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7"/>
  </p:handout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A4642-2160-4E2C-8C7F-13A1788FC90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37C6-9D00-4CE6-9D59-607E68EC8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F33DA8-8B9F-4AE1-BB59-244B628EF21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1A7CF4-0BE1-4E3B-8A55-BAEAFD3B26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PAF QUICK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Presented by Human Resources and Business Services</a:t>
            </a:r>
            <a:endParaRPr lang="en-US" sz="1800" dirty="0"/>
          </a:p>
        </p:txBody>
      </p:sp>
      <p:pic>
        <p:nvPicPr>
          <p:cNvPr id="5" name="Picture 4" descr="husd-logo-color #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304800"/>
            <a:ext cx="752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PAFs for both Classified and Certificated employees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dirty="0" smtClean="0"/>
              <a:t> be completed for all work beyond regular hours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 employee should begin extra hours work until a PAF is approved by HR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PAF </a:t>
            </a:r>
            <a:r>
              <a:rPr lang="en-US" dirty="0" err="1" smtClean="0"/>
              <a:t>Req</a:t>
            </a:r>
            <a:r>
              <a:rPr lang="en-US" dirty="0" smtClean="0"/>
              <a:t> #s should be written on each extra duty timecard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a PAF be done?</a:t>
            </a:r>
            <a:endParaRPr lang="en-US" dirty="0"/>
          </a:p>
        </p:txBody>
      </p:sp>
      <p:pic>
        <p:nvPicPr>
          <p:cNvPr id="4" name="Picture 3" descr="husd-logo-color #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53400" y="5638800"/>
            <a:ext cx="752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critical that PAFs are filled out completely and accurately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Use employee’s legal name</a:t>
            </a:r>
          </a:p>
          <a:p>
            <a:pPr lvl="1"/>
            <a:r>
              <a:rPr lang="en-US" dirty="0" smtClean="0"/>
              <a:t>Add employee’s ID #</a:t>
            </a:r>
          </a:p>
          <a:p>
            <a:pPr lvl="1"/>
            <a:r>
              <a:rPr lang="en-US" dirty="0" smtClean="0"/>
              <a:t>Make sure start and end dates are accurate</a:t>
            </a:r>
          </a:p>
          <a:p>
            <a:pPr lvl="1"/>
            <a:r>
              <a:rPr lang="en-US" dirty="0" smtClean="0"/>
              <a:t>Include proper budget codes</a:t>
            </a:r>
          </a:p>
          <a:p>
            <a:pPr lvl="1"/>
            <a:r>
              <a:rPr lang="en-US" dirty="0" smtClean="0"/>
              <a:t>Ensure hours on PAF match timecard (e.g. If employee is restricted to 10 extra duty hours each week, the timecard should show 10, no more).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PAFs completely</a:t>
            </a:r>
            <a:endParaRPr lang="en-US" dirty="0"/>
          </a:p>
        </p:txBody>
      </p:sp>
      <p:pic>
        <p:nvPicPr>
          <p:cNvPr id="4" name="Picture 3" descr="husd-logo-color #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77200" y="5867400"/>
            <a:ext cx="752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Employees are NOT permitted to start extra duty work until final approval from Human Resources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Originator of PAF will be notified via e-mail when the final approval is completed.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employee start work?</a:t>
            </a:r>
            <a:endParaRPr lang="en-US" dirty="0"/>
          </a:p>
        </p:txBody>
      </p:sp>
      <p:pic>
        <p:nvPicPr>
          <p:cNvPr id="4" name="Picture 3" descr="husd-logo-color #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53400" y="5791200"/>
            <a:ext cx="752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usd-logo-color #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53400" y="5791200"/>
            <a:ext cx="752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9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160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PAF QUICK TIPS</vt:lpstr>
      <vt:lpstr>When should a PAF be done?</vt:lpstr>
      <vt:lpstr>Fill out PAFs completely</vt:lpstr>
      <vt:lpstr>When can employee start work?</vt:lpstr>
      <vt:lpstr>PowerPoint Presentation</vt:lpstr>
    </vt:vector>
  </TitlesOfParts>
  <Company>HUSD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PAF QUICK TIPS</dc:title>
  <dc:creator>jshirley</dc:creator>
  <cp:lastModifiedBy>Rogers, Luci</cp:lastModifiedBy>
  <cp:revision>5</cp:revision>
  <dcterms:created xsi:type="dcterms:W3CDTF">2017-03-06T20:26:14Z</dcterms:created>
  <dcterms:modified xsi:type="dcterms:W3CDTF">2017-03-07T22:34:51Z</dcterms:modified>
</cp:coreProperties>
</file>