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C9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58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92501-259D-43C7-90E7-7BF675607B1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6144-5D69-4A06-A659-4D5A36A38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95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92501-259D-43C7-90E7-7BF675607B1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6144-5D69-4A06-A659-4D5A36A38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0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92501-259D-43C7-90E7-7BF675607B1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6144-5D69-4A06-A659-4D5A36A38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50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92501-259D-43C7-90E7-7BF675607B1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6144-5D69-4A06-A659-4D5A36A38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2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92501-259D-43C7-90E7-7BF675607B1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6144-5D69-4A06-A659-4D5A36A38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1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92501-259D-43C7-90E7-7BF675607B1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6144-5D69-4A06-A659-4D5A36A38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3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92501-259D-43C7-90E7-7BF675607B1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6144-5D69-4A06-A659-4D5A36A38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2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92501-259D-43C7-90E7-7BF675607B1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6144-5D69-4A06-A659-4D5A36A38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68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92501-259D-43C7-90E7-7BF675607B1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6144-5D69-4A06-A659-4D5A36A38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58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92501-259D-43C7-90E7-7BF675607B1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6144-5D69-4A06-A659-4D5A36A38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09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92501-259D-43C7-90E7-7BF675607B1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6144-5D69-4A06-A659-4D5A36A38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02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92501-259D-43C7-90E7-7BF675607B1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46144-5D69-4A06-A659-4D5A36A38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2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miranda@vusd.org" TargetMode="External"/><Relationship Id="rId7" Type="http://schemas.openxmlformats.org/officeDocument/2006/relationships/image" Target="../media/image3.png"/><Relationship Id="rId2" Type="http://schemas.openxmlformats.org/officeDocument/2006/relationships/hyperlink" Target="mailto:vblackmiller@vusd.or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hyperlink" Target="http://www.ixl.com/" TargetMode="External"/><Relationship Id="rId4" Type="http://schemas.openxmlformats.org/officeDocument/2006/relationships/hyperlink" Target="mailto:cpope@vusd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0954" y="3450174"/>
            <a:ext cx="9144000" cy="260943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MRS. BLACK MILLER           MR. MIRANDA        MR. POPE </a:t>
            </a:r>
          </a:p>
          <a:p>
            <a:r>
              <a:rPr lang="en-US" dirty="0" smtClean="0">
                <a:hlinkClick r:id="rId2"/>
              </a:rPr>
              <a:t>vblackmiller@vusd.org</a:t>
            </a:r>
            <a:r>
              <a:rPr lang="en-US" dirty="0" smtClean="0"/>
              <a:t> , </a:t>
            </a:r>
            <a:r>
              <a:rPr lang="en-US" dirty="0" smtClean="0">
                <a:hlinkClick r:id="rId3"/>
              </a:rPr>
              <a:t>imiranda@vusd.org</a:t>
            </a:r>
            <a:r>
              <a:rPr lang="en-US" dirty="0" smtClean="0"/>
              <a:t>  , </a:t>
            </a:r>
            <a:r>
              <a:rPr lang="en-US" dirty="0" smtClean="0">
                <a:hlinkClick r:id="rId4"/>
              </a:rPr>
              <a:t>cpope@vusd.org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90955" y="2275681"/>
            <a:ext cx="2056088" cy="117449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LANGUAGE  ARTS</a:t>
            </a:r>
          </a:p>
          <a:p>
            <a:pPr algn="ctr"/>
            <a:r>
              <a:rPr lang="en-US" smtClean="0"/>
              <a:t>UNIT  </a:t>
            </a:r>
            <a:r>
              <a:rPr lang="en-US" dirty="0" smtClean="0"/>
              <a:t>3 </a:t>
            </a:r>
          </a:p>
          <a:p>
            <a:pPr algn="ctr"/>
            <a:r>
              <a:rPr lang="en-US" dirty="0" smtClean="0"/>
              <a:t>THEME &amp; POINT OF VIEW</a:t>
            </a:r>
          </a:p>
        </p:txBody>
      </p:sp>
      <p:sp>
        <p:nvSpPr>
          <p:cNvPr id="5" name="Rectangle 4"/>
          <p:cNvSpPr/>
          <p:nvPr/>
        </p:nvSpPr>
        <p:spPr>
          <a:xfrm>
            <a:off x="3499413" y="2308756"/>
            <a:ext cx="2277439" cy="114141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MATH CH 4</a:t>
            </a:r>
          </a:p>
          <a:p>
            <a:pPr algn="ctr"/>
            <a:r>
              <a:rPr lang="en-US" dirty="0" smtClean="0"/>
              <a:t>DIVISION</a:t>
            </a:r>
          </a:p>
          <a:p>
            <a:pPr algn="ctr"/>
            <a:r>
              <a:rPr lang="en-US" dirty="0" smtClean="0">
                <a:hlinkClick r:id="rId5"/>
              </a:rPr>
              <a:t>www.ixl.com</a:t>
            </a:r>
            <a:r>
              <a:rPr lang="en-US" dirty="0" smtClean="0"/>
              <a:t> =skills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409898" y="2308756"/>
            <a:ext cx="2065361" cy="114141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SOCIAL SCIENCE</a:t>
            </a:r>
          </a:p>
          <a:p>
            <a:pPr algn="ctr"/>
            <a:r>
              <a:rPr lang="en-US" dirty="0" smtClean="0"/>
              <a:t>UNIT 2 </a:t>
            </a:r>
          </a:p>
          <a:p>
            <a:pPr algn="ctr"/>
            <a:r>
              <a:rPr lang="en-US" dirty="0" smtClean="0"/>
              <a:t>EARLY CA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815545" y="2308757"/>
            <a:ext cx="2170903" cy="114141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r>
              <a:rPr lang="en-US" dirty="0" smtClean="0"/>
              <a:t>SCIENCE </a:t>
            </a:r>
            <a:r>
              <a:rPr lang="en-US" dirty="0" smtClean="0"/>
              <a:t>: </a:t>
            </a:r>
            <a:r>
              <a:rPr lang="en-US" dirty="0" err="1" smtClean="0"/>
              <a:t>Ch</a:t>
            </a:r>
            <a:r>
              <a:rPr lang="en-US" dirty="0" smtClean="0"/>
              <a:t> 6 &amp;7 </a:t>
            </a:r>
            <a:endParaRPr lang="en-US" dirty="0" smtClean="0"/>
          </a:p>
          <a:p>
            <a:pPr algn="ctr"/>
            <a:r>
              <a:rPr lang="en-US" dirty="0" smtClean="0"/>
              <a:t>ELECTRICITY/ </a:t>
            </a:r>
            <a:r>
              <a:rPr lang="en-US" dirty="0" smtClean="0"/>
              <a:t>MAGNETISM</a:t>
            </a:r>
          </a:p>
          <a:p>
            <a:pPr algn="ctr"/>
            <a:r>
              <a:rPr lang="en-US" dirty="0" smtClean="0"/>
              <a:t>Upcoming</a:t>
            </a:r>
            <a:r>
              <a:rPr lang="en-US" smtClean="0"/>
              <a:t>: Missions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153711" y="3509963"/>
            <a:ext cx="2909608" cy="12235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HOMEWORK=READ 30 MIN</a:t>
            </a:r>
          </a:p>
          <a:p>
            <a:pPr algn="ctr"/>
            <a:r>
              <a:rPr lang="en-US" dirty="0" smtClean="0"/>
              <a:t>AR GOALS:  JAN 10=25%</a:t>
            </a:r>
          </a:p>
          <a:p>
            <a:pPr algn="ctr"/>
            <a:r>
              <a:rPr lang="en-US" dirty="0" smtClean="0"/>
              <a:t>JAN 22=50%,  FEB 2=75%,  FEB 13= 100% </a:t>
            </a:r>
          </a:p>
        </p:txBody>
      </p:sp>
      <p:sp>
        <p:nvSpPr>
          <p:cNvPr id="9" name="Rectangle 8"/>
          <p:cNvSpPr/>
          <p:nvPr/>
        </p:nvSpPr>
        <p:spPr>
          <a:xfrm>
            <a:off x="3491333" y="900532"/>
            <a:ext cx="4785028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E8C992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sz="5400" b="1" baseline="30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th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 Grade Eagles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25522" y="3819149"/>
            <a:ext cx="2475474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THANKS FOR SIGNING WEEKLY PROGRESS REPORTS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755" y="561088"/>
            <a:ext cx="1996850" cy="147073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7512" y="562559"/>
            <a:ext cx="1999661" cy="146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9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79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imiranda</dc:creator>
  <cp:lastModifiedBy>imiranda</cp:lastModifiedBy>
  <cp:revision>12</cp:revision>
  <dcterms:created xsi:type="dcterms:W3CDTF">2017-12-05T20:08:23Z</dcterms:created>
  <dcterms:modified xsi:type="dcterms:W3CDTF">2018-01-09T23:27:12Z</dcterms:modified>
</cp:coreProperties>
</file>