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9" r:id="rId4"/>
    <p:sldId id="260" r:id="rId5"/>
    <p:sldId id="263" r:id="rId6"/>
    <p:sldId id="262" r:id="rId7"/>
    <p:sldId id="261" r:id="rId8"/>
    <p:sldId id="264" r:id="rId9"/>
    <p:sldId id="265" r:id="rId10"/>
    <p:sldId id="268" r:id="rId11"/>
    <p:sldId id="270" r:id="rId12"/>
    <p:sldId id="271" r:id="rId13"/>
    <p:sldId id="267" r:id="rId14"/>
    <p:sldId id="266" r:id="rId1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31B"/>
    <a:srgbClr val="3A399A"/>
    <a:srgbClr val="B0151B"/>
    <a:srgbClr val="C5181E"/>
    <a:srgbClr val="1C205E"/>
    <a:srgbClr val="EC2C1F"/>
    <a:srgbClr val="152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FFC10-E2A7-4611-9EC8-A6F06B123C45}" v="21" dt="2023-05-18T20:05:20.191"/>
    <p1510:client id="{A865F23D-3BF5-4C0A-91CB-A5B6B8593E34}" v="6" dt="2023-05-18T21:19:49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Nolan" userId="5cc9921e-d562-4783-842a-02392b70e0dd" providerId="ADAL" clId="{A865F23D-3BF5-4C0A-91CB-A5B6B8593E34}"/>
    <pc:docChg chg="custSel addSld delSld modSld">
      <pc:chgData name="Whitney Nolan" userId="5cc9921e-d562-4783-842a-02392b70e0dd" providerId="ADAL" clId="{A865F23D-3BF5-4C0A-91CB-A5B6B8593E34}" dt="2023-05-18T21:19:49.512" v="1076" actId="1076"/>
      <pc:docMkLst>
        <pc:docMk/>
      </pc:docMkLst>
      <pc:sldChg chg="delSp">
        <pc:chgData name="Whitney Nolan" userId="5cc9921e-d562-4783-842a-02392b70e0dd" providerId="ADAL" clId="{A865F23D-3BF5-4C0A-91CB-A5B6B8593E34}" dt="2023-05-18T19:05:15.033" v="1"/>
        <pc:sldMkLst>
          <pc:docMk/>
          <pc:sldMk cId="2825261316" sldId="258"/>
        </pc:sldMkLst>
        <pc:picChg chg="del">
          <ac:chgData name="Whitney Nolan" userId="5cc9921e-d562-4783-842a-02392b70e0dd" providerId="ADAL" clId="{A865F23D-3BF5-4C0A-91CB-A5B6B8593E34}" dt="2023-05-18T19:05:15.033" v="1"/>
          <ac:picMkLst>
            <pc:docMk/>
            <pc:sldMk cId="2825261316" sldId="258"/>
            <ac:picMk id="6" creationId="{C38EDFC6-1A11-4E96-8A42-7EFAD6A12965}"/>
          </ac:picMkLst>
        </pc:picChg>
      </pc:sldChg>
      <pc:sldChg chg="del">
        <pc:chgData name="Whitney Nolan" userId="5cc9921e-d562-4783-842a-02392b70e0dd" providerId="ADAL" clId="{A865F23D-3BF5-4C0A-91CB-A5B6B8593E34}" dt="2023-05-18T19:04:33.814" v="0" actId="2696"/>
        <pc:sldMkLst>
          <pc:docMk/>
          <pc:sldMk cId="2936642965" sldId="259"/>
        </pc:sldMkLst>
      </pc:sldChg>
      <pc:sldChg chg="modSp mod">
        <pc:chgData name="Whitney Nolan" userId="5cc9921e-d562-4783-842a-02392b70e0dd" providerId="ADAL" clId="{A865F23D-3BF5-4C0A-91CB-A5B6B8593E34}" dt="2023-05-18T21:16:53.835" v="931" actId="20577"/>
        <pc:sldMkLst>
          <pc:docMk/>
          <pc:sldMk cId="3843421157" sldId="261"/>
        </pc:sldMkLst>
        <pc:spChg chg="mod">
          <ac:chgData name="Whitney Nolan" userId="5cc9921e-d562-4783-842a-02392b70e0dd" providerId="ADAL" clId="{A865F23D-3BF5-4C0A-91CB-A5B6B8593E34}" dt="2023-05-18T21:16:53.835" v="931" actId="20577"/>
          <ac:spMkLst>
            <pc:docMk/>
            <pc:sldMk cId="3843421157" sldId="261"/>
            <ac:spMk id="3" creationId="{7900C4A8-59E1-4645-B51B-1238E2F8DDCF}"/>
          </ac:spMkLst>
        </pc:spChg>
      </pc:sldChg>
      <pc:sldChg chg="modSp mod">
        <pc:chgData name="Whitney Nolan" userId="5cc9921e-d562-4783-842a-02392b70e0dd" providerId="ADAL" clId="{A865F23D-3BF5-4C0A-91CB-A5B6B8593E34}" dt="2023-05-18T21:09:16.588" v="349" actId="20577"/>
        <pc:sldMkLst>
          <pc:docMk/>
          <pc:sldMk cId="3367947558" sldId="262"/>
        </pc:sldMkLst>
        <pc:spChg chg="mod">
          <ac:chgData name="Whitney Nolan" userId="5cc9921e-d562-4783-842a-02392b70e0dd" providerId="ADAL" clId="{A865F23D-3BF5-4C0A-91CB-A5B6B8593E34}" dt="2023-05-18T21:09:16.588" v="349" actId="20577"/>
          <ac:spMkLst>
            <pc:docMk/>
            <pc:sldMk cId="3367947558" sldId="262"/>
            <ac:spMk id="3" creationId="{7900C4A8-59E1-4645-B51B-1238E2F8DDCF}"/>
          </ac:spMkLst>
        </pc:spChg>
      </pc:sldChg>
      <pc:sldChg chg="modSp mod">
        <pc:chgData name="Whitney Nolan" userId="5cc9921e-d562-4783-842a-02392b70e0dd" providerId="ADAL" clId="{A865F23D-3BF5-4C0A-91CB-A5B6B8593E34}" dt="2023-05-18T21:07:34.137" v="215" actId="20577"/>
        <pc:sldMkLst>
          <pc:docMk/>
          <pc:sldMk cId="1614825269" sldId="263"/>
        </pc:sldMkLst>
        <pc:spChg chg="mod">
          <ac:chgData name="Whitney Nolan" userId="5cc9921e-d562-4783-842a-02392b70e0dd" providerId="ADAL" clId="{A865F23D-3BF5-4C0A-91CB-A5B6B8593E34}" dt="2023-05-18T21:07:34.137" v="215" actId="20577"/>
          <ac:spMkLst>
            <pc:docMk/>
            <pc:sldMk cId="1614825269" sldId="263"/>
            <ac:spMk id="3" creationId="{7900C4A8-59E1-4645-B51B-1238E2F8DDCF}"/>
          </ac:spMkLst>
        </pc:spChg>
      </pc:sldChg>
      <pc:sldChg chg="modSp mod">
        <pc:chgData name="Whitney Nolan" userId="5cc9921e-d562-4783-842a-02392b70e0dd" providerId="ADAL" clId="{A865F23D-3BF5-4C0A-91CB-A5B6B8593E34}" dt="2023-05-18T21:18:02.207" v="1064" actId="20577"/>
        <pc:sldMkLst>
          <pc:docMk/>
          <pc:sldMk cId="2413572179" sldId="264"/>
        </pc:sldMkLst>
        <pc:spChg chg="mod">
          <ac:chgData name="Whitney Nolan" userId="5cc9921e-d562-4783-842a-02392b70e0dd" providerId="ADAL" clId="{A865F23D-3BF5-4C0A-91CB-A5B6B8593E34}" dt="2023-05-18T21:18:02.207" v="1064" actId="20577"/>
          <ac:spMkLst>
            <pc:docMk/>
            <pc:sldMk cId="2413572179" sldId="264"/>
            <ac:spMk id="3" creationId="{73DBAF42-7FCB-4C6F-AE85-B59E3B85D356}"/>
          </ac:spMkLst>
        </pc:spChg>
      </pc:sldChg>
      <pc:sldChg chg="modSp">
        <pc:chgData name="Whitney Nolan" userId="5cc9921e-d562-4783-842a-02392b70e0dd" providerId="ADAL" clId="{A865F23D-3BF5-4C0A-91CB-A5B6B8593E34}" dt="2023-05-18T19:09:53.083" v="5" actId="1076"/>
        <pc:sldMkLst>
          <pc:docMk/>
          <pc:sldMk cId="3533469477" sldId="266"/>
        </pc:sldMkLst>
        <pc:picChg chg="mod">
          <ac:chgData name="Whitney Nolan" userId="5cc9921e-d562-4783-842a-02392b70e0dd" providerId="ADAL" clId="{A865F23D-3BF5-4C0A-91CB-A5B6B8593E34}" dt="2023-05-18T19:09:53.083" v="5" actId="1076"/>
          <ac:picMkLst>
            <pc:docMk/>
            <pc:sldMk cId="3533469477" sldId="266"/>
            <ac:picMk id="7" creationId="{4CAF5C01-39A4-4A81-96D1-53103290DD12}"/>
          </ac:picMkLst>
        </pc:picChg>
      </pc:sldChg>
      <pc:sldChg chg="modSp mod">
        <pc:chgData name="Whitney Nolan" userId="5cc9921e-d562-4783-842a-02392b70e0dd" providerId="ADAL" clId="{A865F23D-3BF5-4C0A-91CB-A5B6B8593E34}" dt="2023-05-18T21:18:55.715" v="1068" actId="20577"/>
        <pc:sldMkLst>
          <pc:docMk/>
          <pc:sldMk cId="1665198788" sldId="270"/>
        </pc:sldMkLst>
        <pc:spChg chg="mod">
          <ac:chgData name="Whitney Nolan" userId="5cc9921e-d562-4783-842a-02392b70e0dd" providerId="ADAL" clId="{A865F23D-3BF5-4C0A-91CB-A5B6B8593E34}" dt="2023-05-18T21:18:55.715" v="1068" actId="20577"/>
          <ac:spMkLst>
            <pc:docMk/>
            <pc:sldMk cId="1665198788" sldId="270"/>
            <ac:spMk id="3" creationId="{7F5DF354-D188-43F1-9138-201D7B24FDBF}"/>
          </ac:spMkLst>
        </pc:spChg>
      </pc:sldChg>
      <pc:sldChg chg="modSp mod">
        <pc:chgData name="Whitney Nolan" userId="5cc9921e-d562-4783-842a-02392b70e0dd" providerId="ADAL" clId="{A865F23D-3BF5-4C0A-91CB-A5B6B8593E34}" dt="2023-05-18T21:19:49.512" v="1076" actId="1076"/>
        <pc:sldMkLst>
          <pc:docMk/>
          <pc:sldMk cId="1547570075" sldId="271"/>
        </pc:sldMkLst>
        <pc:spChg chg="mod">
          <ac:chgData name="Whitney Nolan" userId="5cc9921e-d562-4783-842a-02392b70e0dd" providerId="ADAL" clId="{A865F23D-3BF5-4C0A-91CB-A5B6B8593E34}" dt="2023-05-18T21:19:46.250" v="1075" actId="5793"/>
          <ac:spMkLst>
            <pc:docMk/>
            <pc:sldMk cId="1547570075" sldId="271"/>
            <ac:spMk id="3" creationId="{7F5DF354-D188-43F1-9138-201D7B24FDBF}"/>
          </ac:spMkLst>
        </pc:spChg>
        <pc:picChg chg="mod">
          <ac:chgData name="Whitney Nolan" userId="5cc9921e-d562-4783-842a-02392b70e0dd" providerId="ADAL" clId="{A865F23D-3BF5-4C0A-91CB-A5B6B8593E34}" dt="2023-05-18T21:19:49.512" v="1076" actId="1076"/>
          <ac:picMkLst>
            <pc:docMk/>
            <pc:sldMk cId="1547570075" sldId="271"/>
            <ac:picMk id="6" creationId="{BA460302-3D95-40EF-AC74-224A751AF9AF}"/>
          </ac:picMkLst>
        </pc:picChg>
      </pc:sldChg>
      <pc:sldChg chg="addSp modSp new">
        <pc:chgData name="Whitney Nolan" userId="5cc9921e-d562-4783-842a-02392b70e0dd" providerId="ADAL" clId="{A865F23D-3BF5-4C0A-91CB-A5B6B8593E34}" dt="2023-05-18T19:06:43.141" v="4"/>
        <pc:sldMkLst>
          <pc:docMk/>
          <pc:sldMk cId="3255974114" sldId="272"/>
        </pc:sldMkLst>
        <pc:spChg chg="add mod">
          <ac:chgData name="Whitney Nolan" userId="5cc9921e-d562-4783-842a-02392b70e0dd" providerId="ADAL" clId="{A865F23D-3BF5-4C0A-91CB-A5B6B8593E34}" dt="2023-05-18T19:06:43.141" v="4"/>
          <ac:spMkLst>
            <pc:docMk/>
            <pc:sldMk cId="3255974114" sldId="272"/>
            <ac:spMk id="4" creationId="{B9DB8D85-A3A5-4D8C-A64B-690F7105CF97}"/>
          </ac:spMkLst>
        </pc:spChg>
        <pc:spChg chg="add mod">
          <ac:chgData name="Whitney Nolan" userId="5cc9921e-d562-4783-842a-02392b70e0dd" providerId="ADAL" clId="{A865F23D-3BF5-4C0A-91CB-A5B6B8593E34}" dt="2023-05-18T19:06:43.141" v="4"/>
          <ac:spMkLst>
            <pc:docMk/>
            <pc:sldMk cId="3255974114" sldId="272"/>
            <ac:spMk id="5" creationId="{BE03F286-BB4B-4D38-96D8-1A87F5DA3285}"/>
          </ac:spMkLst>
        </pc:spChg>
        <pc:spChg chg="add mod">
          <ac:chgData name="Whitney Nolan" userId="5cc9921e-d562-4783-842a-02392b70e0dd" providerId="ADAL" clId="{A865F23D-3BF5-4C0A-91CB-A5B6B8593E34}" dt="2023-05-18T19:06:43.141" v="4"/>
          <ac:spMkLst>
            <pc:docMk/>
            <pc:sldMk cId="3255974114" sldId="272"/>
            <ac:spMk id="6" creationId="{0209DA73-4A94-4F4E-ADA4-CFAFEDBD4577}"/>
          </ac:spMkLst>
        </pc:spChg>
        <pc:spChg chg="add mod">
          <ac:chgData name="Whitney Nolan" userId="5cc9921e-d562-4783-842a-02392b70e0dd" providerId="ADAL" clId="{A865F23D-3BF5-4C0A-91CB-A5B6B8593E34}" dt="2023-05-18T19:06:43.141" v="4"/>
          <ac:spMkLst>
            <pc:docMk/>
            <pc:sldMk cId="3255974114" sldId="272"/>
            <ac:spMk id="7" creationId="{3B4505B5-3ECE-4550-95E6-A13F57E17748}"/>
          </ac:spMkLst>
        </pc:spChg>
        <pc:picChg chg="add mod">
          <ac:chgData name="Whitney Nolan" userId="5cc9921e-d562-4783-842a-02392b70e0dd" providerId="ADAL" clId="{A865F23D-3BF5-4C0A-91CB-A5B6B8593E34}" dt="2023-05-18T19:05:37.404" v="3"/>
          <ac:picMkLst>
            <pc:docMk/>
            <pc:sldMk cId="3255974114" sldId="272"/>
            <ac:picMk id="2" creationId="{373B8687-A839-430B-A3AE-8884375642E7}"/>
          </ac:picMkLst>
        </pc:picChg>
        <pc:picChg chg="add mod">
          <ac:chgData name="Whitney Nolan" userId="5cc9921e-d562-4783-842a-02392b70e0dd" providerId="ADAL" clId="{A865F23D-3BF5-4C0A-91CB-A5B6B8593E34}" dt="2023-05-18T19:06:43.141" v="4"/>
          <ac:picMkLst>
            <pc:docMk/>
            <pc:sldMk cId="3255974114" sldId="272"/>
            <ac:picMk id="3" creationId="{F8215E99-0FC0-444B-824B-63DE11530595}"/>
          </ac:picMkLst>
        </pc:picChg>
        <pc:picChg chg="add mod">
          <ac:chgData name="Whitney Nolan" userId="5cc9921e-d562-4783-842a-02392b70e0dd" providerId="ADAL" clId="{A865F23D-3BF5-4C0A-91CB-A5B6B8593E34}" dt="2023-05-18T19:06:43.141" v="4"/>
          <ac:picMkLst>
            <pc:docMk/>
            <pc:sldMk cId="3255974114" sldId="272"/>
            <ac:picMk id="8" creationId="{90891F64-CDE5-4972-8898-CA6DE917C744}"/>
          </ac:picMkLst>
        </pc:picChg>
        <pc:picChg chg="add mod">
          <ac:chgData name="Whitney Nolan" userId="5cc9921e-d562-4783-842a-02392b70e0dd" providerId="ADAL" clId="{A865F23D-3BF5-4C0A-91CB-A5B6B8593E34}" dt="2023-05-18T19:06:43.141" v="4"/>
          <ac:picMkLst>
            <pc:docMk/>
            <pc:sldMk cId="3255974114" sldId="272"/>
            <ac:picMk id="9" creationId="{8AF00EA7-3F2A-4EA1-B9DC-0159E18F776D}"/>
          </ac:picMkLst>
        </pc:picChg>
        <pc:picChg chg="add mod">
          <ac:chgData name="Whitney Nolan" userId="5cc9921e-d562-4783-842a-02392b70e0dd" providerId="ADAL" clId="{A865F23D-3BF5-4C0A-91CB-A5B6B8593E34}" dt="2023-05-18T19:06:43.141" v="4"/>
          <ac:picMkLst>
            <pc:docMk/>
            <pc:sldMk cId="3255974114" sldId="272"/>
            <ac:picMk id="10" creationId="{E478BCF2-1B82-4F21-BE8E-AE9FA149FB0E}"/>
          </ac:picMkLst>
        </pc:picChg>
      </pc:sldChg>
    </pc:docChg>
  </pc:docChgLst>
  <pc:docChgLst>
    <pc:chgData name="Mary Robinson" userId="37bf7089-2985-4ea1-947d-726c48a4b2c9" providerId="ADAL" clId="{668FFC10-E2A7-4611-9EC8-A6F06B123C45}"/>
    <pc:docChg chg="custSel modSld sldOrd">
      <pc:chgData name="Mary Robinson" userId="37bf7089-2985-4ea1-947d-726c48a4b2c9" providerId="ADAL" clId="{668FFC10-E2A7-4611-9EC8-A6F06B123C45}" dt="2023-05-18T20:05:52.528" v="308" actId="207"/>
      <pc:docMkLst>
        <pc:docMk/>
      </pc:docMkLst>
      <pc:sldChg chg="addSp delSp modSp mod">
        <pc:chgData name="Mary Robinson" userId="37bf7089-2985-4ea1-947d-726c48a4b2c9" providerId="ADAL" clId="{668FFC10-E2A7-4611-9EC8-A6F06B123C45}" dt="2023-05-18T20:02:37.510" v="300" actId="1076"/>
        <pc:sldMkLst>
          <pc:docMk/>
          <pc:sldMk cId="3533469477" sldId="266"/>
        </pc:sldMkLst>
        <pc:spChg chg="del">
          <ac:chgData name="Mary Robinson" userId="37bf7089-2985-4ea1-947d-726c48a4b2c9" providerId="ADAL" clId="{668FFC10-E2A7-4611-9EC8-A6F06B123C45}" dt="2023-05-18T19:50:06.094" v="8" actId="21"/>
          <ac:spMkLst>
            <pc:docMk/>
            <pc:sldMk cId="3533469477" sldId="266"/>
            <ac:spMk id="2" creationId="{3850289A-F2D3-4E4D-AA9F-7FE6D5F4102C}"/>
          </ac:spMkLst>
        </pc:spChg>
        <pc:spChg chg="add del mod">
          <ac:chgData name="Mary Robinson" userId="37bf7089-2985-4ea1-947d-726c48a4b2c9" providerId="ADAL" clId="{668FFC10-E2A7-4611-9EC8-A6F06B123C45}" dt="2023-05-18T19:52:46.164" v="39" actId="478"/>
          <ac:spMkLst>
            <pc:docMk/>
            <pc:sldMk cId="3533469477" sldId="266"/>
            <ac:spMk id="5" creationId="{F8CCADE2-B154-441F-8454-FDF3F208706A}"/>
          </ac:spMkLst>
        </pc:spChg>
        <pc:spChg chg="del">
          <ac:chgData name="Mary Robinson" userId="37bf7089-2985-4ea1-947d-726c48a4b2c9" providerId="ADAL" clId="{668FFC10-E2A7-4611-9EC8-A6F06B123C45}" dt="2023-05-18T19:49:33.323" v="2"/>
          <ac:spMkLst>
            <pc:docMk/>
            <pc:sldMk cId="3533469477" sldId="266"/>
            <ac:spMk id="6" creationId="{B9B8FE78-5F92-45C9-86DB-0B9ED0AECAAE}"/>
          </ac:spMkLst>
        </pc:spChg>
        <pc:spChg chg="add mod ord">
          <ac:chgData name="Mary Robinson" userId="37bf7089-2985-4ea1-947d-726c48a4b2c9" providerId="ADAL" clId="{668FFC10-E2A7-4611-9EC8-A6F06B123C45}" dt="2023-05-18T20:00:23.666" v="295" actId="14100"/>
          <ac:spMkLst>
            <pc:docMk/>
            <pc:sldMk cId="3533469477" sldId="266"/>
            <ac:spMk id="9" creationId="{BCDA192C-CBC3-4BD5-895C-29C2826616D0}"/>
          </ac:spMkLst>
        </pc:spChg>
        <pc:spChg chg="del">
          <ac:chgData name="Mary Robinson" userId="37bf7089-2985-4ea1-947d-726c48a4b2c9" providerId="ADAL" clId="{668FFC10-E2A7-4611-9EC8-A6F06B123C45}" dt="2023-05-18T19:51:12.256" v="22" actId="21"/>
          <ac:spMkLst>
            <pc:docMk/>
            <pc:sldMk cId="3533469477" sldId="266"/>
            <ac:spMk id="12" creationId="{549C4458-24D8-47A6-8F3E-42580D712F4D}"/>
          </ac:spMkLst>
        </pc:spChg>
        <pc:spChg chg="add mod">
          <ac:chgData name="Mary Robinson" userId="37bf7089-2985-4ea1-947d-726c48a4b2c9" providerId="ADAL" clId="{668FFC10-E2A7-4611-9EC8-A6F06B123C45}" dt="2023-05-18T20:02:37.510" v="300" actId="1076"/>
          <ac:spMkLst>
            <pc:docMk/>
            <pc:sldMk cId="3533469477" sldId="266"/>
            <ac:spMk id="14" creationId="{595D0CF8-2C11-4C5B-AE99-AE158A120572}"/>
          </ac:spMkLst>
        </pc:spChg>
        <pc:spChg chg="del">
          <ac:chgData name="Mary Robinson" userId="37bf7089-2985-4ea1-947d-726c48a4b2c9" providerId="ADAL" clId="{668FFC10-E2A7-4611-9EC8-A6F06B123C45}" dt="2023-05-18T19:54:16.737" v="46" actId="26606"/>
          <ac:spMkLst>
            <pc:docMk/>
            <pc:sldMk cId="3533469477" sldId="266"/>
            <ac:spMk id="16" creationId="{AAB8EDC3-1C0D-4505-A2C7-839A5161FB53}"/>
          </ac:spMkLst>
        </pc:spChg>
        <pc:spChg chg="del">
          <ac:chgData name="Mary Robinson" userId="37bf7089-2985-4ea1-947d-726c48a4b2c9" providerId="ADAL" clId="{668FFC10-E2A7-4611-9EC8-A6F06B123C45}" dt="2023-05-18T19:54:16.737" v="46" actId="26606"/>
          <ac:spMkLst>
            <pc:docMk/>
            <pc:sldMk cId="3533469477" sldId="266"/>
            <ac:spMk id="18" creationId="{2069E294-3813-4588-9E9C-AEA08F9C4DA1}"/>
          </ac:spMkLst>
        </pc:spChg>
        <pc:spChg chg="add">
          <ac:chgData name="Mary Robinson" userId="37bf7089-2985-4ea1-947d-726c48a4b2c9" providerId="ADAL" clId="{668FFC10-E2A7-4611-9EC8-A6F06B123C45}" dt="2023-05-18T19:54:16.737" v="46" actId="26606"/>
          <ac:spMkLst>
            <pc:docMk/>
            <pc:sldMk cId="3533469477" sldId="266"/>
            <ac:spMk id="23" creationId="{2172A0AC-3DCE-4672-BCAF-28FEF91F6020}"/>
          </ac:spMkLst>
        </pc:spChg>
        <pc:spChg chg="add">
          <ac:chgData name="Mary Robinson" userId="37bf7089-2985-4ea1-947d-726c48a4b2c9" providerId="ADAL" clId="{668FFC10-E2A7-4611-9EC8-A6F06B123C45}" dt="2023-05-18T19:54:16.737" v="46" actId="26606"/>
          <ac:spMkLst>
            <pc:docMk/>
            <pc:sldMk cId="3533469477" sldId="266"/>
            <ac:spMk id="25" creationId="{AE6F1C77-EDC9-4C5F-8C1C-62DD46BDA3C3}"/>
          </ac:spMkLst>
        </pc:spChg>
        <pc:picChg chg="add del mod ord">
          <ac:chgData name="Mary Robinson" userId="37bf7089-2985-4ea1-947d-726c48a4b2c9" providerId="ADAL" clId="{668FFC10-E2A7-4611-9EC8-A6F06B123C45}" dt="2023-05-18T19:54:16.737" v="46" actId="26606"/>
          <ac:picMkLst>
            <pc:docMk/>
            <pc:sldMk cId="3533469477" sldId="266"/>
            <ac:picMk id="4" creationId="{CDB2470D-5180-4FDF-AFD8-A5F7304EBE54}"/>
          </ac:picMkLst>
        </pc:picChg>
        <pc:picChg chg="del">
          <ac:chgData name="Mary Robinson" userId="37bf7089-2985-4ea1-947d-726c48a4b2c9" providerId="ADAL" clId="{668FFC10-E2A7-4611-9EC8-A6F06B123C45}" dt="2023-05-18T19:49:38.216" v="3" actId="21"/>
          <ac:picMkLst>
            <pc:docMk/>
            <pc:sldMk cId="3533469477" sldId="266"/>
            <ac:picMk id="7" creationId="{4CAF5C01-39A4-4A81-96D1-53103290DD12}"/>
          </ac:picMkLst>
        </pc:picChg>
        <pc:picChg chg="add del mod">
          <ac:chgData name="Mary Robinson" userId="37bf7089-2985-4ea1-947d-726c48a4b2c9" providerId="ADAL" clId="{668FFC10-E2A7-4611-9EC8-A6F06B123C45}" dt="2023-05-18T19:55:09.639" v="47" actId="478"/>
          <ac:picMkLst>
            <pc:docMk/>
            <pc:sldMk cId="3533469477" sldId="266"/>
            <ac:picMk id="10" creationId="{C2D83A50-FF6E-48AE-A46A-18E2C83118BA}"/>
          </ac:picMkLst>
        </pc:picChg>
        <pc:picChg chg="add mod">
          <ac:chgData name="Mary Robinson" userId="37bf7089-2985-4ea1-947d-726c48a4b2c9" providerId="ADAL" clId="{668FFC10-E2A7-4611-9EC8-A6F06B123C45}" dt="2023-05-18T19:55:23.201" v="52" actId="1076"/>
          <ac:picMkLst>
            <pc:docMk/>
            <pc:sldMk cId="3533469477" sldId="266"/>
            <ac:picMk id="13" creationId="{1613D525-8454-413D-9B24-D538878CC8EF}"/>
          </ac:picMkLst>
        </pc:picChg>
      </pc:sldChg>
      <pc:sldChg chg="addSp delSp modSp mod ord">
        <pc:chgData name="Mary Robinson" userId="37bf7089-2985-4ea1-947d-726c48a4b2c9" providerId="ADAL" clId="{668FFC10-E2A7-4611-9EC8-A6F06B123C45}" dt="2023-05-18T20:05:52.528" v="308" actId="207"/>
        <pc:sldMkLst>
          <pc:docMk/>
          <pc:sldMk cId="1581880883" sldId="267"/>
        </pc:sldMkLst>
        <pc:spChg chg="del">
          <ac:chgData name="Mary Robinson" userId="37bf7089-2985-4ea1-947d-726c48a4b2c9" providerId="ADAL" clId="{668FFC10-E2A7-4611-9EC8-A6F06B123C45}" dt="2023-05-18T19:49:28.304" v="1" actId="21"/>
          <ac:spMkLst>
            <pc:docMk/>
            <pc:sldMk cId="1581880883" sldId="267"/>
            <ac:spMk id="2" creationId="{983CB3B4-A90E-4EC2-9413-715E2C549B0E}"/>
          </ac:spMkLst>
        </pc:spChg>
        <pc:spChg chg="add del mod">
          <ac:chgData name="Mary Robinson" userId="37bf7089-2985-4ea1-947d-726c48a4b2c9" providerId="ADAL" clId="{668FFC10-E2A7-4611-9EC8-A6F06B123C45}" dt="2023-05-18T19:50:11.641" v="9"/>
          <ac:spMkLst>
            <pc:docMk/>
            <pc:sldMk cId="1581880883" sldId="267"/>
            <ac:spMk id="4" creationId="{2A40D20E-6864-4165-A938-DD80491670C3}"/>
          </ac:spMkLst>
        </pc:spChg>
        <pc:spChg chg="add mod">
          <ac:chgData name="Mary Robinson" userId="37bf7089-2985-4ea1-947d-726c48a4b2c9" providerId="ADAL" clId="{668FFC10-E2A7-4611-9EC8-A6F06B123C45}" dt="2023-05-18T20:04:40.400" v="303" actId="14100"/>
          <ac:spMkLst>
            <pc:docMk/>
            <pc:sldMk cId="1581880883" sldId="267"/>
            <ac:spMk id="15" creationId="{7146D3C8-A674-455D-BD50-C74A77BDA1E4}"/>
          </ac:spMkLst>
        </pc:spChg>
        <pc:spChg chg="add mod">
          <ac:chgData name="Mary Robinson" userId="37bf7089-2985-4ea1-947d-726c48a4b2c9" providerId="ADAL" clId="{668FFC10-E2A7-4611-9EC8-A6F06B123C45}" dt="2023-05-18T20:05:52.528" v="308" actId="207"/>
          <ac:spMkLst>
            <pc:docMk/>
            <pc:sldMk cId="1581880883" sldId="267"/>
            <ac:spMk id="16" creationId="{2755275F-4762-4309-B2E5-E53BD312742E}"/>
          </ac:spMkLst>
        </pc:spChg>
        <pc:picChg chg="mod">
          <ac:chgData name="Mary Robinson" userId="37bf7089-2985-4ea1-947d-726c48a4b2c9" providerId="ADAL" clId="{668FFC10-E2A7-4611-9EC8-A6F06B123C45}" dt="2023-05-18T19:50:25.868" v="14" actId="1076"/>
          <ac:picMkLst>
            <pc:docMk/>
            <pc:sldMk cId="1581880883" sldId="267"/>
            <ac:picMk id="10" creationId="{E3EF7D3E-1BFB-4A30-B1C5-B4773166B61C}"/>
          </ac:picMkLst>
        </pc:picChg>
        <pc:picChg chg="del">
          <ac:chgData name="Mary Robinson" userId="37bf7089-2985-4ea1-947d-726c48a4b2c9" providerId="ADAL" clId="{668FFC10-E2A7-4611-9EC8-A6F06B123C45}" dt="2023-05-18T19:48:22.063" v="0" actId="478"/>
          <ac:picMkLst>
            <pc:docMk/>
            <pc:sldMk cId="1581880883" sldId="267"/>
            <ac:picMk id="11" creationId="{A45D8224-0F03-45B9-A9CC-F7D1D989098C}"/>
          </ac:picMkLst>
        </pc:picChg>
        <pc:picChg chg="add del mod">
          <ac:chgData name="Mary Robinson" userId="37bf7089-2985-4ea1-947d-726c48a4b2c9" providerId="ADAL" clId="{668FFC10-E2A7-4611-9EC8-A6F06B123C45}" dt="2023-05-18T19:49:46.639" v="5"/>
          <ac:picMkLst>
            <pc:docMk/>
            <pc:sldMk cId="1581880883" sldId="267"/>
            <ac:picMk id="13" creationId="{5F76F948-F895-4BDE-B0A9-84F66E8D0469}"/>
          </ac:picMkLst>
        </pc:picChg>
        <pc:picChg chg="add del mod">
          <ac:chgData name="Mary Robinson" userId="37bf7089-2985-4ea1-947d-726c48a4b2c9" providerId="ADAL" clId="{668FFC10-E2A7-4611-9EC8-A6F06B123C45}" dt="2023-05-18T19:49:51.534" v="7"/>
          <ac:picMkLst>
            <pc:docMk/>
            <pc:sldMk cId="1581880883" sldId="267"/>
            <ac:picMk id="14" creationId="{EFA90076-5193-46BD-8819-15CD8E6040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8540-DDE7-481D-8FAF-7F771BBF9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C91E8-171B-40B2-BCD9-14DB1A41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2D83-1488-4C74-AD3C-54F9DCA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8D33D-FEA8-46CB-AD33-0B23D439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32E4-F01C-4D0E-96F5-164E0511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469-210E-43B9-AFB8-CBE266CD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34AFD-6278-4E8C-A774-F361655FD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23225-5294-411D-825F-32BE3105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CE71-CF38-435F-A6C5-0261DAEB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8A7B9-C816-4352-BE07-0AF152A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43418-0687-4FE2-B591-8631977A2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1BE23-8EA0-4F51-96A4-AD155758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434FC-311E-4034-A1F7-36D58018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37F5-0601-4752-AEFB-A2D2736D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EF1B-A037-45C0-9545-A4F72141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80D2-E1D9-4394-9A8D-8F43E88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0E6C-DC0C-47CA-875C-2DD96D01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ED4C4-042D-45FB-8C71-4E9FBEF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A446-62FF-44DA-97A4-A3456C3B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0A9D-AD39-4017-A1C9-72BD391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39E1-F00D-457A-AB30-DBB12DC3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5628D-2AF0-4930-A7AF-338D6237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3704-A585-48CD-9CFE-729F3CD4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675C-E5EE-417E-AB46-00C5E2B7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A130-4575-421F-B2B8-6D980CF4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4D3B-9735-4480-898C-4A4884B0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D963-32F5-4482-8538-3A6C050E9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EC63C-EF66-4EF5-89FF-7EC1C2F0A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744E5-01CE-4A45-9EAA-5C55982D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5A96B-9917-48E0-8264-84E8F4D7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9BB3F-0C2E-43D8-B74E-63B45103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0D10-701B-49C7-A435-FDD479EE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354D-4586-4BCE-8E7B-9AFF62F2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EB677-9B75-4D47-8BA4-F821E845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70008-EFCB-4373-9C4A-E7150727D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F0F4B-010F-455C-9E45-03DC76400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C2D26-3745-4B4B-9695-2E75C573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D6B93-46C9-413B-817C-629B3A03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EC11D-0B2F-4374-A515-A72E72EC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577E-8587-4819-A0B9-7977FDD6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BF8F9-DC3F-42C1-A90E-80C851A8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6B5A8-EDE4-48E4-B589-1CCA0B29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081CC-C707-4CC1-BB50-C5C62340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49111-0F75-4D9A-AFC2-A9B86C89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902CA-8218-4F77-B5B4-311E29F9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05C36-F997-45FF-A914-D766107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6EB8-821F-4EF6-A3F4-BD0E9494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61E3-DAD6-4CE5-A514-3EC947EC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EA9D6-E287-4A44-A506-41B33D352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0DE07-AC68-434A-BF5F-513BDF4D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950A4-925D-420E-974F-DE205838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1B85-B12A-43E6-BDAF-41328A4D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16B8-B46B-4E86-ABD6-11ADC3EB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8296E-CFC0-4C65-9E84-30C8A4CC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2B1E2-5729-4974-BE3F-CE307E4D6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1727B-5667-42A6-8081-690E272F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9B56-FD22-4D00-B4D3-D44850BD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2C24E-2367-4134-93DA-1554BFE0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9EEF4-F540-4625-B90D-44458050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88B7-2C59-40F4-BB92-8D08DC73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614F-318F-4304-AA3C-E0CE07D39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1A3B-A093-4B9B-9185-BD01FAB9B303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D4B84-0358-4EF6-99E8-41CD715D5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66D06-0957-4A7C-BDE9-38174DECD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DE06-21B0-4566-9850-55E4FD41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2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ssie.fainter@cherokeek12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red white and blue background">
            <a:extLst>
              <a:ext uri="{FF2B5EF4-FFF2-40B4-BE49-F238E27FC236}">
                <a16:creationId xmlns:a16="http://schemas.microsoft.com/office/drawing/2014/main" id="{B33BAB76-D656-44AA-A814-D33E1E8E8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EFBEE3-8275-4673-BB18-6EB354D6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40" y="4491950"/>
            <a:ext cx="3395800" cy="2596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4E802-7275-44C1-96E6-D090786904C8}"/>
              </a:ext>
            </a:extLst>
          </p:cNvPr>
          <p:cNvSpPr txBox="1"/>
          <p:nvPr/>
        </p:nvSpPr>
        <p:spPr>
          <a:xfrm>
            <a:off x="492760" y="321465"/>
            <a:ext cx="112064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dirty="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Medium" panose="02040604050005020304" pitchFamily="18" charset="0"/>
              </a:rPr>
              <a:t>Welcome Freedom          Middle School  Parents! </a:t>
            </a:r>
          </a:p>
        </p:txBody>
      </p:sp>
    </p:spTree>
    <p:extLst>
      <p:ext uri="{BB962C8B-B14F-4D97-AF65-F5344CB8AC3E}">
        <p14:creationId xmlns:p14="http://schemas.microsoft.com/office/powerpoint/2010/main" val="282526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red white and blue background">
            <a:extLst>
              <a:ext uri="{FF2B5EF4-FFF2-40B4-BE49-F238E27FC236}">
                <a16:creationId xmlns:a16="http://schemas.microsoft.com/office/drawing/2014/main" id="{BA460302-3D95-40EF-AC74-224A751AF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B4C43-5618-4057-B670-F6D0BDB3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5862"/>
            <a:ext cx="4419598" cy="4726276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Lunchroom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F354-D188-43F1-9138-201D7B24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6</a:t>
            </a:r>
            <a:r>
              <a:rPr lang="en-US" sz="2600" baseline="300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th</a:t>
            </a:r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 grade eats lunch together in the cafeteria. 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Each homeroom is assigned a table to sit at during lunch, and students will sit with their homerooms.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Students can bring their own lunch or buy a lunch from school.  We also sell slushies in the cafeteria and sometimes we will have </a:t>
            </a:r>
            <a:r>
              <a:rPr lang="en-US" sz="2600" dirty="0" err="1">
                <a:solidFill>
                  <a:srgbClr val="FFFFFF"/>
                </a:solidFill>
                <a:latin typeface="Amasis MT Pro Medium" panose="02040604050005020304" pitchFamily="18" charset="0"/>
              </a:rPr>
              <a:t>Menchie’s</a:t>
            </a:r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 for sale on Fridays.</a:t>
            </a:r>
          </a:p>
        </p:txBody>
      </p:sp>
    </p:spTree>
    <p:extLst>
      <p:ext uri="{BB962C8B-B14F-4D97-AF65-F5344CB8AC3E}">
        <p14:creationId xmlns:p14="http://schemas.microsoft.com/office/powerpoint/2010/main" val="262965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red white and blue background">
            <a:extLst>
              <a:ext uri="{FF2B5EF4-FFF2-40B4-BE49-F238E27FC236}">
                <a16:creationId xmlns:a16="http://schemas.microsoft.com/office/drawing/2014/main" id="{BA460302-3D95-40EF-AC74-224A751AF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B4C43-5618-4057-B670-F6D0BDB3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2" y="1065862"/>
            <a:ext cx="3534143" cy="4726276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How do I keep up with my student’s grades?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F354-D188-43F1-9138-201D7B24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434340"/>
            <a:ext cx="6419398" cy="6160770"/>
          </a:xfrm>
        </p:spPr>
        <p:txBody>
          <a:bodyPr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Canvas- It is important for parents to register as an observer so you can stay informed with all academic information as well as the behavior portal. 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If you were registered as an observer in elementary school, then you will continue to be an observer in Canvas for middle and high school. 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If you have not signed up to be an observer, please email </a:t>
            </a:r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  <a:hlinkClick r:id="rId3"/>
              </a:rPr>
              <a:t>cassie.fainter@cherokeek12.net</a:t>
            </a:r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 .  She will send you an access code at the beginning of the 2023-2024 school year. 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9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ed white and blue background">
            <a:extLst>
              <a:ext uri="{FF2B5EF4-FFF2-40B4-BE49-F238E27FC236}">
                <a16:creationId xmlns:a16="http://schemas.microsoft.com/office/drawing/2014/main" id="{BA460302-3D95-40EF-AC74-224A751AF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0" y="-14223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B4C43-5618-4057-B670-F6D0BDB3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4773"/>
            <a:ext cx="10515600" cy="1172528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Parent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F354-D188-43F1-9138-201D7B24F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504304"/>
            <a:ext cx="5181600" cy="4351338"/>
          </a:xfrm>
        </p:spPr>
        <p:txBody>
          <a:bodyPr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Grade Level Representative</a:t>
            </a: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YOUR STAR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FD28D3-937E-4D2A-9FB8-80E92940E0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, building, wall, red&#10;&#10;Description automatically generated">
            <a:extLst>
              <a:ext uri="{FF2B5EF4-FFF2-40B4-BE49-F238E27FC236}">
                <a16:creationId xmlns:a16="http://schemas.microsoft.com/office/drawing/2014/main" id="{DC560E63-47E1-44D6-9EAD-B55768D48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5857" r="13299" b="16415"/>
          <a:stretch/>
        </p:blipFill>
        <p:spPr>
          <a:xfrm>
            <a:off x="6095988" y="1103208"/>
            <a:ext cx="5648972" cy="56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red white and blue background">
            <a:extLst>
              <a:ext uri="{FF2B5EF4-FFF2-40B4-BE49-F238E27FC236}">
                <a16:creationId xmlns:a16="http://schemas.microsoft.com/office/drawing/2014/main" id="{E3EF7D3E-1BFB-4A30-B1C5-B4773166B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-1016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CA0AC9C-ED76-4BDB-B362-400D52EDC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3"/>
          <a:stretch/>
        </p:blipFill>
        <p:spPr bwMode="auto">
          <a:xfrm>
            <a:off x="8945672" y="3870202"/>
            <a:ext cx="3150066" cy="293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Image">
            <a:extLst>
              <a:ext uri="{FF2B5EF4-FFF2-40B4-BE49-F238E27FC236}">
                <a16:creationId xmlns:a16="http://schemas.microsoft.com/office/drawing/2014/main" id="{CF3FB9FF-22C0-403C-A4D2-AC7BB7AF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38" y="3891279"/>
            <a:ext cx="3549213" cy="266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Image">
            <a:extLst>
              <a:ext uri="{FF2B5EF4-FFF2-40B4-BE49-F238E27FC236}">
                <a16:creationId xmlns:a16="http://schemas.microsoft.com/office/drawing/2014/main" id="{2B027845-91BF-4BC7-83E3-A962C79C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08" y="40640"/>
            <a:ext cx="3253318" cy="382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4" name="Picture 12" descr="Image">
            <a:extLst>
              <a:ext uri="{FF2B5EF4-FFF2-40B4-BE49-F238E27FC236}">
                <a16:creationId xmlns:a16="http://schemas.microsoft.com/office/drawing/2014/main" id="{586166F6-C46D-4448-9F0D-8100D0B84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0"/>
          <a:stretch/>
        </p:blipFill>
        <p:spPr bwMode="auto">
          <a:xfrm>
            <a:off x="10180" y="200028"/>
            <a:ext cx="1679065" cy="645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8" name="Picture 16" descr="Image">
            <a:extLst>
              <a:ext uri="{FF2B5EF4-FFF2-40B4-BE49-F238E27FC236}">
                <a16:creationId xmlns:a16="http://schemas.microsoft.com/office/drawing/2014/main" id="{E43FFE1F-7461-47A3-9956-7EFA0FAD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00" y="3686182"/>
            <a:ext cx="4168185" cy="312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146D3C8-A674-455D-BD50-C74A77BDA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505" y="-649798"/>
            <a:ext cx="7860606" cy="240088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Freedom Patriots</a:t>
            </a:r>
            <a:br>
              <a:rPr lang="en-US" b="1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are: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55275F-4762-4309-B2E5-E53BD312742E}"/>
              </a:ext>
            </a:extLst>
          </p:cNvPr>
          <p:cNvSpPr txBox="1">
            <a:spLocks/>
          </p:cNvSpPr>
          <p:nvPr/>
        </p:nvSpPr>
        <p:spPr>
          <a:xfrm>
            <a:off x="3561977" y="1226207"/>
            <a:ext cx="5048738" cy="2301607"/>
          </a:xfrm>
          <a:prstGeom prst="roundRect">
            <a:avLst/>
          </a:prstGeom>
          <a:solidFill>
            <a:srgbClr val="AB131B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Amasis MT Pro Medium" panose="02040604050005020304" pitchFamily="18" charset="0"/>
              </a:rPr>
              <a:t>THREE YEARS!</a:t>
            </a:r>
          </a:p>
          <a:p>
            <a:r>
              <a:rPr lang="en-US" sz="4800" b="1" dirty="0">
                <a:latin typeface="Amasis MT Pro Medium" panose="02040604050005020304" pitchFamily="18" charset="0"/>
              </a:rPr>
              <a:t>TWO ZONES!</a:t>
            </a:r>
          </a:p>
          <a:p>
            <a:r>
              <a:rPr lang="en-US" sz="4800" b="1" dirty="0">
                <a:latin typeface="Amasis MT Pro Medium" panose="02040604050005020304" pitchFamily="18" charset="0"/>
              </a:rPr>
              <a:t>ONE FREEDOM! </a:t>
            </a:r>
          </a:p>
        </p:txBody>
      </p:sp>
    </p:spTree>
    <p:extLst>
      <p:ext uri="{BB962C8B-B14F-4D97-AF65-F5344CB8AC3E}">
        <p14:creationId xmlns:p14="http://schemas.microsoft.com/office/powerpoint/2010/main" val="158188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DA192C-CBC3-4BD5-895C-29C28266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" y="136259"/>
            <a:ext cx="6120327" cy="39571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masis MT Pro Black" panose="02040A04050005020304" pitchFamily="18" charset="0"/>
              </a:rPr>
              <a:t>What questions do you have? </a:t>
            </a:r>
          </a:p>
        </p:txBody>
      </p:sp>
      <p:pic>
        <p:nvPicPr>
          <p:cNvPr id="4" name="Picture 2" descr="Image result for red white and blue background">
            <a:extLst>
              <a:ext uri="{FF2B5EF4-FFF2-40B4-BE49-F238E27FC236}">
                <a16:creationId xmlns:a16="http://schemas.microsoft.com/office/drawing/2014/main" id="{CDB2470D-5180-4FDF-AFD8-A5F7304EB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22018" b="-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1613D525-8454-413D-9B24-D538878C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36" y="2279468"/>
            <a:ext cx="3216345" cy="3363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5D0CF8-2C11-4C5B-AE99-AE158A120572}"/>
              </a:ext>
            </a:extLst>
          </p:cNvPr>
          <p:cNvSpPr txBox="1"/>
          <p:nvPr/>
        </p:nvSpPr>
        <p:spPr>
          <a:xfrm>
            <a:off x="373506" y="3534761"/>
            <a:ext cx="5478986" cy="19409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 the QR code to submit your questions, and someone from the FMS Administration Team will answer your question in a timely manner. Please visit our website for up to date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https://fms.cherokeek12.net/</a:t>
            </a:r>
          </a:p>
        </p:txBody>
      </p:sp>
    </p:spTree>
    <p:extLst>
      <p:ext uri="{BB962C8B-B14F-4D97-AF65-F5344CB8AC3E}">
        <p14:creationId xmlns:p14="http://schemas.microsoft.com/office/powerpoint/2010/main" val="35334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ed white and blue background">
            <a:extLst>
              <a:ext uri="{FF2B5EF4-FFF2-40B4-BE49-F238E27FC236}">
                <a16:creationId xmlns:a16="http://schemas.microsoft.com/office/drawing/2014/main" id="{373B8687-A839-430B-A3AE-888437564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pic>
        <p:nvPicPr>
          <p:cNvPr id="3" name="Picture 2" descr="Image result for red white and blue background">
            <a:extLst>
              <a:ext uri="{FF2B5EF4-FFF2-40B4-BE49-F238E27FC236}">
                <a16:creationId xmlns:a16="http://schemas.microsoft.com/office/drawing/2014/main" id="{F8215E99-0FC0-444B-824B-63DE11530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B8D85-A3A5-4D8C-A64B-690F7105CF97}"/>
              </a:ext>
            </a:extLst>
          </p:cNvPr>
          <p:cNvSpPr txBox="1"/>
          <p:nvPr/>
        </p:nvSpPr>
        <p:spPr>
          <a:xfrm>
            <a:off x="1107915" y="5973269"/>
            <a:ext cx="431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Mrs. Nolan – Principal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3F286-BB4B-4D38-96D8-1A87F5DA3285}"/>
              </a:ext>
            </a:extLst>
          </p:cNvPr>
          <p:cNvSpPr txBox="1"/>
          <p:nvPr/>
        </p:nvSpPr>
        <p:spPr>
          <a:xfrm>
            <a:off x="7953834" y="4934634"/>
            <a:ext cx="431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Mrs. Rich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Assistant Principal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09DA73-4A94-4F4E-ADA4-CFAFEDBD4577}"/>
              </a:ext>
            </a:extLst>
          </p:cNvPr>
          <p:cNvSpPr txBox="1">
            <a:spLocks/>
          </p:cNvSpPr>
          <p:nvPr/>
        </p:nvSpPr>
        <p:spPr>
          <a:xfrm>
            <a:off x="419100" y="653898"/>
            <a:ext cx="8621639" cy="973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Who to know!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505B5-3ECE-4550-95E6-A13F57E17748}"/>
              </a:ext>
            </a:extLst>
          </p:cNvPr>
          <p:cNvSpPr txBox="1"/>
          <p:nvPr/>
        </p:nvSpPr>
        <p:spPr>
          <a:xfrm>
            <a:off x="5198531" y="4966309"/>
            <a:ext cx="431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Mr. Gluckson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Assistant Principal</a:t>
            </a:r>
          </a:p>
        </p:txBody>
      </p:sp>
      <p:pic>
        <p:nvPicPr>
          <p:cNvPr id="8" name="Picture 2" descr="May be an image of 2 people, people standing, poster and text">
            <a:extLst>
              <a:ext uri="{FF2B5EF4-FFF2-40B4-BE49-F238E27FC236}">
                <a16:creationId xmlns:a16="http://schemas.microsoft.com/office/drawing/2014/main" id="{90891F64-CDE5-4972-8898-CA6DE917C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46" b="38525" l="51367" r="78906">
                        <a14:foregroundMark x1="57161" y1="31787" x2="52409" y2="35693"/>
                        <a14:foregroundMark x1="52409" y1="35693" x2="60807" y2="39355"/>
                        <a14:foregroundMark x1="60807" y1="39355" x2="76042" y2="38232"/>
                        <a14:foregroundMark x1="76042" y1="38232" x2="76497" y2="32813"/>
                        <a14:foregroundMark x1="76497" y1="32813" x2="66602" y2="25342"/>
                        <a14:foregroundMark x1="66471" y1="31396" x2="51237" y2="37939"/>
                        <a14:foregroundMark x1="51237" y1="37939" x2="64388" y2="39355"/>
                        <a14:foregroundMark x1="64388" y1="39355" x2="78646" y2="37695"/>
                        <a14:foregroundMark x1="78646" y1="37695" x2="75911" y2="32080"/>
                        <a14:foregroundMark x1="75911" y1="32080" x2="66927" y2="30957"/>
                        <a14:foregroundMark x1="66927" y1="30957" x2="73633" y2="35352"/>
                        <a14:foregroundMark x1="73633" y1="35352" x2="61523" y2="35352"/>
                        <a14:foregroundMark x1="61523" y1="35352" x2="53711" y2="38574"/>
                        <a14:foregroundMark x1="53711" y1="38574" x2="53060" y2="38574"/>
                        <a14:foregroundMark x1="50260" y1="38086" x2="62891" y2="38135"/>
                        <a14:foregroundMark x1="62891" y1="38135" x2="71484" y2="37744"/>
                        <a14:foregroundMark x1="71484" y1="37744" x2="78906" y2="38086"/>
                        <a14:foregroundMark x1="78906" y1="38086" x2="78385" y2="3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9806" r="21481" b="60694"/>
          <a:stretch/>
        </p:blipFill>
        <p:spPr bwMode="auto">
          <a:xfrm>
            <a:off x="1419226" y="1773083"/>
            <a:ext cx="3102424" cy="4067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8AF00EA7-3F2A-4EA1-B9DC-0159E18F7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2" b="99229" l="2667" r="98667">
                        <a14:foregroundMark x1="67163" y1="8592" x2="44889" y2="1799"/>
                        <a14:foregroundMark x1="44889" y1="1799" x2="20889" y2="10540"/>
                        <a14:foregroundMark x1="20889" y1="10540" x2="14416" y2="37138"/>
                        <a14:foregroundMark x1="5284" y1="52344" x2="0" y2="57584"/>
                        <a14:foregroundMark x1="0" y1="57584" x2="2222" y2="91003"/>
                        <a14:foregroundMark x1="2222" y1="91003" x2="24000" y2="96401"/>
                        <a14:foregroundMark x1="24000" y1="96401" x2="89333" y2="95887"/>
                        <a14:foregroundMark x1="89333" y1="95887" x2="98667" y2="59126"/>
                        <a14:foregroundMark x1="90831" y1="50870" x2="90377" y2="50392"/>
                        <a14:foregroundMark x1="98667" y1="59126" x2="91274" y2="51337"/>
                        <a14:foregroundMark x1="61778" y1="6427" x2="34222" y2="4113"/>
                        <a14:foregroundMark x1="34222" y1="4113" x2="53333" y2="12596"/>
                        <a14:foregroundMark x1="58586" y1="9254" x2="62222" y2="6941"/>
                        <a14:foregroundMark x1="53333" y1="12596" x2="58586" y2="9254"/>
                        <a14:foregroundMark x1="52444" y1="3856" x2="36444" y2="4113"/>
                        <a14:foregroundMark x1="16889" y1="65039" x2="48444" y2="87147"/>
                        <a14:foregroundMark x1="48444" y1="87147" x2="78222" y2="81234"/>
                        <a14:foregroundMark x1="78222" y1="81234" x2="78222" y2="65039"/>
                        <a14:foregroundMark x1="78222" y1="65039" x2="87111" y2="84576"/>
                        <a14:foregroundMark x1="87111" y1="84576" x2="39111" y2="95116"/>
                        <a14:foregroundMark x1="39111" y1="95116" x2="18222" y2="85090"/>
                        <a14:foregroundMark x1="18222" y1="85090" x2="18667" y2="69409"/>
                        <a14:foregroundMark x1="18667" y1="69409" x2="29778" y2="84576"/>
                        <a14:foregroundMark x1="29778" y1="84576" x2="56444" y2="86889"/>
                        <a14:foregroundMark x1="56444" y1="86889" x2="80889" y2="83033"/>
                        <a14:foregroundMark x1="80889" y1="83033" x2="79556" y2="88946"/>
                        <a14:foregroundMark x1="5778" y1="55527" x2="4889" y2="88689"/>
                        <a14:foregroundMark x1="4889" y1="88689" x2="27556" y2="98458"/>
                        <a14:foregroundMark x1="27556" y1="98458" x2="55556" y2="98458"/>
                        <a14:foregroundMark x1="55556" y1="98458" x2="95111" y2="97686"/>
                        <a14:foregroundMark x1="4444" y1="54242" x2="3111" y2="98458"/>
                        <a14:foregroundMark x1="3111" y1="98458" x2="11556" y2="99229"/>
                        <a14:foregroundMark x1="58667" y1="2057" x2="28889" y2="1542"/>
                        <a14:foregroundMark x1="28889" y1="1542" x2="28889" y2="1542"/>
                        <a14:foregroundMark x1="14222" y1="37018" x2="11556" y2="53985"/>
                        <a14:foregroundMark x1="11556" y1="53985" x2="11556" y2="53985"/>
                        <a14:backgroundMark x1="85333" y1="36761" x2="92000" y2="50129"/>
                        <a14:backgroundMark x1="92000" y1="50129" x2="97778" y2="37789"/>
                        <a14:backgroundMark x1="97778" y1="37789" x2="97778" y2="37789"/>
                        <a14:backgroundMark x1="69333" y1="9254" x2="69333" y2="9254"/>
                        <a14:backgroundMark x1="67556" y1="8483" x2="79556" y2="21851"/>
                        <a14:backgroundMark x1="79556" y1="21851" x2="86222" y2="43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1" y="1885026"/>
            <a:ext cx="1819274" cy="2733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8BCF2-1B82-4F21-BE8E-AE9FA149F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934303"/>
            <a:ext cx="2143125" cy="2684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97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red white and blue background">
            <a:extLst>
              <a:ext uri="{FF2B5EF4-FFF2-40B4-BE49-F238E27FC236}">
                <a16:creationId xmlns:a16="http://schemas.microsoft.com/office/drawing/2014/main" id="{07D408E2-4286-4899-937C-F83F5AC87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52397" y="0"/>
            <a:ext cx="12191980" cy="6857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6E022-7797-47A5-A722-77AE9167A38D}"/>
              </a:ext>
            </a:extLst>
          </p:cNvPr>
          <p:cNvSpPr txBox="1"/>
          <p:nvPr/>
        </p:nvSpPr>
        <p:spPr>
          <a:xfrm>
            <a:off x="1974742" y="5267682"/>
            <a:ext cx="4318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Lauren Moss &amp; Sarah Bigelow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(8</a:t>
            </a:r>
            <a:r>
              <a:rPr lang="en-US" sz="1400" baseline="30000" dirty="0">
                <a:solidFill>
                  <a:schemeClr val="bg1"/>
                </a:solidFill>
                <a:latin typeface="Amasis MT Pro Black" panose="02040A04050005020304" pitchFamily="18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grade)         (6</a:t>
            </a:r>
            <a:r>
              <a:rPr lang="en-US" sz="1400" baseline="30000" dirty="0">
                <a:solidFill>
                  <a:schemeClr val="bg1"/>
                </a:solidFill>
                <a:latin typeface="Amasis MT Pro Black" panose="02040A04050005020304" pitchFamily="18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grade)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F631CB-6A7A-4A1D-BB27-CDC0FE83F17E}"/>
              </a:ext>
            </a:extLst>
          </p:cNvPr>
          <p:cNvSpPr txBox="1">
            <a:spLocks/>
          </p:cNvSpPr>
          <p:nvPr/>
        </p:nvSpPr>
        <p:spPr>
          <a:xfrm>
            <a:off x="419100" y="653898"/>
            <a:ext cx="11458575" cy="973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Our Counselors!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ED01F-79EE-477B-A988-AB47CEC861D7}"/>
              </a:ext>
            </a:extLst>
          </p:cNvPr>
          <p:cNvSpPr txBox="1"/>
          <p:nvPr/>
        </p:nvSpPr>
        <p:spPr>
          <a:xfrm>
            <a:off x="5905210" y="5267682"/>
            <a:ext cx="4318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Matthew Herndon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(7</a:t>
            </a:r>
            <a:r>
              <a:rPr lang="en-US" sz="1400" baseline="30000" dirty="0">
                <a:solidFill>
                  <a:schemeClr val="bg1"/>
                </a:solidFill>
                <a:latin typeface="Amasis MT Pro Black" panose="02040A04050005020304" pitchFamily="18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Amasis MT Pro Black" panose="02040A04050005020304" pitchFamily="18" charset="0"/>
              </a:rPr>
              <a:t> grade)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15" name="Google Shape;1109;p45">
            <a:extLst>
              <a:ext uri="{FF2B5EF4-FFF2-40B4-BE49-F238E27FC236}">
                <a16:creationId xmlns:a16="http://schemas.microsoft.com/office/drawing/2014/main" id="{FFBBB00E-49B1-4BDB-9BA8-748FCB8CB44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810115" y="1777692"/>
            <a:ext cx="2647710" cy="321435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1109;p45">
            <a:extLst>
              <a:ext uri="{FF2B5EF4-FFF2-40B4-BE49-F238E27FC236}">
                <a16:creationId xmlns:a16="http://schemas.microsoft.com/office/drawing/2014/main" id="{ED361C94-EA86-4F32-8357-374847C2A077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11089"/>
          <a:stretch/>
        </p:blipFill>
        <p:spPr>
          <a:xfrm>
            <a:off x="6734175" y="1777692"/>
            <a:ext cx="2647710" cy="321435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85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red white and blue background">
            <a:extLst>
              <a:ext uri="{FF2B5EF4-FFF2-40B4-BE49-F238E27FC236}">
                <a16:creationId xmlns:a16="http://schemas.microsoft.com/office/drawing/2014/main" id="{CD3CDD2C-E97D-417A-8DEA-A51843FD5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068EE-8558-49FB-9F0D-910B0BD2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33" y="856312"/>
            <a:ext cx="4191003" cy="472627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 w="15875">
                  <a:noFill/>
                </a:ln>
                <a:solidFill>
                  <a:srgbClr val="FFFFFF"/>
                </a:solidFill>
                <a:latin typeface="Amasis MT Pro Black" panose="02040A04050005020304" pitchFamily="18" charset="0"/>
              </a:rPr>
              <a:t>How long is the school day?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AD6A1-78FE-4ECC-BC70-EB9AB4C1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9" y="180975"/>
            <a:ext cx="6972290" cy="6496049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masis MT Pro Medium" panose="02040604050005020304" pitchFamily="18" charset="0"/>
              </a:rPr>
              <a:t>School starts at 9:00am and ends at 4:00pm.  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If students arrive before 8:50am, they have the option of going to eat breakfast or going to sit in the gym with the 6</a:t>
            </a:r>
            <a:r>
              <a:rPr lang="en-US" baseline="30000" dirty="0">
                <a:latin typeface="Amasis MT Pro Medium" panose="02040604050005020304" pitchFamily="18" charset="0"/>
              </a:rPr>
              <a:t>th</a:t>
            </a:r>
            <a:r>
              <a:rPr lang="en-US" dirty="0">
                <a:latin typeface="Amasis MT Pro Medium" panose="02040604050005020304" pitchFamily="18" charset="0"/>
              </a:rPr>
              <a:t> grade. 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At 8:50 students report to homeroom.</a:t>
            </a:r>
          </a:p>
          <a:p>
            <a:endParaRPr lang="en-US" dirty="0">
              <a:latin typeface="Amasis MT Pro Medium" panose="02040604050005020304" pitchFamily="18" charset="0"/>
            </a:endParaRPr>
          </a:p>
          <a:p>
            <a:r>
              <a:rPr lang="en-US" dirty="0">
                <a:latin typeface="Amasis MT Pro Medium" panose="02040604050005020304" pitchFamily="18" charset="0"/>
              </a:rPr>
              <a:t>At 4:00, car riders are dismissed, and then 1</a:t>
            </a:r>
            <a:r>
              <a:rPr lang="en-US" baseline="30000" dirty="0">
                <a:latin typeface="Amasis MT Pro Medium" panose="02040604050005020304" pitchFamily="18" charset="0"/>
              </a:rPr>
              <a:t>st</a:t>
            </a:r>
            <a:r>
              <a:rPr lang="en-US" dirty="0">
                <a:latin typeface="Amasis MT Pro Medium" panose="02040604050005020304" pitchFamily="18" charset="0"/>
              </a:rPr>
              <a:t> and 2</a:t>
            </a:r>
            <a:r>
              <a:rPr lang="en-US" baseline="30000" dirty="0">
                <a:latin typeface="Amasis MT Pro Medium" panose="02040604050005020304" pitchFamily="18" charset="0"/>
              </a:rPr>
              <a:t>nd</a:t>
            </a:r>
            <a:r>
              <a:rPr lang="en-US" dirty="0">
                <a:latin typeface="Amasis MT Pro Medium" panose="02040604050005020304" pitchFamily="18" charset="0"/>
              </a:rPr>
              <a:t> wave buses are dismissed shortly thereafter. </a:t>
            </a:r>
          </a:p>
        </p:txBody>
      </p:sp>
    </p:spTree>
    <p:extLst>
      <p:ext uri="{BB962C8B-B14F-4D97-AF65-F5344CB8AC3E}">
        <p14:creationId xmlns:p14="http://schemas.microsoft.com/office/powerpoint/2010/main" val="86995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red white and blue background">
            <a:extLst>
              <a:ext uri="{FF2B5EF4-FFF2-40B4-BE49-F238E27FC236}">
                <a16:creationId xmlns:a16="http://schemas.microsoft.com/office/drawing/2014/main" id="{71DBD942-02D2-44B1-9956-A05D6AB1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43CF9-2B74-48E1-B93F-CAAFC7BA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masis MT Pro Black" panose="02040A04050005020304" pitchFamily="18" charset="0"/>
              </a:rPr>
              <a:t>What will the school day look like?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C4A8-59E1-4645-B51B-1238E2F8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2" y="1065862"/>
            <a:ext cx="7191367" cy="4726276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Students have four academic classes (Math, Language Arts, Science, and Social Studies) and two Connections (Specials) classes at the end of the day. </a:t>
            </a:r>
          </a:p>
          <a:p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All of 6</a:t>
            </a:r>
            <a:r>
              <a:rPr lang="en-US" baseline="300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 grade academic classes are on the same hallway.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482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red white and blue background">
            <a:extLst>
              <a:ext uri="{FF2B5EF4-FFF2-40B4-BE49-F238E27FC236}">
                <a16:creationId xmlns:a16="http://schemas.microsoft.com/office/drawing/2014/main" id="{71DBD942-02D2-44B1-9956-A05D6AB1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-1" y="-18287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43CF9-2B74-48E1-B93F-CAAFC7BA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5862"/>
            <a:ext cx="4653368" cy="4726276"/>
          </a:xfrm>
        </p:spPr>
        <p:txBody>
          <a:bodyPr>
            <a:normAutofit/>
          </a:bodyPr>
          <a:lstStyle/>
          <a:p>
            <a:pPr algn="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Connections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C4A8-59E1-4645-B51B-1238E2F8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172" y="304800"/>
            <a:ext cx="7402808" cy="6027420"/>
          </a:xfrm>
        </p:spPr>
        <p:txBody>
          <a:bodyPr anchor="ctr">
            <a:noAutofit/>
          </a:bodyPr>
          <a:lstStyle/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Connections are similar to Specials, we just have more classes in middle school.</a:t>
            </a:r>
          </a:p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Everyone will have one yearlong Connections class (Band, Chorus, or PE).</a:t>
            </a:r>
          </a:p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PE- Students are required to wear athletic shoes and must be able to fully participate in the clothes they are wearing. </a:t>
            </a:r>
          </a:p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The other Connections classes will change every quarter.  </a:t>
            </a:r>
          </a:p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Students receive a letter grade for each Connections class.  </a:t>
            </a:r>
          </a:p>
          <a:p>
            <a:r>
              <a:rPr lang="en-US" sz="27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Some of the Connections classes are: Art, STEM, Family and Consumer Science, Computer Science, Health, and more! </a:t>
            </a:r>
          </a:p>
        </p:txBody>
      </p:sp>
    </p:spTree>
    <p:extLst>
      <p:ext uri="{BB962C8B-B14F-4D97-AF65-F5344CB8AC3E}">
        <p14:creationId xmlns:p14="http://schemas.microsoft.com/office/powerpoint/2010/main" val="336794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red white and blue background">
            <a:extLst>
              <a:ext uri="{FF2B5EF4-FFF2-40B4-BE49-F238E27FC236}">
                <a16:creationId xmlns:a16="http://schemas.microsoft.com/office/drawing/2014/main" id="{71DBD942-02D2-44B1-9956-A05D6AB1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43CF9-2B74-48E1-B93F-CAAFC7BA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065862"/>
            <a:ext cx="4133848" cy="4726276"/>
          </a:xfrm>
        </p:spPr>
        <p:txBody>
          <a:bodyPr>
            <a:normAutofit/>
          </a:bodyPr>
          <a:lstStyle/>
          <a:p>
            <a:pPr algn="ct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Is there a dress code in middle school?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C4A8-59E1-4645-B51B-1238E2F8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42875"/>
            <a:ext cx="6788971" cy="6581775"/>
          </a:xfrm>
        </p:spPr>
        <p:txBody>
          <a:bodyPr anchor="ctr">
            <a:no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Yes! </a:t>
            </a:r>
          </a:p>
          <a:p>
            <a:endParaRPr lang="en-US" sz="22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Freedom follows all of the CCSD dress code requirements listed in the blue handbook.  </a:t>
            </a:r>
          </a:p>
          <a:p>
            <a:endParaRPr lang="en-US" sz="22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Dress Code – </a:t>
            </a:r>
            <a:endParaRPr lang="en-US" sz="2200" dirty="0">
              <a:effectLst/>
              <a:latin typeface="Amasis MT Pro Medium" panose="020406040500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latin typeface="Amasis MT Pro Medium" panose="02040604050005020304" pitchFamily="18" charset="0"/>
                <a:ea typeface="Calibri" panose="020F0502020204030204" pitchFamily="34" charset="0"/>
              </a:rPr>
              <a:t>Attire must not distract from learning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Torso should be covered while standing in relaxed position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latin typeface="Amasis MT Pro Medium" panose="02040604050005020304" pitchFamily="18" charset="0"/>
                <a:ea typeface="Calibri" panose="020F0502020204030204" pitchFamily="34" charset="0"/>
              </a:rPr>
              <a:t>Shorts/skirts must provide complete coverage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Any item of clothing/head covering that could be considered a costume may only be worn on designated costume/</a:t>
            </a:r>
            <a:r>
              <a:rPr lang="en-US" sz="22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fundrasier</a:t>
            </a:r>
            <a:r>
              <a:rPr lang="en-US" sz="2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days </a:t>
            </a:r>
          </a:p>
        </p:txBody>
      </p:sp>
    </p:spTree>
    <p:extLst>
      <p:ext uri="{BB962C8B-B14F-4D97-AF65-F5344CB8AC3E}">
        <p14:creationId xmlns:p14="http://schemas.microsoft.com/office/powerpoint/2010/main" val="384342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red white and blue background">
            <a:extLst>
              <a:ext uri="{FF2B5EF4-FFF2-40B4-BE49-F238E27FC236}">
                <a16:creationId xmlns:a16="http://schemas.microsoft.com/office/drawing/2014/main" id="{43D21619-3B9D-448C-A32D-E67E4902D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B170E-3DF7-46D8-8301-6F14A22E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065862"/>
            <a:ext cx="4072885" cy="4726276"/>
          </a:xfrm>
        </p:spPr>
        <p:txBody>
          <a:bodyPr>
            <a:normAutofit/>
          </a:bodyPr>
          <a:lstStyle/>
          <a:p>
            <a:pPr algn="ctr"/>
            <a:r>
              <a:rPr lang="en-US" sz="5500" dirty="0">
                <a:solidFill>
                  <a:srgbClr val="FFFFFF"/>
                </a:solidFill>
                <a:latin typeface="Amasis MT Pro Black" panose="02040A04050005020304" pitchFamily="18" charset="0"/>
              </a:rPr>
              <a:t>Can students have their phones at school?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AF42-7FCB-4C6F-AE85-B59E3B85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670858" cy="4726276"/>
          </a:xfrm>
        </p:spPr>
        <p:txBody>
          <a:bodyPr anchor="ctr">
            <a:normAutofit lnSpcReduction="10000"/>
          </a:bodyPr>
          <a:lstStyle/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Freedom is a BYLD school, and many teachers allow students to use your phones for schoolwork in class.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Students do not HAVE to have a phone!  We have plenty of devices for students to use in class. </a:t>
            </a:r>
          </a:p>
          <a:p>
            <a:endParaRPr lang="en-US" sz="2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Students should not be texting anyone during the school day or on any social media apps or games. </a:t>
            </a:r>
          </a:p>
          <a:p>
            <a:r>
              <a:rPr lang="en-US" sz="2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Designated times to check phones</a:t>
            </a:r>
          </a:p>
        </p:txBody>
      </p:sp>
    </p:spTree>
    <p:extLst>
      <p:ext uri="{BB962C8B-B14F-4D97-AF65-F5344CB8AC3E}">
        <p14:creationId xmlns:p14="http://schemas.microsoft.com/office/powerpoint/2010/main" val="241357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red white and blue background">
            <a:extLst>
              <a:ext uri="{FF2B5EF4-FFF2-40B4-BE49-F238E27FC236}">
                <a16:creationId xmlns:a16="http://schemas.microsoft.com/office/drawing/2014/main" id="{D81CCA57-FBDC-4440-B3B0-18520FCAF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5FE16-D40C-4E74-AF0C-A2C59F5A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065862"/>
            <a:ext cx="4037329" cy="472627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masis MT Pro Black" panose="02040A04050005020304" pitchFamily="18" charset="0"/>
              </a:rPr>
              <a:t>Do students get lockers?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F98B-7061-49DE-92A2-789B730C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518459" cy="472627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Parents can request a locker for students at the beginning of the school year; however, most students choose not to have one. </a:t>
            </a:r>
          </a:p>
          <a:p>
            <a:endParaRPr lang="en-US" sz="24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When students have a locker, they risk being late to class, being unprepared, and losing points from their behavior card!  </a:t>
            </a:r>
          </a:p>
        </p:txBody>
      </p:sp>
    </p:spTree>
    <p:extLst>
      <p:ext uri="{BB962C8B-B14F-4D97-AF65-F5344CB8AC3E}">
        <p14:creationId xmlns:p14="http://schemas.microsoft.com/office/powerpoint/2010/main" val="137633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700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Amasis MT Pro Black</vt:lpstr>
      <vt:lpstr>Amasis MT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How long is the school day? </vt:lpstr>
      <vt:lpstr>What will the school day look like? </vt:lpstr>
      <vt:lpstr>Connections</vt:lpstr>
      <vt:lpstr>Is there a dress code in middle school? </vt:lpstr>
      <vt:lpstr>Can students have their phones at school? </vt:lpstr>
      <vt:lpstr>Do students get lockers? </vt:lpstr>
      <vt:lpstr>Lunchroom</vt:lpstr>
      <vt:lpstr>How do I keep up with my student’s grades? </vt:lpstr>
      <vt:lpstr>Parent Engagement</vt:lpstr>
      <vt:lpstr>Freedom Patriots are: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Freedom Middle School!</dc:title>
  <dc:creator>Lindsay Loden</dc:creator>
  <cp:lastModifiedBy>Whitney Nolan</cp:lastModifiedBy>
  <cp:revision>37</cp:revision>
  <cp:lastPrinted>2023-05-18T19:42:24Z</cp:lastPrinted>
  <dcterms:created xsi:type="dcterms:W3CDTF">2022-04-12T14:34:58Z</dcterms:created>
  <dcterms:modified xsi:type="dcterms:W3CDTF">2023-05-18T21:19:53Z</dcterms:modified>
</cp:coreProperties>
</file>