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70" r:id="rId7"/>
    <p:sldId id="269" r:id="rId8"/>
    <p:sldId id="273" r:id="rId9"/>
    <p:sldId id="271" r:id="rId10"/>
    <p:sldId id="27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5/16/2023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stens.com/apps/store/customer/1059909/Logos-Schoo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JMwwLaVXHH1fkUus5YQzIJBpirYDFmXWFVgEgF2t5pZHcnQ/viewform" TargetMode="External"/><Relationship Id="rId2" Type="http://schemas.openxmlformats.org/officeDocument/2006/relationships/hyperlink" Target="Logosschool.myschoolapp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heines@logosschool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Meeting 5-16-23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Date: Friday, July 14th</a:t>
            </a:r>
          </a:p>
          <a:p>
            <a:r>
              <a:rPr lang="en-US" dirty="0"/>
              <a:t>Time: Ceremony starts at 4:00 p.m.</a:t>
            </a:r>
          </a:p>
          <a:p>
            <a:pPr lvl="1"/>
            <a:r>
              <a:rPr lang="en-US" dirty="0"/>
              <a:t>Graduates must arrive no later than 3:15 p.m.</a:t>
            </a:r>
          </a:p>
          <a:p>
            <a:r>
              <a:rPr lang="en-US" dirty="0"/>
              <a:t>Location: The Charles F. Knight Center</a:t>
            </a:r>
          </a:p>
          <a:p>
            <a:pPr lvl="1"/>
            <a:r>
              <a:rPr lang="en-US" dirty="0"/>
              <a:t>At Washington University St. Louis</a:t>
            </a:r>
          </a:p>
          <a:p>
            <a:pPr lvl="1"/>
            <a:r>
              <a:rPr lang="en-US" dirty="0"/>
              <a:t>Throop Drive &amp; Snow Way Drive, St. Louis, MO 63130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of Events</a:t>
            </a:r>
          </a:p>
          <a:p>
            <a:pPr lvl="1"/>
            <a:r>
              <a:rPr lang="en-US" dirty="0"/>
              <a:t>Graduates will arrive at 3:15 p.m. to dress in cap and gown and gather with staff to prepare for the ceremony.</a:t>
            </a:r>
          </a:p>
          <a:p>
            <a:pPr lvl="1"/>
            <a:r>
              <a:rPr lang="en-US" dirty="0"/>
              <a:t>The ceremony starts at 4:00 p.m.</a:t>
            </a:r>
          </a:p>
          <a:p>
            <a:pPr lvl="1"/>
            <a:r>
              <a:rPr lang="en-US" dirty="0"/>
              <a:t>Graduates will be called to the stage one at a time to receive their diploma and give a speech. </a:t>
            </a:r>
          </a:p>
          <a:p>
            <a:r>
              <a:rPr lang="en-US" dirty="0"/>
              <a:t>Student Speeches</a:t>
            </a:r>
          </a:p>
          <a:p>
            <a:pPr lvl="1"/>
            <a:r>
              <a:rPr lang="en-US" dirty="0"/>
              <a:t>Every student is encouraged to give a speech.</a:t>
            </a:r>
          </a:p>
          <a:p>
            <a:pPr lvl="2"/>
            <a:r>
              <a:rPr lang="en-US" dirty="0"/>
              <a:t>Speeches should be around 1-2 minutes.</a:t>
            </a:r>
          </a:p>
          <a:p>
            <a:pPr lvl="2"/>
            <a:r>
              <a:rPr lang="en-US" dirty="0"/>
              <a:t>Speeches must be submitted to your student’s therapist by Friday, June 30</a:t>
            </a:r>
            <a:r>
              <a:rPr lang="en-US" baseline="30000" dirty="0"/>
              <a:t>th </a:t>
            </a:r>
            <a:r>
              <a:rPr lang="en-US" dirty="0"/>
              <a:t>for approval.</a:t>
            </a:r>
          </a:p>
          <a:p>
            <a:pPr lvl="2"/>
            <a:r>
              <a:rPr lang="en-US" dirty="0"/>
              <a:t>If you need help writing a speech, reach out to your therapist or English teacher.</a:t>
            </a:r>
          </a:p>
          <a:p>
            <a:pPr lvl="1"/>
            <a:r>
              <a:rPr lang="en-US" dirty="0"/>
              <a:t>Important!</a:t>
            </a:r>
          </a:p>
          <a:p>
            <a:pPr lvl="2"/>
            <a:r>
              <a:rPr lang="en-US" dirty="0"/>
              <a:t>Practice your speech before the event! </a:t>
            </a:r>
          </a:p>
          <a:p>
            <a:r>
              <a:rPr lang="en-US" dirty="0"/>
              <a:t>Guests</a:t>
            </a:r>
          </a:p>
          <a:p>
            <a:pPr lvl="1"/>
            <a:r>
              <a:rPr lang="en-US" dirty="0"/>
              <a:t>All friends and family are invited.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Attire: </a:t>
            </a:r>
          </a:p>
          <a:p>
            <a:pPr lvl="1"/>
            <a:r>
              <a:rPr lang="en-US" dirty="0"/>
              <a:t>Boys: </a:t>
            </a:r>
          </a:p>
          <a:p>
            <a:pPr lvl="2"/>
            <a:r>
              <a:rPr lang="en-US" dirty="0"/>
              <a:t>Long Pants</a:t>
            </a:r>
          </a:p>
          <a:p>
            <a:pPr lvl="2"/>
            <a:r>
              <a:rPr lang="en-US" dirty="0"/>
              <a:t>Dress Shoes</a:t>
            </a:r>
          </a:p>
          <a:p>
            <a:pPr lvl="2"/>
            <a:r>
              <a:rPr lang="en-US" dirty="0"/>
              <a:t>Collared Shirt</a:t>
            </a:r>
          </a:p>
          <a:p>
            <a:pPr lvl="2"/>
            <a:r>
              <a:rPr lang="en-US" dirty="0"/>
              <a:t>Tie</a:t>
            </a:r>
          </a:p>
          <a:p>
            <a:pPr lvl="1"/>
            <a:r>
              <a:rPr lang="en-US" dirty="0"/>
              <a:t>Girls: </a:t>
            </a:r>
          </a:p>
          <a:p>
            <a:pPr lvl="2"/>
            <a:r>
              <a:rPr lang="en-US" dirty="0"/>
              <a:t>Knee length dress or Dress Pants</a:t>
            </a:r>
          </a:p>
          <a:p>
            <a:pPr lvl="2"/>
            <a:r>
              <a:rPr lang="en-US" dirty="0"/>
              <a:t>Dress shoes</a:t>
            </a:r>
          </a:p>
          <a:p>
            <a:pPr lvl="3"/>
            <a:r>
              <a:rPr lang="en-US" dirty="0"/>
              <a:t>Avoid high heels that are hard to walk in. You will be going up and down stairs and across the stage.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 &amp; Gowns</a:t>
            </a:r>
          </a:p>
          <a:p>
            <a:pPr lvl="1"/>
            <a:r>
              <a:rPr lang="en-US" dirty="0"/>
              <a:t>Fill out the order form on Blackbaud: logosschool.myschoolapp.com</a:t>
            </a:r>
          </a:p>
          <a:p>
            <a:pPr lvl="1"/>
            <a:r>
              <a:rPr lang="en-US" dirty="0"/>
              <a:t>The cost is $55 per student.</a:t>
            </a:r>
          </a:p>
          <a:p>
            <a:pPr lvl="1"/>
            <a:r>
              <a:rPr lang="en-US" dirty="0"/>
              <a:t>Credit card or bank transfer payments are accepted through the form.</a:t>
            </a:r>
          </a:p>
          <a:p>
            <a:pPr lvl="1"/>
            <a:r>
              <a:rPr lang="en-US" dirty="0"/>
              <a:t>The cap and gown are yours to keep after graduation.</a:t>
            </a:r>
          </a:p>
          <a:p>
            <a:pPr lvl="1"/>
            <a:r>
              <a:rPr lang="en-US" dirty="0"/>
              <a:t>If you need financial assistance, please contact your student’s therapist or Kathy Fenger.</a:t>
            </a:r>
          </a:p>
          <a:p>
            <a:r>
              <a:rPr lang="en-US" dirty="0"/>
              <a:t>Diplomas</a:t>
            </a:r>
          </a:p>
          <a:p>
            <a:pPr lvl="1"/>
            <a:r>
              <a:rPr lang="en-US" dirty="0"/>
              <a:t>Diplomas will be handed out during the graduation ceremony.</a:t>
            </a:r>
          </a:p>
          <a:p>
            <a:r>
              <a:rPr lang="en-US" dirty="0"/>
              <a:t>Senior Store</a:t>
            </a:r>
          </a:p>
          <a:p>
            <a:pPr lvl="1"/>
            <a:r>
              <a:rPr lang="en-US" dirty="0"/>
              <a:t>Find everything you need to order graduation announcements, senior apparel, or class rings at the Jostens Senior Store. </a:t>
            </a:r>
          </a:p>
          <a:p>
            <a:pPr lvl="2"/>
            <a:r>
              <a:rPr lang="en-US" dirty="0">
                <a:hlinkClick r:id="rId2"/>
              </a:rPr>
              <a:t>https://www.jostens.com/apps/store/customer/1059909/Logos-School/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Parking</a:t>
            </a:r>
          </a:p>
          <a:p>
            <a:pPr lvl="1"/>
            <a:r>
              <a:rPr lang="en-US" dirty="0"/>
              <a:t>Staff will be on site to direct you to the </a:t>
            </a:r>
            <a:r>
              <a:rPr lang="en-US" dirty="0" err="1"/>
              <a:t>Milbrook</a:t>
            </a:r>
            <a:r>
              <a:rPr lang="en-US" dirty="0"/>
              <a:t> parking garage.</a:t>
            </a:r>
          </a:p>
          <a:p>
            <a:pPr lvl="1"/>
            <a:r>
              <a:rPr lang="en-US" dirty="0"/>
              <a:t>Handicap parking is available in the garage.</a:t>
            </a:r>
          </a:p>
          <a:p>
            <a:pPr lvl="1"/>
            <a:r>
              <a:rPr lang="en-US" dirty="0"/>
              <a:t>There is a small fee for parking. Cash and card are accepted at the parking kiosks.</a:t>
            </a:r>
          </a:p>
          <a:p>
            <a:r>
              <a:rPr lang="en-US" dirty="0"/>
              <a:t>Photography</a:t>
            </a:r>
          </a:p>
          <a:p>
            <a:pPr lvl="1"/>
            <a:r>
              <a:rPr lang="en-US" dirty="0"/>
              <a:t>Our school photographer will be on site to take professional photos. </a:t>
            </a:r>
          </a:p>
          <a:p>
            <a:pPr lvl="2"/>
            <a:r>
              <a:rPr lang="en-US" dirty="0"/>
              <a:t>Photos may be taken between 3:15-3:45 and will be available after the ceremony. </a:t>
            </a:r>
          </a:p>
          <a:p>
            <a:pPr lvl="2"/>
            <a:r>
              <a:rPr lang="en-US" dirty="0"/>
              <a:t>You can order photos online after they are taken.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DO:</a:t>
            </a:r>
          </a:p>
          <a:p>
            <a:pPr lvl="1"/>
            <a:r>
              <a:rPr lang="en-US" dirty="0"/>
              <a:t>Order your cap and gown. </a:t>
            </a:r>
            <a:r>
              <a:rPr lang="en-US" b="1" dirty="0"/>
              <a:t>Deadline is this Friday, May 19</a:t>
            </a:r>
            <a:r>
              <a:rPr lang="en-US" b="1" baseline="30000" dirty="0"/>
              <a:t>th</a:t>
            </a:r>
            <a:endParaRPr lang="en-US" b="1" dirty="0"/>
          </a:p>
          <a:p>
            <a:pPr lvl="2"/>
            <a:r>
              <a:rPr lang="en-US" dirty="0">
                <a:hlinkClick r:id="rId2" action="ppaction://hlinkfile"/>
              </a:rPr>
              <a:t>Logosschool.myschoolapp.com</a:t>
            </a:r>
            <a:endParaRPr lang="en-US" dirty="0"/>
          </a:p>
          <a:p>
            <a:pPr lvl="1"/>
            <a:r>
              <a:rPr lang="en-US" dirty="0"/>
              <a:t>Graduation Prep Party: Tuesday, June 27th. </a:t>
            </a:r>
          </a:p>
          <a:p>
            <a:pPr lvl="2"/>
            <a:r>
              <a:rPr lang="en-US" dirty="0"/>
              <a:t>We will try on caps and gowns and rehearse for formal graduation.</a:t>
            </a:r>
          </a:p>
          <a:p>
            <a:pPr lvl="1"/>
            <a:r>
              <a:rPr lang="en-US" dirty="0"/>
              <a:t>Fill out the Senior Survey by Friday, June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lvl="2"/>
            <a:r>
              <a:rPr lang="en-US" dirty="0">
                <a:hlinkClick r:id="rId3"/>
              </a:rPr>
              <a:t>https://docs.google.com/forms/d/e/1FAIpQLSfJMwwLaVXHH1fkUus5YQzIJBpirYDFmXWFVgEgF2t5pZHcnQ/viewform</a:t>
            </a:r>
            <a:endParaRPr lang="en-US" dirty="0"/>
          </a:p>
          <a:p>
            <a:pPr lvl="2"/>
            <a:r>
              <a:rPr lang="en-US" dirty="0"/>
              <a:t>If you want to be highlighted in a Senior Spotlight on Facebook, please send Jennifer Costello (jcostello@logosschool.org) 2-3 photos that are just of you – no one else in the photo, taken in portrait orientation (not landscape), has good lighting, and is of good quality (not blurry, too dark, too far away, too close up). </a:t>
            </a:r>
          </a:p>
          <a:p>
            <a:pPr lvl="1"/>
            <a:r>
              <a:rPr lang="en-US" dirty="0"/>
              <a:t>Student photos by Friday, June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Send Alex Heines ONE photo of you from Kindergarten and ONE current photo of you. </a:t>
            </a:r>
          </a:p>
          <a:p>
            <a:pPr lvl="2"/>
            <a:r>
              <a:rPr lang="en-US" dirty="0"/>
              <a:t>Can be emailed (</a:t>
            </a:r>
            <a:r>
              <a:rPr lang="en-US" dirty="0">
                <a:hlinkClick r:id="rId4"/>
              </a:rPr>
              <a:t>aheines@logosschool.org</a:t>
            </a:r>
            <a:r>
              <a:rPr lang="en-US" dirty="0"/>
              <a:t>) or brought in person. The photos will be returned to you after the ceremony. </a:t>
            </a:r>
          </a:p>
          <a:p>
            <a:pPr lvl="1"/>
            <a:r>
              <a:rPr lang="en-US" dirty="0"/>
              <a:t>Student Speech by Friday, June 30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Email your completed to your therapist speech for review.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Formal Graduation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Questions or Comments? 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1629</TotalTime>
  <Words>688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Euphemia</vt:lpstr>
      <vt:lpstr>Plantagenet Cherokee</vt:lpstr>
      <vt:lpstr>Wingdings</vt:lpstr>
      <vt:lpstr>Academic Literature 16x9</vt:lpstr>
      <vt:lpstr>LOGOS FORMAL GRADUATION</vt:lpstr>
      <vt:lpstr>LOGOS Formal Graduation</vt:lpstr>
      <vt:lpstr>LOGOS Formal Graduation</vt:lpstr>
      <vt:lpstr>LOGOS Formal Graduation</vt:lpstr>
      <vt:lpstr>LOGOS Formal Graduation</vt:lpstr>
      <vt:lpstr>LOGOS Formal Graduation</vt:lpstr>
      <vt:lpstr>LOGOS Formal Graduation</vt:lpstr>
      <vt:lpstr>LOGOS Formal Graduation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 FORMAL GRADUATION</dc:title>
  <dc:creator>Alexandra Heines</dc:creator>
  <cp:lastModifiedBy>Kathy Fenger</cp:lastModifiedBy>
  <cp:revision>13</cp:revision>
  <dcterms:created xsi:type="dcterms:W3CDTF">2021-04-29T17:12:05Z</dcterms:created>
  <dcterms:modified xsi:type="dcterms:W3CDTF">2023-05-16T23:41:13Z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