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9" r:id="rId37"/>
    <p:sldId id="290" r:id="rId38"/>
    <p:sldId id="291" r:id="rId39"/>
    <p:sldId id="292" r:id="rId40"/>
    <p:sldId id="288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isha Boother" userId="0b5180e9-a411-47ff-bc6b-67fe78484616" providerId="ADAL" clId="{ED2822DD-87CF-47FA-B301-F36CED439717}"/>
    <pc:docChg chg="undo custSel addSld delSld modSld">
      <pc:chgData name="Tranisha Boother" userId="0b5180e9-a411-47ff-bc6b-67fe78484616" providerId="ADAL" clId="{ED2822DD-87CF-47FA-B301-F36CED439717}" dt="2022-05-24T13:38:01.053" v="38" actId="1076"/>
      <pc:docMkLst>
        <pc:docMk/>
      </pc:docMkLst>
      <pc:sldChg chg="addSp modSp mod">
        <pc:chgData name="Tranisha Boother" userId="0b5180e9-a411-47ff-bc6b-67fe78484616" providerId="ADAL" clId="{ED2822DD-87CF-47FA-B301-F36CED439717}" dt="2022-05-24T13:38:01.053" v="38" actId="1076"/>
        <pc:sldMkLst>
          <pc:docMk/>
          <pc:sldMk cId="3566560001" sldId="257"/>
        </pc:sldMkLst>
        <pc:spChg chg="mod">
          <ac:chgData name="Tranisha Boother" userId="0b5180e9-a411-47ff-bc6b-67fe78484616" providerId="ADAL" clId="{ED2822DD-87CF-47FA-B301-F36CED439717}" dt="2022-05-24T12:32:39.928" v="0" actId="207"/>
          <ac:spMkLst>
            <pc:docMk/>
            <pc:sldMk cId="3566560001" sldId="257"/>
            <ac:spMk id="6" creationId="{9772E7B6-B531-531D-FF94-09BCE7B8606E}"/>
          </ac:spMkLst>
        </pc:spChg>
        <pc:picChg chg="add mod">
          <ac:chgData name="Tranisha Boother" userId="0b5180e9-a411-47ff-bc6b-67fe78484616" providerId="ADAL" clId="{ED2822DD-87CF-47FA-B301-F36CED439717}" dt="2022-05-24T13:38:01.053" v="38" actId="1076"/>
          <ac:picMkLst>
            <pc:docMk/>
            <pc:sldMk cId="3566560001" sldId="257"/>
            <ac:picMk id="3" creationId="{99B718CC-3B74-C1AE-BDF0-7A39C23EDCED}"/>
          </ac:picMkLst>
        </pc:picChg>
        <pc:picChg chg="add mod">
          <ac:chgData name="Tranisha Boother" userId="0b5180e9-a411-47ff-bc6b-67fe78484616" providerId="ADAL" clId="{ED2822DD-87CF-47FA-B301-F36CED439717}" dt="2022-05-24T13:37:56.555" v="37" actId="1076"/>
          <ac:picMkLst>
            <pc:docMk/>
            <pc:sldMk cId="3566560001" sldId="257"/>
            <ac:picMk id="8" creationId="{AB3BD13F-BBEF-0352-4BD2-BEA4B43FE04C}"/>
          </ac:picMkLst>
        </pc:picChg>
      </pc:sldChg>
      <pc:sldChg chg="addSp modSp new mod setBg">
        <pc:chgData name="Tranisha Boother" userId="0b5180e9-a411-47ff-bc6b-67fe78484616" providerId="ADAL" clId="{ED2822DD-87CF-47FA-B301-F36CED439717}" dt="2022-05-24T13:26:40.060" v="24" actId="26606"/>
        <pc:sldMkLst>
          <pc:docMk/>
          <pc:sldMk cId="1519893156" sldId="289"/>
        </pc:sldMkLst>
        <pc:spChg chg="add">
          <ac:chgData name="Tranisha Boother" userId="0b5180e9-a411-47ff-bc6b-67fe78484616" providerId="ADAL" clId="{ED2822DD-87CF-47FA-B301-F36CED439717}" dt="2022-05-24T13:26:40.060" v="24" actId="26606"/>
          <ac:spMkLst>
            <pc:docMk/>
            <pc:sldMk cId="1519893156" sldId="289"/>
            <ac:spMk id="8" creationId="{AB8C311F-7253-4AED-9701-7FC0708C41C7}"/>
          </ac:spMkLst>
        </pc:spChg>
        <pc:spChg chg="add">
          <ac:chgData name="Tranisha Boother" userId="0b5180e9-a411-47ff-bc6b-67fe78484616" providerId="ADAL" clId="{ED2822DD-87CF-47FA-B301-F36CED439717}" dt="2022-05-24T13:26:40.060" v="24" actId="26606"/>
          <ac:spMkLst>
            <pc:docMk/>
            <pc:sldMk cId="1519893156" sldId="289"/>
            <ac:spMk id="10" creationId="{E2384209-CB15-4CDF-9D31-C44FD9A3F20D}"/>
          </ac:spMkLst>
        </pc:spChg>
        <pc:spChg chg="add">
          <ac:chgData name="Tranisha Boother" userId="0b5180e9-a411-47ff-bc6b-67fe78484616" providerId="ADAL" clId="{ED2822DD-87CF-47FA-B301-F36CED439717}" dt="2022-05-24T13:26:40.060" v="24" actId="26606"/>
          <ac:spMkLst>
            <pc:docMk/>
            <pc:sldMk cId="1519893156" sldId="289"/>
            <ac:spMk id="12" creationId="{2633B3B5-CC90-43F0-8714-D31D1F3F0209}"/>
          </ac:spMkLst>
        </pc:spChg>
        <pc:spChg chg="add">
          <ac:chgData name="Tranisha Boother" userId="0b5180e9-a411-47ff-bc6b-67fe78484616" providerId="ADAL" clId="{ED2822DD-87CF-47FA-B301-F36CED439717}" dt="2022-05-24T13:26:40.060" v="24" actId="26606"/>
          <ac:spMkLst>
            <pc:docMk/>
            <pc:sldMk cId="1519893156" sldId="289"/>
            <ac:spMk id="14" creationId="{A8D57A06-A426-446D-B02C-A2DC6B62E45E}"/>
          </ac:spMkLst>
        </pc:spChg>
        <pc:picChg chg="add mod">
          <ac:chgData name="Tranisha Boother" userId="0b5180e9-a411-47ff-bc6b-67fe78484616" providerId="ADAL" clId="{ED2822DD-87CF-47FA-B301-F36CED439717}" dt="2022-05-24T13:26:40.060" v="24" actId="26606"/>
          <ac:picMkLst>
            <pc:docMk/>
            <pc:sldMk cId="1519893156" sldId="289"/>
            <ac:picMk id="3" creationId="{0C280C67-B4C8-F6E4-76AB-9632D85EB9E7}"/>
          </ac:picMkLst>
        </pc:picChg>
      </pc:sldChg>
      <pc:sldChg chg="new del">
        <pc:chgData name="Tranisha Boother" userId="0b5180e9-a411-47ff-bc6b-67fe78484616" providerId="ADAL" clId="{ED2822DD-87CF-47FA-B301-F36CED439717}" dt="2022-05-24T13:24:55.309" v="2" actId="2696"/>
        <pc:sldMkLst>
          <pc:docMk/>
          <pc:sldMk cId="2349406139" sldId="289"/>
        </pc:sldMkLst>
      </pc:sldChg>
      <pc:sldChg chg="addSp delSp modSp new mod setBg">
        <pc:chgData name="Tranisha Boother" userId="0b5180e9-a411-47ff-bc6b-67fe78484616" providerId="ADAL" clId="{ED2822DD-87CF-47FA-B301-F36CED439717}" dt="2022-05-24T13:26:35.207" v="23" actId="26606"/>
        <pc:sldMkLst>
          <pc:docMk/>
          <pc:sldMk cId="845705035" sldId="290"/>
        </pc:sldMkLst>
        <pc:spChg chg="add">
          <ac:chgData name="Tranisha Boother" userId="0b5180e9-a411-47ff-bc6b-67fe78484616" providerId="ADAL" clId="{ED2822DD-87CF-47FA-B301-F36CED439717}" dt="2022-05-24T13:26:35.207" v="23" actId="26606"/>
          <ac:spMkLst>
            <pc:docMk/>
            <pc:sldMk cId="845705035" sldId="290"/>
            <ac:spMk id="5" creationId="{AB8C311F-7253-4AED-9701-7FC0708C41C7}"/>
          </ac:spMkLst>
        </pc:spChg>
        <pc:spChg chg="add del">
          <ac:chgData name="Tranisha Boother" userId="0b5180e9-a411-47ff-bc6b-67fe78484616" providerId="ADAL" clId="{ED2822DD-87CF-47FA-B301-F36CED439717}" dt="2022-05-24T13:25:48.883" v="13" actId="26606"/>
          <ac:spMkLst>
            <pc:docMk/>
            <pc:sldMk cId="845705035" sldId="290"/>
            <ac:spMk id="8" creationId="{B670DBD5-770C-4383-9F54-5B86E86BD5BB}"/>
          </ac:spMkLst>
        </pc:spChg>
        <pc:spChg chg="add">
          <ac:chgData name="Tranisha Boother" userId="0b5180e9-a411-47ff-bc6b-67fe78484616" providerId="ADAL" clId="{ED2822DD-87CF-47FA-B301-F36CED439717}" dt="2022-05-24T13:26:35.207" v="23" actId="26606"/>
          <ac:spMkLst>
            <pc:docMk/>
            <pc:sldMk cId="845705035" sldId="290"/>
            <ac:spMk id="10" creationId="{E2384209-CB15-4CDF-9D31-C44FD9A3F20D}"/>
          </ac:spMkLst>
        </pc:spChg>
        <pc:spChg chg="add">
          <ac:chgData name="Tranisha Boother" userId="0b5180e9-a411-47ff-bc6b-67fe78484616" providerId="ADAL" clId="{ED2822DD-87CF-47FA-B301-F36CED439717}" dt="2022-05-24T13:26:35.207" v="23" actId="26606"/>
          <ac:spMkLst>
            <pc:docMk/>
            <pc:sldMk cId="845705035" sldId="290"/>
            <ac:spMk id="12" creationId="{2633B3B5-CC90-43F0-8714-D31D1F3F0209}"/>
          </ac:spMkLst>
        </pc:spChg>
        <pc:spChg chg="add">
          <ac:chgData name="Tranisha Boother" userId="0b5180e9-a411-47ff-bc6b-67fe78484616" providerId="ADAL" clId="{ED2822DD-87CF-47FA-B301-F36CED439717}" dt="2022-05-24T13:26:35.207" v="23" actId="26606"/>
          <ac:spMkLst>
            <pc:docMk/>
            <pc:sldMk cId="845705035" sldId="290"/>
            <ac:spMk id="14" creationId="{A8D57A06-A426-446D-B02C-A2DC6B62E45E}"/>
          </ac:spMkLst>
        </pc:spChg>
        <pc:picChg chg="add mod">
          <ac:chgData name="Tranisha Boother" userId="0b5180e9-a411-47ff-bc6b-67fe78484616" providerId="ADAL" clId="{ED2822DD-87CF-47FA-B301-F36CED439717}" dt="2022-05-24T13:26:35.207" v="23" actId="26606"/>
          <ac:picMkLst>
            <pc:docMk/>
            <pc:sldMk cId="845705035" sldId="290"/>
            <ac:picMk id="3" creationId="{B183DE31-927C-B749-0D5C-82A4363BFC34}"/>
          </ac:picMkLst>
        </pc:picChg>
      </pc:sldChg>
      <pc:sldChg chg="addSp modSp new mod setBg">
        <pc:chgData name="Tranisha Boother" userId="0b5180e9-a411-47ff-bc6b-67fe78484616" providerId="ADAL" clId="{ED2822DD-87CF-47FA-B301-F36CED439717}" dt="2022-05-24T13:26:31.169" v="22" actId="26606"/>
        <pc:sldMkLst>
          <pc:docMk/>
          <pc:sldMk cId="842821644" sldId="291"/>
        </pc:sldMkLst>
        <pc:spChg chg="add">
          <ac:chgData name="Tranisha Boother" userId="0b5180e9-a411-47ff-bc6b-67fe78484616" providerId="ADAL" clId="{ED2822DD-87CF-47FA-B301-F36CED439717}" dt="2022-05-24T13:26:31.169" v="22" actId="26606"/>
          <ac:spMkLst>
            <pc:docMk/>
            <pc:sldMk cId="842821644" sldId="291"/>
            <ac:spMk id="8" creationId="{AB8C311F-7253-4AED-9701-7FC0708C41C7}"/>
          </ac:spMkLst>
        </pc:spChg>
        <pc:spChg chg="add">
          <ac:chgData name="Tranisha Boother" userId="0b5180e9-a411-47ff-bc6b-67fe78484616" providerId="ADAL" clId="{ED2822DD-87CF-47FA-B301-F36CED439717}" dt="2022-05-24T13:26:31.169" v="22" actId="26606"/>
          <ac:spMkLst>
            <pc:docMk/>
            <pc:sldMk cId="842821644" sldId="291"/>
            <ac:spMk id="10" creationId="{E2384209-CB15-4CDF-9D31-C44FD9A3F20D}"/>
          </ac:spMkLst>
        </pc:spChg>
        <pc:spChg chg="add">
          <ac:chgData name="Tranisha Boother" userId="0b5180e9-a411-47ff-bc6b-67fe78484616" providerId="ADAL" clId="{ED2822DD-87CF-47FA-B301-F36CED439717}" dt="2022-05-24T13:26:31.169" v="22" actId="26606"/>
          <ac:spMkLst>
            <pc:docMk/>
            <pc:sldMk cId="842821644" sldId="291"/>
            <ac:spMk id="12" creationId="{2633B3B5-CC90-43F0-8714-D31D1F3F0209}"/>
          </ac:spMkLst>
        </pc:spChg>
        <pc:spChg chg="add">
          <ac:chgData name="Tranisha Boother" userId="0b5180e9-a411-47ff-bc6b-67fe78484616" providerId="ADAL" clId="{ED2822DD-87CF-47FA-B301-F36CED439717}" dt="2022-05-24T13:26:31.169" v="22" actId="26606"/>
          <ac:spMkLst>
            <pc:docMk/>
            <pc:sldMk cId="842821644" sldId="291"/>
            <ac:spMk id="14" creationId="{A8D57A06-A426-446D-B02C-A2DC6B62E45E}"/>
          </ac:spMkLst>
        </pc:spChg>
        <pc:picChg chg="add mod">
          <ac:chgData name="Tranisha Boother" userId="0b5180e9-a411-47ff-bc6b-67fe78484616" providerId="ADAL" clId="{ED2822DD-87CF-47FA-B301-F36CED439717}" dt="2022-05-24T13:26:31.169" v="22" actId="26606"/>
          <ac:picMkLst>
            <pc:docMk/>
            <pc:sldMk cId="842821644" sldId="291"/>
            <ac:picMk id="3" creationId="{33FA6126-B11B-1F6B-DEE9-E3CD649A206B}"/>
          </ac:picMkLst>
        </pc:picChg>
      </pc:sldChg>
      <pc:sldChg chg="addSp modSp new mod setBg">
        <pc:chgData name="Tranisha Boother" userId="0b5180e9-a411-47ff-bc6b-67fe78484616" providerId="ADAL" clId="{ED2822DD-87CF-47FA-B301-F36CED439717}" dt="2022-05-24T13:26:25.296" v="21" actId="26606"/>
        <pc:sldMkLst>
          <pc:docMk/>
          <pc:sldMk cId="1527956755" sldId="292"/>
        </pc:sldMkLst>
        <pc:spChg chg="add">
          <ac:chgData name="Tranisha Boother" userId="0b5180e9-a411-47ff-bc6b-67fe78484616" providerId="ADAL" clId="{ED2822DD-87CF-47FA-B301-F36CED439717}" dt="2022-05-24T13:26:25.296" v="21" actId="26606"/>
          <ac:spMkLst>
            <pc:docMk/>
            <pc:sldMk cId="1527956755" sldId="292"/>
            <ac:spMk id="8" creationId="{AB8C311F-7253-4AED-9701-7FC0708C41C7}"/>
          </ac:spMkLst>
        </pc:spChg>
        <pc:spChg chg="add">
          <ac:chgData name="Tranisha Boother" userId="0b5180e9-a411-47ff-bc6b-67fe78484616" providerId="ADAL" clId="{ED2822DD-87CF-47FA-B301-F36CED439717}" dt="2022-05-24T13:26:25.296" v="21" actId="26606"/>
          <ac:spMkLst>
            <pc:docMk/>
            <pc:sldMk cId="1527956755" sldId="292"/>
            <ac:spMk id="10" creationId="{E2384209-CB15-4CDF-9D31-C44FD9A3F20D}"/>
          </ac:spMkLst>
        </pc:spChg>
        <pc:spChg chg="add">
          <ac:chgData name="Tranisha Boother" userId="0b5180e9-a411-47ff-bc6b-67fe78484616" providerId="ADAL" clId="{ED2822DD-87CF-47FA-B301-F36CED439717}" dt="2022-05-24T13:26:25.296" v="21" actId="26606"/>
          <ac:spMkLst>
            <pc:docMk/>
            <pc:sldMk cId="1527956755" sldId="292"/>
            <ac:spMk id="12" creationId="{2633B3B5-CC90-43F0-8714-D31D1F3F0209}"/>
          </ac:spMkLst>
        </pc:spChg>
        <pc:spChg chg="add">
          <ac:chgData name="Tranisha Boother" userId="0b5180e9-a411-47ff-bc6b-67fe78484616" providerId="ADAL" clId="{ED2822DD-87CF-47FA-B301-F36CED439717}" dt="2022-05-24T13:26:25.296" v="21" actId="26606"/>
          <ac:spMkLst>
            <pc:docMk/>
            <pc:sldMk cId="1527956755" sldId="292"/>
            <ac:spMk id="14" creationId="{A8D57A06-A426-446D-B02C-A2DC6B62E45E}"/>
          </ac:spMkLst>
        </pc:spChg>
        <pc:picChg chg="add mod">
          <ac:chgData name="Tranisha Boother" userId="0b5180e9-a411-47ff-bc6b-67fe78484616" providerId="ADAL" clId="{ED2822DD-87CF-47FA-B301-F36CED439717}" dt="2022-05-24T13:26:25.296" v="21" actId="26606"/>
          <ac:picMkLst>
            <pc:docMk/>
            <pc:sldMk cId="1527956755" sldId="292"/>
            <ac:picMk id="3" creationId="{664698A4-5158-8112-8150-6BB37BD99588}"/>
          </ac:picMkLst>
        </pc:picChg>
      </pc:sldChg>
    </pc:docChg>
  </pc:docChgLst>
  <pc:docChgLst>
    <pc:chgData name="Tranisha Boother" userId="0b5180e9-a411-47ff-bc6b-67fe78484616" providerId="ADAL" clId="{F97E0132-E276-4322-92F8-BC684B4E7A80}"/>
    <pc:docChg chg="modSld">
      <pc:chgData name="Tranisha Boother" userId="0b5180e9-a411-47ff-bc6b-67fe78484616" providerId="ADAL" clId="{F97E0132-E276-4322-92F8-BC684B4E7A80}" dt="2023-03-30T12:40:22.415" v="3" actId="20577"/>
      <pc:docMkLst>
        <pc:docMk/>
      </pc:docMkLst>
      <pc:sldChg chg="modSp mod">
        <pc:chgData name="Tranisha Boother" userId="0b5180e9-a411-47ff-bc6b-67fe78484616" providerId="ADAL" clId="{F97E0132-E276-4322-92F8-BC684B4E7A80}" dt="2023-03-30T12:40:22.415" v="3" actId="20577"/>
        <pc:sldMkLst>
          <pc:docMk/>
          <pc:sldMk cId="2381305623" sldId="256"/>
        </pc:sldMkLst>
        <pc:spChg chg="mod">
          <ac:chgData name="Tranisha Boother" userId="0b5180e9-a411-47ff-bc6b-67fe78484616" providerId="ADAL" clId="{F97E0132-E276-4322-92F8-BC684B4E7A80}" dt="2023-03-30T12:40:22.415" v="3" actId="20577"/>
          <ac:spMkLst>
            <pc:docMk/>
            <pc:sldMk cId="2381305623" sldId="256"/>
            <ac:spMk id="6" creationId="{3D736D3D-39A4-1076-E3B8-D07C8F97CA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8697E-4987-979A-C9ED-A0E73C1CEB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DD83D3-3B3A-268B-8D20-9155B2956F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91F25-81EB-041E-9490-E599BC20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DFBF0-0BFC-73BE-6D68-8301447E8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AE8F4-3714-38CB-150C-6CFBF0ED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975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161E4-D3CD-C9E7-1A64-015694776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0E45DB-72FB-B53F-4EE3-760BC12D76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23B8A-7E59-0C90-3B09-1CE93A26E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02FF8-D68D-7919-8894-78C3ECA01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6797-B2B6-CF48-5810-961EFA67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71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B98348-8BEC-2806-EC30-4ADF4E0E13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3E6CA9-A53C-B283-EAE0-07896E673E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F77F3-BBCB-E1FA-8FBB-F2010073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02CA11-4908-E1BA-4AFA-EBEF094E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04B1E-9E53-683E-12A6-E1983BFD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6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EBEC1-CB1E-BC84-B4FA-7176A65BB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8701D-E3DC-4AC6-617E-F1B8D41D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90F43F-4C85-34F5-8BAC-6EB1C6CC5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EAC0B-A23A-5796-978A-267831B5C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BA3398-3BAD-4FDB-803B-406456F6B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9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070B3-F2E0-6B74-97C5-954651446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E7E8B-B797-DCB5-F7CB-CCAE66ADC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F0F6C-D7A8-50DB-9E23-86B5B6F13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213ED-62A8-7D83-2D26-5B57D9CB6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81AC3-75FA-9A15-02A0-3D8BC796B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0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59AB5-48F6-E369-5570-1488CA14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AE3A2-AF50-3B6A-26BB-9EF33E681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EF16D-FBC8-C6F8-D57C-2CF0EAD5CA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11946-770E-24D7-979D-A53EF201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C67F75-F970-FB8D-07FD-831FCD355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6CA52-CABC-B011-896E-6F8B40AF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44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1A472-9307-44AD-1748-81C615F51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FA67EC-0094-A014-6457-A974001A6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3DCC6-59B1-F545-C80B-29212601A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27C3B0-6026-C6AE-0021-9C95D9F74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2A54F-E2C2-B8BC-B0BE-7D5716E1E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D49F5B-BE1A-BD2D-4C3C-7E436C4F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EDC092-932A-CA72-3949-22F5C269D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325B6-8951-F8D2-AAA8-0AE6A4B0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09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1976-17CA-17E5-D49E-EA2C6B4EF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CE2BF8-3CA0-F6C6-C59C-DC7E61488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6943A-C258-0308-D262-EED6FE487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52535E-E133-82AF-A750-B44E72A8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07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4AAA29-A066-C66E-7B4C-4526B13C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EABF7-291C-C7D4-8829-C56E9B3D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58F77A-6381-FA77-D488-FF1116C8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58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916E5-6CDB-3E15-680E-666E1A7A0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56F17-2273-0EA5-AD65-889D179F6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2DDA80-BAC1-5505-9AB9-8AA013E53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3188A-8974-F1DC-B85F-FB9609677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0F701E-52A7-C767-FDD7-B8C744CEF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0FFB4C-DB07-C7B6-5FA6-D5DCA6436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77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BF4D-E681-ED65-570A-0066CF732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3AA668-43B8-DD5A-574D-946328C7BD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06E165-9383-015A-239D-B9BB59E13F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82DE6-7C2E-F173-FE37-9AE6472F8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FE6062-0684-8AB6-BA49-4FCB70B1D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7797D9-15D3-D3AC-F839-DAB7BC225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687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19CD72-0900-70EE-059D-B7ABB48C9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17C62A-B504-CB3E-1366-EA0C722F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3DC2-4F9E-745E-D6E6-1ABE31766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26AF7-00A3-4BA7-98D7-5473AB8F3B63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129D65-E6FD-1A07-533A-2D17CF9DC6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2F2EEC-3348-2CEE-753B-56C83D919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BA25E-35A9-44B5-B016-D6B44862F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butler@emmajewelcharter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B8B67F1-1159-0074-F676-DB8695564D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7" b="15891"/>
          <a:stretch/>
        </p:blipFill>
        <p:spPr>
          <a:xfrm>
            <a:off x="-536008" y="-198772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DD9513-FC53-B74A-C2E1-E86A105FC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2337" y="3090721"/>
            <a:ext cx="3852041" cy="1834056"/>
          </a:xfrm>
        </p:spPr>
        <p:txBody>
          <a:bodyPr>
            <a:normAutofit/>
          </a:bodyPr>
          <a:lstStyle/>
          <a:p>
            <a:endParaRPr lang="en-US" sz="6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9C1310-BFCD-DD0E-C83F-C37EE65325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82910" y="5242675"/>
            <a:ext cx="4330262" cy="683284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D736D3D-39A4-1076-E3B8-D07C8F97CA58}"/>
              </a:ext>
            </a:extLst>
          </p:cNvPr>
          <p:cNvSpPr/>
          <p:nvPr/>
        </p:nvSpPr>
        <p:spPr>
          <a:xfrm>
            <a:off x="3431456" y="2175478"/>
            <a:ext cx="479066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masis MT Pro Black" panose="020B0604020202020204" pitchFamily="18" charset="0"/>
              </a:rPr>
              <a:t>2023-2024</a:t>
            </a:r>
          </a:p>
        </p:txBody>
      </p:sp>
    </p:spTree>
    <p:extLst>
      <p:ext uri="{BB962C8B-B14F-4D97-AF65-F5344CB8AC3E}">
        <p14:creationId xmlns:p14="http://schemas.microsoft.com/office/powerpoint/2010/main" val="2381305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AF1D995-0493-3725-14EB-45E5AAD50D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203" y="643466"/>
            <a:ext cx="77375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10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004E6F2-FE17-8FB3-A9EE-F355706388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640" y="643466"/>
            <a:ext cx="72587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80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4319A9-AF3C-314B-E663-4E109B640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4" y="643466"/>
            <a:ext cx="74280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95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A228E17-BE21-6480-C0A4-2CBF8DE0E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08" y="643466"/>
            <a:ext cx="705198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50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73BDB71-C9C6-5C15-7162-E20688F46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6"/>
            <a:ext cx="72824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7181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5FB2C9B-A14F-AE99-AD6A-49DD4827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67" y="643466"/>
            <a:ext cx="795866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9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6B13F2-00CA-19E6-A32A-5033542811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6"/>
            <a:ext cx="72824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838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5020F0E-6C24-285D-33EF-03DDD7AEC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6"/>
            <a:ext cx="72824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6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F0D97501-6ADF-725C-BEFC-8B6F055E7A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19" y="643466"/>
            <a:ext cx="716536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19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3476FD3-90FF-5B9C-58AF-83E78A44A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4" y="643466"/>
            <a:ext cx="74280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7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1B2F0BE-877B-2DA9-BE99-A8E59D87C4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083" y="643466"/>
            <a:ext cx="6963834" cy="557106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772E7B6-B531-531D-FF94-09BCE7B8606E}"/>
              </a:ext>
            </a:extLst>
          </p:cNvPr>
          <p:cNvSpPr/>
          <p:nvPr/>
        </p:nvSpPr>
        <p:spPr>
          <a:xfrm>
            <a:off x="3059205" y="3025590"/>
            <a:ext cx="5788959" cy="865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Amasis MT Pro Black" panose="02040A04050005020304" pitchFamily="18" charset="0"/>
              </a:rPr>
              <a:t>Mrs. </a:t>
            </a:r>
            <a:r>
              <a:rPr lang="en-US" sz="1600" b="1" dirty="0" err="1">
                <a:solidFill>
                  <a:schemeClr val="tx1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</a:rPr>
              <a:t>Tommicena</a:t>
            </a:r>
            <a:r>
              <a:rPr lang="en-US" sz="1600" b="1" dirty="0">
                <a:solidFill>
                  <a:schemeClr val="tx1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</a:rPr>
              <a:t> Butler (Fl. Certified Teacher k-6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Amasis MT Pro Black" panose="02040A04050005020304" pitchFamily="18" charset="0"/>
                <a:ea typeface="Times New Roman" panose="02020603050405020304" pitchFamily="18" charset="0"/>
              </a:rPr>
              <a:t>(</a:t>
            </a:r>
            <a:r>
              <a:rPr lang="en-US" sz="1600" b="1" u="sng" dirty="0">
                <a:solidFill>
                  <a:schemeClr val="tx1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tbutler@emmajewelcharter.com</a:t>
            </a:r>
            <a:r>
              <a:rPr lang="en-US" sz="1600" b="1" dirty="0">
                <a:solidFill>
                  <a:schemeClr val="tx1"/>
                </a:solidFill>
                <a:latin typeface="Amasis MT Pro Black" panose="02040A04050005020304" pitchFamily="18" charset="0"/>
                <a:ea typeface="Times New Roman" panose="02020603050405020304" pitchFamily="18" charset="0"/>
              </a:rPr>
              <a:t>)</a:t>
            </a:r>
            <a:r>
              <a:rPr lang="en-US" sz="1600" b="1" dirty="0">
                <a:solidFill>
                  <a:schemeClr val="tx1"/>
                </a:solidFill>
                <a:effectLst/>
                <a:latin typeface="Amasis MT Pro Black" panose="02040A04050005020304" pitchFamily="18" charset="0"/>
                <a:ea typeface="Times New Roman" panose="02020603050405020304" pitchFamily="18" charset="0"/>
              </a:rPr>
              <a:t> </a:t>
            </a:r>
            <a:endParaRPr lang="en-US" sz="1600" b="1" dirty="0">
              <a:solidFill>
                <a:schemeClr val="tx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4E61F84-36B3-5603-18BD-6DBB10BC6AAE}"/>
              </a:ext>
            </a:extLst>
          </p:cNvPr>
          <p:cNvSpPr/>
          <p:nvPr/>
        </p:nvSpPr>
        <p:spPr>
          <a:xfrm>
            <a:off x="3039035" y="2160223"/>
            <a:ext cx="5809130" cy="8653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Amasis MT Pro Black" panose="02040A04050005020304" pitchFamily="18" charset="0"/>
              </a:rPr>
              <a:t>Mrs. </a:t>
            </a:r>
            <a:r>
              <a:rPr lang="en-US" sz="1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Yanding</a:t>
            </a:r>
            <a:r>
              <a:rPr lang="en-US" sz="1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Amasis MT Pro Black" panose="02040A04050005020304" pitchFamily="18" charset="0"/>
              </a:rPr>
              <a:t>Ruan</a:t>
            </a:r>
            <a:r>
              <a:rPr lang="en-US" sz="1600" dirty="0">
                <a:solidFill>
                  <a:schemeClr val="tx1"/>
                </a:solidFill>
                <a:latin typeface="Amasis MT Pro Black" panose="02040A04050005020304" pitchFamily="18" charset="0"/>
              </a:rPr>
              <a:t> (Fl. Certified Teacher k-6)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Amasis MT Pro Black" panose="02040A04050005020304" pitchFamily="18" charset="0"/>
              </a:rPr>
              <a:t>(yruan@emmajewelcharter.com</a:t>
            </a:r>
          </a:p>
        </p:txBody>
      </p:sp>
      <p:pic>
        <p:nvPicPr>
          <p:cNvPr id="3" name="Picture 2" descr="A person with curly hair&#10;&#10;Description automatically generated with medium confidence">
            <a:extLst>
              <a:ext uri="{FF2B5EF4-FFF2-40B4-BE49-F238E27FC236}">
                <a16:creationId xmlns:a16="http://schemas.microsoft.com/office/drawing/2014/main" id="{99B718CC-3B74-C1AE-BDF0-7A39C23EDC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373" y="3890956"/>
            <a:ext cx="2355335" cy="2532529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AB3BD13F-BBEF-0352-4BD2-BEA4B43FE0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491" y="3890956"/>
            <a:ext cx="2511183" cy="258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600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3D94138-FD79-306E-FF67-0E3F7B2C5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4" y="643466"/>
            <a:ext cx="74280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286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799FCCDB-D60B-EE4B-B5BD-76054C2D41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4" y="643466"/>
            <a:ext cx="742809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241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C8F311E-5230-DCF7-71E1-B4FBFAE6A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132" y="643466"/>
            <a:ext cx="702973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408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957B0FC6-638C-8C0A-F70F-E877ABABF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84" y="643466"/>
            <a:ext cx="76842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21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403C124-45A9-15D6-90E0-2A29D376E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40" y="643466"/>
            <a:ext cx="750311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89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04A046B-1C99-2011-A48C-DDEDF752EF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825" y="643466"/>
            <a:ext cx="733034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12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DCFE1B3-8E66-A602-ED2A-F3A560BE7F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78" y="643466"/>
            <a:ext cx="78190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5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AF6948A-1454-7AFB-CE1C-94D991982E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3" y="643466"/>
            <a:ext cx="677333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6056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694FBA6-74D1-EC5F-DB3B-CCE29730D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184" y="643466"/>
            <a:ext cx="700763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35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6D1FF93-5B15-5A8F-892D-B11660299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780" y="643466"/>
            <a:ext cx="728243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68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4348D8E9-4B9D-DB69-6667-F7C998DD8B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84" y="643466"/>
            <a:ext cx="768423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805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2F3A4522-06F9-DE78-09FB-019811885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31" y="643466"/>
            <a:ext cx="694213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3574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380B9D6-B8D4-F178-6AB4-B16869CCD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803" y="643466"/>
            <a:ext cx="7142393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4470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5582B8C-EB11-D3B4-BB0E-10A0EC61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709" y="643466"/>
            <a:ext cx="6920581" cy="5571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F59972-BE27-B089-B3A0-8A88251EE6DF}"/>
              </a:ext>
            </a:extLst>
          </p:cNvPr>
          <p:cNvSpPr/>
          <p:nvPr/>
        </p:nvSpPr>
        <p:spPr>
          <a:xfrm>
            <a:off x="6945407" y="4982135"/>
            <a:ext cx="423582" cy="3092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>
                <a:solidFill>
                  <a:schemeClr val="tx1"/>
                </a:solidFill>
              </a:rPr>
              <a:t>2022</a:t>
            </a:r>
          </a:p>
        </p:txBody>
      </p:sp>
    </p:spTree>
    <p:extLst>
      <p:ext uri="{BB962C8B-B14F-4D97-AF65-F5344CB8AC3E}">
        <p14:creationId xmlns:p14="http://schemas.microsoft.com/office/powerpoint/2010/main" val="157935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assroom with desks and chairs&#10;&#10;Description automatically generated with medium confidence">
            <a:extLst>
              <a:ext uri="{FF2B5EF4-FFF2-40B4-BE49-F238E27FC236}">
                <a16:creationId xmlns:a16="http://schemas.microsoft.com/office/drawing/2014/main" id="{0C280C67-B4C8-F6E4-76AB-9632D85EB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8931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assroom with desks and chairs&#10;&#10;Description automatically generated">
            <a:extLst>
              <a:ext uri="{FF2B5EF4-FFF2-40B4-BE49-F238E27FC236}">
                <a16:creationId xmlns:a16="http://schemas.microsoft.com/office/drawing/2014/main" id="{B183DE31-927C-B749-0D5C-82A4363BF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050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text, indoor, floor, ceiling&#10;&#10;Description automatically generated">
            <a:extLst>
              <a:ext uri="{FF2B5EF4-FFF2-40B4-BE49-F238E27FC236}">
                <a16:creationId xmlns:a16="http://schemas.microsoft.com/office/drawing/2014/main" id="{33FA6126-B11B-1F6B-DEE9-E3CD649A2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21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classroom with tables and chairs&#10;&#10;Description automatically generated with medium confidence">
            <a:extLst>
              <a:ext uri="{FF2B5EF4-FFF2-40B4-BE49-F238E27FC236}">
                <a16:creationId xmlns:a16="http://schemas.microsoft.com/office/drawing/2014/main" id="{664698A4-5158-8112-8150-6BB37BD995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57200"/>
            <a:ext cx="79248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9567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63B0565-AC95-D7E8-EF10-EE2B5D1B0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28" y="643466"/>
            <a:ext cx="73545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611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46A32C2-CDF7-D3C1-9859-6BDC4A3656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225" y="643466"/>
            <a:ext cx="760555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211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544278A5-8AB5-C47C-8888-F48C36E4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94" y="643466"/>
            <a:ext cx="7403411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78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ogo&#10;&#10;Description automatically generated">
            <a:extLst>
              <a:ext uri="{FF2B5EF4-FFF2-40B4-BE49-F238E27FC236}">
                <a16:creationId xmlns:a16="http://schemas.microsoft.com/office/drawing/2014/main" id="{8BADA869-F57F-BE84-C45C-EDB8F79F89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931" y="643466"/>
            <a:ext cx="694213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01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A79E18F-3921-9666-12FB-6E15B844F0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131" y="643466"/>
            <a:ext cx="7211738" cy="55710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71B372-80BB-9178-95A5-B1B10263515D}"/>
              </a:ext>
            </a:extLst>
          </p:cNvPr>
          <p:cNvSpPr/>
          <p:nvPr/>
        </p:nvSpPr>
        <p:spPr>
          <a:xfrm>
            <a:off x="5221357" y="4306957"/>
            <a:ext cx="1338469" cy="1722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accent1"/>
                </a:solidFill>
              </a:rPr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3507130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02E830F-5392-B158-9E4E-101E45292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69" y="643466"/>
            <a:ext cx="6877862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84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25FE1B7-AD1A-D114-530F-C17E6B639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478" y="643466"/>
            <a:ext cx="7819044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920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8B4DEED8BB8E4BBCEA5694F0F02063" ma:contentTypeVersion="4" ma:contentTypeDescription="Create a new document." ma:contentTypeScope="" ma:versionID="6d641e5d3f85dbd48cfccbf77f1f30f8">
  <xsd:schema xmlns:xsd="http://www.w3.org/2001/XMLSchema" xmlns:xs="http://www.w3.org/2001/XMLSchema" xmlns:p="http://schemas.microsoft.com/office/2006/metadata/properties" xmlns:ns3="9e39a728-deb7-4c07-8857-7ea4b0c98fdb" targetNamespace="http://schemas.microsoft.com/office/2006/metadata/properties" ma:root="true" ma:fieldsID="27cd28374d372b99541068e96769ef63" ns3:_="">
    <xsd:import namespace="9e39a728-deb7-4c07-8857-7ea4b0c98fd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9a728-deb7-4c07-8857-7ea4b0c98f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6DDD5D-6663-447A-9A1F-49A4B7E7C5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39a728-deb7-4c07-8857-7ea4b0c98fd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0AB5D9-FAC8-4CCD-AE61-82AE61794C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3920C31-ED33-44FF-8174-33E4AA6D6586}">
  <ds:schemaRefs>
    <ds:schemaRef ds:uri="9e39a728-deb7-4c07-8857-7ea4b0c98fdb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11204</TotalTime>
  <Words>37</Words>
  <Application>Microsoft Office PowerPoint</Application>
  <PresentationFormat>Widescreen</PresentationFormat>
  <Paragraphs>7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Amasis MT Pro Black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Tranisha Boother</dc:creator>
  <cp:lastModifiedBy>Tranisha Boother</cp:lastModifiedBy>
  <cp:revision>1</cp:revision>
  <dcterms:created xsi:type="dcterms:W3CDTF">2022-05-24T11:59:42Z</dcterms:created>
  <dcterms:modified xsi:type="dcterms:W3CDTF">2023-03-30T12:40:31Z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0x010100938B4DEED8BB8E4BBCEA5694F0F02063</vt:lpwstr>
  </property>
</Properties>
</file>