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Calibri" panose="020F0502020204030204" pitchFamily="34" charset="0"/>
      <p:regular r:id="rId30"/>
      <p:bold r:id="rId31"/>
      <p:italic r:id="rId32"/>
      <p:boldItalic r:id="rId33"/>
    </p:embeddedFont>
    <p:embeddedFont>
      <p:font typeface="Crimson Text" pitchFamily="2" charset="0"/>
      <p:regular r:id="rId34"/>
      <p:bold r:id="rId35"/>
      <p:italic r:id="rId36"/>
      <p:boldItalic r:id="rId37"/>
    </p:embeddedFont>
    <p:embeddedFont>
      <p:font typeface="Crimson Text SemiBold" pitchFamily="2" charset="0"/>
      <p:regular r:id="rId38"/>
      <p:bold r:id="rId39"/>
      <p:italic r:id="rId40"/>
      <p:boldItalic r:id="rId41"/>
    </p:embeddedFont>
    <p:embeddedFont>
      <p:font typeface="Merriweather Sans" pitchFamily="2" charset="77"/>
      <p:regular r:id="rId42"/>
      <p:bold r:id="rId43"/>
      <p:italic r:id="rId44"/>
      <p:boldItalic r:id="rId45"/>
    </p:embeddedFont>
    <p:embeddedFont>
      <p:font typeface="Montserrat" pitchFamily="2" charset="77"/>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
          <p15:clr>
            <a:srgbClr val="9AA0A6"/>
          </p15:clr>
        </p15:guide>
        <p15:guide id="2"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1837"/>
  </p:normalViewPr>
  <p:slideViewPr>
    <p:cSldViewPr snapToGrid="0">
      <p:cViewPr varScale="1">
        <p:scale>
          <a:sx n="120" d="100"/>
          <a:sy n="120" d="100"/>
        </p:scale>
        <p:origin x="1944" y="176"/>
      </p:cViewPr>
      <p:guideLst>
        <p:guide pos="576"/>
        <p:guide orient="horz" pos="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6136bc21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6136bc21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p>
          <a:p>
            <a:pPr marL="0" lvl="0" indent="0" algn="l" rtl="0">
              <a:spcBef>
                <a:spcPts val="0"/>
              </a:spcBef>
              <a:spcAft>
                <a:spcPts val="0"/>
              </a:spcAft>
              <a:buNone/>
            </a:pPr>
            <a:endParaRPr sz="1600"/>
          </a:p>
          <a:p>
            <a:pPr marL="0" lvl="0" indent="0" algn="l" rtl="0">
              <a:lnSpc>
                <a:spcPct val="115000"/>
              </a:lnSpc>
              <a:spcBef>
                <a:spcPts val="0"/>
              </a:spcBef>
              <a:spcAft>
                <a:spcPts val="0"/>
              </a:spcAft>
              <a:buClr>
                <a:schemeClr val="dk1"/>
              </a:buClr>
              <a:buSzPts val="1100"/>
              <a:buFont typeface="Arial"/>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9c13fbe998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9c13fbe998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Students in Indian Ed at Maple Grove Senior High School have also been posting photos of significant Indigenous Americans in the cafeteria for all students and staff to see.</a:t>
            </a:r>
            <a:endParaRPr sz="16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952747a15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952747a15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Fair Oaks Elementary School had a bulletin board in their main hallway for students and staff to see each day, highlighting key historical Native American figures and the foods and games that students experience each day that are thanks to Native Americans.</a:t>
            </a:r>
            <a:endParaRPr sz="16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9c13fbe998_7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9c13fbe998_7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On November 15th and 16th, the Park Center Outdoor Adventures class took an overnight camping trip to Baker Outdoor Learning Center in Maple Plain.</a:t>
            </a:r>
            <a:endParaRPr sz="1600" dirty="0"/>
          </a:p>
          <a:p>
            <a:pPr marL="457200" lvl="0" indent="-330200" algn="l" rtl="0">
              <a:spcBef>
                <a:spcPts val="0"/>
              </a:spcBef>
              <a:spcAft>
                <a:spcPts val="0"/>
              </a:spcAft>
              <a:buSzPts val="1600"/>
              <a:buChar char="●"/>
            </a:pPr>
            <a:r>
              <a:rPr lang="en-US" sz="1600" dirty="0"/>
              <a:t>During the trip, students built shelters, learned how to make fires and learned about indigenous games and hunting skills. </a:t>
            </a:r>
            <a:endParaRPr sz="16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985f9d833f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985f9d833f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600" b="1" dirty="0">
              <a:solidFill>
                <a:schemeClr val="dk1"/>
              </a:solidFill>
            </a:endParaRPr>
          </a:p>
          <a:p>
            <a:pPr marL="457200" lvl="0" indent="-330200" algn="l" rtl="0">
              <a:spcBef>
                <a:spcPts val="0"/>
              </a:spcBef>
              <a:spcAft>
                <a:spcPts val="0"/>
              </a:spcAft>
              <a:buSzPts val="1600"/>
              <a:buChar char="●"/>
            </a:pPr>
            <a:r>
              <a:rPr lang="en-US" sz="1600" dirty="0"/>
              <a:t>At Oak View Elementary School, in the daily OVTV, Principal </a:t>
            </a:r>
            <a:r>
              <a:rPr lang="en-US" sz="1600" dirty="0" err="1"/>
              <a:t>Kuendig</a:t>
            </a:r>
            <a:r>
              <a:rPr lang="en-US" sz="1600" dirty="0"/>
              <a:t> gave students trivia questions related to Native American Heritage Month. The students were able to discuss the answer as a class, learning about the many contributions Native Americans have made and the struggles that they’ve gone through.</a:t>
            </a:r>
            <a:endParaRPr sz="16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985f9d833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985f9d833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0"/>
              </a:spcBef>
              <a:spcAft>
                <a:spcPts val="0"/>
              </a:spcAft>
              <a:buNone/>
            </a:pPr>
            <a:r>
              <a:rPr lang="en-US" sz="1600" b="1" dirty="0">
                <a:solidFill>
                  <a:schemeClr val="dk1"/>
                </a:solidFill>
              </a:rPr>
              <a:t>In the area of ACHIEVING DREAMS</a:t>
            </a:r>
            <a:endParaRPr sz="1600" b="1"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Students at Maple Grove Senior High School recently put on a production of Newsies. The musical tells the rousing tale of Jack Kelly, a charismatic newsboy and leader of a band of teenaged "newsies."</a:t>
            </a:r>
            <a:endParaRPr sz="1600" dirty="0">
              <a:solidFill>
                <a:schemeClr val="dk1"/>
              </a:solidFill>
            </a:endParaRPr>
          </a:p>
          <a:p>
            <a:pPr marL="457200" lvl="0" indent="0" algn="l" rtl="0">
              <a:lnSpc>
                <a:spcPct val="115000"/>
              </a:lnSpc>
              <a:spcBef>
                <a:spcPts val="0"/>
              </a:spcBef>
              <a:spcAft>
                <a:spcPts val="0"/>
              </a:spcAft>
              <a:buNone/>
            </a:pP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Students worked for a few months to put the performance together. Senior Connor Cassidy played the role of Jack Kelly. Senior Emma Lowe played the sympathetic journalist Katherine Plummer. They were joined on stage by junior Trey </a:t>
            </a:r>
            <a:r>
              <a:rPr lang="en-US" sz="1600" dirty="0" err="1">
                <a:solidFill>
                  <a:schemeClr val="dk1"/>
                </a:solidFill>
              </a:rPr>
              <a:t>Schaefgen</a:t>
            </a:r>
            <a:r>
              <a:rPr lang="en-US" sz="1600" dirty="0">
                <a:solidFill>
                  <a:schemeClr val="dk1"/>
                </a:solidFill>
              </a:rPr>
              <a:t> (</a:t>
            </a:r>
            <a:r>
              <a:rPr lang="en-US" sz="1600" dirty="0" err="1">
                <a:solidFill>
                  <a:schemeClr val="dk1"/>
                </a:solidFill>
              </a:rPr>
              <a:t>Shafe</a:t>
            </a:r>
            <a:r>
              <a:rPr lang="en-US" sz="1600" dirty="0">
                <a:solidFill>
                  <a:schemeClr val="dk1"/>
                </a:solidFill>
              </a:rPr>
              <a:t>-gin) as Davey, junior Bella Lewis as Less and junior Camryn Findley as </a:t>
            </a:r>
            <a:r>
              <a:rPr lang="en-US" sz="1600" dirty="0" err="1">
                <a:solidFill>
                  <a:schemeClr val="dk1"/>
                </a:solidFill>
              </a:rPr>
              <a:t>Crutchie</a:t>
            </a:r>
            <a:r>
              <a:rPr lang="en-US" sz="1600" dirty="0">
                <a:solidFill>
                  <a:schemeClr val="dk1"/>
                </a:solidFill>
              </a:rPr>
              <a:t>. </a:t>
            </a:r>
            <a:endParaRPr sz="1600"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985f9d833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985f9d833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Garden City Elementary School hosted Mortenson Construction to talk to third graders about their industry during Construction Inclusion Week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err="1">
                <a:solidFill>
                  <a:schemeClr val="dk1"/>
                </a:solidFill>
              </a:rPr>
              <a:t>Teneke</a:t>
            </a:r>
            <a:r>
              <a:rPr lang="en-US" sz="1600" dirty="0">
                <a:solidFill>
                  <a:schemeClr val="dk1"/>
                </a:solidFill>
              </a:rPr>
              <a:t> Kamara (</a:t>
            </a:r>
            <a:r>
              <a:rPr lang="en-US" sz="1600" dirty="0" err="1">
                <a:solidFill>
                  <a:schemeClr val="dk1"/>
                </a:solidFill>
              </a:rPr>
              <a:t>Tuh</a:t>
            </a:r>
            <a:r>
              <a:rPr lang="en-US" sz="1600" dirty="0">
                <a:solidFill>
                  <a:schemeClr val="dk1"/>
                </a:solidFill>
              </a:rPr>
              <a:t>-Nay-Kay </a:t>
            </a:r>
            <a:r>
              <a:rPr lang="en-US" sz="1600" dirty="0" err="1">
                <a:solidFill>
                  <a:schemeClr val="dk1"/>
                </a:solidFill>
              </a:rPr>
              <a:t>Kuh</a:t>
            </a:r>
            <a:r>
              <a:rPr lang="en-US" sz="1600" dirty="0">
                <a:solidFill>
                  <a:schemeClr val="dk1"/>
                </a:solidFill>
              </a:rPr>
              <a:t>-Mar-Ah), a third grader said: </a:t>
            </a:r>
            <a:r>
              <a:rPr lang="en-US" sz="1600" dirty="0"/>
              <a:t>“I feel proud of myself and will probably encourage other people that you can be anything you want to be when you grow up. I want to be an engineer when I grow up and building stuff is going to be really important to me.”</a:t>
            </a:r>
            <a:endParaRPr sz="1600"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985f9d833f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985f9d833f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dirty="0">
              <a:solidFill>
                <a:schemeClr val="dk1"/>
              </a:solidFill>
            </a:endParaRPr>
          </a:p>
          <a:p>
            <a:pPr marL="457200" lvl="0" indent="-349250" algn="l" rtl="0">
              <a:spcBef>
                <a:spcPts val="0"/>
              </a:spcBef>
              <a:spcAft>
                <a:spcPts val="0"/>
              </a:spcAft>
              <a:buSzPts val="1900"/>
              <a:buChar char="●"/>
            </a:pPr>
            <a:r>
              <a:rPr lang="en-US" sz="1600" dirty="0"/>
              <a:t>The Secondary Skills and Connect classrooms held their Fall Dance on Oct. 28. The district-wide social event celebrated students for their achievements during the first trimester of the school year. The students showed off not only their dance moves, but great costumes as well!</a:t>
            </a:r>
            <a:endParaRPr sz="16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9c13fbe998_7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9c13fbe998_7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Congratulations to all of our fall sports athletes on great seasons and representing our district! A full list of post-season results can be found on our website! </a:t>
            </a:r>
            <a:endParaRPr sz="16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3e7f993f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3e7f993f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CONTRIBUTING TO COMMUNITY</a:t>
            </a:r>
            <a:endParaRPr sz="1700" dirty="0"/>
          </a:p>
          <a:p>
            <a:pPr marL="457200" lvl="0" indent="-330200" algn="l" rtl="0">
              <a:spcBef>
                <a:spcPts val="800"/>
              </a:spcBef>
              <a:spcAft>
                <a:spcPts val="0"/>
              </a:spcAft>
              <a:buSzPts val="1600"/>
              <a:buChar char="●"/>
            </a:pPr>
            <a:r>
              <a:rPr lang="en-US" sz="1600" dirty="0"/>
              <a:t>Osseo Area Schools recognized Veterans Day on November 11th. Across the district, scholars learned more about Veterans Day, talked to veterans and made cards for veterans in our community.</a:t>
            </a:r>
            <a:endParaRPr sz="1600" dirty="0"/>
          </a:p>
          <a:p>
            <a:pPr marL="9144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More photos can be seen in our photo album on Facebook!</a:t>
            </a:r>
            <a:endParaRPr sz="16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72f06035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572f06035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endParaRPr sz="1600" b="1" dirty="0">
              <a:solidFill>
                <a:schemeClr val="dk1"/>
              </a:solidFill>
            </a:endParaRPr>
          </a:p>
          <a:p>
            <a:pPr marL="0" lvl="0" indent="0" algn="l" rtl="0">
              <a:lnSpc>
                <a:spcPct val="115000"/>
              </a:lnSpc>
              <a:spcBef>
                <a:spcPts val="800"/>
              </a:spcBef>
              <a:spcAft>
                <a:spcPts val="0"/>
              </a:spcAft>
              <a:buNone/>
            </a:pPr>
            <a:r>
              <a:rPr lang="en-US" sz="1600" b="1" dirty="0">
                <a:solidFill>
                  <a:schemeClr val="dk1"/>
                </a:solidFill>
              </a:rPr>
              <a:t>In the area of LIFELONG LEARNING</a:t>
            </a:r>
            <a:endParaRPr sz="1600" b="1"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solidFill>
                  <a:schemeClr val="dk1"/>
                </a:solidFill>
              </a:rPr>
              <a:t>Scholars at Park Center Senior High attended a student-run Día de </a:t>
            </a:r>
            <a:r>
              <a:rPr lang="en-US" sz="1600" dirty="0" err="1">
                <a:solidFill>
                  <a:schemeClr val="dk1"/>
                </a:solidFill>
              </a:rPr>
              <a:t>los</a:t>
            </a:r>
            <a:r>
              <a:rPr lang="en-US" sz="1600" dirty="0">
                <a:solidFill>
                  <a:schemeClr val="dk1"/>
                </a:solidFill>
              </a:rPr>
              <a:t> Muertos event. The students in Spanish and English Learners classes had the opportunity to decorate flowers, take photos in a photo booth, write letters to the deceased, color and eat food like pan de </a:t>
            </a:r>
            <a:r>
              <a:rPr lang="en-US" sz="1600" dirty="0" err="1">
                <a:solidFill>
                  <a:schemeClr val="dk1"/>
                </a:solidFill>
              </a:rPr>
              <a:t>muerto</a:t>
            </a:r>
            <a:r>
              <a:rPr lang="en-US" sz="1600" dirty="0">
                <a:solidFill>
                  <a:schemeClr val="dk1"/>
                </a:solidFill>
              </a:rPr>
              <a:t>. The event was organized by students in the Latino Circle and Heritage Spanish clubs.</a:t>
            </a:r>
            <a:endParaRPr sz="1600"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ea27627d62_1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ea27627d62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endParaRPr sz="1600">
              <a:solidFill>
                <a:schemeClr val="dk1"/>
              </a:solidFill>
            </a:endParaRPr>
          </a:p>
          <a:p>
            <a:pPr marL="45720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None/>
            </a:pPr>
            <a:endParaRPr sz="140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9c13fbe998_7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9c13fbe998_7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600" b="1" dirty="0">
              <a:solidFill>
                <a:schemeClr val="dk1"/>
              </a:solidFill>
            </a:endParaRPr>
          </a:p>
          <a:p>
            <a:pPr marL="457200" lvl="0" indent="-330200" algn="l" rtl="0">
              <a:spcBef>
                <a:spcPts val="800"/>
              </a:spcBef>
              <a:spcAft>
                <a:spcPts val="0"/>
              </a:spcAft>
              <a:buSzPts val="1600"/>
              <a:buChar char="●"/>
            </a:pPr>
            <a:r>
              <a:rPr lang="en-US" sz="1600" dirty="0"/>
              <a:t>This week is spirit week for 279Online! </a:t>
            </a:r>
            <a:endParaRPr sz="1600" dirty="0"/>
          </a:p>
          <a:p>
            <a:pPr marL="457200" lvl="0" indent="-330200" algn="l" rtl="0">
              <a:spcBef>
                <a:spcPts val="0"/>
              </a:spcBef>
              <a:spcAft>
                <a:spcPts val="0"/>
              </a:spcAft>
              <a:buSzPts val="1600"/>
              <a:buChar char="●"/>
            </a:pPr>
            <a:r>
              <a:rPr lang="en-US" sz="1600" dirty="0"/>
              <a:t>Yesterday, students wore hats during class. Today, students changed their backgrounds to be something fun! </a:t>
            </a:r>
            <a:endParaRPr sz="1600" dirty="0"/>
          </a:p>
          <a:p>
            <a:pPr marL="457200" lvl="0" indent="-330200" algn="l" rtl="0">
              <a:spcBef>
                <a:spcPts val="0"/>
              </a:spcBef>
              <a:spcAft>
                <a:spcPts val="0"/>
              </a:spcAft>
              <a:buSzPts val="1600"/>
              <a:buChar char="●"/>
            </a:pPr>
            <a:r>
              <a:rPr lang="en-US" sz="1600" dirty="0"/>
              <a:t>Advisories will also be competing in an advisory challenge. For five minutes of advisory each day of Spirit Week, advisories will play a game and record their game results on a Google form. The top three 6th-8th grade advisories and the top three 9th-12th advisories will come to the OALC at a chosen date for pizza, games and fun together! </a:t>
            </a:r>
            <a:endParaRPr sz="16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985f9d833f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985f9d833f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Scholars at Birch Grove Elementary School For The Arts had the opportunity to meet an author recently. Each grade level visited during their allotted time slot to listen to Bao Phi read his latest book, "You Are Life."</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The students had the opportunity to ask Phi questions, including how long it takes him to write a book, how he gets his ideas for books and how he works with the illustrators of the books. At the end of each session, the students waited in line to get Phi’s autograph. </a:t>
            </a:r>
            <a:endParaRPr sz="1600" dirty="0"/>
          </a:p>
          <a:p>
            <a:pPr marL="0" lvl="0" indent="0" algn="l" rtl="0">
              <a:spcBef>
                <a:spcPts val="0"/>
              </a:spcBef>
              <a:spcAft>
                <a:spcPts val="0"/>
              </a:spcAft>
              <a:buClr>
                <a:schemeClr val="dk1"/>
              </a:buClr>
              <a:buSzPts val="1100"/>
              <a:buFont typeface="Arial"/>
              <a:buNone/>
            </a:pPr>
            <a:endParaRPr sz="1600"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985f9d833f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985f9d833f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A new House System has been launched at </a:t>
            </a:r>
            <a:r>
              <a:rPr lang="en-US" sz="1600" dirty="0" err="1"/>
              <a:t>Zanewood</a:t>
            </a:r>
            <a:r>
              <a:rPr lang="en-US" sz="1600" dirty="0"/>
              <a:t> Community School STEAM as a part of the Positive Behavior Interventions Supports program. The five houses are made up of scholars from a cross section of grades and staff, working to build community and culture at the school for the scholars. The houses also allow staff to make positive connections with colleagues across curricular areas and departments. Pictured here is the blue House of Re-</a:t>
            </a:r>
            <a:r>
              <a:rPr lang="en-US" sz="1600" dirty="0" err="1"/>
              <a:t>veur</a:t>
            </a:r>
            <a:r>
              <a:rPr lang="en-US" sz="1600" dirty="0"/>
              <a:t>, a French word that means dreamers or idealists.</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Clr>
                <a:schemeClr val="dk1"/>
              </a:buClr>
              <a:buSzPts val="1600"/>
              <a:buChar char="●"/>
            </a:pPr>
            <a:r>
              <a:rPr lang="en-US" sz="1600" dirty="0" err="1">
                <a:solidFill>
                  <a:schemeClr val="dk1"/>
                </a:solidFill>
              </a:rPr>
              <a:t>Adrain</a:t>
            </a:r>
            <a:r>
              <a:rPr lang="en-US" sz="1600" dirty="0">
                <a:solidFill>
                  <a:schemeClr val="dk1"/>
                </a:solidFill>
              </a:rPr>
              <a:t> </a:t>
            </a:r>
            <a:r>
              <a:rPr lang="en-US" sz="1600" dirty="0" err="1">
                <a:solidFill>
                  <a:schemeClr val="dk1"/>
                </a:solidFill>
              </a:rPr>
              <a:t>Pendelton</a:t>
            </a:r>
            <a:r>
              <a:rPr lang="en-US" sz="1600" dirty="0">
                <a:solidFill>
                  <a:schemeClr val="dk1"/>
                </a:solidFill>
              </a:rPr>
              <a:t>, principal at </a:t>
            </a:r>
            <a:r>
              <a:rPr lang="en-US" sz="1600" dirty="0" err="1">
                <a:solidFill>
                  <a:schemeClr val="dk1"/>
                </a:solidFill>
              </a:rPr>
              <a:t>Zanewood</a:t>
            </a:r>
            <a:r>
              <a:rPr lang="en-US" sz="1600" dirty="0">
                <a:solidFill>
                  <a:schemeClr val="dk1"/>
                </a:solidFill>
              </a:rPr>
              <a:t> Community School said: </a:t>
            </a:r>
            <a:r>
              <a:rPr lang="en-US" sz="1600" dirty="0"/>
              <a:t>“One of our goals is to ensure scholars are seen, and that they have a positive connection with adults in order to foster a strong sense of belonging.”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471b532043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471b532043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600" b="1" dirty="0">
                <a:solidFill>
                  <a:schemeClr val="dk1"/>
                </a:solidFill>
              </a:rPr>
              <a:t> </a:t>
            </a:r>
            <a:endParaRPr sz="1600" b="1"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600" b="1"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US" sz="1600" b="1" dirty="0">
                <a:solidFill>
                  <a:schemeClr val="dk1"/>
                </a:solidFill>
              </a:rPr>
              <a:t>In the area of MISSION-DRIVEN EMPLOYEES</a:t>
            </a:r>
            <a:endParaRPr sz="1600" b="1" dirty="0">
              <a:solidFill>
                <a:schemeClr val="dk1"/>
              </a:solidFill>
            </a:endParaRPr>
          </a:p>
          <a:p>
            <a:pPr marL="457200" lvl="0" indent="-330200" algn="l" rtl="0">
              <a:lnSpc>
                <a:spcPct val="115000"/>
              </a:lnSpc>
              <a:spcBef>
                <a:spcPts val="800"/>
              </a:spcBef>
              <a:spcAft>
                <a:spcPts val="0"/>
              </a:spcAft>
              <a:buClr>
                <a:schemeClr val="dk1"/>
              </a:buClr>
              <a:buSzPts val="1600"/>
              <a:buChar char="●"/>
            </a:pPr>
            <a:r>
              <a:rPr lang="en-US" sz="1600" dirty="0">
                <a:solidFill>
                  <a:schemeClr val="dk1"/>
                </a:solidFill>
              </a:rPr>
              <a:t>Congratulations to Laurie Johnson, ESP from Birch Grove School for the Arts, and Norma </a:t>
            </a:r>
            <a:r>
              <a:rPr lang="en-US" sz="1600" dirty="0" err="1">
                <a:solidFill>
                  <a:schemeClr val="dk1"/>
                </a:solidFill>
              </a:rPr>
              <a:t>Nistler</a:t>
            </a:r>
            <a:r>
              <a:rPr lang="en-US" sz="1600" dirty="0">
                <a:solidFill>
                  <a:schemeClr val="dk1"/>
                </a:solidFill>
              </a:rPr>
              <a:t>, ESP from Osseo Senior High School, on being named finalists for Education Minnesota's 2022-23 ESP (Education Support Professional) of the Year award! </a:t>
            </a:r>
            <a:endParaRPr sz="1600" dirty="0">
              <a:solidFill>
                <a:schemeClr val="dk1"/>
              </a:solidFill>
            </a:endParaRPr>
          </a:p>
          <a:p>
            <a:pPr marL="457200" lvl="0" indent="-330200" algn="l" rtl="0">
              <a:lnSpc>
                <a:spcPct val="115000"/>
              </a:lnSpc>
              <a:spcBef>
                <a:spcPts val="0"/>
              </a:spcBef>
              <a:spcAft>
                <a:spcPts val="0"/>
              </a:spcAft>
              <a:buClr>
                <a:schemeClr val="dk1"/>
              </a:buClr>
              <a:buSzPts val="1600"/>
              <a:buChar char="●"/>
            </a:pPr>
            <a:r>
              <a:rPr lang="en-US" sz="1600" dirty="0">
                <a:solidFill>
                  <a:schemeClr val="dk1"/>
                </a:solidFill>
              </a:rPr>
              <a:t>Thank you for being such great representatives of Osseo Area Schools!</a:t>
            </a:r>
            <a:endParaRPr sz="1600" dirty="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985f9d833f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985f9d833f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 </a:t>
            </a:r>
            <a:endParaRPr sz="1600" b="1" dirty="0"/>
          </a:p>
          <a:p>
            <a:pPr marL="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𝐵𝑢𝑖𝑙𝑑𝑖𝑛𝑔 𝑎 𝐵𝑒𝑡𝑡𝑒𝑟 𝐹𝑢𝑡𝑢𝑟𝑒 results were decided on November 8th. Question one of the referendum, the operating levy, passed at 54.42%. Question two of the referendum, the technology levy, passed at 50.20%. Thank you voters for continuing to support our schools!</a:t>
            </a:r>
            <a:endParaRPr sz="1600" dirty="0"/>
          </a:p>
          <a:p>
            <a:pPr marL="457200" lvl="0" indent="-330200" algn="l" rtl="0">
              <a:spcBef>
                <a:spcPts val="0"/>
              </a:spcBef>
              <a:spcAft>
                <a:spcPts val="0"/>
              </a:spcAft>
              <a:buSzPts val="1600"/>
              <a:buChar char="●"/>
            </a:pPr>
            <a:r>
              <a:rPr lang="en-US" sz="1600" dirty="0"/>
              <a:t>Tune in for a full update later in tonight’s meeting. </a:t>
            </a:r>
            <a:endParaRPr sz="16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e95c1e76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1e95c1e7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b="1">
                <a:solidFill>
                  <a:schemeClr val="dk1"/>
                </a:solidFill>
              </a:rPr>
              <a:t>CORY </a:t>
            </a:r>
            <a:endParaRPr sz="1600" b="1">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0"/>
              </a:spcBef>
              <a:spcAft>
                <a:spcPts val="0"/>
              </a:spcAft>
              <a:buClr>
                <a:schemeClr val="dk1"/>
              </a:buClr>
              <a:buSzPts val="1100"/>
              <a:buFont typeface="Arial"/>
              <a:buNone/>
            </a:pPr>
            <a:r>
              <a:rPr lang="en-US" sz="1600">
                <a:solidFill>
                  <a:schemeClr val="dk1"/>
                </a:solidFill>
              </a:rPr>
              <a:t>Lastly, I have a few reminders regarding our district calendar and events:</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There will be no school on November 24 and 25 for the Thanksgiving holiday. </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Deadlines for 2023-24 enrollment options are already upon us! The first magnet school lottery priority application deadline is on December 31st. For more information about our magnet schools, visit district279.org/magnet</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279Online, a kindergarten through grade 12 online school, is also an option for students throughout the state. More information can be found at district279.org/279online.</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Thank you! </a:t>
            </a:r>
            <a:endParaRPr sz="1600">
              <a:solidFill>
                <a:schemeClr val="dk1"/>
              </a:solidFill>
            </a:endParaRPr>
          </a:p>
          <a:p>
            <a:pPr marL="457200" lvl="0" indent="-330200" algn="l" rtl="0">
              <a:spcBef>
                <a:spcPts val="0"/>
              </a:spcBef>
              <a:spcAft>
                <a:spcPts val="0"/>
              </a:spcAft>
              <a:buClr>
                <a:schemeClr val="dk1"/>
              </a:buClr>
              <a:buSzPts val="1600"/>
              <a:buChar char="●"/>
            </a:pPr>
            <a:r>
              <a:rPr lang="en-US" sz="1600">
                <a:solidFill>
                  <a:schemeClr val="dk1"/>
                </a:solidFill>
              </a:rPr>
              <a:t>Chair Dawson-Walton, that concludes my Superintendent’s Report for this evening. </a:t>
            </a:r>
            <a:endParaRPr sz="1600">
              <a:solidFill>
                <a:schemeClr val="dk1"/>
              </a:solidFill>
            </a:endParaRPr>
          </a:p>
          <a:p>
            <a:pPr marL="0" lvl="0" indent="0" algn="l" rtl="0">
              <a:spcBef>
                <a:spcPts val="0"/>
              </a:spcBef>
              <a:spcAft>
                <a:spcPts val="0"/>
              </a:spcAft>
              <a:buClr>
                <a:schemeClr val="dk1"/>
              </a:buClr>
              <a:buSzPts val="1100"/>
              <a:buFont typeface="Arial"/>
              <a:buNone/>
            </a:pPr>
            <a:endParaRPr sz="1600">
              <a:solidFill>
                <a:schemeClr val="dk1"/>
              </a:solidFill>
            </a:endParaRPr>
          </a:p>
          <a:p>
            <a:pPr marL="0" lvl="0" indent="0" algn="l" rtl="0">
              <a:spcBef>
                <a:spcPts val="600"/>
              </a:spcBef>
              <a:spcAft>
                <a:spcPts val="0"/>
              </a:spcAft>
              <a:buClr>
                <a:schemeClr val="dk1"/>
              </a:buClr>
              <a:buSzPts val="1100"/>
              <a:buFont typeface="Arial"/>
              <a:buNone/>
            </a:pPr>
            <a:endParaRPr sz="1600" b="1">
              <a:solidFill>
                <a:schemeClr val="dk1"/>
              </a:solidFill>
            </a:endParaRPr>
          </a:p>
          <a:p>
            <a:pPr marL="0" lvl="0" indent="0" algn="l" rtl="0">
              <a:spcBef>
                <a:spcPts val="600"/>
              </a:spcBef>
              <a:spcAft>
                <a:spcPts val="600"/>
              </a:spcAft>
              <a:buNone/>
            </a:pPr>
            <a:endParaRPr sz="16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ed2e7982c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ed2e7982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a27627d62_1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a27627d62_1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600" b="1">
                <a:solidFill>
                  <a:schemeClr val="dk1"/>
                </a:solidFill>
              </a:rPr>
              <a:t>CORY </a:t>
            </a:r>
            <a:endParaRPr sz="1600" b="1">
              <a:solidFill>
                <a:schemeClr val="dk1"/>
              </a:solidFill>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Thank you Chair Dawson Walton. Good evening Board Members.  </a:t>
            </a:r>
            <a:endParaRPr sz="1600" b="1" u="sng">
              <a:solidFill>
                <a:schemeClr val="dk1"/>
              </a:solidFill>
              <a:highlight>
                <a:srgbClr val="FFFF00"/>
              </a:highlight>
            </a:endParaRPr>
          </a:p>
          <a:p>
            <a:pPr marL="0" lvl="0" indent="0" algn="l" rtl="0">
              <a:lnSpc>
                <a:spcPct val="150000"/>
              </a:lnSpc>
              <a:spcBef>
                <a:spcPts val="0"/>
              </a:spcBef>
              <a:spcAft>
                <a:spcPts val="0"/>
              </a:spcAft>
              <a:buNone/>
            </a:pPr>
            <a:endParaRPr sz="1600" b="1" u="sng">
              <a:solidFill>
                <a:schemeClr val="dk1"/>
              </a:solidFill>
              <a:highlight>
                <a:srgbClr val="FFFF00"/>
              </a:highlight>
            </a:endParaRPr>
          </a:p>
          <a:p>
            <a:pPr marL="457200" lvl="0" indent="-330200" algn="l" rtl="0">
              <a:lnSpc>
                <a:spcPct val="150000"/>
              </a:lnSpc>
              <a:spcBef>
                <a:spcPts val="0"/>
              </a:spcBef>
              <a:spcAft>
                <a:spcPts val="0"/>
              </a:spcAft>
              <a:buClr>
                <a:schemeClr val="dk1"/>
              </a:buClr>
              <a:buSzPts val="1600"/>
              <a:buChar char="●"/>
            </a:pPr>
            <a:r>
              <a:rPr lang="en-US" sz="1600">
                <a:solidFill>
                  <a:schemeClr val="dk1"/>
                </a:solidFill>
              </a:rPr>
              <a:t>A regular part of the superintendent’s report is to share Points of Pride in our district.  </a:t>
            </a:r>
            <a:endParaRPr sz="1400">
              <a:solidFill>
                <a:schemeClr val="dk1"/>
              </a:solidFill>
            </a:endParaRPr>
          </a:p>
          <a:p>
            <a:pPr marL="457200" lvl="0" indent="-317500" algn="l" rtl="0">
              <a:lnSpc>
                <a:spcPct val="150000"/>
              </a:lnSpc>
              <a:spcBef>
                <a:spcPts val="0"/>
              </a:spcBef>
              <a:spcAft>
                <a:spcPts val="0"/>
              </a:spcAft>
              <a:buClr>
                <a:schemeClr val="dk1"/>
              </a:buClr>
              <a:buSzPts val="1400"/>
              <a:buChar char="●"/>
            </a:pPr>
            <a:r>
              <a:rPr lang="en-US" sz="1600">
                <a:solidFill>
                  <a:schemeClr val="dk1"/>
                </a:solidFill>
              </a:rPr>
              <a:t>By sharing our Points of Pride, we are taking time to </a:t>
            </a:r>
            <a:r>
              <a:rPr lang="en-US" sz="1600" b="1" u="sng">
                <a:solidFill>
                  <a:schemeClr val="dk1"/>
                </a:solidFill>
              </a:rPr>
              <a:t>recognize and celebrate</a:t>
            </a:r>
            <a:r>
              <a:rPr lang="en-US" sz="1600">
                <a:solidFill>
                  <a:schemeClr val="dk1"/>
                </a:solidFill>
              </a:rPr>
              <a:t> students, staff, and community members who are contributing to the accomplishment of our mission which is: </a:t>
            </a:r>
            <a:endParaRPr sz="1600">
              <a:solidFill>
                <a:schemeClr val="dk1"/>
              </a:solidFill>
            </a:endParaRPr>
          </a:p>
          <a:p>
            <a:pPr marL="914400" lvl="1" indent="-317500" algn="l" rtl="0">
              <a:lnSpc>
                <a:spcPct val="150000"/>
              </a:lnSpc>
              <a:spcBef>
                <a:spcPts val="0"/>
              </a:spcBef>
              <a:spcAft>
                <a:spcPts val="0"/>
              </a:spcAft>
              <a:buClr>
                <a:schemeClr val="dk1"/>
              </a:buClr>
              <a:buSzPts val="1400"/>
              <a:buChar char="○"/>
            </a:pPr>
            <a:r>
              <a:rPr lang="en-US" sz="1600" b="1" i="1">
                <a:solidFill>
                  <a:schemeClr val="dk1"/>
                </a:solidFill>
              </a:rPr>
              <a:t>to inspire and prepare each and every scholar with the confidence, courage and competence to achieve their dreams; contribute to community; and engage in a lifetime of learning.</a:t>
            </a:r>
            <a:endParaRPr sz="1600" b="1" i="1">
              <a:solidFill>
                <a:schemeClr val="dk1"/>
              </a:solidFill>
            </a:endParaRPr>
          </a:p>
          <a:p>
            <a:pPr marL="0" lvl="0" indent="0" algn="l" rtl="0">
              <a:lnSpc>
                <a:spcPct val="150000"/>
              </a:lnSpc>
              <a:spcBef>
                <a:spcPts val="0"/>
              </a:spcBef>
              <a:spcAft>
                <a:spcPts val="0"/>
              </a:spcAft>
              <a:buNone/>
            </a:pPr>
            <a:endParaRPr sz="1600" b="1">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600" b="1">
                <a:solidFill>
                  <a:schemeClr val="dk1"/>
                </a:solidFill>
              </a:rPr>
              <a:t>So tonight, I have members of our District Cabinet here to assist in sharing some of these examples from the last few weeks.  So I will turn it over to Asst. Superintendent Bryan Bass, to get us started.  ….Bryan?....</a:t>
            </a:r>
            <a:endParaRPr sz="1600" b="1">
              <a:solidFill>
                <a:schemeClr val="dk1"/>
              </a:solidFill>
            </a:endParaRPr>
          </a:p>
          <a:p>
            <a:pPr marL="0" lvl="0" indent="0" algn="l" rtl="0">
              <a:lnSpc>
                <a:spcPct val="150000"/>
              </a:lnSpc>
              <a:spcBef>
                <a:spcPts val="0"/>
              </a:spcBef>
              <a:spcAft>
                <a:spcPts val="0"/>
              </a:spcAft>
              <a:buNone/>
            </a:pPr>
            <a:endParaRPr sz="1600" b="1"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572f06035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572f06035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p>
          <a:p>
            <a:pPr marL="457200" lvl="0" indent="-330200" algn="l" rtl="0">
              <a:spcBef>
                <a:spcPts val="0"/>
              </a:spcBef>
              <a:spcAft>
                <a:spcPts val="0"/>
              </a:spcAft>
              <a:buSzPts val="1600"/>
              <a:buChar char="●"/>
            </a:pPr>
            <a:r>
              <a:rPr lang="en-US" sz="1600" dirty="0"/>
              <a:t>November is Native American Heritage Month! Osseo Area Schools celebrates the rich and diverse cultures and histories, as well as the essential contributions of Native people in the over 80 tribal nations represented in Osseo Area Schools.</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a:t>Students at Cedar Island Elementary School participated in a school-wide assembly with Ethan </a:t>
            </a:r>
            <a:r>
              <a:rPr lang="en-US" sz="1600" dirty="0" err="1"/>
              <a:t>Neerdaels</a:t>
            </a:r>
            <a:r>
              <a:rPr lang="en-US" sz="1600" dirty="0"/>
              <a:t>, the coordinator of Indian Education, during Native American Heritage Month. The assembly kicked-off the Student Identity Project at Cedar Island, where kids are learning about identity and who they are. </a:t>
            </a:r>
            <a:endParaRPr sz="1600" dirty="0"/>
          </a:p>
          <a:p>
            <a:pPr marL="457200" lvl="0" indent="0" algn="l" rtl="0">
              <a:spcBef>
                <a:spcPts val="0"/>
              </a:spcBef>
              <a:spcAft>
                <a:spcPts val="0"/>
              </a:spcAft>
              <a:buNone/>
            </a:pPr>
            <a:endParaRPr sz="1600" dirty="0"/>
          </a:p>
          <a:p>
            <a:pPr marL="457200" lvl="0" indent="-330200" algn="l" rtl="0">
              <a:spcBef>
                <a:spcPts val="0"/>
              </a:spcBef>
              <a:spcAft>
                <a:spcPts val="0"/>
              </a:spcAft>
              <a:buSzPts val="1600"/>
              <a:buChar char="●"/>
            </a:pPr>
            <a:r>
              <a:rPr lang="en-US" sz="1600" dirty="0" err="1"/>
              <a:t>Neerdaels</a:t>
            </a:r>
            <a:r>
              <a:rPr lang="en-US" sz="1600" dirty="0"/>
              <a:t> talked with the students about the Dakota language, which is the original language of Minnesota, and how not as many children are learning the language and speaking it. He shared that the Dakota people pass on their traditions through storytelling and sharing time together, and told the students one of the stories. </a:t>
            </a:r>
            <a:r>
              <a:rPr lang="en-US" sz="1600" dirty="0" err="1"/>
              <a:t>Neerdaels</a:t>
            </a:r>
            <a:r>
              <a:rPr lang="en-US" sz="1600" dirty="0"/>
              <a:t> also shared that today, native people are bringing their identities back, both at home and in the community.</a:t>
            </a:r>
            <a:endParaRPr sz="16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985f9d833f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985f9d833f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Many of the schools in the district, including Elm Creek Elementary School, Fair Oaks Elementary School, Osseo Middle School, North View Middle School and Maple Grove Senior High School, had displays in the media center set up for students to choose books written by Native American authors. </a:t>
            </a:r>
            <a:endParaRPr sz="16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9c13fbe998_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9c13fbe998_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In addition to displays in the media centers, Library Media Specialists have chosen special books to read with their classes during Native American Heritage Month. </a:t>
            </a:r>
            <a:endParaRPr sz="1600" dirty="0"/>
          </a:p>
          <a:p>
            <a:pPr marL="457200" lvl="0" indent="-330200" algn="l" rtl="0">
              <a:spcBef>
                <a:spcPts val="0"/>
              </a:spcBef>
              <a:spcAft>
                <a:spcPts val="0"/>
              </a:spcAft>
              <a:buSzPts val="1600"/>
              <a:buChar char="●"/>
            </a:pPr>
            <a:r>
              <a:rPr lang="en-US" sz="1600" dirty="0"/>
              <a:t>At Weaver Lake: A Science, Math and Technology School, students read “We are Still Here!,” a story of Native American truths that everyone should know by Traci </a:t>
            </a:r>
            <a:r>
              <a:rPr lang="en-US" sz="1600" dirty="0" err="1"/>
              <a:t>Sorell</a:t>
            </a:r>
            <a:r>
              <a:rPr lang="en-US" sz="1600" dirty="0"/>
              <a:t>. </a:t>
            </a:r>
            <a:endParaRPr sz="1600" dirty="0"/>
          </a:p>
          <a:p>
            <a:pPr marL="457200" lvl="0" indent="-330200" algn="l" rtl="0">
              <a:spcBef>
                <a:spcPts val="0"/>
              </a:spcBef>
              <a:spcAft>
                <a:spcPts val="0"/>
              </a:spcAft>
              <a:buSzPts val="1600"/>
              <a:buChar char="●"/>
            </a:pPr>
            <a:r>
              <a:rPr lang="en-US" sz="1600" dirty="0"/>
              <a:t>At </a:t>
            </a:r>
            <a:r>
              <a:rPr lang="en-US" sz="1600" dirty="0" err="1"/>
              <a:t>Zanewood</a:t>
            </a:r>
            <a:r>
              <a:rPr lang="en-US" sz="1600" dirty="0"/>
              <a:t> Community: A STEAM School and Elm Creek Elementary School, students read “Josie Dances” by Denise </a:t>
            </a:r>
            <a:r>
              <a:rPr lang="en-US" sz="1600" dirty="0" err="1"/>
              <a:t>Lajimodiere</a:t>
            </a:r>
            <a:r>
              <a:rPr lang="en-US" sz="1600" dirty="0"/>
              <a:t>.</a:t>
            </a:r>
            <a:endParaRPr sz="1600" dirty="0"/>
          </a:p>
          <a:p>
            <a:pPr marL="457200" lvl="0" indent="-330200" algn="l" rtl="0">
              <a:spcBef>
                <a:spcPts val="0"/>
              </a:spcBef>
              <a:spcAft>
                <a:spcPts val="0"/>
              </a:spcAft>
              <a:buSzPts val="1600"/>
              <a:buChar char="●"/>
            </a:pPr>
            <a:r>
              <a:rPr lang="en-US" sz="1600" dirty="0"/>
              <a:t>At Palmer Lake Elementary School, students read “We are Water Protectors” by Carole Lindstrom and “</a:t>
            </a:r>
            <a:r>
              <a:rPr lang="en-US" sz="1600" dirty="0" err="1"/>
              <a:t>Tasunka</a:t>
            </a:r>
            <a:r>
              <a:rPr lang="en-US" sz="1600" dirty="0"/>
              <a:t>: A Lakota Horse Legend” by Donald F. </a:t>
            </a:r>
            <a:r>
              <a:rPr lang="en-US" sz="1600" dirty="0" err="1"/>
              <a:t>Montileaux</a:t>
            </a:r>
            <a:r>
              <a:rPr lang="en-US" sz="1600" dirty="0"/>
              <a:t>. </a:t>
            </a:r>
            <a:endParaRPr sz="1600"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9c13fbe998_7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9c13fbe998_7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At Osseo Middle School, advisory classes decorated their doors to honor Native American Heritage Month.</a:t>
            </a:r>
            <a:endParaRPr sz="16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985f9d833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985f9d833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In Beth Romano’s class at Brooklyn Middle STEAM School, scholars had the opportunity to cook and try indigenous foods in the classroom, using the Sioux Chef’s Indigenous Kitchen cookbook as inspiration. </a:t>
            </a:r>
            <a:endParaRPr sz="1600" dirty="0"/>
          </a:p>
          <a:p>
            <a:pPr marL="457200" lvl="0" indent="-330200" algn="l" rtl="0">
              <a:spcBef>
                <a:spcPts val="0"/>
              </a:spcBef>
              <a:spcAft>
                <a:spcPts val="0"/>
              </a:spcAft>
              <a:buSzPts val="1600"/>
              <a:buChar char="●"/>
            </a:pPr>
            <a:r>
              <a:rPr lang="en-US" sz="1600" dirty="0"/>
              <a:t>From amaranth cakes and </a:t>
            </a:r>
            <a:r>
              <a:rPr lang="en-US" sz="1600" dirty="0" err="1"/>
              <a:t>wojape</a:t>
            </a:r>
            <a:r>
              <a:rPr lang="en-US" sz="1600" dirty="0"/>
              <a:t> to bison fry bread tacos, students are learning the importance of preserving culture, living off what nature provides, as well as how food and politics have historically affected Native communities.</a:t>
            </a:r>
            <a:endParaRPr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985f9d833f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985f9d833f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dirty="0">
              <a:solidFill>
                <a:schemeClr val="dk1"/>
              </a:solidFill>
            </a:endParaRPr>
          </a:p>
          <a:p>
            <a:pPr marL="0" lvl="0" indent="0" algn="l" rtl="0">
              <a:spcBef>
                <a:spcPts val="0"/>
              </a:spcBef>
              <a:spcAft>
                <a:spcPts val="0"/>
              </a:spcAft>
              <a:buNone/>
            </a:pPr>
            <a:endParaRPr sz="1600" b="1" dirty="0">
              <a:solidFill>
                <a:schemeClr val="dk1"/>
              </a:solidFill>
            </a:endParaRPr>
          </a:p>
          <a:p>
            <a:pPr marL="457200" lvl="0" indent="-330200" algn="l" rtl="0">
              <a:spcBef>
                <a:spcPts val="0"/>
              </a:spcBef>
              <a:spcAft>
                <a:spcPts val="0"/>
              </a:spcAft>
              <a:buSzPts val="1600"/>
              <a:buChar char="●"/>
            </a:pPr>
            <a:r>
              <a:rPr lang="en-US" sz="1600" dirty="0"/>
              <a:t>In addition to displays in the media center and lessons in the classrooms, many schools decorated their hallways for Native American Heritage Month. Indian Ed students at Maple Grove Senior High School made a poster about who they are and who they aren’t, and created a digital presentation that showed on the TV monitors in the hallways!</a:t>
            </a:r>
            <a:endParaRPr sz="16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14" name="Google Shape;14;p2" descr="cover-page.jpg"/>
          <p:cNvPicPr preferRelativeResize="0"/>
          <p:nvPr/>
        </p:nvPicPr>
        <p:blipFill rotWithShape="1">
          <a:blip r:embed="rId3">
            <a:alphaModFix/>
          </a:blip>
          <a:srcRect/>
          <a:stretch/>
        </p:blipFill>
        <p:spPr>
          <a:xfrm>
            <a:off x="-1" y="1454150"/>
            <a:ext cx="9144002" cy="3708400"/>
          </a:xfrm>
          <a:prstGeom prst="rect">
            <a:avLst/>
          </a:prstGeom>
          <a:noFill/>
          <a:ln>
            <a:noFill/>
          </a:ln>
        </p:spPr>
      </p:pic>
      <p:sp>
        <p:nvSpPr>
          <p:cNvPr id="15" name="Google Shape;15;p2"/>
          <p:cNvSpPr txBox="1">
            <a:spLocks noGrp="1"/>
          </p:cNvSpPr>
          <p:nvPr>
            <p:ph type="ctrTitle"/>
          </p:nvPr>
        </p:nvSpPr>
        <p:spPr>
          <a:xfrm>
            <a:off x="685800" y="1940719"/>
            <a:ext cx="7772400" cy="916781"/>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371600" y="3026092"/>
            <a:ext cx="6400800" cy="460058"/>
          </a:xfrm>
          <a:prstGeom prst="rect">
            <a:avLst/>
          </a:prstGeom>
          <a:noFill/>
          <a:ln>
            <a:noFill/>
          </a:ln>
        </p:spPr>
        <p:txBody>
          <a:bodyPr spcFirstLastPara="1" wrap="square" lIns="91425" tIns="91425" rIns="91425" bIns="91425" anchor="t" anchorCtr="0">
            <a:noAutofit/>
          </a:bodyPr>
          <a:lstStyle>
            <a:lvl1pPr marL="0" marR="0" lvl="0" indent="0" algn="ctr" rtl="0">
              <a:spcBef>
                <a:spcPts val="520"/>
              </a:spcBef>
              <a:spcAft>
                <a:spcPts val="0"/>
              </a:spcAft>
              <a:buClr>
                <a:srgbClr val="331470"/>
              </a:buClr>
              <a:buSzPts val="1920"/>
              <a:buFont typeface="Merriweather Sans"/>
              <a:buNone/>
              <a:defRPr sz="2600" b="0" i="1" u="none" strike="noStrike" cap="none">
                <a:solidFill>
                  <a:srgbClr val="3F3F3F"/>
                </a:solidFill>
                <a:latin typeface="Crimson Text"/>
                <a:ea typeface="Crimson Text"/>
                <a:cs typeface="Crimson Text"/>
                <a:sym typeface="Crimson Text"/>
              </a:defRPr>
            </a:lvl1pPr>
            <a:lvl2pPr marL="457200" marR="0" lvl="1" indent="0" algn="ctr" rtl="0">
              <a:spcBef>
                <a:spcPts val="560"/>
              </a:spcBef>
              <a:spcAft>
                <a:spcPts val="0"/>
              </a:spcAft>
              <a:buClr>
                <a:srgbClr val="888888"/>
              </a:buClr>
              <a:buSzPts val="2800"/>
              <a:buFont typeface="Arial"/>
              <a:buNone/>
              <a:defRPr sz="2800" b="0" i="0" u="none" strike="noStrike" cap="none">
                <a:solidFill>
                  <a:srgbClr val="888888"/>
                </a:solidFill>
                <a:latin typeface="Crimson Text"/>
                <a:ea typeface="Crimson Text"/>
                <a:cs typeface="Crimson Text"/>
                <a:sym typeface="Crimson Text"/>
              </a:defRPr>
            </a:lvl2pPr>
            <a:lvl3pPr marL="914400" marR="0" lvl="2" indent="0" algn="ctr" rtl="0">
              <a:spcBef>
                <a:spcPts val="480"/>
              </a:spcBef>
              <a:spcAft>
                <a:spcPts val="0"/>
              </a:spcAft>
              <a:buClr>
                <a:srgbClr val="888888"/>
              </a:buClr>
              <a:buSzPts val="2400"/>
              <a:buFont typeface="Arial"/>
              <a:buNone/>
              <a:defRPr sz="2400" b="0" i="0" u="none" strike="noStrike" cap="none">
                <a:solidFill>
                  <a:srgbClr val="888888"/>
                </a:solidFill>
                <a:latin typeface="Crimson Text"/>
                <a:ea typeface="Crimson Text"/>
                <a:cs typeface="Crimson Text"/>
                <a:sym typeface="Crimson Text"/>
              </a:defRPr>
            </a:lvl3pPr>
            <a:lvl4pPr marL="1371600" marR="0" lvl="3"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4pPr>
            <a:lvl5pPr marL="1828800" marR="0" lvl="4" indent="0" algn="ctr" rtl="0">
              <a:spcBef>
                <a:spcPts val="400"/>
              </a:spcBef>
              <a:spcAft>
                <a:spcPts val="0"/>
              </a:spcAft>
              <a:buClr>
                <a:srgbClr val="888888"/>
              </a:buClr>
              <a:buSzPts val="2000"/>
              <a:buFont typeface="Arial"/>
              <a:buNone/>
              <a:defRPr sz="2000" b="0" i="0" u="none" strike="noStrike" cap="none">
                <a:solidFill>
                  <a:srgbClr val="888888"/>
                </a:solidFill>
                <a:latin typeface="Crimson Text"/>
                <a:ea typeface="Crimson Text"/>
                <a:cs typeface="Crimson Text"/>
                <a:sym typeface="Crimson Text"/>
              </a:defRPr>
            </a:lvl5pPr>
            <a:lvl6pPr marL="2286000" marR="0" lvl="5"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 name="Google Shape;17;p2"/>
          <p:cNvSpPr txBox="1"/>
          <p:nvPr/>
        </p:nvSpPr>
        <p:spPr>
          <a:xfrm>
            <a:off x="7569200" y="139525"/>
            <a:ext cx="888900" cy="603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lt1"/>
                </a:solidFill>
                <a:latin typeface="Montserrat"/>
                <a:ea typeface="Montserrat"/>
                <a:cs typeface="Montserrat"/>
                <a:sym typeface="Montserrat"/>
              </a:rPr>
              <a:t>ISD 279</a:t>
            </a:r>
            <a:endParaRPr sz="2000" b="1" i="0" u="none" strike="noStrike" cap="none">
              <a:solidFill>
                <a:schemeClr val="lt1"/>
              </a:solidFill>
              <a:latin typeface="Montserrat"/>
              <a:ea typeface="Montserrat"/>
              <a:cs typeface="Montserrat"/>
              <a:sym typeface="Montserrat"/>
            </a:endParaRPr>
          </a:p>
        </p:txBody>
      </p:sp>
      <p:pic>
        <p:nvPicPr>
          <p:cNvPr id="18" name="Google Shape;18;p2" descr="osseo-logo.jpg"/>
          <p:cNvPicPr preferRelativeResize="0"/>
          <p:nvPr/>
        </p:nvPicPr>
        <p:blipFill rotWithShape="1">
          <a:blip r:embed="rId4">
            <a:alphaModFix/>
          </a:blip>
          <a:srcRect/>
          <a:stretch/>
        </p:blipFill>
        <p:spPr>
          <a:xfrm>
            <a:off x="2895602" y="814047"/>
            <a:ext cx="3352798" cy="781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3" name="Google Shape;73;p11"/>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Google Shape;74;p1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6" name="Google Shape;76;p1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rot="5400000">
            <a:off x="5463778" y="1371601"/>
            <a:ext cx="4388644" cy="20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9" name="Google Shape;79;p1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Google Shape;80;p12"/>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82" name="Google Shape;82;p12"/>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pic>
        <p:nvPicPr>
          <p:cNvPr id="86" name="Google Shape;86;p14"/>
          <p:cNvPicPr preferRelativeResize="0"/>
          <p:nvPr/>
        </p:nvPicPr>
        <p:blipFill rotWithShape="1">
          <a:blip r:embed="rId2">
            <a:alphaModFix/>
          </a:blip>
          <a:srcRect/>
          <a:stretch/>
        </p:blipFill>
        <p:spPr>
          <a:xfrm>
            <a:off x="7569200" y="0"/>
            <a:ext cx="889000" cy="971550"/>
          </a:xfrm>
          <a:prstGeom prst="rect">
            <a:avLst/>
          </a:prstGeom>
          <a:noFill/>
          <a:ln>
            <a:noFill/>
          </a:ln>
        </p:spPr>
      </p:pic>
      <p:pic>
        <p:nvPicPr>
          <p:cNvPr id="87" name="Google Shape;87;p14" descr="cover-page.jpg"/>
          <p:cNvPicPr preferRelativeResize="0"/>
          <p:nvPr/>
        </p:nvPicPr>
        <p:blipFill rotWithShape="1">
          <a:blip r:embed="rId3">
            <a:alphaModFix/>
          </a:blip>
          <a:srcRect/>
          <a:stretch/>
        </p:blipFill>
        <p:spPr>
          <a:xfrm>
            <a:off x="-1" y="1435100"/>
            <a:ext cx="9144002" cy="3708400"/>
          </a:xfrm>
          <a:prstGeom prst="rect">
            <a:avLst/>
          </a:prstGeom>
          <a:noFill/>
          <a:ln>
            <a:noFill/>
          </a:ln>
        </p:spPr>
      </p:pic>
      <p:sp>
        <p:nvSpPr>
          <p:cNvPr id="88" name="Google Shape;88;p14"/>
          <p:cNvSpPr txBox="1">
            <a:spLocks noGrp="1"/>
          </p:cNvSpPr>
          <p:nvPr>
            <p:ph type="ctrTitle"/>
          </p:nvPr>
        </p:nvSpPr>
        <p:spPr>
          <a:xfrm>
            <a:off x="685800" y="1940719"/>
            <a:ext cx="7772400" cy="916781"/>
          </a:xfrm>
          <a:prstGeom prst="rect">
            <a:avLst/>
          </a:prstGeom>
          <a:noFill/>
          <a:ln>
            <a:noFill/>
          </a:ln>
        </p:spPr>
        <p:txBody>
          <a:bodyPr spcFirstLastPara="1" wrap="square" lIns="91425" tIns="45700" rIns="91425" bIns="45700" anchor="t" anchorCtr="0">
            <a:norm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9" name="Google Shape;89;p14"/>
          <p:cNvSpPr txBox="1">
            <a:spLocks noGrp="1"/>
          </p:cNvSpPr>
          <p:nvPr>
            <p:ph type="subTitle" idx="1"/>
          </p:nvPr>
        </p:nvSpPr>
        <p:spPr>
          <a:xfrm>
            <a:off x="1371600" y="3026092"/>
            <a:ext cx="6400800" cy="460058"/>
          </a:xfrm>
          <a:prstGeom prst="rect">
            <a:avLst/>
          </a:prstGeom>
          <a:noFill/>
          <a:ln>
            <a:noFill/>
          </a:ln>
        </p:spPr>
        <p:txBody>
          <a:bodyPr spcFirstLastPara="1" wrap="square" lIns="91425" tIns="45700" rIns="91425" bIns="45700" anchor="t" anchorCtr="0">
            <a:normAutofit/>
          </a:bodyPr>
          <a:lstStyle>
            <a:lvl1pPr marR="0" lvl="0" algn="ctr" rtl="0">
              <a:spcBef>
                <a:spcPts val="520"/>
              </a:spcBef>
              <a:spcAft>
                <a:spcPts val="0"/>
              </a:spcAft>
              <a:buClr>
                <a:srgbClr val="331470"/>
              </a:buClr>
              <a:buSzPts val="1560"/>
              <a:buFont typeface="Merriweather Sans"/>
              <a:buNone/>
              <a:defRPr sz="2600" b="0" i="1" u="none" strike="noStrike" cap="none">
                <a:solidFill>
                  <a:srgbClr val="3F3F3F"/>
                </a:solidFill>
                <a:latin typeface="Crimson Text"/>
                <a:ea typeface="Crimson Text"/>
                <a:cs typeface="Crimson Text"/>
                <a:sym typeface="Crimson Text"/>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rimson Text SemiBold"/>
                <a:ea typeface="Crimson Text SemiBold"/>
                <a:cs typeface="Crimson Text SemiBold"/>
                <a:sym typeface="Crimson Text SemiBold"/>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rimson Text SemiBold"/>
                <a:ea typeface="Crimson Text SemiBold"/>
                <a:cs typeface="Crimson Text SemiBold"/>
                <a:sym typeface="Crimson Text SemiBold"/>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rimson Text SemiBold"/>
                <a:ea typeface="Crimson Text SemiBold"/>
                <a:cs typeface="Crimson Text SemiBold"/>
                <a:sym typeface="Crimson Text SemiBold"/>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0" name="Google Shape;90;p14"/>
          <p:cNvSpPr txBox="1"/>
          <p:nvPr/>
        </p:nvSpPr>
        <p:spPr>
          <a:xfrm>
            <a:off x="7569200" y="111264"/>
            <a:ext cx="889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ISD</a:t>
            </a:r>
            <a:endParaRPr/>
          </a:p>
          <a:p>
            <a:pPr marL="0" marR="0" lvl="0" indent="0" algn="ctr" rtl="0">
              <a:spcBef>
                <a:spcPts val="0"/>
              </a:spcBef>
              <a:spcAft>
                <a:spcPts val="0"/>
              </a:spcAft>
              <a:buNone/>
            </a:pPr>
            <a:r>
              <a:rPr lang="en-US" sz="2000" b="1" i="0" u="none" strike="noStrike" cap="none">
                <a:solidFill>
                  <a:schemeClr val="lt1"/>
                </a:solidFill>
                <a:latin typeface="Montserrat"/>
                <a:ea typeface="Montserrat"/>
                <a:cs typeface="Montserrat"/>
                <a:sym typeface="Montserrat"/>
              </a:rPr>
              <a:t>279</a:t>
            </a:r>
            <a:endParaRPr/>
          </a:p>
        </p:txBody>
      </p:sp>
      <p:pic>
        <p:nvPicPr>
          <p:cNvPr id="91" name="Google Shape;91;p14"/>
          <p:cNvPicPr preferRelativeResize="0"/>
          <p:nvPr/>
        </p:nvPicPr>
        <p:blipFill rotWithShape="1">
          <a:blip r:embed="rId4">
            <a:alphaModFix/>
          </a:blip>
          <a:srcRect/>
          <a:stretch/>
        </p:blipFill>
        <p:spPr>
          <a:xfrm>
            <a:off x="2895600" y="821290"/>
            <a:ext cx="3352800" cy="7831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5" name="Google Shape;95;p15"/>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6"/>
          <p:cNvSpPr txBox="1">
            <a:spLocks noGrp="1"/>
          </p:cNvSpPr>
          <p:nvPr>
            <p:ph type="body" idx="1"/>
          </p:nvPr>
        </p:nvSpPr>
        <p:spPr>
          <a:xfrm>
            <a:off x="914400" y="1200151"/>
            <a:ext cx="7315200" cy="3394472"/>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6"/>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1" name="Google Shape;101;p16"/>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pic>
        <p:nvPicPr>
          <p:cNvPr id="103" name="Google Shape;103;p17"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104" name="Google Shape;104;p17" descr="text-page.jpg"/>
          <p:cNvPicPr preferRelativeResize="0"/>
          <p:nvPr/>
        </p:nvPicPr>
        <p:blipFill rotWithShape="1">
          <a:blip r:embed="rId3">
            <a:alphaModFix/>
          </a:blip>
          <a:srcRect/>
          <a:stretch/>
        </p:blipFill>
        <p:spPr>
          <a:xfrm>
            <a:off x="-1" y="4135855"/>
            <a:ext cx="5029201" cy="1064795"/>
          </a:xfrm>
          <a:prstGeom prst="rect">
            <a:avLst/>
          </a:prstGeom>
          <a:noFill/>
          <a:ln>
            <a:noFill/>
          </a:ln>
        </p:spPr>
      </p:pic>
      <p:sp>
        <p:nvSpPr>
          <p:cNvPr id="105" name="Google Shape;105;p17"/>
          <p:cNvSpPr txBox="1">
            <a:spLocks noGrp="1"/>
          </p:cNvSpPr>
          <p:nvPr>
            <p:ph type="title"/>
          </p:nvPr>
        </p:nvSpPr>
        <p:spPr>
          <a:xfrm>
            <a:off x="722313" y="2896791"/>
            <a:ext cx="7772400" cy="102155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331470"/>
              </a:buClr>
              <a:buSzPts val="4000"/>
              <a:buFont typeface="Montserrat"/>
              <a:buNone/>
              <a:defRPr sz="4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17"/>
          <p:cNvSpPr txBox="1">
            <a:spLocks noGrp="1"/>
          </p:cNvSpPr>
          <p:nvPr>
            <p:ph type="body" idx="1"/>
          </p:nvPr>
        </p:nvSpPr>
        <p:spPr>
          <a:xfrm>
            <a:off x="722313" y="1771651"/>
            <a:ext cx="7772400" cy="112514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rgbClr val="331470"/>
              </a:buClr>
              <a:buSzPts val="1200"/>
              <a:buFont typeface="Merriweather Sans"/>
              <a:buNone/>
              <a:defRPr sz="2000" b="0" i="0" u="none" strike="noStrike" cap="none">
                <a:solidFill>
                  <a:srgbClr val="FFFFFF"/>
                </a:solidFill>
                <a:latin typeface="Crimson Text SemiBold"/>
                <a:ea typeface="Crimson Text SemiBold"/>
                <a:cs typeface="Crimson Text SemiBold"/>
                <a:sym typeface="Crimson Text SemiBold"/>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rimson Text SemiBold"/>
                <a:ea typeface="Crimson Text SemiBold"/>
                <a:cs typeface="Crimson Text SemiBold"/>
                <a:sym typeface="Crimson Text SemiBold"/>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rimson Text SemiBold"/>
                <a:ea typeface="Crimson Text SemiBold"/>
                <a:cs typeface="Crimson Text SemiBold"/>
                <a:sym typeface="Crimson Text SemiBold"/>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rimson Text SemiBold"/>
                <a:ea typeface="Crimson Text SemiBold"/>
                <a:cs typeface="Crimson Text SemiBold"/>
                <a:sym typeface="Crimson Text SemiBold"/>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7" name="Google Shape;107;p17"/>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1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1" name="Google Shape;111;p1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SemiBold"/>
                <a:ea typeface="Crimson Text SemiBold"/>
                <a:cs typeface="Crimson Text SemiBold"/>
                <a:sym typeface="Crimson Text SemiBold"/>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18"/>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4" name="Google Shape;114;p1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5" name="Google Shape;115;p18"/>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
        <p:cNvGrpSpPr/>
        <p:nvPr/>
      </p:nvGrpSpPr>
      <p:grpSpPr>
        <a:xfrm>
          <a:off x="0" y="0"/>
          <a:ext cx="0" cy="0"/>
          <a:chOff x="0" y="0"/>
          <a:chExt cx="0" cy="0"/>
        </a:xfrm>
      </p:grpSpPr>
      <p:sp>
        <p:nvSpPr>
          <p:cNvPr id="117" name="Google Shape;117;p19"/>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8" name="Google Shape;118;p1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9" name="Google Shape;119;p1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0" name="Google Shape;120;p19"/>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360"/>
              </a:spcBef>
              <a:spcAft>
                <a:spcPts val="0"/>
              </a:spcAft>
              <a:buClr>
                <a:srgbClr val="331470"/>
              </a:buClr>
              <a:buSzPts val="108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000"/>
              <a:buFont typeface="Arial"/>
              <a:buNone/>
              <a:defRPr sz="2000" b="1"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360"/>
              </a:spcBef>
              <a:spcAft>
                <a:spcPts val="0"/>
              </a:spcAft>
              <a:buClr>
                <a:srgbClr val="595959"/>
              </a:buClr>
              <a:buSzPts val="1800"/>
              <a:buFont typeface="Arial"/>
              <a:buNone/>
              <a:defRPr sz="1800" b="1"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320"/>
              </a:spcBef>
              <a:spcAft>
                <a:spcPts val="0"/>
              </a:spcAft>
              <a:buClr>
                <a:srgbClr val="595959"/>
              </a:buClr>
              <a:buSzPts val="1600"/>
              <a:buFont typeface="Arial"/>
              <a:buNone/>
              <a:defRPr sz="1600" b="1"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1" name="Google Shape;121;p19"/>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SemiBold"/>
                <a:ea typeface="Crimson Text SemiBold"/>
                <a:cs typeface="Crimson Text SemiBold"/>
                <a:sym typeface="Crimson Text SemiBold"/>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SemiBold"/>
                <a:ea typeface="Crimson Text SemiBold"/>
                <a:cs typeface="Crimson Text SemiBold"/>
                <a:sym typeface="Crimson Text SemiBold"/>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SemiBold"/>
                <a:ea typeface="Crimson Text SemiBold"/>
                <a:cs typeface="Crimson Text SemiBold"/>
                <a:sym typeface="Crimson Text SemiBold"/>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2" name="Google Shape;122;p19"/>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 name="Google Shape;123;p1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4" name="Google Shape;124;p19"/>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0"/>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8" name="Google Shape;128;p2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9" name="Google Shape;129;p20"/>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2" name="Google Shape;132;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Google Shape;133;p21"/>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4" name="Google Shape;134;p21"/>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 name="Google Shape;135;p2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p21"/>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descr="gray-bkgd.jpg"/>
          <p:cNvPicPr preferRelativeResize="0"/>
          <p:nvPr/>
        </p:nvPicPr>
        <p:blipFill rotWithShape="1">
          <a:blip r:embed="rId2">
            <a:alphaModFix/>
          </a:blip>
          <a:srcRect/>
          <a:stretch/>
        </p:blipFill>
        <p:spPr>
          <a:xfrm>
            <a:off x="-76200" y="-19050"/>
            <a:ext cx="9242739" cy="5200650"/>
          </a:xfrm>
          <a:prstGeom prst="rect">
            <a:avLst/>
          </a:prstGeom>
          <a:noFill/>
          <a:ln>
            <a:noFill/>
          </a:ln>
        </p:spPr>
      </p:pic>
      <p:pic>
        <p:nvPicPr>
          <p:cNvPr id="21" name="Google Shape;21;p3" descr="text-page.jpg"/>
          <p:cNvPicPr preferRelativeResize="0"/>
          <p:nvPr/>
        </p:nvPicPr>
        <p:blipFill rotWithShape="1">
          <a:blip r:embed="rId3">
            <a:alphaModFix/>
          </a:blip>
          <a:srcRect/>
          <a:stretch/>
        </p:blipFill>
        <p:spPr>
          <a:xfrm>
            <a:off x="-76200" y="4135855"/>
            <a:ext cx="5029201" cy="1064795"/>
          </a:xfrm>
          <a:prstGeom prst="rect">
            <a:avLst/>
          </a:prstGeom>
          <a:noFill/>
          <a:ln>
            <a:noFill/>
          </a:ln>
        </p:spPr>
      </p:pic>
      <p:sp>
        <p:nvSpPr>
          <p:cNvPr id="22" name="Google Shape;22;p3"/>
          <p:cNvSpPr txBox="1">
            <a:spLocks noGrp="1"/>
          </p:cNvSpPr>
          <p:nvPr>
            <p:ph type="title"/>
          </p:nvPr>
        </p:nvSpPr>
        <p:spPr>
          <a:xfrm>
            <a:off x="722313" y="2896791"/>
            <a:ext cx="7772400" cy="1021556"/>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rgbClr val="331470"/>
              </a:buClr>
              <a:buSzPts val="1400"/>
              <a:buFont typeface="Montserrat"/>
              <a:buNone/>
              <a:defRPr sz="4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22313" y="1771651"/>
            <a:ext cx="7772400" cy="112514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331470"/>
              </a:buClr>
              <a:buSzPts val="1920"/>
              <a:buFont typeface="Merriweather Sans"/>
              <a:buNone/>
              <a:defRPr sz="2000" b="0" i="0" u="none" strike="noStrike" cap="none">
                <a:solidFill>
                  <a:srgbClr val="FFFFFF"/>
                </a:solidFill>
                <a:latin typeface="Crimson Text"/>
                <a:ea typeface="Crimson Text"/>
                <a:cs typeface="Crimson Text"/>
                <a:sym typeface="Crimson Text"/>
              </a:defRPr>
            </a:lvl1pPr>
            <a:lvl2pPr marL="914400" marR="0" lvl="1" indent="-228600" algn="l" rtl="0">
              <a:spcBef>
                <a:spcPts val="360"/>
              </a:spcBef>
              <a:spcAft>
                <a:spcPts val="0"/>
              </a:spcAft>
              <a:buClr>
                <a:srgbClr val="888888"/>
              </a:buClr>
              <a:buSzPts val="2800"/>
              <a:buFont typeface="Arial"/>
              <a:buNone/>
              <a:defRPr sz="1800" b="0" i="0" u="none" strike="noStrike" cap="none">
                <a:solidFill>
                  <a:srgbClr val="888888"/>
                </a:solidFill>
                <a:latin typeface="Crimson Text"/>
                <a:ea typeface="Crimson Text"/>
                <a:cs typeface="Crimson Text"/>
                <a:sym typeface="Crimson Text"/>
              </a:defRPr>
            </a:lvl2pPr>
            <a:lvl3pPr marL="1371600" marR="0" lvl="2" indent="-228600" algn="l" rtl="0">
              <a:spcBef>
                <a:spcPts val="320"/>
              </a:spcBef>
              <a:spcAft>
                <a:spcPts val="0"/>
              </a:spcAft>
              <a:buClr>
                <a:srgbClr val="888888"/>
              </a:buClr>
              <a:buSzPts val="2400"/>
              <a:buFont typeface="Arial"/>
              <a:buNone/>
              <a:defRPr sz="1600" b="0" i="0" u="none" strike="noStrike" cap="none">
                <a:solidFill>
                  <a:srgbClr val="888888"/>
                </a:solidFill>
                <a:latin typeface="Crimson Text"/>
                <a:ea typeface="Crimson Text"/>
                <a:cs typeface="Crimson Text"/>
                <a:sym typeface="Crimson Text"/>
              </a:defRPr>
            </a:lvl3pPr>
            <a:lvl4pPr marL="1828800" marR="0" lvl="3"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4pPr>
            <a:lvl5pPr marL="2286000" marR="0" lvl="4" indent="-228600" algn="l" rtl="0">
              <a:spcBef>
                <a:spcPts val="280"/>
              </a:spcBef>
              <a:spcAft>
                <a:spcPts val="0"/>
              </a:spcAft>
              <a:buClr>
                <a:srgbClr val="888888"/>
              </a:buClr>
              <a:buSzPts val="2000"/>
              <a:buFont typeface="Arial"/>
              <a:buNone/>
              <a:defRPr sz="1400" b="0" i="0" u="none" strike="noStrike" cap="none">
                <a:solidFill>
                  <a:srgbClr val="888888"/>
                </a:solidFill>
                <a:latin typeface="Crimson Text"/>
                <a:ea typeface="Crimson Text"/>
                <a:cs typeface="Crimson Text"/>
                <a:sym typeface="Crimson Text"/>
              </a:defRPr>
            </a:lvl5pPr>
            <a:lvl6pPr marL="2743200" marR="0" lvl="5"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20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7"/>
        <p:cNvGrpSpPr/>
        <p:nvPr/>
      </p:nvGrpSpPr>
      <p:grpSpPr>
        <a:xfrm>
          <a:off x="0" y="0"/>
          <a:ext cx="0" cy="0"/>
          <a:chOff x="0" y="0"/>
          <a:chExt cx="0" cy="0"/>
        </a:xfrm>
      </p:grpSpPr>
      <p:sp>
        <p:nvSpPr>
          <p:cNvPr id="138" name="Google Shape;138;p22"/>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331470"/>
              </a:buClr>
              <a:buSzPts val="2000"/>
              <a:buFont typeface="Montserrat"/>
              <a:buNone/>
              <a:defRPr sz="20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9" name="Google Shape;139;p22"/>
          <p:cNvSpPr>
            <a:spLocks noGrp="1"/>
          </p:cNvSpPr>
          <p:nvPr>
            <p:ph type="pic" idx="2"/>
          </p:nvPr>
        </p:nvSpPr>
        <p:spPr>
          <a:xfrm>
            <a:off x="1792288" y="459581"/>
            <a:ext cx="5486400" cy="3086100"/>
          </a:xfrm>
          <a:prstGeom prst="rect">
            <a:avLst/>
          </a:prstGeom>
          <a:noFill/>
          <a:ln>
            <a:noFill/>
          </a:ln>
        </p:spPr>
      </p:sp>
      <p:sp>
        <p:nvSpPr>
          <p:cNvPr id="140" name="Google Shape;140;p22"/>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rgbClr val="331470"/>
              </a:buClr>
              <a:buSzPts val="840"/>
              <a:buFont typeface="Merriweather Sans"/>
              <a:buNone/>
              <a:defRPr sz="1400" b="0" i="0" u="none" strike="noStrike" cap="none">
                <a:solidFill>
                  <a:srgbClr val="595959"/>
                </a:solidFill>
                <a:latin typeface="Crimson Text SemiBold"/>
                <a:ea typeface="Crimson Text SemiBold"/>
                <a:cs typeface="Crimson Text SemiBold"/>
                <a:sym typeface="Crimson Text SemiBold"/>
              </a:defRPr>
            </a:lvl1pPr>
            <a:lvl2pPr marL="914400" marR="0" lvl="1" indent="-228600" algn="l" rtl="0">
              <a:spcBef>
                <a:spcPts val="240"/>
              </a:spcBef>
              <a:spcAft>
                <a:spcPts val="0"/>
              </a:spcAft>
              <a:buClr>
                <a:srgbClr val="595959"/>
              </a:buClr>
              <a:buSzPts val="1200"/>
              <a:buFont typeface="Arial"/>
              <a:buNone/>
              <a:defRPr sz="1200" b="0" i="0" u="none" strike="noStrike" cap="none">
                <a:solidFill>
                  <a:srgbClr val="595959"/>
                </a:solidFill>
                <a:latin typeface="Crimson Text SemiBold"/>
                <a:ea typeface="Crimson Text SemiBold"/>
                <a:cs typeface="Crimson Text SemiBold"/>
                <a:sym typeface="Crimson Text SemiBold"/>
              </a:defRPr>
            </a:lvl2pPr>
            <a:lvl3pPr marL="1371600" marR="0" lvl="2" indent="-228600" algn="l" rtl="0">
              <a:spcBef>
                <a:spcPts val="200"/>
              </a:spcBef>
              <a:spcAft>
                <a:spcPts val="0"/>
              </a:spcAft>
              <a:buClr>
                <a:srgbClr val="595959"/>
              </a:buClr>
              <a:buSzPts val="1000"/>
              <a:buFont typeface="Arial"/>
              <a:buNone/>
              <a:defRPr sz="1000" b="0" i="0" u="none" strike="noStrike" cap="none">
                <a:solidFill>
                  <a:srgbClr val="595959"/>
                </a:solidFill>
                <a:latin typeface="Crimson Text SemiBold"/>
                <a:ea typeface="Crimson Text SemiBold"/>
                <a:cs typeface="Crimson Text SemiBold"/>
                <a:sym typeface="Crimson Text SemiBold"/>
              </a:defRPr>
            </a:lvl3pPr>
            <a:lvl4pPr marL="1828800" marR="0" lvl="3"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4pPr>
            <a:lvl5pPr marL="2286000" marR="0" lvl="4" indent="-228600" algn="l" rtl="0">
              <a:spcBef>
                <a:spcPts val="180"/>
              </a:spcBef>
              <a:spcAft>
                <a:spcPts val="0"/>
              </a:spcAft>
              <a:buClr>
                <a:srgbClr val="595959"/>
              </a:buClr>
              <a:buSzPts val="900"/>
              <a:buFont typeface="Arial"/>
              <a:buNone/>
              <a:defRPr sz="900" b="0" i="0" u="none" strike="noStrike" cap="none">
                <a:solidFill>
                  <a:srgbClr val="595959"/>
                </a:solidFill>
                <a:latin typeface="Crimson Text SemiBold"/>
                <a:ea typeface="Crimson Text SemiBold"/>
                <a:cs typeface="Crimson Text SemiBold"/>
                <a:sym typeface="Crimson Text SemiBold"/>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1" name="Google Shape;141;p22"/>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22"/>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3" name="Google Shape;143;p22"/>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457200" y="342900"/>
            <a:ext cx="8229600" cy="857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 name="Google Shape;146;p23"/>
          <p:cNvSpPr txBox="1">
            <a:spLocks noGrp="1"/>
          </p:cNvSpPr>
          <p:nvPr>
            <p:ph type="body" idx="1"/>
          </p:nvPr>
        </p:nvSpPr>
        <p:spPr>
          <a:xfrm rot="5400000">
            <a:off x="2874764" y="-760213"/>
            <a:ext cx="3394472" cy="73152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Google Shape;147;p23"/>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23"/>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9" name="Google Shape;149;p23"/>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331470"/>
              </a:buClr>
              <a:buSzPts val="3600"/>
              <a:buFont typeface="Montserrat"/>
              <a:buNone/>
              <a:defRPr sz="3600" b="1" i="0" u="none" strike="noStrike" cap="none">
                <a:solidFill>
                  <a:srgbClr val="3314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2" name="Google Shape;152;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SemiBold"/>
                <a:ea typeface="Crimson Text SemiBold"/>
                <a:cs typeface="Crimson Text SemiBold"/>
                <a:sym typeface="Crimson Text SemiBold"/>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SemiBold"/>
                <a:ea typeface="Crimson Text SemiBold"/>
                <a:cs typeface="Crimson Text SemiBold"/>
                <a:sym typeface="Crimson Text SemiBold"/>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SemiBold"/>
                <a:ea typeface="Crimson Text SemiBold"/>
                <a:cs typeface="Crimson Text SemiBold"/>
                <a:sym typeface="Crimson Text SemiBold"/>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SemiBold"/>
                <a:ea typeface="Crimson Text SemiBold"/>
                <a:cs typeface="Crimson Text SemiBold"/>
                <a:sym typeface="Crimson Text SemiBold"/>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24"/>
          <p:cNvSpPr txBox="1">
            <a:spLocks noGrp="1"/>
          </p:cNvSpPr>
          <p:nvPr>
            <p:ph type="dt" idx="10"/>
          </p:nvPr>
        </p:nvSpPr>
        <p:spPr>
          <a:xfrm>
            <a:off x="1447800" y="4698207"/>
            <a:ext cx="11430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4" name="Google Shape;154;p2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5" name="Google Shape;155;p24"/>
          <p:cNvSpPr txBox="1">
            <a:spLocks noGrp="1"/>
          </p:cNvSpPr>
          <p:nvPr>
            <p:ph type="ftr" idx="11"/>
          </p:nvPr>
        </p:nvSpPr>
        <p:spPr>
          <a:xfrm>
            <a:off x="5410200" y="4698207"/>
            <a:ext cx="3581400" cy="28575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a:solidFill>
                  <a:srgbClr val="7F7F7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8" name="Google Shape;28;p4"/>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chemeClr val="lt1"/>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1" name="Google Shape;31;p4"/>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35" name="Google Shape;35;p5"/>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noAutofit/>
          </a:bodyPr>
          <a:lstStyle>
            <a:lvl1pPr marL="457200" marR="0" lvl="0" indent="-335280" algn="l" rtl="0">
              <a:spcBef>
                <a:spcPts val="560"/>
              </a:spcBef>
              <a:spcAft>
                <a:spcPts val="0"/>
              </a:spcAft>
              <a:buClr>
                <a:srgbClr val="331470"/>
              </a:buClr>
              <a:buSzPts val="1680"/>
              <a:buFont typeface="Merriweather Sans"/>
              <a:buChar char="►"/>
              <a:defRPr sz="2800" b="0" i="0" u="none" strike="noStrike" cap="none">
                <a:solidFill>
                  <a:srgbClr val="595959"/>
                </a:solidFill>
                <a:latin typeface="Crimson Text"/>
                <a:ea typeface="Crimson Text"/>
                <a:cs typeface="Crimson Text"/>
                <a:sym typeface="Crimson Text"/>
              </a:defRPr>
            </a:lvl1pPr>
            <a:lvl2pPr marL="914400" marR="0" lvl="1"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2pPr>
            <a:lvl3pPr marL="1371600" marR="0" lvl="2"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3pPr>
            <a:lvl4pPr marL="1828800" marR="0" lvl="3"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4pPr>
            <a:lvl5pPr marL="2286000" marR="0" lvl="4"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5" name="Google Shape;45;p7"/>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360"/>
              </a:spcBef>
              <a:spcAft>
                <a:spcPts val="0"/>
              </a:spcAft>
              <a:buClr>
                <a:srgbClr val="331470"/>
              </a:buClr>
              <a:buSzPts val="1920"/>
              <a:buFont typeface="Merriweather Sans"/>
              <a:buNone/>
              <a:defRPr sz="1800" b="1" i="0" u="none" strike="noStrike" cap="none">
                <a:solidFill>
                  <a:srgbClr val="595959"/>
                </a:solidFill>
                <a:latin typeface="Montserrat"/>
                <a:ea typeface="Montserrat"/>
                <a:cs typeface="Montserrat"/>
                <a:sym typeface="Montserrat"/>
              </a:defRPr>
            </a:lvl1pPr>
            <a:lvl2pPr marL="914400" marR="0" lvl="1" indent="-228600" algn="l" rtl="0">
              <a:spcBef>
                <a:spcPts val="400"/>
              </a:spcBef>
              <a:spcAft>
                <a:spcPts val="0"/>
              </a:spcAft>
              <a:buClr>
                <a:srgbClr val="595959"/>
              </a:buClr>
              <a:buSzPts val="2800"/>
              <a:buFont typeface="Arial"/>
              <a:buNone/>
              <a:defRPr sz="2000" b="1" i="0" u="none" strike="noStrike" cap="none">
                <a:solidFill>
                  <a:srgbClr val="595959"/>
                </a:solidFill>
                <a:latin typeface="Crimson Text"/>
                <a:ea typeface="Crimson Text"/>
                <a:cs typeface="Crimson Text"/>
                <a:sym typeface="Crimson Text"/>
              </a:defRPr>
            </a:lvl2pPr>
            <a:lvl3pPr marL="1371600" marR="0" lvl="2" indent="-228600" algn="l" rtl="0">
              <a:spcBef>
                <a:spcPts val="360"/>
              </a:spcBef>
              <a:spcAft>
                <a:spcPts val="0"/>
              </a:spcAft>
              <a:buClr>
                <a:srgbClr val="595959"/>
              </a:buClr>
              <a:buSzPts val="2400"/>
              <a:buFont typeface="Arial"/>
              <a:buNone/>
              <a:defRPr sz="1800" b="1" i="0" u="none" strike="noStrike" cap="none">
                <a:solidFill>
                  <a:srgbClr val="595959"/>
                </a:solidFill>
                <a:latin typeface="Crimson Text"/>
                <a:ea typeface="Crimson Text"/>
                <a:cs typeface="Crimson Text"/>
                <a:sym typeface="Crimson Text"/>
              </a:defRPr>
            </a:lvl3pPr>
            <a:lvl4pPr marL="1828800" marR="0" lvl="3"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4pPr>
            <a:lvl5pPr marL="2286000" marR="0" lvl="4" indent="-228600" algn="l" rtl="0">
              <a:spcBef>
                <a:spcPts val="320"/>
              </a:spcBef>
              <a:spcAft>
                <a:spcPts val="0"/>
              </a:spcAft>
              <a:buClr>
                <a:srgbClr val="595959"/>
              </a:buClr>
              <a:buSzPts val="2000"/>
              <a:buFont typeface="Arial"/>
              <a:buNone/>
              <a:defRPr sz="1600" b="1" i="0" u="none" strike="noStrike" cap="none">
                <a:solidFill>
                  <a:srgbClr val="595959"/>
                </a:solidFill>
                <a:latin typeface="Crimson Text"/>
                <a:ea typeface="Crimson Text"/>
                <a:cs typeface="Crimson Text"/>
                <a:sym typeface="Crimson Text"/>
              </a:defRPr>
            </a:lvl5pPr>
            <a:lvl6pPr marL="2743200" marR="0" lvl="5"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2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noAutofit/>
          </a:bodyPr>
          <a:lstStyle>
            <a:lvl1pPr marL="457200" marR="0" lvl="0" indent="-320040" algn="l" rtl="0">
              <a:spcBef>
                <a:spcPts val="480"/>
              </a:spcBef>
              <a:spcAft>
                <a:spcPts val="0"/>
              </a:spcAft>
              <a:buClr>
                <a:srgbClr val="331470"/>
              </a:buClr>
              <a:buSzPts val="1440"/>
              <a:buFont typeface="Merriweather Sans"/>
              <a:buChar char="►"/>
              <a:defRPr sz="2400" b="0" i="0" u="none" strike="noStrike" cap="none">
                <a:solidFill>
                  <a:srgbClr val="595959"/>
                </a:solidFill>
                <a:latin typeface="Crimson Text"/>
                <a:ea typeface="Crimson Text"/>
                <a:cs typeface="Crimson Text"/>
                <a:sym typeface="Crimson Text"/>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2pPr>
            <a:lvl3pPr marL="1371600" marR="0" lvl="2" indent="-342900" algn="l" rtl="0">
              <a:spcBef>
                <a:spcPts val="360"/>
              </a:spcBef>
              <a:spcAft>
                <a:spcPts val="0"/>
              </a:spcAft>
              <a:buClr>
                <a:srgbClr val="595959"/>
              </a:buClr>
              <a:buSzPts val="1800"/>
              <a:buFont typeface="Arial"/>
              <a:buChar char="•"/>
              <a:defRPr sz="1800" b="0" i="0" u="none" strike="noStrike" cap="none">
                <a:solidFill>
                  <a:srgbClr val="595959"/>
                </a:solidFill>
                <a:latin typeface="Crimson Text"/>
                <a:ea typeface="Crimson Text"/>
                <a:cs typeface="Crimson Text"/>
                <a:sym typeface="Crimson Text"/>
              </a:defRPr>
            </a:lvl3pPr>
            <a:lvl4pPr marL="1828800" marR="0" lvl="3"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4pPr>
            <a:lvl5pPr marL="2286000" marR="0" lvl="4" indent="-330200" algn="l" rtl="0">
              <a:spcBef>
                <a:spcPts val="320"/>
              </a:spcBef>
              <a:spcAft>
                <a:spcPts val="0"/>
              </a:spcAft>
              <a:buClr>
                <a:srgbClr val="595959"/>
              </a:buClr>
              <a:buSzPts val="1600"/>
              <a:buFont typeface="Arial"/>
              <a:buChar char="»"/>
              <a:defRPr sz="1600" b="0" i="0" u="none" strike="noStrike" cap="none">
                <a:solidFill>
                  <a:srgbClr val="595959"/>
                </a:solidFill>
                <a:latin typeface="Crimson Text"/>
                <a:ea typeface="Crimson Text"/>
                <a:cs typeface="Crimson Text"/>
                <a:sym typeface="Crimson Text"/>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4" name="Google Shape;54;p8"/>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56" name="Google Shape;56;p8"/>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457201" y="204787"/>
            <a:ext cx="3008313" cy="871538"/>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9" name="Google Shape;59;p9"/>
          <p:cNvSpPr txBox="1">
            <a:spLocks noGrp="1"/>
          </p:cNvSpPr>
          <p:nvPr>
            <p:ph type="body" idx="1"/>
          </p:nvPr>
        </p:nvSpPr>
        <p:spPr>
          <a:xfrm>
            <a:off x="3575050" y="204788"/>
            <a:ext cx="5111750" cy="4389835"/>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body" idx="2"/>
          </p:nvPr>
        </p:nvSpPr>
        <p:spPr>
          <a:xfrm>
            <a:off x="457201" y="1076326"/>
            <a:ext cx="3008313" cy="351829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63" name="Google Shape;63;p9"/>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Clr>
                <a:srgbClr val="331470"/>
              </a:buClr>
              <a:buSzPts val="1400"/>
              <a:buFont typeface="Montserrat"/>
              <a:buNone/>
              <a:defRPr sz="20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6" name="Google Shape;66;p10"/>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spcBef>
                <a:spcPts val="640"/>
              </a:spcBef>
              <a:spcAft>
                <a:spcPts val="0"/>
              </a:spcAft>
              <a:buClr>
                <a:srgbClr val="331470"/>
              </a:buClr>
              <a:buSzPts val="1400"/>
              <a:buFont typeface="Merriweather Sans"/>
              <a:buNone/>
              <a:defRPr sz="3200" b="0" i="0" u="none" strike="noStrike" cap="none">
                <a:solidFill>
                  <a:srgbClr val="595959"/>
                </a:solidFill>
                <a:latin typeface="Crimson Text"/>
                <a:ea typeface="Crimson Text"/>
                <a:cs typeface="Crimson Text"/>
                <a:sym typeface="Crimson Text"/>
              </a:defRPr>
            </a:lvl1pPr>
            <a:lvl2pPr marL="457200" marR="0" lvl="1" indent="0" algn="l" rtl="0">
              <a:spcBef>
                <a:spcPts val="560"/>
              </a:spcBef>
              <a:spcAft>
                <a:spcPts val="0"/>
              </a:spcAft>
              <a:buClr>
                <a:srgbClr val="595959"/>
              </a:buClr>
              <a:buSzPts val="1400"/>
              <a:buFont typeface="Arial"/>
              <a:buNone/>
              <a:defRPr sz="2800" b="0" i="0" u="none" strike="noStrike" cap="none">
                <a:solidFill>
                  <a:srgbClr val="595959"/>
                </a:solidFill>
                <a:latin typeface="Crimson Text"/>
                <a:ea typeface="Crimson Text"/>
                <a:cs typeface="Crimson Text"/>
                <a:sym typeface="Crimson Text"/>
              </a:defRPr>
            </a:lvl2pPr>
            <a:lvl3pPr marL="914400" marR="0" lvl="2" indent="0" algn="l" rtl="0">
              <a:spcBef>
                <a:spcPts val="480"/>
              </a:spcBef>
              <a:spcAft>
                <a:spcPts val="0"/>
              </a:spcAft>
              <a:buClr>
                <a:srgbClr val="595959"/>
              </a:buClr>
              <a:buSzPts val="1400"/>
              <a:buFont typeface="Arial"/>
              <a:buNone/>
              <a:defRPr sz="2400" b="0" i="0" u="none" strike="noStrike" cap="none">
                <a:solidFill>
                  <a:srgbClr val="595959"/>
                </a:solidFill>
                <a:latin typeface="Crimson Text"/>
                <a:ea typeface="Crimson Text"/>
                <a:cs typeface="Crimson Text"/>
                <a:sym typeface="Crimson Text"/>
              </a:defRPr>
            </a:lvl3pPr>
            <a:lvl4pPr marL="1371600" marR="0" lvl="3"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4pPr>
            <a:lvl5pPr marL="1828800" marR="0" lvl="4" indent="0" algn="l" rtl="0">
              <a:spcBef>
                <a:spcPts val="400"/>
              </a:spcBef>
              <a:spcAft>
                <a:spcPts val="0"/>
              </a:spcAft>
              <a:buClr>
                <a:srgbClr val="595959"/>
              </a:buClr>
              <a:buSzPts val="1400"/>
              <a:buFont typeface="Arial"/>
              <a:buNone/>
              <a:defRPr sz="2000" b="0" i="0" u="none" strike="noStrike" cap="none">
                <a:solidFill>
                  <a:srgbClr val="595959"/>
                </a:solidFill>
                <a:latin typeface="Crimson Text"/>
                <a:ea typeface="Crimson Text"/>
                <a:cs typeface="Crimson Text"/>
                <a:sym typeface="Crimson Text"/>
              </a:defRPr>
            </a:lvl5pPr>
            <a:lvl6pPr marL="2286000" marR="0" lvl="5"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rgbClr val="331470"/>
              </a:buClr>
              <a:buSzPts val="1920"/>
              <a:buFont typeface="Merriweather Sans"/>
              <a:buNone/>
              <a:defRPr sz="1400" b="0" i="0" u="none" strike="noStrike" cap="none">
                <a:solidFill>
                  <a:srgbClr val="595959"/>
                </a:solidFill>
                <a:latin typeface="Crimson Text"/>
                <a:ea typeface="Crimson Text"/>
                <a:cs typeface="Crimson Text"/>
                <a:sym typeface="Crimson Text"/>
              </a:defRPr>
            </a:lvl1pPr>
            <a:lvl2pPr marL="914400" marR="0" lvl="1" indent="-228600" algn="l" rtl="0">
              <a:spcBef>
                <a:spcPts val="240"/>
              </a:spcBef>
              <a:spcAft>
                <a:spcPts val="0"/>
              </a:spcAft>
              <a:buClr>
                <a:srgbClr val="595959"/>
              </a:buClr>
              <a:buSzPts val="2800"/>
              <a:buFont typeface="Arial"/>
              <a:buNone/>
              <a:defRPr sz="1200" b="0" i="0" u="none" strike="noStrike" cap="none">
                <a:solidFill>
                  <a:srgbClr val="595959"/>
                </a:solidFill>
                <a:latin typeface="Crimson Text"/>
                <a:ea typeface="Crimson Text"/>
                <a:cs typeface="Crimson Text"/>
                <a:sym typeface="Crimson Text"/>
              </a:defRPr>
            </a:lvl2pPr>
            <a:lvl3pPr marL="1371600" marR="0" lvl="2" indent="-228600" algn="l" rtl="0">
              <a:spcBef>
                <a:spcPts val="200"/>
              </a:spcBef>
              <a:spcAft>
                <a:spcPts val="0"/>
              </a:spcAft>
              <a:buClr>
                <a:srgbClr val="595959"/>
              </a:buClr>
              <a:buSzPts val="2400"/>
              <a:buFont typeface="Arial"/>
              <a:buNone/>
              <a:defRPr sz="1000" b="0" i="0" u="none" strike="noStrike" cap="none">
                <a:solidFill>
                  <a:srgbClr val="595959"/>
                </a:solidFill>
                <a:latin typeface="Crimson Text"/>
                <a:ea typeface="Crimson Text"/>
                <a:cs typeface="Crimson Text"/>
                <a:sym typeface="Crimson Text"/>
              </a:defRPr>
            </a:lvl3pPr>
            <a:lvl4pPr marL="1828800" marR="0" lvl="3"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4pPr>
            <a:lvl5pPr marL="2286000" marR="0" lvl="4" indent="-228600" algn="l" rtl="0">
              <a:spcBef>
                <a:spcPts val="180"/>
              </a:spcBef>
              <a:spcAft>
                <a:spcPts val="0"/>
              </a:spcAft>
              <a:buClr>
                <a:srgbClr val="595959"/>
              </a:buClr>
              <a:buSzPts val="2000"/>
              <a:buFont typeface="Arial"/>
              <a:buNone/>
              <a:defRPr sz="900" b="0" i="0" u="none" strike="noStrike" cap="none">
                <a:solidFill>
                  <a:srgbClr val="595959"/>
                </a:solidFill>
                <a:latin typeface="Crimson Text"/>
                <a:ea typeface="Crimson Text"/>
                <a:cs typeface="Crimson Text"/>
                <a:sym typeface="Crimson Text"/>
              </a:defRPr>
            </a:lvl5pPr>
            <a:lvl6pPr marL="2743200" marR="0" lvl="5"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20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70" name="Google Shape;70;p10"/>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
        <p:nvSpPr>
          <p:cNvPr id="7" name="Google Shape;7;p1"/>
          <p:cNvSpPr txBox="1">
            <a:spLocks noGrp="1"/>
          </p:cNvSpPr>
          <p:nvPr>
            <p:ph type="title"/>
          </p:nvPr>
        </p:nvSpPr>
        <p:spPr>
          <a:xfrm>
            <a:off x="457200" y="342900"/>
            <a:ext cx="8229600" cy="85725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31470"/>
              </a:buClr>
              <a:buSzPts val="1400"/>
              <a:buFont typeface="Montserrat"/>
              <a:buNone/>
              <a:defRPr sz="3600" b="1" i="0" u="none" strike="noStrike" cap="none">
                <a:solidFill>
                  <a:srgbClr val="331470"/>
                </a:solidFill>
                <a:latin typeface="Montserrat"/>
                <a:ea typeface="Montserrat"/>
                <a:cs typeface="Montserrat"/>
                <a:sym typeface="Montserrat"/>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914400" y="1200151"/>
            <a:ext cx="7315200" cy="3394472"/>
          </a:xfrm>
          <a:prstGeom prst="rect">
            <a:avLst/>
          </a:prstGeom>
          <a:noFill/>
          <a:ln>
            <a:noFill/>
          </a:ln>
        </p:spPr>
        <p:txBody>
          <a:bodyPr spcFirstLastPara="1" wrap="square" lIns="91425" tIns="91425" rIns="91425" bIns="91425" anchor="t" anchorCtr="0">
            <a:noAutofit/>
          </a:bodyPr>
          <a:lstStyle>
            <a:lvl1pPr marL="457200" marR="0" lvl="0" indent="-350520" algn="l" rtl="0">
              <a:spcBef>
                <a:spcPts val="640"/>
              </a:spcBef>
              <a:spcAft>
                <a:spcPts val="0"/>
              </a:spcAft>
              <a:buClr>
                <a:srgbClr val="331470"/>
              </a:buClr>
              <a:buSzPts val="1920"/>
              <a:buFont typeface="Merriweather Sans"/>
              <a:buChar char="►"/>
              <a:defRPr sz="3200" b="0" i="0" u="none" strike="noStrike" cap="none">
                <a:solidFill>
                  <a:srgbClr val="595959"/>
                </a:solidFill>
                <a:latin typeface="Crimson Text"/>
                <a:ea typeface="Crimson Text"/>
                <a:cs typeface="Crimson Text"/>
                <a:sym typeface="Crimson Text"/>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Crimson Text"/>
                <a:ea typeface="Crimson Text"/>
                <a:cs typeface="Crimson Text"/>
                <a:sym typeface="Crimson Text"/>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Crimson Text"/>
                <a:ea typeface="Crimson Text"/>
                <a:cs typeface="Crimson Text"/>
                <a:sym typeface="Crimson Text"/>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Crimson Text"/>
                <a:ea typeface="Crimson Text"/>
                <a:cs typeface="Crimson Text"/>
                <a:sym typeface="Crimson Text"/>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dt" idx="10"/>
          </p:nvPr>
        </p:nvSpPr>
        <p:spPr>
          <a:xfrm>
            <a:off x="1447800" y="4698207"/>
            <a:ext cx="1143000" cy="273844"/>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FFFFFF"/>
                </a:solidFill>
                <a:latin typeface="Times New Roman"/>
                <a:ea typeface="Times New Roman"/>
                <a:cs typeface="Times New Roman"/>
                <a:sym typeface="Times New Roman"/>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57200" y="4698207"/>
            <a:ext cx="838200" cy="27384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FFFFFF"/>
                </a:solidFill>
                <a:latin typeface="Times New Roman"/>
                <a:ea typeface="Times New Roman"/>
                <a:cs typeface="Times New Roman"/>
                <a:sym typeface="Times New Roman"/>
              </a:defRPr>
            </a:lvl1pPr>
            <a:lvl2pPr marL="0" marR="0" lvl="1" indent="0" algn="l" rtl="0">
              <a:spcBef>
                <a:spcPts val="0"/>
              </a:spcBef>
              <a:buNone/>
              <a:defRPr sz="1200" b="0" i="0" u="none" strike="noStrike" cap="none">
                <a:solidFill>
                  <a:srgbClr val="FFFFFF"/>
                </a:solidFill>
                <a:latin typeface="Times New Roman"/>
                <a:ea typeface="Times New Roman"/>
                <a:cs typeface="Times New Roman"/>
                <a:sym typeface="Times New Roman"/>
              </a:defRPr>
            </a:lvl2pPr>
            <a:lvl3pPr marL="0" marR="0" lvl="2" indent="0" algn="l" rtl="0">
              <a:spcBef>
                <a:spcPts val="0"/>
              </a:spcBef>
              <a:buNone/>
              <a:defRPr sz="1200" b="0" i="0" u="none" strike="noStrike" cap="none">
                <a:solidFill>
                  <a:srgbClr val="FFFFFF"/>
                </a:solidFill>
                <a:latin typeface="Times New Roman"/>
                <a:ea typeface="Times New Roman"/>
                <a:cs typeface="Times New Roman"/>
                <a:sym typeface="Times New Roman"/>
              </a:defRPr>
            </a:lvl3pPr>
            <a:lvl4pPr marL="0" marR="0" lvl="3" indent="0" algn="l" rtl="0">
              <a:spcBef>
                <a:spcPts val="0"/>
              </a:spcBef>
              <a:buNone/>
              <a:defRPr sz="1200" b="0" i="0" u="none" strike="noStrike" cap="none">
                <a:solidFill>
                  <a:srgbClr val="FFFFFF"/>
                </a:solidFill>
                <a:latin typeface="Times New Roman"/>
                <a:ea typeface="Times New Roman"/>
                <a:cs typeface="Times New Roman"/>
                <a:sym typeface="Times New Roman"/>
              </a:defRPr>
            </a:lvl4pPr>
            <a:lvl5pPr marL="0" marR="0" lvl="4" indent="0" algn="l" rtl="0">
              <a:spcBef>
                <a:spcPts val="0"/>
              </a:spcBef>
              <a:buNone/>
              <a:defRPr sz="1200" b="0" i="0" u="none" strike="noStrike" cap="none">
                <a:solidFill>
                  <a:srgbClr val="FFFFFF"/>
                </a:solidFill>
                <a:latin typeface="Times New Roman"/>
                <a:ea typeface="Times New Roman"/>
                <a:cs typeface="Times New Roman"/>
                <a:sym typeface="Times New Roman"/>
              </a:defRPr>
            </a:lvl5pPr>
            <a:lvl6pPr marL="0" marR="0" lvl="5" indent="0" algn="l" rtl="0">
              <a:spcBef>
                <a:spcPts val="0"/>
              </a:spcBef>
              <a:buNone/>
              <a:defRPr sz="1200" b="0" i="0" u="none" strike="noStrike" cap="none">
                <a:solidFill>
                  <a:srgbClr val="FFFFFF"/>
                </a:solidFill>
                <a:latin typeface="Times New Roman"/>
                <a:ea typeface="Times New Roman"/>
                <a:cs typeface="Times New Roman"/>
                <a:sym typeface="Times New Roman"/>
              </a:defRPr>
            </a:lvl6pPr>
            <a:lvl7pPr marL="0" marR="0" lvl="6" indent="0" algn="l" rtl="0">
              <a:spcBef>
                <a:spcPts val="0"/>
              </a:spcBef>
              <a:buNone/>
              <a:defRPr sz="1200" b="0" i="0" u="none" strike="noStrike" cap="none">
                <a:solidFill>
                  <a:srgbClr val="FFFFFF"/>
                </a:solidFill>
                <a:latin typeface="Times New Roman"/>
                <a:ea typeface="Times New Roman"/>
                <a:cs typeface="Times New Roman"/>
                <a:sym typeface="Times New Roman"/>
              </a:defRPr>
            </a:lvl7pPr>
            <a:lvl8pPr marL="0" marR="0" lvl="7" indent="0" algn="l" rtl="0">
              <a:spcBef>
                <a:spcPts val="0"/>
              </a:spcBef>
              <a:buNone/>
              <a:defRPr sz="1200" b="0" i="0" u="none" strike="noStrike" cap="none">
                <a:solidFill>
                  <a:srgbClr val="FFFFFF"/>
                </a:solidFill>
                <a:latin typeface="Times New Roman"/>
                <a:ea typeface="Times New Roman"/>
                <a:cs typeface="Times New Roman"/>
                <a:sym typeface="Times New Roman"/>
              </a:defRPr>
            </a:lvl8pPr>
            <a:lvl9pPr marL="0" marR="0" lvl="8" indent="0" algn="l" rtl="0">
              <a:spcBef>
                <a:spcPts val="0"/>
              </a:spcBef>
              <a:buNone/>
              <a:defRPr sz="1200" b="0" i="0" u="none" strike="noStrike" cap="none">
                <a:solidFill>
                  <a:srgbClr val="FFFFFF"/>
                </a:solidFill>
                <a:latin typeface="Times New Roman"/>
                <a:ea typeface="Times New Roman"/>
                <a:cs typeface="Times New Roman"/>
                <a:sym typeface="Times New Roman"/>
              </a:defRPr>
            </a:lvl9pPr>
          </a:lstStyle>
          <a:p>
            <a:pPr marL="0" lvl="0" indent="0" algn="l" rtl="0">
              <a:spcBef>
                <a:spcPts val="0"/>
              </a:spcBef>
              <a:spcAft>
                <a:spcPts val="0"/>
              </a:spcAft>
              <a:buNone/>
            </a:pPr>
            <a:fld id="{00000000-1234-1234-1234-123412341234}" type="slidenum">
              <a:rPr lang="en-US"/>
              <a:t>‹#›</a:t>
            </a:fld>
            <a:endParaRPr/>
          </a:p>
        </p:txBody>
      </p:sp>
      <p:sp>
        <p:nvSpPr>
          <p:cNvPr id="11" name="Google Shape;11;p1"/>
          <p:cNvSpPr txBox="1">
            <a:spLocks noGrp="1"/>
          </p:cNvSpPr>
          <p:nvPr>
            <p:ph type="ftr" idx="11"/>
          </p:nvPr>
        </p:nvSpPr>
        <p:spPr>
          <a:xfrm>
            <a:off x="5410200" y="4698207"/>
            <a:ext cx="3581400" cy="285752"/>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rgbClr val="7F7F7F"/>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3" descr="text-page.jpg"/>
          <p:cNvPicPr preferRelativeResize="0"/>
          <p:nvPr/>
        </p:nvPicPr>
        <p:blipFill rotWithShape="1">
          <a:blip r:embed="rId13">
            <a:alphaModFix/>
          </a:blip>
          <a:srcRect/>
          <a:stretch/>
        </p:blipFill>
        <p:spPr>
          <a:xfrm>
            <a:off x="-1" y="3957933"/>
            <a:ext cx="4267201" cy="12046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161" name="Google Shape;161;p25"/>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November 22,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2"/>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98248"/>
            <a:ext cx="7772400" cy="6594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a:t>Superintendent’s Report</a:t>
            </a:r>
            <a:endParaRPr/>
          </a:p>
        </p:txBody>
      </p:sp>
      <p:sp>
        <p:nvSpPr>
          <p:cNvPr id="167" name="Google Shape;167;p26"/>
          <p:cNvSpPr txBox="1">
            <a:spLocks noGrp="1"/>
          </p:cNvSpPr>
          <p:nvPr>
            <p:ph type="subTitle" idx="1"/>
          </p:nvPr>
        </p:nvSpPr>
        <p:spPr>
          <a:xfrm>
            <a:off x="1371600" y="3026092"/>
            <a:ext cx="6400800" cy="460200"/>
          </a:xfrm>
          <a:prstGeom prst="rect">
            <a:avLst/>
          </a:prstGeom>
        </p:spPr>
        <p:txBody>
          <a:bodyPr spcFirstLastPara="1" wrap="square" lIns="91425" tIns="45700" rIns="91425" bIns="45700" anchor="t" anchorCtr="0">
            <a:normAutofit fontScale="25000"/>
          </a:bodyPr>
          <a:lstStyle/>
          <a:p>
            <a:pPr marL="0" lvl="0" indent="0" algn="ctr" rtl="0">
              <a:spcBef>
                <a:spcPts val="0"/>
              </a:spcBef>
              <a:spcAft>
                <a:spcPts val="0"/>
              </a:spcAft>
              <a:buClr>
                <a:srgbClr val="331470"/>
              </a:buClr>
              <a:buSzPts val="540"/>
              <a:buFont typeface="Montserrat"/>
              <a:buNone/>
            </a:pPr>
            <a:r>
              <a:rPr lang="en-US" sz="9588"/>
              <a:t>Presented by Supt. McIntyre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4"/>
          <p:cNvPicPr preferRelativeResize="0"/>
          <p:nvPr/>
        </p:nvPicPr>
        <p:blipFill>
          <a:blip r:embed="rId3">
            <a:alphaModFix/>
          </a:blip>
          <a:stretch>
            <a:fillRect/>
          </a:stretch>
        </p:blipFill>
        <p:spPr>
          <a:xfrm>
            <a:off x="0" y="0"/>
            <a:ext cx="9143981"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46"/>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9"/>
          <p:cNvSpPr txBox="1">
            <a:spLocks noGrp="1"/>
          </p:cNvSpPr>
          <p:nvPr>
            <p:ph type="title"/>
          </p:nvPr>
        </p:nvSpPr>
        <p:spPr>
          <a:xfrm>
            <a:off x="457200" y="342900"/>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Reminders</a:t>
            </a:r>
            <a:endParaRPr/>
          </a:p>
        </p:txBody>
      </p:sp>
      <p:sp>
        <p:nvSpPr>
          <p:cNvPr id="283" name="Google Shape;283;p49"/>
          <p:cNvSpPr txBox="1"/>
          <p:nvPr/>
        </p:nvSpPr>
        <p:spPr>
          <a:xfrm>
            <a:off x="914400" y="645900"/>
            <a:ext cx="4929300" cy="339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rgbClr val="595959"/>
              </a:solidFill>
              <a:latin typeface="Crimson Text"/>
              <a:ea typeface="Crimson Text"/>
              <a:cs typeface="Crimson Text"/>
              <a:sym typeface="Crimson Text"/>
            </a:endParaRPr>
          </a:p>
          <a:p>
            <a:pPr marL="457200" lvl="0" indent="-368300" algn="l" rtl="0">
              <a:spcBef>
                <a:spcPts val="60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Thanksgiving, no school: Nov. 24-25</a:t>
            </a:r>
            <a:endParaRPr sz="2200">
              <a:solidFill>
                <a:srgbClr val="595959"/>
              </a:solidFill>
              <a:latin typeface="Crimson Text"/>
              <a:ea typeface="Crimson Text"/>
              <a:cs typeface="Crimson Text"/>
              <a:sym typeface="Crimson Text"/>
            </a:endParaRPr>
          </a:p>
          <a:p>
            <a:pPr marL="457200" lvl="0" indent="-368300" algn="l" rtl="0">
              <a:spcBef>
                <a:spcPts val="0"/>
              </a:spcBef>
              <a:spcAft>
                <a:spcPts val="0"/>
              </a:spcAft>
              <a:buClr>
                <a:srgbClr val="331470"/>
              </a:buClr>
              <a:buSzPts val="2200"/>
              <a:buFont typeface="Crimson Text"/>
              <a:buChar char="►"/>
            </a:pPr>
            <a:r>
              <a:rPr lang="en-US" sz="2200">
                <a:solidFill>
                  <a:srgbClr val="595959"/>
                </a:solidFill>
                <a:latin typeface="Crimson Text"/>
                <a:ea typeface="Crimson Text"/>
                <a:cs typeface="Crimson Text"/>
                <a:sym typeface="Crimson Text"/>
              </a:rPr>
              <a:t>First magnet school lottery deadline: Dec. 31</a:t>
            </a:r>
            <a:endParaRPr sz="2200">
              <a:solidFill>
                <a:srgbClr val="595959"/>
              </a:solidFill>
              <a:latin typeface="Crimson Text"/>
              <a:ea typeface="Crimson Text"/>
              <a:cs typeface="Crimson Text"/>
              <a:sym typeface="Crimson Text"/>
            </a:endParaRPr>
          </a:p>
          <a:p>
            <a:pPr marL="457200" lvl="0" indent="-368300" algn="l" rtl="0">
              <a:spcBef>
                <a:spcPts val="0"/>
              </a:spcBef>
              <a:spcAft>
                <a:spcPts val="0"/>
              </a:spcAft>
              <a:buClr>
                <a:srgbClr val="595959"/>
              </a:buClr>
              <a:buSzPts val="2200"/>
              <a:buFont typeface="Crimson Text"/>
              <a:buChar char="►"/>
            </a:pPr>
            <a:r>
              <a:rPr lang="en-US" sz="2200">
                <a:solidFill>
                  <a:srgbClr val="595959"/>
                </a:solidFill>
                <a:latin typeface="Crimson Text"/>
                <a:ea typeface="Crimson Text"/>
                <a:cs typeface="Crimson Text"/>
                <a:sym typeface="Crimson Text"/>
              </a:rPr>
              <a:t>279Online, kindergarten through grade 12 online school, is an enrollment option for students throughout the state</a:t>
            </a:r>
            <a:endParaRPr sz="2200">
              <a:solidFill>
                <a:srgbClr val="595959"/>
              </a:solidFill>
              <a:latin typeface="Crimson Text"/>
              <a:ea typeface="Crimson Text"/>
              <a:cs typeface="Crimson Text"/>
              <a:sym typeface="Crimson Text"/>
            </a:endParaRPr>
          </a:p>
          <a:p>
            <a:pPr marL="0" lvl="0" indent="0" algn="l" rtl="0">
              <a:spcBef>
                <a:spcPts val="0"/>
              </a:spcBef>
              <a:spcAft>
                <a:spcPts val="0"/>
              </a:spcAft>
              <a:buNone/>
            </a:pPr>
            <a:r>
              <a:rPr lang="en-US" sz="800">
                <a:solidFill>
                  <a:srgbClr val="595959"/>
                </a:solidFill>
                <a:latin typeface="Crimson Text"/>
                <a:ea typeface="Crimson Text"/>
                <a:cs typeface="Crimson Text"/>
                <a:sym typeface="Crimson Text"/>
              </a:rPr>
              <a:t>  </a:t>
            </a:r>
            <a:endParaRPr sz="800">
              <a:solidFill>
                <a:srgbClr val="595959"/>
              </a:solidFill>
              <a:latin typeface="Crimson Text"/>
              <a:ea typeface="Crimson Text"/>
              <a:cs typeface="Crimson Text"/>
              <a:sym typeface="Crimson Text"/>
            </a:endParaRPr>
          </a:p>
        </p:txBody>
      </p:sp>
      <p:pic>
        <p:nvPicPr>
          <p:cNvPr id="284" name="Google Shape;284;p49"/>
          <p:cNvPicPr preferRelativeResize="0"/>
          <p:nvPr/>
        </p:nvPicPr>
        <p:blipFill>
          <a:blip r:embed="rId3">
            <a:alphaModFix/>
          </a:blip>
          <a:stretch>
            <a:fillRect/>
          </a:stretch>
        </p:blipFill>
        <p:spPr>
          <a:xfrm>
            <a:off x="5996125" y="1059900"/>
            <a:ext cx="2985200" cy="3965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0"/>
          <p:cNvSpPr txBox="1">
            <a:spLocks noGrp="1"/>
          </p:cNvSpPr>
          <p:nvPr>
            <p:ph type="ctrTitle"/>
          </p:nvPr>
        </p:nvSpPr>
        <p:spPr>
          <a:xfrm>
            <a:off x="685800" y="2226298"/>
            <a:ext cx="7772400" cy="63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School board meeting</a:t>
            </a:r>
            <a:endParaRPr/>
          </a:p>
        </p:txBody>
      </p:sp>
      <p:sp>
        <p:nvSpPr>
          <p:cNvPr id="290" name="Google Shape;290;p50"/>
          <p:cNvSpPr txBox="1">
            <a:spLocks noGrp="1"/>
          </p:cNvSpPr>
          <p:nvPr>
            <p:ph type="subTitle" idx="1"/>
          </p:nvPr>
        </p:nvSpPr>
        <p:spPr>
          <a:xfrm>
            <a:off x="1371600" y="2873698"/>
            <a:ext cx="6400800" cy="336300"/>
          </a:xfrm>
          <a:prstGeom prst="rect">
            <a:avLst/>
          </a:prstGeom>
        </p:spPr>
        <p:txBody>
          <a:bodyPr spcFirstLastPara="1" wrap="square" lIns="91425" tIns="91425" rIns="91425" bIns="91425" anchor="t" anchorCtr="0">
            <a:noAutofit/>
          </a:bodyPr>
          <a:lstStyle/>
          <a:p>
            <a:pPr marL="0" lvl="0" indent="0" algn="ctr" rtl="0">
              <a:spcBef>
                <a:spcPts val="520"/>
              </a:spcBef>
              <a:spcAft>
                <a:spcPts val="0"/>
              </a:spcAft>
              <a:buNone/>
            </a:pPr>
            <a:r>
              <a:rPr lang="en-US"/>
              <a:t>November 22, 2022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722313" y="2896791"/>
            <a:ext cx="77724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Points of Pride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2"/>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1808</Words>
  <Application>Microsoft Macintosh PowerPoint</Application>
  <PresentationFormat>On-screen Show (16:9)</PresentationFormat>
  <Paragraphs>116</Paragraphs>
  <Slides>26</Slides>
  <Notes>26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Calibri</vt:lpstr>
      <vt:lpstr>Merriweather Sans</vt:lpstr>
      <vt:lpstr>Crimson Text</vt:lpstr>
      <vt:lpstr>Arial</vt:lpstr>
      <vt:lpstr>Montserrat</vt:lpstr>
      <vt:lpstr>Crimson Text SemiBold</vt:lpstr>
      <vt:lpstr>Times New Roman</vt:lpstr>
      <vt:lpstr>Office Theme</vt:lpstr>
      <vt:lpstr>Office Theme</vt:lpstr>
      <vt:lpstr>School board meeting</vt:lpstr>
      <vt:lpstr>Superintendent’s Report</vt:lpstr>
      <vt:lpstr>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Reminders</vt:lpstr>
      <vt:lpstr>School board meeting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board meeting</dc:title>
  <cp:lastModifiedBy>Kuemmel, Meghan (ESC)</cp:lastModifiedBy>
  <cp:revision>1</cp:revision>
  <dcterms:modified xsi:type="dcterms:W3CDTF">2023-05-10T17:12:14Z</dcterms:modified>
</cp:coreProperties>
</file>