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Lst>
  <p:sldSz cy="5143500" cx="9144000"/>
  <p:notesSz cx="6858000" cy="9144000"/>
  <p:embeddedFontLst>
    <p:embeddedFont>
      <p:font typeface="Raleway"/>
      <p:regular r:id="rId23"/>
      <p:bold r:id="rId24"/>
      <p:italic r:id="rId25"/>
      <p:boldItalic r:id="rId26"/>
    </p:embeddedFont>
    <p:embeddedFont>
      <p:font typeface="Abril Fatface"/>
      <p:regular r:id="rId27"/>
    </p:embeddedFont>
    <p:embeddedFont>
      <p:font typeface="Lato"/>
      <p:regular r:id="rId28"/>
      <p:bold r:id="rId29"/>
      <p:italic r:id="rId30"/>
      <p:boldItalic r:id="rId31"/>
    </p:embeddedFont>
    <p:embeddedFont>
      <p:font typeface="Lato Light"/>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font" Target="fonts/Raleway-bold.fntdata"/><Relationship Id="rId23" Type="http://schemas.openxmlformats.org/officeDocument/2006/relationships/font" Target="fonts/Raleway-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Raleway-boldItalic.fntdata"/><Relationship Id="rId25" Type="http://schemas.openxmlformats.org/officeDocument/2006/relationships/font" Target="fonts/Raleway-italic.fntdata"/><Relationship Id="rId28" Type="http://schemas.openxmlformats.org/officeDocument/2006/relationships/font" Target="fonts/Lato-regular.fntdata"/><Relationship Id="rId27" Type="http://schemas.openxmlformats.org/officeDocument/2006/relationships/font" Target="fonts/AbrilFatface-regular.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ato-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boldItalic.fntdata"/><Relationship Id="rId30" Type="http://schemas.openxmlformats.org/officeDocument/2006/relationships/font" Target="fonts/Lato-italic.fntdata"/><Relationship Id="rId11" Type="http://schemas.openxmlformats.org/officeDocument/2006/relationships/slide" Target="slides/slide7.xml"/><Relationship Id="rId33" Type="http://schemas.openxmlformats.org/officeDocument/2006/relationships/font" Target="fonts/LatoLight-bold.fntdata"/><Relationship Id="rId10" Type="http://schemas.openxmlformats.org/officeDocument/2006/relationships/slide" Target="slides/slide6.xml"/><Relationship Id="rId32" Type="http://schemas.openxmlformats.org/officeDocument/2006/relationships/font" Target="fonts/LatoLight-regular.fntdata"/><Relationship Id="rId13" Type="http://schemas.openxmlformats.org/officeDocument/2006/relationships/slide" Target="slides/slide9.xml"/><Relationship Id="rId35" Type="http://schemas.openxmlformats.org/officeDocument/2006/relationships/font" Target="fonts/LatoLight-boldItalic.fntdata"/><Relationship Id="rId12" Type="http://schemas.openxmlformats.org/officeDocument/2006/relationships/slide" Target="slides/slide8.xml"/><Relationship Id="rId34" Type="http://schemas.openxmlformats.org/officeDocument/2006/relationships/font" Target="fonts/LatoLight-italic.fnt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g35f391192_0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5" name="Google Shape;55;g35f391192_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8c4227eb89_2_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8c4227eb89_2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8c4227eb89_4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8c4227eb89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8c4227eb89_1_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8c4227eb89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8f10cc51f5_5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8f10cc51f5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8e2352b498_0_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8e2352b498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8e2352b498_0_1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8e2352b498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8e2352b498_0_2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8e2352b498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8e2352b498_0_3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8e2352b498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8e2352b498_0_3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8e2352b498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8c2bc5ea17_0_1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8c2bc5ea17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8e2352b498_17_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8e2352b498_17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8e2352b498_17_3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8e2352b498_17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35f391192_0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35f391192_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8c2bc5ea17_0_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8c2bc5ea17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8c2bc5ea17_0_2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8c2bc5ea17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8c4227eb89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8c4227eb8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8c4227eb89_1_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8c4227eb89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8" name="Shape 8"/>
        <p:cNvGrpSpPr/>
        <p:nvPr/>
      </p:nvGrpSpPr>
      <p:grpSpPr>
        <a:xfrm>
          <a:off x="0" y="0"/>
          <a:ext cx="0" cy="0"/>
          <a:chOff x="0" y="0"/>
          <a:chExt cx="0" cy="0"/>
        </a:xfrm>
      </p:grpSpPr>
      <p:pic>
        <p:nvPicPr>
          <p:cNvPr descr="elegant_gradient.png" id="9" name="Google Shape;9;p2"/>
          <p:cNvPicPr preferRelativeResize="0"/>
          <p:nvPr/>
        </p:nvPicPr>
        <p:blipFill>
          <a:blip r:embed="rId2">
            <a:alphaModFix/>
          </a:blip>
          <a:stretch>
            <a:fillRect/>
          </a:stretch>
        </p:blipFill>
        <p:spPr>
          <a:xfrm>
            <a:off x="0" y="0"/>
            <a:ext cx="7679926" cy="5143500"/>
          </a:xfrm>
          <a:prstGeom prst="rect">
            <a:avLst/>
          </a:prstGeom>
          <a:noFill/>
          <a:ln>
            <a:noFill/>
          </a:ln>
        </p:spPr>
      </p:pic>
      <p:sp>
        <p:nvSpPr>
          <p:cNvPr id="10" name="Google Shape;10;p2"/>
          <p:cNvSpPr/>
          <p:nvPr/>
        </p:nvSpPr>
        <p:spPr>
          <a:xfrm>
            <a:off x="367900" y="505425"/>
            <a:ext cx="8049125" cy="4132625"/>
          </a:xfrm>
          <a:custGeom>
            <a:rect b="b" l="l" r="r" t="t"/>
            <a:pathLst>
              <a:path extrusionOk="0" h="165305" w="321965">
                <a:moveTo>
                  <a:pt x="17881" y="0"/>
                </a:moveTo>
                <a:lnTo>
                  <a:pt x="321965" y="0"/>
                </a:lnTo>
                <a:lnTo>
                  <a:pt x="321965" y="165305"/>
                </a:lnTo>
                <a:lnTo>
                  <a:pt x="17881" y="165305"/>
                </a:lnTo>
                <a:lnTo>
                  <a:pt x="18032" y="39617"/>
                </a:lnTo>
                <a:lnTo>
                  <a:pt x="0" y="22299"/>
                </a:lnTo>
                <a:lnTo>
                  <a:pt x="17881" y="22272"/>
                </a:lnTo>
                <a:close/>
              </a:path>
            </a:pathLst>
          </a:custGeom>
          <a:noFill/>
          <a:ln cap="flat" cmpd="sng" w="76200">
            <a:solidFill>
              <a:srgbClr val="000000"/>
            </a:solidFill>
            <a:prstDash val="solid"/>
            <a:miter lim="8000"/>
            <a:headEnd len="med" w="med" type="none"/>
            <a:tailEnd len="med" w="med" type="none"/>
          </a:ln>
        </p:spPr>
      </p:sp>
      <p:sp>
        <p:nvSpPr>
          <p:cNvPr id="11" name="Google Shape;11;p2"/>
          <p:cNvSpPr txBox="1"/>
          <p:nvPr>
            <p:ph type="ctrTitle"/>
          </p:nvPr>
        </p:nvSpPr>
        <p:spPr>
          <a:xfrm>
            <a:off x="1339025" y="848825"/>
            <a:ext cx="5838600" cy="1159800"/>
          </a:xfrm>
          <a:prstGeom prst="rect">
            <a:avLst/>
          </a:prstGeom>
        </p:spPr>
        <p:txBody>
          <a:bodyPr anchorCtr="0" anchor="t" bIns="91425" lIns="91425" spcFirstLastPara="1" rIns="91425" wrap="square" tIns="91425">
            <a:no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pic>
        <p:nvPicPr>
          <p:cNvPr descr="elegant_gradient.png" id="51" name="Google Shape;51;p11"/>
          <p:cNvPicPr preferRelativeResize="0"/>
          <p:nvPr/>
        </p:nvPicPr>
        <p:blipFill>
          <a:blip r:embed="rId2">
            <a:alphaModFix/>
          </a:blip>
          <a:stretch>
            <a:fillRect/>
          </a:stretch>
        </p:blipFill>
        <p:spPr>
          <a:xfrm>
            <a:off x="0" y="0"/>
            <a:ext cx="7679926" cy="5143500"/>
          </a:xfrm>
          <a:prstGeom prst="rect">
            <a:avLst/>
          </a:prstGeom>
          <a:noFill/>
          <a:ln>
            <a:noFill/>
          </a:ln>
        </p:spPr>
      </p:pic>
      <p:sp>
        <p:nvSpPr>
          <p:cNvPr id="52" name="Google Shape;52;p11"/>
          <p:cNvSpPr/>
          <p:nvPr/>
        </p:nvSpPr>
        <p:spPr>
          <a:xfrm>
            <a:off x="367900" y="505425"/>
            <a:ext cx="8049125" cy="4132625"/>
          </a:xfrm>
          <a:custGeom>
            <a:rect b="b" l="l" r="r" t="t"/>
            <a:pathLst>
              <a:path extrusionOk="0" h="165305" w="321965">
                <a:moveTo>
                  <a:pt x="17881" y="0"/>
                </a:moveTo>
                <a:lnTo>
                  <a:pt x="321965" y="0"/>
                </a:lnTo>
                <a:lnTo>
                  <a:pt x="321965" y="165305"/>
                </a:lnTo>
                <a:lnTo>
                  <a:pt x="17881" y="165305"/>
                </a:lnTo>
                <a:lnTo>
                  <a:pt x="18032" y="39617"/>
                </a:lnTo>
                <a:lnTo>
                  <a:pt x="0" y="22299"/>
                </a:lnTo>
                <a:lnTo>
                  <a:pt x="17881" y="22272"/>
                </a:lnTo>
                <a:close/>
              </a:path>
            </a:pathLst>
          </a:custGeom>
          <a:noFill/>
          <a:ln cap="flat" cmpd="sng" w="76200">
            <a:solidFill>
              <a:srgbClr val="000000"/>
            </a:solidFill>
            <a:prstDash val="solid"/>
            <a:miter lim="8000"/>
            <a:headEnd len="med" w="med" type="none"/>
            <a:tailEnd len="med" w="med" type="none"/>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12" name="Shape 12"/>
        <p:cNvGrpSpPr/>
        <p:nvPr/>
      </p:nvGrpSpPr>
      <p:grpSpPr>
        <a:xfrm>
          <a:off x="0" y="0"/>
          <a:ext cx="0" cy="0"/>
          <a:chOff x="0" y="0"/>
          <a:chExt cx="0" cy="0"/>
        </a:xfrm>
      </p:grpSpPr>
      <p:pic>
        <p:nvPicPr>
          <p:cNvPr descr="elegant_gradient.png" id="13" name="Google Shape;13;p3"/>
          <p:cNvPicPr preferRelativeResize="0"/>
          <p:nvPr/>
        </p:nvPicPr>
        <p:blipFill>
          <a:blip r:embed="rId2">
            <a:alphaModFix/>
          </a:blip>
          <a:stretch>
            <a:fillRect/>
          </a:stretch>
        </p:blipFill>
        <p:spPr>
          <a:xfrm>
            <a:off x="0" y="0"/>
            <a:ext cx="2523002" cy="5143500"/>
          </a:xfrm>
          <a:prstGeom prst="rect">
            <a:avLst/>
          </a:prstGeom>
          <a:noFill/>
          <a:ln>
            <a:noFill/>
          </a:ln>
        </p:spPr>
      </p:pic>
      <p:sp>
        <p:nvSpPr>
          <p:cNvPr id="14" name="Google Shape;14;p3"/>
          <p:cNvSpPr/>
          <p:nvPr/>
        </p:nvSpPr>
        <p:spPr>
          <a:xfrm>
            <a:off x="367900" y="505425"/>
            <a:ext cx="8049125" cy="4132625"/>
          </a:xfrm>
          <a:custGeom>
            <a:rect b="b" l="l" r="r" t="t"/>
            <a:pathLst>
              <a:path extrusionOk="0" h="165305" w="321965">
                <a:moveTo>
                  <a:pt x="17881" y="0"/>
                </a:moveTo>
                <a:lnTo>
                  <a:pt x="321965" y="0"/>
                </a:lnTo>
                <a:lnTo>
                  <a:pt x="321965" y="165305"/>
                </a:lnTo>
                <a:lnTo>
                  <a:pt x="17881" y="165305"/>
                </a:lnTo>
                <a:lnTo>
                  <a:pt x="18032" y="39617"/>
                </a:lnTo>
                <a:lnTo>
                  <a:pt x="0" y="22299"/>
                </a:lnTo>
                <a:lnTo>
                  <a:pt x="17881" y="22272"/>
                </a:lnTo>
                <a:close/>
              </a:path>
            </a:pathLst>
          </a:custGeom>
          <a:noFill/>
          <a:ln cap="flat" cmpd="sng" w="76200">
            <a:solidFill>
              <a:srgbClr val="000000"/>
            </a:solidFill>
            <a:prstDash val="solid"/>
            <a:miter lim="8000"/>
            <a:headEnd len="med" w="med" type="none"/>
            <a:tailEnd len="med" w="med" type="none"/>
          </a:ln>
        </p:spPr>
      </p:sp>
      <p:sp>
        <p:nvSpPr>
          <p:cNvPr id="15" name="Google Shape;15;p3"/>
          <p:cNvSpPr txBox="1"/>
          <p:nvPr>
            <p:ph type="ctrTitle"/>
          </p:nvPr>
        </p:nvSpPr>
        <p:spPr>
          <a:xfrm>
            <a:off x="1351100" y="771900"/>
            <a:ext cx="5832600" cy="1159800"/>
          </a:xfrm>
          <a:prstGeom prst="rect">
            <a:avLst/>
          </a:prstGeom>
        </p:spPr>
        <p:txBody>
          <a:bodyPr anchorCtr="0" anchor="t" bIns="91425" lIns="91425" spcFirstLastPara="1" rIns="91425" wrap="square" tIns="91425">
            <a:noAutofit/>
          </a:bodyPr>
          <a:lstStyle>
            <a:lvl1pPr lvl="0" rtl="0">
              <a:spcBef>
                <a:spcPts val="0"/>
              </a:spcBef>
              <a:spcAft>
                <a:spcPts val="0"/>
              </a:spcAft>
              <a:buSzPts val="5200"/>
              <a:buNone/>
              <a:defRPr sz="52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p:txBody>
      </p:sp>
      <p:sp>
        <p:nvSpPr>
          <p:cNvPr id="16" name="Google Shape;16;p3"/>
          <p:cNvSpPr txBox="1"/>
          <p:nvPr>
            <p:ph idx="1" type="subTitle"/>
          </p:nvPr>
        </p:nvSpPr>
        <p:spPr>
          <a:xfrm>
            <a:off x="1351100" y="2485801"/>
            <a:ext cx="5832600" cy="7848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1800"/>
              <a:buNone/>
              <a:defRPr sz="1800">
                <a:solidFill>
                  <a:srgbClr val="FFFFFF"/>
                </a:solidFill>
                <a:highlight>
                  <a:srgbClr val="000000"/>
                </a:highlight>
              </a:defRPr>
            </a:lvl1pPr>
            <a:lvl2pPr lvl="1" rtl="0">
              <a:spcBef>
                <a:spcPts val="0"/>
              </a:spcBef>
              <a:spcAft>
                <a:spcPts val="0"/>
              </a:spcAft>
              <a:buClr>
                <a:srgbClr val="FFFFFF"/>
              </a:buClr>
              <a:buSzPts val="1800"/>
              <a:buNone/>
              <a:defRPr sz="1800">
                <a:solidFill>
                  <a:srgbClr val="FFFFFF"/>
                </a:solidFill>
                <a:highlight>
                  <a:srgbClr val="000000"/>
                </a:highlight>
              </a:defRPr>
            </a:lvl2pPr>
            <a:lvl3pPr lvl="2" rtl="0">
              <a:spcBef>
                <a:spcPts val="0"/>
              </a:spcBef>
              <a:spcAft>
                <a:spcPts val="0"/>
              </a:spcAft>
              <a:buClr>
                <a:srgbClr val="FFFFFF"/>
              </a:buClr>
              <a:buSzPts val="1800"/>
              <a:buNone/>
              <a:defRPr sz="1800">
                <a:solidFill>
                  <a:srgbClr val="FFFFFF"/>
                </a:solidFill>
                <a:highlight>
                  <a:srgbClr val="000000"/>
                </a:highlight>
              </a:defRPr>
            </a:lvl3pPr>
            <a:lvl4pPr lvl="3" rtl="0">
              <a:spcBef>
                <a:spcPts val="0"/>
              </a:spcBef>
              <a:spcAft>
                <a:spcPts val="0"/>
              </a:spcAft>
              <a:buClr>
                <a:srgbClr val="FFFFFF"/>
              </a:buClr>
              <a:buSzPts val="1800"/>
              <a:buNone/>
              <a:defRPr sz="1800">
                <a:solidFill>
                  <a:srgbClr val="FFFFFF"/>
                </a:solidFill>
                <a:highlight>
                  <a:srgbClr val="000000"/>
                </a:highlight>
              </a:defRPr>
            </a:lvl4pPr>
            <a:lvl5pPr lvl="4" rtl="0">
              <a:spcBef>
                <a:spcPts val="0"/>
              </a:spcBef>
              <a:spcAft>
                <a:spcPts val="0"/>
              </a:spcAft>
              <a:buClr>
                <a:srgbClr val="FFFFFF"/>
              </a:buClr>
              <a:buSzPts val="1800"/>
              <a:buNone/>
              <a:defRPr sz="1800">
                <a:solidFill>
                  <a:srgbClr val="FFFFFF"/>
                </a:solidFill>
                <a:highlight>
                  <a:srgbClr val="000000"/>
                </a:highlight>
              </a:defRPr>
            </a:lvl5pPr>
            <a:lvl6pPr lvl="5" rtl="0">
              <a:spcBef>
                <a:spcPts val="0"/>
              </a:spcBef>
              <a:spcAft>
                <a:spcPts val="0"/>
              </a:spcAft>
              <a:buClr>
                <a:srgbClr val="FFFFFF"/>
              </a:buClr>
              <a:buSzPts val="1800"/>
              <a:buNone/>
              <a:defRPr sz="1800">
                <a:solidFill>
                  <a:srgbClr val="FFFFFF"/>
                </a:solidFill>
                <a:highlight>
                  <a:srgbClr val="000000"/>
                </a:highlight>
              </a:defRPr>
            </a:lvl6pPr>
            <a:lvl7pPr lvl="6" rtl="0">
              <a:spcBef>
                <a:spcPts val="0"/>
              </a:spcBef>
              <a:spcAft>
                <a:spcPts val="0"/>
              </a:spcAft>
              <a:buClr>
                <a:srgbClr val="FFFFFF"/>
              </a:buClr>
              <a:buSzPts val="1800"/>
              <a:buNone/>
              <a:defRPr sz="1800">
                <a:solidFill>
                  <a:srgbClr val="FFFFFF"/>
                </a:solidFill>
                <a:highlight>
                  <a:srgbClr val="000000"/>
                </a:highlight>
              </a:defRPr>
            </a:lvl7pPr>
            <a:lvl8pPr lvl="7" rtl="0">
              <a:spcBef>
                <a:spcPts val="0"/>
              </a:spcBef>
              <a:spcAft>
                <a:spcPts val="0"/>
              </a:spcAft>
              <a:buClr>
                <a:srgbClr val="FFFFFF"/>
              </a:buClr>
              <a:buSzPts val="1800"/>
              <a:buNone/>
              <a:defRPr sz="1800">
                <a:solidFill>
                  <a:srgbClr val="FFFFFF"/>
                </a:solidFill>
                <a:highlight>
                  <a:srgbClr val="000000"/>
                </a:highlight>
              </a:defRPr>
            </a:lvl8pPr>
            <a:lvl9pPr lvl="8" rtl="0">
              <a:spcBef>
                <a:spcPts val="0"/>
              </a:spcBef>
              <a:spcAft>
                <a:spcPts val="0"/>
              </a:spcAft>
              <a:buClr>
                <a:srgbClr val="FFFFFF"/>
              </a:buClr>
              <a:buSzPts val="1800"/>
              <a:buNone/>
              <a:defRPr sz="1800">
                <a:solidFill>
                  <a:srgbClr val="FFFFFF"/>
                </a:solidFill>
                <a:highlight>
                  <a:srgbClr val="000000"/>
                </a:highlight>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17" name="Shape 17"/>
        <p:cNvGrpSpPr/>
        <p:nvPr/>
      </p:nvGrpSpPr>
      <p:grpSpPr>
        <a:xfrm>
          <a:off x="0" y="0"/>
          <a:ext cx="0" cy="0"/>
          <a:chOff x="0" y="0"/>
          <a:chExt cx="0" cy="0"/>
        </a:xfrm>
      </p:grpSpPr>
      <p:pic>
        <p:nvPicPr>
          <p:cNvPr descr="elegant_gradient.png" id="18" name="Google Shape;18;p4"/>
          <p:cNvPicPr preferRelativeResize="0"/>
          <p:nvPr/>
        </p:nvPicPr>
        <p:blipFill>
          <a:blip r:embed="rId2">
            <a:alphaModFix/>
          </a:blip>
          <a:stretch>
            <a:fillRect/>
          </a:stretch>
        </p:blipFill>
        <p:spPr>
          <a:xfrm>
            <a:off x="0" y="0"/>
            <a:ext cx="7679926" cy="5143500"/>
          </a:xfrm>
          <a:prstGeom prst="rect">
            <a:avLst/>
          </a:prstGeom>
          <a:noFill/>
          <a:ln>
            <a:noFill/>
          </a:ln>
        </p:spPr>
      </p:pic>
      <p:sp>
        <p:nvSpPr>
          <p:cNvPr id="19" name="Google Shape;19;p4"/>
          <p:cNvSpPr/>
          <p:nvPr/>
        </p:nvSpPr>
        <p:spPr>
          <a:xfrm>
            <a:off x="367900" y="505425"/>
            <a:ext cx="8049125" cy="4132625"/>
          </a:xfrm>
          <a:custGeom>
            <a:rect b="b" l="l" r="r" t="t"/>
            <a:pathLst>
              <a:path extrusionOk="0" h="165305" w="321965">
                <a:moveTo>
                  <a:pt x="17881" y="0"/>
                </a:moveTo>
                <a:lnTo>
                  <a:pt x="321965" y="0"/>
                </a:lnTo>
                <a:lnTo>
                  <a:pt x="321965" y="165305"/>
                </a:lnTo>
                <a:lnTo>
                  <a:pt x="17881" y="165305"/>
                </a:lnTo>
                <a:lnTo>
                  <a:pt x="18032" y="39617"/>
                </a:lnTo>
                <a:lnTo>
                  <a:pt x="0" y="22299"/>
                </a:lnTo>
                <a:lnTo>
                  <a:pt x="17881" y="22272"/>
                </a:lnTo>
                <a:close/>
              </a:path>
            </a:pathLst>
          </a:custGeom>
          <a:noFill/>
          <a:ln cap="flat" cmpd="sng" w="76200">
            <a:solidFill>
              <a:srgbClr val="000000"/>
            </a:solidFill>
            <a:prstDash val="solid"/>
            <a:miter lim="8000"/>
            <a:headEnd len="med" w="med" type="none"/>
            <a:tailEnd len="med" w="med" type="none"/>
          </a:ln>
        </p:spPr>
      </p:sp>
      <p:sp>
        <p:nvSpPr>
          <p:cNvPr id="20" name="Google Shape;20;p4"/>
          <p:cNvSpPr txBox="1"/>
          <p:nvPr>
            <p:ph idx="1" type="body"/>
          </p:nvPr>
        </p:nvSpPr>
        <p:spPr>
          <a:xfrm>
            <a:off x="1910425" y="1051950"/>
            <a:ext cx="5321400" cy="819900"/>
          </a:xfrm>
          <a:prstGeom prst="rect">
            <a:avLst/>
          </a:prstGeom>
        </p:spPr>
        <p:txBody>
          <a:bodyPr anchorCtr="0" anchor="t" bIns="91425" lIns="91425" spcFirstLastPara="1" rIns="91425" wrap="square" tIns="91425">
            <a:noAutofit/>
          </a:bodyPr>
          <a:lstStyle>
            <a:lvl1pPr indent="-444500" lvl="0" marL="457200" rtl="0">
              <a:spcBef>
                <a:spcPts val="600"/>
              </a:spcBef>
              <a:spcAft>
                <a:spcPts val="0"/>
              </a:spcAft>
              <a:buSzPts val="3400"/>
              <a:buFont typeface="Abril Fatface"/>
              <a:buChar char="▫"/>
              <a:defRPr sz="3400">
                <a:latin typeface="Abril Fatface"/>
                <a:ea typeface="Abril Fatface"/>
                <a:cs typeface="Abril Fatface"/>
                <a:sym typeface="Abril Fatface"/>
              </a:defRPr>
            </a:lvl1pPr>
            <a:lvl2pPr indent="-444500" lvl="1" marL="914400" rtl="0">
              <a:spcBef>
                <a:spcPts val="0"/>
              </a:spcBef>
              <a:spcAft>
                <a:spcPts val="0"/>
              </a:spcAft>
              <a:buSzPts val="3400"/>
              <a:buFont typeface="Abril Fatface"/>
              <a:buChar char="◦"/>
              <a:defRPr sz="3400">
                <a:latin typeface="Abril Fatface"/>
                <a:ea typeface="Abril Fatface"/>
                <a:cs typeface="Abril Fatface"/>
                <a:sym typeface="Abril Fatface"/>
              </a:defRPr>
            </a:lvl2pPr>
            <a:lvl3pPr indent="-444500" lvl="2" marL="1371600" rtl="0">
              <a:spcBef>
                <a:spcPts val="0"/>
              </a:spcBef>
              <a:spcAft>
                <a:spcPts val="0"/>
              </a:spcAft>
              <a:buSzPts val="3400"/>
              <a:buFont typeface="Abril Fatface"/>
              <a:buChar char="■"/>
              <a:defRPr sz="3400">
                <a:latin typeface="Abril Fatface"/>
                <a:ea typeface="Abril Fatface"/>
                <a:cs typeface="Abril Fatface"/>
                <a:sym typeface="Abril Fatface"/>
              </a:defRPr>
            </a:lvl3pPr>
            <a:lvl4pPr indent="-444500" lvl="3" marL="1828800" rtl="0">
              <a:spcBef>
                <a:spcPts val="0"/>
              </a:spcBef>
              <a:spcAft>
                <a:spcPts val="0"/>
              </a:spcAft>
              <a:buSzPts val="3400"/>
              <a:buFont typeface="Abril Fatface"/>
              <a:buChar char="●"/>
              <a:defRPr sz="3400">
                <a:latin typeface="Abril Fatface"/>
                <a:ea typeface="Abril Fatface"/>
                <a:cs typeface="Abril Fatface"/>
                <a:sym typeface="Abril Fatface"/>
              </a:defRPr>
            </a:lvl4pPr>
            <a:lvl5pPr indent="-444500" lvl="4" marL="2286000" rtl="0">
              <a:spcBef>
                <a:spcPts val="0"/>
              </a:spcBef>
              <a:spcAft>
                <a:spcPts val="0"/>
              </a:spcAft>
              <a:buSzPts val="3400"/>
              <a:buFont typeface="Abril Fatface"/>
              <a:buChar char="○"/>
              <a:defRPr sz="3400">
                <a:latin typeface="Abril Fatface"/>
                <a:ea typeface="Abril Fatface"/>
                <a:cs typeface="Abril Fatface"/>
                <a:sym typeface="Abril Fatface"/>
              </a:defRPr>
            </a:lvl5pPr>
            <a:lvl6pPr indent="-444500" lvl="5" marL="2743200" rtl="0">
              <a:spcBef>
                <a:spcPts val="0"/>
              </a:spcBef>
              <a:spcAft>
                <a:spcPts val="0"/>
              </a:spcAft>
              <a:buSzPts val="3400"/>
              <a:buFont typeface="Abril Fatface"/>
              <a:buChar char="■"/>
              <a:defRPr sz="3400">
                <a:latin typeface="Abril Fatface"/>
                <a:ea typeface="Abril Fatface"/>
                <a:cs typeface="Abril Fatface"/>
                <a:sym typeface="Abril Fatface"/>
              </a:defRPr>
            </a:lvl6pPr>
            <a:lvl7pPr indent="-444500" lvl="6" marL="3200400" rtl="0">
              <a:spcBef>
                <a:spcPts val="0"/>
              </a:spcBef>
              <a:spcAft>
                <a:spcPts val="0"/>
              </a:spcAft>
              <a:buSzPts val="3400"/>
              <a:buFont typeface="Abril Fatface"/>
              <a:buChar char="●"/>
              <a:defRPr sz="3400">
                <a:latin typeface="Abril Fatface"/>
                <a:ea typeface="Abril Fatface"/>
                <a:cs typeface="Abril Fatface"/>
                <a:sym typeface="Abril Fatface"/>
              </a:defRPr>
            </a:lvl7pPr>
            <a:lvl8pPr indent="-444500" lvl="7" marL="3657600" rtl="0">
              <a:spcBef>
                <a:spcPts val="0"/>
              </a:spcBef>
              <a:spcAft>
                <a:spcPts val="0"/>
              </a:spcAft>
              <a:buSzPts val="3400"/>
              <a:buFont typeface="Abril Fatface"/>
              <a:buChar char="○"/>
              <a:defRPr sz="3400">
                <a:latin typeface="Abril Fatface"/>
                <a:ea typeface="Abril Fatface"/>
                <a:cs typeface="Abril Fatface"/>
                <a:sym typeface="Abril Fatface"/>
              </a:defRPr>
            </a:lvl8pPr>
            <a:lvl9pPr indent="-444500" lvl="8" marL="4114800">
              <a:spcBef>
                <a:spcPts val="0"/>
              </a:spcBef>
              <a:spcAft>
                <a:spcPts val="0"/>
              </a:spcAft>
              <a:buSzPts val="3400"/>
              <a:buFont typeface="Abril Fatface"/>
              <a:buChar char="■"/>
              <a:defRPr sz="3400">
                <a:latin typeface="Abril Fatface"/>
                <a:ea typeface="Abril Fatface"/>
                <a:cs typeface="Abril Fatface"/>
                <a:sym typeface="Abril Fatface"/>
              </a:defRPr>
            </a:lvl9pPr>
          </a:lstStyle>
          <a:p/>
        </p:txBody>
      </p:sp>
      <p:sp>
        <p:nvSpPr>
          <p:cNvPr id="21" name="Google Shape;21;p4"/>
          <p:cNvSpPr txBox="1"/>
          <p:nvPr/>
        </p:nvSpPr>
        <p:spPr>
          <a:xfrm>
            <a:off x="814275" y="892575"/>
            <a:ext cx="1708800" cy="65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7200">
                <a:latin typeface="Raleway"/>
                <a:ea typeface="Raleway"/>
                <a:cs typeface="Raleway"/>
                <a:sym typeface="Raleway"/>
              </a:rPr>
              <a:t>“</a:t>
            </a:r>
            <a:endParaRPr b="1" sz="7200">
              <a:latin typeface="Raleway"/>
              <a:ea typeface="Raleway"/>
              <a:cs typeface="Raleway"/>
              <a:sym typeface="Raleway"/>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22" name="Shape 22"/>
        <p:cNvGrpSpPr/>
        <p:nvPr/>
      </p:nvGrpSpPr>
      <p:grpSpPr>
        <a:xfrm>
          <a:off x="0" y="0"/>
          <a:ext cx="0" cy="0"/>
          <a:chOff x="0" y="0"/>
          <a:chExt cx="0" cy="0"/>
        </a:xfrm>
      </p:grpSpPr>
      <p:pic>
        <p:nvPicPr>
          <p:cNvPr descr="elegant_gradient.png" id="23" name="Google Shape;23;p5"/>
          <p:cNvPicPr preferRelativeResize="0"/>
          <p:nvPr/>
        </p:nvPicPr>
        <p:blipFill>
          <a:blip r:embed="rId2">
            <a:alphaModFix/>
          </a:blip>
          <a:stretch>
            <a:fillRect/>
          </a:stretch>
        </p:blipFill>
        <p:spPr>
          <a:xfrm>
            <a:off x="0" y="0"/>
            <a:ext cx="2523002" cy="5143500"/>
          </a:xfrm>
          <a:prstGeom prst="rect">
            <a:avLst/>
          </a:prstGeom>
          <a:noFill/>
          <a:ln>
            <a:noFill/>
          </a:ln>
        </p:spPr>
      </p:pic>
      <p:sp>
        <p:nvSpPr>
          <p:cNvPr id="24" name="Google Shape;24;p5"/>
          <p:cNvSpPr/>
          <p:nvPr/>
        </p:nvSpPr>
        <p:spPr>
          <a:xfrm>
            <a:off x="515675" y="780975"/>
            <a:ext cx="2616300" cy="2299050"/>
          </a:xfrm>
          <a:custGeom>
            <a:rect b="b" l="l" r="r" t="t"/>
            <a:pathLst>
              <a:path extrusionOk="0" h="91962" w="104652">
                <a:moveTo>
                  <a:pt x="13884" y="0"/>
                </a:moveTo>
                <a:lnTo>
                  <a:pt x="104652" y="0"/>
                </a:lnTo>
                <a:lnTo>
                  <a:pt x="104652" y="91962"/>
                </a:lnTo>
                <a:lnTo>
                  <a:pt x="13884" y="91962"/>
                </a:lnTo>
                <a:lnTo>
                  <a:pt x="13884" y="26275"/>
                </a:lnTo>
                <a:lnTo>
                  <a:pt x="0" y="12391"/>
                </a:lnTo>
                <a:lnTo>
                  <a:pt x="13884" y="12391"/>
                </a:lnTo>
                <a:close/>
              </a:path>
            </a:pathLst>
          </a:custGeom>
          <a:noFill/>
          <a:ln cap="flat" cmpd="sng" w="76200">
            <a:solidFill>
              <a:srgbClr val="000000"/>
            </a:solidFill>
            <a:prstDash val="solid"/>
            <a:miter lim="8000"/>
            <a:headEnd len="med" w="med" type="none"/>
            <a:tailEnd len="med" w="med" type="none"/>
          </a:ln>
        </p:spPr>
      </p:sp>
      <p:sp>
        <p:nvSpPr>
          <p:cNvPr id="25" name="Google Shape;25;p5"/>
          <p:cNvSpPr txBox="1"/>
          <p:nvPr>
            <p:ph type="title"/>
          </p:nvPr>
        </p:nvSpPr>
        <p:spPr>
          <a:xfrm>
            <a:off x="1101500" y="1048150"/>
            <a:ext cx="1836300" cy="19071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26" name="Google Shape;26;p5"/>
          <p:cNvSpPr txBox="1"/>
          <p:nvPr>
            <p:ph idx="1" type="body"/>
          </p:nvPr>
        </p:nvSpPr>
        <p:spPr>
          <a:xfrm>
            <a:off x="4112850" y="599950"/>
            <a:ext cx="4016100" cy="3575700"/>
          </a:xfrm>
          <a:prstGeom prst="rect">
            <a:avLst/>
          </a:prstGeom>
        </p:spPr>
        <p:txBody>
          <a:bodyPr anchorCtr="0" anchor="t" bIns="91425" lIns="91425" spcFirstLastPara="1" rIns="91425" wrap="square" tIns="91425">
            <a:noAutofit/>
          </a:bodyPr>
          <a:lstStyle>
            <a:lvl1pPr indent="-368300" lvl="0" marL="457200">
              <a:spcBef>
                <a:spcPts val="600"/>
              </a:spcBef>
              <a:spcAft>
                <a:spcPts val="0"/>
              </a:spcAft>
              <a:buSzPts val="2200"/>
              <a:buChar char="▫"/>
              <a:defRPr/>
            </a:lvl1pPr>
            <a:lvl2pPr indent="-368300" lvl="1" marL="914400">
              <a:spcBef>
                <a:spcPts val="0"/>
              </a:spcBef>
              <a:spcAft>
                <a:spcPts val="0"/>
              </a:spcAft>
              <a:buSzPts val="2200"/>
              <a:buChar char="◦"/>
              <a:defRPr/>
            </a:lvl2pPr>
            <a:lvl3pPr indent="-368300" lvl="2" marL="1371600">
              <a:spcBef>
                <a:spcPts val="0"/>
              </a:spcBef>
              <a:spcAft>
                <a:spcPts val="0"/>
              </a:spcAft>
              <a:buSzPts val="2200"/>
              <a:buChar char="■"/>
              <a:defRPr/>
            </a:lvl3pPr>
            <a:lvl4pPr indent="-368300" lvl="3" marL="1828800">
              <a:spcBef>
                <a:spcPts val="0"/>
              </a:spcBef>
              <a:spcAft>
                <a:spcPts val="0"/>
              </a:spcAft>
              <a:buSzPts val="2200"/>
              <a:buChar char="●"/>
              <a:defRPr/>
            </a:lvl4pPr>
            <a:lvl5pPr indent="-368300" lvl="4" marL="2286000">
              <a:spcBef>
                <a:spcPts val="0"/>
              </a:spcBef>
              <a:spcAft>
                <a:spcPts val="0"/>
              </a:spcAft>
              <a:buSzPts val="2200"/>
              <a:buChar char="○"/>
              <a:defRPr/>
            </a:lvl5pPr>
            <a:lvl6pPr indent="-368300" lvl="5" marL="2743200">
              <a:spcBef>
                <a:spcPts val="0"/>
              </a:spcBef>
              <a:spcAft>
                <a:spcPts val="0"/>
              </a:spcAft>
              <a:buSzPts val="2200"/>
              <a:buChar char="■"/>
              <a:defRPr/>
            </a:lvl6pPr>
            <a:lvl7pPr indent="-368300" lvl="6" marL="3200400">
              <a:spcBef>
                <a:spcPts val="0"/>
              </a:spcBef>
              <a:spcAft>
                <a:spcPts val="0"/>
              </a:spcAft>
              <a:buSzPts val="2200"/>
              <a:buChar char="●"/>
              <a:defRPr/>
            </a:lvl7pPr>
            <a:lvl8pPr indent="-368300" lvl="7" marL="3657600">
              <a:spcBef>
                <a:spcPts val="0"/>
              </a:spcBef>
              <a:spcAft>
                <a:spcPts val="0"/>
              </a:spcAft>
              <a:buSzPts val="2200"/>
              <a:buChar char="○"/>
              <a:defRPr/>
            </a:lvl8pPr>
            <a:lvl9pPr indent="-368300" lvl="8" marL="4114800">
              <a:spcBef>
                <a:spcPts val="0"/>
              </a:spcBef>
              <a:spcAft>
                <a:spcPts val="0"/>
              </a:spcAft>
              <a:buSzPts val="22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27" name="Shape 27"/>
        <p:cNvGrpSpPr/>
        <p:nvPr/>
      </p:nvGrpSpPr>
      <p:grpSpPr>
        <a:xfrm>
          <a:off x="0" y="0"/>
          <a:ext cx="0" cy="0"/>
          <a:chOff x="0" y="0"/>
          <a:chExt cx="0" cy="0"/>
        </a:xfrm>
      </p:grpSpPr>
      <p:pic>
        <p:nvPicPr>
          <p:cNvPr descr="elegant_gradient.png" id="28" name="Google Shape;28;p6"/>
          <p:cNvPicPr preferRelativeResize="0"/>
          <p:nvPr/>
        </p:nvPicPr>
        <p:blipFill>
          <a:blip r:embed="rId2">
            <a:alphaModFix/>
          </a:blip>
          <a:stretch>
            <a:fillRect/>
          </a:stretch>
        </p:blipFill>
        <p:spPr>
          <a:xfrm>
            <a:off x="0" y="0"/>
            <a:ext cx="2523002" cy="5143500"/>
          </a:xfrm>
          <a:prstGeom prst="rect">
            <a:avLst/>
          </a:prstGeom>
          <a:noFill/>
          <a:ln>
            <a:noFill/>
          </a:ln>
        </p:spPr>
      </p:pic>
      <p:sp>
        <p:nvSpPr>
          <p:cNvPr id="29" name="Google Shape;29;p6"/>
          <p:cNvSpPr/>
          <p:nvPr/>
        </p:nvSpPr>
        <p:spPr>
          <a:xfrm>
            <a:off x="515675" y="780975"/>
            <a:ext cx="2616300" cy="2299050"/>
          </a:xfrm>
          <a:custGeom>
            <a:rect b="b" l="l" r="r" t="t"/>
            <a:pathLst>
              <a:path extrusionOk="0" h="91962" w="104652">
                <a:moveTo>
                  <a:pt x="13884" y="0"/>
                </a:moveTo>
                <a:lnTo>
                  <a:pt x="104652" y="0"/>
                </a:lnTo>
                <a:lnTo>
                  <a:pt x="104652" y="91962"/>
                </a:lnTo>
                <a:lnTo>
                  <a:pt x="13884" y="91962"/>
                </a:lnTo>
                <a:lnTo>
                  <a:pt x="13884" y="26275"/>
                </a:lnTo>
                <a:lnTo>
                  <a:pt x="0" y="12391"/>
                </a:lnTo>
                <a:lnTo>
                  <a:pt x="13884" y="12391"/>
                </a:lnTo>
                <a:close/>
              </a:path>
            </a:pathLst>
          </a:custGeom>
          <a:noFill/>
          <a:ln cap="flat" cmpd="sng" w="76200">
            <a:solidFill>
              <a:srgbClr val="000000"/>
            </a:solidFill>
            <a:prstDash val="solid"/>
            <a:miter lim="8000"/>
            <a:headEnd len="med" w="med" type="none"/>
            <a:tailEnd len="med" w="med" type="none"/>
          </a:ln>
        </p:spPr>
      </p:sp>
      <p:sp>
        <p:nvSpPr>
          <p:cNvPr id="30" name="Google Shape;30;p6"/>
          <p:cNvSpPr txBox="1"/>
          <p:nvPr>
            <p:ph type="title"/>
          </p:nvPr>
        </p:nvSpPr>
        <p:spPr>
          <a:xfrm>
            <a:off x="1101500" y="1048150"/>
            <a:ext cx="1836300" cy="19071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31" name="Google Shape;31;p6"/>
          <p:cNvSpPr txBox="1"/>
          <p:nvPr>
            <p:ph idx="1" type="body"/>
          </p:nvPr>
        </p:nvSpPr>
        <p:spPr>
          <a:xfrm>
            <a:off x="3604900" y="992250"/>
            <a:ext cx="2466600" cy="3933000"/>
          </a:xfrm>
          <a:prstGeom prst="rect">
            <a:avLst/>
          </a:prstGeom>
        </p:spPr>
        <p:txBody>
          <a:bodyPr anchorCtr="0" anchor="t" bIns="91425" lIns="91425" spcFirstLastPara="1" rIns="91425" wrap="square" tIns="91425">
            <a:noAutofit/>
          </a:bodyPr>
          <a:lstStyle>
            <a:lvl1pPr indent="-342900" lvl="0" marL="457200">
              <a:spcBef>
                <a:spcPts val="600"/>
              </a:spcBef>
              <a:spcAft>
                <a:spcPts val="0"/>
              </a:spcAft>
              <a:buSzPts val="1800"/>
              <a:buChar char="▫"/>
              <a:defRPr sz="1800"/>
            </a:lvl1pPr>
            <a:lvl2pPr indent="-342900" lvl="1" marL="914400">
              <a:spcBef>
                <a:spcPts val="0"/>
              </a:spcBef>
              <a:spcAft>
                <a:spcPts val="0"/>
              </a:spcAft>
              <a:buSzPts val="1800"/>
              <a:buChar char="◦"/>
              <a:defRPr sz="1800"/>
            </a:lvl2pPr>
            <a:lvl3pPr indent="-342900" lvl="2" marL="1371600">
              <a:spcBef>
                <a:spcPts val="0"/>
              </a:spcBef>
              <a:spcAft>
                <a:spcPts val="0"/>
              </a:spcAft>
              <a:buSzPts val="1800"/>
              <a:buChar char="■"/>
              <a:defRPr sz="1800"/>
            </a:lvl3pPr>
            <a:lvl4pPr indent="-342900" lvl="3" marL="1828800">
              <a:spcBef>
                <a:spcPts val="0"/>
              </a:spcBef>
              <a:spcAft>
                <a:spcPts val="0"/>
              </a:spcAft>
              <a:buSzPts val="1800"/>
              <a:buChar char="●"/>
              <a:defRPr sz="1800"/>
            </a:lvl4pPr>
            <a:lvl5pPr indent="-342900" lvl="4" marL="2286000">
              <a:spcBef>
                <a:spcPts val="0"/>
              </a:spcBef>
              <a:spcAft>
                <a:spcPts val="0"/>
              </a:spcAft>
              <a:buSzPts val="1800"/>
              <a:buChar char="○"/>
              <a:defRPr sz="1800"/>
            </a:lvl5pPr>
            <a:lvl6pPr indent="-342900" lvl="5" marL="2743200">
              <a:spcBef>
                <a:spcPts val="0"/>
              </a:spcBef>
              <a:spcAft>
                <a:spcPts val="0"/>
              </a:spcAft>
              <a:buSzPts val="1800"/>
              <a:buChar char="■"/>
              <a:defRPr sz="1800"/>
            </a:lvl6pPr>
            <a:lvl7pPr indent="-342900" lvl="6" marL="3200400">
              <a:spcBef>
                <a:spcPts val="0"/>
              </a:spcBef>
              <a:spcAft>
                <a:spcPts val="0"/>
              </a:spcAft>
              <a:buSzPts val="1800"/>
              <a:buChar char="●"/>
              <a:defRPr sz="1800"/>
            </a:lvl7pPr>
            <a:lvl8pPr indent="-342900" lvl="7" marL="3657600">
              <a:spcBef>
                <a:spcPts val="0"/>
              </a:spcBef>
              <a:spcAft>
                <a:spcPts val="0"/>
              </a:spcAft>
              <a:buSzPts val="1800"/>
              <a:buChar char="○"/>
              <a:defRPr sz="1800"/>
            </a:lvl8pPr>
            <a:lvl9pPr indent="-342900" lvl="8" marL="4114800">
              <a:spcBef>
                <a:spcPts val="0"/>
              </a:spcBef>
              <a:spcAft>
                <a:spcPts val="0"/>
              </a:spcAft>
              <a:buSzPts val="1800"/>
              <a:buChar char="■"/>
              <a:defRPr sz="1800"/>
            </a:lvl9pPr>
          </a:lstStyle>
          <a:p/>
        </p:txBody>
      </p:sp>
      <p:sp>
        <p:nvSpPr>
          <p:cNvPr id="32" name="Google Shape;32;p6"/>
          <p:cNvSpPr txBox="1"/>
          <p:nvPr>
            <p:ph idx="2" type="body"/>
          </p:nvPr>
        </p:nvSpPr>
        <p:spPr>
          <a:xfrm>
            <a:off x="6220100" y="992250"/>
            <a:ext cx="2466600" cy="3933000"/>
          </a:xfrm>
          <a:prstGeom prst="rect">
            <a:avLst/>
          </a:prstGeom>
        </p:spPr>
        <p:txBody>
          <a:bodyPr anchorCtr="0" anchor="t" bIns="91425" lIns="91425" spcFirstLastPara="1" rIns="91425" wrap="square" tIns="91425">
            <a:noAutofit/>
          </a:bodyPr>
          <a:lstStyle>
            <a:lvl1pPr indent="-342900" lvl="0" marL="457200">
              <a:spcBef>
                <a:spcPts val="600"/>
              </a:spcBef>
              <a:spcAft>
                <a:spcPts val="0"/>
              </a:spcAft>
              <a:buSzPts val="1800"/>
              <a:buChar char="▫"/>
              <a:defRPr sz="1800"/>
            </a:lvl1pPr>
            <a:lvl2pPr indent="-342900" lvl="1" marL="914400">
              <a:spcBef>
                <a:spcPts val="0"/>
              </a:spcBef>
              <a:spcAft>
                <a:spcPts val="0"/>
              </a:spcAft>
              <a:buSzPts val="1800"/>
              <a:buChar char="◦"/>
              <a:defRPr sz="1800"/>
            </a:lvl2pPr>
            <a:lvl3pPr indent="-342900" lvl="2" marL="1371600">
              <a:spcBef>
                <a:spcPts val="0"/>
              </a:spcBef>
              <a:spcAft>
                <a:spcPts val="0"/>
              </a:spcAft>
              <a:buSzPts val="1800"/>
              <a:buChar char="■"/>
              <a:defRPr sz="1800"/>
            </a:lvl3pPr>
            <a:lvl4pPr indent="-342900" lvl="3" marL="1828800">
              <a:spcBef>
                <a:spcPts val="0"/>
              </a:spcBef>
              <a:spcAft>
                <a:spcPts val="0"/>
              </a:spcAft>
              <a:buSzPts val="1800"/>
              <a:buChar char="●"/>
              <a:defRPr sz="1800"/>
            </a:lvl4pPr>
            <a:lvl5pPr indent="-342900" lvl="4" marL="2286000">
              <a:spcBef>
                <a:spcPts val="0"/>
              </a:spcBef>
              <a:spcAft>
                <a:spcPts val="0"/>
              </a:spcAft>
              <a:buSzPts val="1800"/>
              <a:buChar char="○"/>
              <a:defRPr sz="1800"/>
            </a:lvl5pPr>
            <a:lvl6pPr indent="-342900" lvl="5" marL="2743200">
              <a:spcBef>
                <a:spcPts val="0"/>
              </a:spcBef>
              <a:spcAft>
                <a:spcPts val="0"/>
              </a:spcAft>
              <a:buSzPts val="1800"/>
              <a:buChar char="■"/>
              <a:defRPr sz="1800"/>
            </a:lvl6pPr>
            <a:lvl7pPr indent="-342900" lvl="6" marL="3200400">
              <a:spcBef>
                <a:spcPts val="0"/>
              </a:spcBef>
              <a:spcAft>
                <a:spcPts val="0"/>
              </a:spcAft>
              <a:buSzPts val="1800"/>
              <a:buChar char="●"/>
              <a:defRPr sz="1800"/>
            </a:lvl7pPr>
            <a:lvl8pPr indent="-342900" lvl="7" marL="3657600">
              <a:spcBef>
                <a:spcPts val="0"/>
              </a:spcBef>
              <a:spcAft>
                <a:spcPts val="0"/>
              </a:spcAft>
              <a:buSzPts val="1800"/>
              <a:buChar char="○"/>
              <a:defRPr sz="1800"/>
            </a:lvl8pPr>
            <a:lvl9pPr indent="-342900" lvl="8" marL="4114800">
              <a:spcBef>
                <a:spcPts val="0"/>
              </a:spcBef>
              <a:spcAft>
                <a:spcPts val="0"/>
              </a:spcAft>
              <a:buSzPts val="1800"/>
              <a:buChar char="■"/>
              <a:defRPr sz="18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33" name="Shape 33"/>
        <p:cNvGrpSpPr/>
        <p:nvPr/>
      </p:nvGrpSpPr>
      <p:grpSpPr>
        <a:xfrm>
          <a:off x="0" y="0"/>
          <a:ext cx="0" cy="0"/>
          <a:chOff x="0" y="0"/>
          <a:chExt cx="0" cy="0"/>
        </a:xfrm>
      </p:grpSpPr>
      <p:pic>
        <p:nvPicPr>
          <p:cNvPr descr="elegant_gradient.png" id="34" name="Google Shape;34;p7"/>
          <p:cNvPicPr preferRelativeResize="0"/>
          <p:nvPr/>
        </p:nvPicPr>
        <p:blipFill>
          <a:blip r:embed="rId2">
            <a:alphaModFix/>
          </a:blip>
          <a:stretch>
            <a:fillRect/>
          </a:stretch>
        </p:blipFill>
        <p:spPr>
          <a:xfrm>
            <a:off x="0" y="0"/>
            <a:ext cx="2523002" cy="5143500"/>
          </a:xfrm>
          <a:prstGeom prst="rect">
            <a:avLst/>
          </a:prstGeom>
          <a:noFill/>
          <a:ln>
            <a:noFill/>
          </a:ln>
        </p:spPr>
      </p:pic>
      <p:sp>
        <p:nvSpPr>
          <p:cNvPr id="35" name="Google Shape;35;p7"/>
          <p:cNvSpPr/>
          <p:nvPr/>
        </p:nvSpPr>
        <p:spPr>
          <a:xfrm>
            <a:off x="515675" y="780975"/>
            <a:ext cx="2616300" cy="2299050"/>
          </a:xfrm>
          <a:custGeom>
            <a:rect b="b" l="l" r="r" t="t"/>
            <a:pathLst>
              <a:path extrusionOk="0" h="91962" w="104652">
                <a:moveTo>
                  <a:pt x="13884" y="0"/>
                </a:moveTo>
                <a:lnTo>
                  <a:pt x="104652" y="0"/>
                </a:lnTo>
                <a:lnTo>
                  <a:pt x="104652" y="91962"/>
                </a:lnTo>
                <a:lnTo>
                  <a:pt x="13884" y="91962"/>
                </a:lnTo>
                <a:lnTo>
                  <a:pt x="13884" y="26275"/>
                </a:lnTo>
                <a:lnTo>
                  <a:pt x="0" y="12391"/>
                </a:lnTo>
                <a:lnTo>
                  <a:pt x="13884" y="12391"/>
                </a:lnTo>
                <a:close/>
              </a:path>
            </a:pathLst>
          </a:custGeom>
          <a:noFill/>
          <a:ln cap="flat" cmpd="sng" w="76200">
            <a:solidFill>
              <a:srgbClr val="000000"/>
            </a:solidFill>
            <a:prstDash val="solid"/>
            <a:miter lim="8000"/>
            <a:headEnd len="med" w="med" type="none"/>
            <a:tailEnd len="med" w="med" type="none"/>
          </a:ln>
        </p:spPr>
      </p:sp>
      <p:sp>
        <p:nvSpPr>
          <p:cNvPr id="36" name="Google Shape;36;p7"/>
          <p:cNvSpPr txBox="1"/>
          <p:nvPr>
            <p:ph type="title"/>
          </p:nvPr>
        </p:nvSpPr>
        <p:spPr>
          <a:xfrm>
            <a:off x="1101500" y="1048150"/>
            <a:ext cx="1836300" cy="19071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7" name="Google Shape;37;p7"/>
          <p:cNvSpPr txBox="1"/>
          <p:nvPr>
            <p:ph idx="1" type="body"/>
          </p:nvPr>
        </p:nvSpPr>
        <p:spPr>
          <a:xfrm>
            <a:off x="3523150" y="1009350"/>
            <a:ext cx="1705500" cy="35694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38" name="Google Shape;38;p7"/>
          <p:cNvSpPr txBox="1"/>
          <p:nvPr>
            <p:ph idx="2" type="body"/>
          </p:nvPr>
        </p:nvSpPr>
        <p:spPr>
          <a:xfrm>
            <a:off x="5316438" y="1009350"/>
            <a:ext cx="1705500" cy="35694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39" name="Google Shape;39;p7"/>
          <p:cNvSpPr txBox="1"/>
          <p:nvPr>
            <p:ph idx="3" type="body"/>
          </p:nvPr>
        </p:nvSpPr>
        <p:spPr>
          <a:xfrm>
            <a:off x="7109725" y="1009350"/>
            <a:ext cx="1705500" cy="35694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 name="Shape 40"/>
        <p:cNvGrpSpPr/>
        <p:nvPr/>
      </p:nvGrpSpPr>
      <p:grpSpPr>
        <a:xfrm>
          <a:off x="0" y="0"/>
          <a:ext cx="0" cy="0"/>
          <a:chOff x="0" y="0"/>
          <a:chExt cx="0" cy="0"/>
        </a:xfrm>
      </p:grpSpPr>
      <p:pic>
        <p:nvPicPr>
          <p:cNvPr descr="elegant_gradient.png" id="41" name="Google Shape;41;p8"/>
          <p:cNvPicPr preferRelativeResize="0"/>
          <p:nvPr/>
        </p:nvPicPr>
        <p:blipFill>
          <a:blip r:embed="rId2">
            <a:alphaModFix/>
          </a:blip>
          <a:stretch>
            <a:fillRect/>
          </a:stretch>
        </p:blipFill>
        <p:spPr>
          <a:xfrm>
            <a:off x="0" y="0"/>
            <a:ext cx="2523002" cy="5143500"/>
          </a:xfrm>
          <a:prstGeom prst="rect">
            <a:avLst/>
          </a:prstGeom>
          <a:noFill/>
          <a:ln>
            <a:noFill/>
          </a:ln>
        </p:spPr>
      </p:pic>
      <p:sp>
        <p:nvSpPr>
          <p:cNvPr id="42" name="Google Shape;42;p8"/>
          <p:cNvSpPr/>
          <p:nvPr/>
        </p:nvSpPr>
        <p:spPr>
          <a:xfrm>
            <a:off x="515675" y="780975"/>
            <a:ext cx="2616300" cy="2299050"/>
          </a:xfrm>
          <a:custGeom>
            <a:rect b="b" l="l" r="r" t="t"/>
            <a:pathLst>
              <a:path extrusionOk="0" h="91962" w="104652">
                <a:moveTo>
                  <a:pt x="13884" y="0"/>
                </a:moveTo>
                <a:lnTo>
                  <a:pt x="104652" y="0"/>
                </a:lnTo>
                <a:lnTo>
                  <a:pt x="104652" y="91962"/>
                </a:lnTo>
                <a:lnTo>
                  <a:pt x="13884" y="91962"/>
                </a:lnTo>
                <a:lnTo>
                  <a:pt x="13884" y="26275"/>
                </a:lnTo>
                <a:lnTo>
                  <a:pt x="0" y="12391"/>
                </a:lnTo>
                <a:lnTo>
                  <a:pt x="13884" y="12391"/>
                </a:lnTo>
                <a:close/>
              </a:path>
            </a:pathLst>
          </a:custGeom>
          <a:noFill/>
          <a:ln cap="flat" cmpd="sng" w="76200">
            <a:solidFill>
              <a:srgbClr val="000000"/>
            </a:solidFill>
            <a:prstDash val="solid"/>
            <a:miter lim="8000"/>
            <a:headEnd len="med" w="med" type="none"/>
            <a:tailEnd len="med" w="med" type="none"/>
          </a:ln>
        </p:spPr>
      </p:sp>
      <p:sp>
        <p:nvSpPr>
          <p:cNvPr id="43" name="Google Shape;43;p8"/>
          <p:cNvSpPr txBox="1"/>
          <p:nvPr>
            <p:ph type="title"/>
          </p:nvPr>
        </p:nvSpPr>
        <p:spPr>
          <a:xfrm>
            <a:off x="1101500" y="1048150"/>
            <a:ext cx="1836300" cy="19071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4" name="Shape 44"/>
        <p:cNvGrpSpPr/>
        <p:nvPr/>
      </p:nvGrpSpPr>
      <p:grpSpPr>
        <a:xfrm>
          <a:off x="0" y="0"/>
          <a:ext cx="0" cy="0"/>
          <a:chOff x="0" y="0"/>
          <a:chExt cx="0" cy="0"/>
        </a:xfrm>
      </p:grpSpPr>
      <p:pic>
        <p:nvPicPr>
          <p:cNvPr descr="elegant_gradient.png" id="45" name="Google Shape;45;p9"/>
          <p:cNvPicPr preferRelativeResize="0"/>
          <p:nvPr/>
        </p:nvPicPr>
        <p:blipFill>
          <a:blip r:embed="rId2">
            <a:alphaModFix/>
          </a:blip>
          <a:stretch>
            <a:fillRect/>
          </a:stretch>
        </p:blipFill>
        <p:spPr>
          <a:xfrm>
            <a:off x="0" y="4122925"/>
            <a:ext cx="9144000" cy="1020575"/>
          </a:xfrm>
          <a:prstGeom prst="rect">
            <a:avLst/>
          </a:prstGeom>
          <a:noFill/>
          <a:ln>
            <a:noFill/>
          </a:ln>
        </p:spPr>
      </p:pic>
      <p:sp>
        <p:nvSpPr>
          <p:cNvPr id="46" name="Google Shape;46;p9"/>
          <p:cNvSpPr/>
          <p:nvPr/>
        </p:nvSpPr>
        <p:spPr>
          <a:xfrm>
            <a:off x="367900" y="505425"/>
            <a:ext cx="8049125" cy="4132625"/>
          </a:xfrm>
          <a:custGeom>
            <a:rect b="b" l="l" r="r" t="t"/>
            <a:pathLst>
              <a:path extrusionOk="0" h="165305" w="321965">
                <a:moveTo>
                  <a:pt x="17881" y="0"/>
                </a:moveTo>
                <a:lnTo>
                  <a:pt x="321965" y="0"/>
                </a:lnTo>
                <a:lnTo>
                  <a:pt x="321965" y="165305"/>
                </a:lnTo>
                <a:lnTo>
                  <a:pt x="17881" y="165305"/>
                </a:lnTo>
                <a:lnTo>
                  <a:pt x="18032" y="39617"/>
                </a:lnTo>
                <a:lnTo>
                  <a:pt x="0" y="22299"/>
                </a:lnTo>
                <a:lnTo>
                  <a:pt x="17881" y="22272"/>
                </a:lnTo>
                <a:close/>
              </a:path>
            </a:pathLst>
          </a:custGeom>
          <a:noFill/>
          <a:ln cap="flat" cmpd="sng" w="76200">
            <a:solidFill>
              <a:srgbClr val="000000"/>
            </a:solidFill>
            <a:prstDash val="solid"/>
            <a:miter lim="8000"/>
            <a:headEnd len="med" w="med" type="none"/>
            <a:tailEnd len="med" w="med" type="none"/>
          </a:ln>
        </p:spPr>
      </p:sp>
      <p:sp>
        <p:nvSpPr>
          <p:cNvPr id="47" name="Google Shape;47;p9"/>
          <p:cNvSpPr txBox="1"/>
          <p:nvPr>
            <p:ph idx="1" type="body"/>
          </p:nvPr>
        </p:nvSpPr>
        <p:spPr>
          <a:xfrm>
            <a:off x="821175" y="4089494"/>
            <a:ext cx="7595700" cy="515100"/>
          </a:xfrm>
          <a:prstGeom prst="rect">
            <a:avLst/>
          </a:prstGeom>
        </p:spPr>
        <p:txBody>
          <a:bodyPr anchorCtr="0" anchor="ctr" bIns="91425" lIns="91425" spcFirstLastPara="1" rIns="91425" wrap="square" tIns="91425">
            <a:noAutofit/>
          </a:bodyPr>
          <a:lstStyle>
            <a:lvl1pPr indent="-228600" lvl="0" marL="457200" algn="ctr">
              <a:spcBef>
                <a:spcPts val="360"/>
              </a:spcBef>
              <a:spcAft>
                <a:spcPts val="0"/>
              </a:spcAft>
              <a:buSzPts val="1400"/>
              <a:buNone/>
              <a:defRPr sz="1400"/>
            </a:lvl1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background">
  <p:cSld name="CAPTION_ONLY_1">
    <p:spTree>
      <p:nvGrpSpPr>
        <p:cNvPr id="48" name="Shape 48"/>
        <p:cNvGrpSpPr/>
        <p:nvPr/>
      </p:nvGrpSpPr>
      <p:grpSpPr>
        <a:xfrm>
          <a:off x="0" y="0"/>
          <a:ext cx="0" cy="0"/>
          <a:chOff x="0" y="0"/>
          <a:chExt cx="0" cy="0"/>
        </a:xfrm>
      </p:grpSpPr>
      <p:sp>
        <p:nvSpPr>
          <p:cNvPr id="49" name="Google Shape;49;p10"/>
          <p:cNvSpPr/>
          <p:nvPr/>
        </p:nvSpPr>
        <p:spPr>
          <a:xfrm>
            <a:off x="520300" y="505425"/>
            <a:ext cx="8049125" cy="4132625"/>
          </a:xfrm>
          <a:custGeom>
            <a:rect b="b" l="l" r="r" t="t"/>
            <a:pathLst>
              <a:path extrusionOk="0" h="165305" w="321965">
                <a:moveTo>
                  <a:pt x="17881" y="0"/>
                </a:moveTo>
                <a:lnTo>
                  <a:pt x="321965" y="0"/>
                </a:lnTo>
                <a:lnTo>
                  <a:pt x="321965" y="165305"/>
                </a:lnTo>
                <a:lnTo>
                  <a:pt x="17881" y="165305"/>
                </a:lnTo>
                <a:lnTo>
                  <a:pt x="18032" y="39617"/>
                </a:lnTo>
                <a:lnTo>
                  <a:pt x="0" y="22299"/>
                </a:lnTo>
                <a:lnTo>
                  <a:pt x="17881" y="22272"/>
                </a:lnTo>
                <a:close/>
              </a:path>
            </a:pathLst>
          </a:custGeom>
          <a:noFill/>
          <a:ln cap="flat" cmpd="sng" w="76200">
            <a:solidFill>
              <a:srgbClr val="FFFFFF"/>
            </a:solidFill>
            <a:prstDash val="solid"/>
            <a:miter lim="8000"/>
            <a:headEnd len="med" w="med" type="none"/>
            <a:tailEnd len="med" w="med" type="none"/>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1.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101500" y="1048150"/>
            <a:ext cx="1836300" cy="19071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2400"/>
              <a:buFont typeface="Abril Fatface"/>
              <a:buNone/>
              <a:defRPr sz="2400">
                <a:latin typeface="Abril Fatface"/>
                <a:ea typeface="Abril Fatface"/>
                <a:cs typeface="Abril Fatface"/>
                <a:sym typeface="Abril Fatface"/>
              </a:defRPr>
            </a:lvl1pPr>
            <a:lvl2pPr lvl="1">
              <a:spcBef>
                <a:spcPts val="0"/>
              </a:spcBef>
              <a:spcAft>
                <a:spcPts val="0"/>
              </a:spcAft>
              <a:buSzPts val="2400"/>
              <a:buFont typeface="Abril Fatface"/>
              <a:buNone/>
              <a:defRPr sz="2400">
                <a:latin typeface="Abril Fatface"/>
                <a:ea typeface="Abril Fatface"/>
                <a:cs typeface="Abril Fatface"/>
                <a:sym typeface="Abril Fatface"/>
              </a:defRPr>
            </a:lvl2pPr>
            <a:lvl3pPr lvl="2">
              <a:spcBef>
                <a:spcPts val="0"/>
              </a:spcBef>
              <a:spcAft>
                <a:spcPts val="0"/>
              </a:spcAft>
              <a:buSzPts val="2400"/>
              <a:buFont typeface="Abril Fatface"/>
              <a:buNone/>
              <a:defRPr sz="2400">
                <a:latin typeface="Abril Fatface"/>
                <a:ea typeface="Abril Fatface"/>
                <a:cs typeface="Abril Fatface"/>
                <a:sym typeface="Abril Fatface"/>
              </a:defRPr>
            </a:lvl3pPr>
            <a:lvl4pPr lvl="3">
              <a:spcBef>
                <a:spcPts val="0"/>
              </a:spcBef>
              <a:spcAft>
                <a:spcPts val="0"/>
              </a:spcAft>
              <a:buSzPts val="2400"/>
              <a:buFont typeface="Abril Fatface"/>
              <a:buNone/>
              <a:defRPr sz="2400">
                <a:latin typeface="Abril Fatface"/>
                <a:ea typeface="Abril Fatface"/>
                <a:cs typeface="Abril Fatface"/>
                <a:sym typeface="Abril Fatface"/>
              </a:defRPr>
            </a:lvl4pPr>
            <a:lvl5pPr lvl="4">
              <a:spcBef>
                <a:spcPts val="0"/>
              </a:spcBef>
              <a:spcAft>
                <a:spcPts val="0"/>
              </a:spcAft>
              <a:buSzPts val="2400"/>
              <a:buFont typeface="Abril Fatface"/>
              <a:buNone/>
              <a:defRPr sz="2400">
                <a:latin typeface="Abril Fatface"/>
                <a:ea typeface="Abril Fatface"/>
                <a:cs typeface="Abril Fatface"/>
                <a:sym typeface="Abril Fatface"/>
              </a:defRPr>
            </a:lvl5pPr>
            <a:lvl6pPr lvl="5">
              <a:spcBef>
                <a:spcPts val="0"/>
              </a:spcBef>
              <a:spcAft>
                <a:spcPts val="0"/>
              </a:spcAft>
              <a:buSzPts val="2400"/>
              <a:buFont typeface="Abril Fatface"/>
              <a:buNone/>
              <a:defRPr sz="2400">
                <a:latin typeface="Abril Fatface"/>
                <a:ea typeface="Abril Fatface"/>
                <a:cs typeface="Abril Fatface"/>
                <a:sym typeface="Abril Fatface"/>
              </a:defRPr>
            </a:lvl6pPr>
            <a:lvl7pPr lvl="6">
              <a:spcBef>
                <a:spcPts val="0"/>
              </a:spcBef>
              <a:spcAft>
                <a:spcPts val="0"/>
              </a:spcAft>
              <a:buSzPts val="2400"/>
              <a:buFont typeface="Abril Fatface"/>
              <a:buNone/>
              <a:defRPr sz="2400">
                <a:latin typeface="Abril Fatface"/>
                <a:ea typeface="Abril Fatface"/>
                <a:cs typeface="Abril Fatface"/>
                <a:sym typeface="Abril Fatface"/>
              </a:defRPr>
            </a:lvl7pPr>
            <a:lvl8pPr lvl="7">
              <a:spcBef>
                <a:spcPts val="0"/>
              </a:spcBef>
              <a:spcAft>
                <a:spcPts val="0"/>
              </a:spcAft>
              <a:buSzPts val="2400"/>
              <a:buFont typeface="Abril Fatface"/>
              <a:buNone/>
              <a:defRPr sz="2400">
                <a:latin typeface="Abril Fatface"/>
                <a:ea typeface="Abril Fatface"/>
                <a:cs typeface="Abril Fatface"/>
                <a:sym typeface="Abril Fatface"/>
              </a:defRPr>
            </a:lvl8pPr>
            <a:lvl9pPr lvl="8">
              <a:spcBef>
                <a:spcPts val="0"/>
              </a:spcBef>
              <a:spcAft>
                <a:spcPts val="0"/>
              </a:spcAft>
              <a:buSzPts val="2400"/>
              <a:buFont typeface="Abril Fatface"/>
              <a:buNone/>
              <a:defRPr sz="2400">
                <a:latin typeface="Abril Fatface"/>
                <a:ea typeface="Abril Fatface"/>
                <a:cs typeface="Abril Fatface"/>
                <a:sym typeface="Abril Fatface"/>
              </a:defRPr>
            </a:lvl9pPr>
          </a:lstStyle>
          <a:p/>
        </p:txBody>
      </p:sp>
      <p:sp>
        <p:nvSpPr>
          <p:cNvPr id="7" name="Google Shape;7;p1"/>
          <p:cNvSpPr txBox="1"/>
          <p:nvPr>
            <p:ph idx="1" type="body"/>
          </p:nvPr>
        </p:nvSpPr>
        <p:spPr>
          <a:xfrm>
            <a:off x="4112850" y="599950"/>
            <a:ext cx="4016100" cy="3575700"/>
          </a:xfrm>
          <a:prstGeom prst="rect">
            <a:avLst/>
          </a:prstGeom>
          <a:noFill/>
          <a:ln>
            <a:noFill/>
          </a:ln>
        </p:spPr>
        <p:txBody>
          <a:bodyPr anchorCtr="0" anchor="t" bIns="91425" lIns="91425" spcFirstLastPara="1" rIns="91425" wrap="square" tIns="91425">
            <a:noAutofit/>
          </a:bodyPr>
          <a:lstStyle>
            <a:lvl1pPr indent="-368300" lvl="0" marL="457200">
              <a:spcBef>
                <a:spcPts val="600"/>
              </a:spcBef>
              <a:spcAft>
                <a:spcPts val="0"/>
              </a:spcAft>
              <a:buClr>
                <a:srgbClr val="C0CAFC"/>
              </a:buClr>
              <a:buSzPts val="2200"/>
              <a:buFont typeface="Raleway"/>
              <a:buChar char="▫"/>
              <a:defRPr sz="2200">
                <a:latin typeface="Raleway"/>
                <a:ea typeface="Raleway"/>
                <a:cs typeface="Raleway"/>
                <a:sym typeface="Raleway"/>
              </a:defRPr>
            </a:lvl1pPr>
            <a:lvl2pPr indent="-368300" lvl="1" marL="914400">
              <a:spcBef>
                <a:spcPts val="0"/>
              </a:spcBef>
              <a:spcAft>
                <a:spcPts val="0"/>
              </a:spcAft>
              <a:buClr>
                <a:srgbClr val="BDECE5"/>
              </a:buClr>
              <a:buSzPts val="2200"/>
              <a:buFont typeface="Raleway"/>
              <a:buChar char="◦"/>
              <a:defRPr sz="2200">
                <a:latin typeface="Raleway"/>
                <a:ea typeface="Raleway"/>
                <a:cs typeface="Raleway"/>
                <a:sym typeface="Raleway"/>
              </a:defRPr>
            </a:lvl2pPr>
            <a:lvl3pPr indent="-368300" lvl="2" marL="1371600">
              <a:spcBef>
                <a:spcPts val="0"/>
              </a:spcBef>
              <a:spcAft>
                <a:spcPts val="0"/>
              </a:spcAft>
              <a:buSzPts val="2200"/>
              <a:buFont typeface="Raleway"/>
              <a:buChar char="■"/>
              <a:defRPr sz="2200">
                <a:latin typeface="Raleway"/>
                <a:ea typeface="Raleway"/>
                <a:cs typeface="Raleway"/>
                <a:sym typeface="Raleway"/>
              </a:defRPr>
            </a:lvl3pPr>
            <a:lvl4pPr indent="-368300" lvl="3" marL="1828800">
              <a:spcBef>
                <a:spcPts val="0"/>
              </a:spcBef>
              <a:spcAft>
                <a:spcPts val="0"/>
              </a:spcAft>
              <a:buSzPts val="2200"/>
              <a:buFont typeface="Raleway"/>
              <a:buChar char="●"/>
              <a:defRPr sz="2200">
                <a:latin typeface="Raleway"/>
                <a:ea typeface="Raleway"/>
                <a:cs typeface="Raleway"/>
                <a:sym typeface="Raleway"/>
              </a:defRPr>
            </a:lvl4pPr>
            <a:lvl5pPr indent="-368300" lvl="4" marL="2286000">
              <a:spcBef>
                <a:spcPts val="0"/>
              </a:spcBef>
              <a:spcAft>
                <a:spcPts val="0"/>
              </a:spcAft>
              <a:buSzPts val="2200"/>
              <a:buFont typeface="Raleway"/>
              <a:buChar char="○"/>
              <a:defRPr sz="2200">
                <a:latin typeface="Raleway"/>
                <a:ea typeface="Raleway"/>
                <a:cs typeface="Raleway"/>
                <a:sym typeface="Raleway"/>
              </a:defRPr>
            </a:lvl5pPr>
            <a:lvl6pPr indent="-368300" lvl="5" marL="2743200">
              <a:spcBef>
                <a:spcPts val="0"/>
              </a:spcBef>
              <a:spcAft>
                <a:spcPts val="0"/>
              </a:spcAft>
              <a:buSzPts val="2200"/>
              <a:buFont typeface="Raleway"/>
              <a:buChar char="■"/>
              <a:defRPr sz="2200">
                <a:latin typeface="Raleway"/>
                <a:ea typeface="Raleway"/>
                <a:cs typeface="Raleway"/>
                <a:sym typeface="Raleway"/>
              </a:defRPr>
            </a:lvl6pPr>
            <a:lvl7pPr indent="-368300" lvl="6" marL="3200400">
              <a:spcBef>
                <a:spcPts val="0"/>
              </a:spcBef>
              <a:spcAft>
                <a:spcPts val="0"/>
              </a:spcAft>
              <a:buSzPts val="2200"/>
              <a:buFont typeface="Raleway"/>
              <a:buChar char="●"/>
              <a:defRPr sz="2200">
                <a:latin typeface="Raleway"/>
                <a:ea typeface="Raleway"/>
                <a:cs typeface="Raleway"/>
                <a:sym typeface="Raleway"/>
              </a:defRPr>
            </a:lvl7pPr>
            <a:lvl8pPr indent="-368300" lvl="7" marL="3657600">
              <a:spcBef>
                <a:spcPts val="0"/>
              </a:spcBef>
              <a:spcAft>
                <a:spcPts val="0"/>
              </a:spcAft>
              <a:buSzPts val="2200"/>
              <a:buFont typeface="Raleway"/>
              <a:buChar char="○"/>
              <a:defRPr sz="2200">
                <a:latin typeface="Raleway"/>
                <a:ea typeface="Raleway"/>
                <a:cs typeface="Raleway"/>
                <a:sym typeface="Raleway"/>
              </a:defRPr>
            </a:lvl8pPr>
            <a:lvl9pPr indent="-368300" lvl="8" marL="4114800">
              <a:spcBef>
                <a:spcPts val="0"/>
              </a:spcBef>
              <a:spcAft>
                <a:spcPts val="0"/>
              </a:spcAft>
              <a:buSzPts val="2200"/>
              <a:buFont typeface="Raleway"/>
              <a:buChar char="■"/>
              <a:defRPr sz="2200">
                <a:latin typeface="Raleway"/>
                <a:ea typeface="Raleway"/>
                <a:cs typeface="Raleway"/>
                <a:sym typeface="Raleway"/>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18.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11.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28.png"/><Relationship Id="rId4" Type="http://schemas.openxmlformats.org/officeDocument/2006/relationships/image" Target="../media/image22.png"/><Relationship Id="rId5"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19.png"/><Relationship Id="rId4" Type="http://schemas.openxmlformats.org/officeDocument/2006/relationships/image" Target="../media/image23.png"/><Relationship Id="rId5"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hyperlink" Target="mailto:stefanie.stubblefield@erlanger.kyschools.us" TargetMode="Externa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hyperlink" Target="mailto:firstname.lastname@stu.erlanger.kyschools.u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15.png"/><Relationship Id="rId5"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hyperlink" Target="mailto:firstname.lastname@erlanger.kyschools.us"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 name="Shape 56"/>
        <p:cNvGrpSpPr/>
        <p:nvPr/>
      </p:nvGrpSpPr>
      <p:grpSpPr>
        <a:xfrm>
          <a:off x="0" y="0"/>
          <a:ext cx="0" cy="0"/>
          <a:chOff x="0" y="0"/>
          <a:chExt cx="0" cy="0"/>
        </a:xfrm>
      </p:grpSpPr>
      <p:sp>
        <p:nvSpPr>
          <p:cNvPr id="57" name="Google Shape;57;p12"/>
          <p:cNvSpPr txBox="1"/>
          <p:nvPr>
            <p:ph type="ctrTitle"/>
          </p:nvPr>
        </p:nvSpPr>
        <p:spPr>
          <a:xfrm>
            <a:off x="1339025" y="848825"/>
            <a:ext cx="5838600" cy="115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Google Classroom for Parents </a:t>
            </a:r>
            <a:endParaRPr/>
          </a:p>
        </p:txBody>
      </p:sp>
      <p:pic>
        <p:nvPicPr>
          <p:cNvPr id="58" name="Google Shape;58;p12"/>
          <p:cNvPicPr preferRelativeResize="0"/>
          <p:nvPr/>
        </p:nvPicPr>
        <p:blipFill>
          <a:blip r:embed="rId3">
            <a:alphaModFix/>
          </a:blip>
          <a:stretch>
            <a:fillRect/>
          </a:stretch>
        </p:blipFill>
        <p:spPr>
          <a:xfrm>
            <a:off x="4953000" y="2916900"/>
            <a:ext cx="3496050" cy="1714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id="128" name="Google Shape;128;p21"/>
          <p:cNvPicPr preferRelativeResize="0"/>
          <p:nvPr/>
        </p:nvPicPr>
        <p:blipFill>
          <a:blip r:embed="rId3">
            <a:alphaModFix/>
          </a:blip>
          <a:stretch>
            <a:fillRect/>
          </a:stretch>
        </p:blipFill>
        <p:spPr>
          <a:xfrm>
            <a:off x="4108575" y="661850"/>
            <a:ext cx="4114800" cy="1714500"/>
          </a:xfrm>
          <a:prstGeom prst="rect">
            <a:avLst/>
          </a:prstGeom>
          <a:noFill/>
          <a:ln>
            <a:noFill/>
          </a:ln>
        </p:spPr>
      </p:pic>
      <p:pic>
        <p:nvPicPr>
          <p:cNvPr id="129" name="Google Shape;129;p21"/>
          <p:cNvPicPr preferRelativeResize="0"/>
          <p:nvPr/>
        </p:nvPicPr>
        <p:blipFill>
          <a:blip r:embed="rId4">
            <a:alphaModFix/>
          </a:blip>
          <a:stretch>
            <a:fillRect/>
          </a:stretch>
        </p:blipFill>
        <p:spPr>
          <a:xfrm>
            <a:off x="5442500" y="2530275"/>
            <a:ext cx="2381250" cy="1762125"/>
          </a:xfrm>
          <a:prstGeom prst="rect">
            <a:avLst/>
          </a:prstGeom>
          <a:noFill/>
          <a:ln>
            <a:noFill/>
          </a:ln>
        </p:spPr>
      </p:pic>
      <p:sp>
        <p:nvSpPr>
          <p:cNvPr id="130" name="Google Shape;130;p21"/>
          <p:cNvSpPr/>
          <p:nvPr/>
        </p:nvSpPr>
        <p:spPr>
          <a:xfrm rot="-663116">
            <a:off x="1598426" y="2210813"/>
            <a:ext cx="2723401" cy="2054216"/>
          </a:xfrm>
          <a:prstGeom prst="cloud">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Your child’s teacher will communicate with you and/or your child the class code to type in.</a:t>
            </a:r>
            <a:endParaRPr/>
          </a:p>
        </p:txBody>
      </p:sp>
      <p:sp>
        <p:nvSpPr>
          <p:cNvPr id="131" name="Google Shape;131;p21"/>
          <p:cNvSpPr txBox="1"/>
          <p:nvPr/>
        </p:nvSpPr>
        <p:spPr>
          <a:xfrm>
            <a:off x="1139700" y="673475"/>
            <a:ext cx="2508900" cy="1236000"/>
          </a:xfrm>
          <a:prstGeom prst="rect">
            <a:avLst/>
          </a:prstGeom>
          <a:no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Abril Fatface"/>
                <a:ea typeface="Abril Fatface"/>
                <a:cs typeface="Abril Fatface"/>
                <a:sym typeface="Abril Fatface"/>
              </a:rPr>
              <a:t>Step 4</a:t>
            </a:r>
            <a:endParaRPr sz="1200">
              <a:latin typeface="Abril Fatface"/>
              <a:ea typeface="Abril Fatface"/>
              <a:cs typeface="Abril Fatface"/>
              <a:sym typeface="Abril Fatface"/>
            </a:endParaRPr>
          </a:p>
          <a:p>
            <a:pPr indent="0" lvl="0" marL="0" rtl="0" algn="l">
              <a:spcBef>
                <a:spcPts val="0"/>
              </a:spcBef>
              <a:spcAft>
                <a:spcPts val="0"/>
              </a:spcAft>
              <a:buNone/>
            </a:pPr>
            <a:r>
              <a:t/>
            </a:r>
            <a:endParaRPr sz="1200">
              <a:latin typeface="Abril Fatface"/>
              <a:ea typeface="Abril Fatface"/>
              <a:cs typeface="Abril Fatface"/>
              <a:sym typeface="Abril Fatface"/>
            </a:endParaRPr>
          </a:p>
          <a:p>
            <a:pPr indent="0" lvl="0" marL="0" rtl="0" algn="l">
              <a:spcBef>
                <a:spcPts val="0"/>
              </a:spcBef>
              <a:spcAft>
                <a:spcPts val="0"/>
              </a:spcAft>
              <a:buNone/>
            </a:pPr>
            <a:r>
              <a:rPr lang="en" sz="1200">
                <a:latin typeface="Abril Fatface"/>
                <a:ea typeface="Abril Fatface"/>
                <a:cs typeface="Abril Fatface"/>
                <a:sym typeface="Abril Fatface"/>
              </a:rPr>
              <a:t>Your child will now be able to join a class(s). Depending upon grade level they may have to join more than one.</a:t>
            </a:r>
            <a:r>
              <a:rPr lang="en" sz="1500">
                <a:latin typeface="Abril Fatface"/>
                <a:ea typeface="Abril Fatface"/>
                <a:cs typeface="Abril Fatface"/>
                <a:sym typeface="Abril Fatface"/>
              </a:rPr>
              <a:t> </a:t>
            </a:r>
            <a:endParaRPr sz="1500">
              <a:latin typeface="Abril Fatface"/>
              <a:ea typeface="Abril Fatface"/>
              <a:cs typeface="Abril Fatface"/>
              <a:sym typeface="Abril Fatface"/>
            </a:endParaRPr>
          </a:p>
          <a:p>
            <a:pPr indent="0" lvl="0" marL="0" rtl="0" algn="l">
              <a:spcBef>
                <a:spcPts val="0"/>
              </a:spcBef>
              <a:spcAft>
                <a:spcPts val="0"/>
              </a:spcAft>
              <a:buNone/>
            </a:pPr>
            <a:r>
              <a:t/>
            </a:r>
            <a:endParaRPr sz="2000">
              <a:latin typeface="Abril Fatface"/>
              <a:ea typeface="Abril Fatface"/>
              <a:cs typeface="Abril Fatface"/>
              <a:sym typeface="Abril Fatface"/>
            </a:endParaRPr>
          </a:p>
          <a:p>
            <a:pPr indent="0" lvl="0" marL="0" rtl="0" algn="l">
              <a:spcBef>
                <a:spcPts val="0"/>
              </a:spcBef>
              <a:spcAft>
                <a:spcPts val="0"/>
              </a:spcAft>
              <a:buNone/>
            </a:pPr>
            <a:r>
              <a:t/>
            </a:r>
            <a:endParaRPr sz="2000">
              <a:latin typeface="Abril Fatface"/>
              <a:ea typeface="Abril Fatface"/>
              <a:cs typeface="Abril Fatface"/>
              <a:sym typeface="Abril Fatface"/>
            </a:endParaRPr>
          </a:p>
          <a:p>
            <a:pPr indent="0" lvl="0" marL="0" rtl="0" algn="l">
              <a:spcBef>
                <a:spcPts val="0"/>
              </a:spcBef>
              <a:spcAft>
                <a:spcPts val="0"/>
              </a:spcAft>
              <a:buNone/>
            </a:pPr>
            <a:r>
              <a:rPr lang="en" sz="2000">
                <a:latin typeface="Abril Fatface"/>
                <a:ea typeface="Abril Fatface"/>
                <a:cs typeface="Abril Fatface"/>
                <a:sym typeface="Abril Fatface"/>
              </a:rPr>
              <a:t> </a:t>
            </a:r>
            <a:endParaRPr sz="2000">
              <a:latin typeface="Abril Fatface"/>
              <a:ea typeface="Abril Fatface"/>
              <a:cs typeface="Abril Fatface"/>
              <a:sym typeface="Abril Fatface"/>
            </a:endParaRPr>
          </a:p>
          <a:p>
            <a:pPr indent="0" lvl="0" marL="0" rtl="0" algn="l">
              <a:spcBef>
                <a:spcPts val="0"/>
              </a:spcBef>
              <a:spcAft>
                <a:spcPts val="0"/>
              </a:spcAft>
              <a:buNone/>
            </a:pPr>
            <a:r>
              <a:t/>
            </a:r>
            <a:endParaRPr sz="2500">
              <a:latin typeface="Abril Fatface"/>
              <a:ea typeface="Abril Fatface"/>
              <a:cs typeface="Abril Fatface"/>
              <a:sym typeface="Abril Fatface"/>
            </a:endParaRPr>
          </a:p>
          <a:p>
            <a:pPr indent="0" lvl="0" marL="0" rtl="0" algn="l">
              <a:spcBef>
                <a:spcPts val="0"/>
              </a:spcBef>
              <a:spcAft>
                <a:spcPts val="0"/>
              </a:spcAft>
              <a:buNone/>
            </a:pPr>
            <a:r>
              <a:t/>
            </a:r>
            <a:endParaRPr sz="2500">
              <a:latin typeface="Abril Fatface"/>
              <a:ea typeface="Abril Fatface"/>
              <a:cs typeface="Abril Fatface"/>
              <a:sym typeface="Abril Fatface"/>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22"/>
          <p:cNvPicPr preferRelativeResize="0"/>
          <p:nvPr/>
        </p:nvPicPr>
        <p:blipFill>
          <a:blip r:embed="rId3">
            <a:alphaModFix/>
          </a:blip>
          <a:stretch>
            <a:fillRect/>
          </a:stretch>
        </p:blipFill>
        <p:spPr>
          <a:xfrm>
            <a:off x="2688325" y="1779525"/>
            <a:ext cx="4965202" cy="2617076"/>
          </a:xfrm>
          <a:prstGeom prst="rect">
            <a:avLst/>
          </a:prstGeom>
          <a:noFill/>
          <a:ln>
            <a:noFill/>
          </a:ln>
        </p:spPr>
      </p:pic>
      <p:sp>
        <p:nvSpPr>
          <p:cNvPr id="137" name="Google Shape;137;p22"/>
          <p:cNvSpPr txBox="1"/>
          <p:nvPr>
            <p:ph type="ctrTitle"/>
          </p:nvPr>
        </p:nvSpPr>
        <p:spPr>
          <a:xfrm>
            <a:off x="1351100" y="771900"/>
            <a:ext cx="5383500" cy="76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t>Home page view of all classes</a:t>
            </a:r>
            <a:endParaRPr sz="30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id="142" name="Google Shape;142;p23"/>
          <p:cNvPicPr preferRelativeResize="0"/>
          <p:nvPr/>
        </p:nvPicPr>
        <p:blipFill>
          <a:blip r:embed="rId3">
            <a:alphaModFix/>
          </a:blip>
          <a:stretch>
            <a:fillRect/>
          </a:stretch>
        </p:blipFill>
        <p:spPr>
          <a:xfrm>
            <a:off x="3529450" y="1457950"/>
            <a:ext cx="4152477" cy="2696876"/>
          </a:xfrm>
          <a:prstGeom prst="rect">
            <a:avLst/>
          </a:prstGeom>
          <a:noFill/>
          <a:ln cap="flat" cmpd="sng" w="38100">
            <a:solidFill>
              <a:srgbClr val="000000"/>
            </a:solidFill>
            <a:prstDash val="solid"/>
            <a:round/>
            <a:headEnd len="sm" w="sm" type="none"/>
            <a:tailEnd len="sm" w="sm" type="none"/>
          </a:ln>
        </p:spPr>
      </p:pic>
      <p:sp>
        <p:nvSpPr>
          <p:cNvPr id="143" name="Google Shape;143;p23"/>
          <p:cNvSpPr txBox="1"/>
          <p:nvPr>
            <p:ph type="title"/>
          </p:nvPr>
        </p:nvSpPr>
        <p:spPr>
          <a:xfrm>
            <a:off x="1101500" y="1048150"/>
            <a:ext cx="1836300" cy="1907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t>The stream is where you will find all announcements that your child’s teacher has posted, as well as showing when any coursework has been posted. </a:t>
            </a:r>
            <a:endParaRPr sz="13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4"/>
          <p:cNvSpPr txBox="1"/>
          <p:nvPr>
            <p:ph type="title"/>
          </p:nvPr>
        </p:nvSpPr>
        <p:spPr>
          <a:xfrm>
            <a:off x="1101500" y="1048150"/>
            <a:ext cx="1836300" cy="1907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t>The classwork tab will show all the work that your student has in their classes.  </a:t>
            </a:r>
            <a:endParaRPr sz="1300"/>
          </a:p>
        </p:txBody>
      </p:sp>
      <p:pic>
        <p:nvPicPr>
          <p:cNvPr id="149" name="Google Shape;149;p24"/>
          <p:cNvPicPr preferRelativeResize="0"/>
          <p:nvPr/>
        </p:nvPicPr>
        <p:blipFill>
          <a:blip r:embed="rId3">
            <a:alphaModFix/>
          </a:blip>
          <a:stretch>
            <a:fillRect/>
          </a:stretch>
        </p:blipFill>
        <p:spPr>
          <a:xfrm>
            <a:off x="3291075" y="562450"/>
            <a:ext cx="5817900" cy="3086100"/>
          </a:xfrm>
          <a:prstGeom prst="rect">
            <a:avLst/>
          </a:prstGeom>
          <a:noFill/>
          <a:ln>
            <a:noFill/>
          </a:ln>
        </p:spPr>
      </p:pic>
      <p:sp>
        <p:nvSpPr>
          <p:cNvPr id="150" name="Google Shape;150;p24"/>
          <p:cNvSpPr/>
          <p:nvPr/>
        </p:nvSpPr>
        <p:spPr>
          <a:xfrm>
            <a:off x="7437750" y="1628150"/>
            <a:ext cx="333000" cy="3477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id="155" name="Google Shape;155;p25"/>
          <p:cNvPicPr preferRelativeResize="0"/>
          <p:nvPr/>
        </p:nvPicPr>
        <p:blipFill>
          <a:blip r:embed="rId3">
            <a:alphaModFix/>
          </a:blip>
          <a:stretch>
            <a:fillRect/>
          </a:stretch>
        </p:blipFill>
        <p:spPr>
          <a:xfrm>
            <a:off x="1166300" y="692650"/>
            <a:ext cx="4058601" cy="3031175"/>
          </a:xfrm>
          <a:prstGeom prst="rect">
            <a:avLst/>
          </a:prstGeom>
          <a:noFill/>
          <a:ln cap="flat" cmpd="sng" w="9525">
            <a:solidFill>
              <a:srgbClr val="000000"/>
            </a:solidFill>
            <a:prstDash val="solid"/>
            <a:round/>
            <a:headEnd len="sm" w="sm" type="none"/>
            <a:tailEnd len="sm" w="sm" type="none"/>
          </a:ln>
        </p:spPr>
      </p:pic>
      <p:sp>
        <p:nvSpPr>
          <p:cNvPr id="156" name="Google Shape;156;p25"/>
          <p:cNvSpPr/>
          <p:nvPr/>
        </p:nvSpPr>
        <p:spPr>
          <a:xfrm>
            <a:off x="1946375" y="1221100"/>
            <a:ext cx="777000" cy="3477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7" name="Google Shape;157;p25"/>
          <p:cNvPicPr preferRelativeResize="0"/>
          <p:nvPr/>
        </p:nvPicPr>
        <p:blipFill>
          <a:blip r:embed="rId4">
            <a:alphaModFix/>
          </a:blip>
          <a:stretch>
            <a:fillRect/>
          </a:stretch>
        </p:blipFill>
        <p:spPr>
          <a:xfrm>
            <a:off x="4666825" y="2032200"/>
            <a:ext cx="3614300" cy="2334250"/>
          </a:xfrm>
          <a:prstGeom prst="rect">
            <a:avLst/>
          </a:prstGeom>
          <a:noFill/>
          <a:ln cap="flat" cmpd="sng" w="9525">
            <a:solidFill>
              <a:srgbClr val="000000"/>
            </a:solidFill>
            <a:prstDash val="solid"/>
            <a:round/>
            <a:headEnd len="sm" w="sm" type="none"/>
            <a:tailEnd len="sm" w="sm" type="none"/>
          </a:ln>
        </p:spPr>
      </p:pic>
      <p:sp>
        <p:nvSpPr>
          <p:cNvPr id="158" name="Google Shape;158;p25"/>
          <p:cNvSpPr/>
          <p:nvPr/>
        </p:nvSpPr>
        <p:spPr>
          <a:xfrm>
            <a:off x="5321075" y="692650"/>
            <a:ext cx="2841875" cy="1132300"/>
          </a:xfrm>
          <a:prstGeom prst="flowChartPunchedTap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800">
                <a:latin typeface="Calibri"/>
                <a:ea typeface="Calibri"/>
                <a:cs typeface="Calibri"/>
                <a:sym typeface="Calibri"/>
              </a:rPr>
              <a:t>Clicking view your work will allow your child to see all of the assignments that have been assigned to them. On the far right of the list they can see if they have turned that assignment in or if they still need to turn it in. </a:t>
            </a:r>
            <a:endParaRPr sz="800">
              <a:latin typeface="Calibri"/>
              <a:ea typeface="Calibri"/>
              <a:cs typeface="Calibri"/>
              <a:sym typeface="Calibri"/>
            </a:endParaRPr>
          </a:p>
        </p:txBody>
      </p:sp>
      <p:sp>
        <p:nvSpPr>
          <p:cNvPr id="159" name="Google Shape;159;p25"/>
          <p:cNvSpPr/>
          <p:nvPr/>
        </p:nvSpPr>
        <p:spPr>
          <a:xfrm>
            <a:off x="7215700" y="1924175"/>
            <a:ext cx="199800" cy="1087800"/>
          </a:xfrm>
          <a:prstGeom prst="downArrow">
            <a:avLst>
              <a:gd fmla="val 50000" name="adj1"/>
              <a:gd fmla="val 50000" name="adj2"/>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pic>
        <p:nvPicPr>
          <p:cNvPr id="164" name="Google Shape;164;p26"/>
          <p:cNvPicPr preferRelativeResize="0"/>
          <p:nvPr/>
        </p:nvPicPr>
        <p:blipFill>
          <a:blip r:embed="rId3">
            <a:alphaModFix/>
          </a:blip>
          <a:stretch>
            <a:fillRect/>
          </a:stretch>
        </p:blipFill>
        <p:spPr>
          <a:xfrm>
            <a:off x="1010900" y="589025"/>
            <a:ext cx="2027950" cy="2863450"/>
          </a:xfrm>
          <a:prstGeom prst="rect">
            <a:avLst/>
          </a:prstGeom>
          <a:noFill/>
          <a:ln cap="flat" cmpd="sng" w="9525">
            <a:solidFill>
              <a:schemeClr val="dk2"/>
            </a:solidFill>
            <a:prstDash val="solid"/>
            <a:round/>
            <a:headEnd len="sm" w="sm" type="none"/>
            <a:tailEnd len="sm" w="sm" type="none"/>
          </a:ln>
        </p:spPr>
      </p:pic>
      <p:pic>
        <p:nvPicPr>
          <p:cNvPr id="165" name="Google Shape;165;p26"/>
          <p:cNvPicPr preferRelativeResize="0"/>
          <p:nvPr/>
        </p:nvPicPr>
        <p:blipFill>
          <a:blip r:embed="rId4">
            <a:alphaModFix/>
          </a:blip>
          <a:stretch>
            <a:fillRect/>
          </a:stretch>
        </p:blipFill>
        <p:spPr>
          <a:xfrm>
            <a:off x="3087690" y="2172775"/>
            <a:ext cx="2729285" cy="2289250"/>
          </a:xfrm>
          <a:prstGeom prst="rect">
            <a:avLst/>
          </a:prstGeom>
          <a:noFill/>
          <a:ln cap="flat" cmpd="sng" w="9525">
            <a:solidFill>
              <a:schemeClr val="dk2"/>
            </a:solidFill>
            <a:prstDash val="solid"/>
            <a:round/>
            <a:headEnd len="sm" w="sm" type="none"/>
            <a:tailEnd len="sm" w="sm" type="none"/>
          </a:ln>
        </p:spPr>
      </p:pic>
      <p:sp>
        <p:nvSpPr>
          <p:cNvPr id="166" name="Google Shape;166;p26"/>
          <p:cNvSpPr/>
          <p:nvPr/>
        </p:nvSpPr>
        <p:spPr>
          <a:xfrm>
            <a:off x="3448750" y="544625"/>
            <a:ext cx="3100850" cy="1268550"/>
          </a:xfrm>
          <a:prstGeom prst="flowChartPunchedTap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800">
                <a:latin typeface="Calibri"/>
                <a:ea typeface="Calibri"/>
                <a:cs typeface="Calibri"/>
                <a:sym typeface="Calibri"/>
              </a:rPr>
              <a:t>In each assignment teachers will give directions to complete assignment. Be sure that your child  is reading the directions and when creating a document go to add or create, as well as clicking Turn In after assignment is complete. Students also have the opportunity to unsubmit </a:t>
            </a:r>
            <a:endParaRPr sz="800">
              <a:latin typeface="Calibri"/>
              <a:ea typeface="Calibri"/>
              <a:cs typeface="Calibri"/>
              <a:sym typeface="Calibri"/>
            </a:endParaRPr>
          </a:p>
        </p:txBody>
      </p:sp>
      <p:pic>
        <p:nvPicPr>
          <p:cNvPr id="167" name="Google Shape;167;p26"/>
          <p:cNvPicPr preferRelativeResize="0"/>
          <p:nvPr/>
        </p:nvPicPr>
        <p:blipFill>
          <a:blip r:embed="rId5">
            <a:alphaModFix/>
          </a:blip>
          <a:stretch>
            <a:fillRect/>
          </a:stretch>
        </p:blipFill>
        <p:spPr>
          <a:xfrm>
            <a:off x="5865825" y="1721325"/>
            <a:ext cx="2297175" cy="189610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id="172" name="Google Shape;172;p27"/>
          <p:cNvPicPr preferRelativeResize="0"/>
          <p:nvPr/>
        </p:nvPicPr>
        <p:blipFill>
          <a:blip r:embed="rId3">
            <a:alphaModFix/>
          </a:blip>
          <a:stretch>
            <a:fillRect/>
          </a:stretch>
        </p:blipFill>
        <p:spPr>
          <a:xfrm>
            <a:off x="5756950" y="651275"/>
            <a:ext cx="2312051" cy="3766952"/>
          </a:xfrm>
          <a:prstGeom prst="rect">
            <a:avLst/>
          </a:prstGeom>
          <a:noFill/>
          <a:ln cap="flat" cmpd="sng" w="9525">
            <a:solidFill>
              <a:schemeClr val="dk2"/>
            </a:solidFill>
            <a:prstDash val="solid"/>
            <a:round/>
            <a:headEnd len="sm" w="sm" type="none"/>
            <a:tailEnd len="sm" w="sm" type="none"/>
          </a:ln>
        </p:spPr>
      </p:pic>
      <p:pic>
        <p:nvPicPr>
          <p:cNvPr id="173" name="Google Shape;173;p27"/>
          <p:cNvPicPr preferRelativeResize="0"/>
          <p:nvPr/>
        </p:nvPicPr>
        <p:blipFill>
          <a:blip r:embed="rId4">
            <a:alphaModFix/>
          </a:blip>
          <a:stretch>
            <a:fillRect/>
          </a:stretch>
        </p:blipFill>
        <p:spPr>
          <a:xfrm>
            <a:off x="1033100" y="651275"/>
            <a:ext cx="2353976" cy="3766952"/>
          </a:xfrm>
          <a:prstGeom prst="rect">
            <a:avLst/>
          </a:prstGeom>
          <a:noFill/>
          <a:ln cap="flat" cmpd="sng" w="9525">
            <a:solidFill>
              <a:schemeClr val="dk2"/>
            </a:solidFill>
            <a:prstDash val="solid"/>
            <a:round/>
            <a:headEnd len="sm" w="sm" type="none"/>
            <a:tailEnd len="sm" w="sm" type="none"/>
          </a:ln>
        </p:spPr>
      </p:pic>
      <p:pic>
        <p:nvPicPr>
          <p:cNvPr id="174" name="Google Shape;174;p27"/>
          <p:cNvPicPr preferRelativeResize="0"/>
          <p:nvPr/>
        </p:nvPicPr>
        <p:blipFill>
          <a:blip r:embed="rId5">
            <a:alphaModFix/>
          </a:blip>
          <a:stretch>
            <a:fillRect/>
          </a:stretch>
        </p:blipFill>
        <p:spPr>
          <a:xfrm>
            <a:off x="3456150" y="651275"/>
            <a:ext cx="2231725" cy="3766952"/>
          </a:xfrm>
          <a:prstGeom prst="rect">
            <a:avLst/>
          </a:prstGeom>
          <a:noFill/>
          <a:ln cap="flat" cmpd="sng" w="9525">
            <a:solidFill>
              <a:schemeClr val="dk2"/>
            </a:solidFill>
            <a:prstDash val="solid"/>
            <a:round/>
            <a:headEnd len="sm" w="sm" type="none"/>
            <a:tailEnd len="sm" w="sm" type="none"/>
          </a:ln>
        </p:spPr>
      </p:pic>
      <p:sp>
        <p:nvSpPr>
          <p:cNvPr id="175" name="Google Shape;175;p27"/>
          <p:cNvSpPr/>
          <p:nvPr/>
        </p:nvSpPr>
        <p:spPr>
          <a:xfrm rot="-663113">
            <a:off x="3474954" y="2504263"/>
            <a:ext cx="2125658" cy="1836795"/>
          </a:xfrm>
          <a:prstGeom prst="cloud">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100"/>
              <a:t>Signing up for the Weekly Parent Guardian Summary would be helpful to stay up to date with your child’s progress!</a:t>
            </a:r>
            <a:endParaRPr sz="11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id="180" name="Google Shape;180;p28"/>
          <p:cNvPicPr preferRelativeResize="0"/>
          <p:nvPr/>
        </p:nvPicPr>
        <p:blipFill>
          <a:blip r:embed="rId3">
            <a:alphaModFix/>
          </a:blip>
          <a:stretch>
            <a:fillRect/>
          </a:stretch>
        </p:blipFill>
        <p:spPr>
          <a:xfrm>
            <a:off x="4181400" y="371987"/>
            <a:ext cx="3663349" cy="4399525"/>
          </a:xfrm>
          <a:prstGeom prst="rect">
            <a:avLst/>
          </a:prstGeom>
          <a:noFill/>
          <a:ln>
            <a:noFill/>
          </a:ln>
        </p:spPr>
      </p:pic>
      <p:sp>
        <p:nvSpPr>
          <p:cNvPr id="181" name="Google Shape;181;p28"/>
          <p:cNvSpPr txBox="1"/>
          <p:nvPr>
            <p:ph type="title"/>
          </p:nvPr>
        </p:nvSpPr>
        <p:spPr>
          <a:xfrm>
            <a:off x="1101500" y="1048150"/>
            <a:ext cx="1836300" cy="1907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t>Sample of Parent/</a:t>
            </a:r>
            <a:endParaRPr sz="2500"/>
          </a:p>
          <a:p>
            <a:pPr indent="0" lvl="0" marL="0" rtl="0" algn="l">
              <a:spcBef>
                <a:spcPts val="0"/>
              </a:spcBef>
              <a:spcAft>
                <a:spcPts val="0"/>
              </a:spcAft>
              <a:buNone/>
            </a:pPr>
            <a:r>
              <a:rPr lang="en" sz="2500"/>
              <a:t>Guardian Summary </a:t>
            </a:r>
            <a:endParaRPr sz="25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29"/>
          <p:cNvSpPr txBox="1"/>
          <p:nvPr>
            <p:ph idx="4294967295" type="title"/>
          </p:nvPr>
        </p:nvSpPr>
        <p:spPr>
          <a:xfrm>
            <a:off x="975675" y="626325"/>
            <a:ext cx="5092800" cy="1719600"/>
          </a:xfrm>
          <a:prstGeom prst="rect">
            <a:avLst/>
          </a:prstGeom>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2000"/>
              <a:t>Any questions please do not hesitate by reaching out to your child’s school or contact me at </a:t>
            </a:r>
            <a:r>
              <a:rPr lang="en" sz="2000" u="sng">
                <a:solidFill>
                  <a:schemeClr val="hlink"/>
                </a:solidFill>
                <a:hlinkClick r:id="rId3"/>
              </a:rPr>
              <a:t>stefanie.stubblefield@erlanger.kyschools.us</a:t>
            </a:r>
            <a:r>
              <a:rPr lang="en" sz="2000"/>
              <a:t> or 859-727-2009</a:t>
            </a:r>
            <a:endParaRPr sz="2000"/>
          </a:p>
        </p:txBody>
      </p:sp>
      <p:pic>
        <p:nvPicPr>
          <p:cNvPr descr="Bitmoji Image" id="187" name="Google Shape;187;p29"/>
          <p:cNvPicPr preferRelativeResize="0"/>
          <p:nvPr/>
        </p:nvPicPr>
        <p:blipFill>
          <a:blip r:embed="rId4">
            <a:alphaModFix/>
          </a:blip>
          <a:stretch>
            <a:fillRect/>
          </a:stretch>
        </p:blipFill>
        <p:spPr>
          <a:xfrm>
            <a:off x="5483950" y="1197175"/>
            <a:ext cx="3265450" cy="32654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13"/>
          <p:cNvSpPr txBox="1"/>
          <p:nvPr>
            <p:ph type="ctrTitle"/>
          </p:nvPr>
        </p:nvSpPr>
        <p:spPr>
          <a:xfrm>
            <a:off x="1040925" y="533350"/>
            <a:ext cx="5838600" cy="115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u="sng"/>
              <a:t>Important Symbols </a:t>
            </a:r>
            <a:endParaRPr sz="2500" u="sng"/>
          </a:p>
        </p:txBody>
      </p:sp>
      <p:pic>
        <p:nvPicPr>
          <p:cNvPr id="64" name="Google Shape;64;p13"/>
          <p:cNvPicPr preferRelativeResize="0"/>
          <p:nvPr/>
        </p:nvPicPr>
        <p:blipFill>
          <a:blip r:embed="rId3">
            <a:alphaModFix/>
          </a:blip>
          <a:stretch>
            <a:fillRect/>
          </a:stretch>
        </p:blipFill>
        <p:spPr>
          <a:xfrm>
            <a:off x="1029491" y="3364331"/>
            <a:ext cx="447165" cy="597303"/>
          </a:xfrm>
          <a:prstGeom prst="rect">
            <a:avLst/>
          </a:prstGeom>
          <a:noFill/>
          <a:ln>
            <a:noFill/>
          </a:ln>
        </p:spPr>
      </p:pic>
      <p:sp>
        <p:nvSpPr>
          <p:cNvPr id="65" name="Google Shape;65;p13"/>
          <p:cNvSpPr txBox="1"/>
          <p:nvPr/>
        </p:nvSpPr>
        <p:spPr>
          <a:xfrm>
            <a:off x="1597537" y="3396866"/>
            <a:ext cx="4427700" cy="532200"/>
          </a:xfrm>
          <a:prstGeom prst="rect">
            <a:avLst/>
          </a:prstGeom>
          <a:noFill/>
          <a:ln>
            <a:noFill/>
          </a:ln>
        </p:spPr>
        <p:txBody>
          <a:bodyPr anchorCtr="0" anchor="t" bIns="0" lIns="0" spcFirstLastPara="1" rIns="0" wrap="square" tIns="0">
            <a:noAutofit/>
          </a:bodyPr>
          <a:lstStyle/>
          <a:p>
            <a:pPr indent="0" lvl="0" marL="0" rtl="0" algn="l">
              <a:spcBef>
                <a:spcPts val="600"/>
              </a:spcBef>
              <a:spcAft>
                <a:spcPts val="0"/>
              </a:spcAft>
              <a:buNone/>
            </a:pPr>
            <a:r>
              <a:rPr lang="en" sz="2400">
                <a:solidFill>
                  <a:srgbClr val="222222"/>
                </a:solidFill>
                <a:latin typeface="Lato Light"/>
                <a:ea typeface="Lato Light"/>
                <a:cs typeface="Lato Light"/>
                <a:sym typeface="Lato Light"/>
              </a:rPr>
              <a:t>“snowman” - </a:t>
            </a:r>
            <a:r>
              <a:rPr b="1" lang="en" sz="2400">
                <a:solidFill>
                  <a:srgbClr val="222222"/>
                </a:solidFill>
                <a:latin typeface="Lato"/>
                <a:ea typeface="Lato"/>
                <a:cs typeface="Lato"/>
                <a:sym typeface="Lato"/>
              </a:rPr>
              <a:t>more options</a:t>
            </a:r>
            <a:endParaRPr b="1" sz="2400">
              <a:solidFill>
                <a:srgbClr val="222222"/>
              </a:solidFill>
              <a:latin typeface="Lato"/>
              <a:ea typeface="Lato"/>
              <a:cs typeface="Lato"/>
              <a:sym typeface="Lato"/>
            </a:endParaRPr>
          </a:p>
        </p:txBody>
      </p:sp>
      <p:pic>
        <p:nvPicPr>
          <p:cNvPr id="66" name="Google Shape;66;p13"/>
          <p:cNvPicPr preferRelativeResize="0"/>
          <p:nvPr/>
        </p:nvPicPr>
        <p:blipFill>
          <a:blip r:embed="rId4">
            <a:alphaModFix/>
          </a:blip>
          <a:stretch>
            <a:fillRect/>
          </a:stretch>
        </p:blipFill>
        <p:spPr>
          <a:xfrm>
            <a:off x="953554" y="1779819"/>
            <a:ext cx="599056" cy="411203"/>
          </a:xfrm>
          <a:prstGeom prst="rect">
            <a:avLst/>
          </a:prstGeom>
          <a:noFill/>
          <a:ln>
            <a:noFill/>
          </a:ln>
        </p:spPr>
      </p:pic>
      <p:sp>
        <p:nvSpPr>
          <p:cNvPr id="67" name="Google Shape;67;p13"/>
          <p:cNvSpPr txBox="1"/>
          <p:nvPr/>
        </p:nvSpPr>
        <p:spPr>
          <a:xfrm>
            <a:off x="1934229" y="1779817"/>
            <a:ext cx="4427700" cy="532200"/>
          </a:xfrm>
          <a:prstGeom prst="rect">
            <a:avLst/>
          </a:prstGeom>
          <a:noFill/>
          <a:ln>
            <a:noFill/>
          </a:ln>
        </p:spPr>
        <p:txBody>
          <a:bodyPr anchorCtr="0" anchor="t" bIns="0" lIns="0" spcFirstLastPara="1" rIns="0" wrap="square" tIns="0">
            <a:noAutofit/>
          </a:bodyPr>
          <a:lstStyle/>
          <a:p>
            <a:pPr indent="0" lvl="0" marL="0" rtl="0" algn="l">
              <a:spcBef>
                <a:spcPts val="600"/>
              </a:spcBef>
              <a:spcAft>
                <a:spcPts val="0"/>
              </a:spcAft>
              <a:buNone/>
            </a:pPr>
            <a:r>
              <a:rPr lang="en" sz="2400">
                <a:solidFill>
                  <a:srgbClr val="222222"/>
                </a:solidFill>
                <a:latin typeface="Lato Light"/>
                <a:ea typeface="Lato Light"/>
                <a:cs typeface="Lato Light"/>
                <a:sym typeface="Lato Light"/>
              </a:rPr>
              <a:t>“hamburger” - </a:t>
            </a:r>
            <a:r>
              <a:rPr b="1" lang="en" sz="2400">
                <a:solidFill>
                  <a:srgbClr val="222222"/>
                </a:solidFill>
                <a:latin typeface="Lato"/>
                <a:ea typeface="Lato"/>
                <a:cs typeface="Lato"/>
                <a:sym typeface="Lato"/>
              </a:rPr>
              <a:t>menu</a:t>
            </a:r>
            <a:endParaRPr b="1" sz="2400">
              <a:solidFill>
                <a:srgbClr val="222222"/>
              </a:solidFill>
              <a:latin typeface="Lato"/>
              <a:ea typeface="Lato"/>
              <a:cs typeface="Lato"/>
              <a:sym typeface="Lato"/>
            </a:endParaRPr>
          </a:p>
        </p:txBody>
      </p:sp>
      <p:pic>
        <p:nvPicPr>
          <p:cNvPr id="68" name="Google Shape;68;p13"/>
          <p:cNvPicPr preferRelativeResize="0"/>
          <p:nvPr/>
        </p:nvPicPr>
        <p:blipFill>
          <a:blip r:embed="rId5">
            <a:alphaModFix/>
          </a:blip>
          <a:stretch>
            <a:fillRect/>
          </a:stretch>
        </p:blipFill>
        <p:spPr>
          <a:xfrm>
            <a:off x="970927" y="1095874"/>
            <a:ext cx="564288" cy="532060"/>
          </a:xfrm>
          <a:prstGeom prst="rect">
            <a:avLst/>
          </a:prstGeom>
          <a:noFill/>
          <a:ln>
            <a:noFill/>
          </a:ln>
        </p:spPr>
      </p:pic>
      <p:sp>
        <p:nvSpPr>
          <p:cNvPr id="69" name="Google Shape;69;p13"/>
          <p:cNvSpPr txBox="1"/>
          <p:nvPr/>
        </p:nvSpPr>
        <p:spPr>
          <a:xfrm>
            <a:off x="1859204" y="1095800"/>
            <a:ext cx="4427700" cy="532200"/>
          </a:xfrm>
          <a:prstGeom prst="rect">
            <a:avLst/>
          </a:prstGeom>
          <a:noFill/>
          <a:ln>
            <a:noFill/>
          </a:ln>
        </p:spPr>
        <p:txBody>
          <a:bodyPr anchorCtr="0" anchor="t" bIns="0" lIns="0" spcFirstLastPara="1" rIns="0" wrap="square" tIns="0">
            <a:noAutofit/>
          </a:bodyPr>
          <a:lstStyle/>
          <a:p>
            <a:pPr indent="0" lvl="0" marL="0" rtl="0" algn="l">
              <a:spcBef>
                <a:spcPts val="600"/>
              </a:spcBef>
              <a:spcAft>
                <a:spcPts val="0"/>
              </a:spcAft>
              <a:buNone/>
            </a:pPr>
            <a:r>
              <a:rPr lang="en" sz="2400">
                <a:solidFill>
                  <a:srgbClr val="222222"/>
                </a:solidFill>
                <a:latin typeface="Lato Light"/>
                <a:ea typeface="Lato Light"/>
                <a:cs typeface="Lato Light"/>
                <a:sym typeface="Lato Light"/>
              </a:rPr>
              <a:t>“waffle” - </a:t>
            </a:r>
            <a:r>
              <a:rPr b="1" lang="en" sz="2400">
                <a:solidFill>
                  <a:srgbClr val="222222"/>
                </a:solidFill>
                <a:latin typeface="Lato"/>
                <a:ea typeface="Lato"/>
                <a:cs typeface="Lato"/>
                <a:sym typeface="Lato"/>
              </a:rPr>
              <a:t>Google apps menu</a:t>
            </a:r>
            <a:endParaRPr b="1" sz="2400">
              <a:solidFill>
                <a:srgbClr val="222222"/>
              </a:solidFill>
              <a:latin typeface="Lato"/>
              <a:ea typeface="Lato"/>
              <a:cs typeface="Lato"/>
              <a:sym typeface="Lato"/>
            </a:endParaRPr>
          </a:p>
        </p:txBody>
      </p:sp>
      <p:pic>
        <p:nvPicPr>
          <p:cNvPr id="70" name="Google Shape;70;p13"/>
          <p:cNvPicPr preferRelativeResize="0"/>
          <p:nvPr/>
        </p:nvPicPr>
        <p:blipFill>
          <a:blip r:embed="rId6">
            <a:alphaModFix/>
          </a:blip>
          <a:stretch>
            <a:fillRect/>
          </a:stretch>
        </p:blipFill>
        <p:spPr>
          <a:xfrm>
            <a:off x="916550" y="2421736"/>
            <a:ext cx="765512" cy="651372"/>
          </a:xfrm>
          <a:prstGeom prst="rect">
            <a:avLst/>
          </a:prstGeom>
          <a:noFill/>
          <a:ln>
            <a:noFill/>
          </a:ln>
        </p:spPr>
      </p:pic>
      <p:sp>
        <p:nvSpPr>
          <p:cNvPr id="71" name="Google Shape;71;p13"/>
          <p:cNvSpPr txBox="1"/>
          <p:nvPr/>
        </p:nvSpPr>
        <p:spPr>
          <a:xfrm>
            <a:off x="1887712" y="2540893"/>
            <a:ext cx="4370700" cy="532200"/>
          </a:xfrm>
          <a:prstGeom prst="rect">
            <a:avLst/>
          </a:prstGeom>
          <a:noFill/>
          <a:ln>
            <a:noFill/>
          </a:ln>
        </p:spPr>
        <p:txBody>
          <a:bodyPr anchorCtr="0" anchor="t" bIns="0" lIns="0" spcFirstLastPara="1" rIns="0" wrap="square" tIns="0">
            <a:noAutofit/>
          </a:bodyPr>
          <a:lstStyle/>
          <a:p>
            <a:pPr indent="0" lvl="0" marL="0" rtl="0" algn="l">
              <a:spcBef>
                <a:spcPts val="600"/>
              </a:spcBef>
              <a:spcAft>
                <a:spcPts val="0"/>
              </a:spcAft>
              <a:buNone/>
            </a:pPr>
            <a:r>
              <a:rPr lang="en" sz="2400">
                <a:solidFill>
                  <a:srgbClr val="222222"/>
                </a:solidFill>
                <a:latin typeface="Lato Light"/>
                <a:ea typeface="Lato Light"/>
                <a:cs typeface="Lato Light"/>
                <a:sym typeface="Lato Light"/>
              </a:rPr>
              <a:t>“gear” - </a:t>
            </a:r>
            <a:r>
              <a:rPr b="1" lang="en" sz="2400">
                <a:solidFill>
                  <a:srgbClr val="222222"/>
                </a:solidFill>
                <a:latin typeface="Lato"/>
                <a:ea typeface="Lato"/>
                <a:cs typeface="Lato"/>
                <a:sym typeface="Lato"/>
              </a:rPr>
              <a:t>settings</a:t>
            </a:r>
            <a:endParaRPr b="1" sz="2400">
              <a:solidFill>
                <a:srgbClr val="222222"/>
              </a:solidFill>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4"/>
          <p:cNvSpPr txBox="1"/>
          <p:nvPr/>
        </p:nvSpPr>
        <p:spPr>
          <a:xfrm>
            <a:off x="5698525" y="925100"/>
            <a:ext cx="2412600" cy="11916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bril Fatface"/>
                <a:ea typeface="Abril Fatface"/>
                <a:cs typeface="Abril Fatface"/>
                <a:sym typeface="Abril Fatface"/>
              </a:rPr>
              <a:t>If using a district Chromebook your child will login to the Chromebook using the following steps.</a:t>
            </a:r>
            <a:endParaRPr>
              <a:latin typeface="Abril Fatface"/>
              <a:ea typeface="Abril Fatface"/>
              <a:cs typeface="Abril Fatface"/>
              <a:sym typeface="Abril Fatface"/>
            </a:endParaRPr>
          </a:p>
        </p:txBody>
      </p:sp>
      <p:sp>
        <p:nvSpPr>
          <p:cNvPr id="77" name="Google Shape;77;p14"/>
          <p:cNvSpPr txBox="1"/>
          <p:nvPr/>
        </p:nvSpPr>
        <p:spPr>
          <a:xfrm>
            <a:off x="936875" y="592050"/>
            <a:ext cx="3000000" cy="957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rPr>
              <a:t>1. </a:t>
            </a:r>
            <a:r>
              <a:rPr lang="en" sz="1200">
                <a:solidFill>
                  <a:schemeClr val="dk1"/>
                </a:solidFill>
              </a:rPr>
              <a:t>When you first open the Chromebook this is the screen you will see, then you will be prompted to sign - in.</a:t>
            </a:r>
            <a:endParaRPr/>
          </a:p>
        </p:txBody>
      </p:sp>
      <p:pic>
        <p:nvPicPr>
          <p:cNvPr id="78" name="Google Shape;78;p14"/>
          <p:cNvPicPr preferRelativeResize="0"/>
          <p:nvPr/>
        </p:nvPicPr>
        <p:blipFill>
          <a:blip r:embed="rId3">
            <a:alphaModFix/>
          </a:blip>
          <a:stretch>
            <a:fillRect/>
          </a:stretch>
        </p:blipFill>
        <p:spPr>
          <a:xfrm>
            <a:off x="1099725" y="1549650"/>
            <a:ext cx="1933575" cy="1724025"/>
          </a:xfrm>
          <a:prstGeom prst="rect">
            <a:avLst/>
          </a:prstGeom>
          <a:noFill/>
          <a:ln cap="flat" cmpd="sng" w="12700">
            <a:solidFill>
              <a:srgbClr val="000000"/>
            </a:solidFill>
            <a:prstDash val="solid"/>
            <a:miter lim="8000"/>
            <a:headEnd len="sm" w="sm" type="none"/>
            <a:tailEnd len="sm" w="sm" type="none"/>
          </a:ln>
        </p:spPr>
      </p:pic>
      <p:pic>
        <p:nvPicPr>
          <p:cNvPr id="79" name="Google Shape;79;p14"/>
          <p:cNvPicPr preferRelativeResize="0"/>
          <p:nvPr/>
        </p:nvPicPr>
        <p:blipFill>
          <a:blip r:embed="rId4">
            <a:alphaModFix/>
          </a:blip>
          <a:stretch>
            <a:fillRect/>
          </a:stretch>
        </p:blipFill>
        <p:spPr>
          <a:xfrm>
            <a:off x="3133875" y="1540125"/>
            <a:ext cx="1933575" cy="1743075"/>
          </a:xfrm>
          <a:prstGeom prst="rect">
            <a:avLst/>
          </a:prstGeom>
          <a:noFill/>
          <a:ln cap="flat" cmpd="sng" w="12700">
            <a:solidFill>
              <a:srgbClr val="000000"/>
            </a:solidFill>
            <a:prstDash val="solid"/>
            <a:miter lim="8000"/>
            <a:headEnd len="sm" w="sm" type="none"/>
            <a:tailEnd len="sm" w="sm" type="none"/>
          </a:ln>
        </p:spPr>
      </p:pic>
      <p:sp>
        <p:nvSpPr>
          <p:cNvPr id="80" name="Google Shape;80;p14"/>
          <p:cNvSpPr txBox="1"/>
          <p:nvPr/>
        </p:nvSpPr>
        <p:spPr>
          <a:xfrm>
            <a:off x="5111125" y="2422825"/>
            <a:ext cx="3000000" cy="21138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rPr lang="en" sz="1200">
                <a:solidFill>
                  <a:schemeClr val="dk1"/>
                </a:solidFill>
              </a:rPr>
              <a:t>2. </a:t>
            </a:r>
            <a:r>
              <a:rPr lang="en" sz="1200">
                <a:solidFill>
                  <a:schemeClr val="dk1"/>
                </a:solidFill>
              </a:rPr>
              <a:t>Students will sign in using their EES school email and password. Student email address are their </a:t>
            </a:r>
            <a:r>
              <a:rPr lang="en" sz="1200" u="sng">
                <a:solidFill>
                  <a:srgbClr val="1155CC"/>
                </a:solidFill>
                <a:hlinkClick r:id="rId5"/>
              </a:rPr>
              <a:t>firstname.lastname@stu.erlanger.kyschools.us</a:t>
            </a:r>
            <a:r>
              <a:rPr lang="en" sz="1200">
                <a:solidFill>
                  <a:schemeClr val="dk1"/>
                </a:solidFill>
              </a:rPr>
              <a:t>. Student passwords are unique to each student, your school will give you your specific password.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5"/>
          <p:cNvSpPr txBox="1"/>
          <p:nvPr/>
        </p:nvSpPr>
        <p:spPr>
          <a:xfrm>
            <a:off x="984275" y="651275"/>
            <a:ext cx="3000000" cy="1206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rPr>
              <a:t>3. </a:t>
            </a:r>
            <a:r>
              <a:rPr lang="en" sz="1200">
                <a:solidFill>
                  <a:schemeClr val="dk1"/>
                </a:solidFill>
              </a:rPr>
              <a:t>Upon logging in you will be taken to Google Chrome which will open directly to the Links for Students page on the Erlanger Elsmere Website. </a:t>
            </a:r>
            <a:endParaRPr/>
          </a:p>
        </p:txBody>
      </p:sp>
      <p:pic>
        <p:nvPicPr>
          <p:cNvPr id="86" name="Google Shape;86;p15"/>
          <p:cNvPicPr preferRelativeResize="0"/>
          <p:nvPr/>
        </p:nvPicPr>
        <p:blipFill>
          <a:blip r:embed="rId3">
            <a:alphaModFix/>
          </a:blip>
          <a:stretch>
            <a:fillRect/>
          </a:stretch>
        </p:blipFill>
        <p:spPr>
          <a:xfrm>
            <a:off x="929500" y="1676950"/>
            <a:ext cx="2652475" cy="1690375"/>
          </a:xfrm>
          <a:prstGeom prst="rect">
            <a:avLst/>
          </a:prstGeom>
          <a:noFill/>
          <a:ln cap="flat" cmpd="sng" w="12700">
            <a:solidFill>
              <a:srgbClr val="000000"/>
            </a:solidFill>
            <a:prstDash val="solid"/>
            <a:miter lim="8000"/>
            <a:headEnd len="sm" w="sm" type="none"/>
            <a:tailEnd len="sm" w="sm" type="none"/>
          </a:ln>
        </p:spPr>
      </p:pic>
      <p:sp>
        <p:nvSpPr>
          <p:cNvPr id="87" name="Google Shape;87;p15"/>
          <p:cNvSpPr txBox="1"/>
          <p:nvPr/>
        </p:nvSpPr>
        <p:spPr>
          <a:xfrm>
            <a:off x="4390000" y="651275"/>
            <a:ext cx="3000000" cy="2087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100">
                <a:solidFill>
                  <a:schemeClr val="dk1"/>
                </a:solidFill>
              </a:rPr>
              <a:t>4. </a:t>
            </a:r>
            <a:r>
              <a:rPr lang="en" sz="1100">
                <a:solidFill>
                  <a:schemeClr val="dk1"/>
                </a:solidFill>
              </a:rPr>
              <a:t>To access all Google Applications you will click the GSuite for Education Icon which will take you to your Google Account Page. By clicking on the waffle, at the top right of your page next to the circular icon with an initial in it, you will be able to access all Google Applications including Gmail, Google Drive, Google Classroom and more. </a:t>
            </a:r>
            <a:endParaRPr/>
          </a:p>
        </p:txBody>
      </p:sp>
      <p:pic>
        <p:nvPicPr>
          <p:cNvPr id="88" name="Google Shape;88;p15"/>
          <p:cNvPicPr preferRelativeResize="0"/>
          <p:nvPr/>
        </p:nvPicPr>
        <p:blipFill>
          <a:blip r:embed="rId4">
            <a:alphaModFix/>
          </a:blip>
          <a:stretch>
            <a:fillRect/>
          </a:stretch>
        </p:blipFill>
        <p:spPr>
          <a:xfrm>
            <a:off x="3738025" y="2372638"/>
            <a:ext cx="2119650" cy="1690375"/>
          </a:xfrm>
          <a:prstGeom prst="rect">
            <a:avLst/>
          </a:prstGeom>
          <a:noFill/>
          <a:ln cap="flat" cmpd="sng" w="12700">
            <a:solidFill>
              <a:srgbClr val="000000"/>
            </a:solidFill>
            <a:prstDash val="solid"/>
            <a:miter lim="8000"/>
            <a:headEnd len="sm" w="sm" type="none"/>
            <a:tailEnd len="sm" w="sm" type="none"/>
          </a:ln>
        </p:spPr>
      </p:pic>
      <p:pic>
        <p:nvPicPr>
          <p:cNvPr id="89" name="Google Shape;89;p15"/>
          <p:cNvPicPr preferRelativeResize="0"/>
          <p:nvPr/>
        </p:nvPicPr>
        <p:blipFill>
          <a:blip r:embed="rId5">
            <a:alphaModFix/>
          </a:blip>
          <a:stretch>
            <a:fillRect/>
          </a:stretch>
        </p:blipFill>
        <p:spPr>
          <a:xfrm>
            <a:off x="5964975" y="2379625"/>
            <a:ext cx="2286825" cy="1676400"/>
          </a:xfrm>
          <a:prstGeom prst="rect">
            <a:avLst/>
          </a:prstGeom>
          <a:noFill/>
          <a:ln cap="flat" cmpd="sng" w="12700">
            <a:solidFill>
              <a:srgbClr val="000000"/>
            </a:solidFill>
            <a:prstDash val="solid"/>
            <a:miter lim="8000"/>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6"/>
          <p:cNvSpPr txBox="1"/>
          <p:nvPr>
            <p:ph idx="4294967295" type="ctrTitle"/>
          </p:nvPr>
        </p:nvSpPr>
        <p:spPr>
          <a:xfrm>
            <a:off x="1352175" y="994350"/>
            <a:ext cx="2585100" cy="2469300"/>
          </a:xfrm>
          <a:prstGeom prst="rect">
            <a:avLst/>
          </a:prstGeom>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3000"/>
              <a:t>Step 1</a:t>
            </a:r>
            <a:endParaRPr sz="3000"/>
          </a:p>
          <a:p>
            <a:pPr indent="0" lvl="0" marL="0" rtl="0" algn="l">
              <a:spcBef>
                <a:spcPts val="0"/>
              </a:spcBef>
              <a:spcAft>
                <a:spcPts val="0"/>
              </a:spcAft>
              <a:buNone/>
            </a:pPr>
            <a:r>
              <a:t/>
            </a:r>
            <a:endParaRPr sz="3000"/>
          </a:p>
          <a:p>
            <a:pPr indent="0" lvl="0" marL="0" rtl="0" algn="l">
              <a:spcBef>
                <a:spcPts val="0"/>
              </a:spcBef>
              <a:spcAft>
                <a:spcPts val="0"/>
              </a:spcAft>
              <a:buNone/>
            </a:pPr>
            <a:r>
              <a:rPr lang="en" sz="3000"/>
              <a:t>Open Chrome Browser</a:t>
            </a:r>
            <a:endParaRPr sz="3000"/>
          </a:p>
        </p:txBody>
      </p:sp>
      <p:pic>
        <p:nvPicPr>
          <p:cNvPr id="95" name="Google Shape;95;p16"/>
          <p:cNvPicPr preferRelativeResize="0"/>
          <p:nvPr/>
        </p:nvPicPr>
        <p:blipFill>
          <a:blip r:embed="rId3">
            <a:alphaModFix/>
          </a:blip>
          <a:stretch>
            <a:fillRect/>
          </a:stretch>
        </p:blipFill>
        <p:spPr>
          <a:xfrm>
            <a:off x="4457700" y="1577350"/>
            <a:ext cx="3346701" cy="21259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pic>
        <p:nvPicPr>
          <p:cNvPr id="100" name="Google Shape;100;p17"/>
          <p:cNvPicPr preferRelativeResize="0"/>
          <p:nvPr/>
        </p:nvPicPr>
        <p:blipFill>
          <a:blip r:embed="rId3">
            <a:alphaModFix/>
          </a:blip>
          <a:stretch>
            <a:fillRect/>
          </a:stretch>
        </p:blipFill>
        <p:spPr>
          <a:xfrm>
            <a:off x="0" y="0"/>
            <a:ext cx="9144001" cy="5143500"/>
          </a:xfrm>
          <a:prstGeom prst="rect">
            <a:avLst/>
          </a:prstGeom>
          <a:noFill/>
          <a:ln>
            <a:noFill/>
          </a:ln>
        </p:spPr>
      </p:pic>
      <p:sp>
        <p:nvSpPr>
          <p:cNvPr id="101" name="Google Shape;101;p17"/>
          <p:cNvSpPr/>
          <p:nvPr/>
        </p:nvSpPr>
        <p:spPr>
          <a:xfrm rot="-9551310">
            <a:off x="747313" y="305607"/>
            <a:ext cx="409519" cy="1977337"/>
          </a:xfrm>
          <a:prstGeom prst="downArrow">
            <a:avLst>
              <a:gd fmla="val 50000" name="adj1"/>
              <a:gd fmla="val 50000" name="adj2"/>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7"/>
          <p:cNvSpPr txBox="1"/>
          <p:nvPr/>
        </p:nvSpPr>
        <p:spPr>
          <a:xfrm>
            <a:off x="932675" y="1865375"/>
            <a:ext cx="2688300" cy="3099900"/>
          </a:xfrm>
          <a:prstGeom prst="rect">
            <a:avLst/>
          </a:prstGeom>
          <a:no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chemeClr val="dk1"/>
                </a:solidFill>
                <a:latin typeface="Abril Fatface"/>
                <a:ea typeface="Abril Fatface"/>
                <a:cs typeface="Abril Fatface"/>
                <a:sym typeface="Abril Fatface"/>
              </a:rPr>
              <a:t>Step 2</a:t>
            </a:r>
            <a:endParaRPr sz="2500">
              <a:solidFill>
                <a:schemeClr val="dk1"/>
              </a:solidFill>
              <a:latin typeface="Abril Fatface"/>
              <a:ea typeface="Abril Fatface"/>
              <a:cs typeface="Abril Fatface"/>
              <a:sym typeface="Abril Fatface"/>
            </a:endParaRPr>
          </a:p>
          <a:p>
            <a:pPr indent="0" lvl="0" marL="0" rtl="0" algn="l">
              <a:spcBef>
                <a:spcPts val="0"/>
              </a:spcBef>
              <a:spcAft>
                <a:spcPts val="0"/>
              </a:spcAft>
              <a:buNone/>
            </a:pPr>
            <a:r>
              <a:t/>
            </a:r>
            <a:endParaRPr sz="2500">
              <a:solidFill>
                <a:schemeClr val="dk1"/>
              </a:solidFill>
              <a:latin typeface="Abril Fatface"/>
              <a:ea typeface="Abril Fatface"/>
              <a:cs typeface="Abril Fatface"/>
              <a:sym typeface="Abril Fatface"/>
            </a:endParaRPr>
          </a:p>
          <a:p>
            <a:pPr indent="0" lvl="0" marL="0" rtl="0" algn="l">
              <a:spcBef>
                <a:spcPts val="0"/>
              </a:spcBef>
              <a:spcAft>
                <a:spcPts val="0"/>
              </a:spcAft>
              <a:buNone/>
            </a:pPr>
            <a:r>
              <a:rPr lang="en" sz="2000">
                <a:solidFill>
                  <a:schemeClr val="dk1"/>
                </a:solidFill>
                <a:latin typeface="Abril Fatface"/>
                <a:ea typeface="Abril Fatface"/>
                <a:cs typeface="Abril Fatface"/>
                <a:sym typeface="Abril Fatface"/>
              </a:rPr>
              <a:t>In the search bar (Omnibox) type</a:t>
            </a:r>
            <a:endParaRPr sz="2000">
              <a:solidFill>
                <a:schemeClr val="dk1"/>
              </a:solidFill>
              <a:latin typeface="Abril Fatface"/>
              <a:ea typeface="Abril Fatface"/>
              <a:cs typeface="Abril Fatface"/>
              <a:sym typeface="Abril Fatface"/>
            </a:endParaRPr>
          </a:p>
          <a:p>
            <a:pPr indent="0" lvl="0" marL="0" rtl="0" algn="l">
              <a:spcBef>
                <a:spcPts val="0"/>
              </a:spcBef>
              <a:spcAft>
                <a:spcPts val="0"/>
              </a:spcAft>
              <a:buNone/>
            </a:pPr>
            <a:r>
              <a:t/>
            </a:r>
            <a:endParaRPr sz="2000">
              <a:solidFill>
                <a:schemeClr val="dk1"/>
              </a:solidFill>
              <a:latin typeface="Abril Fatface"/>
              <a:ea typeface="Abril Fatface"/>
              <a:cs typeface="Abril Fatface"/>
              <a:sym typeface="Abril Fatface"/>
            </a:endParaRPr>
          </a:p>
          <a:p>
            <a:pPr indent="0" lvl="0" marL="0" rtl="0" algn="l">
              <a:spcBef>
                <a:spcPts val="0"/>
              </a:spcBef>
              <a:spcAft>
                <a:spcPts val="0"/>
              </a:spcAft>
              <a:buNone/>
            </a:pPr>
            <a:r>
              <a:t/>
            </a:r>
            <a:endParaRPr sz="2000">
              <a:solidFill>
                <a:schemeClr val="dk1"/>
              </a:solidFill>
              <a:latin typeface="Abril Fatface"/>
              <a:ea typeface="Abril Fatface"/>
              <a:cs typeface="Abril Fatface"/>
              <a:sym typeface="Abril Fatface"/>
            </a:endParaRPr>
          </a:p>
          <a:p>
            <a:pPr indent="0" lvl="0" marL="0" rtl="0" algn="l">
              <a:spcBef>
                <a:spcPts val="0"/>
              </a:spcBef>
              <a:spcAft>
                <a:spcPts val="0"/>
              </a:spcAft>
              <a:buNone/>
            </a:pPr>
            <a:r>
              <a:rPr lang="en" sz="2000">
                <a:solidFill>
                  <a:schemeClr val="dk1"/>
                </a:solidFill>
                <a:latin typeface="Abril Fatface"/>
                <a:ea typeface="Abril Fatface"/>
                <a:cs typeface="Abril Fatface"/>
                <a:sym typeface="Abril Fatface"/>
              </a:rPr>
              <a:t>classroom.google.com</a:t>
            </a:r>
            <a:endParaRPr sz="2000">
              <a:solidFill>
                <a:schemeClr val="dk1"/>
              </a:solidFill>
              <a:latin typeface="Abril Fatface"/>
              <a:ea typeface="Abril Fatface"/>
              <a:cs typeface="Abril Fatface"/>
              <a:sym typeface="Abril Fatface"/>
            </a:endParaRPr>
          </a:p>
          <a:p>
            <a:pPr indent="0" lvl="0" marL="0" rtl="0" algn="l">
              <a:spcBef>
                <a:spcPts val="0"/>
              </a:spcBef>
              <a:spcAft>
                <a:spcPts val="0"/>
              </a:spcAft>
              <a:buClr>
                <a:schemeClr val="dk1"/>
              </a:buClr>
              <a:buSzPts val="1100"/>
              <a:buFont typeface="Arial"/>
              <a:buNone/>
            </a:pPr>
            <a:r>
              <a:t/>
            </a:r>
            <a:endParaRPr sz="2500">
              <a:solidFill>
                <a:schemeClr val="dk1"/>
              </a:solidFill>
              <a:latin typeface="Abril Fatface"/>
              <a:ea typeface="Abril Fatface"/>
              <a:cs typeface="Abril Fatface"/>
              <a:sym typeface="Abril Fatfac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id="107" name="Google Shape;107;p18"/>
          <p:cNvPicPr preferRelativeResize="0"/>
          <p:nvPr/>
        </p:nvPicPr>
        <p:blipFill>
          <a:blip r:embed="rId3">
            <a:alphaModFix/>
          </a:blip>
          <a:stretch>
            <a:fillRect/>
          </a:stretch>
        </p:blipFill>
        <p:spPr>
          <a:xfrm>
            <a:off x="7825" y="0"/>
            <a:ext cx="9128350" cy="5143500"/>
          </a:xfrm>
          <a:prstGeom prst="rect">
            <a:avLst/>
          </a:prstGeom>
          <a:noFill/>
          <a:ln>
            <a:noFill/>
          </a:ln>
        </p:spPr>
      </p:pic>
      <p:sp>
        <p:nvSpPr>
          <p:cNvPr id="108" name="Google Shape;108;p18"/>
          <p:cNvSpPr txBox="1"/>
          <p:nvPr/>
        </p:nvSpPr>
        <p:spPr>
          <a:xfrm>
            <a:off x="6283175" y="2906150"/>
            <a:ext cx="2853000" cy="213960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2500">
                <a:latin typeface="Abril Fatface"/>
                <a:ea typeface="Abril Fatface"/>
                <a:cs typeface="Abril Fatface"/>
                <a:sym typeface="Abril Fatface"/>
              </a:rPr>
              <a:t>Students can also access from Erlanger Elsmere Website - Links for Students</a:t>
            </a:r>
            <a:endParaRPr sz="2500">
              <a:latin typeface="Abril Fatface"/>
              <a:ea typeface="Abril Fatface"/>
              <a:cs typeface="Abril Fatface"/>
              <a:sym typeface="Abril Fatface"/>
            </a:endParaRPr>
          </a:p>
        </p:txBody>
      </p:sp>
      <p:sp>
        <p:nvSpPr>
          <p:cNvPr id="109" name="Google Shape;109;p18"/>
          <p:cNvSpPr/>
          <p:nvPr/>
        </p:nvSpPr>
        <p:spPr>
          <a:xfrm rot="7175321">
            <a:off x="7751773" y="1251305"/>
            <a:ext cx="409502" cy="1977370"/>
          </a:xfrm>
          <a:prstGeom prst="downArrow">
            <a:avLst>
              <a:gd fmla="val 50000" name="adj1"/>
              <a:gd fmla="val 59702" name="adj2"/>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19"/>
          <p:cNvSpPr txBox="1"/>
          <p:nvPr/>
        </p:nvSpPr>
        <p:spPr>
          <a:xfrm>
            <a:off x="1139700" y="673475"/>
            <a:ext cx="2508900" cy="2627100"/>
          </a:xfrm>
          <a:prstGeom prst="rect">
            <a:avLst/>
          </a:prstGeom>
          <a:no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2000">
                <a:latin typeface="Abril Fatface"/>
                <a:ea typeface="Abril Fatface"/>
                <a:cs typeface="Abril Fatface"/>
                <a:sym typeface="Abril Fatface"/>
              </a:rPr>
              <a:t>Step 3</a:t>
            </a:r>
            <a:endParaRPr sz="2000">
              <a:latin typeface="Abril Fatface"/>
              <a:ea typeface="Abril Fatface"/>
              <a:cs typeface="Abril Fatface"/>
              <a:sym typeface="Abril Fatface"/>
            </a:endParaRPr>
          </a:p>
          <a:p>
            <a:pPr indent="0" lvl="0" marL="0" rtl="0" algn="l">
              <a:spcBef>
                <a:spcPts val="0"/>
              </a:spcBef>
              <a:spcAft>
                <a:spcPts val="0"/>
              </a:spcAft>
              <a:buNone/>
            </a:pPr>
            <a:r>
              <a:t/>
            </a:r>
            <a:endParaRPr sz="2000">
              <a:latin typeface="Abril Fatface"/>
              <a:ea typeface="Abril Fatface"/>
              <a:cs typeface="Abril Fatface"/>
              <a:sym typeface="Abril Fatface"/>
            </a:endParaRPr>
          </a:p>
          <a:p>
            <a:pPr indent="0" lvl="0" marL="0" rtl="0" algn="l">
              <a:spcBef>
                <a:spcPts val="0"/>
              </a:spcBef>
              <a:spcAft>
                <a:spcPts val="0"/>
              </a:spcAft>
              <a:buNone/>
            </a:pPr>
            <a:r>
              <a:rPr lang="en" sz="2000">
                <a:latin typeface="Abril Fatface"/>
                <a:ea typeface="Abril Fatface"/>
                <a:cs typeface="Abril Fatface"/>
                <a:sym typeface="Abril Fatface"/>
              </a:rPr>
              <a:t>Whether you go to our webpage or type in the Google Classroom address you will see this screen to log in.  </a:t>
            </a:r>
            <a:endParaRPr sz="2000">
              <a:latin typeface="Abril Fatface"/>
              <a:ea typeface="Abril Fatface"/>
              <a:cs typeface="Abril Fatface"/>
              <a:sym typeface="Abril Fatface"/>
            </a:endParaRPr>
          </a:p>
          <a:p>
            <a:pPr indent="0" lvl="0" marL="0" rtl="0" algn="l">
              <a:spcBef>
                <a:spcPts val="0"/>
              </a:spcBef>
              <a:spcAft>
                <a:spcPts val="0"/>
              </a:spcAft>
              <a:buNone/>
            </a:pPr>
            <a:r>
              <a:t/>
            </a:r>
            <a:endParaRPr sz="2500">
              <a:latin typeface="Abril Fatface"/>
              <a:ea typeface="Abril Fatface"/>
              <a:cs typeface="Abril Fatface"/>
              <a:sym typeface="Abril Fatface"/>
            </a:endParaRPr>
          </a:p>
          <a:p>
            <a:pPr indent="0" lvl="0" marL="0" rtl="0" algn="l">
              <a:spcBef>
                <a:spcPts val="0"/>
              </a:spcBef>
              <a:spcAft>
                <a:spcPts val="0"/>
              </a:spcAft>
              <a:buNone/>
            </a:pPr>
            <a:r>
              <a:t/>
            </a:r>
            <a:endParaRPr sz="2500">
              <a:latin typeface="Abril Fatface"/>
              <a:ea typeface="Abril Fatface"/>
              <a:cs typeface="Abril Fatface"/>
              <a:sym typeface="Abril Fatface"/>
            </a:endParaRPr>
          </a:p>
        </p:txBody>
      </p:sp>
      <p:pic>
        <p:nvPicPr>
          <p:cNvPr id="115" name="Google Shape;115;p19"/>
          <p:cNvPicPr preferRelativeResize="0"/>
          <p:nvPr/>
        </p:nvPicPr>
        <p:blipFill>
          <a:blip r:embed="rId3">
            <a:alphaModFix/>
          </a:blip>
          <a:stretch>
            <a:fillRect/>
          </a:stretch>
        </p:blipFill>
        <p:spPr>
          <a:xfrm>
            <a:off x="4403425" y="621125"/>
            <a:ext cx="3197826" cy="3811851"/>
          </a:xfrm>
          <a:prstGeom prst="rect">
            <a:avLst/>
          </a:prstGeom>
          <a:noFill/>
          <a:ln>
            <a:noFill/>
          </a:ln>
        </p:spPr>
      </p:pic>
      <p:sp>
        <p:nvSpPr>
          <p:cNvPr id="116" name="Google Shape;116;p19"/>
          <p:cNvSpPr/>
          <p:nvPr/>
        </p:nvSpPr>
        <p:spPr>
          <a:xfrm>
            <a:off x="1013875" y="3337725"/>
            <a:ext cx="2841875" cy="1132300"/>
          </a:xfrm>
          <a:prstGeom prst="flowChartPunchedTap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800">
                <a:latin typeface="Calibri"/>
                <a:ea typeface="Calibri"/>
                <a:cs typeface="Calibri"/>
                <a:sym typeface="Calibri"/>
              </a:rPr>
              <a:t>All students in EES have an email address and password  that they will type here to access Google Classroom and all Google Apps. Email addresses are always </a:t>
            </a:r>
            <a:r>
              <a:rPr lang="en" sz="800" u="sng">
                <a:solidFill>
                  <a:schemeClr val="hlink"/>
                </a:solidFill>
                <a:latin typeface="Calibri"/>
                <a:ea typeface="Calibri"/>
                <a:cs typeface="Calibri"/>
                <a:sym typeface="Calibri"/>
                <a:hlinkClick r:id="rId4"/>
              </a:rPr>
              <a:t>firstname.lastname@erlanger.kyschools.us</a:t>
            </a:r>
            <a:r>
              <a:rPr lang="en" sz="800">
                <a:latin typeface="Calibri"/>
                <a:ea typeface="Calibri"/>
                <a:cs typeface="Calibri"/>
                <a:sym typeface="Calibri"/>
              </a:rPr>
              <a:t>. Students passwords vary from school to school on first log-in and can then be changed. Contact school for your child’s first log in.</a:t>
            </a:r>
            <a:endParaRPr sz="800">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0"/>
          <p:cNvSpPr txBox="1"/>
          <p:nvPr>
            <p:ph type="title"/>
          </p:nvPr>
        </p:nvSpPr>
        <p:spPr>
          <a:xfrm>
            <a:off x="1027500" y="907550"/>
            <a:ext cx="1836300" cy="1949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Clicking the “waffle” will allow you/your child to access all applications including Google Classroom and their email.</a:t>
            </a:r>
            <a:endParaRPr sz="1600"/>
          </a:p>
        </p:txBody>
      </p:sp>
      <p:pic>
        <p:nvPicPr>
          <p:cNvPr id="122" name="Google Shape;122;p20"/>
          <p:cNvPicPr preferRelativeResize="0"/>
          <p:nvPr/>
        </p:nvPicPr>
        <p:blipFill>
          <a:blip r:embed="rId3">
            <a:alphaModFix/>
          </a:blip>
          <a:stretch>
            <a:fillRect/>
          </a:stretch>
        </p:blipFill>
        <p:spPr>
          <a:xfrm>
            <a:off x="3291875" y="1435750"/>
            <a:ext cx="5477700" cy="2884051"/>
          </a:xfrm>
          <a:prstGeom prst="rect">
            <a:avLst/>
          </a:prstGeom>
          <a:noFill/>
          <a:ln>
            <a:noFill/>
          </a:ln>
        </p:spPr>
      </p:pic>
      <p:sp>
        <p:nvSpPr>
          <p:cNvPr id="123" name="Google Shape;123;p20"/>
          <p:cNvSpPr/>
          <p:nvPr/>
        </p:nvSpPr>
        <p:spPr>
          <a:xfrm>
            <a:off x="8303600" y="984300"/>
            <a:ext cx="258900" cy="858600"/>
          </a:xfrm>
          <a:prstGeom prst="downArrow">
            <a:avLst>
              <a:gd fmla="val 50000" name="adj1"/>
              <a:gd fmla="val 50000" name="adj2"/>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Florizel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