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9"/>
  </p:notesMasterIdLst>
  <p:sldIdLst>
    <p:sldId id="350" r:id="rId5"/>
    <p:sldId id="351" r:id="rId6"/>
    <p:sldId id="299" r:id="rId7"/>
    <p:sldId id="354" r:id="rId8"/>
    <p:sldId id="375" r:id="rId9"/>
    <p:sldId id="264" r:id="rId10"/>
    <p:sldId id="282" r:id="rId11"/>
    <p:sldId id="322" r:id="rId12"/>
    <p:sldId id="259" r:id="rId13"/>
    <p:sldId id="355" r:id="rId14"/>
    <p:sldId id="378" r:id="rId15"/>
    <p:sldId id="360" r:id="rId16"/>
    <p:sldId id="399" r:id="rId17"/>
    <p:sldId id="383" r:id="rId18"/>
    <p:sldId id="408" r:id="rId19"/>
    <p:sldId id="335" r:id="rId20"/>
    <p:sldId id="352" r:id="rId21"/>
    <p:sldId id="381" r:id="rId22"/>
    <p:sldId id="362" r:id="rId23"/>
    <p:sldId id="385" r:id="rId24"/>
    <p:sldId id="361" r:id="rId25"/>
    <p:sldId id="382" r:id="rId26"/>
    <p:sldId id="396" r:id="rId27"/>
    <p:sldId id="387" r:id="rId28"/>
    <p:sldId id="388" r:id="rId29"/>
    <p:sldId id="376" r:id="rId30"/>
    <p:sldId id="356" r:id="rId31"/>
    <p:sldId id="400" r:id="rId32"/>
    <p:sldId id="394" r:id="rId33"/>
    <p:sldId id="401" r:id="rId34"/>
    <p:sldId id="391" r:id="rId35"/>
    <p:sldId id="392" r:id="rId36"/>
    <p:sldId id="397" r:id="rId37"/>
    <p:sldId id="402" r:id="rId38"/>
    <p:sldId id="398" r:id="rId39"/>
    <p:sldId id="386" r:id="rId40"/>
    <p:sldId id="403" r:id="rId41"/>
    <p:sldId id="407" r:id="rId42"/>
    <p:sldId id="406" r:id="rId43"/>
    <p:sldId id="366" r:id="rId44"/>
    <p:sldId id="367" r:id="rId45"/>
    <p:sldId id="370" r:id="rId46"/>
    <p:sldId id="371" r:id="rId47"/>
    <p:sldId id="368"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B050"/>
    <a:srgbClr val="0067B4"/>
    <a:srgbClr val="F26522"/>
    <a:srgbClr val="FDE47B"/>
    <a:srgbClr val="A6CE39"/>
    <a:srgbClr val="F6BB00"/>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72EC3-69EC-43E1-AC57-9EB50523BEB2}" v="1249" dt="2023-04-27T19:51:54.096"/>
    <p1510:client id="{AA656725-8280-40C8-9DAD-B5B6C4298F1B}" v="40" dt="2023-04-27T19:59:37.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6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A. SHEPARD" userId="S::melissaashepard@bpsma.org::5b9db566-cf8a-4ff7-9a03-47f03572a501" providerId="AD" clId="Web-{F8E4F389-9ED3-D54A-83F2-5C1126C2D7FE}"/>
    <pc:docChg chg="delSld">
      <pc:chgData name="MELISSA A. SHEPARD" userId="S::melissaashepard@bpsma.org::5b9db566-cf8a-4ff7-9a03-47f03572a501" providerId="AD" clId="Web-{F8E4F389-9ED3-D54A-83F2-5C1126C2D7FE}" dt="2023-04-27T16:45:10.487" v="0"/>
      <pc:docMkLst>
        <pc:docMk/>
      </pc:docMkLst>
      <pc:sldChg chg="del">
        <pc:chgData name="MELISSA A. SHEPARD" userId="S::melissaashepard@bpsma.org::5b9db566-cf8a-4ff7-9a03-47f03572a501" providerId="AD" clId="Web-{F8E4F389-9ED3-D54A-83F2-5C1126C2D7FE}" dt="2023-04-27T16:45:10.487" v="0"/>
        <pc:sldMkLst>
          <pc:docMk/>
          <pc:sldMk cId="3983469143" sldId="390"/>
        </pc:sldMkLst>
      </pc:sldChg>
    </pc:docChg>
  </pc:docChgLst>
  <pc:docChgLst>
    <pc:chgData name="CAROLYN A COPP" userId="aa875908-5f96-4dcd-a26f-d680caa1cf77" providerId="ADAL" clId="{6D0CE166-FDAB-4C8B-A3A6-5E5EC8837269}"/>
    <pc:docChg chg="modSld">
      <pc:chgData name="CAROLYN A COPP" userId="aa875908-5f96-4dcd-a26f-d680caa1cf77" providerId="ADAL" clId="{6D0CE166-FDAB-4C8B-A3A6-5E5EC8837269}" dt="2023-04-26T15:19:27.107" v="29" actId="20577"/>
      <pc:docMkLst>
        <pc:docMk/>
      </pc:docMkLst>
      <pc:sldChg chg="modSp mod">
        <pc:chgData name="CAROLYN A COPP" userId="aa875908-5f96-4dcd-a26f-d680caa1cf77" providerId="ADAL" clId="{6D0CE166-FDAB-4C8B-A3A6-5E5EC8837269}" dt="2023-04-26T15:19:27.107" v="29" actId="20577"/>
        <pc:sldMkLst>
          <pc:docMk/>
          <pc:sldMk cId="805822371" sldId="382"/>
        </pc:sldMkLst>
        <pc:spChg chg="mod">
          <ac:chgData name="CAROLYN A COPP" userId="aa875908-5f96-4dcd-a26f-d680caa1cf77" providerId="ADAL" clId="{6D0CE166-FDAB-4C8B-A3A6-5E5EC8837269}" dt="2023-04-26T15:19:27.107" v="29" actId="20577"/>
          <ac:spMkLst>
            <pc:docMk/>
            <pc:sldMk cId="805822371" sldId="382"/>
            <ac:spMk id="3" creationId="{EE29F1C4-59F0-0963-8CF3-8B12503A57F7}"/>
          </ac:spMkLst>
        </pc:spChg>
      </pc:sldChg>
    </pc:docChg>
  </pc:docChgLst>
  <pc:docChgLst>
    <pc:chgData name="MELISSA A. SHEPARD" userId="S::melissaashepard@bpsma.org::5b9db566-cf8a-4ff7-9a03-47f03572a501" providerId="AD" clId="Web-{9FDFF82B-4B57-4962-F951-3E5AC7F98F7E}"/>
    <pc:docChg chg="modSld">
      <pc:chgData name="MELISSA A. SHEPARD" userId="S::melissaashepard@bpsma.org::5b9db566-cf8a-4ff7-9a03-47f03572a501" providerId="AD" clId="Web-{9FDFF82B-4B57-4962-F951-3E5AC7F98F7E}" dt="2023-04-26T13:01:46.660" v="42" actId="20577"/>
      <pc:docMkLst>
        <pc:docMk/>
      </pc:docMkLst>
      <pc:sldChg chg="modSp">
        <pc:chgData name="MELISSA A. SHEPARD" userId="S::melissaashepard@bpsma.org::5b9db566-cf8a-4ff7-9a03-47f03572a501" providerId="AD" clId="Web-{9FDFF82B-4B57-4962-F951-3E5AC7F98F7E}" dt="2023-04-26T13:01:46.660" v="42" actId="20577"/>
        <pc:sldMkLst>
          <pc:docMk/>
          <pc:sldMk cId="2287971276" sldId="282"/>
        </pc:sldMkLst>
        <pc:spChg chg="mod">
          <ac:chgData name="MELISSA A. SHEPARD" userId="S::melissaashepard@bpsma.org::5b9db566-cf8a-4ff7-9a03-47f03572a501" providerId="AD" clId="Web-{9FDFF82B-4B57-4962-F951-3E5AC7F98F7E}" dt="2023-04-26T13:00:28.205" v="21" actId="20577"/>
          <ac:spMkLst>
            <pc:docMk/>
            <pc:sldMk cId="2287971276" sldId="282"/>
            <ac:spMk id="4" creationId="{F6CA8B58-7E2C-4F09-8DE0-2DA0B2FC4770}"/>
          </ac:spMkLst>
        </pc:spChg>
        <pc:spChg chg="mod">
          <ac:chgData name="MELISSA A. SHEPARD" userId="S::melissaashepard@bpsma.org::5b9db566-cf8a-4ff7-9a03-47f03572a501" providerId="AD" clId="Web-{9FDFF82B-4B57-4962-F951-3E5AC7F98F7E}" dt="2023-04-26T13:01:46.660" v="42" actId="20577"/>
          <ac:spMkLst>
            <pc:docMk/>
            <pc:sldMk cId="2287971276" sldId="282"/>
            <ac:spMk id="30" creationId="{4E6DDBDF-525F-4CE6-BE28-3B223FDAABA0}"/>
          </ac:spMkLst>
        </pc:spChg>
        <pc:spChg chg="mod">
          <ac:chgData name="MELISSA A. SHEPARD" userId="S::melissaashepard@bpsma.org::5b9db566-cf8a-4ff7-9a03-47f03572a501" providerId="AD" clId="Web-{9FDFF82B-4B57-4962-F951-3E5AC7F98F7E}" dt="2023-04-26T13:01:36.363" v="41" actId="20577"/>
          <ac:spMkLst>
            <pc:docMk/>
            <pc:sldMk cId="2287971276" sldId="282"/>
            <ac:spMk id="38" creationId="{510D369E-05D3-48A4-9F41-0033EB1E7174}"/>
          </ac:spMkLst>
        </pc:spChg>
        <pc:spChg chg="mod">
          <ac:chgData name="MELISSA A. SHEPARD" userId="S::melissaashepard@bpsma.org::5b9db566-cf8a-4ff7-9a03-47f03572a501" providerId="AD" clId="Web-{9FDFF82B-4B57-4962-F951-3E5AC7F98F7E}" dt="2023-04-26T13:00:15.361" v="13" actId="20577"/>
          <ac:spMkLst>
            <pc:docMk/>
            <pc:sldMk cId="2287971276" sldId="282"/>
            <ac:spMk id="50" creationId="{4B565B83-A412-4A67-9A6F-E0F568CCABD8}"/>
          </ac:spMkLst>
        </pc:spChg>
      </pc:sldChg>
    </pc:docChg>
  </pc:docChgLst>
  <pc:docChgLst>
    <pc:chgData name="KELLY CASSIDY" userId="deb18574-85a9-4171-999d-b10b2b0c95d2" providerId="ADAL" clId="{4F9D31E5-0C4D-4C5F-8B9C-C385A7D925B8}"/>
    <pc:docChg chg="modSld">
      <pc:chgData name="KELLY CASSIDY" userId="deb18574-85a9-4171-999d-b10b2b0c95d2" providerId="ADAL" clId="{4F9D31E5-0C4D-4C5F-8B9C-C385A7D925B8}" dt="2023-04-27T18:35:24.383" v="16" actId="20577"/>
      <pc:docMkLst>
        <pc:docMk/>
      </pc:docMkLst>
      <pc:sldChg chg="modSp mod">
        <pc:chgData name="KELLY CASSIDY" userId="deb18574-85a9-4171-999d-b10b2b0c95d2" providerId="ADAL" clId="{4F9D31E5-0C4D-4C5F-8B9C-C385A7D925B8}" dt="2023-04-27T18:31:17.569" v="2" actId="207"/>
        <pc:sldMkLst>
          <pc:docMk/>
          <pc:sldMk cId="657064430" sldId="264"/>
        </pc:sldMkLst>
        <pc:spChg chg="mod">
          <ac:chgData name="KELLY CASSIDY" userId="deb18574-85a9-4171-999d-b10b2b0c95d2" providerId="ADAL" clId="{4F9D31E5-0C4D-4C5F-8B9C-C385A7D925B8}" dt="2023-04-27T18:31:17.569" v="2" actId="207"/>
          <ac:spMkLst>
            <pc:docMk/>
            <pc:sldMk cId="657064430" sldId="264"/>
            <ac:spMk id="4" creationId="{7F13EA2A-0025-918C-2D81-ACC1ABE22A22}"/>
          </ac:spMkLst>
        </pc:spChg>
      </pc:sldChg>
      <pc:sldChg chg="modSp mod">
        <pc:chgData name="KELLY CASSIDY" userId="deb18574-85a9-4171-999d-b10b2b0c95d2" providerId="ADAL" clId="{4F9D31E5-0C4D-4C5F-8B9C-C385A7D925B8}" dt="2023-04-27T18:35:24.383" v="16" actId="20577"/>
        <pc:sldMkLst>
          <pc:docMk/>
          <pc:sldMk cId="2287971276" sldId="282"/>
        </pc:sldMkLst>
        <pc:spChg chg="mod">
          <ac:chgData name="KELLY CASSIDY" userId="deb18574-85a9-4171-999d-b10b2b0c95d2" providerId="ADAL" clId="{4F9D31E5-0C4D-4C5F-8B9C-C385A7D925B8}" dt="2023-04-27T18:33:09.632" v="7" actId="20577"/>
          <ac:spMkLst>
            <pc:docMk/>
            <pc:sldMk cId="2287971276" sldId="282"/>
            <ac:spMk id="4" creationId="{F6CA8B58-7E2C-4F09-8DE0-2DA0B2FC4770}"/>
          </ac:spMkLst>
        </pc:spChg>
        <pc:spChg chg="mod">
          <ac:chgData name="KELLY CASSIDY" userId="deb18574-85a9-4171-999d-b10b2b0c95d2" providerId="ADAL" clId="{4F9D31E5-0C4D-4C5F-8B9C-C385A7D925B8}" dt="2023-04-27T18:34:38.417" v="11" actId="20577"/>
          <ac:spMkLst>
            <pc:docMk/>
            <pc:sldMk cId="2287971276" sldId="282"/>
            <ac:spMk id="12" creationId="{8F6CBC6F-7586-42FD-A38A-38C950F859AC}"/>
          </ac:spMkLst>
        </pc:spChg>
        <pc:spChg chg="mod">
          <ac:chgData name="KELLY CASSIDY" userId="deb18574-85a9-4171-999d-b10b2b0c95d2" providerId="ADAL" clId="{4F9D31E5-0C4D-4C5F-8B9C-C385A7D925B8}" dt="2023-04-27T18:32:29.751" v="6" actId="207"/>
          <ac:spMkLst>
            <pc:docMk/>
            <pc:sldMk cId="2287971276" sldId="282"/>
            <ac:spMk id="30" creationId="{4E6DDBDF-525F-4CE6-BE28-3B223FDAABA0}"/>
          </ac:spMkLst>
        </pc:spChg>
        <pc:spChg chg="mod">
          <ac:chgData name="KELLY CASSIDY" userId="deb18574-85a9-4171-999d-b10b2b0c95d2" providerId="ADAL" clId="{4F9D31E5-0C4D-4C5F-8B9C-C385A7D925B8}" dt="2023-04-27T18:35:24.383" v="16" actId="20577"/>
          <ac:spMkLst>
            <pc:docMk/>
            <pc:sldMk cId="2287971276" sldId="282"/>
            <ac:spMk id="38" creationId="{510D369E-05D3-48A4-9F41-0033EB1E7174}"/>
          </ac:spMkLst>
        </pc:spChg>
        <pc:spChg chg="mod">
          <ac:chgData name="KELLY CASSIDY" userId="deb18574-85a9-4171-999d-b10b2b0c95d2" providerId="ADAL" clId="{4F9D31E5-0C4D-4C5F-8B9C-C385A7D925B8}" dt="2023-04-27T18:34:02.458" v="10" actId="20577"/>
          <ac:spMkLst>
            <pc:docMk/>
            <pc:sldMk cId="2287971276" sldId="282"/>
            <ac:spMk id="50" creationId="{4B565B83-A412-4A67-9A6F-E0F568CCABD8}"/>
          </ac:spMkLst>
        </pc:spChg>
      </pc:sldChg>
      <pc:sldChg chg="modSp">
        <pc:chgData name="KELLY CASSIDY" userId="deb18574-85a9-4171-999d-b10b2b0c95d2" providerId="ADAL" clId="{4F9D31E5-0C4D-4C5F-8B9C-C385A7D925B8}" dt="2023-04-27T18:29:24.844" v="0"/>
        <pc:sldMkLst>
          <pc:docMk/>
          <pc:sldMk cId="1336304185" sldId="381"/>
        </pc:sldMkLst>
        <pc:picChg chg="mod">
          <ac:chgData name="KELLY CASSIDY" userId="deb18574-85a9-4171-999d-b10b2b0c95d2" providerId="ADAL" clId="{4F9D31E5-0C4D-4C5F-8B9C-C385A7D925B8}" dt="2023-04-27T18:29:24.844" v="0"/>
          <ac:picMkLst>
            <pc:docMk/>
            <pc:sldMk cId="1336304185" sldId="381"/>
            <ac:picMk id="9" creationId="{653D24ED-6D72-53AB-C410-C8B763FEEAE3}"/>
          </ac:picMkLst>
        </pc:picChg>
      </pc:sldChg>
    </pc:docChg>
  </pc:docChgLst>
  <pc:docChgLst>
    <pc:chgData name="MELISSA A. SHEPARD" userId="5b9db566-cf8a-4ff7-9a03-47f03572a501" providerId="ADAL" clId="{7249D903-BCAB-4C0C-921B-C0990898213D}"/>
    <pc:docChg chg="undo custSel addSld modSld sldOrd">
      <pc:chgData name="MELISSA A. SHEPARD" userId="5b9db566-cf8a-4ff7-9a03-47f03572a501" providerId="ADAL" clId="{7249D903-BCAB-4C0C-921B-C0990898213D}" dt="2023-04-27T03:11:15.439" v="2977" actId="1076"/>
      <pc:docMkLst>
        <pc:docMk/>
      </pc:docMkLst>
      <pc:sldChg chg="modSp mod">
        <pc:chgData name="MELISSA A. SHEPARD" userId="5b9db566-cf8a-4ff7-9a03-47f03572a501" providerId="ADAL" clId="{7249D903-BCAB-4C0C-921B-C0990898213D}" dt="2023-04-24T17:52:42.530" v="52" actId="1076"/>
        <pc:sldMkLst>
          <pc:docMk/>
          <pc:sldMk cId="227006962" sldId="259"/>
        </pc:sldMkLst>
        <pc:picChg chg="mod">
          <ac:chgData name="MELISSA A. SHEPARD" userId="5b9db566-cf8a-4ff7-9a03-47f03572a501" providerId="ADAL" clId="{7249D903-BCAB-4C0C-921B-C0990898213D}" dt="2023-04-24T17:52:42.530" v="52" actId="1076"/>
          <ac:picMkLst>
            <pc:docMk/>
            <pc:sldMk cId="227006962" sldId="259"/>
            <ac:picMk id="19" creationId="{C76ECFD1-B4AD-456A-B0B7-1F34C69400B2}"/>
          </ac:picMkLst>
        </pc:picChg>
      </pc:sldChg>
      <pc:sldChg chg="modSp mod">
        <pc:chgData name="MELISSA A. SHEPARD" userId="5b9db566-cf8a-4ff7-9a03-47f03572a501" providerId="ADAL" clId="{7249D903-BCAB-4C0C-921B-C0990898213D}" dt="2023-04-24T17:25:18.004" v="37" actId="207"/>
        <pc:sldMkLst>
          <pc:docMk/>
          <pc:sldMk cId="2287971276" sldId="282"/>
        </pc:sldMkLst>
        <pc:spChg chg="mod">
          <ac:chgData name="MELISSA A. SHEPARD" userId="5b9db566-cf8a-4ff7-9a03-47f03572a501" providerId="ADAL" clId="{7249D903-BCAB-4C0C-921B-C0990898213D}" dt="2023-04-24T17:25:18.004" v="37" actId="207"/>
          <ac:spMkLst>
            <pc:docMk/>
            <pc:sldMk cId="2287971276" sldId="282"/>
            <ac:spMk id="12" creationId="{8F6CBC6F-7586-42FD-A38A-38C950F859AC}"/>
          </ac:spMkLst>
        </pc:spChg>
      </pc:sldChg>
      <pc:sldChg chg="modSp mod">
        <pc:chgData name="MELISSA A. SHEPARD" userId="5b9db566-cf8a-4ff7-9a03-47f03572a501" providerId="ADAL" clId="{7249D903-BCAB-4C0C-921B-C0990898213D}" dt="2023-04-24T17:17:46.106" v="7" actId="20577"/>
        <pc:sldMkLst>
          <pc:docMk/>
          <pc:sldMk cId="2255452343" sldId="350"/>
        </pc:sldMkLst>
        <pc:spChg chg="mod">
          <ac:chgData name="MELISSA A. SHEPARD" userId="5b9db566-cf8a-4ff7-9a03-47f03572a501" providerId="ADAL" clId="{7249D903-BCAB-4C0C-921B-C0990898213D}" dt="2023-04-24T17:17:46.106" v="7" actId="20577"/>
          <ac:spMkLst>
            <pc:docMk/>
            <pc:sldMk cId="2255452343" sldId="350"/>
            <ac:spMk id="5" creationId="{E94998AA-3286-4A7E-AC61-41025A2EAB7D}"/>
          </ac:spMkLst>
        </pc:spChg>
      </pc:sldChg>
      <pc:sldChg chg="modSp mod">
        <pc:chgData name="MELISSA A. SHEPARD" userId="5b9db566-cf8a-4ff7-9a03-47f03572a501" providerId="ADAL" clId="{7249D903-BCAB-4C0C-921B-C0990898213D}" dt="2023-04-24T17:18:02.238" v="36" actId="20577"/>
        <pc:sldMkLst>
          <pc:docMk/>
          <pc:sldMk cId="1666010523" sldId="351"/>
        </pc:sldMkLst>
        <pc:spChg chg="mod">
          <ac:chgData name="MELISSA A. SHEPARD" userId="5b9db566-cf8a-4ff7-9a03-47f03572a501" providerId="ADAL" clId="{7249D903-BCAB-4C0C-921B-C0990898213D}" dt="2023-04-24T17:18:02.238" v="36" actId="20577"/>
          <ac:spMkLst>
            <pc:docMk/>
            <pc:sldMk cId="1666010523" sldId="351"/>
            <ac:spMk id="7" creationId="{65760E4C-1C76-4F55-9175-CEEA1948E97B}"/>
          </ac:spMkLst>
        </pc:spChg>
      </pc:sldChg>
      <pc:sldChg chg="addSp delSp modSp mod">
        <pc:chgData name="MELISSA A. SHEPARD" userId="5b9db566-cf8a-4ff7-9a03-47f03572a501" providerId="ADAL" clId="{7249D903-BCAB-4C0C-921B-C0990898213D}" dt="2023-04-26T18:16:50.170" v="2651" actId="20577"/>
        <pc:sldMkLst>
          <pc:docMk/>
          <pc:sldMk cId="4658559" sldId="352"/>
        </pc:sldMkLst>
        <pc:spChg chg="mod">
          <ac:chgData name="MELISSA A. SHEPARD" userId="5b9db566-cf8a-4ff7-9a03-47f03572a501" providerId="ADAL" clId="{7249D903-BCAB-4C0C-921B-C0990898213D}" dt="2023-04-26T18:16:50.170" v="2651" actId="20577"/>
          <ac:spMkLst>
            <pc:docMk/>
            <pc:sldMk cId="4658559" sldId="352"/>
            <ac:spMk id="5" creationId="{A1718FFD-A41C-4CB9-95C1-D31FE3306329}"/>
          </ac:spMkLst>
        </pc:spChg>
        <pc:picChg chg="add del mod">
          <ac:chgData name="MELISSA A. SHEPARD" userId="5b9db566-cf8a-4ff7-9a03-47f03572a501" providerId="ADAL" clId="{7249D903-BCAB-4C0C-921B-C0990898213D}" dt="2023-04-26T18:03:18.180" v="2474" actId="21"/>
          <ac:picMkLst>
            <pc:docMk/>
            <pc:sldMk cId="4658559" sldId="352"/>
            <ac:picMk id="7" creationId="{9F2935B8-2DF5-EF9A-662C-48DD2EA627FA}"/>
          </ac:picMkLst>
        </pc:picChg>
        <pc:picChg chg="del mod">
          <ac:chgData name="MELISSA A. SHEPARD" userId="5b9db566-cf8a-4ff7-9a03-47f03572a501" providerId="ADAL" clId="{7249D903-BCAB-4C0C-921B-C0990898213D}" dt="2023-04-26T18:02:55.347" v="2471" actId="21"/>
          <ac:picMkLst>
            <pc:docMk/>
            <pc:sldMk cId="4658559" sldId="352"/>
            <ac:picMk id="8" creationId="{771741E6-E483-2236-6728-F02AB6608A06}"/>
          </ac:picMkLst>
        </pc:picChg>
      </pc:sldChg>
      <pc:sldChg chg="ord">
        <pc:chgData name="MELISSA A. SHEPARD" userId="5b9db566-cf8a-4ff7-9a03-47f03572a501" providerId="ADAL" clId="{7249D903-BCAB-4C0C-921B-C0990898213D}" dt="2023-04-27T02:11:18.596" v="2729"/>
        <pc:sldMkLst>
          <pc:docMk/>
          <pc:sldMk cId="2137521171" sldId="356"/>
        </pc:sldMkLst>
      </pc:sldChg>
      <pc:sldChg chg="addSp modSp mod ord">
        <pc:chgData name="MELISSA A. SHEPARD" userId="5b9db566-cf8a-4ff7-9a03-47f03572a501" providerId="ADAL" clId="{7249D903-BCAB-4C0C-921B-C0990898213D}" dt="2023-04-27T02:19:25.388" v="2739"/>
        <pc:sldMkLst>
          <pc:docMk/>
          <pc:sldMk cId="2035022011" sldId="360"/>
        </pc:sldMkLst>
        <pc:spChg chg="mod">
          <ac:chgData name="MELISSA A. SHEPARD" userId="5b9db566-cf8a-4ff7-9a03-47f03572a501" providerId="ADAL" clId="{7249D903-BCAB-4C0C-921B-C0990898213D}" dt="2023-04-26T16:55:52.647" v="235" actId="122"/>
          <ac:spMkLst>
            <pc:docMk/>
            <pc:sldMk cId="2035022011" sldId="360"/>
            <ac:spMk id="9" creationId="{7E6E7D7A-D325-48A4-8C47-65D3D15862BB}"/>
          </ac:spMkLst>
        </pc:spChg>
        <pc:spChg chg="mod">
          <ac:chgData name="MELISSA A. SHEPARD" userId="5b9db566-cf8a-4ff7-9a03-47f03572a501" providerId="ADAL" clId="{7249D903-BCAB-4C0C-921B-C0990898213D}" dt="2023-04-26T16:55:08.879" v="231" actId="255"/>
          <ac:spMkLst>
            <pc:docMk/>
            <pc:sldMk cId="2035022011" sldId="360"/>
            <ac:spMk id="15" creationId="{A0968CC6-17BD-487D-A0AF-E9C4D51156B8}"/>
          </ac:spMkLst>
        </pc:spChg>
        <pc:picChg chg="mod">
          <ac:chgData name="MELISSA A. SHEPARD" userId="5b9db566-cf8a-4ff7-9a03-47f03572a501" providerId="ADAL" clId="{7249D903-BCAB-4C0C-921B-C0990898213D}" dt="2023-04-26T16:39:36.772" v="139" actId="1076"/>
          <ac:picMkLst>
            <pc:docMk/>
            <pc:sldMk cId="2035022011" sldId="360"/>
            <ac:picMk id="3" creationId="{D8E452A5-4448-8B4F-0274-299892C8D92B}"/>
          </ac:picMkLst>
        </pc:picChg>
        <pc:picChg chg="add mod">
          <ac:chgData name="MELISSA A. SHEPARD" userId="5b9db566-cf8a-4ff7-9a03-47f03572a501" providerId="ADAL" clId="{7249D903-BCAB-4C0C-921B-C0990898213D}" dt="2023-04-26T16:54:56.235" v="230" actId="14100"/>
          <ac:picMkLst>
            <pc:docMk/>
            <pc:sldMk cId="2035022011" sldId="360"/>
            <ac:picMk id="4" creationId="{621DEAEB-1255-7914-9DCB-618670B2568B}"/>
          </ac:picMkLst>
        </pc:picChg>
      </pc:sldChg>
      <pc:sldChg chg="ord">
        <pc:chgData name="MELISSA A. SHEPARD" userId="5b9db566-cf8a-4ff7-9a03-47f03572a501" providerId="ADAL" clId="{7249D903-BCAB-4C0C-921B-C0990898213D}" dt="2023-04-27T02:12:16.929" v="2733"/>
        <pc:sldMkLst>
          <pc:docMk/>
          <pc:sldMk cId="1092421090" sldId="361"/>
        </pc:sldMkLst>
      </pc:sldChg>
      <pc:sldChg chg="ord">
        <pc:chgData name="MELISSA A. SHEPARD" userId="5b9db566-cf8a-4ff7-9a03-47f03572a501" providerId="ADAL" clId="{7249D903-BCAB-4C0C-921B-C0990898213D}" dt="2023-04-27T01:53:52.970" v="2684"/>
        <pc:sldMkLst>
          <pc:docMk/>
          <pc:sldMk cId="2176912521" sldId="362"/>
        </pc:sldMkLst>
      </pc:sldChg>
      <pc:sldChg chg="modSp mod ord">
        <pc:chgData name="MELISSA A. SHEPARD" userId="5b9db566-cf8a-4ff7-9a03-47f03572a501" providerId="ADAL" clId="{7249D903-BCAB-4C0C-921B-C0990898213D}" dt="2023-04-27T02:12:46.886" v="2735"/>
        <pc:sldMkLst>
          <pc:docMk/>
          <pc:sldMk cId="3414472906" sldId="376"/>
        </pc:sldMkLst>
        <pc:picChg chg="mod">
          <ac:chgData name="MELISSA A. SHEPARD" userId="5b9db566-cf8a-4ff7-9a03-47f03572a501" providerId="ADAL" clId="{7249D903-BCAB-4C0C-921B-C0990898213D}" dt="2023-04-24T17:47:22.916" v="38" actId="1076"/>
          <ac:picMkLst>
            <pc:docMk/>
            <pc:sldMk cId="3414472906" sldId="376"/>
            <ac:picMk id="4" creationId="{65D782B7-419D-480A-9B38-B013176A9A23}"/>
          </ac:picMkLst>
        </pc:picChg>
      </pc:sldChg>
      <pc:sldChg chg="modSp mod ord">
        <pc:chgData name="MELISSA A. SHEPARD" userId="5b9db566-cf8a-4ff7-9a03-47f03572a501" providerId="ADAL" clId="{7249D903-BCAB-4C0C-921B-C0990898213D}" dt="2023-04-27T02:19:14.153" v="2737"/>
        <pc:sldMkLst>
          <pc:docMk/>
          <pc:sldMk cId="377961100" sldId="378"/>
        </pc:sldMkLst>
        <pc:spChg chg="mod">
          <ac:chgData name="MELISSA A. SHEPARD" userId="5b9db566-cf8a-4ff7-9a03-47f03572a501" providerId="ADAL" clId="{7249D903-BCAB-4C0C-921B-C0990898213D}" dt="2023-04-26T16:55:26.157" v="234" actId="5793"/>
          <ac:spMkLst>
            <pc:docMk/>
            <pc:sldMk cId="377961100" sldId="378"/>
            <ac:spMk id="3" creationId="{4014AF87-05E7-E92C-966D-BF5CB018F7DF}"/>
          </ac:spMkLst>
        </pc:spChg>
        <pc:picChg chg="mod">
          <ac:chgData name="MELISSA A. SHEPARD" userId="5b9db566-cf8a-4ff7-9a03-47f03572a501" providerId="ADAL" clId="{7249D903-BCAB-4C0C-921B-C0990898213D}" dt="2023-04-26T18:07:37.722" v="2615" actId="1076"/>
          <ac:picMkLst>
            <pc:docMk/>
            <pc:sldMk cId="377961100" sldId="378"/>
            <ac:picMk id="5" creationId="{6645A0CA-594C-3D35-79D2-E6611885459D}"/>
          </ac:picMkLst>
        </pc:picChg>
        <pc:picChg chg="mod">
          <ac:chgData name="MELISSA A. SHEPARD" userId="5b9db566-cf8a-4ff7-9a03-47f03572a501" providerId="ADAL" clId="{7249D903-BCAB-4C0C-921B-C0990898213D}" dt="2023-04-26T18:07:45.781" v="2616" actId="1076"/>
          <ac:picMkLst>
            <pc:docMk/>
            <pc:sldMk cId="377961100" sldId="378"/>
            <ac:picMk id="6" creationId="{C6E6E6A6-628D-06F3-B347-0B3C4C6CF002}"/>
          </ac:picMkLst>
        </pc:picChg>
      </pc:sldChg>
      <pc:sldChg chg="addSp delSp modSp mod ord">
        <pc:chgData name="MELISSA A. SHEPARD" userId="5b9db566-cf8a-4ff7-9a03-47f03572a501" providerId="ADAL" clId="{7249D903-BCAB-4C0C-921B-C0990898213D}" dt="2023-04-27T02:21:06.608" v="2743"/>
        <pc:sldMkLst>
          <pc:docMk/>
          <pc:sldMk cId="1336304185" sldId="381"/>
        </pc:sldMkLst>
        <pc:spChg chg="mod">
          <ac:chgData name="MELISSA A. SHEPARD" userId="5b9db566-cf8a-4ff7-9a03-47f03572a501" providerId="ADAL" clId="{7249D903-BCAB-4C0C-921B-C0990898213D}" dt="2023-04-26T17:05:48.008" v="550" actId="20577"/>
          <ac:spMkLst>
            <pc:docMk/>
            <pc:sldMk cId="1336304185" sldId="381"/>
            <ac:spMk id="2" creationId="{0BBA31D3-354F-71AE-1520-74D9088D32BC}"/>
          </ac:spMkLst>
        </pc:spChg>
        <pc:picChg chg="del">
          <ac:chgData name="MELISSA A. SHEPARD" userId="5b9db566-cf8a-4ff7-9a03-47f03572a501" providerId="ADAL" clId="{7249D903-BCAB-4C0C-921B-C0990898213D}" dt="2023-04-26T17:09:37.012" v="558" actId="478"/>
          <ac:picMkLst>
            <pc:docMk/>
            <pc:sldMk cId="1336304185" sldId="381"/>
            <ac:picMk id="6" creationId="{5190602D-ABD6-1EA6-40F1-02F7212F0198}"/>
          </ac:picMkLst>
        </pc:picChg>
        <pc:picChg chg="del">
          <ac:chgData name="MELISSA A. SHEPARD" userId="5b9db566-cf8a-4ff7-9a03-47f03572a501" providerId="ADAL" clId="{7249D903-BCAB-4C0C-921B-C0990898213D}" dt="2023-04-26T17:06:51.973" v="551" actId="478"/>
          <ac:picMkLst>
            <pc:docMk/>
            <pc:sldMk cId="1336304185" sldId="381"/>
            <ac:picMk id="7" creationId="{1426B5A3-AFB8-DADF-EF89-F15BF3B2B624}"/>
          </ac:picMkLst>
        </pc:picChg>
        <pc:picChg chg="add mod">
          <ac:chgData name="MELISSA A. SHEPARD" userId="5b9db566-cf8a-4ff7-9a03-47f03572a501" providerId="ADAL" clId="{7249D903-BCAB-4C0C-921B-C0990898213D}" dt="2023-04-26T17:10:19.323" v="574" actId="1076"/>
          <ac:picMkLst>
            <pc:docMk/>
            <pc:sldMk cId="1336304185" sldId="381"/>
            <ac:picMk id="9" creationId="{653D24ED-6D72-53AB-C410-C8B763FEEAE3}"/>
          </ac:picMkLst>
        </pc:picChg>
        <pc:picChg chg="add del mod">
          <ac:chgData name="MELISSA A. SHEPARD" userId="5b9db566-cf8a-4ff7-9a03-47f03572a501" providerId="ADAL" clId="{7249D903-BCAB-4C0C-921B-C0990898213D}" dt="2023-04-26T17:10:22.392" v="575" actId="478"/>
          <ac:picMkLst>
            <pc:docMk/>
            <pc:sldMk cId="1336304185" sldId="381"/>
            <ac:picMk id="11" creationId="{0E1BE2F6-E6C7-A949-A427-76B13B88C1CB}"/>
          </ac:picMkLst>
        </pc:picChg>
        <pc:picChg chg="add mod">
          <ac:chgData name="MELISSA A. SHEPARD" userId="5b9db566-cf8a-4ff7-9a03-47f03572a501" providerId="ADAL" clId="{7249D903-BCAB-4C0C-921B-C0990898213D}" dt="2023-04-26T17:10:48.418" v="580" actId="1076"/>
          <ac:picMkLst>
            <pc:docMk/>
            <pc:sldMk cId="1336304185" sldId="381"/>
            <ac:picMk id="14" creationId="{FA58C4C9-E3C5-4BF7-6F8B-59B1AFF17528}"/>
          </ac:picMkLst>
        </pc:picChg>
      </pc:sldChg>
      <pc:sldChg chg="ord">
        <pc:chgData name="MELISSA A. SHEPARD" userId="5b9db566-cf8a-4ff7-9a03-47f03572a501" providerId="ADAL" clId="{7249D903-BCAB-4C0C-921B-C0990898213D}" dt="2023-04-27T02:25:09.917" v="2745"/>
        <pc:sldMkLst>
          <pc:docMk/>
          <pc:sldMk cId="805822371" sldId="382"/>
        </pc:sldMkLst>
      </pc:sldChg>
      <pc:sldChg chg="modSp mod ord">
        <pc:chgData name="MELISSA A. SHEPARD" userId="5b9db566-cf8a-4ff7-9a03-47f03572a501" providerId="ADAL" clId="{7249D903-BCAB-4C0C-921B-C0990898213D}" dt="2023-04-27T02:25:36.881" v="2747"/>
        <pc:sldMkLst>
          <pc:docMk/>
          <pc:sldMk cId="2798059363" sldId="383"/>
        </pc:sldMkLst>
        <pc:spChg chg="mod">
          <ac:chgData name="MELISSA A. SHEPARD" userId="5b9db566-cf8a-4ff7-9a03-47f03572a501" providerId="ADAL" clId="{7249D903-BCAB-4C0C-921B-C0990898213D}" dt="2023-04-27T02:07:37.362" v="2721" actId="20577"/>
          <ac:spMkLst>
            <pc:docMk/>
            <pc:sldMk cId="2798059363" sldId="383"/>
            <ac:spMk id="2" creationId="{0B6169F3-9D7D-09FB-628E-86C355A34084}"/>
          </ac:spMkLst>
        </pc:spChg>
        <pc:spChg chg="mod">
          <ac:chgData name="MELISSA A. SHEPARD" userId="5b9db566-cf8a-4ff7-9a03-47f03572a501" providerId="ADAL" clId="{7249D903-BCAB-4C0C-921B-C0990898213D}" dt="2023-04-26T18:10:24.419" v="2624" actId="120"/>
          <ac:spMkLst>
            <pc:docMk/>
            <pc:sldMk cId="2798059363" sldId="383"/>
            <ac:spMk id="3" creationId="{EE29F1C4-59F0-0963-8CF3-8B12503A57F7}"/>
          </ac:spMkLst>
        </pc:spChg>
        <pc:spChg chg="mod">
          <ac:chgData name="MELISSA A. SHEPARD" userId="5b9db566-cf8a-4ff7-9a03-47f03572a501" providerId="ADAL" clId="{7249D903-BCAB-4C0C-921B-C0990898213D}" dt="2023-04-26T18:10:49.645" v="2626" actId="255"/>
          <ac:spMkLst>
            <pc:docMk/>
            <pc:sldMk cId="2798059363" sldId="383"/>
            <ac:spMk id="4" creationId="{FADB5C54-0C39-D805-E770-EEF32622F521}"/>
          </ac:spMkLst>
        </pc:spChg>
      </pc:sldChg>
      <pc:sldChg chg="modSp mod ord">
        <pc:chgData name="MELISSA A. SHEPARD" userId="5b9db566-cf8a-4ff7-9a03-47f03572a501" providerId="ADAL" clId="{7249D903-BCAB-4C0C-921B-C0990898213D}" dt="2023-04-27T02:12:09.691" v="2731"/>
        <pc:sldMkLst>
          <pc:docMk/>
          <pc:sldMk cId="3371847688" sldId="385"/>
        </pc:sldMkLst>
        <pc:spChg chg="mod">
          <ac:chgData name="MELISSA A. SHEPARD" userId="5b9db566-cf8a-4ff7-9a03-47f03572a501" providerId="ADAL" clId="{7249D903-BCAB-4C0C-921B-C0990898213D}" dt="2023-04-26T17:41:23.260" v="2364" actId="20577"/>
          <ac:spMkLst>
            <pc:docMk/>
            <pc:sldMk cId="3371847688" sldId="385"/>
            <ac:spMk id="4" creationId="{007C6B7F-41CC-68F5-1039-C4A3157BB777}"/>
          </ac:spMkLst>
        </pc:spChg>
      </pc:sldChg>
      <pc:sldChg chg="addSp delSp modSp mod setBg">
        <pc:chgData name="MELISSA A. SHEPARD" userId="5b9db566-cf8a-4ff7-9a03-47f03572a501" providerId="ADAL" clId="{7249D903-BCAB-4C0C-921B-C0990898213D}" dt="2023-04-27T02:53:24.521" v="2861" actId="113"/>
        <pc:sldMkLst>
          <pc:docMk/>
          <pc:sldMk cId="3065439751" sldId="386"/>
        </pc:sldMkLst>
        <pc:spChg chg="mod">
          <ac:chgData name="MELISSA A. SHEPARD" userId="5b9db566-cf8a-4ff7-9a03-47f03572a501" providerId="ADAL" clId="{7249D903-BCAB-4C0C-921B-C0990898213D}" dt="2023-04-27T02:47:34.547" v="2800" actId="26606"/>
          <ac:spMkLst>
            <pc:docMk/>
            <pc:sldMk cId="3065439751" sldId="386"/>
            <ac:spMk id="2" creationId="{6C9A70E3-7C81-8D31-5B2C-D9416D37D9F6}"/>
          </ac:spMkLst>
        </pc:spChg>
        <pc:spChg chg="add del mod">
          <ac:chgData name="MELISSA A. SHEPARD" userId="5b9db566-cf8a-4ff7-9a03-47f03572a501" providerId="ADAL" clId="{7249D903-BCAB-4C0C-921B-C0990898213D}" dt="2023-04-27T02:42:44.755" v="2755"/>
          <ac:spMkLst>
            <pc:docMk/>
            <pc:sldMk cId="3065439751" sldId="386"/>
            <ac:spMk id="3" creationId="{103F230D-55F7-F479-110E-87B842648DB8}"/>
          </ac:spMkLst>
        </pc:spChg>
        <pc:spChg chg="del">
          <ac:chgData name="MELISSA A. SHEPARD" userId="5b9db566-cf8a-4ff7-9a03-47f03572a501" providerId="ADAL" clId="{7249D903-BCAB-4C0C-921B-C0990898213D}" dt="2023-04-27T02:37:46.226" v="2749" actId="478"/>
          <ac:spMkLst>
            <pc:docMk/>
            <pc:sldMk cId="3065439751" sldId="386"/>
            <ac:spMk id="7" creationId="{A218B67A-038B-A93C-C643-D16B0C69EC7C}"/>
          </ac:spMkLst>
        </pc:spChg>
        <pc:spChg chg="add del mod">
          <ac:chgData name="MELISSA A. SHEPARD" userId="5b9db566-cf8a-4ff7-9a03-47f03572a501" providerId="ADAL" clId="{7249D903-BCAB-4C0C-921B-C0990898213D}" dt="2023-04-27T02:45:46.640" v="2790" actId="12084"/>
          <ac:spMkLst>
            <pc:docMk/>
            <pc:sldMk cId="3065439751" sldId="386"/>
            <ac:spMk id="9" creationId="{D84D30CD-6ECD-B226-BE32-1FF4F074F4E4}"/>
          </ac:spMkLst>
        </pc:spChg>
        <pc:spChg chg="add del mod">
          <ac:chgData name="MELISSA A. SHEPARD" userId="5b9db566-cf8a-4ff7-9a03-47f03572a501" providerId="ADAL" clId="{7249D903-BCAB-4C0C-921B-C0990898213D}" dt="2023-04-27T02:48:10.067" v="2801" actId="478"/>
          <ac:spMkLst>
            <pc:docMk/>
            <pc:sldMk cId="3065439751" sldId="386"/>
            <ac:spMk id="20" creationId="{47170D7D-8159-4F3B-FCFE-6C5B2A793C9A}"/>
          </ac:spMkLst>
        </pc:spChg>
        <pc:spChg chg="add del">
          <ac:chgData name="MELISSA A. SHEPARD" userId="5b9db566-cf8a-4ff7-9a03-47f03572a501" providerId="ADAL" clId="{7249D903-BCAB-4C0C-921B-C0990898213D}" dt="2023-04-27T02:47:29.610" v="2798" actId="26606"/>
          <ac:spMkLst>
            <pc:docMk/>
            <pc:sldMk cId="3065439751" sldId="386"/>
            <ac:spMk id="25" creationId="{BA8475A3-3952-408D-8E93-626076E6D360}"/>
          </ac:spMkLst>
        </pc:spChg>
        <pc:spChg chg="add del">
          <ac:chgData name="MELISSA A. SHEPARD" userId="5b9db566-cf8a-4ff7-9a03-47f03572a501" providerId="ADAL" clId="{7249D903-BCAB-4C0C-921B-C0990898213D}" dt="2023-04-27T02:47:29.610" v="2798" actId="26606"/>
          <ac:spMkLst>
            <pc:docMk/>
            <pc:sldMk cId="3065439751" sldId="386"/>
            <ac:spMk id="27" creationId="{2D57056C-3580-48E4-9666-53A445F49042}"/>
          </ac:spMkLst>
        </pc:spChg>
        <pc:spChg chg="add del mod">
          <ac:chgData name="MELISSA A. SHEPARD" userId="5b9db566-cf8a-4ff7-9a03-47f03572a501" providerId="ADAL" clId="{7249D903-BCAB-4C0C-921B-C0990898213D}" dt="2023-04-27T02:50:01.869" v="2810" actId="478"/>
          <ac:spMkLst>
            <pc:docMk/>
            <pc:sldMk cId="3065439751" sldId="386"/>
            <ac:spMk id="28" creationId="{C3ED5CB0-DD31-27A0-7DF9-ECFDBF256E49}"/>
          </ac:spMkLst>
        </pc:spChg>
        <pc:spChg chg="add del">
          <ac:chgData name="MELISSA A. SHEPARD" userId="5b9db566-cf8a-4ff7-9a03-47f03572a501" providerId="ADAL" clId="{7249D903-BCAB-4C0C-921B-C0990898213D}" dt="2023-04-27T02:47:29.610" v="2798" actId="26606"/>
          <ac:spMkLst>
            <pc:docMk/>
            <pc:sldMk cId="3065439751" sldId="386"/>
            <ac:spMk id="29" creationId="{41C87A45-5863-4DAD-A1ED-9DD72EF1D020}"/>
          </ac:spMkLst>
        </pc:spChg>
        <pc:spChg chg="add del mod">
          <ac:chgData name="MELISSA A. SHEPARD" userId="5b9db566-cf8a-4ff7-9a03-47f03572a501" providerId="ADAL" clId="{7249D903-BCAB-4C0C-921B-C0990898213D}" dt="2023-04-27T02:53:18.841" v="2860"/>
          <ac:spMkLst>
            <pc:docMk/>
            <pc:sldMk cId="3065439751" sldId="386"/>
            <ac:spMk id="30" creationId="{83A8D5BA-3490-02D3-B91F-487E67F89A6C}"/>
          </ac:spMkLst>
        </pc:spChg>
        <pc:spChg chg="add del">
          <ac:chgData name="MELISSA A. SHEPARD" userId="5b9db566-cf8a-4ff7-9a03-47f03572a501" providerId="ADAL" clId="{7249D903-BCAB-4C0C-921B-C0990898213D}" dt="2023-04-27T02:47:29.610" v="2798" actId="26606"/>
          <ac:spMkLst>
            <pc:docMk/>
            <pc:sldMk cId="3065439751" sldId="386"/>
            <ac:spMk id="31" creationId="{0480D754-2EAA-46BD-A784-B04FC0A6F95D}"/>
          </ac:spMkLst>
        </pc:spChg>
        <pc:spChg chg="add mod">
          <ac:chgData name="MELISSA A. SHEPARD" userId="5b9db566-cf8a-4ff7-9a03-47f03572a501" providerId="ADAL" clId="{7249D903-BCAB-4C0C-921B-C0990898213D}" dt="2023-04-27T02:53:24.521" v="2861" actId="113"/>
          <ac:spMkLst>
            <pc:docMk/>
            <pc:sldMk cId="3065439751" sldId="386"/>
            <ac:spMk id="32" creationId="{26A97727-825A-92B7-E232-B63A1213952C}"/>
          </ac:spMkLst>
        </pc:spChg>
        <pc:spChg chg="add del">
          <ac:chgData name="MELISSA A. SHEPARD" userId="5b9db566-cf8a-4ff7-9a03-47f03572a501" providerId="ADAL" clId="{7249D903-BCAB-4C0C-921B-C0990898213D}" dt="2023-04-27T02:47:29.610" v="2798" actId="26606"/>
          <ac:spMkLst>
            <pc:docMk/>
            <pc:sldMk cId="3065439751" sldId="386"/>
            <ac:spMk id="35" creationId="{14BF5C5C-12B0-46A7-8912-9751C89D4779}"/>
          </ac:spMkLst>
        </pc:spChg>
        <pc:spChg chg="add del">
          <ac:chgData name="MELISSA A. SHEPARD" userId="5b9db566-cf8a-4ff7-9a03-47f03572a501" providerId="ADAL" clId="{7249D903-BCAB-4C0C-921B-C0990898213D}" dt="2023-04-27T02:47:29.610" v="2798" actId="26606"/>
          <ac:spMkLst>
            <pc:docMk/>
            <pc:sldMk cId="3065439751" sldId="386"/>
            <ac:spMk id="37" creationId="{0EF884FC-88CB-4669-9AA4-82CBE2BC033A}"/>
          </ac:spMkLst>
        </pc:spChg>
        <pc:spChg chg="add del">
          <ac:chgData name="MELISSA A. SHEPARD" userId="5b9db566-cf8a-4ff7-9a03-47f03572a501" providerId="ADAL" clId="{7249D903-BCAB-4C0C-921B-C0990898213D}" dt="2023-04-27T02:47:29.610" v="2798" actId="26606"/>
          <ac:spMkLst>
            <pc:docMk/>
            <pc:sldMk cId="3065439751" sldId="386"/>
            <ac:spMk id="39" creationId="{1180F95C-403D-4961-9F97-F226C68788DA}"/>
          </ac:spMkLst>
        </pc:spChg>
        <pc:spChg chg="add del">
          <ac:chgData name="MELISSA A. SHEPARD" userId="5b9db566-cf8a-4ff7-9a03-47f03572a501" providerId="ADAL" clId="{7249D903-BCAB-4C0C-921B-C0990898213D}" dt="2023-04-27T02:47:29.610" v="2798" actId="26606"/>
          <ac:spMkLst>
            <pc:docMk/>
            <pc:sldMk cId="3065439751" sldId="386"/>
            <ac:spMk id="41" creationId="{04DD3E41-33C2-4660-BB4C-BBCF07F65FCD}"/>
          </ac:spMkLst>
        </pc:spChg>
        <pc:graphicFrameChg chg="add mod ord modGraphic">
          <ac:chgData name="MELISSA A. SHEPARD" userId="5b9db566-cf8a-4ff7-9a03-47f03572a501" providerId="ADAL" clId="{7249D903-BCAB-4C0C-921B-C0990898213D}" dt="2023-04-27T02:47:34.547" v="2800" actId="26606"/>
          <ac:graphicFrameMkLst>
            <pc:docMk/>
            <pc:sldMk cId="3065439751" sldId="386"/>
            <ac:graphicFrameMk id="14" creationId="{587F1BBB-B5F7-AEF7-6D48-31C429816AD2}"/>
          </ac:graphicFrameMkLst>
        </pc:graphicFrameChg>
        <pc:picChg chg="add del mod">
          <ac:chgData name="MELISSA A. SHEPARD" userId="5b9db566-cf8a-4ff7-9a03-47f03572a501" providerId="ADAL" clId="{7249D903-BCAB-4C0C-921B-C0990898213D}" dt="2023-04-27T02:51:10.525" v="2820" actId="14100"/>
          <ac:picMkLst>
            <pc:docMk/>
            <pc:sldMk cId="3065439751" sldId="386"/>
            <ac:picMk id="4" creationId="{70146F54-5B9C-B6C3-E08C-DA9FCFA233D8}"/>
          </ac:picMkLst>
        </pc:picChg>
        <pc:picChg chg="del">
          <ac:chgData name="MELISSA A. SHEPARD" userId="5b9db566-cf8a-4ff7-9a03-47f03572a501" providerId="ADAL" clId="{7249D903-BCAB-4C0C-921B-C0990898213D}" dt="2023-04-27T02:42:24.923" v="2751" actId="478"/>
          <ac:picMkLst>
            <pc:docMk/>
            <pc:sldMk cId="3065439751" sldId="386"/>
            <ac:picMk id="5" creationId="{79621A3E-F6BE-E351-4A83-C3DD6389F370}"/>
          </ac:picMkLst>
        </pc:picChg>
        <pc:picChg chg="del">
          <ac:chgData name="MELISSA A. SHEPARD" userId="5b9db566-cf8a-4ff7-9a03-47f03572a501" providerId="ADAL" clId="{7249D903-BCAB-4C0C-921B-C0990898213D}" dt="2023-04-27T02:37:43.854" v="2748" actId="478"/>
          <ac:picMkLst>
            <pc:docMk/>
            <pc:sldMk cId="3065439751" sldId="386"/>
            <ac:picMk id="6" creationId="{F3AB7543-18C0-7D39-A2E5-F084887650BC}"/>
          </ac:picMkLst>
        </pc:picChg>
        <pc:picChg chg="ord">
          <ac:chgData name="MELISSA A. SHEPARD" userId="5b9db566-cf8a-4ff7-9a03-47f03572a501" providerId="ADAL" clId="{7249D903-BCAB-4C0C-921B-C0990898213D}" dt="2023-04-27T02:47:34.547" v="2800" actId="26606"/>
          <ac:picMkLst>
            <pc:docMk/>
            <pc:sldMk cId="3065439751" sldId="386"/>
            <ac:picMk id="8" creationId="{0EC013CA-06CC-4B80-8AD4-D389DA56898D}"/>
          </ac:picMkLst>
        </pc:picChg>
        <pc:picChg chg="add del mod ord">
          <ac:chgData name="MELISSA A. SHEPARD" userId="5b9db566-cf8a-4ff7-9a03-47f03572a501" providerId="ADAL" clId="{7249D903-BCAB-4C0C-921B-C0990898213D}" dt="2023-04-27T02:49:47.324" v="2808" actId="478"/>
          <ac:picMkLst>
            <pc:docMk/>
            <pc:sldMk cId="3065439751" sldId="386"/>
            <ac:picMk id="11" creationId="{3FCBCB8B-0C80-9514-A237-F44846F14805}"/>
          </ac:picMkLst>
        </pc:picChg>
        <pc:picChg chg="add mod">
          <ac:chgData name="MELISSA A. SHEPARD" userId="5b9db566-cf8a-4ff7-9a03-47f03572a501" providerId="ADAL" clId="{7249D903-BCAB-4C0C-921B-C0990898213D}" dt="2023-04-27T02:51:46.923" v="2826" actId="1076"/>
          <ac:picMkLst>
            <pc:docMk/>
            <pc:sldMk cId="3065439751" sldId="386"/>
            <ac:picMk id="13" creationId="{773D1372-0BCD-3D02-C9CF-1DFCBAA3EF27}"/>
          </ac:picMkLst>
        </pc:picChg>
        <pc:picChg chg="add mod">
          <ac:chgData name="MELISSA A. SHEPARD" userId="5b9db566-cf8a-4ff7-9a03-47f03572a501" providerId="ADAL" clId="{7249D903-BCAB-4C0C-921B-C0990898213D}" dt="2023-04-27T02:51:34.677" v="2824" actId="1076"/>
          <ac:picMkLst>
            <pc:docMk/>
            <pc:sldMk cId="3065439751" sldId="386"/>
            <ac:picMk id="16" creationId="{026723EB-E684-EE57-0C47-63B311D5B226}"/>
          </ac:picMkLst>
        </pc:picChg>
        <pc:picChg chg="add mod ord">
          <ac:chgData name="MELISSA A. SHEPARD" userId="5b9db566-cf8a-4ff7-9a03-47f03572a501" providerId="ADAL" clId="{7249D903-BCAB-4C0C-921B-C0990898213D}" dt="2023-04-27T02:51:52.893" v="2827" actId="1076"/>
          <ac:picMkLst>
            <pc:docMk/>
            <pc:sldMk cId="3065439751" sldId="386"/>
            <ac:picMk id="18" creationId="{315B1335-0D4F-6A2A-1FD4-94CA39D5E442}"/>
          </ac:picMkLst>
        </pc:picChg>
        <pc:picChg chg="add mod">
          <ac:chgData name="MELISSA A. SHEPARD" userId="5b9db566-cf8a-4ff7-9a03-47f03572a501" providerId="ADAL" clId="{7249D903-BCAB-4C0C-921B-C0990898213D}" dt="2023-04-27T02:51:30.879" v="2823" actId="1076"/>
          <ac:picMkLst>
            <pc:docMk/>
            <pc:sldMk cId="3065439751" sldId="386"/>
            <ac:picMk id="24" creationId="{7482D46D-F8D5-2235-C1EA-C7C00550793F}"/>
          </ac:picMkLst>
        </pc:picChg>
        <pc:cxnChg chg="add del">
          <ac:chgData name="MELISSA A. SHEPARD" userId="5b9db566-cf8a-4ff7-9a03-47f03572a501" providerId="ADAL" clId="{7249D903-BCAB-4C0C-921B-C0990898213D}" dt="2023-04-27T02:47:29.610" v="2798" actId="26606"/>
          <ac:cxnSpMkLst>
            <pc:docMk/>
            <pc:sldMk cId="3065439751" sldId="386"/>
            <ac:cxnSpMk id="33" creationId="{CF099F8D-E727-44BC-9275-1EC5736F04C7}"/>
          </ac:cxnSpMkLst>
        </pc:cxnChg>
      </pc:sldChg>
      <pc:sldChg chg="addSp delSp modSp mod">
        <pc:chgData name="MELISSA A. SHEPARD" userId="5b9db566-cf8a-4ff7-9a03-47f03572a501" providerId="ADAL" clId="{7249D903-BCAB-4C0C-921B-C0990898213D}" dt="2023-04-27T03:06:03.528" v="2943" actId="21"/>
        <pc:sldMkLst>
          <pc:docMk/>
          <pc:sldMk cId="2629951109" sldId="389"/>
        </pc:sldMkLst>
        <pc:spChg chg="mod">
          <ac:chgData name="MELISSA A. SHEPARD" userId="5b9db566-cf8a-4ff7-9a03-47f03572a501" providerId="ADAL" clId="{7249D903-BCAB-4C0C-921B-C0990898213D}" dt="2023-04-27T02:53:59.228" v="2923" actId="27636"/>
          <ac:spMkLst>
            <pc:docMk/>
            <pc:sldMk cId="2629951109" sldId="389"/>
            <ac:spMk id="2" creationId="{6C9A70E3-7C81-8D31-5B2C-D9416D37D9F6}"/>
          </ac:spMkLst>
        </pc:spChg>
        <pc:picChg chg="del">
          <ac:chgData name="MELISSA A. SHEPARD" userId="5b9db566-cf8a-4ff7-9a03-47f03572a501" providerId="ADAL" clId="{7249D903-BCAB-4C0C-921B-C0990898213D}" dt="2023-04-27T02:38:04.585" v="2750" actId="478"/>
          <ac:picMkLst>
            <pc:docMk/>
            <pc:sldMk cId="2629951109" sldId="389"/>
            <ac:picMk id="4" creationId="{9E9BBE87-2D71-8A4E-A8D5-D1E4D5480979}"/>
          </ac:picMkLst>
        </pc:picChg>
        <pc:picChg chg="del">
          <ac:chgData name="MELISSA A. SHEPARD" userId="5b9db566-cf8a-4ff7-9a03-47f03572a501" providerId="ADAL" clId="{7249D903-BCAB-4C0C-921B-C0990898213D}" dt="2023-04-27T02:59:49.577" v="2924" actId="478"/>
          <ac:picMkLst>
            <pc:docMk/>
            <pc:sldMk cId="2629951109" sldId="389"/>
            <ac:picMk id="5" creationId="{4FAF8AE9-B771-C51A-BE81-E652353E5E3F}"/>
          </ac:picMkLst>
        </pc:picChg>
        <pc:picChg chg="add del mod">
          <ac:chgData name="MELISSA A. SHEPARD" userId="5b9db566-cf8a-4ff7-9a03-47f03572a501" providerId="ADAL" clId="{7249D903-BCAB-4C0C-921B-C0990898213D}" dt="2023-04-27T03:06:03.528" v="2943" actId="21"/>
          <ac:picMkLst>
            <pc:docMk/>
            <pc:sldMk cId="2629951109" sldId="389"/>
            <ac:picMk id="6" creationId="{5F49BE37-4714-06D7-D572-837C8A5D95DE}"/>
          </ac:picMkLst>
        </pc:picChg>
        <pc:picChg chg="del">
          <ac:chgData name="MELISSA A. SHEPARD" userId="5b9db566-cf8a-4ff7-9a03-47f03572a501" providerId="ADAL" clId="{7249D903-BCAB-4C0C-921B-C0990898213D}" dt="2023-04-27T02:59:55.131" v="2925" actId="478"/>
          <ac:picMkLst>
            <pc:docMk/>
            <pc:sldMk cId="2629951109" sldId="389"/>
            <ac:picMk id="8" creationId="{8B2610E9-1934-3DB7-751B-7C582AF68293}"/>
          </ac:picMkLst>
        </pc:picChg>
        <pc:picChg chg="add del mod">
          <ac:chgData name="MELISSA A. SHEPARD" userId="5b9db566-cf8a-4ff7-9a03-47f03572a501" providerId="ADAL" clId="{7249D903-BCAB-4C0C-921B-C0990898213D}" dt="2023-04-27T03:05:45.404" v="2940" actId="21"/>
          <ac:picMkLst>
            <pc:docMk/>
            <pc:sldMk cId="2629951109" sldId="389"/>
            <ac:picMk id="14" creationId="{25A1AA93-F35E-E006-9A20-8C3CDB44C99D}"/>
          </ac:picMkLst>
        </pc:picChg>
        <pc:picChg chg="add del mod">
          <ac:chgData name="MELISSA A. SHEPARD" userId="5b9db566-cf8a-4ff7-9a03-47f03572a501" providerId="ADAL" clId="{7249D903-BCAB-4C0C-921B-C0990898213D}" dt="2023-04-27T03:05:19.392" v="2937" actId="21"/>
          <ac:picMkLst>
            <pc:docMk/>
            <pc:sldMk cId="2629951109" sldId="389"/>
            <ac:picMk id="18" creationId="{9019AE4C-DA9A-C505-AE6F-6360480D2195}"/>
          </ac:picMkLst>
        </pc:picChg>
      </pc:sldChg>
      <pc:sldChg chg="modSp mod">
        <pc:chgData name="MELISSA A. SHEPARD" userId="5b9db566-cf8a-4ff7-9a03-47f03572a501" providerId="ADAL" clId="{7249D903-BCAB-4C0C-921B-C0990898213D}" dt="2023-04-26T17:55:03.967" v="2450" actId="20577"/>
        <pc:sldMkLst>
          <pc:docMk/>
          <pc:sldMk cId="245747347" sldId="391"/>
        </pc:sldMkLst>
        <pc:spChg chg="mod">
          <ac:chgData name="MELISSA A. SHEPARD" userId="5b9db566-cf8a-4ff7-9a03-47f03572a501" providerId="ADAL" clId="{7249D903-BCAB-4C0C-921B-C0990898213D}" dt="2023-04-26T17:55:03.967" v="2450" actId="20577"/>
          <ac:spMkLst>
            <pc:docMk/>
            <pc:sldMk cId="245747347" sldId="391"/>
            <ac:spMk id="2" creationId="{21B41891-2256-18D9-E36C-02AF50E32E07}"/>
          </ac:spMkLst>
        </pc:spChg>
      </pc:sldChg>
      <pc:sldChg chg="modSp mod">
        <pc:chgData name="MELISSA A. SHEPARD" userId="5b9db566-cf8a-4ff7-9a03-47f03572a501" providerId="ADAL" clId="{7249D903-BCAB-4C0C-921B-C0990898213D}" dt="2023-04-27T02:05:42.691" v="2709" actId="20577"/>
        <pc:sldMkLst>
          <pc:docMk/>
          <pc:sldMk cId="2430802294" sldId="394"/>
        </pc:sldMkLst>
        <pc:spChg chg="mod">
          <ac:chgData name="MELISSA A. SHEPARD" userId="5b9db566-cf8a-4ff7-9a03-47f03572a501" providerId="ADAL" clId="{7249D903-BCAB-4C0C-921B-C0990898213D}" dt="2023-04-27T02:05:42.691" v="2709" actId="20577"/>
          <ac:spMkLst>
            <pc:docMk/>
            <pc:sldMk cId="2430802294" sldId="394"/>
            <ac:spMk id="2" creationId="{F3F4E7FE-D346-4874-0A2B-FBC9712DF8F6}"/>
          </ac:spMkLst>
        </pc:spChg>
      </pc:sldChg>
      <pc:sldChg chg="addSp modSp mod">
        <pc:chgData name="MELISSA A. SHEPARD" userId="5b9db566-cf8a-4ff7-9a03-47f03572a501" providerId="ADAL" clId="{7249D903-BCAB-4C0C-921B-C0990898213D}" dt="2023-04-26T17:56:59.448" v="2467" actId="14100"/>
        <pc:sldMkLst>
          <pc:docMk/>
          <pc:sldMk cId="3682343404" sldId="397"/>
        </pc:sldMkLst>
        <pc:spChg chg="mod">
          <ac:chgData name="MELISSA A. SHEPARD" userId="5b9db566-cf8a-4ff7-9a03-47f03572a501" providerId="ADAL" clId="{7249D903-BCAB-4C0C-921B-C0990898213D}" dt="2023-04-26T17:54:55.008" v="2438" actId="20577"/>
          <ac:spMkLst>
            <pc:docMk/>
            <pc:sldMk cId="3682343404" sldId="397"/>
            <ac:spMk id="2" creationId="{CEAC96A7-4557-440E-A647-8A4F07C6A827}"/>
          </ac:spMkLst>
        </pc:spChg>
        <pc:spChg chg="mod">
          <ac:chgData name="MELISSA A. SHEPARD" userId="5b9db566-cf8a-4ff7-9a03-47f03572a501" providerId="ADAL" clId="{7249D903-BCAB-4C0C-921B-C0990898213D}" dt="2023-04-26T17:53:30.624" v="2411" actId="14100"/>
          <ac:spMkLst>
            <pc:docMk/>
            <pc:sldMk cId="3682343404" sldId="397"/>
            <ac:spMk id="3" creationId="{E2CE7612-216C-4CAC-9D44-EFB0279D518D}"/>
          </ac:spMkLst>
        </pc:spChg>
        <pc:spChg chg="mod">
          <ac:chgData name="MELISSA A. SHEPARD" userId="5b9db566-cf8a-4ff7-9a03-47f03572a501" providerId="ADAL" clId="{7249D903-BCAB-4C0C-921B-C0990898213D}" dt="2023-04-26T17:53:49.809" v="2415" actId="14100"/>
          <ac:spMkLst>
            <pc:docMk/>
            <pc:sldMk cId="3682343404" sldId="397"/>
            <ac:spMk id="4" creationId="{DCAD9008-8F1F-B657-7456-48AB55EB9666}"/>
          </ac:spMkLst>
        </pc:spChg>
        <pc:spChg chg="add">
          <ac:chgData name="MELISSA A. SHEPARD" userId="5b9db566-cf8a-4ff7-9a03-47f03572a501" providerId="ADAL" clId="{7249D903-BCAB-4C0C-921B-C0990898213D}" dt="2023-04-26T17:53:07.511" v="2408" actId="26606"/>
          <ac:spMkLst>
            <pc:docMk/>
            <pc:sldMk cId="3682343404" sldId="397"/>
            <ac:spMk id="1031" creationId="{40E5B315-592C-487A-A815-6F61A98F445C}"/>
          </ac:spMkLst>
        </pc:spChg>
        <pc:spChg chg="add">
          <ac:chgData name="MELISSA A. SHEPARD" userId="5b9db566-cf8a-4ff7-9a03-47f03572a501" providerId="ADAL" clId="{7249D903-BCAB-4C0C-921B-C0990898213D}" dt="2023-04-26T17:53:07.511" v="2408" actId="26606"/>
          <ac:spMkLst>
            <pc:docMk/>
            <pc:sldMk cId="3682343404" sldId="397"/>
            <ac:spMk id="1033" creationId="{D7E046CA-18CB-4F2C-A9BE-BA9720B9230C}"/>
          </ac:spMkLst>
        </pc:spChg>
        <pc:spChg chg="add">
          <ac:chgData name="MELISSA A. SHEPARD" userId="5b9db566-cf8a-4ff7-9a03-47f03572a501" providerId="ADAL" clId="{7249D903-BCAB-4C0C-921B-C0990898213D}" dt="2023-04-26T17:53:07.511" v="2408" actId="26606"/>
          <ac:spMkLst>
            <pc:docMk/>
            <pc:sldMk cId="3682343404" sldId="397"/>
            <ac:spMk id="1035" creationId="{ED2F258D-E518-486A-8D50-E9A11EF131A9}"/>
          </ac:spMkLst>
        </pc:spChg>
        <pc:picChg chg="add mod">
          <ac:chgData name="MELISSA A. SHEPARD" userId="5b9db566-cf8a-4ff7-9a03-47f03572a501" providerId="ADAL" clId="{7249D903-BCAB-4C0C-921B-C0990898213D}" dt="2023-04-26T17:56:39.055" v="2465" actId="14100"/>
          <ac:picMkLst>
            <pc:docMk/>
            <pc:sldMk cId="3682343404" sldId="397"/>
            <ac:picMk id="5" creationId="{025B417B-D6EC-311A-ABC8-6CF52AC837EB}"/>
          </ac:picMkLst>
        </pc:picChg>
        <pc:picChg chg="mod">
          <ac:chgData name="MELISSA A. SHEPARD" userId="5b9db566-cf8a-4ff7-9a03-47f03572a501" providerId="ADAL" clId="{7249D903-BCAB-4C0C-921B-C0990898213D}" dt="2023-04-26T17:56:59.448" v="2467" actId="14100"/>
          <ac:picMkLst>
            <pc:docMk/>
            <pc:sldMk cId="3682343404" sldId="397"/>
            <ac:picMk id="10" creationId="{920B7089-72E0-4B8F-AE91-6637DAB1776C}"/>
          </ac:picMkLst>
        </pc:picChg>
        <pc:picChg chg="add mod">
          <ac:chgData name="MELISSA A. SHEPARD" userId="5b9db566-cf8a-4ff7-9a03-47f03572a501" providerId="ADAL" clId="{7249D903-BCAB-4C0C-921B-C0990898213D}" dt="2023-04-26T17:53:27.904" v="2410" actId="1076"/>
          <ac:picMkLst>
            <pc:docMk/>
            <pc:sldMk cId="3682343404" sldId="397"/>
            <ac:picMk id="1026" creationId="{DEB2F878-CA4A-4140-D92D-77E6FFE6BFB4}"/>
          </ac:picMkLst>
        </pc:picChg>
      </pc:sldChg>
      <pc:sldChg chg="addSp delSp modSp new mod ord setBg">
        <pc:chgData name="MELISSA A. SHEPARD" userId="5b9db566-cf8a-4ff7-9a03-47f03572a501" providerId="ADAL" clId="{7249D903-BCAB-4C0C-921B-C0990898213D}" dt="2023-04-27T02:19:28.632" v="2741"/>
        <pc:sldMkLst>
          <pc:docMk/>
          <pc:sldMk cId="3417649156" sldId="399"/>
        </pc:sldMkLst>
        <pc:spChg chg="mod">
          <ac:chgData name="MELISSA A. SHEPARD" userId="5b9db566-cf8a-4ff7-9a03-47f03572a501" providerId="ADAL" clId="{7249D903-BCAB-4C0C-921B-C0990898213D}" dt="2023-04-26T17:00:23.365" v="257" actId="20577"/>
          <ac:spMkLst>
            <pc:docMk/>
            <pc:sldMk cId="3417649156" sldId="399"/>
            <ac:spMk id="2" creationId="{EF26395E-26C5-1D09-283A-BD4E9BF5905C}"/>
          </ac:spMkLst>
        </pc:spChg>
        <pc:spChg chg="del">
          <ac:chgData name="MELISSA A. SHEPARD" userId="5b9db566-cf8a-4ff7-9a03-47f03572a501" providerId="ADAL" clId="{7249D903-BCAB-4C0C-921B-C0990898213D}" dt="2023-04-26T16:58:47.396" v="236" actId="22"/>
          <ac:spMkLst>
            <pc:docMk/>
            <pc:sldMk cId="3417649156" sldId="399"/>
            <ac:spMk id="3" creationId="{BDE6C0FE-CA09-97D5-3145-7056BB32088E}"/>
          </ac:spMkLst>
        </pc:spChg>
        <pc:spChg chg="mod">
          <ac:chgData name="MELISSA A. SHEPARD" userId="5b9db566-cf8a-4ff7-9a03-47f03572a501" providerId="ADAL" clId="{7249D903-BCAB-4C0C-921B-C0990898213D}" dt="2023-04-26T16:59:07.512" v="240" actId="20577"/>
          <ac:spMkLst>
            <pc:docMk/>
            <pc:sldMk cId="3417649156" sldId="399"/>
            <ac:spMk id="4" creationId="{2B9FD1A4-1817-ECD7-FC66-2D12ACCD2816}"/>
          </ac:spMkLst>
        </pc:spChg>
        <pc:spChg chg="add mod">
          <ac:chgData name="MELISSA A. SHEPARD" userId="5b9db566-cf8a-4ff7-9a03-47f03572a501" providerId="ADAL" clId="{7249D903-BCAB-4C0C-921B-C0990898213D}" dt="2023-04-26T18:18:25.868" v="2678" actId="20577"/>
          <ac:spMkLst>
            <pc:docMk/>
            <pc:sldMk cId="3417649156" sldId="399"/>
            <ac:spMk id="7" creationId="{9580A46D-CE1A-201C-FD31-450692FA132F}"/>
          </ac:spMkLst>
        </pc:spChg>
        <pc:spChg chg="add">
          <ac:chgData name="MELISSA A. SHEPARD" userId="5b9db566-cf8a-4ff7-9a03-47f03572a501" providerId="ADAL" clId="{7249D903-BCAB-4C0C-921B-C0990898213D}" dt="2023-04-26T16:58:55.597" v="238" actId="26606"/>
          <ac:spMkLst>
            <pc:docMk/>
            <pc:sldMk cId="3417649156" sldId="399"/>
            <ac:spMk id="11" creationId="{44CC594A-A820-450F-B363-C19201FCFEC6}"/>
          </ac:spMkLst>
        </pc:spChg>
        <pc:spChg chg="add">
          <ac:chgData name="MELISSA A. SHEPARD" userId="5b9db566-cf8a-4ff7-9a03-47f03572a501" providerId="ADAL" clId="{7249D903-BCAB-4C0C-921B-C0990898213D}" dt="2023-04-26T16:58:55.597" v="238" actId="26606"/>
          <ac:spMkLst>
            <pc:docMk/>
            <pc:sldMk cId="3417649156" sldId="399"/>
            <ac:spMk id="13" creationId="{59FAB3DA-E9ED-4574-ABCC-378BC0FF1BBC}"/>
          </ac:spMkLst>
        </pc:spChg>
        <pc:spChg chg="add">
          <ac:chgData name="MELISSA A. SHEPARD" userId="5b9db566-cf8a-4ff7-9a03-47f03572a501" providerId="ADAL" clId="{7249D903-BCAB-4C0C-921B-C0990898213D}" dt="2023-04-26T16:58:55.597" v="238" actId="26606"/>
          <ac:spMkLst>
            <pc:docMk/>
            <pc:sldMk cId="3417649156" sldId="399"/>
            <ac:spMk id="15" creationId="{53B8D6B0-55D6-48DC-86D8-FD95D5F118AB}"/>
          </ac:spMkLst>
        </pc:spChg>
        <pc:picChg chg="add mod ord">
          <ac:chgData name="MELISSA A. SHEPARD" userId="5b9db566-cf8a-4ff7-9a03-47f03572a501" providerId="ADAL" clId="{7249D903-BCAB-4C0C-921B-C0990898213D}" dt="2023-04-26T17:04:55.140" v="546" actId="1076"/>
          <ac:picMkLst>
            <pc:docMk/>
            <pc:sldMk cId="3417649156" sldId="399"/>
            <ac:picMk id="6" creationId="{5FF5DAF6-F081-0CB8-4988-AA40F83A34B2}"/>
          </ac:picMkLst>
        </pc:picChg>
      </pc:sldChg>
      <pc:sldChg chg="modSp">
        <pc:chgData name="MELISSA A. SHEPARD" userId="5b9db566-cf8a-4ff7-9a03-47f03572a501" providerId="ADAL" clId="{7249D903-BCAB-4C0C-921B-C0990898213D}" dt="2023-04-26T17:49:30.053" v="2397" actId="207"/>
        <pc:sldMkLst>
          <pc:docMk/>
          <pc:sldMk cId="2073413833" sldId="401"/>
        </pc:sldMkLst>
        <pc:graphicFrameChg chg="mod">
          <ac:chgData name="MELISSA A. SHEPARD" userId="5b9db566-cf8a-4ff7-9a03-47f03572a501" providerId="ADAL" clId="{7249D903-BCAB-4C0C-921B-C0990898213D}" dt="2023-04-26T17:49:30.053" v="2397" actId="207"/>
          <ac:graphicFrameMkLst>
            <pc:docMk/>
            <pc:sldMk cId="2073413833" sldId="401"/>
            <ac:graphicFrameMk id="5" creationId="{C71CA21F-D331-A985-538A-9B1CBA3E3F72}"/>
          </ac:graphicFrameMkLst>
        </pc:graphicFrameChg>
      </pc:sldChg>
      <pc:sldChg chg="addSp delSp modSp new mod setBg">
        <pc:chgData name="MELISSA A. SHEPARD" userId="5b9db566-cf8a-4ff7-9a03-47f03572a501" providerId="ADAL" clId="{7249D903-BCAB-4C0C-921B-C0990898213D}" dt="2023-04-27T03:11:15.439" v="2977" actId="1076"/>
        <pc:sldMkLst>
          <pc:docMk/>
          <pc:sldMk cId="3985162932" sldId="403"/>
        </pc:sldMkLst>
        <pc:spChg chg="add del">
          <ac:chgData name="MELISSA A. SHEPARD" userId="5b9db566-cf8a-4ff7-9a03-47f03572a501" providerId="ADAL" clId="{7249D903-BCAB-4C0C-921B-C0990898213D}" dt="2023-04-27T03:09:13.974" v="2961" actId="26606"/>
          <ac:spMkLst>
            <pc:docMk/>
            <pc:sldMk cId="3985162932" sldId="403"/>
            <ac:spMk id="13" creationId="{BCD2D517-BC35-4439-AC31-06DF764F25FC}"/>
          </ac:spMkLst>
        </pc:spChg>
        <pc:spChg chg="add del">
          <ac:chgData name="MELISSA A. SHEPARD" userId="5b9db566-cf8a-4ff7-9a03-47f03572a501" providerId="ADAL" clId="{7249D903-BCAB-4C0C-921B-C0990898213D}" dt="2023-04-27T03:08:17.855" v="2957" actId="26606"/>
          <ac:spMkLst>
            <pc:docMk/>
            <pc:sldMk cId="3985162932" sldId="403"/>
            <ac:spMk id="14" creationId="{F82BF3E2-EB0E-40D6-8835-2367A5316CA4}"/>
          </ac:spMkLst>
        </pc:spChg>
        <pc:spChg chg="add del">
          <ac:chgData name="MELISSA A. SHEPARD" userId="5b9db566-cf8a-4ff7-9a03-47f03572a501" providerId="ADAL" clId="{7249D903-BCAB-4C0C-921B-C0990898213D}" dt="2023-04-27T03:09:13.974" v="2961" actId="26606"/>
          <ac:spMkLst>
            <pc:docMk/>
            <pc:sldMk cId="3985162932" sldId="403"/>
            <ac:spMk id="15" creationId="{2DD3F846-0483-40F5-A881-0C1AD2A0CAD7}"/>
          </ac:spMkLst>
        </pc:spChg>
        <pc:spChg chg="add del">
          <ac:chgData name="MELISSA A. SHEPARD" userId="5b9db566-cf8a-4ff7-9a03-47f03572a501" providerId="ADAL" clId="{7249D903-BCAB-4C0C-921B-C0990898213D}" dt="2023-04-27T03:08:17.855" v="2957" actId="26606"/>
          <ac:spMkLst>
            <pc:docMk/>
            <pc:sldMk cId="3985162932" sldId="403"/>
            <ac:spMk id="16" creationId="{CB6FFAAC-8A48-4FBF-BAFE-BAD367694022}"/>
          </ac:spMkLst>
        </pc:spChg>
        <pc:spChg chg="add">
          <ac:chgData name="MELISSA A. SHEPARD" userId="5b9db566-cf8a-4ff7-9a03-47f03572a501" providerId="ADAL" clId="{7249D903-BCAB-4C0C-921B-C0990898213D}" dt="2023-04-27T03:10:10.474" v="2965" actId="26606"/>
          <ac:spMkLst>
            <pc:docMk/>
            <pc:sldMk cId="3985162932" sldId="403"/>
            <ac:spMk id="17" creationId="{F82BF3E2-EB0E-40D6-8835-2367A5316CA4}"/>
          </ac:spMkLst>
        </pc:spChg>
        <pc:spChg chg="add del">
          <ac:chgData name="MELISSA A. SHEPARD" userId="5b9db566-cf8a-4ff7-9a03-47f03572a501" providerId="ADAL" clId="{7249D903-BCAB-4C0C-921B-C0990898213D}" dt="2023-04-27T03:08:17.855" v="2957" actId="26606"/>
          <ac:spMkLst>
            <pc:docMk/>
            <pc:sldMk cId="3985162932" sldId="403"/>
            <ac:spMk id="18" creationId="{481E86DD-89E6-42B2-8675-84B7C56BFF7D}"/>
          </ac:spMkLst>
        </pc:spChg>
        <pc:spChg chg="add">
          <ac:chgData name="MELISSA A. SHEPARD" userId="5b9db566-cf8a-4ff7-9a03-47f03572a501" providerId="ADAL" clId="{7249D903-BCAB-4C0C-921B-C0990898213D}" dt="2023-04-27T03:10:10.474" v="2965" actId="26606"/>
          <ac:spMkLst>
            <pc:docMk/>
            <pc:sldMk cId="3985162932" sldId="403"/>
            <ac:spMk id="19" creationId="{CB6FFAAC-8A48-4FBF-BAFE-BAD367694022}"/>
          </ac:spMkLst>
        </pc:spChg>
        <pc:spChg chg="add del">
          <ac:chgData name="MELISSA A. SHEPARD" userId="5b9db566-cf8a-4ff7-9a03-47f03572a501" providerId="ADAL" clId="{7249D903-BCAB-4C0C-921B-C0990898213D}" dt="2023-04-27T03:08:17.855" v="2957" actId="26606"/>
          <ac:spMkLst>
            <pc:docMk/>
            <pc:sldMk cId="3985162932" sldId="403"/>
            <ac:spMk id="20" creationId="{440EF577-B6F8-4C57-B956-AB860B388EB8}"/>
          </ac:spMkLst>
        </pc:spChg>
        <pc:spChg chg="add">
          <ac:chgData name="MELISSA A. SHEPARD" userId="5b9db566-cf8a-4ff7-9a03-47f03572a501" providerId="ADAL" clId="{7249D903-BCAB-4C0C-921B-C0990898213D}" dt="2023-04-27T03:10:10.474" v="2965" actId="26606"/>
          <ac:spMkLst>
            <pc:docMk/>
            <pc:sldMk cId="3985162932" sldId="403"/>
            <ac:spMk id="21" creationId="{481E86DD-89E6-42B2-8675-84B7C56BFF7D}"/>
          </ac:spMkLst>
        </pc:spChg>
        <pc:spChg chg="add del">
          <ac:chgData name="MELISSA A. SHEPARD" userId="5b9db566-cf8a-4ff7-9a03-47f03572a501" providerId="ADAL" clId="{7249D903-BCAB-4C0C-921B-C0990898213D}" dt="2023-04-27T03:08:17.855" v="2957" actId="26606"/>
          <ac:spMkLst>
            <pc:docMk/>
            <pc:sldMk cId="3985162932" sldId="403"/>
            <ac:spMk id="22" creationId="{EA518CE4-E4D4-4D8A-980F-6D692AC96949}"/>
          </ac:spMkLst>
        </pc:spChg>
        <pc:spChg chg="add">
          <ac:chgData name="MELISSA A. SHEPARD" userId="5b9db566-cf8a-4ff7-9a03-47f03572a501" providerId="ADAL" clId="{7249D903-BCAB-4C0C-921B-C0990898213D}" dt="2023-04-27T03:10:10.474" v="2965" actId="26606"/>
          <ac:spMkLst>
            <pc:docMk/>
            <pc:sldMk cId="3985162932" sldId="403"/>
            <ac:spMk id="23" creationId="{440EF577-B6F8-4C57-B956-AB860B388EB8}"/>
          </ac:spMkLst>
        </pc:spChg>
        <pc:spChg chg="add del">
          <ac:chgData name="MELISSA A. SHEPARD" userId="5b9db566-cf8a-4ff7-9a03-47f03572a501" providerId="ADAL" clId="{7249D903-BCAB-4C0C-921B-C0990898213D}" dt="2023-04-27T03:08:17.855" v="2957" actId="26606"/>
          <ac:spMkLst>
            <pc:docMk/>
            <pc:sldMk cId="3985162932" sldId="403"/>
            <ac:spMk id="24" creationId="{5E6FAE32-AB12-4E77-A677-F6BD5D71ADD0}"/>
          </ac:spMkLst>
        </pc:spChg>
        <pc:spChg chg="add">
          <ac:chgData name="MELISSA A. SHEPARD" userId="5b9db566-cf8a-4ff7-9a03-47f03572a501" providerId="ADAL" clId="{7249D903-BCAB-4C0C-921B-C0990898213D}" dt="2023-04-27T03:10:10.474" v="2965" actId="26606"/>
          <ac:spMkLst>
            <pc:docMk/>
            <pc:sldMk cId="3985162932" sldId="403"/>
            <ac:spMk id="25" creationId="{EA518CE4-E4D4-4D8A-980F-6D692AC96949}"/>
          </ac:spMkLst>
        </pc:spChg>
        <pc:spChg chg="add del">
          <ac:chgData name="MELISSA A. SHEPARD" userId="5b9db566-cf8a-4ff7-9a03-47f03572a501" providerId="ADAL" clId="{7249D903-BCAB-4C0C-921B-C0990898213D}" dt="2023-04-27T03:08:17.855" v="2957" actId="26606"/>
          <ac:spMkLst>
            <pc:docMk/>
            <pc:sldMk cId="3985162932" sldId="403"/>
            <ac:spMk id="26" creationId="{2F6B32C1-BA91-470A-8C1B-33264F8B214E}"/>
          </ac:spMkLst>
        </pc:spChg>
        <pc:spChg chg="add">
          <ac:chgData name="MELISSA A. SHEPARD" userId="5b9db566-cf8a-4ff7-9a03-47f03572a501" providerId="ADAL" clId="{7249D903-BCAB-4C0C-921B-C0990898213D}" dt="2023-04-27T03:10:10.474" v="2965" actId="26606"/>
          <ac:spMkLst>
            <pc:docMk/>
            <pc:sldMk cId="3985162932" sldId="403"/>
            <ac:spMk id="27" creationId="{5E6FAE32-AB12-4E77-A677-F6BD5D71ADD0}"/>
          </ac:spMkLst>
        </pc:spChg>
        <pc:spChg chg="add del">
          <ac:chgData name="MELISSA A. SHEPARD" userId="5b9db566-cf8a-4ff7-9a03-47f03572a501" providerId="ADAL" clId="{7249D903-BCAB-4C0C-921B-C0990898213D}" dt="2023-04-27T03:08:17.855" v="2957" actId="26606"/>
          <ac:spMkLst>
            <pc:docMk/>
            <pc:sldMk cId="3985162932" sldId="403"/>
            <ac:spMk id="28" creationId="{459570ED-BE4C-49E8-86BC-A81140CFEB38}"/>
          </ac:spMkLst>
        </pc:spChg>
        <pc:spChg chg="add">
          <ac:chgData name="MELISSA A. SHEPARD" userId="5b9db566-cf8a-4ff7-9a03-47f03572a501" providerId="ADAL" clId="{7249D903-BCAB-4C0C-921B-C0990898213D}" dt="2023-04-27T03:10:10.474" v="2965" actId="26606"/>
          <ac:spMkLst>
            <pc:docMk/>
            <pc:sldMk cId="3985162932" sldId="403"/>
            <ac:spMk id="29" creationId="{2F6B32C1-BA91-470A-8C1B-33264F8B214E}"/>
          </ac:spMkLst>
        </pc:spChg>
        <pc:spChg chg="add">
          <ac:chgData name="MELISSA A. SHEPARD" userId="5b9db566-cf8a-4ff7-9a03-47f03572a501" providerId="ADAL" clId="{7249D903-BCAB-4C0C-921B-C0990898213D}" dt="2023-04-27T03:10:10.474" v="2965" actId="26606"/>
          <ac:spMkLst>
            <pc:docMk/>
            <pc:sldMk cId="3985162932" sldId="403"/>
            <ac:spMk id="30" creationId="{459570ED-BE4C-49E8-86BC-A81140CFEB38}"/>
          </ac:spMkLst>
        </pc:spChg>
        <pc:picChg chg="add mod ord">
          <ac:chgData name="MELISSA A. SHEPARD" userId="5b9db566-cf8a-4ff7-9a03-47f03572a501" providerId="ADAL" clId="{7249D903-BCAB-4C0C-921B-C0990898213D}" dt="2023-04-27T03:10:21.918" v="2969" actId="1076"/>
          <ac:picMkLst>
            <pc:docMk/>
            <pc:sldMk cId="3985162932" sldId="403"/>
            <ac:picMk id="2" creationId="{FDADDE61-1395-FF97-FB98-D3AF46236608}"/>
          </ac:picMkLst>
        </pc:picChg>
        <pc:picChg chg="add mod ord">
          <ac:chgData name="MELISSA A. SHEPARD" userId="5b9db566-cf8a-4ff7-9a03-47f03572a501" providerId="ADAL" clId="{7249D903-BCAB-4C0C-921B-C0990898213D}" dt="2023-04-27T03:11:15.439" v="2977" actId="1076"/>
          <ac:picMkLst>
            <pc:docMk/>
            <pc:sldMk cId="3985162932" sldId="403"/>
            <ac:picMk id="3" creationId="{1DEB37C2-C2B5-0163-704D-ED58DFFFCF13}"/>
          </ac:picMkLst>
        </pc:picChg>
        <pc:picChg chg="add del mod ord">
          <ac:chgData name="MELISSA A. SHEPARD" userId="5b9db566-cf8a-4ff7-9a03-47f03572a501" providerId="ADAL" clId="{7249D903-BCAB-4C0C-921B-C0990898213D}" dt="2023-04-27T03:10:01.524" v="2964" actId="478"/>
          <ac:picMkLst>
            <pc:docMk/>
            <pc:sldMk cId="3985162932" sldId="403"/>
            <ac:picMk id="4" creationId="{3D1BBF1B-4758-4848-74F0-19B906322F00}"/>
          </ac:picMkLst>
        </pc:picChg>
        <pc:picChg chg="add mod ord">
          <ac:chgData name="MELISSA A. SHEPARD" userId="5b9db566-cf8a-4ff7-9a03-47f03572a501" providerId="ADAL" clId="{7249D903-BCAB-4C0C-921B-C0990898213D}" dt="2023-04-27T03:10:36.792" v="2971" actId="1076"/>
          <ac:picMkLst>
            <pc:docMk/>
            <pc:sldMk cId="3985162932" sldId="403"/>
            <ac:picMk id="5" creationId="{25FE5DA4-1D8B-9EB1-F617-63D65A18DA13}"/>
          </ac:picMkLst>
        </pc:picChg>
        <pc:picChg chg="add mod">
          <ac:chgData name="MELISSA A. SHEPARD" userId="5b9db566-cf8a-4ff7-9a03-47f03572a501" providerId="ADAL" clId="{7249D903-BCAB-4C0C-921B-C0990898213D}" dt="2023-04-27T03:10:10.474" v="2965" actId="26606"/>
          <ac:picMkLst>
            <pc:docMk/>
            <pc:sldMk cId="3985162932" sldId="403"/>
            <ac:picMk id="7" creationId="{C8C4F71D-47A1-6C5D-BC75-AB6FCAFF15D4}"/>
          </ac:picMkLst>
        </pc:picChg>
        <pc:picChg chg="add mod ord">
          <ac:chgData name="MELISSA A. SHEPARD" userId="5b9db566-cf8a-4ff7-9a03-47f03572a501" providerId="ADAL" clId="{7249D903-BCAB-4C0C-921B-C0990898213D}" dt="2023-04-27T03:10:10.474" v="2965" actId="26606"/>
          <ac:picMkLst>
            <pc:docMk/>
            <pc:sldMk cId="3985162932" sldId="403"/>
            <ac:picMk id="9" creationId="{338402D8-B166-E501-1666-0CADDD12C3D7}"/>
          </ac:picMkLst>
        </pc:picChg>
        <pc:picChg chg="add mod">
          <ac:chgData name="MELISSA A. SHEPARD" userId="5b9db566-cf8a-4ff7-9a03-47f03572a501" providerId="ADAL" clId="{7249D903-BCAB-4C0C-921B-C0990898213D}" dt="2023-04-27T03:10:10.474" v="2965" actId="26606"/>
          <ac:picMkLst>
            <pc:docMk/>
            <pc:sldMk cId="3985162932" sldId="403"/>
            <ac:picMk id="11" creationId="{632A2EF0-D659-DFB9-CBFE-DAA67FC99033}"/>
          </ac:picMkLst>
        </pc:picChg>
      </pc:sldChg>
    </pc:docChg>
  </pc:docChgLst>
  <pc:docChgLst>
    <pc:chgData name="MELISSA A. SHEPARD" userId="5b9db566-cf8a-4ff7-9a03-47f03572a501" providerId="ADAL" clId="{51772EC3-69EC-43E1-AC57-9EB50523BEB2}"/>
    <pc:docChg chg="undo custSel addSld delSld modSld sldOrd modNotesMaster">
      <pc:chgData name="MELISSA A. SHEPARD" userId="5b9db566-cf8a-4ff7-9a03-47f03572a501" providerId="ADAL" clId="{51772EC3-69EC-43E1-AC57-9EB50523BEB2}" dt="2023-04-28T18:36:22.753" v="2175" actId="22"/>
      <pc:docMkLst>
        <pc:docMk/>
      </pc:docMkLst>
      <pc:sldChg chg="addSp delSp modSp mod ord">
        <pc:chgData name="MELISSA A. SHEPARD" userId="5b9db566-cf8a-4ff7-9a03-47f03572a501" providerId="ADAL" clId="{51772EC3-69EC-43E1-AC57-9EB50523BEB2}" dt="2023-04-27T16:49:40.835" v="1780"/>
        <pc:sldMkLst>
          <pc:docMk/>
          <pc:sldMk cId="227006962" sldId="259"/>
        </pc:sldMkLst>
        <pc:spChg chg="mod">
          <ac:chgData name="MELISSA A. SHEPARD" userId="5b9db566-cf8a-4ff7-9a03-47f03572a501" providerId="ADAL" clId="{51772EC3-69EC-43E1-AC57-9EB50523BEB2}" dt="2023-04-26T13:17:12.578" v="178" actId="20577"/>
          <ac:spMkLst>
            <pc:docMk/>
            <pc:sldMk cId="227006962" sldId="259"/>
            <ac:spMk id="2" creationId="{87FA6002-FC79-4336-A85F-8454076E1B00}"/>
          </ac:spMkLst>
        </pc:spChg>
        <pc:picChg chg="del">
          <ac:chgData name="MELISSA A. SHEPARD" userId="5b9db566-cf8a-4ff7-9a03-47f03572a501" providerId="ADAL" clId="{51772EC3-69EC-43E1-AC57-9EB50523BEB2}" dt="2023-04-26T13:17:06.276" v="168" actId="478"/>
          <ac:picMkLst>
            <pc:docMk/>
            <pc:sldMk cId="227006962" sldId="259"/>
            <ac:picMk id="4" creationId="{1BA5DFB1-D774-8720-1EF7-B4D5C1FDA87A}"/>
          </ac:picMkLst>
        </pc:picChg>
        <pc:picChg chg="add mod">
          <ac:chgData name="MELISSA A. SHEPARD" userId="5b9db566-cf8a-4ff7-9a03-47f03572a501" providerId="ADAL" clId="{51772EC3-69EC-43E1-AC57-9EB50523BEB2}" dt="2023-04-26T13:15:25.690" v="124" actId="14100"/>
          <ac:picMkLst>
            <pc:docMk/>
            <pc:sldMk cId="227006962" sldId="259"/>
            <ac:picMk id="6" creationId="{337168F1-5B6A-05D7-9DE6-70CA460271AE}"/>
          </ac:picMkLst>
        </pc:picChg>
        <pc:picChg chg="add mod">
          <ac:chgData name="MELISSA A. SHEPARD" userId="5b9db566-cf8a-4ff7-9a03-47f03572a501" providerId="ADAL" clId="{51772EC3-69EC-43E1-AC57-9EB50523BEB2}" dt="2023-04-26T13:18:32.596" v="185" actId="1076"/>
          <ac:picMkLst>
            <pc:docMk/>
            <pc:sldMk cId="227006962" sldId="259"/>
            <ac:picMk id="8" creationId="{A713BB77-BC89-FA69-D5EB-1B679F80E97E}"/>
          </ac:picMkLst>
        </pc:picChg>
        <pc:picChg chg="del">
          <ac:chgData name="MELISSA A. SHEPARD" userId="5b9db566-cf8a-4ff7-9a03-47f03572a501" providerId="ADAL" clId="{51772EC3-69EC-43E1-AC57-9EB50523BEB2}" dt="2023-04-26T13:15:17.018" v="120" actId="478"/>
          <ac:picMkLst>
            <pc:docMk/>
            <pc:sldMk cId="227006962" sldId="259"/>
            <ac:picMk id="19" creationId="{C76ECFD1-B4AD-456A-B0B7-1F34C69400B2}"/>
          </ac:picMkLst>
        </pc:picChg>
      </pc:sldChg>
      <pc:sldChg chg="addSp delSp modSp mod">
        <pc:chgData name="MELISSA A. SHEPARD" userId="5b9db566-cf8a-4ff7-9a03-47f03572a501" providerId="ADAL" clId="{51772EC3-69EC-43E1-AC57-9EB50523BEB2}" dt="2023-04-27T17:42:26.593" v="1914" actId="207"/>
        <pc:sldMkLst>
          <pc:docMk/>
          <pc:sldMk cId="657064430" sldId="264"/>
        </pc:sldMkLst>
        <pc:spChg chg="add mod">
          <ac:chgData name="MELISSA A. SHEPARD" userId="5b9db566-cf8a-4ff7-9a03-47f03572a501" providerId="ADAL" clId="{51772EC3-69EC-43E1-AC57-9EB50523BEB2}" dt="2023-04-27T17:42:17.298" v="1912" actId="207"/>
          <ac:spMkLst>
            <pc:docMk/>
            <pc:sldMk cId="657064430" sldId="264"/>
            <ac:spMk id="4" creationId="{7F13EA2A-0025-918C-2D81-ACC1ABE22A22}"/>
          </ac:spMkLst>
        </pc:spChg>
        <pc:spChg chg="mod">
          <ac:chgData name="MELISSA A. SHEPARD" userId="5b9db566-cf8a-4ff7-9a03-47f03572a501" providerId="ADAL" clId="{51772EC3-69EC-43E1-AC57-9EB50523BEB2}" dt="2023-04-27T17:42:12.274" v="1911" actId="207"/>
          <ac:spMkLst>
            <pc:docMk/>
            <pc:sldMk cId="657064430" sldId="264"/>
            <ac:spMk id="12" creationId="{8F6CBC6F-7586-42FD-A38A-38C950F859AC}"/>
          </ac:spMkLst>
        </pc:spChg>
        <pc:spChg chg="mod">
          <ac:chgData name="MELISSA A. SHEPARD" userId="5b9db566-cf8a-4ff7-9a03-47f03572a501" providerId="ADAL" clId="{51772EC3-69EC-43E1-AC57-9EB50523BEB2}" dt="2023-04-27T17:42:22" v="1913" actId="207"/>
          <ac:spMkLst>
            <pc:docMk/>
            <pc:sldMk cId="657064430" sldId="264"/>
            <ac:spMk id="13" creationId="{3E540010-2CB7-4F17-807A-90F56C5DF2A2}"/>
          </ac:spMkLst>
        </pc:spChg>
        <pc:spChg chg="mod">
          <ac:chgData name="MELISSA A. SHEPARD" userId="5b9db566-cf8a-4ff7-9a03-47f03572a501" providerId="ADAL" clId="{51772EC3-69EC-43E1-AC57-9EB50523BEB2}" dt="2023-04-27T17:42:26.593" v="1914" actId="207"/>
          <ac:spMkLst>
            <pc:docMk/>
            <pc:sldMk cId="657064430" sldId="264"/>
            <ac:spMk id="14" creationId="{4B193BBA-848C-4DC2-A537-A09A8BDB8ACD}"/>
          </ac:spMkLst>
        </pc:spChg>
        <pc:picChg chg="add del mod">
          <ac:chgData name="MELISSA A. SHEPARD" userId="5b9db566-cf8a-4ff7-9a03-47f03572a501" providerId="ADAL" clId="{51772EC3-69EC-43E1-AC57-9EB50523BEB2}" dt="2023-04-27T17:40:32.170" v="1897" actId="478"/>
          <ac:picMkLst>
            <pc:docMk/>
            <pc:sldMk cId="657064430" sldId="264"/>
            <ac:picMk id="9" creationId="{DC5F943A-BA0C-081F-64F7-13C8D7A1469C}"/>
          </ac:picMkLst>
        </pc:picChg>
        <pc:picChg chg="mod">
          <ac:chgData name="MELISSA A. SHEPARD" userId="5b9db566-cf8a-4ff7-9a03-47f03572a501" providerId="ADAL" clId="{51772EC3-69EC-43E1-AC57-9EB50523BEB2}" dt="2023-04-27T17:40:51.685" v="1905" actId="14100"/>
          <ac:picMkLst>
            <pc:docMk/>
            <pc:sldMk cId="657064430" sldId="264"/>
            <ac:picMk id="15" creationId="{3D576F69-F257-4548-8D0B-F5AD734BCE28}"/>
          </ac:picMkLst>
        </pc:picChg>
        <pc:picChg chg="add mod">
          <ac:chgData name="MELISSA A. SHEPARD" userId="5b9db566-cf8a-4ff7-9a03-47f03572a501" providerId="ADAL" clId="{51772EC3-69EC-43E1-AC57-9EB50523BEB2}" dt="2023-04-27T17:40:45.845" v="1904" actId="14100"/>
          <ac:picMkLst>
            <pc:docMk/>
            <pc:sldMk cId="657064430" sldId="264"/>
            <ac:picMk id="17" creationId="{FAA8BA4F-CBE0-DFB1-46CD-DBCA2620B0F9}"/>
          </ac:picMkLst>
        </pc:picChg>
        <pc:picChg chg="add del mod">
          <ac:chgData name="MELISSA A. SHEPARD" userId="5b9db566-cf8a-4ff7-9a03-47f03572a501" providerId="ADAL" clId="{51772EC3-69EC-43E1-AC57-9EB50523BEB2}" dt="2023-04-27T17:39:44.563" v="1888" actId="478"/>
          <ac:picMkLst>
            <pc:docMk/>
            <pc:sldMk cId="657064430" sldId="264"/>
            <ac:picMk id="6146" creationId="{65CDCCBD-E66F-E7BD-F897-00F09E128623}"/>
          </ac:picMkLst>
        </pc:picChg>
      </pc:sldChg>
      <pc:sldChg chg="modSp mod">
        <pc:chgData name="MELISSA A. SHEPARD" userId="5b9db566-cf8a-4ff7-9a03-47f03572a501" providerId="ADAL" clId="{51772EC3-69EC-43E1-AC57-9EB50523BEB2}" dt="2023-04-26T13:07:00.855" v="54" actId="20577"/>
        <pc:sldMkLst>
          <pc:docMk/>
          <pc:sldMk cId="2287971276" sldId="282"/>
        </pc:sldMkLst>
        <pc:spChg chg="mod">
          <ac:chgData name="MELISSA A. SHEPARD" userId="5b9db566-cf8a-4ff7-9a03-47f03572a501" providerId="ADAL" clId="{51772EC3-69EC-43E1-AC57-9EB50523BEB2}" dt="2023-04-26T13:06:20.414" v="48" actId="1076"/>
          <ac:spMkLst>
            <pc:docMk/>
            <pc:sldMk cId="2287971276" sldId="282"/>
            <ac:spMk id="2" creationId="{FF098F8B-7B2A-4855-B1D0-784A2F94CE8A}"/>
          </ac:spMkLst>
        </pc:spChg>
        <pc:spChg chg="mod">
          <ac:chgData name="MELISSA A. SHEPARD" userId="5b9db566-cf8a-4ff7-9a03-47f03572a501" providerId="ADAL" clId="{51772EC3-69EC-43E1-AC57-9EB50523BEB2}" dt="2023-04-26T13:07:00.855" v="54" actId="20577"/>
          <ac:spMkLst>
            <pc:docMk/>
            <pc:sldMk cId="2287971276" sldId="282"/>
            <ac:spMk id="4" creationId="{F6CA8B58-7E2C-4F09-8DE0-2DA0B2FC4770}"/>
          </ac:spMkLst>
        </pc:spChg>
        <pc:spChg chg="mod">
          <ac:chgData name="MELISSA A. SHEPARD" userId="5b9db566-cf8a-4ff7-9a03-47f03572a501" providerId="ADAL" clId="{51772EC3-69EC-43E1-AC57-9EB50523BEB2}" dt="2023-04-26T13:06:30.688" v="49" actId="20577"/>
          <ac:spMkLst>
            <pc:docMk/>
            <pc:sldMk cId="2287971276" sldId="282"/>
            <ac:spMk id="12" creationId="{8F6CBC6F-7586-42FD-A38A-38C950F859AC}"/>
          </ac:spMkLst>
        </pc:spChg>
        <pc:spChg chg="mod">
          <ac:chgData name="MELISSA A. SHEPARD" userId="5b9db566-cf8a-4ff7-9a03-47f03572a501" providerId="ADAL" clId="{51772EC3-69EC-43E1-AC57-9EB50523BEB2}" dt="2023-04-26T13:06:14.081" v="47" actId="207"/>
          <ac:spMkLst>
            <pc:docMk/>
            <pc:sldMk cId="2287971276" sldId="282"/>
            <ac:spMk id="29" creationId="{075B1C3F-1732-41FE-9CAD-172C341EBAF8}"/>
          </ac:spMkLst>
        </pc:spChg>
        <pc:spChg chg="mod">
          <ac:chgData name="MELISSA A. SHEPARD" userId="5b9db566-cf8a-4ff7-9a03-47f03572a501" providerId="ADAL" clId="{51772EC3-69EC-43E1-AC57-9EB50523BEB2}" dt="2023-04-26T13:06:45.535" v="52" actId="20577"/>
          <ac:spMkLst>
            <pc:docMk/>
            <pc:sldMk cId="2287971276" sldId="282"/>
            <ac:spMk id="30" creationId="{4E6DDBDF-525F-4CE6-BE28-3B223FDAABA0}"/>
          </ac:spMkLst>
        </pc:spChg>
        <pc:spChg chg="mod">
          <ac:chgData name="MELISSA A. SHEPARD" userId="5b9db566-cf8a-4ff7-9a03-47f03572a501" providerId="ADAL" clId="{51772EC3-69EC-43E1-AC57-9EB50523BEB2}" dt="2023-04-26T13:04:51.639" v="23" actId="207"/>
          <ac:spMkLst>
            <pc:docMk/>
            <pc:sldMk cId="2287971276" sldId="282"/>
            <ac:spMk id="34" creationId="{044FBE3C-72E1-480D-8C74-438CE3BF8498}"/>
          </ac:spMkLst>
        </pc:spChg>
        <pc:spChg chg="mod">
          <ac:chgData name="MELISSA A. SHEPARD" userId="5b9db566-cf8a-4ff7-9a03-47f03572a501" providerId="ADAL" clId="{51772EC3-69EC-43E1-AC57-9EB50523BEB2}" dt="2023-04-26T13:06:51.224" v="53" actId="207"/>
          <ac:spMkLst>
            <pc:docMk/>
            <pc:sldMk cId="2287971276" sldId="282"/>
            <ac:spMk id="35" creationId="{355776BE-2DDB-4ED8-81D8-5A399B68DFDE}"/>
          </ac:spMkLst>
        </pc:spChg>
        <pc:spChg chg="mod">
          <ac:chgData name="MELISSA A. SHEPARD" userId="5b9db566-cf8a-4ff7-9a03-47f03572a501" providerId="ADAL" clId="{51772EC3-69EC-43E1-AC57-9EB50523BEB2}" dt="2023-04-26T13:03:51.600" v="11" actId="207"/>
          <ac:spMkLst>
            <pc:docMk/>
            <pc:sldMk cId="2287971276" sldId="282"/>
            <ac:spMk id="36" creationId="{616A4DA5-C017-4408-8C21-4EAB874AB0F3}"/>
          </ac:spMkLst>
        </pc:spChg>
        <pc:spChg chg="mod">
          <ac:chgData name="MELISSA A. SHEPARD" userId="5b9db566-cf8a-4ff7-9a03-47f03572a501" providerId="ADAL" clId="{51772EC3-69EC-43E1-AC57-9EB50523BEB2}" dt="2023-04-26T13:03:24.950" v="8" actId="113"/>
          <ac:spMkLst>
            <pc:docMk/>
            <pc:sldMk cId="2287971276" sldId="282"/>
            <ac:spMk id="37" creationId="{4A834D43-7FD3-439A-849F-CACC4B37F133}"/>
          </ac:spMkLst>
        </pc:spChg>
        <pc:spChg chg="mod">
          <ac:chgData name="MELISSA A. SHEPARD" userId="5b9db566-cf8a-4ff7-9a03-47f03572a501" providerId="ADAL" clId="{51772EC3-69EC-43E1-AC57-9EB50523BEB2}" dt="2023-04-26T13:06:35.645" v="50" actId="20577"/>
          <ac:spMkLst>
            <pc:docMk/>
            <pc:sldMk cId="2287971276" sldId="282"/>
            <ac:spMk id="38" creationId="{510D369E-05D3-48A4-9F41-0033EB1E7174}"/>
          </ac:spMkLst>
        </pc:spChg>
        <pc:spChg chg="mod">
          <ac:chgData name="MELISSA A. SHEPARD" userId="5b9db566-cf8a-4ff7-9a03-47f03572a501" providerId="ADAL" clId="{51772EC3-69EC-43E1-AC57-9EB50523BEB2}" dt="2023-04-26T13:05:55.497" v="44" actId="207"/>
          <ac:spMkLst>
            <pc:docMk/>
            <pc:sldMk cId="2287971276" sldId="282"/>
            <ac:spMk id="39" creationId="{EEB465D5-67BE-4CB0-9F9B-133CF5257A84}"/>
          </ac:spMkLst>
        </pc:spChg>
        <pc:spChg chg="mod">
          <ac:chgData name="MELISSA A. SHEPARD" userId="5b9db566-cf8a-4ff7-9a03-47f03572a501" providerId="ADAL" clId="{51772EC3-69EC-43E1-AC57-9EB50523BEB2}" dt="2023-04-26T13:05:37.857" v="40" actId="207"/>
          <ac:spMkLst>
            <pc:docMk/>
            <pc:sldMk cId="2287971276" sldId="282"/>
            <ac:spMk id="41" creationId="{510D369E-05D3-48A4-9F41-0033EB1E7174}"/>
          </ac:spMkLst>
        </pc:spChg>
        <pc:spChg chg="mod">
          <ac:chgData name="MELISSA A. SHEPARD" userId="5b9db566-cf8a-4ff7-9a03-47f03572a501" providerId="ADAL" clId="{51772EC3-69EC-43E1-AC57-9EB50523BEB2}" dt="2023-04-26T13:04:04.728" v="14" actId="207"/>
          <ac:spMkLst>
            <pc:docMk/>
            <pc:sldMk cId="2287971276" sldId="282"/>
            <ac:spMk id="48" creationId="{510D369E-05D3-48A4-9F41-0033EB1E7174}"/>
          </ac:spMkLst>
        </pc:spChg>
        <pc:spChg chg="mod">
          <ac:chgData name="MELISSA A. SHEPARD" userId="5b9db566-cf8a-4ff7-9a03-47f03572a501" providerId="ADAL" clId="{51772EC3-69EC-43E1-AC57-9EB50523BEB2}" dt="2023-04-26T13:04:12.727" v="16" actId="207"/>
          <ac:spMkLst>
            <pc:docMk/>
            <pc:sldMk cId="2287971276" sldId="282"/>
            <ac:spMk id="49" creationId="{F577BAB8-4ADD-4601-A507-49DA434B393D}"/>
          </ac:spMkLst>
        </pc:spChg>
        <pc:spChg chg="mod">
          <ac:chgData name="MELISSA A. SHEPARD" userId="5b9db566-cf8a-4ff7-9a03-47f03572a501" providerId="ADAL" clId="{51772EC3-69EC-43E1-AC57-9EB50523BEB2}" dt="2023-04-26T13:06:39.366" v="51" actId="20577"/>
          <ac:spMkLst>
            <pc:docMk/>
            <pc:sldMk cId="2287971276" sldId="282"/>
            <ac:spMk id="50" creationId="{4B565B83-A412-4A67-9A6F-E0F568CCABD8}"/>
          </ac:spMkLst>
        </pc:spChg>
        <pc:spChg chg="mod">
          <ac:chgData name="MELISSA A. SHEPARD" userId="5b9db566-cf8a-4ff7-9a03-47f03572a501" providerId="ADAL" clId="{51772EC3-69EC-43E1-AC57-9EB50523BEB2}" dt="2023-04-26T13:04:41.274" v="21" actId="207"/>
          <ac:spMkLst>
            <pc:docMk/>
            <pc:sldMk cId="2287971276" sldId="282"/>
            <ac:spMk id="52" creationId="{D56E47E1-76BD-4F38-9C0E-83CBB9927C77}"/>
          </ac:spMkLst>
        </pc:spChg>
        <pc:spChg chg="mod">
          <ac:chgData name="MELISSA A. SHEPARD" userId="5b9db566-cf8a-4ff7-9a03-47f03572a501" providerId="ADAL" clId="{51772EC3-69EC-43E1-AC57-9EB50523BEB2}" dt="2023-04-26T13:05:23.464" v="28" actId="207"/>
          <ac:spMkLst>
            <pc:docMk/>
            <pc:sldMk cId="2287971276" sldId="282"/>
            <ac:spMk id="54" creationId="{70DE9C44-574B-4D6C-956C-4F9642B55290}"/>
          </ac:spMkLst>
        </pc:spChg>
      </pc:sldChg>
      <pc:sldChg chg="ord">
        <pc:chgData name="MELISSA A. SHEPARD" userId="5b9db566-cf8a-4ff7-9a03-47f03572a501" providerId="ADAL" clId="{51772EC3-69EC-43E1-AC57-9EB50523BEB2}" dt="2023-04-27T16:52:39.580" v="1798"/>
        <pc:sldMkLst>
          <pc:docMk/>
          <pc:sldMk cId="0" sldId="335"/>
        </pc:sldMkLst>
      </pc:sldChg>
      <pc:sldChg chg="addSp mod">
        <pc:chgData name="MELISSA A. SHEPARD" userId="5b9db566-cf8a-4ff7-9a03-47f03572a501" providerId="ADAL" clId="{51772EC3-69EC-43E1-AC57-9EB50523BEB2}" dt="2023-04-28T18:36:22.753" v="2175" actId="22"/>
        <pc:sldMkLst>
          <pc:docMk/>
          <pc:sldMk cId="1666010523" sldId="351"/>
        </pc:sldMkLst>
        <pc:picChg chg="add">
          <ac:chgData name="MELISSA A. SHEPARD" userId="5b9db566-cf8a-4ff7-9a03-47f03572a501" providerId="ADAL" clId="{51772EC3-69EC-43E1-AC57-9EB50523BEB2}" dt="2023-04-28T18:36:22.753" v="2175" actId="22"/>
          <ac:picMkLst>
            <pc:docMk/>
            <pc:sldMk cId="1666010523" sldId="351"/>
            <ac:picMk id="3" creationId="{7B0B7183-66CD-6BFD-3236-8EDA6A3C95F2}"/>
          </ac:picMkLst>
        </pc:picChg>
      </pc:sldChg>
      <pc:sldChg chg="addSp modSp mod ord">
        <pc:chgData name="MELISSA A. SHEPARD" userId="5b9db566-cf8a-4ff7-9a03-47f03572a501" providerId="ADAL" clId="{51772EC3-69EC-43E1-AC57-9EB50523BEB2}" dt="2023-04-27T17:44:41.534" v="1916"/>
        <pc:sldMkLst>
          <pc:docMk/>
          <pc:sldMk cId="4658559" sldId="352"/>
        </pc:sldMkLst>
        <pc:picChg chg="add mod">
          <ac:chgData name="MELISSA A. SHEPARD" userId="5b9db566-cf8a-4ff7-9a03-47f03572a501" providerId="ADAL" clId="{51772EC3-69EC-43E1-AC57-9EB50523BEB2}" dt="2023-04-26T13:13:07.290" v="119" actId="14100"/>
          <ac:picMkLst>
            <pc:docMk/>
            <pc:sldMk cId="4658559" sldId="352"/>
            <ac:picMk id="8" creationId="{771741E6-E483-2236-6728-F02AB6608A06}"/>
          </ac:picMkLst>
        </pc:picChg>
      </pc:sldChg>
      <pc:sldChg chg="ord">
        <pc:chgData name="MELISSA A. SHEPARD" userId="5b9db566-cf8a-4ff7-9a03-47f03572a501" providerId="ADAL" clId="{51772EC3-69EC-43E1-AC57-9EB50523BEB2}" dt="2023-04-27T16:52:43.568" v="1800"/>
        <pc:sldMkLst>
          <pc:docMk/>
          <pc:sldMk cId="3173175120" sldId="355"/>
        </pc:sldMkLst>
      </pc:sldChg>
      <pc:sldChg chg="addSp modSp mod">
        <pc:chgData name="MELISSA A. SHEPARD" userId="5b9db566-cf8a-4ff7-9a03-47f03572a501" providerId="ADAL" clId="{51772EC3-69EC-43E1-AC57-9EB50523BEB2}" dt="2023-04-27T18:05:03.283" v="2153" actId="122"/>
        <pc:sldMkLst>
          <pc:docMk/>
          <pc:sldMk cId="2137521171" sldId="356"/>
        </pc:sldMkLst>
        <pc:spChg chg="add mod">
          <ac:chgData name="MELISSA A. SHEPARD" userId="5b9db566-cf8a-4ff7-9a03-47f03572a501" providerId="ADAL" clId="{51772EC3-69EC-43E1-AC57-9EB50523BEB2}" dt="2023-04-26T13:25:57.257" v="279" actId="255"/>
          <ac:spMkLst>
            <pc:docMk/>
            <pc:sldMk cId="2137521171" sldId="356"/>
            <ac:spMk id="2" creationId="{F5E9CB53-13FC-BBCF-0B35-531180BCE36B}"/>
          </ac:spMkLst>
        </pc:spChg>
        <pc:spChg chg="mod">
          <ac:chgData name="MELISSA A. SHEPARD" userId="5b9db566-cf8a-4ff7-9a03-47f03572a501" providerId="ADAL" clId="{51772EC3-69EC-43E1-AC57-9EB50523BEB2}" dt="2023-04-27T17:57:16.342" v="1929" actId="14100"/>
          <ac:spMkLst>
            <pc:docMk/>
            <pc:sldMk cId="2137521171" sldId="356"/>
            <ac:spMk id="7" creationId="{D7732DBA-A990-B77B-EB87-091946F82400}"/>
          </ac:spMkLst>
        </pc:spChg>
        <pc:spChg chg="mod">
          <ac:chgData name="MELISSA A. SHEPARD" userId="5b9db566-cf8a-4ff7-9a03-47f03572a501" providerId="ADAL" clId="{51772EC3-69EC-43E1-AC57-9EB50523BEB2}" dt="2023-04-27T18:05:03.283" v="2153" actId="122"/>
          <ac:spMkLst>
            <pc:docMk/>
            <pc:sldMk cId="2137521171" sldId="356"/>
            <ac:spMk id="10" creationId="{487B6FF8-1302-FE91-4067-FF4636158D2B}"/>
          </ac:spMkLst>
        </pc:spChg>
        <pc:graphicFrameChg chg="mod modGraphic">
          <ac:chgData name="MELISSA A. SHEPARD" userId="5b9db566-cf8a-4ff7-9a03-47f03572a501" providerId="ADAL" clId="{51772EC3-69EC-43E1-AC57-9EB50523BEB2}" dt="2023-04-27T18:04:15.134" v="2150" actId="20577"/>
          <ac:graphicFrameMkLst>
            <pc:docMk/>
            <pc:sldMk cId="2137521171" sldId="356"/>
            <ac:graphicFrameMk id="3" creationId="{8ADEE5A5-4858-DA44-6B3C-EA679883CA13}"/>
          </ac:graphicFrameMkLst>
        </pc:graphicFrameChg>
      </pc:sldChg>
      <pc:sldChg chg="modSp mod ord">
        <pc:chgData name="MELISSA A. SHEPARD" userId="5b9db566-cf8a-4ff7-9a03-47f03572a501" providerId="ADAL" clId="{51772EC3-69EC-43E1-AC57-9EB50523BEB2}" dt="2023-04-27T16:49:59.103" v="1784"/>
        <pc:sldMkLst>
          <pc:docMk/>
          <pc:sldMk cId="2035022011" sldId="360"/>
        </pc:sldMkLst>
        <pc:spChg chg="mod">
          <ac:chgData name="MELISSA A. SHEPARD" userId="5b9db566-cf8a-4ff7-9a03-47f03572a501" providerId="ADAL" clId="{51772EC3-69EC-43E1-AC57-9EB50523BEB2}" dt="2023-04-27T12:30:24.010" v="1653" actId="122"/>
          <ac:spMkLst>
            <pc:docMk/>
            <pc:sldMk cId="2035022011" sldId="360"/>
            <ac:spMk id="9" creationId="{7E6E7D7A-D325-48A4-8C47-65D3D15862BB}"/>
          </ac:spMkLst>
        </pc:spChg>
      </pc:sldChg>
      <pc:sldChg chg="addSp delSp modSp mod ord">
        <pc:chgData name="MELISSA A. SHEPARD" userId="5b9db566-cf8a-4ff7-9a03-47f03572a501" providerId="ADAL" clId="{51772EC3-69EC-43E1-AC57-9EB50523BEB2}" dt="2023-04-28T18:36:09.927" v="2174" actId="14100"/>
        <pc:sldMkLst>
          <pc:docMk/>
          <pc:sldMk cId="1092421090" sldId="361"/>
        </pc:sldMkLst>
        <pc:spChg chg="del">
          <ac:chgData name="MELISSA A. SHEPARD" userId="5b9db566-cf8a-4ff7-9a03-47f03572a501" providerId="ADAL" clId="{51772EC3-69EC-43E1-AC57-9EB50523BEB2}" dt="2023-04-28T18:32:10.687" v="2155" actId="478"/>
          <ac:spMkLst>
            <pc:docMk/>
            <pc:sldMk cId="1092421090" sldId="361"/>
            <ac:spMk id="52" creationId="{AE8FF943-D9B7-96F7-C6DB-6271E7658906}"/>
          </ac:spMkLst>
        </pc:spChg>
        <pc:picChg chg="del">
          <ac:chgData name="MELISSA A. SHEPARD" userId="5b9db566-cf8a-4ff7-9a03-47f03572a501" providerId="ADAL" clId="{51772EC3-69EC-43E1-AC57-9EB50523BEB2}" dt="2023-04-26T13:21:01.943" v="220" actId="478"/>
          <ac:picMkLst>
            <pc:docMk/>
            <pc:sldMk cId="1092421090" sldId="361"/>
            <ac:picMk id="2" creationId="{CBF85455-F755-9670-823D-AF8E644A7195}"/>
          </ac:picMkLst>
        </pc:picChg>
        <pc:picChg chg="add mod">
          <ac:chgData name="MELISSA A. SHEPARD" userId="5b9db566-cf8a-4ff7-9a03-47f03572a501" providerId="ADAL" clId="{51772EC3-69EC-43E1-AC57-9EB50523BEB2}" dt="2023-04-26T13:21:20.213" v="227" actId="14100"/>
          <ac:picMkLst>
            <pc:docMk/>
            <pc:sldMk cId="1092421090" sldId="361"/>
            <ac:picMk id="4" creationId="{5449ED43-8499-FAD6-27B0-8D1532AFCD41}"/>
          </ac:picMkLst>
        </pc:picChg>
        <pc:picChg chg="add mod">
          <ac:chgData name="MELISSA A. SHEPARD" userId="5b9db566-cf8a-4ff7-9a03-47f03572a501" providerId="ADAL" clId="{51772EC3-69EC-43E1-AC57-9EB50523BEB2}" dt="2023-04-28T18:33:50.981" v="2163" actId="1076"/>
          <ac:picMkLst>
            <pc:docMk/>
            <pc:sldMk cId="1092421090" sldId="361"/>
            <ac:picMk id="9" creationId="{B4B7E0F6-8272-4967-574B-85100DB60131}"/>
          </ac:picMkLst>
        </pc:picChg>
        <pc:picChg chg="add del mod">
          <ac:chgData name="MELISSA A. SHEPARD" userId="5b9db566-cf8a-4ff7-9a03-47f03572a501" providerId="ADAL" clId="{51772EC3-69EC-43E1-AC57-9EB50523BEB2}" dt="2023-04-28T18:34:50.823" v="2168" actId="478"/>
          <ac:picMkLst>
            <pc:docMk/>
            <pc:sldMk cId="1092421090" sldId="361"/>
            <ac:picMk id="11" creationId="{BA4C8177-947A-2E88-9879-3794DADACF57}"/>
          </ac:picMkLst>
        </pc:picChg>
        <pc:picChg chg="add del">
          <ac:chgData name="MELISSA A. SHEPARD" userId="5b9db566-cf8a-4ff7-9a03-47f03572a501" providerId="ADAL" clId="{51772EC3-69EC-43E1-AC57-9EB50523BEB2}" dt="2023-04-28T18:35:43.923" v="2170" actId="478"/>
          <ac:picMkLst>
            <pc:docMk/>
            <pc:sldMk cId="1092421090" sldId="361"/>
            <ac:picMk id="13" creationId="{309C0113-523E-1839-4A3A-EE26A581B742}"/>
          </ac:picMkLst>
        </pc:picChg>
        <pc:picChg chg="add mod">
          <ac:chgData name="MELISSA A. SHEPARD" userId="5b9db566-cf8a-4ff7-9a03-47f03572a501" providerId="ADAL" clId="{51772EC3-69EC-43E1-AC57-9EB50523BEB2}" dt="2023-04-28T18:36:09.927" v="2174" actId="14100"/>
          <ac:picMkLst>
            <pc:docMk/>
            <pc:sldMk cId="1092421090" sldId="361"/>
            <ac:picMk id="15" creationId="{CA51B090-575D-6D49-932D-9931FEEAB2F5}"/>
          </ac:picMkLst>
        </pc:picChg>
        <pc:picChg chg="del">
          <ac:chgData name="MELISSA A. SHEPARD" userId="5b9db566-cf8a-4ff7-9a03-47f03572a501" providerId="ADAL" clId="{51772EC3-69EC-43E1-AC57-9EB50523BEB2}" dt="2023-04-28T18:32:10.687" v="2155" actId="478"/>
          <ac:picMkLst>
            <pc:docMk/>
            <pc:sldMk cId="1092421090" sldId="361"/>
            <ac:picMk id="51" creationId="{822AA24A-AEB7-C0DD-56CE-AADAFD812114}"/>
          </ac:picMkLst>
        </pc:picChg>
        <pc:picChg chg="mod">
          <ac:chgData name="MELISSA A. SHEPARD" userId="5b9db566-cf8a-4ff7-9a03-47f03572a501" providerId="ADAL" clId="{51772EC3-69EC-43E1-AC57-9EB50523BEB2}" dt="2023-04-28T18:33:39.020" v="2160" actId="1076"/>
          <ac:picMkLst>
            <pc:docMk/>
            <pc:sldMk cId="1092421090" sldId="361"/>
            <ac:picMk id="54" creationId="{A2466FA2-D1D6-176C-DFF8-E5F2360D4CA5}"/>
          </ac:picMkLst>
        </pc:picChg>
      </pc:sldChg>
      <pc:sldChg chg="modSp mod">
        <pc:chgData name="MELISSA A. SHEPARD" userId="5b9db566-cf8a-4ff7-9a03-47f03572a501" providerId="ADAL" clId="{51772EC3-69EC-43E1-AC57-9EB50523BEB2}" dt="2023-04-27T16:24:55.586" v="1768" actId="20577"/>
        <pc:sldMkLst>
          <pc:docMk/>
          <pc:sldMk cId="1579517235" sldId="367"/>
        </pc:sldMkLst>
        <pc:spChg chg="mod">
          <ac:chgData name="MELISSA A. SHEPARD" userId="5b9db566-cf8a-4ff7-9a03-47f03572a501" providerId="ADAL" clId="{51772EC3-69EC-43E1-AC57-9EB50523BEB2}" dt="2023-04-27T16:24:55.586" v="1768" actId="20577"/>
          <ac:spMkLst>
            <pc:docMk/>
            <pc:sldMk cId="1579517235" sldId="367"/>
            <ac:spMk id="10" creationId="{D635EE79-D25E-4756-BC1B-46D56988EDEE}"/>
          </ac:spMkLst>
        </pc:spChg>
      </pc:sldChg>
      <pc:sldChg chg="modSp mod">
        <pc:chgData name="MELISSA A. SHEPARD" userId="5b9db566-cf8a-4ff7-9a03-47f03572a501" providerId="ADAL" clId="{51772EC3-69EC-43E1-AC57-9EB50523BEB2}" dt="2023-04-26T13:57:07.814" v="899" actId="20577"/>
        <pc:sldMkLst>
          <pc:docMk/>
          <pc:sldMk cId="1596679557" sldId="371"/>
        </pc:sldMkLst>
        <pc:spChg chg="mod">
          <ac:chgData name="MELISSA A. SHEPARD" userId="5b9db566-cf8a-4ff7-9a03-47f03572a501" providerId="ADAL" clId="{51772EC3-69EC-43E1-AC57-9EB50523BEB2}" dt="2023-04-26T13:57:03.863" v="897" actId="20577"/>
          <ac:spMkLst>
            <pc:docMk/>
            <pc:sldMk cId="1596679557" sldId="371"/>
            <ac:spMk id="2" creationId="{66CAFC25-F6BE-432F-9E73-C80AFB79071C}"/>
          </ac:spMkLst>
        </pc:spChg>
        <pc:spChg chg="mod">
          <ac:chgData name="MELISSA A. SHEPARD" userId="5b9db566-cf8a-4ff7-9a03-47f03572a501" providerId="ADAL" clId="{51772EC3-69EC-43E1-AC57-9EB50523BEB2}" dt="2023-04-26T13:57:07.814" v="899" actId="20577"/>
          <ac:spMkLst>
            <pc:docMk/>
            <pc:sldMk cId="1596679557" sldId="371"/>
            <ac:spMk id="3" creationId="{5F0FAACB-C021-4EB8-A6CF-0FAB8C240815}"/>
          </ac:spMkLst>
        </pc:spChg>
      </pc:sldChg>
      <pc:sldChg chg="ord">
        <pc:chgData name="MELISSA A. SHEPARD" userId="5b9db566-cf8a-4ff7-9a03-47f03572a501" providerId="ADAL" clId="{51772EC3-69EC-43E1-AC57-9EB50523BEB2}" dt="2023-04-27T16:49:46.853" v="1782"/>
        <pc:sldMkLst>
          <pc:docMk/>
          <pc:sldMk cId="377961100" sldId="378"/>
        </pc:sldMkLst>
      </pc:sldChg>
      <pc:sldChg chg="ord">
        <pc:chgData name="MELISSA A. SHEPARD" userId="5b9db566-cf8a-4ff7-9a03-47f03572a501" providerId="ADAL" clId="{51772EC3-69EC-43E1-AC57-9EB50523BEB2}" dt="2023-04-27T16:49:05.426" v="1776"/>
        <pc:sldMkLst>
          <pc:docMk/>
          <pc:sldMk cId="1336304185" sldId="381"/>
        </pc:sldMkLst>
      </pc:sldChg>
      <pc:sldChg chg="addSp delSp modSp mod ord">
        <pc:chgData name="MELISSA A. SHEPARD" userId="5b9db566-cf8a-4ff7-9a03-47f03572a501" providerId="ADAL" clId="{51772EC3-69EC-43E1-AC57-9EB50523BEB2}" dt="2023-04-27T16:54:11.098" v="1835" actId="1076"/>
        <pc:sldMkLst>
          <pc:docMk/>
          <pc:sldMk cId="805822371" sldId="382"/>
        </pc:sldMkLst>
        <pc:spChg chg="mod">
          <ac:chgData name="MELISSA A. SHEPARD" userId="5b9db566-cf8a-4ff7-9a03-47f03572a501" providerId="ADAL" clId="{51772EC3-69EC-43E1-AC57-9EB50523BEB2}" dt="2023-04-26T13:24:04.840" v="257" actId="20577"/>
          <ac:spMkLst>
            <pc:docMk/>
            <pc:sldMk cId="805822371" sldId="382"/>
            <ac:spMk id="2" creationId="{0B6169F3-9D7D-09FB-628E-86C355A34084}"/>
          </ac:spMkLst>
        </pc:spChg>
        <pc:spChg chg="mod">
          <ac:chgData name="MELISSA A. SHEPARD" userId="5b9db566-cf8a-4ff7-9a03-47f03572a501" providerId="ADAL" clId="{51772EC3-69EC-43E1-AC57-9EB50523BEB2}" dt="2023-04-27T11:30:45.649" v="1015" actId="20577"/>
          <ac:spMkLst>
            <pc:docMk/>
            <pc:sldMk cId="805822371" sldId="382"/>
            <ac:spMk id="3" creationId="{EE29F1C4-59F0-0963-8CF3-8B12503A57F7}"/>
          </ac:spMkLst>
        </pc:spChg>
        <pc:spChg chg="add mod">
          <ac:chgData name="MELISSA A. SHEPARD" userId="5b9db566-cf8a-4ff7-9a03-47f03572a501" providerId="ADAL" clId="{51772EC3-69EC-43E1-AC57-9EB50523BEB2}" dt="2023-04-27T11:30:38.408" v="1000" actId="14100"/>
          <ac:spMkLst>
            <pc:docMk/>
            <pc:sldMk cId="805822371" sldId="382"/>
            <ac:spMk id="4" creationId="{37DE9385-DB36-B9E0-468B-765B3C8BF5EF}"/>
          </ac:spMkLst>
        </pc:spChg>
        <pc:spChg chg="add mod">
          <ac:chgData name="MELISSA A. SHEPARD" userId="5b9db566-cf8a-4ff7-9a03-47f03572a501" providerId="ADAL" clId="{51772EC3-69EC-43E1-AC57-9EB50523BEB2}" dt="2023-04-27T11:29:57.291" v="996" actId="113"/>
          <ac:spMkLst>
            <pc:docMk/>
            <pc:sldMk cId="805822371" sldId="382"/>
            <ac:spMk id="5" creationId="{90C45CEB-55BA-A45D-0CBD-E90FC46EB656}"/>
          </ac:spMkLst>
        </pc:spChg>
        <pc:picChg chg="add del">
          <ac:chgData name="MELISSA A. SHEPARD" userId="5b9db566-cf8a-4ff7-9a03-47f03572a501" providerId="ADAL" clId="{51772EC3-69EC-43E1-AC57-9EB50523BEB2}" dt="2023-04-27T16:53:44.124" v="1829" actId="478"/>
          <ac:picMkLst>
            <pc:docMk/>
            <pc:sldMk cId="805822371" sldId="382"/>
            <ac:picMk id="9" creationId="{8FA23D06-2547-EF83-62B5-A70D14BDB3EB}"/>
          </ac:picMkLst>
        </pc:picChg>
        <pc:picChg chg="del">
          <ac:chgData name="MELISSA A. SHEPARD" userId="5b9db566-cf8a-4ff7-9a03-47f03572a501" providerId="ADAL" clId="{51772EC3-69EC-43E1-AC57-9EB50523BEB2}" dt="2023-04-27T11:28:43.509" v="947" actId="478"/>
          <ac:picMkLst>
            <pc:docMk/>
            <pc:sldMk cId="805822371" sldId="382"/>
            <ac:picMk id="1026" creationId="{5706371F-3D88-431C-B82F-71CBD91729EC}"/>
          </ac:picMkLst>
        </pc:picChg>
        <pc:picChg chg="del">
          <ac:chgData name="MELISSA A. SHEPARD" userId="5b9db566-cf8a-4ff7-9a03-47f03572a501" providerId="ADAL" clId="{51772EC3-69EC-43E1-AC57-9EB50523BEB2}" dt="2023-04-27T11:28:41.752" v="946" actId="478"/>
          <ac:picMkLst>
            <pc:docMk/>
            <pc:sldMk cId="805822371" sldId="382"/>
            <ac:picMk id="1028" creationId="{74EE5BB8-2789-40C7-A5A4-4C3404C52085}"/>
          </ac:picMkLst>
        </pc:picChg>
        <pc:picChg chg="del">
          <ac:chgData name="MELISSA A. SHEPARD" userId="5b9db566-cf8a-4ff7-9a03-47f03572a501" providerId="ADAL" clId="{51772EC3-69EC-43E1-AC57-9EB50523BEB2}" dt="2023-04-27T11:28:39.296" v="945" actId="478"/>
          <ac:picMkLst>
            <pc:docMk/>
            <pc:sldMk cId="805822371" sldId="382"/>
            <ac:picMk id="1030" creationId="{518C6093-67CD-4ED0-AD0E-954421B24A61}"/>
          </ac:picMkLst>
        </pc:picChg>
        <pc:picChg chg="del">
          <ac:chgData name="MELISSA A. SHEPARD" userId="5b9db566-cf8a-4ff7-9a03-47f03572a501" providerId="ADAL" clId="{51772EC3-69EC-43E1-AC57-9EB50523BEB2}" dt="2023-04-27T11:28:36.939" v="944" actId="478"/>
          <ac:picMkLst>
            <pc:docMk/>
            <pc:sldMk cId="805822371" sldId="382"/>
            <ac:picMk id="1032" creationId="{8AAF164E-30F9-4B9A-B6E6-22AAF2B7E59C}"/>
          </ac:picMkLst>
        </pc:picChg>
        <pc:picChg chg="add mod">
          <ac:chgData name="MELISSA A. SHEPARD" userId="5b9db566-cf8a-4ff7-9a03-47f03572a501" providerId="ADAL" clId="{51772EC3-69EC-43E1-AC57-9EB50523BEB2}" dt="2023-04-27T16:53:39.450" v="1827" actId="14100"/>
          <ac:picMkLst>
            <pc:docMk/>
            <pc:sldMk cId="805822371" sldId="382"/>
            <ac:picMk id="2050" creationId="{6E7C25E1-B52D-88F2-FF6F-C485A762A348}"/>
          </ac:picMkLst>
        </pc:picChg>
        <pc:picChg chg="add mod">
          <ac:chgData name="MELISSA A. SHEPARD" userId="5b9db566-cf8a-4ff7-9a03-47f03572a501" providerId="ADAL" clId="{51772EC3-69EC-43E1-AC57-9EB50523BEB2}" dt="2023-04-27T16:54:11.098" v="1835" actId="1076"/>
          <ac:picMkLst>
            <pc:docMk/>
            <pc:sldMk cId="805822371" sldId="382"/>
            <ac:picMk id="2052" creationId="{CFC0C671-902D-2DB8-E02F-3D2788A7C8C3}"/>
          </ac:picMkLst>
        </pc:picChg>
      </pc:sldChg>
      <pc:sldChg chg="modSp mod ord">
        <pc:chgData name="MELISSA A. SHEPARD" userId="5b9db566-cf8a-4ff7-9a03-47f03572a501" providerId="ADAL" clId="{51772EC3-69EC-43E1-AC57-9EB50523BEB2}" dt="2023-04-27T16:50:31.579" v="1788"/>
        <pc:sldMkLst>
          <pc:docMk/>
          <pc:sldMk cId="2798059363" sldId="383"/>
        </pc:sldMkLst>
        <pc:spChg chg="mod">
          <ac:chgData name="MELISSA A. SHEPARD" userId="5b9db566-cf8a-4ff7-9a03-47f03572a501" providerId="ADAL" clId="{51772EC3-69EC-43E1-AC57-9EB50523BEB2}" dt="2023-04-26T13:19:54.730" v="218" actId="20577"/>
          <ac:spMkLst>
            <pc:docMk/>
            <pc:sldMk cId="2798059363" sldId="383"/>
            <ac:spMk id="4" creationId="{FADB5C54-0C39-D805-E770-EEF32622F521}"/>
          </ac:spMkLst>
        </pc:spChg>
      </pc:sldChg>
      <pc:sldChg chg="del">
        <pc:chgData name="MELISSA A. SHEPARD" userId="5b9db566-cf8a-4ff7-9a03-47f03572a501" providerId="ADAL" clId="{51772EC3-69EC-43E1-AC57-9EB50523BEB2}" dt="2023-04-26T13:24:51.428" v="276" actId="2696"/>
        <pc:sldMkLst>
          <pc:docMk/>
          <pc:sldMk cId="3456131709" sldId="384"/>
        </pc:sldMkLst>
      </pc:sldChg>
      <pc:sldChg chg="addSp delSp modSp mod">
        <pc:chgData name="MELISSA A. SHEPARD" userId="5b9db566-cf8a-4ff7-9a03-47f03572a501" providerId="ADAL" clId="{51772EC3-69EC-43E1-AC57-9EB50523BEB2}" dt="2023-04-26T13:19:37.972" v="193" actId="1076"/>
        <pc:sldMkLst>
          <pc:docMk/>
          <pc:sldMk cId="3371847688" sldId="385"/>
        </pc:sldMkLst>
        <pc:picChg chg="del mod">
          <ac:chgData name="MELISSA A. SHEPARD" userId="5b9db566-cf8a-4ff7-9a03-47f03572a501" providerId="ADAL" clId="{51772EC3-69EC-43E1-AC57-9EB50523BEB2}" dt="2023-04-26T13:19:35.021" v="192" actId="478"/>
          <ac:picMkLst>
            <pc:docMk/>
            <pc:sldMk cId="3371847688" sldId="385"/>
            <ac:picMk id="5" creationId="{7DB3BBC7-94D2-234C-EAA2-D8D388EF0989}"/>
          </ac:picMkLst>
        </pc:picChg>
        <pc:picChg chg="del">
          <ac:chgData name="MELISSA A. SHEPARD" userId="5b9db566-cf8a-4ff7-9a03-47f03572a501" providerId="ADAL" clId="{51772EC3-69EC-43E1-AC57-9EB50523BEB2}" dt="2023-04-26T13:19:05.101" v="186" actId="478"/>
          <ac:picMkLst>
            <pc:docMk/>
            <pc:sldMk cId="3371847688" sldId="385"/>
            <ac:picMk id="6" creationId="{1A9DEA6D-E0AF-2BD7-4475-0A7C6D372C54}"/>
          </ac:picMkLst>
        </pc:picChg>
        <pc:picChg chg="add mod">
          <ac:chgData name="MELISSA A. SHEPARD" userId="5b9db566-cf8a-4ff7-9a03-47f03572a501" providerId="ADAL" clId="{51772EC3-69EC-43E1-AC57-9EB50523BEB2}" dt="2023-04-26T13:19:37.972" v="193" actId="1076"/>
          <ac:picMkLst>
            <pc:docMk/>
            <pc:sldMk cId="3371847688" sldId="385"/>
            <ac:picMk id="8" creationId="{F7379654-5054-540A-E0EB-BEE733B1093D}"/>
          </ac:picMkLst>
        </pc:picChg>
      </pc:sldChg>
      <pc:sldChg chg="ord">
        <pc:chgData name="MELISSA A. SHEPARD" userId="5b9db566-cf8a-4ff7-9a03-47f03572a501" providerId="ADAL" clId="{51772EC3-69EC-43E1-AC57-9EB50523BEB2}" dt="2023-04-27T16:51:30.199" v="1794"/>
        <pc:sldMkLst>
          <pc:docMk/>
          <pc:sldMk cId="513261197" sldId="387"/>
        </pc:sldMkLst>
      </pc:sldChg>
      <pc:sldChg chg="ord">
        <pc:chgData name="MELISSA A. SHEPARD" userId="5b9db566-cf8a-4ff7-9a03-47f03572a501" providerId="ADAL" clId="{51772EC3-69EC-43E1-AC57-9EB50523BEB2}" dt="2023-04-27T16:52:01.839" v="1796"/>
        <pc:sldMkLst>
          <pc:docMk/>
          <pc:sldMk cId="3875340005" sldId="388"/>
        </pc:sldMkLst>
      </pc:sldChg>
      <pc:sldChg chg="del">
        <pc:chgData name="MELISSA A. SHEPARD" userId="5b9db566-cf8a-4ff7-9a03-47f03572a501" providerId="ADAL" clId="{51772EC3-69EC-43E1-AC57-9EB50523BEB2}" dt="2023-04-27T12:29:47.355" v="1651" actId="2696"/>
        <pc:sldMkLst>
          <pc:docMk/>
          <pc:sldMk cId="2629951109" sldId="389"/>
        </pc:sldMkLst>
      </pc:sldChg>
      <pc:sldChg chg="ord">
        <pc:chgData name="MELISSA A. SHEPARD" userId="5b9db566-cf8a-4ff7-9a03-47f03572a501" providerId="ADAL" clId="{51772EC3-69EC-43E1-AC57-9EB50523BEB2}" dt="2023-04-26T13:49:36.282" v="728"/>
        <pc:sldMkLst>
          <pc:docMk/>
          <pc:sldMk cId="245747347" sldId="391"/>
        </pc:sldMkLst>
      </pc:sldChg>
      <pc:sldChg chg="ord">
        <pc:chgData name="MELISSA A. SHEPARD" userId="5b9db566-cf8a-4ff7-9a03-47f03572a501" providerId="ADAL" clId="{51772EC3-69EC-43E1-AC57-9EB50523BEB2}" dt="2023-04-26T13:56:04.288" v="873"/>
        <pc:sldMkLst>
          <pc:docMk/>
          <pc:sldMk cId="4104127265" sldId="392"/>
        </pc:sldMkLst>
      </pc:sldChg>
      <pc:sldChg chg="del">
        <pc:chgData name="MELISSA A. SHEPARD" userId="5b9db566-cf8a-4ff7-9a03-47f03572a501" providerId="ADAL" clId="{51772EC3-69EC-43E1-AC57-9EB50523BEB2}" dt="2023-04-26T13:20:39.609" v="219" actId="47"/>
        <pc:sldMkLst>
          <pc:docMk/>
          <pc:sldMk cId="3839929579" sldId="395"/>
        </pc:sldMkLst>
      </pc:sldChg>
      <pc:sldChg chg="modSp mod ord">
        <pc:chgData name="MELISSA A. SHEPARD" userId="5b9db566-cf8a-4ff7-9a03-47f03572a501" providerId="ADAL" clId="{51772EC3-69EC-43E1-AC57-9EB50523BEB2}" dt="2023-04-27T16:51:22.158" v="1792"/>
        <pc:sldMkLst>
          <pc:docMk/>
          <pc:sldMk cId="3940907026" sldId="396"/>
        </pc:sldMkLst>
        <pc:spChg chg="mod">
          <ac:chgData name="MELISSA A. SHEPARD" userId="5b9db566-cf8a-4ff7-9a03-47f03572a501" providerId="ADAL" clId="{51772EC3-69EC-43E1-AC57-9EB50523BEB2}" dt="2023-04-26T13:24:13.616" v="273" actId="20577"/>
          <ac:spMkLst>
            <pc:docMk/>
            <pc:sldMk cId="3940907026" sldId="396"/>
            <ac:spMk id="2" creationId="{C6043F57-E33B-421C-99AC-0F36248E0531}"/>
          </ac:spMkLst>
        </pc:spChg>
      </pc:sldChg>
      <pc:sldChg chg="addSp modSp mod ord">
        <pc:chgData name="MELISSA A. SHEPARD" userId="5b9db566-cf8a-4ff7-9a03-47f03572a501" providerId="ADAL" clId="{51772EC3-69EC-43E1-AC57-9EB50523BEB2}" dt="2023-04-27T12:34:22.917" v="1725" actId="255"/>
        <pc:sldMkLst>
          <pc:docMk/>
          <pc:sldMk cId="3682343404" sldId="397"/>
        </pc:sldMkLst>
        <pc:spChg chg="mod">
          <ac:chgData name="MELISSA A. SHEPARD" userId="5b9db566-cf8a-4ff7-9a03-47f03572a501" providerId="ADAL" clId="{51772EC3-69EC-43E1-AC57-9EB50523BEB2}" dt="2023-04-27T12:34:02.735" v="1723" actId="20577"/>
          <ac:spMkLst>
            <pc:docMk/>
            <pc:sldMk cId="3682343404" sldId="397"/>
            <ac:spMk id="3" creationId="{E2CE7612-216C-4CAC-9D44-EFB0279D518D}"/>
          </ac:spMkLst>
        </pc:spChg>
        <pc:spChg chg="add mod">
          <ac:chgData name="MELISSA A. SHEPARD" userId="5b9db566-cf8a-4ff7-9a03-47f03572a501" providerId="ADAL" clId="{51772EC3-69EC-43E1-AC57-9EB50523BEB2}" dt="2023-04-27T12:34:22.917" v="1725" actId="255"/>
          <ac:spMkLst>
            <pc:docMk/>
            <pc:sldMk cId="3682343404" sldId="397"/>
            <ac:spMk id="4" creationId="{DCAD9008-8F1F-B657-7456-48AB55EB9666}"/>
          </ac:spMkLst>
        </pc:spChg>
        <pc:picChg chg="mod">
          <ac:chgData name="MELISSA A. SHEPARD" userId="5b9db566-cf8a-4ff7-9a03-47f03572a501" providerId="ADAL" clId="{51772EC3-69EC-43E1-AC57-9EB50523BEB2}" dt="2023-04-26T18:57:40.476" v="936" actId="14100"/>
          <ac:picMkLst>
            <pc:docMk/>
            <pc:sldMk cId="3682343404" sldId="397"/>
            <ac:picMk id="1026" creationId="{DEB2F878-CA4A-4140-D92D-77E6FFE6BFB4}"/>
          </ac:picMkLst>
        </pc:picChg>
      </pc:sldChg>
      <pc:sldChg chg="addSp delSp modSp mod ord">
        <pc:chgData name="MELISSA A. SHEPARD" userId="5b9db566-cf8a-4ff7-9a03-47f03572a501" providerId="ADAL" clId="{51772EC3-69EC-43E1-AC57-9EB50523BEB2}" dt="2023-04-27T11:33:45.104" v="1049" actId="1076"/>
        <pc:sldMkLst>
          <pc:docMk/>
          <pc:sldMk cId="4085447929" sldId="398"/>
        </pc:sldMkLst>
        <pc:spChg chg="add">
          <ac:chgData name="MELISSA A. SHEPARD" userId="5b9db566-cf8a-4ff7-9a03-47f03572a501" providerId="ADAL" clId="{51772EC3-69EC-43E1-AC57-9EB50523BEB2}" dt="2023-04-26T18:51:53.274" v="901"/>
          <ac:spMkLst>
            <pc:docMk/>
            <pc:sldMk cId="4085447929" sldId="398"/>
            <ac:spMk id="3" creationId="{7B5EFA0A-53ED-7939-0AC4-01B94FB84D0E}"/>
          </ac:spMkLst>
        </pc:spChg>
        <pc:spChg chg="add mod">
          <ac:chgData name="MELISSA A. SHEPARD" userId="5b9db566-cf8a-4ff7-9a03-47f03572a501" providerId="ADAL" clId="{51772EC3-69EC-43E1-AC57-9EB50523BEB2}" dt="2023-04-26T18:52:16.179" v="902"/>
          <ac:spMkLst>
            <pc:docMk/>
            <pc:sldMk cId="4085447929" sldId="398"/>
            <ac:spMk id="5" creationId="{4AFEFAF1-A7D6-1F8F-B768-E0295AC6568B}"/>
          </ac:spMkLst>
        </pc:spChg>
        <pc:spChg chg="add mod">
          <ac:chgData name="MELISSA A. SHEPARD" userId="5b9db566-cf8a-4ff7-9a03-47f03572a501" providerId="ADAL" clId="{51772EC3-69EC-43E1-AC57-9EB50523BEB2}" dt="2023-04-26T18:52:21.303" v="903"/>
          <ac:spMkLst>
            <pc:docMk/>
            <pc:sldMk cId="4085447929" sldId="398"/>
            <ac:spMk id="7" creationId="{FFFB2DB4-0BCA-C94A-61D8-8923D48147E2}"/>
          </ac:spMkLst>
        </pc:spChg>
        <pc:picChg chg="del">
          <ac:chgData name="MELISSA A. SHEPARD" userId="5b9db566-cf8a-4ff7-9a03-47f03572a501" providerId="ADAL" clId="{51772EC3-69EC-43E1-AC57-9EB50523BEB2}" dt="2023-04-26T18:51:41.225" v="900" actId="478"/>
          <ac:picMkLst>
            <pc:docMk/>
            <pc:sldMk cId="4085447929" sldId="398"/>
            <ac:picMk id="4" creationId="{D0B8A8B7-E5A0-43D2-B84A-D901693C82A4}"/>
          </ac:picMkLst>
        </pc:picChg>
        <pc:picChg chg="del">
          <ac:chgData name="MELISSA A. SHEPARD" userId="5b9db566-cf8a-4ff7-9a03-47f03572a501" providerId="ADAL" clId="{51772EC3-69EC-43E1-AC57-9EB50523BEB2}" dt="2023-04-26T18:54:47.623" v="904" actId="478"/>
          <ac:picMkLst>
            <pc:docMk/>
            <pc:sldMk cId="4085447929" sldId="398"/>
            <ac:picMk id="6" creationId="{653614DC-C5A5-482C-AABF-9E6C4D0B7DC0}"/>
          </ac:picMkLst>
        </pc:picChg>
        <pc:picChg chg="add mod">
          <ac:chgData name="MELISSA A. SHEPARD" userId="5b9db566-cf8a-4ff7-9a03-47f03572a501" providerId="ADAL" clId="{51772EC3-69EC-43E1-AC57-9EB50523BEB2}" dt="2023-04-27T11:33:45.104" v="1049" actId="1076"/>
          <ac:picMkLst>
            <pc:docMk/>
            <pc:sldMk cId="4085447929" sldId="398"/>
            <ac:picMk id="10" creationId="{F3BB0FA7-826B-4A80-99A5-B7AEFAF81B43}"/>
          </ac:picMkLst>
        </pc:picChg>
      </pc:sldChg>
      <pc:sldChg chg="addSp modSp mod ord">
        <pc:chgData name="MELISSA A. SHEPARD" userId="5b9db566-cf8a-4ff7-9a03-47f03572a501" providerId="ADAL" clId="{51772EC3-69EC-43E1-AC57-9EB50523BEB2}" dt="2023-04-27T16:50:11.617" v="1786"/>
        <pc:sldMkLst>
          <pc:docMk/>
          <pc:sldMk cId="3417649156" sldId="399"/>
        </pc:sldMkLst>
        <pc:spChg chg="add mod">
          <ac:chgData name="MELISSA A. SHEPARD" userId="5b9db566-cf8a-4ff7-9a03-47f03572a501" providerId="ADAL" clId="{51772EC3-69EC-43E1-AC57-9EB50523BEB2}" dt="2023-04-26T13:26:31.645" v="281" actId="255"/>
          <ac:spMkLst>
            <pc:docMk/>
            <pc:sldMk cId="3417649156" sldId="399"/>
            <ac:spMk id="4" creationId="{2B9FD1A4-1817-ECD7-FC66-2D12ACCD2816}"/>
          </ac:spMkLst>
        </pc:spChg>
      </pc:sldChg>
      <pc:sldChg chg="addSp modSp new mod">
        <pc:chgData name="MELISSA A. SHEPARD" userId="5b9db566-cf8a-4ff7-9a03-47f03572a501" providerId="ADAL" clId="{51772EC3-69EC-43E1-AC57-9EB50523BEB2}" dt="2023-04-27T16:47:37.033" v="1774" actId="1076"/>
        <pc:sldMkLst>
          <pc:docMk/>
          <pc:sldMk cId="3589975357" sldId="400"/>
        </pc:sldMkLst>
        <pc:spChg chg="mod">
          <ac:chgData name="MELISSA A. SHEPARD" userId="5b9db566-cf8a-4ff7-9a03-47f03572a501" providerId="ADAL" clId="{51772EC3-69EC-43E1-AC57-9EB50523BEB2}" dt="2023-04-27T16:46:32.582" v="1769" actId="20577"/>
          <ac:spMkLst>
            <pc:docMk/>
            <pc:sldMk cId="3589975357" sldId="400"/>
            <ac:spMk id="2" creationId="{A4C0BFAE-8AD9-69A6-6BCF-C9B5AD4A35CA}"/>
          </ac:spMkLst>
        </pc:spChg>
        <pc:picChg chg="add mod">
          <ac:chgData name="MELISSA A. SHEPARD" userId="5b9db566-cf8a-4ff7-9a03-47f03572a501" providerId="ADAL" clId="{51772EC3-69EC-43E1-AC57-9EB50523BEB2}" dt="2023-04-27T16:46:40.428" v="1772" actId="14100"/>
          <ac:picMkLst>
            <pc:docMk/>
            <pc:sldMk cId="3589975357" sldId="400"/>
            <ac:picMk id="4" creationId="{1EF48C71-F1B9-B107-D596-8ABA4EF426E4}"/>
          </ac:picMkLst>
        </pc:picChg>
        <pc:picChg chg="add mod">
          <ac:chgData name="MELISSA A. SHEPARD" userId="5b9db566-cf8a-4ff7-9a03-47f03572a501" providerId="ADAL" clId="{51772EC3-69EC-43E1-AC57-9EB50523BEB2}" dt="2023-04-27T16:47:37.033" v="1774" actId="1076"/>
          <ac:picMkLst>
            <pc:docMk/>
            <pc:sldMk cId="3589975357" sldId="400"/>
            <ac:picMk id="6" creationId="{15B57267-31F0-E9AA-CFCC-15A344ED4ADA}"/>
          </ac:picMkLst>
        </pc:picChg>
      </pc:sldChg>
      <pc:sldChg chg="addSp delSp modSp new mod setBg">
        <pc:chgData name="MELISSA A. SHEPARD" userId="5b9db566-cf8a-4ff7-9a03-47f03572a501" providerId="ADAL" clId="{51772EC3-69EC-43E1-AC57-9EB50523BEB2}" dt="2023-04-27T12:32:01.839" v="1710" actId="20577"/>
        <pc:sldMkLst>
          <pc:docMk/>
          <pc:sldMk cId="2073413833" sldId="401"/>
        </pc:sldMkLst>
        <pc:spChg chg="mod">
          <ac:chgData name="MELISSA A. SHEPARD" userId="5b9db566-cf8a-4ff7-9a03-47f03572a501" providerId="ADAL" clId="{51772EC3-69EC-43E1-AC57-9EB50523BEB2}" dt="2023-04-26T13:49:11.494" v="720" actId="20577"/>
          <ac:spMkLst>
            <pc:docMk/>
            <pc:sldMk cId="2073413833" sldId="401"/>
            <ac:spMk id="2" creationId="{BA3C2024-A6FB-CB95-37BA-F39737C96837}"/>
          </ac:spMkLst>
        </pc:spChg>
        <pc:spChg chg="del mod">
          <ac:chgData name="MELISSA A. SHEPARD" userId="5b9db566-cf8a-4ff7-9a03-47f03572a501" providerId="ADAL" clId="{51772EC3-69EC-43E1-AC57-9EB50523BEB2}" dt="2023-04-26T13:47:33.127" v="700" actId="26606"/>
          <ac:spMkLst>
            <pc:docMk/>
            <pc:sldMk cId="2073413833" sldId="401"/>
            <ac:spMk id="3" creationId="{48429650-5DC8-2893-5D3D-72092A229273}"/>
          </ac:spMkLst>
        </pc:spChg>
        <pc:spChg chg="add mod">
          <ac:chgData name="MELISSA A. SHEPARD" userId="5b9db566-cf8a-4ff7-9a03-47f03572a501" providerId="ADAL" clId="{51772EC3-69EC-43E1-AC57-9EB50523BEB2}" dt="2023-04-26T13:48:05.276" v="707" actId="255"/>
          <ac:spMkLst>
            <pc:docMk/>
            <pc:sldMk cId="2073413833" sldId="401"/>
            <ac:spMk id="4" creationId="{5E2FB416-6D31-1BDC-6DE1-7491B2FC4C47}"/>
          </ac:spMkLst>
        </pc:spChg>
        <pc:spChg chg="add">
          <ac:chgData name="MELISSA A. SHEPARD" userId="5b9db566-cf8a-4ff7-9a03-47f03572a501" providerId="ADAL" clId="{51772EC3-69EC-43E1-AC57-9EB50523BEB2}" dt="2023-04-26T13:47:33.127" v="700" actId="26606"/>
          <ac:spMkLst>
            <pc:docMk/>
            <pc:sldMk cId="2073413833" sldId="401"/>
            <ac:spMk id="9" creationId="{9F5E263C-FB7E-4A3E-AD04-5140CD3D1D97}"/>
          </ac:spMkLst>
        </pc:spChg>
        <pc:spChg chg="add">
          <ac:chgData name="MELISSA A. SHEPARD" userId="5b9db566-cf8a-4ff7-9a03-47f03572a501" providerId="ADAL" clId="{51772EC3-69EC-43E1-AC57-9EB50523BEB2}" dt="2023-04-26T13:47:33.127" v="700" actId="26606"/>
          <ac:spMkLst>
            <pc:docMk/>
            <pc:sldMk cId="2073413833" sldId="401"/>
            <ac:spMk id="11" creationId="{9E65ED8C-90F7-4EB0-ACCB-64AEF411E8B9}"/>
          </ac:spMkLst>
        </pc:spChg>
        <pc:spChg chg="add">
          <ac:chgData name="MELISSA A. SHEPARD" userId="5b9db566-cf8a-4ff7-9a03-47f03572a501" providerId="ADAL" clId="{51772EC3-69EC-43E1-AC57-9EB50523BEB2}" dt="2023-04-26T13:47:33.127" v="700" actId="26606"/>
          <ac:spMkLst>
            <pc:docMk/>
            <pc:sldMk cId="2073413833" sldId="401"/>
            <ac:spMk id="13" creationId="{6604E3BF-88F7-4D19-BEC9-8486966EA467}"/>
          </ac:spMkLst>
        </pc:spChg>
        <pc:graphicFrameChg chg="add mod">
          <ac:chgData name="MELISSA A. SHEPARD" userId="5b9db566-cf8a-4ff7-9a03-47f03572a501" providerId="ADAL" clId="{51772EC3-69EC-43E1-AC57-9EB50523BEB2}" dt="2023-04-27T12:32:01.839" v="1710" actId="20577"/>
          <ac:graphicFrameMkLst>
            <pc:docMk/>
            <pc:sldMk cId="2073413833" sldId="401"/>
            <ac:graphicFrameMk id="5" creationId="{C71CA21F-D331-A985-538A-9B1CBA3E3F72}"/>
          </ac:graphicFrameMkLst>
        </pc:graphicFrameChg>
        <pc:picChg chg="add del mod">
          <ac:chgData name="MELISSA A. SHEPARD" userId="5b9db566-cf8a-4ff7-9a03-47f03572a501" providerId="ADAL" clId="{51772EC3-69EC-43E1-AC57-9EB50523BEB2}" dt="2023-04-26T13:48:58.427" v="717" actId="478"/>
          <ac:picMkLst>
            <pc:docMk/>
            <pc:sldMk cId="2073413833" sldId="401"/>
            <ac:picMk id="7" creationId="{2AFCD3B3-F640-7AED-F82A-6EE15F0CBD90}"/>
          </ac:picMkLst>
        </pc:picChg>
        <pc:picChg chg="add mod">
          <ac:chgData name="MELISSA A. SHEPARD" userId="5b9db566-cf8a-4ff7-9a03-47f03572a501" providerId="ADAL" clId="{51772EC3-69EC-43E1-AC57-9EB50523BEB2}" dt="2023-04-26T13:49:22.074" v="726" actId="1076"/>
          <ac:picMkLst>
            <pc:docMk/>
            <pc:sldMk cId="2073413833" sldId="401"/>
            <ac:picMk id="8" creationId="{64F08F49-A62C-A887-133D-587D7B8287B8}"/>
          </ac:picMkLst>
        </pc:picChg>
      </pc:sldChg>
      <pc:sldChg chg="addSp delSp modSp new mod">
        <pc:chgData name="MELISSA A. SHEPARD" userId="5b9db566-cf8a-4ff7-9a03-47f03572a501" providerId="ADAL" clId="{51772EC3-69EC-43E1-AC57-9EB50523BEB2}" dt="2023-04-27T11:44:31.301" v="1146" actId="20577"/>
        <pc:sldMkLst>
          <pc:docMk/>
          <pc:sldMk cId="378061448" sldId="402"/>
        </pc:sldMkLst>
        <pc:spChg chg="add mod">
          <ac:chgData name="MELISSA A. SHEPARD" userId="5b9db566-cf8a-4ff7-9a03-47f03572a501" providerId="ADAL" clId="{51772EC3-69EC-43E1-AC57-9EB50523BEB2}" dt="2023-04-27T11:33:24.398" v="1046" actId="255"/>
          <ac:spMkLst>
            <pc:docMk/>
            <pc:sldMk cId="378061448" sldId="402"/>
            <ac:spMk id="6" creationId="{7E2FBAE1-14C1-33CF-512D-7AFE5EFA79BD}"/>
          </ac:spMkLst>
        </pc:spChg>
        <pc:spChg chg="add mod">
          <ac:chgData name="MELISSA A. SHEPARD" userId="5b9db566-cf8a-4ff7-9a03-47f03572a501" providerId="ADAL" clId="{51772EC3-69EC-43E1-AC57-9EB50523BEB2}" dt="2023-04-27T11:44:31.301" v="1146" actId="20577"/>
          <ac:spMkLst>
            <pc:docMk/>
            <pc:sldMk cId="378061448" sldId="402"/>
            <ac:spMk id="9" creationId="{7C309C23-740D-FFBD-59AD-9FBE9F5A2ADC}"/>
          </ac:spMkLst>
        </pc:spChg>
        <pc:picChg chg="add del mod">
          <ac:chgData name="MELISSA A. SHEPARD" userId="5b9db566-cf8a-4ff7-9a03-47f03572a501" providerId="ADAL" clId="{51772EC3-69EC-43E1-AC57-9EB50523BEB2}" dt="2023-04-27T11:26:53.609" v="937" actId="478"/>
          <ac:picMkLst>
            <pc:docMk/>
            <pc:sldMk cId="378061448" sldId="402"/>
            <ac:picMk id="3" creationId="{BF81E38B-EC10-0CE1-9172-30A66A9AC86C}"/>
          </ac:picMkLst>
        </pc:picChg>
        <pc:picChg chg="add mod">
          <ac:chgData name="MELISSA A. SHEPARD" userId="5b9db566-cf8a-4ff7-9a03-47f03572a501" providerId="ADAL" clId="{51772EC3-69EC-43E1-AC57-9EB50523BEB2}" dt="2023-04-27T11:27:02.600" v="943" actId="1076"/>
          <ac:picMkLst>
            <pc:docMk/>
            <pc:sldMk cId="378061448" sldId="402"/>
            <ac:picMk id="5" creationId="{9D081A64-C9DE-31EF-D2CB-AE43D96205BA}"/>
          </ac:picMkLst>
        </pc:picChg>
        <pc:picChg chg="add mod">
          <ac:chgData name="MELISSA A. SHEPARD" userId="5b9db566-cf8a-4ff7-9a03-47f03572a501" providerId="ADAL" clId="{51772EC3-69EC-43E1-AC57-9EB50523BEB2}" dt="2023-04-27T11:42:04.931" v="1054" actId="1076"/>
          <ac:picMkLst>
            <pc:docMk/>
            <pc:sldMk cId="378061448" sldId="402"/>
            <ac:picMk id="3074" creationId="{40A6AFEA-7BA4-995A-B6E0-AC5385D33DAD}"/>
          </ac:picMkLst>
        </pc:picChg>
        <pc:cxnChg chg="add mod">
          <ac:chgData name="MELISSA A. SHEPARD" userId="5b9db566-cf8a-4ff7-9a03-47f03572a501" providerId="ADAL" clId="{51772EC3-69EC-43E1-AC57-9EB50523BEB2}" dt="2023-04-27T11:43:00.851" v="1058" actId="1076"/>
          <ac:cxnSpMkLst>
            <pc:docMk/>
            <pc:sldMk cId="378061448" sldId="402"/>
            <ac:cxnSpMk id="8" creationId="{76736FB2-342D-BBA4-D470-189F3EAA7DD5}"/>
          </ac:cxnSpMkLst>
        </pc:cxnChg>
      </pc:sldChg>
      <pc:sldChg chg="addSp modSp new del mod">
        <pc:chgData name="MELISSA A. SHEPARD" userId="5b9db566-cf8a-4ff7-9a03-47f03572a501" providerId="ADAL" clId="{51772EC3-69EC-43E1-AC57-9EB50523BEB2}" dt="2023-04-26T13:56:51.502" v="895" actId="2696"/>
        <pc:sldMkLst>
          <pc:docMk/>
          <pc:sldMk cId="2647231735" sldId="402"/>
        </pc:sldMkLst>
        <pc:spChg chg="add mod">
          <ac:chgData name="MELISSA A. SHEPARD" userId="5b9db566-cf8a-4ff7-9a03-47f03572a501" providerId="ADAL" clId="{51772EC3-69EC-43E1-AC57-9EB50523BEB2}" dt="2023-04-26T13:56:28.086" v="892" actId="20577"/>
          <ac:spMkLst>
            <pc:docMk/>
            <pc:sldMk cId="2647231735" sldId="402"/>
            <ac:spMk id="2" creationId="{2B419F69-B6E3-1FB5-8846-1EE5339E2CDD}"/>
          </ac:spMkLst>
        </pc:spChg>
      </pc:sldChg>
      <pc:sldChg chg="addSp delSp modSp mod">
        <pc:chgData name="MELISSA A. SHEPARD" userId="5b9db566-cf8a-4ff7-9a03-47f03572a501" providerId="ADAL" clId="{51772EC3-69EC-43E1-AC57-9EB50523BEB2}" dt="2023-04-27T11:49:26.417" v="1174" actId="1076"/>
        <pc:sldMkLst>
          <pc:docMk/>
          <pc:sldMk cId="3985162932" sldId="403"/>
        </pc:sldMkLst>
        <pc:picChg chg="mod">
          <ac:chgData name="MELISSA A. SHEPARD" userId="5b9db566-cf8a-4ff7-9a03-47f03572a501" providerId="ADAL" clId="{51772EC3-69EC-43E1-AC57-9EB50523BEB2}" dt="2023-04-27T11:46:33.847" v="1161" actId="1076"/>
          <ac:picMkLst>
            <pc:docMk/>
            <pc:sldMk cId="3985162932" sldId="403"/>
            <ac:picMk id="2" creationId="{FDADDE61-1395-FF97-FB98-D3AF46236608}"/>
          </ac:picMkLst>
        </pc:picChg>
        <pc:picChg chg="mod">
          <ac:chgData name="MELISSA A. SHEPARD" userId="5b9db566-cf8a-4ff7-9a03-47f03572a501" providerId="ADAL" clId="{51772EC3-69EC-43E1-AC57-9EB50523BEB2}" dt="2023-04-27T11:46:51.832" v="1169" actId="14100"/>
          <ac:picMkLst>
            <pc:docMk/>
            <pc:sldMk cId="3985162932" sldId="403"/>
            <ac:picMk id="3" creationId="{1DEB37C2-C2B5-0163-704D-ED58DFFFCF13}"/>
          </ac:picMkLst>
        </pc:picChg>
        <pc:picChg chg="del mod">
          <ac:chgData name="MELISSA A. SHEPARD" userId="5b9db566-cf8a-4ff7-9a03-47f03572a501" providerId="ADAL" clId="{51772EC3-69EC-43E1-AC57-9EB50523BEB2}" dt="2023-04-27T11:46:03.464" v="1154" actId="478"/>
          <ac:picMkLst>
            <pc:docMk/>
            <pc:sldMk cId="3985162932" sldId="403"/>
            <ac:picMk id="5" creationId="{25FE5DA4-1D8B-9EB1-F617-63D65A18DA13}"/>
          </ac:picMkLst>
        </pc:picChg>
        <pc:picChg chg="mod">
          <ac:chgData name="MELISSA A. SHEPARD" userId="5b9db566-cf8a-4ff7-9a03-47f03572a501" providerId="ADAL" clId="{51772EC3-69EC-43E1-AC57-9EB50523BEB2}" dt="2023-04-27T11:46:57.183" v="1170" actId="14100"/>
          <ac:picMkLst>
            <pc:docMk/>
            <pc:sldMk cId="3985162932" sldId="403"/>
            <ac:picMk id="7" creationId="{C8C4F71D-47A1-6C5D-BC75-AB6FCAFF15D4}"/>
          </ac:picMkLst>
        </pc:picChg>
        <pc:picChg chg="add mod">
          <ac:chgData name="MELISSA A. SHEPARD" userId="5b9db566-cf8a-4ff7-9a03-47f03572a501" providerId="ADAL" clId="{51772EC3-69EC-43E1-AC57-9EB50523BEB2}" dt="2023-04-27T11:46:49.327" v="1168" actId="1076"/>
          <ac:picMkLst>
            <pc:docMk/>
            <pc:sldMk cId="3985162932" sldId="403"/>
            <ac:picMk id="8" creationId="{CF8487FF-C6DE-384E-CB3E-CDEC2F858512}"/>
          </ac:picMkLst>
        </pc:picChg>
        <pc:picChg chg="mod">
          <ac:chgData name="MELISSA A. SHEPARD" userId="5b9db566-cf8a-4ff7-9a03-47f03572a501" providerId="ADAL" clId="{51772EC3-69EC-43E1-AC57-9EB50523BEB2}" dt="2023-04-27T11:49:26.417" v="1174" actId="1076"/>
          <ac:picMkLst>
            <pc:docMk/>
            <pc:sldMk cId="3985162932" sldId="403"/>
            <ac:picMk id="9" creationId="{338402D8-B166-E501-1666-0CADDD12C3D7}"/>
          </ac:picMkLst>
        </pc:picChg>
        <pc:picChg chg="mod">
          <ac:chgData name="MELISSA A. SHEPARD" userId="5b9db566-cf8a-4ff7-9a03-47f03572a501" providerId="ADAL" clId="{51772EC3-69EC-43E1-AC57-9EB50523BEB2}" dt="2023-04-27T11:46:22.382" v="1159" actId="1076"/>
          <ac:picMkLst>
            <pc:docMk/>
            <pc:sldMk cId="3985162932" sldId="403"/>
            <ac:picMk id="11" creationId="{632A2EF0-D659-DFB9-CBFE-DAA67FC99033}"/>
          </ac:picMkLst>
        </pc:picChg>
        <pc:picChg chg="add mod">
          <ac:chgData name="MELISSA A. SHEPARD" userId="5b9db566-cf8a-4ff7-9a03-47f03572a501" providerId="ADAL" clId="{51772EC3-69EC-43E1-AC57-9EB50523BEB2}" dt="2023-04-27T11:46:09.942" v="1156" actId="1076"/>
          <ac:picMkLst>
            <pc:docMk/>
            <pc:sldMk cId="3985162932" sldId="403"/>
            <ac:picMk id="12" creationId="{EC36B204-96B9-87BD-BAE9-AD7D273169DC}"/>
          </ac:picMkLst>
        </pc:picChg>
      </pc:sldChg>
      <pc:sldChg chg="new del">
        <pc:chgData name="MELISSA A. SHEPARD" userId="5b9db566-cf8a-4ff7-9a03-47f03572a501" providerId="ADAL" clId="{51772EC3-69EC-43E1-AC57-9EB50523BEB2}" dt="2023-04-27T12:29:51.600" v="1652" actId="2696"/>
        <pc:sldMkLst>
          <pc:docMk/>
          <pc:sldMk cId="2544343162" sldId="404"/>
        </pc:sldMkLst>
      </pc:sldChg>
      <pc:sldChg chg="addSp modSp new del mod">
        <pc:chgData name="MELISSA A. SHEPARD" userId="5b9db566-cf8a-4ff7-9a03-47f03572a501" providerId="ADAL" clId="{51772EC3-69EC-43E1-AC57-9EB50523BEB2}" dt="2023-04-27T12:16:45.192" v="1319" actId="2696"/>
        <pc:sldMkLst>
          <pc:docMk/>
          <pc:sldMk cId="1783243545" sldId="405"/>
        </pc:sldMkLst>
        <pc:spChg chg="add mod">
          <ac:chgData name="MELISSA A. SHEPARD" userId="5b9db566-cf8a-4ff7-9a03-47f03572a501" providerId="ADAL" clId="{51772EC3-69EC-43E1-AC57-9EB50523BEB2}" dt="2023-04-27T11:54:44.409" v="1180" actId="27636"/>
          <ac:spMkLst>
            <pc:docMk/>
            <pc:sldMk cId="1783243545" sldId="405"/>
            <ac:spMk id="2" creationId="{4D9029BB-4EEF-3E3B-ED06-AC18E1F33A09}"/>
          </ac:spMkLst>
        </pc:spChg>
        <pc:picChg chg="add mod">
          <ac:chgData name="MELISSA A. SHEPARD" userId="5b9db566-cf8a-4ff7-9a03-47f03572a501" providerId="ADAL" clId="{51772EC3-69EC-43E1-AC57-9EB50523BEB2}" dt="2023-04-27T11:54:31.480" v="1178" actId="14100"/>
          <ac:picMkLst>
            <pc:docMk/>
            <pc:sldMk cId="1783243545" sldId="405"/>
            <ac:picMk id="3" creationId="{79F6EEC1-E8C4-2C85-0249-D98829300492}"/>
          </ac:picMkLst>
        </pc:picChg>
      </pc:sldChg>
      <pc:sldChg chg="addSp delSp modSp new mod setBg">
        <pc:chgData name="MELISSA A. SHEPARD" userId="5b9db566-cf8a-4ff7-9a03-47f03572a501" providerId="ADAL" clId="{51772EC3-69EC-43E1-AC57-9EB50523BEB2}" dt="2023-04-27T17:01:46.428" v="1881" actId="20577"/>
        <pc:sldMkLst>
          <pc:docMk/>
          <pc:sldMk cId="384254701" sldId="406"/>
        </pc:sldMkLst>
        <pc:spChg chg="mod">
          <ac:chgData name="MELISSA A. SHEPARD" userId="5b9db566-cf8a-4ff7-9a03-47f03572a501" providerId="ADAL" clId="{51772EC3-69EC-43E1-AC57-9EB50523BEB2}" dt="2023-04-27T11:59:52.877" v="1316" actId="20577"/>
          <ac:spMkLst>
            <pc:docMk/>
            <pc:sldMk cId="384254701" sldId="406"/>
            <ac:spMk id="2" creationId="{A4F622A7-A485-4160-2441-CA872C1893A0}"/>
          </ac:spMkLst>
        </pc:spChg>
        <pc:spChg chg="mod">
          <ac:chgData name="MELISSA A. SHEPARD" userId="5b9db566-cf8a-4ff7-9a03-47f03572a501" providerId="ADAL" clId="{51772EC3-69EC-43E1-AC57-9EB50523BEB2}" dt="2023-04-27T11:58:02.834" v="1232" actId="14100"/>
          <ac:spMkLst>
            <pc:docMk/>
            <pc:sldMk cId="384254701" sldId="406"/>
            <ac:spMk id="3" creationId="{42985B45-6904-C1B6-CFB3-58E9C40F3C4C}"/>
          </ac:spMkLst>
        </pc:spChg>
        <pc:spChg chg="add mod">
          <ac:chgData name="MELISSA A. SHEPARD" userId="5b9db566-cf8a-4ff7-9a03-47f03572a501" providerId="ADAL" clId="{51772EC3-69EC-43E1-AC57-9EB50523BEB2}" dt="2023-04-27T17:01:46.428" v="1881" actId="20577"/>
          <ac:spMkLst>
            <pc:docMk/>
            <pc:sldMk cId="384254701" sldId="406"/>
            <ac:spMk id="6" creationId="{1559AAD5-06B1-8904-FC3D-689F27F53226}"/>
          </ac:spMkLst>
        </pc:spChg>
        <pc:spChg chg="add">
          <ac:chgData name="MELISSA A. SHEPARD" userId="5b9db566-cf8a-4ff7-9a03-47f03572a501" providerId="ADAL" clId="{51772EC3-69EC-43E1-AC57-9EB50523BEB2}" dt="2023-04-27T11:56:15.146" v="1213" actId="26606"/>
          <ac:spMkLst>
            <pc:docMk/>
            <pc:sldMk cId="384254701" sldId="406"/>
            <ac:spMk id="9" creationId="{311973C2-EB8B-452A-A698-4A252FD3AE28}"/>
          </ac:spMkLst>
        </pc:spChg>
        <pc:spChg chg="add">
          <ac:chgData name="MELISSA A. SHEPARD" userId="5b9db566-cf8a-4ff7-9a03-47f03572a501" providerId="ADAL" clId="{51772EC3-69EC-43E1-AC57-9EB50523BEB2}" dt="2023-04-27T11:56:15.146" v="1213" actId="26606"/>
          <ac:spMkLst>
            <pc:docMk/>
            <pc:sldMk cId="384254701" sldId="406"/>
            <ac:spMk id="11" creationId="{10162E77-11AD-44A7-84EC-40C59EEFBD2E}"/>
          </ac:spMkLst>
        </pc:spChg>
        <pc:picChg chg="add mod">
          <ac:chgData name="MELISSA A. SHEPARD" userId="5b9db566-cf8a-4ff7-9a03-47f03572a501" providerId="ADAL" clId="{51772EC3-69EC-43E1-AC57-9EB50523BEB2}" dt="2023-04-27T12:15:34.377" v="1318" actId="14100"/>
          <ac:picMkLst>
            <pc:docMk/>
            <pc:sldMk cId="384254701" sldId="406"/>
            <ac:picMk id="4" creationId="{76B7FD41-B632-C038-BB7D-FAFCDAFE0382}"/>
          </ac:picMkLst>
        </pc:picChg>
        <pc:picChg chg="add del">
          <ac:chgData name="MELISSA A. SHEPARD" userId="5b9db566-cf8a-4ff7-9a03-47f03572a501" providerId="ADAL" clId="{51772EC3-69EC-43E1-AC57-9EB50523BEB2}" dt="2023-04-27T11:57:46.907" v="1229" actId="478"/>
          <ac:picMkLst>
            <pc:docMk/>
            <pc:sldMk cId="384254701" sldId="406"/>
            <ac:picMk id="5" creationId="{AD6387CE-F65E-27CD-548E-CD0727642DAA}"/>
          </ac:picMkLst>
        </pc:picChg>
        <pc:picChg chg="add mod">
          <ac:chgData name="MELISSA A. SHEPARD" userId="5b9db566-cf8a-4ff7-9a03-47f03572a501" providerId="ADAL" clId="{51772EC3-69EC-43E1-AC57-9EB50523BEB2}" dt="2023-04-27T12:35:58.529" v="1736" actId="1076"/>
          <ac:picMkLst>
            <pc:docMk/>
            <pc:sldMk cId="384254701" sldId="406"/>
            <ac:picMk id="7" creationId="{A558C584-3DAD-7F4A-D42E-2807CF1512E6}"/>
          </ac:picMkLst>
        </pc:picChg>
        <pc:cxnChg chg="add">
          <ac:chgData name="MELISSA A. SHEPARD" userId="5b9db566-cf8a-4ff7-9a03-47f03572a501" providerId="ADAL" clId="{51772EC3-69EC-43E1-AC57-9EB50523BEB2}" dt="2023-04-27T11:56:15.146" v="1213" actId="26606"/>
          <ac:cxnSpMkLst>
            <pc:docMk/>
            <pc:sldMk cId="384254701" sldId="406"/>
            <ac:cxnSpMk id="13" creationId="{5AB158E9-1B40-4CD6-95F0-95CA11DF7B7A}"/>
          </ac:cxnSpMkLst>
        </pc:cxnChg>
      </pc:sldChg>
      <pc:sldChg chg="addSp modSp new mod">
        <pc:chgData name="MELISSA A. SHEPARD" userId="5b9db566-cf8a-4ff7-9a03-47f03572a501" providerId="ADAL" clId="{51772EC3-69EC-43E1-AC57-9EB50523BEB2}" dt="2023-04-27T12:29:24.551" v="1650" actId="122"/>
        <pc:sldMkLst>
          <pc:docMk/>
          <pc:sldMk cId="1714713062" sldId="407"/>
        </pc:sldMkLst>
        <pc:spChg chg="mod">
          <ac:chgData name="MELISSA A. SHEPARD" userId="5b9db566-cf8a-4ff7-9a03-47f03572a501" providerId="ADAL" clId="{51772EC3-69EC-43E1-AC57-9EB50523BEB2}" dt="2023-04-27T12:23:20.516" v="1373" actId="255"/>
          <ac:spMkLst>
            <pc:docMk/>
            <pc:sldMk cId="1714713062" sldId="407"/>
            <ac:spMk id="2" creationId="{53140D2C-5060-8EF2-09A1-228687ED6F2E}"/>
          </ac:spMkLst>
        </pc:spChg>
        <pc:spChg chg="mod">
          <ac:chgData name="MELISSA A. SHEPARD" userId="5b9db566-cf8a-4ff7-9a03-47f03572a501" providerId="ADAL" clId="{51772EC3-69EC-43E1-AC57-9EB50523BEB2}" dt="2023-04-27T12:29:24.551" v="1650" actId="122"/>
          <ac:spMkLst>
            <pc:docMk/>
            <pc:sldMk cId="1714713062" sldId="407"/>
            <ac:spMk id="3" creationId="{6C9241BD-DCFF-9450-24E7-01515CB0E6BE}"/>
          </ac:spMkLst>
        </pc:spChg>
        <pc:picChg chg="add mod">
          <ac:chgData name="MELISSA A. SHEPARD" userId="5b9db566-cf8a-4ff7-9a03-47f03572a501" providerId="ADAL" clId="{51772EC3-69EC-43E1-AC57-9EB50523BEB2}" dt="2023-04-27T12:29:12.813" v="1648" actId="1076"/>
          <ac:picMkLst>
            <pc:docMk/>
            <pc:sldMk cId="1714713062" sldId="407"/>
            <ac:picMk id="5" creationId="{B88D1F4B-74F3-541D-12DB-D2FA195566A2}"/>
          </ac:picMkLst>
        </pc:picChg>
        <pc:picChg chg="add mod">
          <ac:chgData name="MELISSA A. SHEPARD" userId="5b9db566-cf8a-4ff7-9a03-47f03572a501" providerId="ADAL" clId="{51772EC3-69EC-43E1-AC57-9EB50523BEB2}" dt="2023-04-27T12:29:10.164" v="1647" actId="1076"/>
          <ac:picMkLst>
            <pc:docMk/>
            <pc:sldMk cId="1714713062" sldId="407"/>
            <ac:picMk id="4098" creationId="{1B0DB755-9E18-6657-592F-6661E2F358FB}"/>
          </ac:picMkLst>
        </pc:picChg>
        <pc:picChg chg="add mod">
          <ac:chgData name="MELISSA A. SHEPARD" userId="5b9db566-cf8a-4ff7-9a03-47f03572a501" providerId="ADAL" clId="{51772EC3-69EC-43E1-AC57-9EB50523BEB2}" dt="2023-04-27T12:29:06.891" v="1646" actId="1076"/>
          <ac:picMkLst>
            <pc:docMk/>
            <pc:sldMk cId="1714713062" sldId="407"/>
            <ac:picMk id="4100" creationId="{B286515F-559E-C1F6-2894-6FDB69B44CD4}"/>
          </ac:picMkLst>
        </pc:picChg>
      </pc:sldChg>
      <pc:sldChg chg="addSp delSp modSp new mod">
        <pc:chgData name="MELISSA A. SHEPARD" userId="5b9db566-cf8a-4ff7-9a03-47f03572a501" providerId="ADAL" clId="{51772EC3-69EC-43E1-AC57-9EB50523BEB2}" dt="2023-04-27T16:58:58.714" v="1860" actId="1076"/>
        <pc:sldMkLst>
          <pc:docMk/>
          <pc:sldMk cId="3646044618" sldId="408"/>
        </pc:sldMkLst>
        <pc:spChg chg="mod">
          <ac:chgData name="MELISSA A. SHEPARD" userId="5b9db566-cf8a-4ff7-9a03-47f03572a501" providerId="ADAL" clId="{51772EC3-69EC-43E1-AC57-9EB50523BEB2}" dt="2023-04-27T16:53:04.663" v="1825" actId="122"/>
          <ac:spMkLst>
            <pc:docMk/>
            <pc:sldMk cId="3646044618" sldId="408"/>
            <ac:spMk id="2" creationId="{9BEF74FD-387A-9A59-4FB1-1507C53D5433}"/>
          </ac:spMkLst>
        </pc:spChg>
        <pc:spChg chg="del">
          <ac:chgData name="MELISSA A. SHEPARD" userId="5b9db566-cf8a-4ff7-9a03-47f03572a501" providerId="ADAL" clId="{51772EC3-69EC-43E1-AC57-9EB50523BEB2}" dt="2023-04-27T16:57:03.470" v="1842"/>
          <ac:spMkLst>
            <pc:docMk/>
            <pc:sldMk cId="3646044618" sldId="408"/>
            <ac:spMk id="3" creationId="{5C698F36-E4C1-C0BC-6691-2B28A7E80410}"/>
          </ac:spMkLst>
        </pc:spChg>
        <pc:picChg chg="add mod">
          <ac:chgData name="MELISSA A. SHEPARD" userId="5b9db566-cf8a-4ff7-9a03-47f03572a501" providerId="ADAL" clId="{51772EC3-69EC-43E1-AC57-9EB50523BEB2}" dt="2023-04-27T16:58:52.298" v="1858" actId="14100"/>
          <ac:picMkLst>
            <pc:docMk/>
            <pc:sldMk cId="3646044618" sldId="408"/>
            <ac:picMk id="5" creationId="{7474FDF8-7B40-10DF-877F-FF92C270952D}"/>
          </ac:picMkLst>
        </pc:picChg>
        <pc:picChg chg="add mod">
          <ac:chgData name="MELISSA A. SHEPARD" userId="5b9db566-cf8a-4ff7-9a03-47f03572a501" providerId="ADAL" clId="{51772EC3-69EC-43E1-AC57-9EB50523BEB2}" dt="2023-04-27T16:58:58.714" v="1860" actId="1076"/>
          <ac:picMkLst>
            <pc:docMk/>
            <pc:sldMk cId="3646044618" sldId="408"/>
            <ac:picMk id="5122" creationId="{1FC4818E-7825-9470-FDB1-E29FDECFDA94}"/>
          </ac:picMkLst>
        </pc:picChg>
        <pc:picChg chg="add mod">
          <ac:chgData name="MELISSA A. SHEPARD" userId="5b9db566-cf8a-4ff7-9a03-47f03572a501" providerId="ADAL" clId="{51772EC3-69EC-43E1-AC57-9EB50523BEB2}" dt="2023-04-27T16:58:49.610" v="1857" actId="14100"/>
          <ac:picMkLst>
            <pc:docMk/>
            <pc:sldMk cId="3646044618" sldId="408"/>
            <ac:picMk id="5124" creationId="{42D97149-4EB0-B9D3-BE6A-8743832CE7C3}"/>
          </ac:picMkLst>
        </pc:picChg>
      </pc:sldChg>
    </pc:docChg>
  </pc:docChgLst>
  <pc:docChgLst>
    <pc:chgData name="CAROLYN A COPP" userId="aa875908-5f96-4dcd-a26f-d680caa1cf77" providerId="ADAL" clId="{AA656725-8280-40C8-9DAD-B5B6C4298F1B}"/>
    <pc:docChg chg="undo custSel modSld sldOrd">
      <pc:chgData name="CAROLYN A COPP" userId="aa875908-5f96-4dcd-a26f-d680caa1cf77" providerId="ADAL" clId="{AA656725-8280-40C8-9DAD-B5B6C4298F1B}" dt="2023-04-27T19:59:37.307" v="212"/>
      <pc:docMkLst>
        <pc:docMk/>
      </pc:docMkLst>
      <pc:sldChg chg="delSp modSp mod">
        <pc:chgData name="CAROLYN A COPP" userId="aa875908-5f96-4dcd-a26f-d680caa1cf77" providerId="ADAL" clId="{AA656725-8280-40C8-9DAD-B5B6C4298F1B}" dt="2023-04-24T17:24:40.288" v="4"/>
        <pc:sldMkLst>
          <pc:docMk/>
          <pc:sldMk cId="657064430" sldId="264"/>
        </pc:sldMkLst>
        <pc:spChg chg="del mod">
          <ac:chgData name="CAROLYN A COPP" userId="aa875908-5f96-4dcd-a26f-d680caa1cf77" providerId="ADAL" clId="{AA656725-8280-40C8-9DAD-B5B6C4298F1B}" dt="2023-04-24T17:24:40.288" v="4"/>
          <ac:spMkLst>
            <pc:docMk/>
            <pc:sldMk cId="657064430" sldId="264"/>
            <ac:spMk id="18" creationId="{1C1DB0EB-E113-47F6-8B12-D2E9D394452C}"/>
          </ac:spMkLst>
        </pc:spChg>
        <pc:picChg chg="del">
          <ac:chgData name="CAROLYN A COPP" userId="aa875908-5f96-4dcd-a26f-d680caa1cf77" providerId="ADAL" clId="{AA656725-8280-40C8-9DAD-B5B6C4298F1B}" dt="2023-04-24T17:24:34.104" v="0" actId="478"/>
          <ac:picMkLst>
            <pc:docMk/>
            <pc:sldMk cId="657064430" sldId="264"/>
            <ac:picMk id="6" creationId="{6FC994B3-7821-41FB-A29D-4298C204F832}"/>
          </ac:picMkLst>
        </pc:picChg>
      </pc:sldChg>
      <pc:sldChg chg="modSp mod">
        <pc:chgData name="CAROLYN A COPP" userId="aa875908-5f96-4dcd-a26f-d680caa1cf77" providerId="ADAL" clId="{AA656725-8280-40C8-9DAD-B5B6C4298F1B}" dt="2023-04-24T17:26:42.776" v="44" actId="20577"/>
        <pc:sldMkLst>
          <pc:docMk/>
          <pc:sldMk cId="2287971276" sldId="282"/>
        </pc:sldMkLst>
        <pc:spChg chg="mod">
          <ac:chgData name="CAROLYN A COPP" userId="aa875908-5f96-4dcd-a26f-d680caa1cf77" providerId="ADAL" clId="{AA656725-8280-40C8-9DAD-B5B6C4298F1B}" dt="2023-04-24T17:26:22.733" v="23" actId="207"/>
          <ac:spMkLst>
            <pc:docMk/>
            <pc:sldMk cId="2287971276" sldId="282"/>
            <ac:spMk id="4" creationId="{F6CA8B58-7E2C-4F09-8DE0-2DA0B2FC4770}"/>
          </ac:spMkLst>
        </pc:spChg>
        <pc:spChg chg="mod">
          <ac:chgData name="CAROLYN A COPP" userId="aa875908-5f96-4dcd-a26f-d680caa1cf77" providerId="ADAL" clId="{AA656725-8280-40C8-9DAD-B5B6C4298F1B}" dt="2023-04-24T17:24:58.443" v="17" actId="20577"/>
          <ac:spMkLst>
            <pc:docMk/>
            <pc:sldMk cId="2287971276" sldId="282"/>
            <ac:spMk id="12" creationId="{8F6CBC6F-7586-42FD-A38A-38C950F859AC}"/>
          </ac:spMkLst>
        </pc:spChg>
        <pc:spChg chg="mod">
          <ac:chgData name="CAROLYN A COPP" userId="aa875908-5f96-4dcd-a26f-d680caa1cf77" providerId="ADAL" clId="{AA656725-8280-40C8-9DAD-B5B6C4298F1B}" dt="2023-04-24T17:26:14.219" v="21" actId="207"/>
          <ac:spMkLst>
            <pc:docMk/>
            <pc:sldMk cId="2287971276" sldId="282"/>
            <ac:spMk id="30" creationId="{4E6DDBDF-525F-4CE6-BE28-3B223FDAABA0}"/>
          </ac:spMkLst>
        </pc:spChg>
        <pc:spChg chg="mod">
          <ac:chgData name="CAROLYN A COPP" userId="aa875908-5f96-4dcd-a26f-d680caa1cf77" providerId="ADAL" clId="{AA656725-8280-40C8-9DAD-B5B6C4298F1B}" dt="2023-04-24T17:26:02.952" v="20" actId="207"/>
          <ac:spMkLst>
            <pc:docMk/>
            <pc:sldMk cId="2287971276" sldId="282"/>
            <ac:spMk id="38" creationId="{510D369E-05D3-48A4-9F41-0033EB1E7174}"/>
          </ac:spMkLst>
        </pc:spChg>
        <pc:spChg chg="mod">
          <ac:chgData name="CAROLYN A COPP" userId="aa875908-5f96-4dcd-a26f-d680caa1cf77" providerId="ADAL" clId="{AA656725-8280-40C8-9DAD-B5B6C4298F1B}" dt="2023-04-24T17:26:42.776" v="44" actId="20577"/>
          <ac:spMkLst>
            <pc:docMk/>
            <pc:sldMk cId="2287971276" sldId="282"/>
            <ac:spMk id="48" creationId="{510D369E-05D3-48A4-9F41-0033EB1E7174}"/>
          </ac:spMkLst>
        </pc:spChg>
        <pc:spChg chg="mod">
          <ac:chgData name="CAROLYN A COPP" userId="aa875908-5f96-4dcd-a26f-d680caa1cf77" providerId="ADAL" clId="{AA656725-8280-40C8-9DAD-B5B6C4298F1B}" dt="2023-04-24T17:25:53.832" v="19" actId="207"/>
          <ac:spMkLst>
            <pc:docMk/>
            <pc:sldMk cId="2287971276" sldId="282"/>
            <ac:spMk id="50" creationId="{4B565B83-A412-4A67-9A6F-E0F568CCABD8}"/>
          </ac:spMkLst>
        </pc:spChg>
      </pc:sldChg>
      <pc:sldChg chg="ord">
        <pc:chgData name="CAROLYN A COPP" userId="aa875908-5f96-4dcd-a26f-d680caa1cf77" providerId="ADAL" clId="{AA656725-8280-40C8-9DAD-B5B6C4298F1B}" dt="2023-04-27T19:59:37.307" v="212"/>
        <pc:sldMkLst>
          <pc:docMk/>
          <pc:sldMk cId="0" sldId="335"/>
        </pc:sldMkLst>
      </pc:sldChg>
      <pc:sldChg chg="delSp modSp mod">
        <pc:chgData name="CAROLYN A COPP" userId="aa875908-5f96-4dcd-a26f-d680caa1cf77" providerId="ADAL" clId="{AA656725-8280-40C8-9DAD-B5B6C4298F1B}" dt="2023-04-27T12:39:31.319" v="181" actId="27636"/>
        <pc:sldMkLst>
          <pc:docMk/>
          <pc:sldMk cId="4658559" sldId="352"/>
        </pc:sldMkLst>
        <pc:spChg chg="mod">
          <ac:chgData name="CAROLYN A COPP" userId="aa875908-5f96-4dcd-a26f-d680caa1cf77" providerId="ADAL" clId="{AA656725-8280-40C8-9DAD-B5B6C4298F1B}" dt="2023-04-27T12:39:31.319" v="181" actId="27636"/>
          <ac:spMkLst>
            <pc:docMk/>
            <pc:sldMk cId="4658559" sldId="352"/>
            <ac:spMk id="5" creationId="{A1718FFD-A41C-4CB9-95C1-D31FE3306329}"/>
          </ac:spMkLst>
        </pc:spChg>
        <pc:picChg chg="del">
          <ac:chgData name="CAROLYN A COPP" userId="aa875908-5f96-4dcd-a26f-d680caa1cf77" providerId="ADAL" clId="{AA656725-8280-40C8-9DAD-B5B6C4298F1B}" dt="2023-04-24T17:27:20.849" v="45" actId="478"/>
          <ac:picMkLst>
            <pc:docMk/>
            <pc:sldMk cId="4658559" sldId="352"/>
            <ac:picMk id="7" creationId="{9FA7568F-CBC4-4735-A2E7-B9B6529CA01D}"/>
          </ac:picMkLst>
        </pc:picChg>
      </pc:sldChg>
      <pc:sldChg chg="modSp mod ord">
        <pc:chgData name="CAROLYN A COPP" userId="aa875908-5f96-4dcd-a26f-d680caa1cf77" providerId="ADAL" clId="{AA656725-8280-40C8-9DAD-B5B6C4298F1B}" dt="2023-04-27T19:52:50.296" v="198"/>
        <pc:sldMkLst>
          <pc:docMk/>
          <pc:sldMk cId="3173175120" sldId="355"/>
        </pc:sldMkLst>
        <pc:spChg chg="mod">
          <ac:chgData name="CAROLYN A COPP" userId="aa875908-5f96-4dcd-a26f-d680caa1cf77" providerId="ADAL" clId="{AA656725-8280-40C8-9DAD-B5B6C4298F1B}" dt="2023-04-24T17:28:26.484" v="85" actId="20577"/>
          <ac:spMkLst>
            <pc:docMk/>
            <pc:sldMk cId="3173175120" sldId="355"/>
            <ac:spMk id="7" creationId="{65760E4C-1C76-4F55-9175-CEEA1948E97B}"/>
          </ac:spMkLst>
        </pc:spChg>
      </pc:sldChg>
      <pc:sldChg chg="modSp mod">
        <pc:chgData name="CAROLYN A COPP" userId="aa875908-5f96-4dcd-a26f-d680caa1cf77" providerId="ADAL" clId="{AA656725-8280-40C8-9DAD-B5B6C4298F1B}" dt="2023-04-24T17:34:45.440" v="89" actId="20577"/>
        <pc:sldMkLst>
          <pc:docMk/>
          <pc:sldMk cId="2137521171" sldId="356"/>
        </pc:sldMkLst>
        <pc:graphicFrameChg chg="modGraphic">
          <ac:chgData name="CAROLYN A COPP" userId="aa875908-5f96-4dcd-a26f-d680caa1cf77" providerId="ADAL" clId="{AA656725-8280-40C8-9DAD-B5B6C4298F1B}" dt="2023-04-24T17:34:45.440" v="89" actId="20577"/>
          <ac:graphicFrameMkLst>
            <pc:docMk/>
            <pc:sldMk cId="2137521171" sldId="356"/>
            <ac:graphicFrameMk id="3" creationId="{8ADEE5A5-4858-DA44-6B3C-EA679883CA13}"/>
          </ac:graphicFrameMkLst>
        </pc:graphicFrameChg>
      </pc:sldChg>
      <pc:sldChg chg="addSp delSp modSp mod ord">
        <pc:chgData name="CAROLYN A COPP" userId="aa875908-5f96-4dcd-a26f-d680caa1cf77" providerId="ADAL" clId="{AA656725-8280-40C8-9DAD-B5B6C4298F1B}" dt="2023-04-27T19:52:55.922" v="202"/>
        <pc:sldMkLst>
          <pc:docMk/>
          <pc:sldMk cId="2035022011" sldId="360"/>
        </pc:sldMkLst>
        <pc:spChg chg="mod">
          <ac:chgData name="CAROLYN A COPP" userId="aa875908-5f96-4dcd-a26f-d680caa1cf77" providerId="ADAL" clId="{AA656725-8280-40C8-9DAD-B5B6C4298F1B}" dt="2023-04-24T17:58:16.127" v="168" actId="14100"/>
          <ac:spMkLst>
            <pc:docMk/>
            <pc:sldMk cId="2035022011" sldId="360"/>
            <ac:spMk id="9" creationId="{7E6E7D7A-D325-48A4-8C47-65D3D15862BB}"/>
          </ac:spMkLst>
        </pc:spChg>
        <pc:spChg chg="del mod">
          <ac:chgData name="CAROLYN A COPP" userId="aa875908-5f96-4dcd-a26f-d680caa1cf77" providerId="ADAL" clId="{AA656725-8280-40C8-9DAD-B5B6C4298F1B}" dt="2023-04-24T17:54:24.359" v="145" actId="478"/>
          <ac:spMkLst>
            <pc:docMk/>
            <pc:sldMk cId="2035022011" sldId="360"/>
            <ac:spMk id="10" creationId="{5E33A114-685F-4F3F-AEC8-84553F79E410}"/>
          </ac:spMkLst>
        </pc:spChg>
        <pc:spChg chg="mod">
          <ac:chgData name="CAROLYN A COPP" userId="aa875908-5f96-4dcd-a26f-d680caa1cf77" providerId="ADAL" clId="{AA656725-8280-40C8-9DAD-B5B6C4298F1B}" dt="2023-04-24T17:57:57.911" v="166" actId="14100"/>
          <ac:spMkLst>
            <pc:docMk/>
            <pc:sldMk cId="2035022011" sldId="360"/>
            <ac:spMk id="15" creationId="{A0968CC6-17BD-487D-A0AF-E9C4D51156B8}"/>
          </ac:spMkLst>
        </pc:spChg>
        <pc:picChg chg="add mod">
          <ac:chgData name="CAROLYN A COPP" userId="aa875908-5f96-4dcd-a26f-d680caa1cf77" providerId="ADAL" clId="{AA656725-8280-40C8-9DAD-B5B6C4298F1B}" dt="2023-04-24T17:55:33.359" v="158" actId="1076"/>
          <ac:picMkLst>
            <pc:docMk/>
            <pc:sldMk cId="2035022011" sldId="360"/>
            <ac:picMk id="3" creationId="{D8E452A5-4448-8B4F-0274-299892C8D92B}"/>
          </ac:picMkLst>
        </pc:picChg>
        <pc:picChg chg="add del">
          <ac:chgData name="CAROLYN A COPP" userId="aa875908-5f96-4dcd-a26f-d680caa1cf77" providerId="ADAL" clId="{AA656725-8280-40C8-9DAD-B5B6C4298F1B}" dt="2023-04-24T17:55:28.166" v="155" actId="22"/>
          <ac:picMkLst>
            <pc:docMk/>
            <pc:sldMk cId="2035022011" sldId="360"/>
            <ac:picMk id="5" creationId="{C498A237-FD68-31F7-7665-3E6039944436}"/>
          </ac:picMkLst>
        </pc:picChg>
        <pc:picChg chg="add del">
          <ac:chgData name="CAROLYN A COPP" userId="aa875908-5f96-4dcd-a26f-d680caa1cf77" providerId="ADAL" clId="{AA656725-8280-40C8-9DAD-B5B6C4298F1B}" dt="2023-04-24T17:55:32.322" v="157" actId="22"/>
          <ac:picMkLst>
            <pc:docMk/>
            <pc:sldMk cId="2035022011" sldId="360"/>
            <ac:picMk id="7" creationId="{0B59F616-05FD-A17A-380A-760FC20624E2}"/>
          </ac:picMkLst>
        </pc:picChg>
        <pc:picChg chg="del">
          <ac:chgData name="CAROLYN A COPP" userId="aa875908-5f96-4dcd-a26f-d680caa1cf77" providerId="ADAL" clId="{AA656725-8280-40C8-9DAD-B5B6C4298F1B}" dt="2023-04-24T17:54:29.968" v="149" actId="478"/>
          <ac:picMkLst>
            <pc:docMk/>
            <pc:sldMk cId="2035022011" sldId="360"/>
            <ac:picMk id="11" creationId="{C17ED66B-9884-4173-B714-51CB485A480F}"/>
          </ac:picMkLst>
        </pc:picChg>
        <pc:picChg chg="del">
          <ac:chgData name="CAROLYN A COPP" userId="aa875908-5f96-4dcd-a26f-d680caa1cf77" providerId="ADAL" clId="{AA656725-8280-40C8-9DAD-B5B6C4298F1B}" dt="2023-04-24T17:54:28.748" v="148" actId="478"/>
          <ac:picMkLst>
            <pc:docMk/>
            <pc:sldMk cId="2035022011" sldId="360"/>
            <ac:picMk id="12" creationId="{24F09AC4-65FD-4791-B1E6-E5F198C69B7E}"/>
          </ac:picMkLst>
        </pc:picChg>
        <pc:picChg chg="del">
          <ac:chgData name="CAROLYN A COPP" userId="aa875908-5f96-4dcd-a26f-d680caa1cf77" providerId="ADAL" clId="{AA656725-8280-40C8-9DAD-B5B6C4298F1B}" dt="2023-04-24T17:54:25.962" v="146" actId="478"/>
          <ac:picMkLst>
            <pc:docMk/>
            <pc:sldMk cId="2035022011" sldId="360"/>
            <ac:picMk id="13" creationId="{2BC9B68C-4196-478D-B5D0-0BDECCB22A36}"/>
          </ac:picMkLst>
        </pc:picChg>
        <pc:picChg chg="del">
          <ac:chgData name="CAROLYN A COPP" userId="aa875908-5f96-4dcd-a26f-d680caa1cf77" providerId="ADAL" clId="{AA656725-8280-40C8-9DAD-B5B6C4298F1B}" dt="2023-04-24T17:54:27.234" v="147" actId="478"/>
          <ac:picMkLst>
            <pc:docMk/>
            <pc:sldMk cId="2035022011" sldId="360"/>
            <ac:picMk id="14" creationId="{B23187B8-9723-496B-AAA2-3D19D2A11877}"/>
          </ac:picMkLst>
        </pc:picChg>
      </pc:sldChg>
      <pc:sldChg chg="modSp mod">
        <pc:chgData name="CAROLYN A COPP" userId="aa875908-5f96-4dcd-a26f-d680caa1cf77" providerId="ADAL" clId="{AA656725-8280-40C8-9DAD-B5B6C4298F1B}" dt="2023-04-24T17:42:57.022" v="94" actId="14100"/>
        <pc:sldMkLst>
          <pc:docMk/>
          <pc:sldMk cId="2517551673" sldId="366"/>
        </pc:sldMkLst>
        <pc:spChg chg="mod">
          <ac:chgData name="CAROLYN A COPP" userId="aa875908-5f96-4dcd-a26f-d680caa1cf77" providerId="ADAL" clId="{AA656725-8280-40C8-9DAD-B5B6C4298F1B}" dt="2023-04-24T17:42:57.022" v="94" actId="14100"/>
          <ac:spMkLst>
            <pc:docMk/>
            <pc:sldMk cId="2517551673" sldId="366"/>
            <ac:spMk id="13" creationId="{AB18DE6F-5B51-49D1-B929-33898FCF6280}"/>
          </ac:spMkLst>
        </pc:spChg>
      </pc:sldChg>
      <pc:sldChg chg="addSp delSp modSp mod">
        <pc:chgData name="CAROLYN A COPP" userId="aa875908-5f96-4dcd-a26f-d680caa1cf77" providerId="ADAL" clId="{AA656725-8280-40C8-9DAD-B5B6C4298F1B}" dt="2023-04-24T17:49:53.806" v="141" actId="1076"/>
        <pc:sldMkLst>
          <pc:docMk/>
          <pc:sldMk cId="3414472906" sldId="376"/>
        </pc:sldMkLst>
        <pc:spChg chg="mod">
          <ac:chgData name="CAROLYN A COPP" userId="aa875908-5f96-4dcd-a26f-d680caa1cf77" providerId="ADAL" clId="{AA656725-8280-40C8-9DAD-B5B6C4298F1B}" dt="2023-04-24T17:49:26.012" v="134" actId="14100"/>
          <ac:spMkLst>
            <pc:docMk/>
            <pc:sldMk cId="3414472906" sldId="376"/>
            <ac:spMk id="6" creationId="{8B2C4960-2FA8-5969-CA16-DFC7E7DB4125}"/>
          </ac:spMkLst>
        </pc:spChg>
        <pc:picChg chg="add del mod">
          <ac:chgData name="CAROLYN A COPP" userId="aa875908-5f96-4dcd-a26f-d680caa1cf77" providerId="ADAL" clId="{AA656725-8280-40C8-9DAD-B5B6C4298F1B}" dt="2023-04-24T17:48:22.357" v="110" actId="478"/>
          <ac:picMkLst>
            <pc:docMk/>
            <pc:sldMk cId="3414472906" sldId="376"/>
            <ac:picMk id="3" creationId="{EAAF650F-BB87-844E-EA8A-6778D8CFD686}"/>
          </ac:picMkLst>
        </pc:picChg>
        <pc:picChg chg="del mod">
          <ac:chgData name="CAROLYN A COPP" userId="aa875908-5f96-4dcd-a26f-d680caa1cf77" providerId="ADAL" clId="{AA656725-8280-40C8-9DAD-B5B6C4298F1B}" dt="2023-04-24T17:48:29.767" v="112" actId="478"/>
          <ac:picMkLst>
            <pc:docMk/>
            <pc:sldMk cId="3414472906" sldId="376"/>
            <ac:picMk id="4" creationId="{65D782B7-419D-480A-9B38-B013176A9A23}"/>
          </ac:picMkLst>
        </pc:picChg>
        <pc:picChg chg="add del mod">
          <ac:chgData name="CAROLYN A COPP" userId="aa875908-5f96-4dcd-a26f-d680caa1cf77" providerId="ADAL" clId="{AA656725-8280-40C8-9DAD-B5B6C4298F1B}" dt="2023-04-24T17:48:20.136" v="109" actId="478"/>
          <ac:picMkLst>
            <pc:docMk/>
            <pc:sldMk cId="3414472906" sldId="376"/>
            <ac:picMk id="5" creationId="{8D9BF8C2-172A-B35B-B232-354775162413}"/>
          </ac:picMkLst>
        </pc:picChg>
        <pc:picChg chg="mod">
          <ac:chgData name="CAROLYN A COPP" userId="aa875908-5f96-4dcd-a26f-d680caa1cf77" providerId="ADAL" clId="{AA656725-8280-40C8-9DAD-B5B6C4298F1B}" dt="2023-04-24T17:49:42.007" v="137" actId="1076"/>
          <ac:picMkLst>
            <pc:docMk/>
            <pc:sldMk cId="3414472906" sldId="376"/>
            <ac:picMk id="7" creationId="{D0D8A49A-5F93-41F0-AA1E-8C44A1890B92}"/>
          </ac:picMkLst>
        </pc:picChg>
        <pc:picChg chg="del mod">
          <ac:chgData name="CAROLYN A COPP" userId="aa875908-5f96-4dcd-a26f-d680caa1cf77" providerId="ADAL" clId="{AA656725-8280-40C8-9DAD-B5B6C4298F1B}" dt="2023-04-24T17:46:49.153" v="96" actId="478"/>
          <ac:picMkLst>
            <pc:docMk/>
            <pc:sldMk cId="3414472906" sldId="376"/>
            <ac:picMk id="8" creationId="{1FB20060-A99A-4CA5-A33D-3C27E19BCF77}"/>
          </ac:picMkLst>
        </pc:picChg>
        <pc:picChg chg="mod">
          <ac:chgData name="CAROLYN A COPP" userId="aa875908-5f96-4dcd-a26f-d680caa1cf77" providerId="ADAL" clId="{AA656725-8280-40C8-9DAD-B5B6C4298F1B}" dt="2023-04-24T17:49:48.075" v="139" actId="1076"/>
          <ac:picMkLst>
            <pc:docMk/>
            <pc:sldMk cId="3414472906" sldId="376"/>
            <ac:picMk id="9" creationId="{E165F0C9-292A-486F-9F7C-E8CA48E1B235}"/>
          </ac:picMkLst>
        </pc:picChg>
        <pc:picChg chg="mod">
          <ac:chgData name="CAROLYN A COPP" userId="aa875908-5f96-4dcd-a26f-d680caa1cf77" providerId="ADAL" clId="{AA656725-8280-40C8-9DAD-B5B6C4298F1B}" dt="2023-04-24T17:49:50.395" v="140" actId="1076"/>
          <ac:picMkLst>
            <pc:docMk/>
            <pc:sldMk cId="3414472906" sldId="376"/>
            <ac:picMk id="11" creationId="{ABBA0378-CF3D-4C20-85E7-3BEE424C480E}"/>
          </ac:picMkLst>
        </pc:picChg>
        <pc:picChg chg="mod">
          <ac:chgData name="CAROLYN A COPP" userId="aa875908-5f96-4dcd-a26f-d680caa1cf77" providerId="ADAL" clId="{AA656725-8280-40C8-9DAD-B5B6C4298F1B}" dt="2023-04-24T17:49:53.806" v="141" actId="1076"/>
          <ac:picMkLst>
            <pc:docMk/>
            <pc:sldMk cId="3414472906" sldId="376"/>
            <ac:picMk id="12" creationId="{C47596DB-C31B-473F-B1A7-FA2EDD9BBF75}"/>
          </ac:picMkLst>
        </pc:picChg>
      </pc:sldChg>
      <pc:sldChg chg="ord">
        <pc:chgData name="CAROLYN A COPP" userId="aa875908-5f96-4dcd-a26f-d680caa1cf77" providerId="ADAL" clId="{AA656725-8280-40C8-9DAD-B5B6C4298F1B}" dt="2023-04-27T19:52:53.120" v="200"/>
        <pc:sldMkLst>
          <pc:docMk/>
          <pc:sldMk cId="377961100" sldId="378"/>
        </pc:sldMkLst>
      </pc:sldChg>
      <pc:sldChg chg="modSp mod">
        <pc:chgData name="CAROLYN A COPP" userId="aa875908-5f96-4dcd-a26f-d680caa1cf77" providerId="ADAL" clId="{AA656725-8280-40C8-9DAD-B5B6C4298F1B}" dt="2023-04-27T13:27:05.535" v="182" actId="1076"/>
        <pc:sldMkLst>
          <pc:docMk/>
          <pc:sldMk cId="805822371" sldId="382"/>
        </pc:sldMkLst>
        <pc:picChg chg="mod">
          <ac:chgData name="CAROLYN A COPP" userId="aa875908-5f96-4dcd-a26f-d680caa1cf77" providerId="ADAL" clId="{AA656725-8280-40C8-9DAD-B5B6C4298F1B}" dt="2023-04-27T13:27:05.535" v="182" actId="1076"/>
          <ac:picMkLst>
            <pc:docMk/>
            <pc:sldMk cId="805822371" sldId="382"/>
            <ac:picMk id="7" creationId="{D11B5339-E9F0-43F6-B105-E4BD32D5C658}"/>
          </ac:picMkLst>
        </pc:picChg>
      </pc:sldChg>
      <pc:sldChg chg="ord">
        <pc:chgData name="CAROLYN A COPP" userId="aa875908-5f96-4dcd-a26f-d680caa1cf77" providerId="ADAL" clId="{AA656725-8280-40C8-9DAD-B5B6C4298F1B}" dt="2023-04-27T19:53:26.374" v="208"/>
        <pc:sldMkLst>
          <pc:docMk/>
          <pc:sldMk cId="2798059363" sldId="383"/>
        </pc:sldMkLst>
      </pc:sldChg>
      <pc:sldChg chg="delSp modSp mod">
        <pc:chgData name="CAROLYN A COPP" userId="aa875908-5f96-4dcd-a26f-d680caa1cf77" providerId="ADAL" clId="{AA656725-8280-40C8-9DAD-B5B6C4298F1B}" dt="2023-04-24T17:42:44.828" v="93" actId="20577"/>
        <pc:sldMkLst>
          <pc:docMk/>
          <pc:sldMk cId="3682343404" sldId="397"/>
        </pc:sldMkLst>
        <pc:spChg chg="mod">
          <ac:chgData name="CAROLYN A COPP" userId="aa875908-5f96-4dcd-a26f-d680caa1cf77" providerId="ADAL" clId="{AA656725-8280-40C8-9DAD-B5B6C4298F1B}" dt="2023-04-24T17:42:44.828" v="93" actId="20577"/>
          <ac:spMkLst>
            <pc:docMk/>
            <pc:sldMk cId="3682343404" sldId="397"/>
            <ac:spMk id="3" creationId="{E2CE7612-216C-4CAC-9D44-EFB0279D518D}"/>
          </ac:spMkLst>
        </pc:spChg>
        <pc:picChg chg="del">
          <ac:chgData name="CAROLYN A COPP" userId="aa875908-5f96-4dcd-a26f-d680caa1cf77" providerId="ADAL" clId="{AA656725-8280-40C8-9DAD-B5B6C4298F1B}" dt="2023-04-24T17:42:29.593" v="90" actId="478"/>
          <ac:picMkLst>
            <pc:docMk/>
            <pc:sldMk cId="3682343404" sldId="397"/>
            <ac:picMk id="5" creationId="{B03AE227-2AA8-4C84-A033-770FC1C0BEFF}"/>
          </ac:picMkLst>
        </pc:picChg>
        <pc:picChg chg="del">
          <ac:chgData name="CAROLYN A COPP" userId="aa875908-5f96-4dcd-a26f-d680caa1cf77" providerId="ADAL" clId="{AA656725-8280-40C8-9DAD-B5B6C4298F1B}" dt="2023-04-24T17:42:34.046" v="92" actId="478"/>
          <ac:picMkLst>
            <pc:docMk/>
            <pc:sldMk cId="3682343404" sldId="397"/>
            <ac:picMk id="7" creationId="{A43ADE90-BB1B-406C-B508-18543C5C4D98}"/>
          </ac:picMkLst>
        </pc:picChg>
        <pc:picChg chg="del">
          <ac:chgData name="CAROLYN A COPP" userId="aa875908-5f96-4dcd-a26f-d680caa1cf77" providerId="ADAL" clId="{AA656725-8280-40C8-9DAD-B5B6C4298F1B}" dt="2023-04-24T17:42:32.058" v="91" actId="478"/>
          <ac:picMkLst>
            <pc:docMk/>
            <pc:sldMk cId="3682343404" sldId="397"/>
            <ac:picMk id="9" creationId="{9FA22E29-9F37-4BDD-B60B-8B4E0B094D22}"/>
          </ac:picMkLst>
        </pc:picChg>
      </pc:sldChg>
      <pc:sldChg chg="modSp mod">
        <pc:chgData name="CAROLYN A COPP" userId="aa875908-5f96-4dcd-a26f-d680caa1cf77" providerId="ADAL" clId="{AA656725-8280-40C8-9DAD-B5B6C4298F1B}" dt="2023-04-27T13:28:59.936" v="191" actId="1076"/>
        <pc:sldMkLst>
          <pc:docMk/>
          <pc:sldMk cId="4085447929" sldId="398"/>
        </pc:sldMkLst>
        <pc:picChg chg="mod">
          <ac:chgData name="CAROLYN A COPP" userId="aa875908-5f96-4dcd-a26f-d680caa1cf77" providerId="ADAL" clId="{AA656725-8280-40C8-9DAD-B5B6C4298F1B}" dt="2023-04-27T13:28:59.936" v="191" actId="1076"/>
          <ac:picMkLst>
            <pc:docMk/>
            <pc:sldMk cId="4085447929" sldId="398"/>
            <ac:picMk id="2" creationId="{F64E398D-A925-42E9-A108-07D049EEDC24}"/>
          </ac:picMkLst>
        </pc:picChg>
        <pc:picChg chg="mod">
          <ac:chgData name="CAROLYN A COPP" userId="aa875908-5f96-4dcd-a26f-d680caa1cf77" providerId="ADAL" clId="{AA656725-8280-40C8-9DAD-B5B6C4298F1B}" dt="2023-04-27T13:28:52.762" v="189" actId="1076"/>
          <ac:picMkLst>
            <pc:docMk/>
            <pc:sldMk cId="4085447929" sldId="398"/>
            <ac:picMk id="8" creationId="{F26DC16A-C62B-4A44-8DDE-C8E839E74A43}"/>
          </ac:picMkLst>
        </pc:picChg>
        <pc:picChg chg="mod">
          <ac:chgData name="CAROLYN A COPP" userId="aa875908-5f96-4dcd-a26f-d680caa1cf77" providerId="ADAL" clId="{AA656725-8280-40C8-9DAD-B5B6C4298F1B}" dt="2023-04-27T13:28:41.789" v="186" actId="14100"/>
          <ac:picMkLst>
            <pc:docMk/>
            <pc:sldMk cId="4085447929" sldId="398"/>
            <ac:picMk id="10" creationId="{F3BB0FA7-826B-4A80-99A5-B7AEFAF81B43}"/>
          </ac:picMkLst>
        </pc:picChg>
      </pc:sldChg>
      <pc:sldChg chg="ord">
        <pc:chgData name="CAROLYN A COPP" userId="aa875908-5f96-4dcd-a26f-d680caa1cf77" providerId="ADAL" clId="{AA656725-8280-40C8-9DAD-B5B6C4298F1B}" dt="2023-04-27T19:53:01.506" v="204"/>
        <pc:sldMkLst>
          <pc:docMk/>
          <pc:sldMk cId="3417649156" sldId="399"/>
        </pc:sldMkLst>
      </pc:sldChg>
      <pc:sldChg chg="modSp mod">
        <pc:chgData name="CAROLYN A COPP" userId="aa875908-5f96-4dcd-a26f-d680caa1cf77" providerId="ADAL" clId="{AA656725-8280-40C8-9DAD-B5B6C4298F1B}" dt="2023-04-27T19:52:00.977" v="196" actId="14100"/>
        <pc:sldMkLst>
          <pc:docMk/>
          <pc:sldMk cId="384254701" sldId="406"/>
        </pc:sldMkLst>
        <pc:picChg chg="mod">
          <ac:chgData name="CAROLYN A COPP" userId="aa875908-5f96-4dcd-a26f-d680caa1cf77" providerId="ADAL" clId="{AA656725-8280-40C8-9DAD-B5B6C4298F1B}" dt="2023-04-27T19:52:00.977" v="196" actId="14100"/>
          <ac:picMkLst>
            <pc:docMk/>
            <pc:sldMk cId="384254701" sldId="406"/>
            <ac:picMk id="4" creationId="{76B7FD41-B632-C038-BB7D-FAFCDAFE0382}"/>
          </ac:picMkLst>
        </pc:picChg>
      </pc:sldChg>
      <pc:sldChg chg="ord">
        <pc:chgData name="CAROLYN A COPP" userId="aa875908-5f96-4dcd-a26f-d680caa1cf77" providerId="ADAL" clId="{AA656725-8280-40C8-9DAD-B5B6C4298F1B}" dt="2023-04-27T19:59:27.635" v="210"/>
        <pc:sldMkLst>
          <pc:docMk/>
          <pc:sldMk cId="3646044618" sldId="408"/>
        </pc:sldMkLst>
      </pc:sldChg>
    </pc:docChg>
  </pc:docChgLst>
  <pc:docChgLst>
    <pc:chgData name="MELISSA A. SHEPARD" userId="S::melissaashepard@bpsma.org::5b9db566-cf8a-4ff7-9a03-47f03572a501" providerId="AD" clId="Web-{6983ED23-9ED2-09DF-8BD9-FF61BC5F4150}"/>
    <pc:docChg chg="modSld sldOrd">
      <pc:chgData name="MELISSA A. SHEPARD" userId="S::melissaashepard@bpsma.org::5b9db566-cf8a-4ff7-9a03-47f03572a501" providerId="AD" clId="Web-{6983ED23-9ED2-09DF-8BD9-FF61BC5F4150}" dt="2023-04-27T01:44:05.611" v="53" actId="14100"/>
      <pc:docMkLst>
        <pc:docMk/>
      </pc:docMkLst>
      <pc:sldChg chg="ord">
        <pc:chgData name="MELISSA A. SHEPARD" userId="S::melissaashepard@bpsma.org::5b9db566-cf8a-4ff7-9a03-47f03572a501" providerId="AD" clId="Web-{6983ED23-9ED2-09DF-8BD9-FF61BC5F4150}" dt="2023-04-27T01:38:29.158" v="1"/>
        <pc:sldMkLst>
          <pc:docMk/>
          <pc:sldMk cId="3173175120" sldId="355"/>
        </pc:sldMkLst>
      </pc:sldChg>
      <pc:sldChg chg="modSp ord">
        <pc:chgData name="MELISSA A. SHEPARD" userId="S::melissaashepard@bpsma.org::5b9db566-cf8a-4ff7-9a03-47f03572a501" providerId="AD" clId="Web-{6983ED23-9ED2-09DF-8BD9-FF61BC5F4150}" dt="2023-04-27T01:41:42.323" v="19"/>
        <pc:sldMkLst>
          <pc:docMk/>
          <pc:sldMk cId="2137521171" sldId="356"/>
        </pc:sldMkLst>
        <pc:spChg chg="mod">
          <ac:chgData name="MELISSA A. SHEPARD" userId="S::melissaashepard@bpsma.org::5b9db566-cf8a-4ff7-9a03-47f03572a501" providerId="AD" clId="Web-{6983ED23-9ED2-09DF-8BD9-FF61BC5F4150}" dt="2023-04-27T01:41:20.103" v="16" actId="20577"/>
          <ac:spMkLst>
            <pc:docMk/>
            <pc:sldMk cId="2137521171" sldId="356"/>
            <ac:spMk id="10" creationId="{487B6FF8-1302-FE91-4067-FF4636158D2B}"/>
          </ac:spMkLst>
        </pc:spChg>
        <pc:graphicFrameChg chg="mod modGraphic">
          <ac:chgData name="MELISSA A. SHEPARD" userId="S::melissaashepard@bpsma.org::5b9db566-cf8a-4ff7-9a03-47f03572a501" providerId="AD" clId="Web-{6983ED23-9ED2-09DF-8BD9-FF61BC5F4150}" dt="2023-04-27T01:41:42.323" v="19"/>
          <ac:graphicFrameMkLst>
            <pc:docMk/>
            <pc:sldMk cId="2137521171" sldId="356"/>
            <ac:graphicFrameMk id="9" creationId="{A7235BCA-C2D3-61FB-CC35-2A3BBBB1D825}"/>
          </ac:graphicFrameMkLst>
        </pc:graphicFrameChg>
      </pc:sldChg>
      <pc:sldChg chg="ord">
        <pc:chgData name="MELISSA A. SHEPARD" userId="S::melissaashepard@bpsma.org::5b9db566-cf8a-4ff7-9a03-47f03572a501" providerId="AD" clId="Web-{6983ED23-9ED2-09DF-8BD9-FF61BC5F4150}" dt="2023-04-27T01:39:24.832" v="2"/>
        <pc:sldMkLst>
          <pc:docMk/>
          <pc:sldMk cId="1336304185" sldId="381"/>
        </pc:sldMkLst>
      </pc:sldChg>
      <pc:sldChg chg="modSp">
        <pc:chgData name="MELISSA A. SHEPARD" userId="S::melissaashepard@bpsma.org::5b9db566-cf8a-4ff7-9a03-47f03572a501" providerId="AD" clId="Web-{6983ED23-9ED2-09DF-8BD9-FF61BC5F4150}" dt="2023-04-27T01:44:05.611" v="53" actId="14100"/>
        <pc:sldMkLst>
          <pc:docMk/>
          <pc:sldMk cId="3065439751" sldId="386"/>
        </pc:sldMkLst>
        <pc:spChg chg="mod">
          <ac:chgData name="MELISSA A. SHEPARD" userId="S::melissaashepard@bpsma.org::5b9db566-cf8a-4ff7-9a03-47f03572a501" providerId="AD" clId="Web-{6983ED23-9ED2-09DF-8BD9-FF61BC5F4150}" dt="2023-04-27T01:44:05.611" v="53" actId="14100"/>
          <ac:spMkLst>
            <pc:docMk/>
            <pc:sldMk cId="3065439751" sldId="386"/>
            <ac:spMk id="2" creationId="{6C9A70E3-7C81-8D31-5B2C-D9416D37D9F6}"/>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hyperlink" Target="mailto:jeanguilloteau@bpsma.org" TargetMode="External"/><Relationship Id="rId2" Type="http://schemas.openxmlformats.org/officeDocument/2006/relationships/hyperlink" Target="mailto:carolynacopp@bpsma.org" TargetMode="External"/><Relationship Id="rId1" Type="http://schemas.openxmlformats.org/officeDocument/2006/relationships/hyperlink" Target="mailto:cynthiaeburns@bpsma.org" TargetMode="External"/><Relationship Id="rId4" Type="http://schemas.openxmlformats.org/officeDocument/2006/relationships/hyperlink" Target="mailto:melissashepard@bpsma.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mailto:jeanguilloteau@bpsma.org" TargetMode="External"/><Relationship Id="rId2" Type="http://schemas.openxmlformats.org/officeDocument/2006/relationships/hyperlink" Target="mailto:carolynacopp@bpsma.org" TargetMode="External"/><Relationship Id="rId1" Type="http://schemas.openxmlformats.org/officeDocument/2006/relationships/hyperlink" Target="mailto:cynthiaeburns@bpsma.org" TargetMode="External"/><Relationship Id="rId4" Type="http://schemas.openxmlformats.org/officeDocument/2006/relationships/hyperlink" Target="mailto:melissashepard@bpsma.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733F5-1B8D-4592-9516-3DC84E35813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54A22BA-E3E7-4818-8607-0CCA99D634E9}">
      <dgm:prSet/>
      <dgm:spPr/>
      <dgm:t>
        <a:bodyPr/>
        <a:lstStyle/>
        <a:p>
          <a:r>
            <a:rPr lang="en-US"/>
            <a:t>After </a:t>
          </a:r>
          <a:r>
            <a:rPr lang="en-US">
              <a:latin typeface="Calibri Light"/>
            </a:rPr>
            <a:t>school</a:t>
          </a:r>
          <a:r>
            <a:rPr lang="en-US"/>
            <a:t> </a:t>
          </a:r>
          <a:r>
            <a:rPr lang="en-US">
              <a:latin typeface="Calibri Light"/>
            </a:rPr>
            <a:t>help</a:t>
          </a:r>
          <a:r>
            <a:rPr lang="en-US"/>
            <a:t> with </a:t>
          </a:r>
          <a:r>
            <a:rPr lang="en-US">
              <a:latin typeface="Calibri Light"/>
            </a:rPr>
            <a:t>teachers</a:t>
          </a:r>
          <a:endParaRPr lang="en-US"/>
        </a:p>
      </dgm:t>
    </dgm:pt>
    <dgm:pt modelId="{4F4C3EAC-4DF6-45CA-B376-C31BEC363B29}" type="parTrans" cxnId="{83F2A1A3-EFEE-4FEF-8561-B84A7E18ADA8}">
      <dgm:prSet/>
      <dgm:spPr/>
      <dgm:t>
        <a:bodyPr/>
        <a:lstStyle/>
        <a:p>
          <a:endParaRPr lang="en-US"/>
        </a:p>
      </dgm:t>
    </dgm:pt>
    <dgm:pt modelId="{485C9A36-9A09-437A-9B47-92A495586A66}" type="sibTrans" cxnId="{83F2A1A3-EFEE-4FEF-8561-B84A7E18ADA8}">
      <dgm:prSet/>
      <dgm:spPr/>
      <dgm:t>
        <a:bodyPr/>
        <a:lstStyle/>
        <a:p>
          <a:endParaRPr lang="en-US"/>
        </a:p>
      </dgm:t>
    </dgm:pt>
    <dgm:pt modelId="{87CF161D-1686-475F-B491-4ED1F5247869}">
      <dgm:prSet/>
      <dgm:spPr/>
      <dgm:t>
        <a:bodyPr/>
        <a:lstStyle/>
        <a:p>
          <a:r>
            <a:rPr lang="en-US"/>
            <a:t>Peer </a:t>
          </a:r>
          <a:r>
            <a:rPr lang="en-US">
              <a:latin typeface="Calibri Light"/>
            </a:rPr>
            <a:t>tutoring</a:t>
          </a:r>
          <a:r>
            <a:rPr lang="en-US"/>
            <a:t> during the school day</a:t>
          </a:r>
        </a:p>
      </dgm:t>
    </dgm:pt>
    <dgm:pt modelId="{21C2A5B6-8F1B-4FCD-ADDC-563CD3618854}" type="parTrans" cxnId="{8C9F32EF-789D-4004-885C-D198D9D94AC6}">
      <dgm:prSet/>
      <dgm:spPr/>
      <dgm:t>
        <a:bodyPr/>
        <a:lstStyle/>
        <a:p>
          <a:endParaRPr lang="en-US"/>
        </a:p>
      </dgm:t>
    </dgm:pt>
    <dgm:pt modelId="{5DD2A7DA-EC12-4EFE-8732-3AEC23E09D94}" type="sibTrans" cxnId="{8C9F32EF-789D-4004-885C-D198D9D94AC6}">
      <dgm:prSet/>
      <dgm:spPr/>
      <dgm:t>
        <a:bodyPr/>
        <a:lstStyle/>
        <a:p>
          <a:endParaRPr lang="en-US"/>
        </a:p>
      </dgm:t>
    </dgm:pt>
    <dgm:pt modelId="{87F002DF-1F71-4CBE-99A0-1E6E5EFFB0BA}">
      <dgm:prSet/>
      <dgm:spPr/>
      <dgm:t>
        <a:bodyPr/>
        <a:lstStyle/>
        <a:p>
          <a:r>
            <a:rPr lang="en-US"/>
            <a:t>Freshman Mentor PACT, after school peer tutoring</a:t>
          </a:r>
        </a:p>
      </dgm:t>
    </dgm:pt>
    <dgm:pt modelId="{99DC9B12-918F-4EB2-91C0-5316E372E751}" type="parTrans" cxnId="{FB6969C2-3EE1-4F6B-B584-ACDD1BADEF44}">
      <dgm:prSet/>
      <dgm:spPr/>
      <dgm:t>
        <a:bodyPr/>
        <a:lstStyle/>
        <a:p>
          <a:endParaRPr lang="en-US"/>
        </a:p>
      </dgm:t>
    </dgm:pt>
    <dgm:pt modelId="{0B22C220-E2B6-42A8-AC7F-4163113539CE}" type="sibTrans" cxnId="{FB6969C2-3EE1-4F6B-B584-ACDD1BADEF44}">
      <dgm:prSet/>
      <dgm:spPr/>
      <dgm:t>
        <a:bodyPr/>
        <a:lstStyle/>
        <a:p>
          <a:endParaRPr lang="en-US"/>
        </a:p>
      </dgm:t>
    </dgm:pt>
    <dgm:pt modelId="{8A830FA2-749E-4F7D-B0DA-7C50E719CEA8}">
      <dgm:prSet/>
      <dgm:spPr/>
      <dgm:t>
        <a:bodyPr/>
        <a:lstStyle/>
        <a:p>
          <a:pPr rtl="0"/>
          <a:r>
            <a:rPr lang="en-US"/>
            <a:t>Credit Recovery </a:t>
          </a:r>
          <a:r>
            <a:rPr lang="en-US">
              <a:latin typeface="Calibri Light"/>
            </a:rPr>
            <a:t>during second</a:t>
          </a:r>
          <a:r>
            <a:rPr lang="en-US"/>
            <a:t> </a:t>
          </a:r>
          <a:r>
            <a:rPr lang="en-US">
              <a:latin typeface="Calibri Light"/>
            </a:rPr>
            <a:t>semester</a:t>
          </a:r>
          <a:endParaRPr lang="en-US"/>
        </a:p>
      </dgm:t>
    </dgm:pt>
    <dgm:pt modelId="{3F83F71B-20BF-40DB-B036-197125F6AE84}" type="parTrans" cxnId="{AFF9CB3B-4BAC-440F-8DFF-5339010CB868}">
      <dgm:prSet/>
      <dgm:spPr/>
      <dgm:t>
        <a:bodyPr/>
        <a:lstStyle/>
        <a:p>
          <a:endParaRPr lang="en-US"/>
        </a:p>
      </dgm:t>
    </dgm:pt>
    <dgm:pt modelId="{BB268237-8917-46A1-9313-35F49DE97D4E}" type="sibTrans" cxnId="{AFF9CB3B-4BAC-440F-8DFF-5339010CB868}">
      <dgm:prSet/>
      <dgm:spPr/>
      <dgm:t>
        <a:bodyPr/>
        <a:lstStyle/>
        <a:p>
          <a:endParaRPr lang="en-US"/>
        </a:p>
      </dgm:t>
    </dgm:pt>
    <dgm:pt modelId="{A3DDCEB0-0694-4FAE-A8E9-EC7B133D4BED}">
      <dgm:prSet/>
      <dgm:spPr/>
      <dgm:t>
        <a:bodyPr/>
        <a:lstStyle/>
        <a:p>
          <a:pPr rtl="0"/>
          <a:r>
            <a:rPr lang="en-US"/>
            <a:t>Late </a:t>
          </a:r>
          <a:r>
            <a:rPr lang="en-US">
              <a:latin typeface="Calibri Light"/>
            </a:rPr>
            <a:t>buses</a:t>
          </a:r>
          <a:r>
            <a:rPr lang="en-US"/>
            <a:t> are available Monday –</a:t>
          </a:r>
          <a:r>
            <a:rPr lang="en-US">
              <a:latin typeface="Calibri Light"/>
            </a:rPr>
            <a:t> Thursday</a:t>
          </a:r>
          <a:endParaRPr lang="en-US"/>
        </a:p>
      </dgm:t>
    </dgm:pt>
    <dgm:pt modelId="{16A94311-CDE5-422E-9EF5-DE67F4018D6B}" type="parTrans" cxnId="{C9C76950-84B8-40E2-8841-CEE398A1499A}">
      <dgm:prSet/>
      <dgm:spPr/>
      <dgm:t>
        <a:bodyPr/>
        <a:lstStyle/>
        <a:p>
          <a:endParaRPr lang="en-US"/>
        </a:p>
      </dgm:t>
    </dgm:pt>
    <dgm:pt modelId="{5AA9E2D3-E31A-4785-85DF-B38450467CA9}" type="sibTrans" cxnId="{C9C76950-84B8-40E2-8841-CEE398A1499A}">
      <dgm:prSet/>
      <dgm:spPr/>
      <dgm:t>
        <a:bodyPr/>
        <a:lstStyle/>
        <a:p>
          <a:endParaRPr lang="en-US"/>
        </a:p>
      </dgm:t>
    </dgm:pt>
    <dgm:pt modelId="{BFE1FDEA-18E2-4E83-9C3A-A31A679FDF2E}" type="pres">
      <dgm:prSet presAssocID="{7D3733F5-1B8D-4592-9516-3DC84E358139}" presName="diagram" presStyleCnt="0">
        <dgm:presLayoutVars>
          <dgm:dir/>
          <dgm:resizeHandles val="exact"/>
        </dgm:presLayoutVars>
      </dgm:prSet>
      <dgm:spPr/>
    </dgm:pt>
    <dgm:pt modelId="{B7AD0B13-713E-4219-9C30-AF2CF77608C7}" type="pres">
      <dgm:prSet presAssocID="{D54A22BA-E3E7-4818-8607-0CCA99D634E9}" presName="node" presStyleLbl="node1" presStyleIdx="0" presStyleCnt="5">
        <dgm:presLayoutVars>
          <dgm:bulletEnabled val="1"/>
        </dgm:presLayoutVars>
      </dgm:prSet>
      <dgm:spPr/>
    </dgm:pt>
    <dgm:pt modelId="{25EF555A-F909-4E54-9D76-05050F7B1E29}" type="pres">
      <dgm:prSet presAssocID="{485C9A36-9A09-437A-9B47-92A495586A66}" presName="sibTrans" presStyleCnt="0"/>
      <dgm:spPr/>
    </dgm:pt>
    <dgm:pt modelId="{E753A9D0-A93C-4F93-9AC7-A6A475EAFD71}" type="pres">
      <dgm:prSet presAssocID="{87CF161D-1686-475F-B491-4ED1F5247869}" presName="node" presStyleLbl="node1" presStyleIdx="1" presStyleCnt="5">
        <dgm:presLayoutVars>
          <dgm:bulletEnabled val="1"/>
        </dgm:presLayoutVars>
      </dgm:prSet>
      <dgm:spPr/>
    </dgm:pt>
    <dgm:pt modelId="{2A745EEA-C317-458A-A4FA-6E6434A9559C}" type="pres">
      <dgm:prSet presAssocID="{5DD2A7DA-EC12-4EFE-8732-3AEC23E09D94}" presName="sibTrans" presStyleCnt="0"/>
      <dgm:spPr/>
    </dgm:pt>
    <dgm:pt modelId="{4CEFD13E-0FE7-4D90-9240-2F69925760CE}" type="pres">
      <dgm:prSet presAssocID="{87F002DF-1F71-4CBE-99A0-1E6E5EFFB0BA}" presName="node" presStyleLbl="node1" presStyleIdx="2" presStyleCnt="5">
        <dgm:presLayoutVars>
          <dgm:bulletEnabled val="1"/>
        </dgm:presLayoutVars>
      </dgm:prSet>
      <dgm:spPr/>
    </dgm:pt>
    <dgm:pt modelId="{4EF26828-ED07-4A74-BC19-64808BA78A6C}" type="pres">
      <dgm:prSet presAssocID="{0B22C220-E2B6-42A8-AC7F-4163113539CE}" presName="sibTrans" presStyleCnt="0"/>
      <dgm:spPr/>
    </dgm:pt>
    <dgm:pt modelId="{B329E98F-093D-4357-8315-0ECE50597D76}" type="pres">
      <dgm:prSet presAssocID="{8A830FA2-749E-4F7D-B0DA-7C50E719CEA8}" presName="node" presStyleLbl="node1" presStyleIdx="3" presStyleCnt="5">
        <dgm:presLayoutVars>
          <dgm:bulletEnabled val="1"/>
        </dgm:presLayoutVars>
      </dgm:prSet>
      <dgm:spPr/>
    </dgm:pt>
    <dgm:pt modelId="{DFEAC32B-647C-4500-9A07-B6999E4C9741}" type="pres">
      <dgm:prSet presAssocID="{BB268237-8917-46A1-9313-35F49DE97D4E}" presName="sibTrans" presStyleCnt="0"/>
      <dgm:spPr/>
    </dgm:pt>
    <dgm:pt modelId="{95C6C228-33D9-41D6-9A72-CFDB94C97B66}" type="pres">
      <dgm:prSet presAssocID="{A3DDCEB0-0694-4FAE-A8E9-EC7B133D4BED}" presName="node" presStyleLbl="node1" presStyleIdx="4" presStyleCnt="5">
        <dgm:presLayoutVars>
          <dgm:bulletEnabled val="1"/>
        </dgm:presLayoutVars>
      </dgm:prSet>
      <dgm:spPr/>
    </dgm:pt>
  </dgm:ptLst>
  <dgm:cxnLst>
    <dgm:cxn modelId="{A92A541A-F959-424E-9B7F-C8B47CF51AB9}" type="presOf" srcId="{8A830FA2-749E-4F7D-B0DA-7C50E719CEA8}" destId="{B329E98F-093D-4357-8315-0ECE50597D76}" srcOrd="0" destOrd="0" presId="urn:microsoft.com/office/officeart/2005/8/layout/default"/>
    <dgm:cxn modelId="{8E8E0621-D2D9-456B-B62D-955EED17E7D8}" type="presOf" srcId="{87CF161D-1686-475F-B491-4ED1F5247869}" destId="{E753A9D0-A93C-4F93-9AC7-A6A475EAFD71}" srcOrd="0" destOrd="0" presId="urn:microsoft.com/office/officeart/2005/8/layout/default"/>
    <dgm:cxn modelId="{AFF9CB3B-4BAC-440F-8DFF-5339010CB868}" srcId="{7D3733F5-1B8D-4592-9516-3DC84E358139}" destId="{8A830FA2-749E-4F7D-B0DA-7C50E719CEA8}" srcOrd="3" destOrd="0" parTransId="{3F83F71B-20BF-40DB-B036-197125F6AE84}" sibTransId="{BB268237-8917-46A1-9313-35F49DE97D4E}"/>
    <dgm:cxn modelId="{C9C76950-84B8-40E2-8841-CEE398A1499A}" srcId="{7D3733F5-1B8D-4592-9516-3DC84E358139}" destId="{A3DDCEB0-0694-4FAE-A8E9-EC7B133D4BED}" srcOrd="4" destOrd="0" parTransId="{16A94311-CDE5-422E-9EF5-DE67F4018D6B}" sibTransId="{5AA9E2D3-E31A-4785-85DF-B38450467CA9}"/>
    <dgm:cxn modelId="{074AF158-04D3-4AE3-965B-1C418B3E2DB3}" type="presOf" srcId="{A3DDCEB0-0694-4FAE-A8E9-EC7B133D4BED}" destId="{95C6C228-33D9-41D6-9A72-CFDB94C97B66}" srcOrd="0" destOrd="0" presId="urn:microsoft.com/office/officeart/2005/8/layout/default"/>
    <dgm:cxn modelId="{96F9308F-60B4-400B-A38E-73B62B382356}" type="presOf" srcId="{7D3733F5-1B8D-4592-9516-3DC84E358139}" destId="{BFE1FDEA-18E2-4E83-9C3A-A31A679FDF2E}" srcOrd="0" destOrd="0" presId="urn:microsoft.com/office/officeart/2005/8/layout/default"/>
    <dgm:cxn modelId="{83F2A1A3-EFEE-4FEF-8561-B84A7E18ADA8}" srcId="{7D3733F5-1B8D-4592-9516-3DC84E358139}" destId="{D54A22BA-E3E7-4818-8607-0CCA99D634E9}" srcOrd="0" destOrd="0" parTransId="{4F4C3EAC-4DF6-45CA-B376-C31BEC363B29}" sibTransId="{485C9A36-9A09-437A-9B47-92A495586A66}"/>
    <dgm:cxn modelId="{A46CD1B5-A919-458A-A417-36D7AAD51149}" type="presOf" srcId="{87F002DF-1F71-4CBE-99A0-1E6E5EFFB0BA}" destId="{4CEFD13E-0FE7-4D90-9240-2F69925760CE}" srcOrd="0" destOrd="0" presId="urn:microsoft.com/office/officeart/2005/8/layout/default"/>
    <dgm:cxn modelId="{FB6969C2-3EE1-4F6B-B584-ACDD1BADEF44}" srcId="{7D3733F5-1B8D-4592-9516-3DC84E358139}" destId="{87F002DF-1F71-4CBE-99A0-1E6E5EFFB0BA}" srcOrd="2" destOrd="0" parTransId="{99DC9B12-918F-4EB2-91C0-5316E372E751}" sibTransId="{0B22C220-E2B6-42A8-AC7F-4163113539CE}"/>
    <dgm:cxn modelId="{AD0229E3-29C2-4F4B-9741-935E6B70538F}" type="presOf" srcId="{D54A22BA-E3E7-4818-8607-0CCA99D634E9}" destId="{B7AD0B13-713E-4219-9C30-AF2CF77608C7}" srcOrd="0" destOrd="0" presId="urn:microsoft.com/office/officeart/2005/8/layout/default"/>
    <dgm:cxn modelId="{8C9F32EF-789D-4004-885C-D198D9D94AC6}" srcId="{7D3733F5-1B8D-4592-9516-3DC84E358139}" destId="{87CF161D-1686-475F-B491-4ED1F5247869}" srcOrd="1" destOrd="0" parTransId="{21C2A5B6-8F1B-4FCD-ADDC-563CD3618854}" sibTransId="{5DD2A7DA-EC12-4EFE-8732-3AEC23E09D94}"/>
    <dgm:cxn modelId="{94C9AC55-AFEA-4911-861F-1B2862DAF576}" type="presParOf" srcId="{BFE1FDEA-18E2-4E83-9C3A-A31A679FDF2E}" destId="{B7AD0B13-713E-4219-9C30-AF2CF77608C7}" srcOrd="0" destOrd="0" presId="urn:microsoft.com/office/officeart/2005/8/layout/default"/>
    <dgm:cxn modelId="{3B1CF5BA-C3AC-4B90-B795-3E91BB65779C}" type="presParOf" srcId="{BFE1FDEA-18E2-4E83-9C3A-A31A679FDF2E}" destId="{25EF555A-F909-4E54-9D76-05050F7B1E29}" srcOrd="1" destOrd="0" presId="urn:microsoft.com/office/officeart/2005/8/layout/default"/>
    <dgm:cxn modelId="{F0982BC8-6628-4F98-9C62-F15EF333A3B8}" type="presParOf" srcId="{BFE1FDEA-18E2-4E83-9C3A-A31A679FDF2E}" destId="{E753A9D0-A93C-4F93-9AC7-A6A475EAFD71}" srcOrd="2" destOrd="0" presId="urn:microsoft.com/office/officeart/2005/8/layout/default"/>
    <dgm:cxn modelId="{6A7E55BC-C817-45BF-8172-0FD772A5E0E8}" type="presParOf" srcId="{BFE1FDEA-18E2-4E83-9C3A-A31A679FDF2E}" destId="{2A745EEA-C317-458A-A4FA-6E6434A9559C}" srcOrd="3" destOrd="0" presId="urn:microsoft.com/office/officeart/2005/8/layout/default"/>
    <dgm:cxn modelId="{63ED6F97-FFA2-4BBB-8A56-88792219E05F}" type="presParOf" srcId="{BFE1FDEA-18E2-4E83-9C3A-A31A679FDF2E}" destId="{4CEFD13E-0FE7-4D90-9240-2F69925760CE}" srcOrd="4" destOrd="0" presId="urn:microsoft.com/office/officeart/2005/8/layout/default"/>
    <dgm:cxn modelId="{16397724-601D-4190-BABB-6BE324726C66}" type="presParOf" srcId="{BFE1FDEA-18E2-4E83-9C3A-A31A679FDF2E}" destId="{4EF26828-ED07-4A74-BC19-64808BA78A6C}" srcOrd="5" destOrd="0" presId="urn:microsoft.com/office/officeart/2005/8/layout/default"/>
    <dgm:cxn modelId="{DA0031C0-DC8C-4906-901D-8843CFAAE57A}" type="presParOf" srcId="{BFE1FDEA-18E2-4E83-9C3A-A31A679FDF2E}" destId="{B329E98F-093D-4357-8315-0ECE50597D76}" srcOrd="6" destOrd="0" presId="urn:microsoft.com/office/officeart/2005/8/layout/default"/>
    <dgm:cxn modelId="{41EF12E4-D515-46CD-B945-E9D8FDAB72AE}" type="presParOf" srcId="{BFE1FDEA-18E2-4E83-9C3A-A31A679FDF2E}" destId="{DFEAC32B-647C-4500-9A07-B6999E4C9741}" srcOrd="7" destOrd="0" presId="urn:microsoft.com/office/officeart/2005/8/layout/default"/>
    <dgm:cxn modelId="{E45566FC-4A77-4D6B-B040-97ACBEC4739D}" type="presParOf" srcId="{BFE1FDEA-18E2-4E83-9C3A-A31A679FDF2E}" destId="{95C6C228-33D9-41D6-9A72-CFDB94C97B6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D8A593-0709-4778-90D1-A1B98591EC5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F60AF14-4763-4888-97A2-E2D33FF95C7E}">
      <dgm:prSet/>
      <dgm:spPr/>
      <dgm:t>
        <a:bodyPr/>
        <a:lstStyle/>
        <a:p>
          <a:r>
            <a:rPr lang="en-US"/>
            <a:t>Art</a:t>
          </a:r>
        </a:p>
      </dgm:t>
    </dgm:pt>
    <dgm:pt modelId="{3BB9D250-BDAC-4CEA-B754-B7CE41AA9E4B}" type="parTrans" cxnId="{FCB792D5-6DA5-4BC0-8841-238AEB4C39DD}">
      <dgm:prSet/>
      <dgm:spPr/>
      <dgm:t>
        <a:bodyPr/>
        <a:lstStyle/>
        <a:p>
          <a:endParaRPr lang="en-US"/>
        </a:p>
      </dgm:t>
    </dgm:pt>
    <dgm:pt modelId="{A379AD9C-4170-453B-819E-DDAA70B9B87B}" type="sibTrans" cxnId="{FCB792D5-6DA5-4BC0-8841-238AEB4C39DD}">
      <dgm:prSet/>
      <dgm:spPr/>
      <dgm:t>
        <a:bodyPr/>
        <a:lstStyle/>
        <a:p>
          <a:endParaRPr lang="en-US"/>
        </a:p>
      </dgm:t>
    </dgm:pt>
    <dgm:pt modelId="{9FDCEF62-F829-416E-B8A2-47C1C87B9183}">
      <dgm:prSet/>
      <dgm:spPr>
        <a:solidFill>
          <a:srgbClr val="A6192E"/>
        </a:solidFill>
      </dgm:spPr>
      <dgm:t>
        <a:bodyPr/>
        <a:lstStyle/>
        <a:p>
          <a:r>
            <a:rPr lang="en-US"/>
            <a:t>Music</a:t>
          </a:r>
        </a:p>
      </dgm:t>
    </dgm:pt>
    <dgm:pt modelId="{D6126E61-1350-43BB-A982-8CE4D9738763}" type="parTrans" cxnId="{405187FD-EAD1-4CF5-B777-E6D8BE3B0FFC}">
      <dgm:prSet/>
      <dgm:spPr/>
      <dgm:t>
        <a:bodyPr/>
        <a:lstStyle/>
        <a:p>
          <a:endParaRPr lang="en-US"/>
        </a:p>
      </dgm:t>
    </dgm:pt>
    <dgm:pt modelId="{2700A446-6E75-4EEF-9CD6-43D66DF2D559}" type="sibTrans" cxnId="{405187FD-EAD1-4CF5-B777-E6D8BE3B0FFC}">
      <dgm:prSet/>
      <dgm:spPr/>
      <dgm:t>
        <a:bodyPr/>
        <a:lstStyle/>
        <a:p>
          <a:endParaRPr lang="en-US"/>
        </a:p>
      </dgm:t>
    </dgm:pt>
    <dgm:pt modelId="{CC25EFAC-D4B2-44AA-BD41-A005B634BF38}">
      <dgm:prSet/>
      <dgm:spPr>
        <a:solidFill>
          <a:srgbClr val="A6192E"/>
        </a:solidFill>
      </dgm:spPr>
      <dgm:t>
        <a:bodyPr/>
        <a:lstStyle/>
        <a:p>
          <a:r>
            <a:rPr lang="en-US"/>
            <a:t>Career and Technical Education</a:t>
          </a:r>
        </a:p>
      </dgm:t>
    </dgm:pt>
    <dgm:pt modelId="{5653EDC0-335E-4399-B8B3-497445972C97}" type="parTrans" cxnId="{A56ED9F5-8D05-49F0-A7E5-2F05874F178A}">
      <dgm:prSet/>
      <dgm:spPr/>
      <dgm:t>
        <a:bodyPr/>
        <a:lstStyle/>
        <a:p>
          <a:endParaRPr lang="en-US"/>
        </a:p>
      </dgm:t>
    </dgm:pt>
    <dgm:pt modelId="{28C36624-959E-4077-8F81-09B9AA5069E5}" type="sibTrans" cxnId="{A56ED9F5-8D05-49F0-A7E5-2F05874F178A}">
      <dgm:prSet/>
      <dgm:spPr/>
      <dgm:t>
        <a:bodyPr/>
        <a:lstStyle/>
        <a:p>
          <a:endParaRPr lang="en-US"/>
        </a:p>
      </dgm:t>
    </dgm:pt>
    <dgm:pt modelId="{713AB0C7-03D6-46C8-AE3C-F28B0672E969}">
      <dgm:prSet/>
      <dgm:spPr/>
      <dgm:t>
        <a:bodyPr/>
        <a:lstStyle/>
        <a:p>
          <a:r>
            <a:rPr lang="en-US"/>
            <a:t>Business</a:t>
          </a:r>
        </a:p>
      </dgm:t>
    </dgm:pt>
    <dgm:pt modelId="{89FE4652-7D78-4CF6-BA08-53DB3600F1CF}" type="parTrans" cxnId="{E1254F09-F83A-438C-844F-5964FFC72969}">
      <dgm:prSet/>
      <dgm:spPr/>
      <dgm:t>
        <a:bodyPr/>
        <a:lstStyle/>
        <a:p>
          <a:endParaRPr lang="en-US"/>
        </a:p>
      </dgm:t>
    </dgm:pt>
    <dgm:pt modelId="{06D3A636-6230-44DE-B408-77D5FEDCA4F7}" type="sibTrans" cxnId="{E1254F09-F83A-438C-844F-5964FFC72969}">
      <dgm:prSet/>
      <dgm:spPr/>
      <dgm:t>
        <a:bodyPr/>
        <a:lstStyle/>
        <a:p>
          <a:endParaRPr lang="en-US"/>
        </a:p>
      </dgm:t>
    </dgm:pt>
    <dgm:pt modelId="{F54BAF8A-BFBB-4367-ADC8-45E12655F130}">
      <dgm:prSet/>
      <dgm:spPr/>
      <dgm:t>
        <a:bodyPr/>
        <a:lstStyle/>
        <a:p>
          <a:r>
            <a:rPr lang="en-US" dirty="0"/>
            <a:t>Communication Design</a:t>
          </a:r>
        </a:p>
      </dgm:t>
    </dgm:pt>
    <dgm:pt modelId="{001532BB-D468-4A38-838A-175D82E0C768}" type="parTrans" cxnId="{7F49E95B-CD09-49C8-8776-28F9C04BFD2D}">
      <dgm:prSet/>
      <dgm:spPr/>
      <dgm:t>
        <a:bodyPr/>
        <a:lstStyle/>
        <a:p>
          <a:endParaRPr lang="en-US"/>
        </a:p>
      </dgm:t>
    </dgm:pt>
    <dgm:pt modelId="{9BBC9C0E-2407-4E9A-B8F1-2CD68C9F5A39}" type="sibTrans" cxnId="{7F49E95B-CD09-49C8-8776-28F9C04BFD2D}">
      <dgm:prSet/>
      <dgm:spPr/>
      <dgm:t>
        <a:bodyPr/>
        <a:lstStyle/>
        <a:p>
          <a:endParaRPr lang="en-US"/>
        </a:p>
      </dgm:t>
    </dgm:pt>
    <dgm:pt modelId="{B517D04B-B437-44AF-9675-D89640874AE6}">
      <dgm:prSet/>
      <dgm:spPr/>
      <dgm:t>
        <a:bodyPr/>
        <a:lstStyle/>
        <a:p>
          <a:r>
            <a:rPr lang="en-US" dirty="0"/>
            <a:t>Automation, Computer Science and Information Technology</a:t>
          </a:r>
        </a:p>
      </dgm:t>
    </dgm:pt>
    <dgm:pt modelId="{F7BCD82A-F30F-48DA-8AEF-551043357442}" type="parTrans" cxnId="{7B9107DB-CBFA-487A-BD81-A770BFD1560A}">
      <dgm:prSet/>
      <dgm:spPr/>
      <dgm:t>
        <a:bodyPr/>
        <a:lstStyle/>
        <a:p>
          <a:endParaRPr lang="en-US"/>
        </a:p>
      </dgm:t>
    </dgm:pt>
    <dgm:pt modelId="{1AE5E983-8AD0-4800-A9D2-5520AB0E7764}" type="sibTrans" cxnId="{7B9107DB-CBFA-487A-BD81-A770BFD1560A}">
      <dgm:prSet/>
      <dgm:spPr/>
      <dgm:t>
        <a:bodyPr/>
        <a:lstStyle/>
        <a:p>
          <a:endParaRPr lang="en-US"/>
        </a:p>
      </dgm:t>
    </dgm:pt>
    <dgm:pt modelId="{D244EF3D-7124-4D14-920E-B7509F4486CA}">
      <dgm:prSet/>
      <dgm:spPr/>
      <dgm:t>
        <a:bodyPr/>
        <a:lstStyle/>
        <a:p>
          <a:r>
            <a:rPr lang="en-US" dirty="0"/>
            <a:t>Office Technologies</a:t>
          </a:r>
        </a:p>
      </dgm:t>
    </dgm:pt>
    <dgm:pt modelId="{620D1B93-58C4-4913-9F58-67887C852C59}" type="parTrans" cxnId="{00805A32-3652-44B0-A14D-FB4ACF4D1068}">
      <dgm:prSet/>
      <dgm:spPr/>
      <dgm:t>
        <a:bodyPr/>
        <a:lstStyle/>
        <a:p>
          <a:endParaRPr lang="en-US"/>
        </a:p>
      </dgm:t>
    </dgm:pt>
    <dgm:pt modelId="{A43D23D0-1F11-4AE4-901B-57B6F01F6FDD}" type="sibTrans" cxnId="{00805A32-3652-44B0-A14D-FB4ACF4D1068}">
      <dgm:prSet/>
      <dgm:spPr/>
      <dgm:t>
        <a:bodyPr/>
        <a:lstStyle/>
        <a:p>
          <a:endParaRPr lang="en-US"/>
        </a:p>
      </dgm:t>
    </dgm:pt>
    <dgm:pt modelId="{FD4FB92C-6D2F-47F7-91E6-C24BDD12E074}">
      <dgm:prSet/>
      <dgm:spPr/>
      <dgm:t>
        <a:bodyPr/>
        <a:lstStyle/>
        <a:p>
          <a:r>
            <a:rPr lang="en-US" dirty="0"/>
            <a:t>Healthcare Pathways</a:t>
          </a:r>
        </a:p>
      </dgm:t>
    </dgm:pt>
    <dgm:pt modelId="{FFB207AE-09B7-45A6-8B9E-A6B8E850AAB1}" type="parTrans" cxnId="{ED9C6220-FC2D-4BAC-8761-BAFD52E68183}">
      <dgm:prSet/>
      <dgm:spPr/>
      <dgm:t>
        <a:bodyPr/>
        <a:lstStyle/>
        <a:p>
          <a:endParaRPr lang="en-US"/>
        </a:p>
      </dgm:t>
    </dgm:pt>
    <dgm:pt modelId="{23954E8E-0BCE-42A7-9FE9-F274B6D5863E}" type="sibTrans" cxnId="{ED9C6220-FC2D-4BAC-8761-BAFD52E68183}">
      <dgm:prSet/>
      <dgm:spPr/>
      <dgm:t>
        <a:bodyPr/>
        <a:lstStyle/>
        <a:p>
          <a:endParaRPr lang="en-US"/>
        </a:p>
      </dgm:t>
    </dgm:pt>
    <dgm:pt modelId="{57A3E63F-9EA0-4D78-AFF4-6A74992356E8}">
      <dgm:prSet/>
      <dgm:spPr/>
      <dgm:t>
        <a:bodyPr/>
        <a:lstStyle/>
        <a:p>
          <a:r>
            <a:rPr lang="en-US" dirty="0"/>
            <a:t>Vocational Education</a:t>
          </a:r>
        </a:p>
      </dgm:t>
    </dgm:pt>
    <dgm:pt modelId="{6F1B3A85-CAE2-4B19-868E-D68C087F59F0}" type="parTrans" cxnId="{4EDC17E2-5D8B-46B3-9CD8-669CE6BFB86F}">
      <dgm:prSet/>
      <dgm:spPr/>
      <dgm:t>
        <a:bodyPr/>
        <a:lstStyle/>
        <a:p>
          <a:endParaRPr lang="en-US"/>
        </a:p>
      </dgm:t>
    </dgm:pt>
    <dgm:pt modelId="{50768E3F-68DD-4D92-B356-CC03F0752002}" type="sibTrans" cxnId="{4EDC17E2-5D8B-46B3-9CD8-669CE6BFB86F}">
      <dgm:prSet/>
      <dgm:spPr/>
      <dgm:t>
        <a:bodyPr/>
        <a:lstStyle/>
        <a:p>
          <a:endParaRPr lang="en-US"/>
        </a:p>
      </dgm:t>
    </dgm:pt>
    <dgm:pt modelId="{7E769CDC-F50D-4B01-8219-871F085044E3}">
      <dgm:prSet/>
      <dgm:spPr>
        <a:solidFill>
          <a:srgbClr val="A6192E"/>
        </a:solidFill>
      </dgm:spPr>
      <dgm:t>
        <a:bodyPr/>
        <a:lstStyle/>
        <a:p>
          <a:r>
            <a:rPr lang="en-US"/>
            <a:t>Junior Reserve Officer Training Corps (JROTC)</a:t>
          </a:r>
        </a:p>
      </dgm:t>
    </dgm:pt>
    <dgm:pt modelId="{8477DDF3-21B3-494F-A69B-F20D67D4D7AD}" type="parTrans" cxnId="{BEFEFA37-14BB-4315-A7A8-9187C1DD2BC2}">
      <dgm:prSet/>
      <dgm:spPr/>
      <dgm:t>
        <a:bodyPr/>
        <a:lstStyle/>
        <a:p>
          <a:endParaRPr lang="en-US"/>
        </a:p>
      </dgm:t>
    </dgm:pt>
    <dgm:pt modelId="{17B3E8AF-8098-4F52-8E71-385D0F175061}" type="sibTrans" cxnId="{BEFEFA37-14BB-4315-A7A8-9187C1DD2BC2}">
      <dgm:prSet/>
      <dgm:spPr/>
      <dgm:t>
        <a:bodyPr/>
        <a:lstStyle/>
        <a:p>
          <a:endParaRPr lang="en-US"/>
        </a:p>
      </dgm:t>
    </dgm:pt>
    <dgm:pt modelId="{BD170657-59AF-4C09-B6B9-A322007EC2A9}">
      <dgm:prSet/>
      <dgm:spPr>
        <a:solidFill>
          <a:srgbClr val="A6192E"/>
        </a:solidFill>
      </dgm:spPr>
      <dgm:t>
        <a:bodyPr/>
        <a:lstStyle/>
        <a:p>
          <a:r>
            <a:rPr lang="en-US"/>
            <a:t>Wellness</a:t>
          </a:r>
        </a:p>
      </dgm:t>
    </dgm:pt>
    <dgm:pt modelId="{EDE6D40E-3147-45F8-BE45-DF861B9868AD}" type="parTrans" cxnId="{9AE02C95-CF0F-419A-866F-1EFEB0D0E5D4}">
      <dgm:prSet/>
      <dgm:spPr/>
      <dgm:t>
        <a:bodyPr/>
        <a:lstStyle/>
        <a:p>
          <a:endParaRPr lang="en-US"/>
        </a:p>
      </dgm:t>
    </dgm:pt>
    <dgm:pt modelId="{7E9D3584-40F0-4F10-8872-E825FD03BFB7}" type="sibTrans" cxnId="{9AE02C95-CF0F-419A-866F-1EFEB0D0E5D4}">
      <dgm:prSet/>
      <dgm:spPr/>
      <dgm:t>
        <a:bodyPr/>
        <a:lstStyle/>
        <a:p>
          <a:endParaRPr lang="en-US"/>
        </a:p>
      </dgm:t>
    </dgm:pt>
    <dgm:pt modelId="{CAF405CF-41C6-4890-9DCB-84106F22086A}" type="pres">
      <dgm:prSet presAssocID="{F5D8A593-0709-4778-90D1-A1B98591EC59}" presName="linear" presStyleCnt="0">
        <dgm:presLayoutVars>
          <dgm:animLvl val="lvl"/>
          <dgm:resizeHandles val="exact"/>
        </dgm:presLayoutVars>
      </dgm:prSet>
      <dgm:spPr/>
    </dgm:pt>
    <dgm:pt modelId="{40CF7A56-60DE-4A72-ADF5-94AA54447CDE}" type="pres">
      <dgm:prSet presAssocID="{8F60AF14-4763-4888-97A2-E2D33FF95C7E}" presName="parentText" presStyleLbl="node1" presStyleIdx="0" presStyleCnt="5">
        <dgm:presLayoutVars>
          <dgm:chMax val="0"/>
          <dgm:bulletEnabled val="1"/>
        </dgm:presLayoutVars>
      </dgm:prSet>
      <dgm:spPr/>
    </dgm:pt>
    <dgm:pt modelId="{BAB1249E-CBCB-4BED-9972-1F946166E6FD}" type="pres">
      <dgm:prSet presAssocID="{A379AD9C-4170-453B-819E-DDAA70B9B87B}" presName="spacer" presStyleCnt="0"/>
      <dgm:spPr/>
    </dgm:pt>
    <dgm:pt modelId="{943949D8-8C80-4FE0-B7C1-B3E31AC3915D}" type="pres">
      <dgm:prSet presAssocID="{9FDCEF62-F829-416E-B8A2-47C1C87B9183}" presName="parentText" presStyleLbl="node1" presStyleIdx="1" presStyleCnt="5">
        <dgm:presLayoutVars>
          <dgm:chMax val="0"/>
          <dgm:bulletEnabled val="1"/>
        </dgm:presLayoutVars>
      </dgm:prSet>
      <dgm:spPr/>
    </dgm:pt>
    <dgm:pt modelId="{6A0B9A76-A0F2-4A70-9E14-B3C2BC548482}" type="pres">
      <dgm:prSet presAssocID="{2700A446-6E75-4EEF-9CD6-43D66DF2D559}" presName="spacer" presStyleCnt="0"/>
      <dgm:spPr/>
    </dgm:pt>
    <dgm:pt modelId="{3476E62F-037D-4D0F-AB6A-AFA51679337A}" type="pres">
      <dgm:prSet presAssocID="{CC25EFAC-D4B2-44AA-BD41-A005B634BF38}" presName="parentText" presStyleLbl="node1" presStyleIdx="2" presStyleCnt="5">
        <dgm:presLayoutVars>
          <dgm:chMax val="0"/>
          <dgm:bulletEnabled val="1"/>
        </dgm:presLayoutVars>
      </dgm:prSet>
      <dgm:spPr/>
    </dgm:pt>
    <dgm:pt modelId="{49E0CEE6-8EF4-442D-ACAB-7C2229B527BB}" type="pres">
      <dgm:prSet presAssocID="{CC25EFAC-D4B2-44AA-BD41-A005B634BF38}" presName="childText" presStyleLbl="revTx" presStyleIdx="0" presStyleCnt="1">
        <dgm:presLayoutVars>
          <dgm:bulletEnabled val="1"/>
        </dgm:presLayoutVars>
      </dgm:prSet>
      <dgm:spPr/>
    </dgm:pt>
    <dgm:pt modelId="{1296F8E6-D4DA-4F94-8755-2E3A90017FF4}" type="pres">
      <dgm:prSet presAssocID="{7E769CDC-F50D-4B01-8219-871F085044E3}" presName="parentText" presStyleLbl="node1" presStyleIdx="3" presStyleCnt="5">
        <dgm:presLayoutVars>
          <dgm:chMax val="0"/>
          <dgm:bulletEnabled val="1"/>
        </dgm:presLayoutVars>
      </dgm:prSet>
      <dgm:spPr/>
    </dgm:pt>
    <dgm:pt modelId="{E42889D8-70FF-42A0-AE92-07C99FE9DB60}" type="pres">
      <dgm:prSet presAssocID="{17B3E8AF-8098-4F52-8E71-385D0F175061}" presName="spacer" presStyleCnt="0"/>
      <dgm:spPr/>
    </dgm:pt>
    <dgm:pt modelId="{3CDADB37-0A62-4DAC-BFE2-885C49728370}" type="pres">
      <dgm:prSet presAssocID="{BD170657-59AF-4C09-B6B9-A322007EC2A9}" presName="parentText" presStyleLbl="node1" presStyleIdx="4" presStyleCnt="5">
        <dgm:presLayoutVars>
          <dgm:chMax val="0"/>
          <dgm:bulletEnabled val="1"/>
        </dgm:presLayoutVars>
      </dgm:prSet>
      <dgm:spPr/>
    </dgm:pt>
  </dgm:ptLst>
  <dgm:cxnLst>
    <dgm:cxn modelId="{518DEE04-7D4A-4ADB-8C46-8A204F30CB7B}" type="presOf" srcId="{D244EF3D-7124-4D14-920E-B7509F4486CA}" destId="{49E0CEE6-8EF4-442D-ACAB-7C2229B527BB}" srcOrd="0" destOrd="3" presId="urn:microsoft.com/office/officeart/2005/8/layout/vList2"/>
    <dgm:cxn modelId="{E1254F09-F83A-438C-844F-5964FFC72969}" srcId="{CC25EFAC-D4B2-44AA-BD41-A005B634BF38}" destId="{713AB0C7-03D6-46C8-AE3C-F28B0672E969}" srcOrd="0" destOrd="0" parTransId="{89FE4652-7D78-4CF6-BA08-53DB3600F1CF}" sibTransId="{06D3A636-6230-44DE-B408-77D5FEDCA4F7}"/>
    <dgm:cxn modelId="{C88F0B0C-8172-496D-AF48-D338CE396029}" type="presOf" srcId="{F5D8A593-0709-4778-90D1-A1B98591EC59}" destId="{CAF405CF-41C6-4890-9DCB-84106F22086A}" srcOrd="0" destOrd="0" presId="urn:microsoft.com/office/officeart/2005/8/layout/vList2"/>
    <dgm:cxn modelId="{ED9C6220-FC2D-4BAC-8761-BAFD52E68183}" srcId="{CC25EFAC-D4B2-44AA-BD41-A005B634BF38}" destId="{FD4FB92C-6D2F-47F7-91E6-C24BDD12E074}" srcOrd="4" destOrd="0" parTransId="{FFB207AE-09B7-45A6-8B9E-A6B8E850AAB1}" sibTransId="{23954E8E-0BCE-42A7-9FE9-F274B6D5863E}"/>
    <dgm:cxn modelId="{00805A32-3652-44B0-A14D-FB4ACF4D1068}" srcId="{CC25EFAC-D4B2-44AA-BD41-A005B634BF38}" destId="{D244EF3D-7124-4D14-920E-B7509F4486CA}" srcOrd="3" destOrd="0" parTransId="{620D1B93-58C4-4913-9F58-67887C852C59}" sibTransId="{A43D23D0-1F11-4AE4-901B-57B6F01F6FDD}"/>
    <dgm:cxn modelId="{BEFEFA37-14BB-4315-A7A8-9187C1DD2BC2}" srcId="{F5D8A593-0709-4778-90D1-A1B98591EC59}" destId="{7E769CDC-F50D-4B01-8219-871F085044E3}" srcOrd="3" destOrd="0" parTransId="{8477DDF3-21B3-494F-A69B-F20D67D4D7AD}" sibTransId="{17B3E8AF-8098-4F52-8E71-385D0F175061}"/>
    <dgm:cxn modelId="{955D4438-8534-44D3-9540-280C0FB569EA}" type="presOf" srcId="{BD170657-59AF-4C09-B6B9-A322007EC2A9}" destId="{3CDADB37-0A62-4DAC-BFE2-885C49728370}" srcOrd="0" destOrd="0" presId="urn:microsoft.com/office/officeart/2005/8/layout/vList2"/>
    <dgm:cxn modelId="{7F49E95B-CD09-49C8-8776-28F9C04BFD2D}" srcId="{CC25EFAC-D4B2-44AA-BD41-A005B634BF38}" destId="{F54BAF8A-BFBB-4367-ADC8-45E12655F130}" srcOrd="1" destOrd="0" parTransId="{001532BB-D468-4A38-838A-175D82E0C768}" sibTransId="{9BBC9C0E-2407-4E9A-B8F1-2CD68C9F5A39}"/>
    <dgm:cxn modelId="{F16F0089-6D45-48FE-AF17-910438529942}" type="presOf" srcId="{CC25EFAC-D4B2-44AA-BD41-A005B634BF38}" destId="{3476E62F-037D-4D0F-AB6A-AFA51679337A}" srcOrd="0" destOrd="0" presId="urn:microsoft.com/office/officeart/2005/8/layout/vList2"/>
    <dgm:cxn modelId="{71DA0392-7A0C-4EC8-957F-9F3C0FE29C74}" type="presOf" srcId="{B517D04B-B437-44AF-9675-D89640874AE6}" destId="{49E0CEE6-8EF4-442D-ACAB-7C2229B527BB}" srcOrd="0" destOrd="2" presId="urn:microsoft.com/office/officeart/2005/8/layout/vList2"/>
    <dgm:cxn modelId="{9AE02C95-CF0F-419A-866F-1EFEB0D0E5D4}" srcId="{F5D8A593-0709-4778-90D1-A1B98591EC59}" destId="{BD170657-59AF-4C09-B6B9-A322007EC2A9}" srcOrd="4" destOrd="0" parTransId="{EDE6D40E-3147-45F8-BE45-DF861B9868AD}" sibTransId="{7E9D3584-40F0-4F10-8872-E825FD03BFB7}"/>
    <dgm:cxn modelId="{425F9098-B8C7-43C7-A838-97EAF7273E26}" type="presOf" srcId="{713AB0C7-03D6-46C8-AE3C-F28B0672E969}" destId="{49E0CEE6-8EF4-442D-ACAB-7C2229B527BB}" srcOrd="0" destOrd="0" presId="urn:microsoft.com/office/officeart/2005/8/layout/vList2"/>
    <dgm:cxn modelId="{6A91FAB0-87F1-444E-B357-566162DC2333}" type="presOf" srcId="{7E769CDC-F50D-4B01-8219-871F085044E3}" destId="{1296F8E6-D4DA-4F94-8755-2E3A90017FF4}" srcOrd="0" destOrd="0" presId="urn:microsoft.com/office/officeart/2005/8/layout/vList2"/>
    <dgm:cxn modelId="{70F3A5D2-5F91-4C4D-8BF6-7DAF584CF1B0}" type="presOf" srcId="{8F60AF14-4763-4888-97A2-E2D33FF95C7E}" destId="{40CF7A56-60DE-4A72-ADF5-94AA54447CDE}" srcOrd="0" destOrd="0" presId="urn:microsoft.com/office/officeart/2005/8/layout/vList2"/>
    <dgm:cxn modelId="{FCB792D5-6DA5-4BC0-8841-238AEB4C39DD}" srcId="{F5D8A593-0709-4778-90D1-A1B98591EC59}" destId="{8F60AF14-4763-4888-97A2-E2D33FF95C7E}" srcOrd="0" destOrd="0" parTransId="{3BB9D250-BDAC-4CEA-B754-B7CE41AA9E4B}" sibTransId="{A379AD9C-4170-453B-819E-DDAA70B9B87B}"/>
    <dgm:cxn modelId="{F777F4D6-25F3-4C37-8DA1-E06CCE7D7B16}" type="presOf" srcId="{9FDCEF62-F829-416E-B8A2-47C1C87B9183}" destId="{943949D8-8C80-4FE0-B7C1-B3E31AC3915D}" srcOrd="0" destOrd="0" presId="urn:microsoft.com/office/officeart/2005/8/layout/vList2"/>
    <dgm:cxn modelId="{7B9107DB-CBFA-487A-BD81-A770BFD1560A}" srcId="{CC25EFAC-D4B2-44AA-BD41-A005B634BF38}" destId="{B517D04B-B437-44AF-9675-D89640874AE6}" srcOrd="2" destOrd="0" parTransId="{F7BCD82A-F30F-48DA-8AEF-551043357442}" sibTransId="{1AE5E983-8AD0-4800-A9D2-5520AB0E7764}"/>
    <dgm:cxn modelId="{1D862ADE-45DF-40A2-882D-3501B551E7D6}" type="presOf" srcId="{FD4FB92C-6D2F-47F7-91E6-C24BDD12E074}" destId="{49E0CEE6-8EF4-442D-ACAB-7C2229B527BB}" srcOrd="0" destOrd="4" presId="urn:microsoft.com/office/officeart/2005/8/layout/vList2"/>
    <dgm:cxn modelId="{7BCBFFDF-8850-4CF5-87CC-653D8D78AF15}" type="presOf" srcId="{F54BAF8A-BFBB-4367-ADC8-45E12655F130}" destId="{49E0CEE6-8EF4-442D-ACAB-7C2229B527BB}" srcOrd="0" destOrd="1" presId="urn:microsoft.com/office/officeart/2005/8/layout/vList2"/>
    <dgm:cxn modelId="{4EDC17E2-5D8B-46B3-9CD8-669CE6BFB86F}" srcId="{CC25EFAC-D4B2-44AA-BD41-A005B634BF38}" destId="{57A3E63F-9EA0-4D78-AFF4-6A74992356E8}" srcOrd="5" destOrd="0" parTransId="{6F1B3A85-CAE2-4B19-868E-D68C087F59F0}" sibTransId="{50768E3F-68DD-4D92-B356-CC03F0752002}"/>
    <dgm:cxn modelId="{190CA3F4-2BE5-44BF-A6F4-3EBAE77B9858}" type="presOf" srcId="{57A3E63F-9EA0-4D78-AFF4-6A74992356E8}" destId="{49E0CEE6-8EF4-442D-ACAB-7C2229B527BB}" srcOrd="0" destOrd="5" presId="urn:microsoft.com/office/officeart/2005/8/layout/vList2"/>
    <dgm:cxn modelId="{A56ED9F5-8D05-49F0-A7E5-2F05874F178A}" srcId="{F5D8A593-0709-4778-90D1-A1B98591EC59}" destId="{CC25EFAC-D4B2-44AA-BD41-A005B634BF38}" srcOrd="2" destOrd="0" parTransId="{5653EDC0-335E-4399-B8B3-497445972C97}" sibTransId="{28C36624-959E-4077-8F81-09B9AA5069E5}"/>
    <dgm:cxn modelId="{405187FD-EAD1-4CF5-B777-E6D8BE3B0FFC}" srcId="{F5D8A593-0709-4778-90D1-A1B98591EC59}" destId="{9FDCEF62-F829-416E-B8A2-47C1C87B9183}" srcOrd="1" destOrd="0" parTransId="{D6126E61-1350-43BB-A982-8CE4D9738763}" sibTransId="{2700A446-6E75-4EEF-9CD6-43D66DF2D559}"/>
    <dgm:cxn modelId="{C3185062-CD95-469C-82CE-C1AB81AC480E}" type="presParOf" srcId="{CAF405CF-41C6-4890-9DCB-84106F22086A}" destId="{40CF7A56-60DE-4A72-ADF5-94AA54447CDE}" srcOrd="0" destOrd="0" presId="urn:microsoft.com/office/officeart/2005/8/layout/vList2"/>
    <dgm:cxn modelId="{64675D27-1E76-4639-9F83-B256D5D9A784}" type="presParOf" srcId="{CAF405CF-41C6-4890-9DCB-84106F22086A}" destId="{BAB1249E-CBCB-4BED-9972-1F946166E6FD}" srcOrd="1" destOrd="0" presId="urn:microsoft.com/office/officeart/2005/8/layout/vList2"/>
    <dgm:cxn modelId="{62A1E828-7B69-4A41-A485-47FF5C9259A0}" type="presParOf" srcId="{CAF405CF-41C6-4890-9DCB-84106F22086A}" destId="{943949D8-8C80-4FE0-B7C1-B3E31AC3915D}" srcOrd="2" destOrd="0" presId="urn:microsoft.com/office/officeart/2005/8/layout/vList2"/>
    <dgm:cxn modelId="{53E649AC-99E7-49E3-B80C-41B6F8086DCF}" type="presParOf" srcId="{CAF405CF-41C6-4890-9DCB-84106F22086A}" destId="{6A0B9A76-A0F2-4A70-9E14-B3C2BC548482}" srcOrd="3" destOrd="0" presId="urn:microsoft.com/office/officeart/2005/8/layout/vList2"/>
    <dgm:cxn modelId="{633B1CFD-B56A-4EAF-AEFD-2AD428BEDF40}" type="presParOf" srcId="{CAF405CF-41C6-4890-9DCB-84106F22086A}" destId="{3476E62F-037D-4D0F-AB6A-AFA51679337A}" srcOrd="4" destOrd="0" presId="urn:microsoft.com/office/officeart/2005/8/layout/vList2"/>
    <dgm:cxn modelId="{CBEB96B8-BC0B-4A0F-B99D-4A4D07B4A91B}" type="presParOf" srcId="{CAF405CF-41C6-4890-9DCB-84106F22086A}" destId="{49E0CEE6-8EF4-442D-ACAB-7C2229B527BB}" srcOrd="5" destOrd="0" presId="urn:microsoft.com/office/officeart/2005/8/layout/vList2"/>
    <dgm:cxn modelId="{01B5E7FB-32E5-4FD0-ACBC-4CF98785F1C3}" type="presParOf" srcId="{CAF405CF-41C6-4890-9DCB-84106F22086A}" destId="{1296F8E6-D4DA-4F94-8755-2E3A90017FF4}" srcOrd="6" destOrd="0" presId="urn:microsoft.com/office/officeart/2005/8/layout/vList2"/>
    <dgm:cxn modelId="{08D9E6AB-CA3C-4BF9-A6BA-AE4770D5B9A6}" type="presParOf" srcId="{CAF405CF-41C6-4890-9DCB-84106F22086A}" destId="{E42889D8-70FF-42A0-AE92-07C99FE9DB60}" srcOrd="7" destOrd="0" presId="urn:microsoft.com/office/officeart/2005/8/layout/vList2"/>
    <dgm:cxn modelId="{B0DF7FB0-EF07-4205-9A7A-A4486048FADB}" type="presParOf" srcId="{CAF405CF-41C6-4890-9DCB-84106F22086A}" destId="{3CDADB37-0A62-4DAC-BFE2-885C4972837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796512-239B-40B8-90E6-D0EBA5402493}"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76B55B1B-1B37-4867-8582-D4E64A6C4795}" type="pres">
      <dgm:prSet presAssocID="{38796512-239B-40B8-90E6-D0EBA5402493}" presName="Name0" presStyleCnt="0">
        <dgm:presLayoutVars>
          <dgm:dir/>
          <dgm:animLvl val="lvl"/>
          <dgm:resizeHandles val="exact"/>
        </dgm:presLayoutVars>
      </dgm:prSet>
      <dgm:spPr/>
    </dgm:pt>
  </dgm:ptLst>
  <dgm:cxnLst>
    <dgm:cxn modelId="{9509809E-9643-48F6-88F2-73E644ED9639}" type="presOf" srcId="{38796512-239B-40B8-90E6-D0EBA5402493}" destId="{76B55B1B-1B37-4867-8582-D4E64A6C4795}" srcOrd="0"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21A44-6F5C-4101-801C-E2416629C5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194B68-4824-493E-B1F5-A0B50F2FD4CF}">
      <dgm:prSet phldr="0"/>
      <dgm:spPr/>
      <dgm:t>
        <a:bodyPr/>
        <a:lstStyle/>
        <a:p>
          <a:pPr rtl="0"/>
          <a:r>
            <a:rPr lang="en-US" b="1">
              <a:latin typeface="Calibri Light"/>
            </a:rPr>
            <a:t>Email</a:t>
          </a:r>
          <a:endParaRPr lang="en-US" b="1"/>
        </a:p>
      </dgm:t>
    </dgm:pt>
    <dgm:pt modelId="{99C41BB4-9E47-41BD-9F51-1FD4A8551B68}" type="parTrans" cxnId="{D95D7A1D-A39F-4E10-BE4B-5B1D20608942}">
      <dgm:prSet/>
      <dgm:spPr/>
      <dgm:t>
        <a:bodyPr/>
        <a:lstStyle/>
        <a:p>
          <a:endParaRPr lang="en-US"/>
        </a:p>
      </dgm:t>
    </dgm:pt>
    <dgm:pt modelId="{9F7D0D83-ABD6-49CD-8079-6BF6288FD0BE}" type="sibTrans" cxnId="{D95D7A1D-A39F-4E10-BE4B-5B1D20608942}">
      <dgm:prSet/>
      <dgm:spPr/>
      <dgm:t>
        <a:bodyPr/>
        <a:lstStyle/>
        <a:p>
          <a:endParaRPr lang="en-US"/>
        </a:p>
      </dgm:t>
    </dgm:pt>
    <dgm:pt modelId="{06F339CB-C640-4E69-A3A4-5F60D93C7E6F}">
      <dgm:prSet/>
      <dgm:spPr/>
      <dgm:t>
        <a:bodyPr/>
        <a:lstStyle/>
        <a:p>
          <a:pPr rtl="0"/>
          <a:r>
            <a:rPr lang="en-US" b="1">
              <a:solidFill>
                <a:schemeClr val="bg1"/>
              </a:solidFill>
              <a:latin typeface="Calibri Light"/>
              <a:hlinkClick xmlns:r="http://schemas.openxmlformats.org/officeDocument/2006/relationships" r:id="rId1">
                <a:extLst>
                  <a:ext uri="{A12FA001-AC4F-418D-AE19-62706E023703}">
                    <ahyp:hlinkClr xmlns:ahyp="http://schemas.microsoft.com/office/drawing/2018/hyperlinkcolor" val="tx"/>
                  </a:ext>
                </a:extLst>
              </a:hlinkClick>
            </a:rPr>
            <a:t>Cynthia Burns</a:t>
          </a:r>
          <a:endParaRPr lang="en-US" b="1">
            <a:solidFill>
              <a:schemeClr val="bg1"/>
            </a:solidFill>
          </a:endParaRPr>
        </a:p>
      </dgm:t>
    </dgm:pt>
    <dgm:pt modelId="{959951B6-95ED-413C-98B5-0A53BDA49D48}" type="parTrans" cxnId="{3A40D9A5-1865-43D0-8EC8-657C0DC0244C}">
      <dgm:prSet/>
      <dgm:spPr/>
      <dgm:t>
        <a:bodyPr/>
        <a:lstStyle/>
        <a:p>
          <a:endParaRPr lang="en-US"/>
        </a:p>
      </dgm:t>
    </dgm:pt>
    <dgm:pt modelId="{83442BCF-A65B-4B39-8CA8-D119797784A6}" type="sibTrans" cxnId="{3A40D9A5-1865-43D0-8EC8-657C0DC0244C}">
      <dgm:prSet/>
      <dgm:spPr/>
      <dgm:t>
        <a:bodyPr/>
        <a:lstStyle/>
        <a:p>
          <a:endParaRPr lang="en-US"/>
        </a:p>
      </dgm:t>
    </dgm:pt>
    <dgm:pt modelId="{ECB2296D-DA09-4CAE-BCEC-71427781B2DE}">
      <dgm:prSet/>
      <dgm:spPr/>
      <dgm:t>
        <a:bodyPr/>
        <a:lstStyle/>
        <a:p>
          <a:r>
            <a:rPr lang="en-US" b="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Carolyn Copp</a:t>
          </a:r>
          <a:endParaRPr lang="en-US" b="1">
            <a:solidFill>
              <a:schemeClr val="bg1"/>
            </a:solidFill>
          </a:endParaRPr>
        </a:p>
      </dgm:t>
    </dgm:pt>
    <dgm:pt modelId="{9013A218-963B-4451-B213-0E1BEDB14BEE}" type="parTrans" cxnId="{0A0ED696-EA8E-426F-9697-269758B9A02E}">
      <dgm:prSet/>
      <dgm:spPr/>
      <dgm:t>
        <a:bodyPr/>
        <a:lstStyle/>
        <a:p>
          <a:endParaRPr lang="en-US"/>
        </a:p>
      </dgm:t>
    </dgm:pt>
    <dgm:pt modelId="{6FBCA8AB-3839-4D0F-960A-CAC5B7415D7C}" type="sibTrans" cxnId="{0A0ED696-EA8E-426F-9697-269758B9A02E}">
      <dgm:prSet/>
      <dgm:spPr/>
      <dgm:t>
        <a:bodyPr/>
        <a:lstStyle/>
        <a:p>
          <a:endParaRPr lang="en-US"/>
        </a:p>
      </dgm:t>
    </dgm:pt>
    <dgm:pt modelId="{D13AFA21-DD41-4149-B5C0-7A7AE2035B17}">
      <dgm:prSet phldr="0"/>
      <dgm:spPr/>
      <dgm:t>
        <a:bodyPr/>
        <a:lstStyle/>
        <a:p>
          <a:pPr rtl="0"/>
          <a:r>
            <a:rPr lang="en-US" b="1">
              <a:solidFill>
                <a:schemeClr val="bg1"/>
              </a:solidFill>
              <a:latin typeface="Calibri Light"/>
              <a:hlinkClick xmlns:r="http://schemas.openxmlformats.org/officeDocument/2006/relationships" r:id="rId3">
                <a:extLst>
                  <a:ext uri="{A12FA001-AC4F-418D-AE19-62706E023703}">
                    <ahyp:hlinkClr xmlns:ahyp="http://schemas.microsoft.com/office/drawing/2018/hyperlinkcolor" val="tx"/>
                  </a:ext>
                </a:extLst>
              </a:hlinkClick>
            </a:rPr>
            <a:t>Jean</a:t>
          </a:r>
          <a:r>
            <a:rPr lang="en-US" b="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en-US" b="1">
              <a:solidFill>
                <a:schemeClr val="bg1"/>
              </a:solidFill>
              <a:latin typeface="Calibri Light"/>
              <a:hlinkClick xmlns:r="http://schemas.openxmlformats.org/officeDocument/2006/relationships" r:id="rId3">
                <a:extLst>
                  <a:ext uri="{A12FA001-AC4F-418D-AE19-62706E023703}">
                    <ahyp:hlinkClr xmlns:ahyp="http://schemas.microsoft.com/office/drawing/2018/hyperlinkcolor" val="tx"/>
                  </a:ext>
                </a:extLst>
              </a:hlinkClick>
            </a:rPr>
            <a:t>Guilloteau</a:t>
          </a:r>
          <a:endParaRPr lang="en-US" b="1">
            <a:solidFill>
              <a:schemeClr val="bg1"/>
            </a:solidFill>
          </a:endParaRPr>
        </a:p>
      </dgm:t>
    </dgm:pt>
    <dgm:pt modelId="{60BC6D6E-E7A2-49BD-A020-D9718BE27796}" type="parTrans" cxnId="{2C28DB65-E172-4985-893B-D44978846E90}">
      <dgm:prSet/>
      <dgm:spPr/>
      <dgm:t>
        <a:bodyPr/>
        <a:lstStyle/>
        <a:p>
          <a:endParaRPr lang="en-US"/>
        </a:p>
      </dgm:t>
    </dgm:pt>
    <dgm:pt modelId="{28EEA2CF-4AE2-46D5-B446-92EABAD955B9}" type="sibTrans" cxnId="{2C28DB65-E172-4985-893B-D44978846E90}">
      <dgm:prSet/>
      <dgm:spPr/>
      <dgm:t>
        <a:bodyPr/>
        <a:lstStyle/>
        <a:p>
          <a:endParaRPr lang="en-US"/>
        </a:p>
      </dgm:t>
    </dgm:pt>
    <dgm:pt modelId="{1FFE4A44-1D1F-4D37-9502-DC5022B25575}">
      <dgm:prSet/>
      <dgm:spPr/>
      <dgm:t>
        <a:bodyPr/>
        <a:lstStyle/>
        <a:p>
          <a:r>
            <a:rPr lang="en-US" b="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Melissa</a:t>
          </a:r>
          <a:r>
            <a:rPr lang="en-US" b="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 </a:t>
          </a:r>
          <a:r>
            <a:rPr lang="en-US" b="1">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Shepard</a:t>
          </a:r>
          <a:endParaRPr lang="en-US" b="1">
            <a:solidFill>
              <a:schemeClr val="bg1"/>
            </a:solidFill>
          </a:endParaRPr>
        </a:p>
      </dgm:t>
    </dgm:pt>
    <dgm:pt modelId="{F6DA89A7-3113-4EFE-89EE-D76C0D934CFB}" type="parTrans" cxnId="{D2FD9C67-3090-408E-92B3-5473E5FED7D0}">
      <dgm:prSet/>
      <dgm:spPr/>
      <dgm:t>
        <a:bodyPr/>
        <a:lstStyle/>
        <a:p>
          <a:endParaRPr lang="en-US"/>
        </a:p>
      </dgm:t>
    </dgm:pt>
    <dgm:pt modelId="{566E4DFE-8E54-4063-8D04-F8AE69991244}" type="sibTrans" cxnId="{D2FD9C67-3090-408E-92B3-5473E5FED7D0}">
      <dgm:prSet/>
      <dgm:spPr/>
      <dgm:t>
        <a:bodyPr/>
        <a:lstStyle/>
        <a:p>
          <a:endParaRPr lang="en-US"/>
        </a:p>
      </dgm:t>
    </dgm:pt>
    <dgm:pt modelId="{1AF55ABC-8989-4D65-9CD8-0438D295B3EF}" type="pres">
      <dgm:prSet presAssocID="{07421A44-6F5C-4101-801C-E2416629C5CC}" presName="linear" presStyleCnt="0">
        <dgm:presLayoutVars>
          <dgm:animLvl val="lvl"/>
          <dgm:resizeHandles val="exact"/>
        </dgm:presLayoutVars>
      </dgm:prSet>
      <dgm:spPr/>
    </dgm:pt>
    <dgm:pt modelId="{F31D3B3B-03BC-4BC1-B826-5D286B20710A}" type="pres">
      <dgm:prSet presAssocID="{AA194B68-4824-493E-B1F5-A0B50F2FD4CF}" presName="parentText" presStyleLbl="node1" presStyleIdx="0" presStyleCnt="5" custLinFactY="-15041" custLinFactNeighborX="-220" custLinFactNeighborY="-100000">
        <dgm:presLayoutVars>
          <dgm:chMax val="0"/>
          <dgm:bulletEnabled val="1"/>
        </dgm:presLayoutVars>
      </dgm:prSet>
      <dgm:spPr/>
    </dgm:pt>
    <dgm:pt modelId="{731DC595-F5B9-48F2-B321-50E670F49DB8}" type="pres">
      <dgm:prSet presAssocID="{9F7D0D83-ABD6-49CD-8079-6BF6288FD0BE}" presName="spacer" presStyleCnt="0"/>
      <dgm:spPr/>
    </dgm:pt>
    <dgm:pt modelId="{277CB36F-9A63-4C42-9A70-21F9086893D2}" type="pres">
      <dgm:prSet presAssocID="{06F339CB-C640-4E69-A3A4-5F60D93C7E6F}" presName="parentText" presStyleLbl="node1" presStyleIdx="1" presStyleCnt="5">
        <dgm:presLayoutVars>
          <dgm:chMax val="0"/>
          <dgm:bulletEnabled val="1"/>
        </dgm:presLayoutVars>
      </dgm:prSet>
      <dgm:spPr/>
    </dgm:pt>
    <dgm:pt modelId="{5476E823-0517-47F3-A3B8-D2D03CA5C9D5}" type="pres">
      <dgm:prSet presAssocID="{83442BCF-A65B-4B39-8CA8-D119797784A6}" presName="spacer" presStyleCnt="0"/>
      <dgm:spPr/>
    </dgm:pt>
    <dgm:pt modelId="{A99935A0-90E3-4D0F-A7E1-510E3CFE4122}" type="pres">
      <dgm:prSet presAssocID="{ECB2296D-DA09-4CAE-BCEC-71427781B2DE}" presName="parentText" presStyleLbl="node1" presStyleIdx="2" presStyleCnt="5">
        <dgm:presLayoutVars>
          <dgm:chMax val="0"/>
          <dgm:bulletEnabled val="1"/>
        </dgm:presLayoutVars>
      </dgm:prSet>
      <dgm:spPr/>
    </dgm:pt>
    <dgm:pt modelId="{CA97C64E-B796-4085-A30B-986ADE60D999}" type="pres">
      <dgm:prSet presAssocID="{6FBCA8AB-3839-4D0F-960A-CAC5B7415D7C}" presName="spacer" presStyleCnt="0"/>
      <dgm:spPr/>
    </dgm:pt>
    <dgm:pt modelId="{F9103575-355E-4DC2-BD90-0F9FF3AA56BE}" type="pres">
      <dgm:prSet presAssocID="{D13AFA21-DD41-4149-B5C0-7A7AE2035B17}" presName="parentText" presStyleLbl="node1" presStyleIdx="3" presStyleCnt="5">
        <dgm:presLayoutVars>
          <dgm:chMax val="0"/>
          <dgm:bulletEnabled val="1"/>
        </dgm:presLayoutVars>
      </dgm:prSet>
      <dgm:spPr/>
    </dgm:pt>
    <dgm:pt modelId="{5EE4B3C0-A330-45ED-9B24-9843C0448275}" type="pres">
      <dgm:prSet presAssocID="{28EEA2CF-4AE2-46D5-B446-92EABAD955B9}" presName="spacer" presStyleCnt="0"/>
      <dgm:spPr/>
    </dgm:pt>
    <dgm:pt modelId="{A94B651E-47F5-44D5-918D-81E12EDDD2AD}" type="pres">
      <dgm:prSet presAssocID="{1FFE4A44-1D1F-4D37-9502-DC5022B25575}" presName="parentText" presStyleLbl="node1" presStyleIdx="4" presStyleCnt="5">
        <dgm:presLayoutVars>
          <dgm:chMax val="0"/>
          <dgm:bulletEnabled val="1"/>
        </dgm:presLayoutVars>
      </dgm:prSet>
      <dgm:spPr/>
    </dgm:pt>
  </dgm:ptLst>
  <dgm:cxnLst>
    <dgm:cxn modelId="{3ED54E17-03E2-4BCE-BB62-69B0351DE73C}" type="presOf" srcId="{AA194B68-4824-493E-B1F5-A0B50F2FD4CF}" destId="{F31D3B3B-03BC-4BC1-B826-5D286B20710A}" srcOrd="0" destOrd="0" presId="urn:microsoft.com/office/officeart/2005/8/layout/vList2"/>
    <dgm:cxn modelId="{D95D7A1D-A39F-4E10-BE4B-5B1D20608942}" srcId="{07421A44-6F5C-4101-801C-E2416629C5CC}" destId="{AA194B68-4824-493E-B1F5-A0B50F2FD4CF}" srcOrd="0" destOrd="0" parTransId="{99C41BB4-9E47-41BD-9F51-1FD4A8551B68}" sibTransId="{9F7D0D83-ABD6-49CD-8079-6BF6288FD0BE}"/>
    <dgm:cxn modelId="{2C28DB65-E172-4985-893B-D44978846E90}" srcId="{07421A44-6F5C-4101-801C-E2416629C5CC}" destId="{D13AFA21-DD41-4149-B5C0-7A7AE2035B17}" srcOrd="3" destOrd="0" parTransId="{60BC6D6E-E7A2-49BD-A020-D9718BE27796}" sibTransId="{28EEA2CF-4AE2-46D5-B446-92EABAD955B9}"/>
    <dgm:cxn modelId="{D2FD9C67-3090-408E-92B3-5473E5FED7D0}" srcId="{07421A44-6F5C-4101-801C-E2416629C5CC}" destId="{1FFE4A44-1D1F-4D37-9502-DC5022B25575}" srcOrd="4" destOrd="0" parTransId="{F6DA89A7-3113-4EFE-89EE-D76C0D934CFB}" sibTransId="{566E4DFE-8E54-4063-8D04-F8AE69991244}"/>
    <dgm:cxn modelId="{25EF4558-E8FD-4FD1-857A-7CB1BF9DCE0C}" type="presOf" srcId="{D13AFA21-DD41-4149-B5C0-7A7AE2035B17}" destId="{F9103575-355E-4DC2-BD90-0F9FF3AA56BE}" srcOrd="0" destOrd="0" presId="urn:microsoft.com/office/officeart/2005/8/layout/vList2"/>
    <dgm:cxn modelId="{0A0ED696-EA8E-426F-9697-269758B9A02E}" srcId="{07421A44-6F5C-4101-801C-E2416629C5CC}" destId="{ECB2296D-DA09-4CAE-BCEC-71427781B2DE}" srcOrd="2" destOrd="0" parTransId="{9013A218-963B-4451-B213-0E1BEDB14BEE}" sibTransId="{6FBCA8AB-3839-4D0F-960A-CAC5B7415D7C}"/>
    <dgm:cxn modelId="{3A40D9A5-1865-43D0-8EC8-657C0DC0244C}" srcId="{07421A44-6F5C-4101-801C-E2416629C5CC}" destId="{06F339CB-C640-4E69-A3A4-5F60D93C7E6F}" srcOrd="1" destOrd="0" parTransId="{959951B6-95ED-413C-98B5-0A53BDA49D48}" sibTransId="{83442BCF-A65B-4B39-8CA8-D119797784A6}"/>
    <dgm:cxn modelId="{BE7BF0AA-868A-44AD-950F-FF2F2C1D4DB4}" type="presOf" srcId="{ECB2296D-DA09-4CAE-BCEC-71427781B2DE}" destId="{A99935A0-90E3-4D0F-A7E1-510E3CFE4122}" srcOrd="0" destOrd="0" presId="urn:microsoft.com/office/officeart/2005/8/layout/vList2"/>
    <dgm:cxn modelId="{A1B78BC4-49BD-49EA-8E8D-860F14CE972F}" type="presOf" srcId="{1FFE4A44-1D1F-4D37-9502-DC5022B25575}" destId="{A94B651E-47F5-44D5-918D-81E12EDDD2AD}" srcOrd="0" destOrd="0" presId="urn:microsoft.com/office/officeart/2005/8/layout/vList2"/>
    <dgm:cxn modelId="{35907DF5-C42A-4EF5-BDAB-241A6887241A}" type="presOf" srcId="{07421A44-6F5C-4101-801C-E2416629C5CC}" destId="{1AF55ABC-8989-4D65-9CD8-0438D295B3EF}" srcOrd="0" destOrd="0" presId="urn:microsoft.com/office/officeart/2005/8/layout/vList2"/>
    <dgm:cxn modelId="{81A12DF9-42EF-4E75-BB43-6824D71CC3BB}" type="presOf" srcId="{06F339CB-C640-4E69-A3A4-5F60D93C7E6F}" destId="{277CB36F-9A63-4C42-9A70-21F9086893D2}" srcOrd="0" destOrd="0" presId="urn:microsoft.com/office/officeart/2005/8/layout/vList2"/>
    <dgm:cxn modelId="{38C5B3C8-45E4-4C11-9CB7-21839AB29D88}" type="presParOf" srcId="{1AF55ABC-8989-4D65-9CD8-0438D295B3EF}" destId="{F31D3B3B-03BC-4BC1-B826-5D286B20710A}" srcOrd="0" destOrd="0" presId="urn:microsoft.com/office/officeart/2005/8/layout/vList2"/>
    <dgm:cxn modelId="{AAA7F819-13EE-40F7-96DC-5F98D9477867}" type="presParOf" srcId="{1AF55ABC-8989-4D65-9CD8-0438D295B3EF}" destId="{731DC595-F5B9-48F2-B321-50E670F49DB8}" srcOrd="1" destOrd="0" presId="urn:microsoft.com/office/officeart/2005/8/layout/vList2"/>
    <dgm:cxn modelId="{F58B12C0-819A-4552-B549-0510C7541743}" type="presParOf" srcId="{1AF55ABC-8989-4D65-9CD8-0438D295B3EF}" destId="{277CB36F-9A63-4C42-9A70-21F9086893D2}" srcOrd="2" destOrd="0" presId="urn:microsoft.com/office/officeart/2005/8/layout/vList2"/>
    <dgm:cxn modelId="{32621288-C9B6-4283-8C28-3233156EE2FA}" type="presParOf" srcId="{1AF55ABC-8989-4D65-9CD8-0438D295B3EF}" destId="{5476E823-0517-47F3-A3B8-D2D03CA5C9D5}" srcOrd="3" destOrd="0" presId="urn:microsoft.com/office/officeart/2005/8/layout/vList2"/>
    <dgm:cxn modelId="{114C29D6-EA2E-48F2-8A09-4706684BD10C}" type="presParOf" srcId="{1AF55ABC-8989-4D65-9CD8-0438D295B3EF}" destId="{A99935A0-90E3-4D0F-A7E1-510E3CFE4122}" srcOrd="4" destOrd="0" presId="urn:microsoft.com/office/officeart/2005/8/layout/vList2"/>
    <dgm:cxn modelId="{E91C272E-3109-4728-8310-4C43D4EBCB7D}" type="presParOf" srcId="{1AF55ABC-8989-4D65-9CD8-0438D295B3EF}" destId="{CA97C64E-B796-4085-A30B-986ADE60D999}" srcOrd="5" destOrd="0" presId="urn:microsoft.com/office/officeart/2005/8/layout/vList2"/>
    <dgm:cxn modelId="{774F9670-CF8F-432A-A083-D48020040EB3}" type="presParOf" srcId="{1AF55ABC-8989-4D65-9CD8-0438D295B3EF}" destId="{F9103575-355E-4DC2-BD90-0F9FF3AA56BE}" srcOrd="6" destOrd="0" presId="urn:microsoft.com/office/officeart/2005/8/layout/vList2"/>
    <dgm:cxn modelId="{1713E99A-BB46-4C51-B552-DB52A71F8CBF}" type="presParOf" srcId="{1AF55ABC-8989-4D65-9CD8-0438D295B3EF}" destId="{5EE4B3C0-A330-45ED-9B24-9843C0448275}" srcOrd="7" destOrd="0" presId="urn:microsoft.com/office/officeart/2005/8/layout/vList2"/>
    <dgm:cxn modelId="{B9976DE1-A570-4D87-A945-3931F18DE734}" type="presParOf" srcId="{1AF55ABC-8989-4D65-9CD8-0438D295B3EF}" destId="{A94B651E-47F5-44D5-918D-81E12EDDD2A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D0B13-713E-4219-9C30-AF2CF77608C7}">
      <dsp:nvSpPr>
        <dsp:cNvPr id="0" name=""/>
        <dsp:cNvSpPr/>
      </dsp:nvSpPr>
      <dsp:spPr>
        <a:xfrm>
          <a:off x="586255" y="2269"/>
          <a:ext cx="2719147" cy="16314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After </a:t>
          </a:r>
          <a:r>
            <a:rPr lang="en-US" sz="2700" kern="1200">
              <a:latin typeface="Calibri Light"/>
            </a:rPr>
            <a:t>school</a:t>
          </a:r>
          <a:r>
            <a:rPr lang="en-US" sz="2700" kern="1200"/>
            <a:t> </a:t>
          </a:r>
          <a:r>
            <a:rPr lang="en-US" sz="2700" kern="1200">
              <a:latin typeface="Calibri Light"/>
            </a:rPr>
            <a:t>help</a:t>
          </a:r>
          <a:r>
            <a:rPr lang="en-US" sz="2700" kern="1200"/>
            <a:t> with </a:t>
          </a:r>
          <a:r>
            <a:rPr lang="en-US" sz="2700" kern="1200">
              <a:latin typeface="Calibri Light"/>
            </a:rPr>
            <a:t>teachers</a:t>
          </a:r>
          <a:endParaRPr lang="en-US" sz="2700" kern="1200"/>
        </a:p>
      </dsp:txBody>
      <dsp:txXfrm>
        <a:off x="586255" y="2269"/>
        <a:ext cx="2719147" cy="1631488"/>
      </dsp:txXfrm>
    </dsp:sp>
    <dsp:sp modelId="{E753A9D0-A93C-4F93-9AC7-A6A475EAFD71}">
      <dsp:nvSpPr>
        <dsp:cNvPr id="0" name=""/>
        <dsp:cNvSpPr/>
      </dsp:nvSpPr>
      <dsp:spPr>
        <a:xfrm>
          <a:off x="3577318" y="2269"/>
          <a:ext cx="2719147" cy="16314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Peer </a:t>
          </a:r>
          <a:r>
            <a:rPr lang="en-US" sz="2700" kern="1200">
              <a:latin typeface="Calibri Light"/>
            </a:rPr>
            <a:t>tutoring</a:t>
          </a:r>
          <a:r>
            <a:rPr lang="en-US" sz="2700" kern="1200"/>
            <a:t> during the school day</a:t>
          </a:r>
        </a:p>
      </dsp:txBody>
      <dsp:txXfrm>
        <a:off x="3577318" y="2269"/>
        <a:ext cx="2719147" cy="1631488"/>
      </dsp:txXfrm>
    </dsp:sp>
    <dsp:sp modelId="{4CEFD13E-0FE7-4D90-9240-2F69925760CE}">
      <dsp:nvSpPr>
        <dsp:cNvPr id="0" name=""/>
        <dsp:cNvSpPr/>
      </dsp:nvSpPr>
      <dsp:spPr>
        <a:xfrm>
          <a:off x="6568380" y="2269"/>
          <a:ext cx="2719147" cy="16314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Freshman Mentor PACT, after school peer tutoring</a:t>
          </a:r>
        </a:p>
      </dsp:txBody>
      <dsp:txXfrm>
        <a:off x="6568380" y="2269"/>
        <a:ext cx="2719147" cy="1631488"/>
      </dsp:txXfrm>
    </dsp:sp>
    <dsp:sp modelId="{B329E98F-093D-4357-8315-0ECE50597D76}">
      <dsp:nvSpPr>
        <dsp:cNvPr id="0" name=""/>
        <dsp:cNvSpPr/>
      </dsp:nvSpPr>
      <dsp:spPr>
        <a:xfrm>
          <a:off x="2081787" y="1905672"/>
          <a:ext cx="2719147" cy="16314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t>Credit Recovery </a:t>
          </a:r>
          <a:r>
            <a:rPr lang="en-US" sz="2700" kern="1200">
              <a:latin typeface="Calibri Light"/>
            </a:rPr>
            <a:t>during second</a:t>
          </a:r>
          <a:r>
            <a:rPr lang="en-US" sz="2700" kern="1200"/>
            <a:t> </a:t>
          </a:r>
          <a:r>
            <a:rPr lang="en-US" sz="2700" kern="1200">
              <a:latin typeface="Calibri Light"/>
            </a:rPr>
            <a:t>semester</a:t>
          </a:r>
          <a:endParaRPr lang="en-US" sz="2700" kern="1200"/>
        </a:p>
      </dsp:txBody>
      <dsp:txXfrm>
        <a:off x="2081787" y="1905672"/>
        <a:ext cx="2719147" cy="1631488"/>
      </dsp:txXfrm>
    </dsp:sp>
    <dsp:sp modelId="{95C6C228-33D9-41D6-9A72-CFDB94C97B66}">
      <dsp:nvSpPr>
        <dsp:cNvPr id="0" name=""/>
        <dsp:cNvSpPr/>
      </dsp:nvSpPr>
      <dsp:spPr>
        <a:xfrm>
          <a:off x="5072849" y="1905672"/>
          <a:ext cx="2719147" cy="16314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t>Late </a:t>
          </a:r>
          <a:r>
            <a:rPr lang="en-US" sz="2700" kern="1200">
              <a:latin typeface="Calibri Light"/>
            </a:rPr>
            <a:t>buses</a:t>
          </a:r>
          <a:r>
            <a:rPr lang="en-US" sz="2700" kern="1200"/>
            <a:t> are available Monday –</a:t>
          </a:r>
          <a:r>
            <a:rPr lang="en-US" sz="2700" kern="1200">
              <a:latin typeface="Calibri Light"/>
            </a:rPr>
            <a:t> Thursday</a:t>
          </a:r>
          <a:endParaRPr lang="en-US" sz="2700" kern="1200"/>
        </a:p>
      </dsp:txBody>
      <dsp:txXfrm>
        <a:off x="5072849" y="1905672"/>
        <a:ext cx="2719147" cy="1631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7A56-60DE-4A72-ADF5-94AA54447CDE}">
      <dsp:nvSpPr>
        <dsp:cNvPr id="0" name=""/>
        <dsp:cNvSpPr/>
      </dsp:nvSpPr>
      <dsp:spPr>
        <a:xfrm>
          <a:off x="0" y="104120"/>
          <a:ext cx="6797675" cy="62361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Art</a:t>
          </a:r>
        </a:p>
      </dsp:txBody>
      <dsp:txXfrm>
        <a:off x="30442" y="134562"/>
        <a:ext cx="6736791" cy="562726"/>
      </dsp:txXfrm>
    </dsp:sp>
    <dsp:sp modelId="{943949D8-8C80-4FE0-B7C1-B3E31AC3915D}">
      <dsp:nvSpPr>
        <dsp:cNvPr id="0" name=""/>
        <dsp:cNvSpPr/>
      </dsp:nvSpPr>
      <dsp:spPr>
        <a:xfrm>
          <a:off x="0" y="802610"/>
          <a:ext cx="6797675" cy="623610"/>
        </a:xfrm>
        <a:prstGeom prst="roundRect">
          <a:avLst/>
        </a:prstGeom>
        <a:solidFill>
          <a:srgbClr val="A6192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Music</a:t>
          </a:r>
        </a:p>
      </dsp:txBody>
      <dsp:txXfrm>
        <a:off x="30442" y="833052"/>
        <a:ext cx="6736791" cy="562726"/>
      </dsp:txXfrm>
    </dsp:sp>
    <dsp:sp modelId="{3476E62F-037D-4D0F-AB6A-AFA51679337A}">
      <dsp:nvSpPr>
        <dsp:cNvPr id="0" name=""/>
        <dsp:cNvSpPr/>
      </dsp:nvSpPr>
      <dsp:spPr>
        <a:xfrm>
          <a:off x="0" y="1501100"/>
          <a:ext cx="6797675" cy="623610"/>
        </a:xfrm>
        <a:prstGeom prst="roundRect">
          <a:avLst/>
        </a:prstGeom>
        <a:solidFill>
          <a:srgbClr val="A6192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Career and Technical Education</a:t>
          </a:r>
        </a:p>
      </dsp:txBody>
      <dsp:txXfrm>
        <a:off x="30442" y="1531542"/>
        <a:ext cx="6736791" cy="562726"/>
      </dsp:txXfrm>
    </dsp:sp>
    <dsp:sp modelId="{49E0CEE6-8EF4-442D-ACAB-7C2229B527BB}">
      <dsp:nvSpPr>
        <dsp:cNvPr id="0" name=""/>
        <dsp:cNvSpPr/>
      </dsp:nvSpPr>
      <dsp:spPr>
        <a:xfrm>
          <a:off x="0" y="2124711"/>
          <a:ext cx="6797675" cy="209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Business</a:t>
          </a:r>
        </a:p>
        <a:p>
          <a:pPr marL="228600" lvl="1" indent="-228600" algn="l" defTabSz="889000">
            <a:lnSpc>
              <a:spcPct val="90000"/>
            </a:lnSpc>
            <a:spcBef>
              <a:spcPct val="0"/>
            </a:spcBef>
            <a:spcAft>
              <a:spcPct val="20000"/>
            </a:spcAft>
            <a:buChar char="•"/>
          </a:pPr>
          <a:r>
            <a:rPr lang="en-US" sz="2000" kern="1200" dirty="0"/>
            <a:t>Communication Design</a:t>
          </a:r>
        </a:p>
        <a:p>
          <a:pPr marL="228600" lvl="1" indent="-228600" algn="l" defTabSz="889000">
            <a:lnSpc>
              <a:spcPct val="90000"/>
            </a:lnSpc>
            <a:spcBef>
              <a:spcPct val="0"/>
            </a:spcBef>
            <a:spcAft>
              <a:spcPct val="20000"/>
            </a:spcAft>
            <a:buChar char="•"/>
          </a:pPr>
          <a:r>
            <a:rPr lang="en-US" sz="2000" kern="1200" dirty="0"/>
            <a:t>Automation, Computer Science and Information Technology</a:t>
          </a:r>
        </a:p>
        <a:p>
          <a:pPr marL="228600" lvl="1" indent="-228600" algn="l" defTabSz="889000">
            <a:lnSpc>
              <a:spcPct val="90000"/>
            </a:lnSpc>
            <a:spcBef>
              <a:spcPct val="0"/>
            </a:spcBef>
            <a:spcAft>
              <a:spcPct val="20000"/>
            </a:spcAft>
            <a:buChar char="•"/>
          </a:pPr>
          <a:r>
            <a:rPr lang="en-US" sz="2000" kern="1200" dirty="0"/>
            <a:t>Office Technologies</a:t>
          </a:r>
        </a:p>
        <a:p>
          <a:pPr marL="228600" lvl="1" indent="-228600" algn="l" defTabSz="889000">
            <a:lnSpc>
              <a:spcPct val="90000"/>
            </a:lnSpc>
            <a:spcBef>
              <a:spcPct val="0"/>
            </a:spcBef>
            <a:spcAft>
              <a:spcPct val="20000"/>
            </a:spcAft>
            <a:buChar char="•"/>
          </a:pPr>
          <a:r>
            <a:rPr lang="en-US" sz="2000" kern="1200" dirty="0"/>
            <a:t>Healthcare Pathways</a:t>
          </a:r>
        </a:p>
        <a:p>
          <a:pPr marL="228600" lvl="1" indent="-228600" algn="l" defTabSz="889000">
            <a:lnSpc>
              <a:spcPct val="90000"/>
            </a:lnSpc>
            <a:spcBef>
              <a:spcPct val="0"/>
            </a:spcBef>
            <a:spcAft>
              <a:spcPct val="20000"/>
            </a:spcAft>
            <a:buChar char="•"/>
          </a:pPr>
          <a:r>
            <a:rPr lang="en-US" sz="2000" kern="1200" dirty="0"/>
            <a:t>Vocational Education</a:t>
          </a:r>
        </a:p>
      </dsp:txBody>
      <dsp:txXfrm>
        <a:off x="0" y="2124711"/>
        <a:ext cx="6797675" cy="2098980"/>
      </dsp:txXfrm>
    </dsp:sp>
    <dsp:sp modelId="{1296F8E6-D4DA-4F94-8755-2E3A90017FF4}">
      <dsp:nvSpPr>
        <dsp:cNvPr id="0" name=""/>
        <dsp:cNvSpPr/>
      </dsp:nvSpPr>
      <dsp:spPr>
        <a:xfrm>
          <a:off x="0" y="4223691"/>
          <a:ext cx="6797675" cy="623610"/>
        </a:xfrm>
        <a:prstGeom prst="roundRect">
          <a:avLst/>
        </a:prstGeom>
        <a:solidFill>
          <a:srgbClr val="A6192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Junior Reserve Officer Training Corps (JROTC)</a:t>
          </a:r>
        </a:p>
      </dsp:txBody>
      <dsp:txXfrm>
        <a:off x="30442" y="4254133"/>
        <a:ext cx="6736791" cy="562726"/>
      </dsp:txXfrm>
    </dsp:sp>
    <dsp:sp modelId="{3CDADB37-0A62-4DAC-BFE2-885C49728370}">
      <dsp:nvSpPr>
        <dsp:cNvPr id="0" name=""/>
        <dsp:cNvSpPr/>
      </dsp:nvSpPr>
      <dsp:spPr>
        <a:xfrm>
          <a:off x="0" y="4922181"/>
          <a:ext cx="6797675" cy="623610"/>
        </a:xfrm>
        <a:prstGeom prst="roundRect">
          <a:avLst/>
        </a:prstGeom>
        <a:solidFill>
          <a:srgbClr val="A6192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Wellness</a:t>
          </a:r>
        </a:p>
      </dsp:txBody>
      <dsp:txXfrm>
        <a:off x="30442" y="4952623"/>
        <a:ext cx="6736791"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D3B3B-03BC-4BC1-B826-5D286B20710A}">
      <dsp:nvSpPr>
        <dsp:cNvPr id="0" name=""/>
        <dsp:cNvSpPr/>
      </dsp:nvSpPr>
      <dsp:spPr>
        <a:xfrm>
          <a:off x="0" y="0"/>
          <a:ext cx="6492240" cy="959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a:latin typeface="Calibri Light"/>
            </a:rPr>
            <a:t>Email</a:t>
          </a:r>
          <a:endParaRPr lang="en-US" sz="4000" b="1" kern="1200"/>
        </a:p>
      </dsp:txBody>
      <dsp:txXfrm>
        <a:off x="46834" y="46834"/>
        <a:ext cx="6398572" cy="865732"/>
      </dsp:txXfrm>
    </dsp:sp>
    <dsp:sp modelId="{277CB36F-9A63-4C42-9A70-21F9086893D2}">
      <dsp:nvSpPr>
        <dsp:cNvPr id="0" name=""/>
        <dsp:cNvSpPr/>
      </dsp:nvSpPr>
      <dsp:spPr>
        <a:xfrm>
          <a:off x="0" y="1074599"/>
          <a:ext cx="6492240" cy="959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a:solidFill>
                <a:schemeClr val="bg1"/>
              </a:solidFill>
              <a:latin typeface="Calibri Light"/>
              <a:hlinkClick xmlns:r="http://schemas.openxmlformats.org/officeDocument/2006/relationships" r:id="rId1">
                <a:extLst>
                  <a:ext uri="{A12FA001-AC4F-418D-AE19-62706E023703}">
                    <ahyp:hlinkClr xmlns:ahyp="http://schemas.microsoft.com/office/drawing/2018/hyperlinkcolor" val="tx"/>
                  </a:ext>
                </a:extLst>
              </a:hlinkClick>
            </a:rPr>
            <a:t>Cynthia Burns</a:t>
          </a:r>
          <a:endParaRPr lang="en-US" sz="4000" b="1" kern="1200">
            <a:solidFill>
              <a:schemeClr val="bg1"/>
            </a:solidFill>
          </a:endParaRPr>
        </a:p>
      </dsp:txBody>
      <dsp:txXfrm>
        <a:off x="46834" y="1121433"/>
        <a:ext cx="6398572" cy="865732"/>
      </dsp:txXfrm>
    </dsp:sp>
    <dsp:sp modelId="{A99935A0-90E3-4D0F-A7E1-510E3CFE4122}">
      <dsp:nvSpPr>
        <dsp:cNvPr id="0" name=""/>
        <dsp:cNvSpPr/>
      </dsp:nvSpPr>
      <dsp:spPr>
        <a:xfrm>
          <a:off x="0" y="2149200"/>
          <a:ext cx="6492240" cy="959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Carolyn Copp</a:t>
          </a:r>
          <a:endParaRPr lang="en-US" sz="4000" b="1" kern="1200">
            <a:solidFill>
              <a:schemeClr val="bg1"/>
            </a:solidFill>
          </a:endParaRPr>
        </a:p>
      </dsp:txBody>
      <dsp:txXfrm>
        <a:off x="46834" y="2196034"/>
        <a:ext cx="6398572" cy="865732"/>
      </dsp:txXfrm>
    </dsp:sp>
    <dsp:sp modelId="{F9103575-355E-4DC2-BD90-0F9FF3AA56BE}">
      <dsp:nvSpPr>
        <dsp:cNvPr id="0" name=""/>
        <dsp:cNvSpPr/>
      </dsp:nvSpPr>
      <dsp:spPr>
        <a:xfrm>
          <a:off x="0" y="3223800"/>
          <a:ext cx="6492240" cy="959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a:solidFill>
                <a:schemeClr val="bg1"/>
              </a:solidFill>
              <a:latin typeface="Calibri Light"/>
              <a:hlinkClick xmlns:r="http://schemas.openxmlformats.org/officeDocument/2006/relationships" r:id="rId3">
                <a:extLst>
                  <a:ext uri="{A12FA001-AC4F-418D-AE19-62706E023703}">
                    <ahyp:hlinkClr xmlns:ahyp="http://schemas.microsoft.com/office/drawing/2018/hyperlinkcolor" val="tx"/>
                  </a:ext>
                </a:extLst>
              </a:hlinkClick>
            </a:rPr>
            <a:t>Jean</a:t>
          </a:r>
          <a:r>
            <a:rPr lang="en-US" sz="4000" b="1"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en-US" sz="4000" b="1" kern="1200">
              <a:solidFill>
                <a:schemeClr val="bg1"/>
              </a:solidFill>
              <a:latin typeface="Calibri Light"/>
              <a:hlinkClick xmlns:r="http://schemas.openxmlformats.org/officeDocument/2006/relationships" r:id="rId3">
                <a:extLst>
                  <a:ext uri="{A12FA001-AC4F-418D-AE19-62706E023703}">
                    <ahyp:hlinkClr xmlns:ahyp="http://schemas.microsoft.com/office/drawing/2018/hyperlinkcolor" val="tx"/>
                  </a:ext>
                </a:extLst>
              </a:hlinkClick>
            </a:rPr>
            <a:t>Guilloteau</a:t>
          </a:r>
          <a:endParaRPr lang="en-US" sz="4000" b="1" kern="1200">
            <a:solidFill>
              <a:schemeClr val="bg1"/>
            </a:solidFill>
          </a:endParaRPr>
        </a:p>
      </dsp:txBody>
      <dsp:txXfrm>
        <a:off x="46834" y="3270634"/>
        <a:ext cx="6398572" cy="865732"/>
      </dsp:txXfrm>
    </dsp:sp>
    <dsp:sp modelId="{A94B651E-47F5-44D5-918D-81E12EDDD2AD}">
      <dsp:nvSpPr>
        <dsp:cNvPr id="0" name=""/>
        <dsp:cNvSpPr/>
      </dsp:nvSpPr>
      <dsp:spPr>
        <a:xfrm>
          <a:off x="0" y="4298400"/>
          <a:ext cx="6492240" cy="959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Melissa</a:t>
          </a:r>
          <a:r>
            <a:rPr lang="en-US" sz="4000" b="0"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 </a:t>
          </a:r>
          <a:r>
            <a:rPr lang="en-US" sz="4000" b="1"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Shepard</a:t>
          </a:r>
          <a:endParaRPr lang="en-US" sz="4000" b="1" kern="1200">
            <a:solidFill>
              <a:schemeClr val="bg1"/>
            </a:solidFill>
          </a:endParaRPr>
        </a:p>
      </dsp:txBody>
      <dsp:txXfrm>
        <a:off x="46834" y="4345234"/>
        <a:ext cx="6398572" cy="8657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FA0950C1-C76D-4B02-BF6C-2BECB6A651DB}" type="datetimeFigureOut">
              <a:rPr lang="en-US" smtClean="0"/>
              <a:t>4/26/2023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52C5203-A9DF-48DC-A235-288846DC9277}" type="slidenum">
              <a:rPr lang="en-US" smtClean="0"/>
              <a:t>‹#›</a:t>
            </a:fld>
            <a:endParaRPr lang="en-US"/>
          </a:p>
        </p:txBody>
      </p:sp>
    </p:spTree>
    <p:extLst>
      <p:ext uri="{BB962C8B-B14F-4D97-AF65-F5344CB8AC3E}">
        <p14:creationId xmlns:p14="http://schemas.microsoft.com/office/powerpoint/2010/main" val="97291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7CF627-3418-43D4-A931-BFB83DE4DF41}" type="slidenum">
              <a:rPr lang="en-US" smtClean="0"/>
              <a:t>7</a:t>
            </a:fld>
            <a:endParaRPr lang="en-US"/>
          </a:p>
        </p:txBody>
      </p:sp>
    </p:spTree>
    <p:extLst>
      <p:ext uri="{BB962C8B-B14F-4D97-AF65-F5344CB8AC3E}">
        <p14:creationId xmlns:p14="http://schemas.microsoft.com/office/powerpoint/2010/main" val="125965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C5203-A9DF-48DC-A235-288846DC9277}" type="slidenum">
              <a:rPr lang="en-US" smtClean="0"/>
              <a:t>33</a:t>
            </a:fld>
            <a:endParaRPr lang="en-US"/>
          </a:p>
        </p:txBody>
      </p:sp>
    </p:spTree>
    <p:extLst>
      <p:ext uri="{BB962C8B-B14F-4D97-AF65-F5344CB8AC3E}">
        <p14:creationId xmlns:p14="http://schemas.microsoft.com/office/powerpoint/2010/main" val="335069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C5203-A9DF-48DC-A235-288846DC9277}" type="slidenum">
              <a:rPr lang="en-US" smtClean="0"/>
              <a:t>35</a:t>
            </a:fld>
            <a:endParaRPr lang="en-US"/>
          </a:p>
        </p:txBody>
      </p:sp>
    </p:spTree>
    <p:extLst>
      <p:ext uri="{BB962C8B-B14F-4D97-AF65-F5344CB8AC3E}">
        <p14:creationId xmlns:p14="http://schemas.microsoft.com/office/powerpoint/2010/main" val="2442865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54083" y="2610542"/>
            <a:ext cx="10058400" cy="2118180"/>
          </a:xfrm>
        </p:spPr>
        <p:txBody>
          <a:bodyPr anchor="b">
            <a:normAutofit/>
          </a:bodyPr>
          <a:lstStyle>
            <a:lvl1pPr algn="ctr">
              <a:lnSpc>
                <a:spcPct val="85000"/>
              </a:lnSpc>
              <a:defRPr sz="8000" b="1" spc="-50" baseline="0">
                <a:solidFill>
                  <a:srgbClr val="A6192E"/>
                </a:solidFill>
              </a:defRPr>
            </a:lvl1pPr>
          </a:lstStyle>
          <a:p>
            <a:r>
              <a:rPr lang="en-US"/>
              <a:t>Click to edit Master title style</a:t>
            </a:r>
          </a:p>
        </p:txBody>
      </p:sp>
      <p:sp>
        <p:nvSpPr>
          <p:cNvPr id="3" name="Subtitle 2"/>
          <p:cNvSpPr>
            <a:spLocks noGrp="1"/>
          </p:cNvSpPr>
          <p:nvPr>
            <p:ph type="subTitle" idx="1"/>
          </p:nvPr>
        </p:nvSpPr>
        <p:spPr>
          <a:xfrm>
            <a:off x="1154083" y="5111904"/>
            <a:ext cx="10058400" cy="733537"/>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2B58256-8D32-4A47-A94B-9961C40A3925}"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98B34-7EDB-470E-BDA2-7E5EA636D066}" type="slidenum">
              <a:rPr lang="en-US" smtClean="0"/>
              <a:t>‹#›</a:t>
            </a:fld>
            <a:endParaRPr lang="en-US"/>
          </a:p>
        </p:txBody>
      </p:sp>
      <p:cxnSp>
        <p:nvCxnSpPr>
          <p:cNvPr id="9" name="Straight Connector 8"/>
          <p:cNvCxnSpPr/>
          <p:nvPr/>
        </p:nvCxnSpPr>
        <p:spPr>
          <a:xfrm>
            <a:off x="1336963" y="483441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4A7839E0-8201-4843-9CD9-6FE7D044A1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1184" y="459676"/>
            <a:ext cx="1969631" cy="2031869"/>
          </a:xfrm>
          <a:prstGeom prst="rect">
            <a:avLst/>
          </a:prstGeom>
        </p:spPr>
      </p:pic>
    </p:spTree>
    <p:extLst>
      <p:ext uri="{BB962C8B-B14F-4D97-AF65-F5344CB8AC3E}">
        <p14:creationId xmlns:p14="http://schemas.microsoft.com/office/powerpoint/2010/main" val="76391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2B58256-8D32-4A47-A94B-9961C40A3925}"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61289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58256-8D32-4A47-A94B-9961C40A3925}"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425198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58256-8D32-4A47-A94B-9961C40A3925}"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176421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solidFill>
                  <a:srgbClr val="A6192E"/>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58256-8D32-4A47-A94B-9961C40A3925}"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49787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1">
                <a:solidFill>
                  <a:srgbClr val="A6192E"/>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414887"/>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B58256-8D32-4A47-A94B-9961C40A3925}"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98B34-7EDB-470E-BDA2-7E5EA636D0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0771E40B-6DEB-4043-8101-D8BD624DAC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2217" y="5085990"/>
            <a:ext cx="2346401" cy="1030350"/>
          </a:xfrm>
          <a:prstGeom prst="rect">
            <a:avLst/>
          </a:prstGeom>
        </p:spPr>
      </p:pic>
    </p:spTree>
    <p:extLst>
      <p:ext uri="{BB962C8B-B14F-4D97-AF65-F5344CB8AC3E}">
        <p14:creationId xmlns:p14="http://schemas.microsoft.com/office/powerpoint/2010/main" val="261675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normAutofit/>
          </a:bodyPr>
          <a:lstStyle>
            <a:lvl1pPr>
              <a:defRPr sz="5400">
                <a:solidFill>
                  <a:srgbClr val="A6192E"/>
                </a:solidFill>
              </a:defRPr>
            </a:lvl1p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B58256-8D32-4A47-A94B-9961C40A3925}"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98B34-7EDB-470E-BDA2-7E5EA636D066}"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FBA59664-A5A7-40EE-A96F-F2E4703BB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2353" y="5285967"/>
            <a:ext cx="2346401" cy="1030350"/>
          </a:xfrm>
          <a:prstGeom prst="rect">
            <a:avLst/>
          </a:prstGeom>
        </p:spPr>
      </p:pic>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23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22B58256-8D32-4A47-A94B-9961C40A3925}"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98B34-7EDB-470E-BDA2-7E5EA636D066}" type="slidenum">
              <a:rPr lang="en-US" smtClean="0"/>
              <a:t>‹#›</a:t>
            </a:fld>
            <a:endParaRPr lang="en-US"/>
          </a:p>
        </p:txBody>
      </p:sp>
      <p:pic>
        <p:nvPicPr>
          <p:cNvPr id="11" name="Picture 10" descr="Text&#10;&#10;Description automatically generated">
            <a:extLst>
              <a:ext uri="{FF2B5EF4-FFF2-40B4-BE49-F238E27FC236}">
                <a16:creationId xmlns:a16="http://schemas.microsoft.com/office/drawing/2014/main" id="{45047B03-6DDA-4A68-B0C0-FC27B98A80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2353" y="5285967"/>
            <a:ext cx="2346401" cy="1030350"/>
          </a:xfrm>
          <a:prstGeom prst="rect">
            <a:avLst/>
          </a:prstGeom>
        </p:spPr>
      </p:pic>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805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B58256-8D32-4A47-A94B-9961C40A3925}"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275337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58256-8D32-4A47-A94B-9961C40A3925}" type="datetimeFigureOut">
              <a:rPr lang="en-US" smtClean="0"/>
              <a:t>4/26/2023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F798B34-7EDB-470E-BDA2-7E5EA636D066}" type="slidenum">
              <a:rPr lang="en-US" smtClean="0"/>
              <a:t>‹#›</a:t>
            </a:fld>
            <a:endParaRPr lang="en-US"/>
          </a:p>
        </p:txBody>
      </p:sp>
    </p:spTree>
    <p:extLst>
      <p:ext uri="{BB962C8B-B14F-4D97-AF65-F5344CB8AC3E}">
        <p14:creationId xmlns:p14="http://schemas.microsoft.com/office/powerpoint/2010/main" val="241511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1">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798B34-7EDB-470E-BDA2-7E5EA636D066}" type="slidenum">
              <a:rPr lang="en-US" smtClean="0"/>
              <a:t>‹#›</a:t>
            </a:fld>
            <a:endParaRPr lang="en-US"/>
          </a:p>
        </p:txBody>
      </p:sp>
      <p:pic>
        <p:nvPicPr>
          <p:cNvPr id="10" name="Picture 9" descr="Text&#10;&#10;Description automatically generated">
            <a:extLst>
              <a:ext uri="{FF2B5EF4-FFF2-40B4-BE49-F238E27FC236}">
                <a16:creationId xmlns:a16="http://schemas.microsoft.com/office/drawing/2014/main" id="{63CC2521-F3B1-4CE3-8195-32AA7B0FC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66" y="4771617"/>
            <a:ext cx="2346401" cy="1030350"/>
          </a:xfrm>
          <a:prstGeom prst="rect">
            <a:avLst/>
          </a:prstGeom>
        </p:spPr>
      </p:pic>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55702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6" y="0"/>
            <a:ext cx="7221405"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221421" y="0"/>
            <a:ext cx="64008"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5391150" cy="3396616"/>
          </a:xfrm>
        </p:spPr>
        <p:txBody>
          <a:bodyPr anchor="b">
            <a:normAutofit/>
          </a:bodyPr>
          <a:lstStyle>
            <a:lvl1pPr>
              <a:defRPr sz="3600" b="1">
                <a:solidFill>
                  <a:srgbClr val="FFFFFF"/>
                </a:solidFill>
              </a:defRPr>
            </a:lvl1pPr>
          </a:lstStyle>
          <a:p>
            <a:r>
              <a:rPr lang="en-US"/>
              <a:t>End Slide for Questions/Citations/Etc.</a:t>
            </a:r>
          </a:p>
        </p:txBody>
      </p:sp>
      <p:pic>
        <p:nvPicPr>
          <p:cNvPr id="11" name="Picture 10" descr="Logo&#10;&#10;Description automatically generated">
            <a:extLst>
              <a:ext uri="{FF2B5EF4-FFF2-40B4-BE49-F238E27FC236}">
                <a16:creationId xmlns:a16="http://schemas.microsoft.com/office/drawing/2014/main" id="{59E2164B-4CA9-4A76-BCCB-B3A5EC45BD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0209" y="2202751"/>
            <a:ext cx="1969631" cy="2031869"/>
          </a:xfrm>
          <a:prstGeom prst="rect">
            <a:avLst/>
          </a:prstGeom>
        </p:spPr>
      </p:pic>
    </p:spTree>
    <p:extLst>
      <p:ext uri="{BB962C8B-B14F-4D97-AF65-F5344CB8AC3E}">
        <p14:creationId xmlns:p14="http://schemas.microsoft.com/office/powerpoint/2010/main" val="206283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B58256-8D32-4A47-A94B-9961C40A3925}" type="datetimeFigureOut">
              <a:rPr lang="en-US" smtClean="0"/>
              <a:t>4/26/2023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F798B34-7EDB-470E-BDA2-7E5EA636D06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D50E6FDD-E32D-4FBD-B903-D093059EEC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42353" y="5285967"/>
            <a:ext cx="2346401" cy="1030350"/>
          </a:xfrm>
          <a:prstGeom prst="rect">
            <a:avLst/>
          </a:prstGeom>
        </p:spPr>
      </p:pic>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420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6" r:id="rId9"/>
    <p:sldLayoutId id="2147483693" r:id="rId10"/>
    <p:sldLayoutId id="2147483694" r:id="rId11"/>
    <p:sldLayoutId id="2147483695" r:id="rId12"/>
  </p:sldLayoutIdLst>
  <p:txStyles>
    <p:titleStyle>
      <a:lvl1pPr algn="l" defTabSz="914400" rtl="0" eaLnBrk="1" latinLnBrk="0" hangingPunct="1">
        <a:lnSpc>
          <a:spcPct val="85000"/>
        </a:lnSpc>
        <a:spcBef>
          <a:spcPct val="0"/>
        </a:spcBef>
        <a:buNone/>
        <a:defRPr sz="5400" b="1" kern="1200" spc="-50" baseline="0">
          <a:solidFill>
            <a:srgbClr val="A6192E"/>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brocktonpublicschools-my.sharepoint.com/:b:/g/personal/kellycassidy_bpsma_org/EahOpuvOKsFJlRm1-ZcNIdQB5Lh41Vf3L0Ccw2JHEqYGJA?e=WedCd6" TargetMode="External"/><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www.thegeographeronline.net/ib-geography-introduction.html" TargetMode="External"/><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hyperlink" Target="https://www.aliem.com/2015/12/what-is-international-emergency-medicine/" TargetMode="External"/><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CYNTHIAEBURNS@bpsma.or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5.png"/><Relationship Id="rId7" Type="http://schemas.openxmlformats.org/officeDocument/2006/relationships/diagramColors" Target="../diagrams/colors3.xml"/><Relationship Id="rId12"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68.png"/><Relationship Id="rId5" Type="http://schemas.openxmlformats.org/officeDocument/2006/relationships/diagramLayout" Target="../diagrams/layout3.xml"/><Relationship Id="rId10" Type="http://schemas.openxmlformats.org/officeDocument/2006/relationships/image" Target="../media/image67.png"/><Relationship Id="rId4" Type="http://schemas.openxmlformats.org/officeDocument/2006/relationships/diagramData" Target="../diagrams/data3.xml"/><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carolynacopp@bpsma.org"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mailto:jeanguilloteau@bpsma.org"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hyperlink" Target="mailto:SEANAHERN@bpsma.org" TargetMode="External"/><Relationship Id="rId3" Type="http://schemas.openxmlformats.org/officeDocument/2006/relationships/image" Target="../media/image13.jpeg"/><Relationship Id="rId7" Type="http://schemas.openxmlformats.org/officeDocument/2006/relationships/hyperlink" Target="mailto:TRACYCIULLAMONTEIRO@bpsma.org"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mailto:ANDREWJDONOVAN@bpsma.org" TargetMode="External"/><Relationship Id="rId5" Type="http://schemas.openxmlformats.org/officeDocument/2006/relationships/image" Target="../media/image15.jpeg"/><Relationship Id="rId10" Type="http://schemas.openxmlformats.org/officeDocument/2006/relationships/image" Target="../media/image3.png"/><Relationship Id="rId4" Type="http://schemas.openxmlformats.org/officeDocument/2006/relationships/image" Target="../media/image14.jpeg"/><Relationship Id="rId9" Type="http://schemas.openxmlformats.org/officeDocument/2006/relationships/hyperlink" Target="mailto:elainegalves@bpsma.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jennifermorgan@bpsma.org" TargetMode="External"/><Relationship Id="rId7" Type="http://schemas.openxmlformats.org/officeDocument/2006/relationships/image" Target="../media/image17.jpeg"/><Relationship Id="rId12"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hyperlink" Target="mailto:STEPHENMCGUNNIGAL@bpsma.org" TargetMode="External"/><Relationship Id="rId5" Type="http://schemas.openxmlformats.org/officeDocument/2006/relationships/hyperlink" Target="mailto:LAURENBAKER@bpsma.org" TargetMode="External"/><Relationship Id="rId10" Type="http://schemas.openxmlformats.org/officeDocument/2006/relationships/image" Target="../media/image18.jpeg"/><Relationship Id="rId4" Type="http://schemas.openxmlformats.org/officeDocument/2006/relationships/hyperlink" Target="mailto:BRADFORDLFOSTER@bpsma.org"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hyperlink" Target="mailto:SARAHCRICHARDS@bpsma.org" TargetMode="External"/><Relationship Id="rId13" Type="http://schemas.openxmlformats.org/officeDocument/2006/relationships/hyperlink" Target="mailto:ELVIOFERREIRA@bpsma.org" TargetMode="External"/><Relationship Id="rId18" Type="http://schemas.openxmlformats.org/officeDocument/2006/relationships/hyperlink" Target="mailto:JONDGENIUCH@bpsma.org" TargetMode="External"/><Relationship Id="rId3" Type="http://schemas.openxmlformats.org/officeDocument/2006/relationships/image" Target="../media/image3.png"/><Relationship Id="rId21" Type="http://schemas.openxmlformats.org/officeDocument/2006/relationships/image" Target="../media/image8.png"/><Relationship Id="rId7" Type="http://schemas.openxmlformats.org/officeDocument/2006/relationships/hyperlink" Target="mailto:NICOLEMCLAREN@bpsma.org" TargetMode="External"/><Relationship Id="rId12" Type="http://schemas.openxmlformats.org/officeDocument/2006/relationships/hyperlink" Target="mailto:HONORINALHARRIS@bpsma.org" TargetMode="External"/><Relationship Id="rId17" Type="http://schemas.openxmlformats.org/officeDocument/2006/relationships/hyperlink" Target="mailto:BRIANGENTILE@bpsma.org" TargetMode="External"/><Relationship Id="rId2" Type="http://schemas.openxmlformats.org/officeDocument/2006/relationships/notesSlide" Target="../notesSlides/notesSlide1.xml"/><Relationship Id="rId16" Type="http://schemas.openxmlformats.org/officeDocument/2006/relationships/hyperlink" Target="mailto:SHERYLKEARNS@bpsma.org" TargetMode="External"/><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mailto:staceymedina@bpsma.org" TargetMode="External"/><Relationship Id="rId11" Type="http://schemas.openxmlformats.org/officeDocument/2006/relationships/hyperlink" Target="mailto:REBECCAMDESMOND@bpsma.org" TargetMode="External"/><Relationship Id="rId5" Type="http://schemas.openxmlformats.org/officeDocument/2006/relationships/hyperlink" Target="mailto:DAVIDMANGUS@bpsma.org" TargetMode="External"/><Relationship Id="rId15" Type="http://schemas.openxmlformats.org/officeDocument/2006/relationships/hyperlink" Target="mailto:MELISSAASHEPARD@bpsma.org" TargetMode="External"/><Relationship Id="rId10" Type="http://schemas.openxmlformats.org/officeDocument/2006/relationships/hyperlink" Target="mailto:KEVINJKARO@bpsma.org" TargetMode="External"/><Relationship Id="rId19" Type="http://schemas.openxmlformats.org/officeDocument/2006/relationships/hyperlink" Target="mailto:TODDJERICKSON@bpsma.org" TargetMode="External"/><Relationship Id="rId4" Type="http://schemas.openxmlformats.org/officeDocument/2006/relationships/hyperlink" Target="mailto:JEANFOLEY@bpsma.org" TargetMode="External"/><Relationship Id="rId9" Type="http://schemas.openxmlformats.org/officeDocument/2006/relationships/hyperlink" Target="mailto:NICHOLASLEE@bpsma.org" TargetMode="External"/><Relationship Id="rId14" Type="http://schemas.openxmlformats.org/officeDocument/2006/relationships/hyperlink" Target="mailto:RACHAELUMBRIANNA@bpsma.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94998AA-3286-4A7E-AC61-41025A2EAB7D}"/>
              </a:ext>
            </a:extLst>
          </p:cNvPr>
          <p:cNvSpPr>
            <a:spLocks noGrp="1"/>
          </p:cNvSpPr>
          <p:nvPr>
            <p:ph type="subTitle" idx="1"/>
          </p:nvPr>
        </p:nvSpPr>
        <p:spPr>
          <a:xfrm>
            <a:off x="1154083" y="4914900"/>
            <a:ext cx="10058400" cy="1347834"/>
          </a:xfrm>
        </p:spPr>
        <p:txBody>
          <a:bodyPr>
            <a:noAutofit/>
          </a:bodyPr>
          <a:lstStyle/>
          <a:p>
            <a:pPr algn="ctr"/>
            <a:r>
              <a:rPr lang="en-US" b="1">
                <a:solidFill>
                  <a:srgbClr val="C00000"/>
                </a:solidFill>
              </a:rPr>
              <a:t>Welcome Class of 2027!</a:t>
            </a:r>
          </a:p>
          <a:p>
            <a:pPr algn="ctr"/>
            <a:r>
              <a:rPr lang="en-US" b="1">
                <a:solidFill>
                  <a:srgbClr val="C00000"/>
                </a:solidFill>
              </a:rPr>
              <a:t>Parent orientation at Brockton high school</a:t>
            </a:r>
          </a:p>
          <a:p>
            <a:pPr algn="ctr"/>
            <a:r>
              <a:rPr lang="en-US" b="1">
                <a:solidFill>
                  <a:srgbClr val="C00000"/>
                </a:solidFill>
              </a:rPr>
              <a:t>April 27, 2023</a:t>
            </a:r>
          </a:p>
        </p:txBody>
      </p:sp>
      <p:pic>
        <p:nvPicPr>
          <p:cNvPr id="7" name="Picture 6">
            <a:extLst>
              <a:ext uri="{FF2B5EF4-FFF2-40B4-BE49-F238E27FC236}">
                <a16:creationId xmlns:a16="http://schemas.microsoft.com/office/drawing/2014/main" id="{A9F41487-9E60-4DB3-8B80-2F53D7A27D2A}"/>
              </a:ext>
            </a:extLst>
          </p:cNvPr>
          <p:cNvPicPr>
            <a:picLocks noChangeAspect="1"/>
          </p:cNvPicPr>
          <p:nvPr/>
        </p:nvPicPr>
        <p:blipFill rotWithShape="1">
          <a:blip r:embed="rId2"/>
          <a:srcRect l="45381" t="74216" r="45206" b="10000"/>
          <a:stretch/>
        </p:blipFill>
        <p:spPr>
          <a:xfrm>
            <a:off x="185895" y="5180012"/>
            <a:ext cx="968188" cy="1082488"/>
          </a:xfrm>
          <a:prstGeom prst="rect">
            <a:avLst/>
          </a:prstGeom>
          <a:ln>
            <a:noFill/>
          </a:ln>
          <a:effectLst>
            <a:outerShdw blurRad="292100" dist="139700" dir="2700000" algn="tl" rotWithShape="0">
              <a:srgbClr val="333333">
                <a:alpha val="65000"/>
              </a:srgbClr>
            </a:outerShdw>
          </a:effectLst>
        </p:spPr>
      </p:pic>
      <p:pic>
        <p:nvPicPr>
          <p:cNvPr id="8" name="Content Placeholder 5" descr="Bhs school photo">
            <a:extLst>
              <a:ext uri="{FF2B5EF4-FFF2-40B4-BE49-F238E27FC236}">
                <a16:creationId xmlns:a16="http://schemas.microsoft.com/office/drawing/2014/main" id="{21AEFF69-9E04-4C05-83DE-5566BE68B2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8853" y="2555554"/>
            <a:ext cx="8553495" cy="2231395"/>
          </a:xfrm>
        </p:spPr>
      </p:pic>
    </p:spTree>
    <p:extLst>
      <p:ext uri="{BB962C8B-B14F-4D97-AF65-F5344CB8AC3E}">
        <p14:creationId xmlns:p14="http://schemas.microsoft.com/office/powerpoint/2010/main" val="2255452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FA3AABD-593E-454C-A35E-F5F4A5CB75AB}"/>
              </a:ext>
            </a:extLst>
          </p:cNvPr>
          <p:cNvSpPr>
            <a:spLocks noGrp="1"/>
          </p:cNvSpPr>
          <p:nvPr>
            <p:ph sz="half" idx="2"/>
          </p:nvPr>
        </p:nvSpPr>
        <p:spPr/>
        <p:txBody>
          <a:bodyPr vert="horz" lIns="0" tIns="45720" rIns="0" bIns="45720" rtlCol="0" anchor="t">
            <a:normAutofit lnSpcReduction="10000"/>
          </a:bodyPr>
          <a:lstStyle/>
          <a:p>
            <a:r>
              <a:rPr lang="en-US" altLang="en-US" sz="2800"/>
              <a:t>Cameras are installed throughout the building and around the perimeter</a:t>
            </a:r>
          </a:p>
          <a:p>
            <a:r>
              <a:rPr lang="en-US" altLang="en-US" sz="2800"/>
              <a:t>A variety of supports in place to address peer related issues </a:t>
            </a:r>
          </a:p>
          <a:p>
            <a:endParaRPr lang="en-US" sz="2800">
              <a:ea typeface="Calibri"/>
              <a:cs typeface="Calibri"/>
            </a:endParaRPr>
          </a:p>
        </p:txBody>
      </p:sp>
      <p:sp>
        <p:nvSpPr>
          <p:cNvPr id="6" name="Title 5">
            <a:extLst>
              <a:ext uri="{FF2B5EF4-FFF2-40B4-BE49-F238E27FC236}">
                <a16:creationId xmlns:a16="http://schemas.microsoft.com/office/drawing/2014/main" id="{57881AB4-7176-4670-BB79-05D565BB44A5}"/>
              </a:ext>
            </a:extLst>
          </p:cNvPr>
          <p:cNvSpPr>
            <a:spLocks noGrp="1"/>
          </p:cNvSpPr>
          <p:nvPr>
            <p:ph type="title"/>
          </p:nvPr>
        </p:nvSpPr>
        <p:spPr/>
        <p:txBody>
          <a:bodyPr>
            <a:normAutofit/>
          </a:bodyPr>
          <a:lstStyle/>
          <a:p>
            <a:pPr algn="ctr"/>
            <a:r>
              <a:rPr lang="en-US">
                <a:latin typeface="Calibri Light"/>
                <a:ea typeface="Calibri"/>
                <a:cs typeface="Calibri"/>
              </a:rPr>
              <a:t>School</a:t>
            </a:r>
            <a:r>
              <a:rPr lang="en-US"/>
              <a:t> Safety Information </a:t>
            </a:r>
            <a:endParaRPr lang="en-US">
              <a:ea typeface="Calibri Light"/>
              <a:cs typeface="Calibri Light"/>
            </a:endParaRPr>
          </a:p>
        </p:txBody>
      </p:sp>
      <p:sp>
        <p:nvSpPr>
          <p:cNvPr id="7" name="Content Placeholder 6">
            <a:extLst>
              <a:ext uri="{FF2B5EF4-FFF2-40B4-BE49-F238E27FC236}">
                <a16:creationId xmlns:a16="http://schemas.microsoft.com/office/drawing/2014/main" id="{65760E4C-1C76-4F55-9175-CEEA1948E97B}"/>
              </a:ext>
            </a:extLst>
          </p:cNvPr>
          <p:cNvSpPr>
            <a:spLocks noGrp="1"/>
          </p:cNvSpPr>
          <p:nvPr>
            <p:ph sz="half" idx="1"/>
          </p:nvPr>
        </p:nvSpPr>
        <p:spPr/>
        <p:txBody>
          <a:bodyPr vert="horz" lIns="0" tIns="45720" rIns="0" bIns="45720" rtlCol="0" anchor="t">
            <a:normAutofit lnSpcReduction="10000"/>
          </a:bodyPr>
          <a:lstStyle/>
          <a:p>
            <a:r>
              <a:rPr lang="en-US" altLang="en-US" sz="2800"/>
              <a:t>All students must wear an ID at ALL times</a:t>
            </a:r>
          </a:p>
          <a:p>
            <a:r>
              <a:rPr lang="en-US" altLang="en-US" sz="2800"/>
              <a:t>All students will be screened upon entry </a:t>
            </a:r>
          </a:p>
          <a:p>
            <a:r>
              <a:rPr lang="en-US" altLang="en-US" sz="2800"/>
              <a:t>All visitors must enter through the Main Entrance and sign in</a:t>
            </a:r>
          </a:p>
          <a:p>
            <a:r>
              <a:rPr lang="en-US" altLang="en-US" sz="2800"/>
              <a:t>Visitors must show Identification in order to obtain a visitors' badge</a:t>
            </a:r>
          </a:p>
          <a:p>
            <a:endParaRPr lang="en-US" sz="2800">
              <a:ea typeface="Calibri"/>
              <a:cs typeface="Calibri"/>
            </a:endParaRPr>
          </a:p>
        </p:txBody>
      </p:sp>
      <p:pic>
        <p:nvPicPr>
          <p:cNvPr id="2" name="Picture 1" descr="Logo&#10;&#10;Description automatically generated">
            <a:extLst>
              <a:ext uri="{FF2B5EF4-FFF2-40B4-BE49-F238E27FC236}">
                <a16:creationId xmlns:a16="http://schemas.microsoft.com/office/drawing/2014/main" id="{AFC49506-8CD3-17A7-657C-4B61D1786489}"/>
              </a:ext>
            </a:extLst>
          </p:cNvPr>
          <p:cNvPicPr>
            <a:picLocks noChangeAspect="1"/>
          </p:cNvPicPr>
          <p:nvPr/>
        </p:nvPicPr>
        <p:blipFill rotWithShape="1">
          <a:blip r:embed="rId2"/>
          <a:srcRect l="45381" t="74216" r="45206" b="10000"/>
          <a:stretch/>
        </p:blipFill>
        <p:spPr>
          <a:xfrm>
            <a:off x="223729" y="5484442"/>
            <a:ext cx="968188" cy="108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317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048C-29FD-9989-2DF5-643346B7E3F5}"/>
              </a:ext>
            </a:extLst>
          </p:cNvPr>
          <p:cNvSpPr>
            <a:spLocks noGrp="1"/>
          </p:cNvSpPr>
          <p:nvPr>
            <p:ph type="title"/>
          </p:nvPr>
        </p:nvSpPr>
        <p:spPr/>
        <p:txBody>
          <a:bodyPr>
            <a:normAutofit fontScale="90000"/>
          </a:bodyPr>
          <a:lstStyle/>
          <a:p>
            <a:pPr algn="ctr"/>
            <a:endParaRPr lang="en-US">
              <a:ea typeface="+mj-lt"/>
              <a:cs typeface="+mj-lt"/>
            </a:endParaRPr>
          </a:p>
          <a:p>
            <a:pPr algn="ctr"/>
            <a:r>
              <a:rPr lang="en-US">
                <a:ea typeface="Calibri Light"/>
                <a:cs typeface="Calibri Light"/>
              </a:rPr>
              <a:t>PBIS: POSITIVE BEHAVIOR INTERVENTIONS AND SUPPORTS</a:t>
            </a:r>
          </a:p>
        </p:txBody>
      </p:sp>
      <p:sp>
        <p:nvSpPr>
          <p:cNvPr id="3" name="Content Placeholder 2">
            <a:extLst>
              <a:ext uri="{FF2B5EF4-FFF2-40B4-BE49-F238E27FC236}">
                <a16:creationId xmlns:a16="http://schemas.microsoft.com/office/drawing/2014/main" id="{4014AF87-05E7-E92C-966D-BF5CB018F7DF}"/>
              </a:ext>
            </a:extLst>
          </p:cNvPr>
          <p:cNvSpPr>
            <a:spLocks noGrp="1"/>
          </p:cNvSpPr>
          <p:nvPr>
            <p:ph idx="1"/>
          </p:nvPr>
        </p:nvSpPr>
        <p:spPr/>
        <p:txBody>
          <a:bodyPr vert="horz" lIns="0" tIns="45720" rIns="0" bIns="45720" rtlCol="0" anchor="t">
            <a:normAutofit/>
          </a:bodyPr>
          <a:lstStyle/>
          <a:p>
            <a:pPr marL="749300" lvl="3"/>
            <a:endParaRPr lang="en-US" sz="2800">
              <a:solidFill>
                <a:schemeClr val="tx1"/>
              </a:solidFill>
              <a:latin typeface="Calibri Light"/>
              <a:ea typeface="Calibri Light"/>
              <a:cs typeface="Calibri Light"/>
            </a:endParaRPr>
          </a:p>
          <a:p>
            <a:pPr marL="749300" lvl="3"/>
            <a:r>
              <a:rPr lang="en-US" sz="2800">
                <a:solidFill>
                  <a:schemeClr val="tx1"/>
                </a:solidFill>
                <a:latin typeface="Calibri Light"/>
                <a:ea typeface="Calibri Light"/>
                <a:cs typeface="Calibri Light"/>
              </a:rPr>
              <a:t>We are building a culture of shared responsibility for the academic and behavioral success of each student. We encourage parent – teacher communication to share student successes and discuss challenges.  </a:t>
            </a:r>
          </a:p>
          <a:p>
            <a:pPr marL="749300" lvl="3"/>
            <a:endParaRPr lang="en-US" sz="2800">
              <a:solidFill>
                <a:schemeClr val="tx1"/>
              </a:solidFill>
              <a:latin typeface="Calibri Light"/>
              <a:ea typeface="Calibri Light"/>
              <a:cs typeface="Calibri Light"/>
            </a:endParaRPr>
          </a:p>
          <a:p>
            <a:pPr marL="749300" lvl="3"/>
            <a:r>
              <a:rPr lang="en-US" sz="2800">
                <a:solidFill>
                  <a:schemeClr val="tx1"/>
                </a:solidFill>
                <a:latin typeface="Calibri Light"/>
                <a:ea typeface="Calibri Light"/>
                <a:cs typeface="Calibri Light"/>
              </a:rPr>
              <a:t>We have counselors and behavior interventionists who provide social, emotional, and behavioral supports as needed.  </a:t>
            </a:r>
          </a:p>
        </p:txBody>
      </p:sp>
      <p:pic>
        <p:nvPicPr>
          <p:cNvPr id="5" name="Graphic 4" descr="Map compass with solid fill">
            <a:extLst>
              <a:ext uri="{FF2B5EF4-FFF2-40B4-BE49-F238E27FC236}">
                <a16:creationId xmlns:a16="http://schemas.microsoft.com/office/drawing/2014/main" id="{6645A0CA-594C-3D35-79D2-E661188545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126" y="2297922"/>
            <a:ext cx="914400" cy="914400"/>
          </a:xfrm>
          <a:prstGeom prst="rect">
            <a:avLst/>
          </a:prstGeom>
        </p:spPr>
      </p:pic>
      <p:pic>
        <p:nvPicPr>
          <p:cNvPr id="6" name="Graphic 5" descr="Map compass with solid fill">
            <a:extLst>
              <a:ext uri="{FF2B5EF4-FFF2-40B4-BE49-F238E27FC236}">
                <a16:creationId xmlns:a16="http://schemas.microsoft.com/office/drawing/2014/main" id="{C6E6E6A6-628D-06F3-B347-0B3C4C6CF0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126" y="4387645"/>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0BB97EDB-C834-042C-73CA-5F56BD75FC70}"/>
              </a:ext>
            </a:extLst>
          </p:cNvPr>
          <p:cNvPicPr>
            <a:picLocks noChangeAspect="1"/>
          </p:cNvPicPr>
          <p:nvPr/>
        </p:nvPicPr>
        <p:blipFill rotWithShape="1">
          <a:blip r:embed="rId4"/>
          <a:srcRect l="45381" t="74216" r="45206" b="10000"/>
          <a:stretch/>
        </p:blipFill>
        <p:spPr>
          <a:xfrm>
            <a:off x="238379" y="5214403"/>
            <a:ext cx="968188" cy="108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96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6E7D7A-D325-48A4-8C47-65D3D15862BB}"/>
              </a:ext>
            </a:extLst>
          </p:cNvPr>
          <p:cNvSpPr txBox="1"/>
          <p:nvPr/>
        </p:nvSpPr>
        <p:spPr>
          <a:xfrm>
            <a:off x="0" y="151075"/>
            <a:ext cx="10220131" cy="2985433"/>
          </a:xfrm>
          <a:prstGeom prst="rect">
            <a:avLst/>
          </a:prstGeom>
          <a:noFill/>
        </p:spPr>
        <p:txBody>
          <a:bodyPr wrap="square" lIns="91440" tIns="45720" rIns="91440" bIns="45720" rtlCol="0" anchor="t">
            <a:spAutoFit/>
          </a:bodyPr>
          <a:lstStyle/>
          <a:p>
            <a:pPr algn="ctr"/>
            <a:r>
              <a:rPr lang="en-US" sz="4400" b="1" dirty="0">
                <a:solidFill>
                  <a:srgbClr val="C00000"/>
                </a:solidFill>
                <a:latin typeface="Calibri Light"/>
                <a:cs typeface="Calibri Light"/>
              </a:rPr>
              <a:t> PBIS Matrix at BHS </a:t>
            </a:r>
            <a:br>
              <a:rPr lang="en-US" sz="6000" b="1" dirty="0">
                <a:latin typeface="Calibri Light"/>
              </a:rPr>
            </a:br>
            <a:br>
              <a:rPr lang="en-US" sz="7200" b="1" dirty="0"/>
            </a:br>
            <a:endParaRPr lang="en-US" sz="7200" dirty="0"/>
          </a:p>
        </p:txBody>
      </p:sp>
      <p:sp>
        <p:nvSpPr>
          <p:cNvPr id="15" name="TextBox 14">
            <a:extLst>
              <a:ext uri="{FF2B5EF4-FFF2-40B4-BE49-F238E27FC236}">
                <a16:creationId xmlns:a16="http://schemas.microsoft.com/office/drawing/2014/main" id="{A0968CC6-17BD-487D-A0AF-E9C4D51156B8}"/>
              </a:ext>
            </a:extLst>
          </p:cNvPr>
          <p:cNvSpPr txBox="1"/>
          <p:nvPr/>
        </p:nvSpPr>
        <p:spPr>
          <a:xfrm>
            <a:off x="707823" y="4713352"/>
            <a:ext cx="9803958" cy="1077218"/>
          </a:xfrm>
          <a:prstGeom prst="rect">
            <a:avLst/>
          </a:prstGeom>
          <a:noFill/>
        </p:spPr>
        <p:txBody>
          <a:bodyPr wrap="square" lIns="91440" tIns="45720" rIns="91440" bIns="45720" rtlCol="0" anchor="t">
            <a:spAutoFit/>
          </a:bodyPr>
          <a:lstStyle/>
          <a:p>
            <a:pPr algn="ctr"/>
            <a:r>
              <a:rPr lang="en-US" sz="3200">
                <a:solidFill>
                  <a:srgbClr val="C00000"/>
                </a:solidFill>
              </a:rPr>
              <a:t>A school-wide positive behavior framework that supports equity and improvement  </a:t>
            </a:r>
            <a:endParaRPr lang="en-US" sz="3200">
              <a:solidFill>
                <a:srgbClr val="C00000"/>
              </a:solidFill>
              <a:cs typeface="Calibri"/>
            </a:endParaRPr>
          </a:p>
        </p:txBody>
      </p:sp>
      <p:pic>
        <p:nvPicPr>
          <p:cNvPr id="17" name="Picture 16" descr="Logo&#10;&#10;Description automatically generated">
            <a:extLst>
              <a:ext uri="{FF2B5EF4-FFF2-40B4-BE49-F238E27FC236}">
                <a16:creationId xmlns:a16="http://schemas.microsoft.com/office/drawing/2014/main" id="{0A10BAAD-AE82-4EEC-87E8-D6896A6A52E0}"/>
              </a:ext>
            </a:extLst>
          </p:cNvPr>
          <p:cNvPicPr>
            <a:picLocks noChangeAspect="1"/>
          </p:cNvPicPr>
          <p:nvPr/>
        </p:nvPicPr>
        <p:blipFill rotWithShape="1">
          <a:blip r:embed="rId2"/>
          <a:srcRect l="45381" t="74216" r="45206" b="10000"/>
          <a:stretch/>
        </p:blipFill>
        <p:spPr>
          <a:xfrm>
            <a:off x="223729" y="5484442"/>
            <a:ext cx="968188" cy="108248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8E452A5-4448-8B4F-0274-299892C8D92B}"/>
              </a:ext>
            </a:extLst>
          </p:cNvPr>
          <p:cNvPicPr>
            <a:picLocks noChangeAspect="1"/>
          </p:cNvPicPr>
          <p:nvPr/>
        </p:nvPicPr>
        <p:blipFill>
          <a:blip r:embed="rId3"/>
          <a:stretch>
            <a:fillRect/>
          </a:stretch>
        </p:blipFill>
        <p:spPr>
          <a:xfrm>
            <a:off x="1444780" y="2918494"/>
            <a:ext cx="7746744" cy="1864836"/>
          </a:xfrm>
          <a:prstGeom prst="rect">
            <a:avLst/>
          </a:prstGeom>
        </p:spPr>
      </p:pic>
      <p:pic>
        <p:nvPicPr>
          <p:cNvPr id="4" name="Picture 3">
            <a:extLst>
              <a:ext uri="{FF2B5EF4-FFF2-40B4-BE49-F238E27FC236}">
                <a16:creationId xmlns:a16="http://schemas.microsoft.com/office/drawing/2014/main" id="{621DEAEB-1255-7914-9DCB-618670B2568B}"/>
              </a:ext>
            </a:extLst>
          </p:cNvPr>
          <p:cNvPicPr>
            <a:picLocks noChangeAspect="1"/>
          </p:cNvPicPr>
          <p:nvPr/>
        </p:nvPicPr>
        <p:blipFill>
          <a:blip r:embed="rId4"/>
          <a:stretch>
            <a:fillRect/>
          </a:stretch>
        </p:blipFill>
        <p:spPr>
          <a:xfrm>
            <a:off x="1521619" y="859168"/>
            <a:ext cx="8532276" cy="3998582"/>
          </a:xfrm>
          <a:prstGeom prst="rect">
            <a:avLst/>
          </a:prstGeom>
        </p:spPr>
      </p:pic>
    </p:spTree>
    <p:extLst>
      <p:ext uri="{BB962C8B-B14F-4D97-AF65-F5344CB8AC3E}">
        <p14:creationId xmlns:p14="http://schemas.microsoft.com/office/powerpoint/2010/main" val="203502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26395E-26C5-1D09-283A-BD4E9BF5905C}"/>
              </a:ext>
            </a:extLst>
          </p:cNvPr>
          <p:cNvSpPr>
            <a:spLocks noGrp="1"/>
          </p:cNvSpPr>
          <p:nvPr>
            <p:ph type="title"/>
          </p:nvPr>
        </p:nvSpPr>
        <p:spPr>
          <a:xfrm>
            <a:off x="492370" y="516835"/>
            <a:ext cx="3084844" cy="2103875"/>
          </a:xfrm>
        </p:spPr>
        <p:txBody>
          <a:bodyPr vert="horz" lIns="91440" tIns="45720" rIns="91440" bIns="45720" rtlCol="0" anchor="b">
            <a:normAutofit fontScale="90000"/>
          </a:bodyPr>
          <a:lstStyle/>
          <a:p>
            <a:pPr algn="ctr"/>
            <a:r>
              <a:rPr lang="en-US">
                <a:solidFill>
                  <a:srgbClr val="FFFFFF"/>
                </a:solidFill>
              </a:rPr>
              <a:t>PBIS </a:t>
            </a:r>
            <a:br>
              <a:rPr lang="en-US">
                <a:solidFill>
                  <a:srgbClr val="FFFFFF"/>
                </a:solidFill>
              </a:rPr>
            </a:br>
            <a:r>
              <a:rPr lang="en-US">
                <a:solidFill>
                  <a:srgbClr val="FFFFFF"/>
                </a:solidFill>
              </a:rPr>
              <a:t>Rewards</a:t>
            </a:r>
            <a:br>
              <a:rPr lang="en-US">
                <a:solidFill>
                  <a:srgbClr val="FFFFFF"/>
                </a:solidFill>
              </a:rPr>
            </a:br>
            <a:r>
              <a:rPr lang="en-US">
                <a:solidFill>
                  <a:srgbClr val="FFFFFF"/>
                </a:solidFill>
              </a:rPr>
              <a:t>Program</a:t>
            </a:r>
          </a:p>
        </p:txBody>
      </p:sp>
      <p:sp>
        <p:nvSpPr>
          <p:cNvPr id="4" name="Footer Placeholder 3">
            <a:extLst>
              <a:ext uri="{FF2B5EF4-FFF2-40B4-BE49-F238E27FC236}">
                <a16:creationId xmlns:a16="http://schemas.microsoft.com/office/drawing/2014/main" id="{2B9FD1A4-1817-ECD7-FC66-2D12ACCD2816}"/>
              </a:ext>
            </a:extLst>
          </p:cNvPr>
          <p:cNvSpPr txBox="1">
            <a:spLocks/>
          </p:cNvSpPr>
          <p:nvPr/>
        </p:nvSpPr>
        <p:spPr>
          <a:xfrm>
            <a:off x="492371" y="2653800"/>
            <a:ext cx="3084844" cy="3335519"/>
          </a:xfrm>
          <a:prstGeom prst="rect">
            <a:avLst/>
          </a:prstGeom>
        </p:spPr>
        <p:txBody>
          <a:bodyPr vert="horz" lIns="0" tIns="45720" rIns="0" bIns="45720" rtlCol="0">
            <a:normAutofit/>
          </a:bodyP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buClr>
                <a:schemeClr val="accent1"/>
              </a:buClr>
              <a:buFont typeface="Calibri" panose="020F0502020204030204" pitchFamily="34" charset="0"/>
            </a:pPr>
            <a:endParaRPr lang="en-US" sz="1500"/>
          </a:p>
        </p:txBody>
      </p:sp>
      <p:sp>
        <p:nvSpPr>
          <p:cNvPr id="15" name="Rectangle 1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a:extLst>
              <a:ext uri="{FF2B5EF4-FFF2-40B4-BE49-F238E27FC236}">
                <a16:creationId xmlns:a16="http://schemas.microsoft.com/office/drawing/2014/main" id="{5FF5DAF6-F081-0CB8-4988-AA40F83A34B2}"/>
              </a:ext>
            </a:extLst>
          </p:cNvPr>
          <p:cNvPicPr>
            <a:picLocks noGrp="1" noChangeAspect="1"/>
          </p:cNvPicPr>
          <p:nvPr>
            <p:ph idx="1"/>
          </p:nvPr>
        </p:nvPicPr>
        <p:blipFill>
          <a:blip r:embed="rId2"/>
          <a:stretch>
            <a:fillRect/>
          </a:stretch>
        </p:blipFill>
        <p:spPr>
          <a:xfrm>
            <a:off x="4110630" y="1055206"/>
            <a:ext cx="7388426" cy="4008804"/>
          </a:xfrm>
          <a:prstGeom prst="rect">
            <a:avLst/>
          </a:prstGeom>
        </p:spPr>
      </p:pic>
      <p:sp>
        <p:nvSpPr>
          <p:cNvPr id="7" name="TextBox 6">
            <a:extLst>
              <a:ext uri="{FF2B5EF4-FFF2-40B4-BE49-F238E27FC236}">
                <a16:creationId xmlns:a16="http://schemas.microsoft.com/office/drawing/2014/main" id="{9580A46D-CE1A-201C-FD31-450692FA132F}"/>
              </a:ext>
            </a:extLst>
          </p:cNvPr>
          <p:cNvSpPr txBox="1"/>
          <p:nvPr/>
        </p:nvSpPr>
        <p:spPr>
          <a:xfrm>
            <a:off x="692944" y="2221707"/>
            <a:ext cx="3207544" cy="4401205"/>
          </a:xfrm>
          <a:prstGeom prst="rect">
            <a:avLst/>
          </a:prstGeom>
          <a:noFill/>
        </p:spPr>
        <p:txBody>
          <a:bodyPr wrap="square" rtlCol="0">
            <a:spAutoFit/>
          </a:bodyPr>
          <a:lstStyle/>
          <a:p>
            <a:pPr algn="ctr"/>
            <a:endParaRPr lang="en-US" sz="2800">
              <a:solidFill>
                <a:schemeClr val="bg1"/>
              </a:solidFill>
            </a:endParaRPr>
          </a:p>
          <a:p>
            <a:pPr algn="ctr"/>
            <a:endParaRPr lang="en-US" sz="2800">
              <a:solidFill>
                <a:schemeClr val="bg1"/>
              </a:solidFill>
            </a:endParaRPr>
          </a:p>
          <a:p>
            <a:pPr algn="ctr"/>
            <a:r>
              <a:rPr lang="en-US" sz="2800">
                <a:solidFill>
                  <a:schemeClr val="bg1"/>
                </a:solidFill>
              </a:rPr>
              <a:t>Students earn points for exemplifying the Matrix behaviors and  redeem them at PBIS stores hosted by their house administrators and teachers.</a:t>
            </a:r>
          </a:p>
        </p:txBody>
      </p:sp>
    </p:spTree>
    <p:extLst>
      <p:ext uri="{BB962C8B-B14F-4D97-AF65-F5344CB8AC3E}">
        <p14:creationId xmlns:p14="http://schemas.microsoft.com/office/powerpoint/2010/main" val="341764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69F3-9D7D-09FB-628E-86C355A34084}"/>
              </a:ext>
            </a:extLst>
          </p:cNvPr>
          <p:cNvSpPr>
            <a:spLocks noGrp="1"/>
          </p:cNvSpPr>
          <p:nvPr>
            <p:ph type="title"/>
          </p:nvPr>
        </p:nvSpPr>
        <p:spPr/>
        <p:txBody>
          <a:bodyPr/>
          <a:lstStyle/>
          <a:p>
            <a:pPr algn="ctr"/>
            <a:r>
              <a:rPr lang="en-US">
                <a:cs typeface="Calibri Light"/>
              </a:rPr>
              <a:t>Student Supports</a:t>
            </a:r>
          </a:p>
        </p:txBody>
      </p:sp>
      <p:sp>
        <p:nvSpPr>
          <p:cNvPr id="3" name="Content Placeholder 2">
            <a:extLst>
              <a:ext uri="{FF2B5EF4-FFF2-40B4-BE49-F238E27FC236}">
                <a16:creationId xmlns:a16="http://schemas.microsoft.com/office/drawing/2014/main" id="{EE29F1C4-59F0-0963-8CF3-8B12503A57F7}"/>
              </a:ext>
            </a:extLst>
          </p:cNvPr>
          <p:cNvSpPr>
            <a:spLocks noGrp="1"/>
          </p:cNvSpPr>
          <p:nvPr>
            <p:ph sz="half" idx="1"/>
          </p:nvPr>
        </p:nvSpPr>
        <p:spPr/>
        <p:txBody>
          <a:bodyPr vert="horz" lIns="0" tIns="45720" rIns="0" bIns="45720" rtlCol="0" anchor="t">
            <a:normAutofit/>
          </a:bodyPr>
          <a:lstStyle/>
          <a:p>
            <a:r>
              <a:rPr lang="en-US" sz="3000" b="1">
                <a:solidFill>
                  <a:srgbClr val="A6192E"/>
                </a:solidFill>
                <a:ea typeface="Calibri"/>
                <a:cs typeface="Calibri"/>
              </a:rPr>
              <a:t>Guidance Counselors</a:t>
            </a:r>
          </a:p>
          <a:p>
            <a:r>
              <a:rPr lang="en-US" sz="2400">
                <a:ea typeface="+mn-lt"/>
                <a:cs typeface="+mn-lt"/>
              </a:rPr>
              <a:t>* </a:t>
            </a:r>
            <a:r>
              <a:rPr lang="en-US">
                <a:ea typeface="+mn-lt"/>
                <a:cs typeface="+mn-lt"/>
              </a:rPr>
              <a:t>Support students' academic, career, and personal development.</a:t>
            </a:r>
          </a:p>
          <a:p>
            <a:r>
              <a:rPr lang="en-US">
                <a:ea typeface="+mn-lt"/>
                <a:cs typeface="+mn-lt"/>
              </a:rPr>
              <a:t>* Prepare students to make well informed decisions and choices by presenting guidance curriculum in individual, small group, and classroom lessons.</a:t>
            </a:r>
          </a:p>
          <a:p>
            <a:r>
              <a:rPr lang="en-US">
                <a:ea typeface="+mn-lt"/>
                <a:cs typeface="+mn-lt"/>
              </a:rPr>
              <a:t>*Monitor academic progress and collaborate with stakeholders such as parents, staff, and administrators to connect students to appropriate supports and interventions.  </a:t>
            </a:r>
          </a:p>
          <a:p>
            <a:endParaRPr lang="en-US" sz="3000">
              <a:ea typeface="+mn-lt"/>
              <a:cs typeface="+mn-lt"/>
            </a:endParaRPr>
          </a:p>
          <a:p>
            <a:pPr algn="ctr"/>
            <a:endParaRPr lang="en-US" sz="3000" b="1">
              <a:solidFill>
                <a:srgbClr val="A6192E"/>
              </a:solidFill>
              <a:ea typeface="Calibri"/>
              <a:cs typeface="Calibri"/>
            </a:endParaRPr>
          </a:p>
        </p:txBody>
      </p:sp>
      <p:sp>
        <p:nvSpPr>
          <p:cNvPr id="4" name="Content Placeholder 3">
            <a:extLst>
              <a:ext uri="{FF2B5EF4-FFF2-40B4-BE49-F238E27FC236}">
                <a16:creationId xmlns:a16="http://schemas.microsoft.com/office/drawing/2014/main" id="{FADB5C54-0C39-D805-E770-EEF32622F521}"/>
              </a:ext>
            </a:extLst>
          </p:cNvPr>
          <p:cNvSpPr>
            <a:spLocks noGrp="1"/>
          </p:cNvSpPr>
          <p:nvPr>
            <p:ph sz="half" idx="2"/>
          </p:nvPr>
        </p:nvSpPr>
        <p:spPr>
          <a:xfrm>
            <a:off x="5844886" y="1845735"/>
            <a:ext cx="5310793" cy="4023360"/>
          </a:xfrm>
        </p:spPr>
        <p:txBody>
          <a:bodyPr vert="horz" lIns="0" tIns="45720" rIns="0" bIns="45720" rtlCol="0" anchor="t">
            <a:normAutofit/>
          </a:bodyPr>
          <a:lstStyle/>
          <a:p>
            <a:pPr marL="0" indent="0">
              <a:buNone/>
            </a:pPr>
            <a:r>
              <a:rPr lang="en-US" sz="3000" b="1">
                <a:solidFill>
                  <a:srgbClr val="A6192E"/>
                </a:solidFill>
                <a:cs typeface="Calibri"/>
              </a:rPr>
              <a:t>School Adjustment Counselors</a:t>
            </a:r>
          </a:p>
          <a:p>
            <a:r>
              <a:rPr lang="en-US" dirty="0">
                <a:solidFill>
                  <a:schemeClr val="tx1"/>
                </a:solidFill>
                <a:ea typeface="Calibri"/>
                <a:cs typeface="Calibri"/>
              </a:rPr>
              <a:t>* Support student’s social and emotional development through individual and small group sessions.  </a:t>
            </a:r>
          </a:p>
          <a:p>
            <a:r>
              <a:rPr lang="en-US" dirty="0">
                <a:solidFill>
                  <a:schemeClr val="tx1"/>
                </a:solidFill>
                <a:ea typeface="Calibri"/>
                <a:cs typeface="Calibri"/>
              </a:rPr>
              <a:t>* Provide support and resources to students and families when adjustment challenges affect school performance.  </a:t>
            </a:r>
            <a:endParaRPr lang="en-US" dirty="0">
              <a:solidFill>
                <a:schemeClr val="tx1"/>
              </a:solidFill>
              <a:ea typeface="+mn-lt"/>
              <a:cs typeface="+mn-lt"/>
            </a:endParaRPr>
          </a:p>
          <a:p>
            <a:r>
              <a:rPr lang="en-US" dirty="0">
                <a:ea typeface="+mn-lt"/>
                <a:cs typeface="+mn-lt"/>
              </a:rPr>
              <a:t>*  Collaborate with stakeholders such as parents, staff, and administrators, and outside agencies to facilitate problem-solving strategies and interventions.   </a:t>
            </a:r>
            <a:endParaRPr lang="en-US" dirty="0">
              <a:ea typeface="Calibri"/>
              <a:cs typeface="Calibri"/>
            </a:endParaRPr>
          </a:p>
        </p:txBody>
      </p:sp>
      <p:pic>
        <p:nvPicPr>
          <p:cNvPr id="6" name="Picture 5" descr="A picture containing text, sign&#10;&#10;Description automatically generated">
            <a:extLst>
              <a:ext uri="{FF2B5EF4-FFF2-40B4-BE49-F238E27FC236}">
                <a16:creationId xmlns:a16="http://schemas.microsoft.com/office/drawing/2014/main" id="{3B450F77-A858-BFAF-363C-DEE70702EA54}"/>
              </a:ext>
            </a:extLst>
          </p:cNvPr>
          <p:cNvPicPr>
            <a:picLocks noChangeAspect="1"/>
          </p:cNvPicPr>
          <p:nvPr/>
        </p:nvPicPr>
        <p:blipFill rotWithShape="1">
          <a:blip r:embed="rId2"/>
          <a:srcRect l="45381" t="74216" r="45206" b="10000"/>
          <a:stretch/>
        </p:blipFill>
        <p:spPr>
          <a:xfrm>
            <a:off x="171519" y="5466963"/>
            <a:ext cx="925759" cy="1021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05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74FD-387A-9A59-4FB1-1507C53D5433}"/>
              </a:ext>
            </a:extLst>
          </p:cNvPr>
          <p:cNvSpPr>
            <a:spLocks noGrp="1"/>
          </p:cNvSpPr>
          <p:nvPr>
            <p:ph type="title"/>
          </p:nvPr>
        </p:nvSpPr>
        <p:spPr/>
        <p:txBody>
          <a:bodyPr/>
          <a:lstStyle/>
          <a:p>
            <a:pPr algn="ctr"/>
            <a:r>
              <a:rPr lang="en-US" dirty="0"/>
              <a:t>Cultural Celebrations</a:t>
            </a:r>
          </a:p>
        </p:txBody>
      </p:sp>
      <p:pic>
        <p:nvPicPr>
          <p:cNvPr id="5" name="Content Placeholder 4" descr="A picture containing floor, person, indoor, ceiling&#10;&#10;Description automatically generated">
            <a:extLst>
              <a:ext uri="{FF2B5EF4-FFF2-40B4-BE49-F238E27FC236}">
                <a16:creationId xmlns:a16="http://schemas.microsoft.com/office/drawing/2014/main" id="{7474FDF8-7B40-10DF-877F-FF92C27095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7096" y="1864505"/>
            <a:ext cx="3872589" cy="2904442"/>
          </a:xfrm>
        </p:spPr>
      </p:pic>
      <p:pic>
        <p:nvPicPr>
          <p:cNvPr id="5122" name="Picture 2" descr="Image preview">
            <a:extLst>
              <a:ext uri="{FF2B5EF4-FFF2-40B4-BE49-F238E27FC236}">
                <a16:creationId xmlns:a16="http://schemas.microsoft.com/office/drawing/2014/main" id="{1FC4818E-7825-9470-FDB1-E29FDECFD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73" y="1869156"/>
            <a:ext cx="3872589" cy="29044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id="{42D97149-4EB0-B9D3-BE6A-8743832CE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018" y="1864504"/>
            <a:ext cx="3872590" cy="290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4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C1FA1-30C3-4724-BCD4-E307228D4158}"/>
              </a:ext>
            </a:extLst>
          </p:cNvPr>
          <p:cNvSpPr>
            <a:spLocks noGrp="1"/>
          </p:cNvSpPr>
          <p:nvPr>
            <p:ph type="title"/>
          </p:nvPr>
        </p:nvSpPr>
        <p:spPr/>
        <p:txBody>
          <a:bodyPr/>
          <a:lstStyle/>
          <a:p>
            <a:pPr algn="ctr">
              <a:defRPr/>
            </a:pPr>
            <a:r>
              <a:rPr lang="en-US"/>
              <a:t>BHS Physical Layout</a:t>
            </a:r>
          </a:p>
        </p:txBody>
      </p:sp>
      <p:sp>
        <p:nvSpPr>
          <p:cNvPr id="7" name="Rectangle 6">
            <a:extLst>
              <a:ext uri="{FF2B5EF4-FFF2-40B4-BE49-F238E27FC236}">
                <a16:creationId xmlns:a16="http://schemas.microsoft.com/office/drawing/2014/main" id="{AD416A05-2A26-44FD-B2A2-002EA91B36CC}"/>
              </a:ext>
            </a:extLst>
          </p:cNvPr>
          <p:cNvSpPr/>
          <p:nvPr/>
        </p:nvSpPr>
        <p:spPr>
          <a:xfrm>
            <a:off x="6070600" y="1600200"/>
            <a:ext cx="1981200" cy="1295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a:extLst>
              <a:ext uri="{FF2B5EF4-FFF2-40B4-BE49-F238E27FC236}">
                <a16:creationId xmlns:a16="http://schemas.microsoft.com/office/drawing/2014/main" id="{E4CDBE34-B9A2-40F9-82E6-4B03326266F8}"/>
              </a:ext>
            </a:extLst>
          </p:cNvPr>
          <p:cNvSpPr/>
          <p:nvPr/>
        </p:nvSpPr>
        <p:spPr>
          <a:xfrm>
            <a:off x="3368675" y="1600200"/>
            <a:ext cx="1981200" cy="1295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id="{1FBC754C-795A-404C-9CE1-AA386EC4ED03}"/>
              </a:ext>
            </a:extLst>
          </p:cNvPr>
          <p:cNvSpPr/>
          <p:nvPr/>
        </p:nvSpPr>
        <p:spPr>
          <a:xfrm>
            <a:off x="3368675" y="3810000"/>
            <a:ext cx="1981200" cy="13716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9F7697A7-3950-49BF-8CE3-A793C40E1D14}"/>
              </a:ext>
            </a:extLst>
          </p:cNvPr>
          <p:cNvSpPr/>
          <p:nvPr/>
        </p:nvSpPr>
        <p:spPr>
          <a:xfrm>
            <a:off x="6096000" y="3810000"/>
            <a:ext cx="1981200" cy="1371600"/>
          </a:xfrm>
          <a:prstGeom prst="rect">
            <a:avLst/>
          </a:prstGeom>
          <a:solidFill>
            <a:srgbClr val="A619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a:extLst>
              <a:ext uri="{FF2B5EF4-FFF2-40B4-BE49-F238E27FC236}">
                <a16:creationId xmlns:a16="http://schemas.microsoft.com/office/drawing/2014/main" id="{3249CD1A-D43D-4ADE-AD0C-525EB64FE1BC}"/>
              </a:ext>
            </a:extLst>
          </p:cNvPr>
          <p:cNvSpPr/>
          <p:nvPr/>
        </p:nvSpPr>
        <p:spPr>
          <a:xfrm>
            <a:off x="1905000" y="1905000"/>
            <a:ext cx="990600" cy="2971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prstClr val="black"/>
                </a:solidFill>
              </a:rPr>
              <a:t>Fine Arts</a:t>
            </a:r>
          </a:p>
        </p:txBody>
      </p:sp>
      <p:sp>
        <p:nvSpPr>
          <p:cNvPr id="15" name="Rectangle 14">
            <a:extLst>
              <a:ext uri="{FF2B5EF4-FFF2-40B4-BE49-F238E27FC236}">
                <a16:creationId xmlns:a16="http://schemas.microsoft.com/office/drawing/2014/main" id="{81032DA5-83DD-41C9-9AF9-8B3A4EAD84D3}"/>
              </a:ext>
            </a:extLst>
          </p:cNvPr>
          <p:cNvSpPr/>
          <p:nvPr/>
        </p:nvSpPr>
        <p:spPr>
          <a:xfrm>
            <a:off x="8534400" y="1897063"/>
            <a:ext cx="990600" cy="307816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a:extLst>
              <a:ext uri="{FF2B5EF4-FFF2-40B4-BE49-F238E27FC236}">
                <a16:creationId xmlns:a16="http://schemas.microsoft.com/office/drawing/2014/main" id="{548A0CEB-D196-4668-B29E-AA7FF3B9AC3B}"/>
              </a:ext>
            </a:extLst>
          </p:cNvPr>
          <p:cNvSpPr/>
          <p:nvPr/>
        </p:nvSpPr>
        <p:spPr>
          <a:xfrm>
            <a:off x="4378325" y="5181600"/>
            <a:ext cx="2971800" cy="1143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Minus 16">
            <a:extLst>
              <a:ext uri="{FF2B5EF4-FFF2-40B4-BE49-F238E27FC236}">
                <a16:creationId xmlns:a16="http://schemas.microsoft.com/office/drawing/2014/main" id="{8DBAC8B9-3910-4074-A2C7-B4FD63947B37}"/>
              </a:ext>
            </a:extLst>
          </p:cNvPr>
          <p:cNvSpPr/>
          <p:nvPr/>
        </p:nvSpPr>
        <p:spPr>
          <a:xfrm>
            <a:off x="2824163" y="2054225"/>
            <a:ext cx="609600" cy="1143000"/>
          </a:xfrm>
          <a:prstGeom prst="mathMin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Minus 17">
            <a:extLst>
              <a:ext uri="{FF2B5EF4-FFF2-40B4-BE49-F238E27FC236}">
                <a16:creationId xmlns:a16="http://schemas.microsoft.com/office/drawing/2014/main" id="{3A04B14E-015E-4259-AD4C-482DA9A26552}"/>
              </a:ext>
            </a:extLst>
          </p:cNvPr>
          <p:cNvSpPr/>
          <p:nvPr/>
        </p:nvSpPr>
        <p:spPr>
          <a:xfrm>
            <a:off x="2832100" y="3479800"/>
            <a:ext cx="609600" cy="1143000"/>
          </a:xfrm>
          <a:prstGeom prst="mathMin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a:extLst>
              <a:ext uri="{FF2B5EF4-FFF2-40B4-BE49-F238E27FC236}">
                <a16:creationId xmlns:a16="http://schemas.microsoft.com/office/drawing/2014/main" id="{3513A261-6FA8-4F50-9D65-EE3216D28C50}"/>
              </a:ext>
            </a:extLst>
          </p:cNvPr>
          <p:cNvSpPr/>
          <p:nvPr/>
        </p:nvSpPr>
        <p:spPr>
          <a:xfrm>
            <a:off x="4038600" y="2895600"/>
            <a:ext cx="3481388"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Minus 19">
            <a:extLst>
              <a:ext uri="{FF2B5EF4-FFF2-40B4-BE49-F238E27FC236}">
                <a16:creationId xmlns:a16="http://schemas.microsoft.com/office/drawing/2014/main" id="{347EC972-8E2D-4FE0-8ECC-EBF417450098}"/>
              </a:ext>
            </a:extLst>
          </p:cNvPr>
          <p:cNvSpPr/>
          <p:nvPr/>
        </p:nvSpPr>
        <p:spPr>
          <a:xfrm>
            <a:off x="8001000" y="2057400"/>
            <a:ext cx="609600" cy="1143000"/>
          </a:xfrm>
          <a:prstGeom prst="mathMin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Minus 20">
            <a:extLst>
              <a:ext uri="{FF2B5EF4-FFF2-40B4-BE49-F238E27FC236}">
                <a16:creationId xmlns:a16="http://schemas.microsoft.com/office/drawing/2014/main" id="{B34ECEE1-379D-44D9-AB13-988306162109}"/>
              </a:ext>
            </a:extLst>
          </p:cNvPr>
          <p:cNvSpPr/>
          <p:nvPr/>
        </p:nvSpPr>
        <p:spPr>
          <a:xfrm>
            <a:off x="8016876" y="3487738"/>
            <a:ext cx="593725" cy="1143000"/>
          </a:xfrm>
          <a:prstGeom prst="mathMin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240" name="TextBox 21">
            <a:extLst>
              <a:ext uri="{FF2B5EF4-FFF2-40B4-BE49-F238E27FC236}">
                <a16:creationId xmlns:a16="http://schemas.microsoft.com/office/drawing/2014/main" id="{A3A3F962-C537-416F-BD0E-16C2FC13A8EB}"/>
              </a:ext>
            </a:extLst>
          </p:cNvPr>
          <p:cNvSpPr txBox="1">
            <a:spLocks noChangeArrowheads="1"/>
          </p:cNvSpPr>
          <p:nvPr/>
        </p:nvSpPr>
        <p:spPr bwMode="auto">
          <a:xfrm>
            <a:off x="4387850" y="5265738"/>
            <a:ext cx="2971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solidFill>
                  <a:srgbClr val="000000"/>
                </a:solidFill>
                <a:latin typeface="Calibri" panose="020F0502020204030204" pitchFamily="34" charset="0"/>
              </a:rPr>
              <a:t>Administration Building</a:t>
            </a:r>
          </a:p>
          <a:p>
            <a:pPr algn="ctr" eaLnBrk="1" hangingPunct="1"/>
            <a:r>
              <a:rPr lang="en-US" altLang="en-US">
                <a:solidFill>
                  <a:srgbClr val="000000"/>
                </a:solidFill>
                <a:latin typeface="Calibri" panose="020F0502020204030204" pitchFamily="34" charset="0"/>
              </a:rPr>
              <a:t>Principal </a:t>
            </a:r>
          </a:p>
          <a:p>
            <a:pPr algn="ctr" eaLnBrk="1" hangingPunct="1"/>
            <a:endParaRPr lang="en-US" altLang="en-US">
              <a:solidFill>
                <a:srgbClr val="000000"/>
              </a:solidFill>
              <a:latin typeface="Calibri" panose="020F0502020204030204" pitchFamily="34" charset="0"/>
            </a:endParaRPr>
          </a:p>
          <a:p>
            <a:pPr algn="ctr" eaLnBrk="1" hangingPunct="1"/>
            <a:r>
              <a:rPr lang="en-US" altLang="en-US">
                <a:solidFill>
                  <a:srgbClr val="000000"/>
                </a:solidFill>
                <a:latin typeface="Calibri" panose="020F0502020204030204" pitchFamily="34" charset="0"/>
              </a:rPr>
              <a:t> </a:t>
            </a:r>
          </a:p>
          <a:p>
            <a:pPr algn="ctr" eaLnBrk="1" hangingPunct="1"/>
            <a:endParaRPr lang="en-US" altLang="en-US">
              <a:solidFill>
                <a:srgbClr val="000000"/>
              </a:solidFill>
              <a:latin typeface="Calibri" panose="020F0502020204030204" pitchFamily="34" charset="0"/>
            </a:endParaRPr>
          </a:p>
        </p:txBody>
      </p:sp>
      <p:sp>
        <p:nvSpPr>
          <p:cNvPr id="52241" name="TextBox 22">
            <a:extLst>
              <a:ext uri="{FF2B5EF4-FFF2-40B4-BE49-F238E27FC236}">
                <a16:creationId xmlns:a16="http://schemas.microsoft.com/office/drawing/2014/main" id="{21DBC5D3-6D54-463D-B4E1-651E10E51F45}"/>
              </a:ext>
            </a:extLst>
          </p:cNvPr>
          <p:cNvSpPr txBox="1">
            <a:spLocks noChangeArrowheads="1"/>
          </p:cNvSpPr>
          <p:nvPr/>
        </p:nvSpPr>
        <p:spPr bwMode="auto">
          <a:xfrm>
            <a:off x="6364287" y="3958498"/>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FFFF"/>
                </a:solidFill>
                <a:latin typeface="Calibri" panose="020F0502020204030204" pitchFamily="34" charset="0"/>
              </a:rPr>
              <a:t>Dean</a:t>
            </a:r>
          </a:p>
          <a:p>
            <a:pPr algn="ctr" eaLnBrk="1" hangingPunct="1"/>
            <a:r>
              <a:rPr lang="en-US" altLang="en-US" b="1">
                <a:solidFill>
                  <a:srgbClr val="FFFFFF"/>
                </a:solidFill>
                <a:latin typeface="Calibri" panose="020F0502020204030204" pitchFamily="34" charset="0"/>
              </a:rPr>
              <a:t>Assistant Dean</a:t>
            </a:r>
          </a:p>
        </p:txBody>
      </p:sp>
      <p:sp>
        <p:nvSpPr>
          <p:cNvPr id="52242" name="TextBox 23">
            <a:extLst>
              <a:ext uri="{FF2B5EF4-FFF2-40B4-BE49-F238E27FC236}">
                <a16:creationId xmlns:a16="http://schemas.microsoft.com/office/drawing/2014/main" id="{5412DE88-08B0-4A98-8056-3B35A4B365AD}"/>
              </a:ext>
            </a:extLst>
          </p:cNvPr>
          <p:cNvSpPr txBox="1">
            <a:spLocks noChangeArrowheads="1"/>
          </p:cNvSpPr>
          <p:nvPr/>
        </p:nvSpPr>
        <p:spPr bwMode="auto">
          <a:xfrm>
            <a:off x="3616325" y="4051301"/>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FFFF"/>
                </a:solidFill>
                <a:latin typeface="Calibri" panose="020F0502020204030204" pitchFamily="34" charset="0"/>
              </a:rPr>
              <a:t>Dean</a:t>
            </a:r>
          </a:p>
          <a:p>
            <a:pPr algn="ctr" eaLnBrk="1" hangingPunct="1"/>
            <a:r>
              <a:rPr lang="en-US" altLang="en-US" b="1">
                <a:solidFill>
                  <a:srgbClr val="FFFFFF"/>
                </a:solidFill>
                <a:latin typeface="Calibri" panose="020F0502020204030204" pitchFamily="34" charset="0"/>
              </a:rPr>
              <a:t>Assistant Dean</a:t>
            </a:r>
          </a:p>
        </p:txBody>
      </p:sp>
      <p:sp>
        <p:nvSpPr>
          <p:cNvPr id="52243" name="TextBox 24">
            <a:extLst>
              <a:ext uri="{FF2B5EF4-FFF2-40B4-BE49-F238E27FC236}">
                <a16:creationId xmlns:a16="http://schemas.microsoft.com/office/drawing/2014/main" id="{0116DE17-89C6-4D4C-A5DC-74B88561E9C9}"/>
              </a:ext>
            </a:extLst>
          </p:cNvPr>
          <p:cNvSpPr txBox="1">
            <a:spLocks noChangeArrowheads="1"/>
          </p:cNvSpPr>
          <p:nvPr/>
        </p:nvSpPr>
        <p:spPr bwMode="auto">
          <a:xfrm>
            <a:off x="3625850" y="1785939"/>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FFFF"/>
                </a:solidFill>
                <a:latin typeface="Calibri" panose="020F0502020204030204" pitchFamily="34" charset="0"/>
              </a:rPr>
              <a:t>Dean</a:t>
            </a:r>
          </a:p>
          <a:p>
            <a:pPr algn="ctr" eaLnBrk="1" hangingPunct="1"/>
            <a:r>
              <a:rPr lang="en-US" altLang="en-US" b="1">
                <a:solidFill>
                  <a:srgbClr val="FFFFFF"/>
                </a:solidFill>
                <a:latin typeface="Calibri" panose="020F0502020204030204" pitchFamily="34" charset="0"/>
              </a:rPr>
              <a:t>Assistant Dean</a:t>
            </a:r>
          </a:p>
        </p:txBody>
      </p:sp>
      <p:sp>
        <p:nvSpPr>
          <p:cNvPr id="52244" name="TextBox 25">
            <a:extLst>
              <a:ext uri="{FF2B5EF4-FFF2-40B4-BE49-F238E27FC236}">
                <a16:creationId xmlns:a16="http://schemas.microsoft.com/office/drawing/2014/main" id="{42C67C25-2BB1-429A-A752-3FD8F6D85F46}"/>
              </a:ext>
            </a:extLst>
          </p:cNvPr>
          <p:cNvSpPr txBox="1">
            <a:spLocks noChangeArrowheads="1"/>
          </p:cNvSpPr>
          <p:nvPr/>
        </p:nvSpPr>
        <p:spPr bwMode="auto">
          <a:xfrm>
            <a:off x="6164263" y="1765301"/>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latin typeface="Calibri" panose="020F0502020204030204" pitchFamily="34" charset="0"/>
              </a:rPr>
              <a:t>Dean</a:t>
            </a:r>
          </a:p>
          <a:p>
            <a:pPr algn="ctr" eaLnBrk="1" hangingPunct="1"/>
            <a:r>
              <a:rPr lang="en-US" altLang="en-US" b="1">
                <a:solidFill>
                  <a:srgbClr val="000000"/>
                </a:solidFill>
                <a:latin typeface="Calibri" panose="020F0502020204030204" pitchFamily="34" charset="0"/>
              </a:rPr>
              <a:t>Assistant Dean</a:t>
            </a:r>
          </a:p>
        </p:txBody>
      </p:sp>
      <p:sp>
        <p:nvSpPr>
          <p:cNvPr id="52245" name="TextBox 26">
            <a:extLst>
              <a:ext uri="{FF2B5EF4-FFF2-40B4-BE49-F238E27FC236}">
                <a16:creationId xmlns:a16="http://schemas.microsoft.com/office/drawing/2014/main" id="{F55BD0F7-D32D-4726-84BB-EEF5C54FAF69}"/>
              </a:ext>
            </a:extLst>
          </p:cNvPr>
          <p:cNvSpPr txBox="1">
            <a:spLocks noChangeArrowheads="1"/>
          </p:cNvSpPr>
          <p:nvPr/>
        </p:nvSpPr>
        <p:spPr bwMode="auto">
          <a:xfrm>
            <a:off x="8686800" y="2895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latin typeface="Calibri" panose="020F0502020204030204" pitchFamily="34" charset="0"/>
              </a:rPr>
              <a:t>Gym</a:t>
            </a:r>
          </a:p>
        </p:txBody>
      </p:sp>
      <p:sp>
        <p:nvSpPr>
          <p:cNvPr id="52246" name="TextBox 27">
            <a:extLst>
              <a:ext uri="{FF2B5EF4-FFF2-40B4-BE49-F238E27FC236}">
                <a16:creationId xmlns:a16="http://schemas.microsoft.com/office/drawing/2014/main" id="{2C6D1B34-16E4-4008-A95A-8B0FA4700AB0}"/>
              </a:ext>
            </a:extLst>
          </p:cNvPr>
          <p:cNvSpPr txBox="1">
            <a:spLocks noChangeArrowheads="1"/>
          </p:cNvSpPr>
          <p:nvPr/>
        </p:nvSpPr>
        <p:spPr bwMode="auto">
          <a:xfrm>
            <a:off x="5029200" y="3197225"/>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latin typeface="Calibri" panose="020F0502020204030204" pitchFamily="34" charset="0"/>
              </a:rPr>
              <a:t>Core Building</a:t>
            </a:r>
          </a:p>
        </p:txBody>
      </p:sp>
      <p:sp>
        <p:nvSpPr>
          <p:cNvPr id="29" name="TextBox 28">
            <a:extLst>
              <a:ext uri="{FF2B5EF4-FFF2-40B4-BE49-F238E27FC236}">
                <a16:creationId xmlns:a16="http://schemas.microsoft.com/office/drawing/2014/main" id="{446DE788-7C53-4569-95D7-CFF35D721188}"/>
              </a:ext>
            </a:extLst>
          </p:cNvPr>
          <p:cNvSpPr txBox="1"/>
          <p:nvPr/>
        </p:nvSpPr>
        <p:spPr>
          <a:xfrm>
            <a:off x="1283494" y="4921219"/>
            <a:ext cx="2678112" cy="1476375"/>
          </a:xfrm>
          <a:prstGeom prst="rect">
            <a:avLst/>
          </a:prstGeom>
          <a:noFill/>
        </p:spPr>
        <p:txBody>
          <a:bodyPr>
            <a:spAutoFit/>
          </a:bodyPr>
          <a:lstStyle/>
          <a:p>
            <a:pPr marL="285750" indent="-285750">
              <a:buFont typeface="Arial" panose="020B0604020202020204" pitchFamily="34" charset="0"/>
              <a:buChar char="•"/>
              <a:defRPr/>
            </a:pPr>
            <a:r>
              <a:rPr lang="en-US">
                <a:solidFill>
                  <a:prstClr val="black"/>
                </a:solidFill>
                <a:latin typeface="Calibri"/>
              </a:rPr>
              <a:t>Departments are school wide</a:t>
            </a:r>
          </a:p>
          <a:p>
            <a:pPr>
              <a:defRPr/>
            </a:pPr>
            <a:endParaRPr lang="en-US">
              <a:solidFill>
                <a:prstClr val="black"/>
              </a:solidFill>
              <a:latin typeface="Calibri"/>
            </a:endParaRPr>
          </a:p>
          <a:p>
            <a:pPr marL="285750" indent="-285750">
              <a:buFont typeface="Arial" panose="020B0604020202020204" pitchFamily="34" charset="0"/>
              <a:buChar char="•"/>
              <a:defRPr/>
            </a:pPr>
            <a:r>
              <a:rPr lang="en-US">
                <a:solidFill>
                  <a:prstClr val="black"/>
                </a:solidFill>
                <a:latin typeface="Calibri"/>
              </a:rPr>
              <a:t>House Assignment for students is random</a:t>
            </a:r>
          </a:p>
        </p:txBody>
      </p:sp>
      <p:pic>
        <p:nvPicPr>
          <p:cNvPr id="24" name="Picture 23">
            <a:extLst>
              <a:ext uri="{FF2B5EF4-FFF2-40B4-BE49-F238E27FC236}">
                <a16:creationId xmlns:a16="http://schemas.microsoft.com/office/drawing/2014/main" id="{B22BBAF8-65A2-440A-A6B1-1F866B107F5E}"/>
              </a:ext>
            </a:extLst>
          </p:cNvPr>
          <p:cNvPicPr>
            <a:picLocks noChangeAspect="1"/>
          </p:cNvPicPr>
          <p:nvPr/>
        </p:nvPicPr>
        <p:blipFill rotWithShape="1">
          <a:blip r:embed="rId2"/>
          <a:srcRect l="45381" t="74216" r="45206" b="10000"/>
          <a:stretch/>
        </p:blipFill>
        <p:spPr>
          <a:xfrm>
            <a:off x="223729" y="5392079"/>
            <a:ext cx="968188" cy="10824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D92C3-6B7C-401C-9F23-D8CCFE60E45E}"/>
              </a:ext>
            </a:extLst>
          </p:cNvPr>
          <p:cNvSpPr>
            <a:spLocks noGrp="1"/>
          </p:cNvSpPr>
          <p:nvPr>
            <p:ph type="title"/>
          </p:nvPr>
        </p:nvSpPr>
        <p:spPr>
          <a:xfrm>
            <a:off x="457200" y="1541086"/>
            <a:ext cx="3200400" cy="2147454"/>
          </a:xfrm>
        </p:spPr>
        <p:txBody>
          <a:bodyPr>
            <a:normAutofit/>
          </a:bodyPr>
          <a:lstStyle/>
          <a:p>
            <a:pPr algn="ctr"/>
            <a:r>
              <a:rPr lang="en-US" sz="6000">
                <a:latin typeface="Calibri Light"/>
                <a:ea typeface="Calibri"/>
                <a:cs typeface="Calibri Light"/>
              </a:rPr>
              <a:t>Daily Bell Schedule</a:t>
            </a:r>
          </a:p>
        </p:txBody>
      </p:sp>
      <p:sp>
        <p:nvSpPr>
          <p:cNvPr id="5" name="Content Placeholder 4">
            <a:extLst>
              <a:ext uri="{FF2B5EF4-FFF2-40B4-BE49-F238E27FC236}">
                <a16:creationId xmlns:a16="http://schemas.microsoft.com/office/drawing/2014/main" id="{A1718FFD-A41C-4CB9-95C1-D31FE3306329}"/>
              </a:ext>
            </a:extLst>
          </p:cNvPr>
          <p:cNvSpPr>
            <a:spLocks noGrp="1"/>
          </p:cNvSpPr>
          <p:nvPr>
            <p:ph idx="1"/>
          </p:nvPr>
        </p:nvSpPr>
        <p:spPr>
          <a:xfrm>
            <a:off x="5112690" y="508883"/>
            <a:ext cx="6456458" cy="5907819"/>
          </a:xfrm>
        </p:spPr>
        <p:txBody>
          <a:bodyPr>
            <a:normAutofit lnSpcReduction="10000"/>
          </a:bodyPr>
          <a:lstStyle/>
          <a:p>
            <a:endParaRPr lang="en-US"/>
          </a:p>
          <a:p>
            <a:pPr marL="0" marR="0" algn="ctr">
              <a:spcBef>
                <a:spcPts val="0"/>
              </a:spcBef>
              <a:spcAft>
                <a:spcPts val="0"/>
              </a:spcAft>
            </a:pPr>
            <a:r>
              <a:rPr lang="en-US" b="1" u="sng">
                <a:effectLst/>
                <a:latin typeface="Times New Roman" panose="02020603050405020304" pitchFamily="18" charset="0"/>
                <a:ea typeface="Times New Roman" panose="02020603050405020304" pitchFamily="18" charset="0"/>
              </a:rPr>
              <a:t>BROCKTON HIGH SCHEDULE </a:t>
            </a:r>
            <a:endParaRPr lang="en-US">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b="1" u="none" strike="noStrike">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Bell Rings at 7:15 AM for students go upstairs</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Period 1:	7:21 –  8:23 	(62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Period 2:	8:27  –  9:22	(55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Period 3:	9:26 – 10:21         (55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Period 4:            10:25 – 11:20	 (55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5L1:		11:24 – 11:54	 (30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5L2:		11:57 -  12:27	 (30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5L3:		12:30 –   1:00	 (30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 </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a:effectLst/>
                <a:latin typeface="Times New Roman" panose="02020603050405020304" pitchFamily="18" charset="0"/>
                <a:ea typeface="Times New Roman" panose="02020603050405020304" pitchFamily="18" charset="0"/>
              </a:rPr>
              <a:t>Period 6:	1:04 –   1:59	 (55 min)</a:t>
            </a:r>
            <a:endParaRPr lang="en-US">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dirty="0"/>
          </a:p>
        </p:txBody>
      </p:sp>
      <p:sp>
        <p:nvSpPr>
          <p:cNvPr id="6" name="Text Placeholder 5">
            <a:extLst>
              <a:ext uri="{FF2B5EF4-FFF2-40B4-BE49-F238E27FC236}">
                <a16:creationId xmlns:a16="http://schemas.microsoft.com/office/drawing/2014/main" id="{532A3077-402D-4113-A0A7-DCF27F91DE69}"/>
              </a:ext>
            </a:extLst>
          </p:cNvPr>
          <p:cNvSpPr>
            <a:spLocks noGrp="1"/>
          </p:cNvSpPr>
          <p:nvPr>
            <p:ph type="body" sz="half" idx="2"/>
          </p:nvPr>
        </p:nvSpPr>
        <p:spPr>
          <a:xfrm flipV="1">
            <a:off x="1312126" y="5530814"/>
            <a:ext cx="1341865" cy="172934"/>
          </a:xfrm>
        </p:spPr>
        <p:txBody>
          <a:bodyPr vert="horz" lIns="91440" tIns="45720" rIns="91440" bIns="45720" rtlCol="0" anchor="t">
            <a:normAutofit fontScale="25000" lnSpcReduction="20000"/>
          </a:bodyPr>
          <a:lstStyle/>
          <a:p>
            <a:endParaRPr lang="en-US" sz="2400">
              <a:ea typeface="Calibri"/>
              <a:cs typeface="Calibri"/>
            </a:endParaRPr>
          </a:p>
        </p:txBody>
      </p:sp>
      <p:sp>
        <p:nvSpPr>
          <p:cNvPr id="3" name="TextBox 2">
            <a:extLst>
              <a:ext uri="{FF2B5EF4-FFF2-40B4-BE49-F238E27FC236}">
                <a16:creationId xmlns:a16="http://schemas.microsoft.com/office/drawing/2014/main" id="{E3F16ABB-6C30-2ADB-A8AC-01C8DC455F8C}"/>
              </a:ext>
            </a:extLst>
          </p:cNvPr>
          <p:cNvSpPr txBox="1"/>
          <p:nvPr/>
        </p:nvSpPr>
        <p:spPr>
          <a:xfrm>
            <a:off x="15300036" y="45627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2" name="Picture 1" descr="Logo&#10;&#10;Description automatically generated">
            <a:extLst>
              <a:ext uri="{FF2B5EF4-FFF2-40B4-BE49-F238E27FC236}">
                <a16:creationId xmlns:a16="http://schemas.microsoft.com/office/drawing/2014/main" id="{4E9AADEE-F76E-CDA6-0FF3-95779D296974}"/>
              </a:ext>
            </a:extLst>
          </p:cNvPr>
          <p:cNvPicPr>
            <a:picLocks noChangeAspect="1"/>
          </p:cNvPicPr>
          <p:nvPr/>
        </p:nvPicPr>
        <p:blipFill rotWithShape="1">
          <a:blip r:embed="rId2"/>
          <a:srcRect l="45381" t="74216" r="45206" b="10000"/>
          <a:stretch/>
        </p:blipFill>
        <p:spPr>
          <a:xfrm>
            <a:off x="1476838" y="676799"/>
            <a:ext cx="968188" cy="108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5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31D3-354F-71AE-1520-74D9088D32BC}"/>
              </a:ext>
            </a:extLst>
          </p:cNvPr>
          <p:cNvSpPr>
            <a:spLocks noGrp="1"/>
          </p:cNvSpPr>
          <p:nvPr>
            <p:ph type="title"/>
          </p:nvPr>
        </p:nvSpPr>
        <p:spPr>
          <a:xfrm>
            <a:off x="457200" y="594359"/>
            <a:ext cx="3200400" cy="4029075"/>
          </a:xfrm>
        </p:spPr>
        <p:txBody>
          <a:bodyPr/>
          <a:lstStyle/>
          <a:p>
            <a:pPr algn="ctr"/>
            <a:r>
              <a:rPr lang="en-US">
                <a:cs typeface="Calibri Light"/>
              </a:rPr>
              <a:t>2023  - 2024</a:t>
            </a:r>
            <a:br>
              <a:rPr lang="en-US">
                <a:cs typeface="Calibri Light"/>
              </a:rPr>
            </a:br>
            <a:br>
              <a:rPr lang="en-US">
                <a:cs typeface="Calibri Light"/>
              </a:rPr>
            </a:br>
            <a:r>
              <a:rPr lang="en-US" sz="2000">
                <a:cs typeface="Calibri Light"/>
              </a:rPr>
              <a:t>Click the BPS Logo to View</a:t>
            </a:r>
          </a:p>
        </p:txBody>
      </p:sp>
      <p:sp>
        <p:nvSpPr>
          <p:cNvPr id="4" name="Text Placeholder 3">
            <a:extLst>
              <a:ext uri="{FF2B5EF4-FFF2-40B4-BE49-F238E27FC236}">
                <a16:creationId xmlns:a16="http://schemas.microsoft.com/office/drawing/2014/main" id="{9D342284-C686-8B20-DF46-1E0FA371F04E}"/>
              </a:ext>
            </a:extLst>
          </p:cNvPr>
          <p:cNvSpPr>
            <a:spLocks noGrp="1"/>
          </p:cNvSpPr>
          <p:nvPr>
            <p:ph type="body" sz="half" idx="2"/>
          </p:nvPr>
        </p:nvSpPr>
        <p:spPr>
          <a:xfrm>
            <a:off x="524748" y="813253"/>
            <a:ext cx="3200400" cy="2759999"/>
          </a:xfrm>
        </p:spPr>
        <p:txBody>
          <a:bodyPr vert="horz" lIns="91440" tIns="45720" rIns="91440" bIns="45720" rtlCol="0" anchor="t">
            <a:normAutofit/>
          </a:bodyPr>
          <a:lstStyle/>
          <a:p>
            <a:endParaRPr lang="en-US" sz="4400">
              <a:cs typeface="Calibri"/>
            </a:endParaRPr>
          </a:p>
          <a:p>
            <a:pPr algn="ctr"/>
            <a:r>
              <a:rPr lang="en-US" sz="4400">
                <a:latin typeface="Calibri Light"/>
                <a:ea typeface="Calibri Light"/>
                <a:cs typeface="Calibri"/>
              </a:rPr>
              <a:t>Course of Study Gui</a:t>
            </a:r>
            <a:r>
              <a:rPr lang="en-US" sz="4400">
                <a:cs typeface="Calibri"/>
              </a:rPr>
              <a:t>de</a:t>
            </a:r>
            <a:endParaRPr lang="en-US" sz="4400">
              <a:ea typeface="Calibri"/>
              <a:cs typeface="Calibri"/>
            </a:endParaRPr>
          </a:p>
        </p:txBody>
      </p:sp>
      <p:sp>
        <p:nvSpPr>
          <p:cNvPr id="8" name="Rectangle 7">
            <a:extLst>
              <a:ext uri="{FF2B5EF4-FFF2-40B4-BE49-F238E27FC236}">
                <a16:creationId xmlns:a16="http://schemas.microsoft.com/office/drawing/2014/main" id="{DC876391-DFE8-BF1F-3A3D-88145651D9AE}"/>
              </a:ext>
            </a:extLst>
          </p:cNvPr>
          <p:cNvSpPr/>
          <p:nvPr/>
        </p:nvSpPr>
        <p:spPr>
          <a:xfrm>
            <a:off x="6124575" y="828675"/>
            <a:ext cx="4152900" cy="5200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1973178-4815-4BA0-A8F9-3186A37736ED}"/>
              </a:ext>
            </a:extLst>
          </p:cNvPr>
          <p:cNvPicPr>
            <a:picLocks noChangeAspect="1"/>
          </p:cNvPicPr>
          <p:nvPr/>
        </p:nvPicPr>
        <p:blipFill rotWithShape="1">
          <a:blip r:embed="rId2"/>
          <a:srcRect l="45381" t="74216" r="45206" b="10000"/>
          <a:stretch/>
        </p:blipFill>
        <p:spPr>
          <a:xfrm>
            <a:off x="1573306" y="389384"/>
            <a:ext cx="968188" cy="1082488"/>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26DBFFBF-3A40-14C1-9862-01C38E011E2E}"/>
              </a:ext>
            </a:extLst>
          </p:cNvPr>
          <p:cNvSpPr/>
          <p:nvPr/>
        </p:nvSpPr>
        <p:spPr>
          <a:xfrm>
            <a:off x="3489315" y="4168491"/>
            <a:ext cx="4586652" cy="549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hlinkClick r:id="rId3"/>
            <a:extLst>
              <a:ext uri="{FF2B5EF4-FFF2-40B4-BE49-F238E27FC236}">
                <a16:creationId xmlns:a16="http://schemas.microsoft.com/office/drawing/2014/main" id="{653D24ED-6D72-53AB-C410-C8B763FEE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25" y="3689720"/>
            <a:ext cx="1691374" cy="1696408"/>
          </a:xfrm>
          <a:prstGeom prst="rect">
            <a:avLst/>
          </a:prstGeom>
        </p:spPr>
      </p:pic>
      <p:pic>
        <p:nvPicPr>
          <p:cNvPr id="14" name="Picture 13">
            <a:extLst>
              <a:ext uri="{FF2B5EF4-FFF2-40B4-BE49-F238E27FC236}">
                <a16:creationId xmlns:a16="http://schemas.microsoft.com/office/drawing/2014/main" id="{FA58C4C9-E3C5-4BF7-6F8B-59B1AFF17528}"/>
              </a:ext>
            </a:extLst>
          </p:cNvPr>
          <p:cNvPicPr>
            <a:picLocks noChangeAspect="1"/>
          </p:cNvPicPr>
          <p:nvPr/>
        </p:nvPicPr>
        <p:blipFill>
          <a:blip r:embed="rId5"/>
          <a:stretch>
            <a:fillRect/>
          </a:stretch>
        </p:blipFill>
        <p:spPr>
          <a:xfrm>
            <a:off x="6498587" y="1872458"/>
            <a:ext cx="3365542" cy="1817262"/>
          </a:xfrm>
          <a:prstGeom prst="rect">
            <a:avLst/>
          </a:prstGeom>
        </p:spPr>
      </p:pic>
    </p:spTree>
    <p:extLst>
      <p:ext uri="{BB962C8B-B14F-4D97-AF65-F5344CB8AC3E}">
        <p14:creationId xmlns:p14="http://schemas.microsoft.com/office/powerpoint/2010/main" val="133630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07D92C3-6B7C-401C-9F23-D8CCFE60E45E}"/>
              </a:ext>
            </a:extLst>
          </p:cNvPr>
          <p:cNvSpPr>
            <a:spLocks noGrp="1"/>
          </p:cNvSpPr>
          <p:nvPr>
            <p:ph type="title"/>
          </p:nvPr>
        </p:nvSpPr>
        <p:spPr>
          <a:xfrm>
            <a:off x="8141110" y="639097"/>
            <a:ext cx="3401961" cy="3316561"/>
          </a:xfrm>
        </p:spPr>
        <p:txBody>
          <a:bodyPr vert="horz" lIns="91440" tIns="45720" rIns="91440" bIns="45720" rtlCol="0" anchor="b">
            <a:normAutofit/>
          </a:bodyPr>
          <a:lstStyle/>
          <a:p>
            <a:pPr algn="ctr"/>
            <a:r>
              <a:rPr lang="en-US" sz="6600">
                <a:solidFill>
                  <a:schemeClr val="tx1">
                    <a:lumMod val="85000"/>
                    <a:lumOff val="15000"/>
                  </a:schemeClr>
                </a:solidFill>
                <a:ea typeface="Calibri Light"/>
                <a:cs typeface="Calibri Light"/>
              </a:rPr>
              <a:t>Academic Levels</a:t>
            </a:r>
          </a:p>
        </p:txBody>
      </p:sp>
      <p:cxnSp>
        <p:nvCxnSpPr>
          <p:cNvPr id="19" name="Straight Connector 18">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Content Placeholder 2">
            <a:extLst>
              <a:ext uri="{FF2B5EF4-FFF2-40B4-BE49-F238E27FC236}">
                <a16:creationId xmlns:a16="http://schemas.microsoft.com/office/drawing/2014/main" id="{73C6C81B-2388-98A9-F8EF-62CBDC5765EC}"/>
              </a:ext>
            </a:extLst>
          </p:cNvPr>
          <p:cNvGraphicFramePr>
            <a:graphicFrameLocks noGrp="1"/>
          </p:cNvGraphicFramePr>
          <p:nvPr>
            <p:ph idx="1"/>
            <p:extLst>
              <p:ext uri="{D42A27DB-BD31-4B8C-83A1-F6EECF244321}">
                <p14:modId xmlns:p14="http://schemas.microsoft.com/office/powerpoint/2010/main" val="1692796563"/>
              </p:ext>
            </p:extLst>
          </p:nvPr>
        </p:nvGraphicFramePr>
        <p:xfrm>
          <a:off x="635000" y="519545"/>
          <a:ext cx="7327870" cy="5636708"/>
        </p:xfrm>
        <a:graphic>
          <a:graphicData uri="http://schemas.openxmlformats.org/drawingml/2006/table">
            <a:tbl>
              <a:tblPr firstRow="1" bandRow="1">
                <a:solidFill>
                  <a:schemeClr val="bg1">
                    <a:lumMod val="95000"/>
                  </a:schemeClr>
                </a:solidFill>
                <a:tableStyleId>{5C22544A-7EE6-4342-B048-85BDC9FD1C3A}</a:tableStyleId>
              </a:tblPr>
              <a:tblGrid>
                <a:gridCol w="2178059">
                  <a:extLst>
                    <a:ext uri="{9D8B030D-6E8A-4147-A177-3AD203B41FA5}">
                      <a16:colId xmlns:a16="http://schemas.microsoft.com/office/drawing/2014/main" val="2488793223"/>
                    </a:ext>
                  </a:extLst>
                </a:gridCol>
                <a:gridCol w="5149811">
                  <a:extLst>
                    <a:ext uri="{9D8B030D-6E8A-4147-A177-3AD203B41FA5}">
                      <a16:colId xmlns:a16="http://schemas.microsoft.com/office/drawing/2014/main" val="4108545248"/>
                    </a:ext>
                  </a:extLst>
                </a:gridCol>
              </a:tblGrid>
              <a:tr h="1146863">
                <a:tc>
                  <a:txBody>
                    <a:bodyPr/>
                    <a:lstStyle/>
                    <a:p>
                      <a:pPr algn="ctr" rtl="0" fontAlgn="base"/>
                      <a:r>
                        <a:rPr lang="en-US" sz="2100" b="1" cap="none" spc="0">
                          <a:solidFill>
                            <a:schemeClr val="tx1"/>
                          </a:solidFill>
                          <a:effectLst/>
                        </a:rPr>
                        <a:t>LEVELS </a:t>
                      </a:r>
                      <a:endParaRPr lang="en-US" sz="2100" b="1" i="0" cap="none" spc="0">
                        <a:solidFill>
                          <a:schemeClr val="tx1"/>
                        </a:solidFill>
                        <a:effectLst/>
                      </a:endParaRPr>
                    </a:p>
                  </a:txBody>
                  <a:tcPr marL="85302" marR="121859" marT="24372" marB="18278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rtl="0" fontAlgn="base"/>
                      <a:endParaRPr lang="en-US" sz="2100" b="1" cap="none" spc="0">
                        <a:solidFill>
                          <a:schemeClr val="tx1"/>
                        </a:solidFill>
                        <a:effectLst/>
                      </a:endParaRPr>
                    </a:p>
                  </a:txBody>
                  <a:tcPr marL="85302" marR="121859" marT="24372" marB="18278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904497232"/>
                  </a:ext>
                </a:extLst>
              </a:tr>
              <a:tr h="951652">
                <a:tc>
                  <a:txBody>
                    <a:bodyPr/>
                    <a:lstStyle/>
                    <a:p>
                      <a:pPr algn="ctr" rtl="0" fontAlgn="base"/>
                      <a:r>
                        <a:rPr lang="en-US" sz="1600" cap="none" spc="0">
                          <a:solidFill>
                            <a:schemeClr val="tx1"/>
                          </a:solidFill>
                          <a:effectLst/>
                        </a:rPr>
                        <a:t>Honors (H) </a:t>
                      </a:r>
                      <a:endParaRPr lang="en-US" sz="1600" b="0" i="0" cap="none" spc="0">
                        <a:solidFill>
                          <a:schemeClr val="tx1"/>
                        </a:solidFill>
                        <a:effectLst/>
                      </a:endParaRPr>
                    </a:p>
                  </a:txBody>
                  <a:tcPr marL="85302" marR="121859" marT="24372" marB="182789" anchor="ctr">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l" rtl="0" fontAlgn="base"/>
                      <a:r>
                        <a:rPr lang="en-US" sz="1600" cap="none" spc="0">
                          <a:solidFill>
                            <a:schemeClr val="tx1"/>
                          </a:solidFill>
                          <a:effectLst/>
                        </a:rPr>
                        <a:t>Expert mastery of key concepts with intensive examination of course content. </a:t>
                      </a:r>
                      <a:endParaRPr lang="en-US" sz="1600" b="0" i="0" cap="none" spc="0">
                        <a:solidFill>
                          <a:schemeClr val="tx1"/>
                        </a:solidFill>
                        <a:effectLst/>
                      </a:endParaRPr>
                    </a:p>
                  </a:txBody>
                  <a:tcPr marL="85302" marR="121859" marT="24372" marB="18278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787866025"/>
                  </a:ext>
                </a:extLst>
              </a:tr>
              <a:tr h="976052">
                <a:tc>
                  <a:txBody>
                    <a:bodyPr/>
                    <a:lstStyle/>
                    <a:p>
                      <a:pPr algn="ctr" rtl="0" fontAlgn="base"/>
                      <a:r>
                        <a:rPr lang="en-US" sz="1600" cap="none" spc="0">
                          <a:solidFill>
                            <a:schemeClr val="tx1"/>
                          </a:solidFill>
                          <a:effectLst/>
                        </a:rPr>
                        <a:t>College Prep Advanced (CPA) </a:t>
                      </a:r>
                      <a:endParaRPr lang="en-US" sz="1600" b="0" i="0" cap="none" spc="0">
                        <a:solidFill>
                          <a:schemeClr val="tx1"/>
                        </a:solidFill>
                        <a:effectLst/>
                      </a:endParaRPr>
                    </a:p>
                  </a:txBody>
                  <a:tcPr marL="85302" marR="121859" marT="24372" marB="18278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rtl="0" fontAlgn="base"/>
                      <a:r>
                        <a:rPr lang="en-US" sz="1600" cap="none" spc="0">
                          <a:solidFill>
                            <a:schemeClr val="tx1"/>
                          </a:solidFill>
                          <a:effectLst/>
                        </a:rPr>
                        <a:t>Advanced mastery of key concepts with an extensive examination of course content. </a:t>
                      </a:r>
                      <a:endParaRPr lang="en-US" sz="1600" b="0" i="0" cap="none" spc="0">
                        <a:solidFill>
                          <a:schemeClr val="tx1"/>
                        </a:solidFill>
                        <a:effectLst/>
                      </a:endParaRPr>
                    </a:p>
                  </a:txBody>
                  <a:tcPr marL="85302" marR="121859" marT="24372" marB="18278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45065943"/>
                  </a:ext>
                </a:extLst>
              </a:tr>
              <a:tr h="951652">
                <a:tc>
                  <a:txBody>
                    <a:bodyPr/>
                    <a:lstStyle/>
                    <a:p>
                      <a:pPr algn="ctr" rtl="0" fontAlgn="base"/>
                      <a:r>
                        <a:rPr lang="en-US" sz="1600" cap="none" spc="0">
                          <a:solidFill>
                            <a:schemeClr val="tx1"/>
                          </a:solidFill>
                          <a:effectLst/>
                        </a:rPr>
                        <a:t>College Prep (CP) </a:t>
                      </a:r>
                      <a:endParaRPr lang="en-US" sz="1600" b="0" i="0" cap="none" spc="0">
                        <a:solidFill>
                          <a:schemeClr val="tx1"/>
                        </a:solidFill>
                        <a:effectLst/>
                      </a:endParaRPr>
                    </a:p>
                  </a:txBody>
                  <a:tcPr marL="85302" marR="121859" marT="24372" marB="18278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l" rtl="0" fontAlgn="base"/>
                      <a:r>
                        <a:rPr lang="en-US" sz="1600" cap="none" spc="0">
                          <a:solidFill>
                            <a:schemeClr val="tx1"/>
                          </a:solidFill>
                          <a:effectLst/>
                        </a:rPr>
                        <a:t>Proficient mastery of key concepts with a comprehensive examination of course content. </a:t>
                      </a:r>
                      <a:endParaRPr lang="en-US" sz="1600" b="0" i="0" cap="none" spc="0">
                        <a:solidFill>
                          <a:schemeClr val="tx1"/>
                        </a:solidFill>
                        <a:effectLst/>
                      </a:endParaRPr>
                    </a:p>
                  </a:txBody>
                  <a:tcPr marL="85302" marR="121859" marT="24372" marB="18278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443342007"/>
                  </a:ext>
                </a:extLst>
              </a:tr>
              <a:tr h="1610489">
                <a:tc>
                  <a:txBody>
                    <a:bodyPr/>
                    <a:lstStyle/>
                    <a:p>
                      <a:pPr algn="ctr" rtl="0" fontAlgn="base"/>
                      <a:r>
                        <a:rPr lang="en-US" sz="1600" cap="none" spc="0">
                          <a:solidFill>
                            <a:schemeClr val="tx1"/>
                          </a:solidFill>
                          <a:effectLst/>
                        </a:rPr>
                        <a:t>Non-level (N) </a:t>
                      </a:r>
                      <a:endParaRPr lang="en-US" sz="1600" b="0" i="0" cap="none" spc="0">
                        <a:solidFill>
                          <a:schemeClr val="tx1"/>
                        </a:solidFill>
                        <a:effectLst/>
                      </a:endParaRPr>
                    </a:p>
                  </a:txBody>
                  <a:tcPr marL="85302" marR="121859" marT="24372" marB="18278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rtl="0" fontAlgn="base"/>
                      <a:r>
                        <a:rPr lang="en-US" sz="1600" cap="none" spc="0">
                          <a:solidFill>
                            <a:schemeClr val="tx1"/>
                          </a:solidFill>
                          <a:effectLst/>
                        </a:rPr>
                        <a:t>Proficient mastery of key concepts with a comprehensive examination of course content. No quality points are assigned, and these courses are not factored into the GPA. </a:t>
                      </a:r>
                      <a:endParaRPr lang="en-US" sz="1600" b="0" i="0" cap="none" spc="0">
                        <a:solidFill>
                          <a:schemeClr val="tx1"/>
                        </a:solidFill>
                        <a:effectLst/>
                      </a:endParaRPr>
                    </a:p>
                  </a:txBody>
                  <a:tcPr marL="85302" marR="121859" marT="24372" marB="18278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920201339"/>
                  </a:ext>
                </a:extLst>
              </a:tr>
            </a:tbl>
          </a:graphicData>
        </a:graphic>
      </p:graphicFrame>
      <p:pic>
        <p:nvPicPr>
          <p:cNvPr id="2" name="Picture 1" descr="A picture containing text, sign&#10;&#10;Description automatically generated">
            <a:extLst>
              <a:ext uri="{FF2B5EF4-FFF2-40B4-BE49-F238E27FC236}">
                <a16:creationId xmlns:a16="http://schemas.microsoft.com/office/drawing/2014/main" id="{D28F02E4-0AB5-D191-4CA8-1C6565292893}"/>
              </a:ext>
            </a:extLst>
          </p:cNvPr>
          <p:cNvPicPr>
            <a:picLocks noChangeAspect="1"/>
          </p:cNvPicPr>
          <p:nvPr/>
        </p:nvPicPr>
        <p:blipFill rotWithShape="1">
          <a:blip r:embed="rId2"/>
          <a:srcRect l="45381" t="74216" r="45206" b="10000"/>
          <a:stretch/>
        </p:blipFill>
        <p:spPr>
          <a:xfrm>
            <a:off x="10937821" y="392670"/>
            <a:ext cx="843645" cy="91613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FA52450-D384-4211-A42E-85D895346A03}"/>
              </a:ext>
            </a:extLst>
          </p:cNvPr>
          <p:cNvPicPr>
            <a:picLocks noChangeAspect="1"/>
          </p:cNvPicPr>
          <p:nvPr/>
        </p:nvPicPr>
        <p:blipFill rotWithShape="1">
          <a:blip r:embed="rId3"/>
          <a:srcRect l="59564" t="61302" r="27323" b="31370"/>
          <a:stretch/>
        </p:blipFill>
        <p:spPr>
          <a:xfrm>
            <a:off x="9343176" y="5275423"/>
            <a:ext cx="2742969" cy="1021859"/>
          </a:xfrm>
          <a:prstGeom prst="rect">
            <a:avLst/>
          </a:prstGeom>
        </p:spPr>
      </p:pic>
    </p:spTree>
    <p:extLst>
      <p:ext uri="{BB962C8B-B14F-4D97-AF65-F5344CB8AC3E}">
        <p14:creationId xmlns:p14="http://schemas.microsoft.com/office/powerpoint/2010/main" val="217691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81AB4-7176-4670-BB79-05D565BB44A5}"/>
              </a:ext>
            </a:extLst>
          </p:cNvPr>
          <p:cNvSpPr>
            <a:spLocks noGrp="1"/>
          </p:cNvSpPr>
          <p:nvPr>
            <p:ph type="title"/>
          </p:nvPr>
        </p:nvSpPr>
        <p:spPr/>
        <p:txBody>
          <a:bodyPr>
            <a:normAutofit/>
          </a:bodyPr>
          <a:lstStyle/>
          <a:p>
            <a:pPr algn="ctr"/>
            <a:r>
              <a:rPr lang="en-US">
                <a:ea typeface="Calibri Light"/>
                <a:cs typeface="Calibri Light"/>
              </a:rPr>
              <a:t>Agenda</a:t>
            </a:r>
          </a:p>
        </p:txBody>
      </p:sp>
      <p:sp>
        <p:nvSpPr>
          <p:cNvPr id="7" name="Content Placeholder 6">
            <a:extLst>
              <a:ext uri="{FF2B5EF4-FFF2-40B4-BE49-F238E27FC236}">
                <a16:creationId xmlns:a16="http://schemas.microsoft.com/office/drawing/2014/main" id="{65760E4C-1C76-4F55-9175-CEEA1948E97B}"/>
              </a:ext>
            </a:extLst>
          </p:cNvPr>
          <p:cNvSpPr>
            <a:spLocks noGrp="1"/>
          </p:cNvSpPr>
          <p:nvPr>
            <p:ph sz="half" idx="1"/>
          </p:nvPr>
        </p:nvSpPr>
        <p:spPr>
          <a:xfrm>
            <a:off x="1097278" y="1845734"/>
            <a:ext cx="10479578" cy="4023360"/>
          </a:xfrm>
        </p:spPr>
        <p:txBody>
          <a:bodyPr vert="horz" lIns="0" tIns="45720" rIns="0" bIns="45720" rtlCol="0" anchor="t">
            <a:normAutofit/>
          </a:bodyPr>
          <a:lstStyle/>
          <a:p>
            <a:pPr marL="0" indent="0">
              <a:buNone/>
            </a:pPr>
            <a:endParaRPr lang="en-US" sz="2000" i="1">
              <a:ea typeface="Calibri"/>
              <a:cs typeface="Calibri"/>
            </a:endParaRPr>
          </a:p>
          <a:p>
            <a:r>
              <a:rPr lang="en-US" sz="2800" b="1">
                <a:ea typeface="Calibri"/>
                <a:cs typeface="Calibri"/>
              </a:rPr>
              <a:t>Introductions</a:t>
            </a:r>
          </a:p>
          <a:p>
            <a:r>
              <a:rPr lang="en-US" sz="2800" b="1">
                <a:ea typeface="Calibri"/>
                <a:cs typeface="Calibri"/>
              </a:rPr>
              <a:t>Power Point Presentation</a:t>
            </a:r>
          </a:p>
          <a:p>
            <a:r>
              <a:rPr lang="en-US" sz="2800" b="1">
                <a:ea typeface="Calibri"/>
                <a:cs typeface="Calibri"/>
              </a:rPr>
              <a:t>Student led tour</a:t>
            </a:r>
          </a:p>
          <a:p>
            <a:r>
              <a:rPr lang="en-US" sz="2800" b="1">
                <a:ea typeface="Calibri"/>
                <a:cs typeface="Calibri"/>
              </a:rPr>
              <a:t>Meet and greet in the Fine Arts Lobby</a:t>
            </a:r>
          </a:p>
        </p:txBody>
      </p:sp>
      <p:pic>
        <p:nvPicPr>
          <p:cNvPr id="5" name="Picture 4">
            <a:extLst>
              <a:ext uri="{FF2B5EF4-FFF2-40B4-BE49-F238E27FC236}">
                <a16:creationId xmlns:a16="http://schemas.microsoft.com/office/drawing/2014/main" id="{7EF4A424-04E4-4C96-91CC-32CAB28CD7B2}"/>
              </a:ext>
            </a:extLst>
          </p:cNvPr>
          <p:cNvPicPr>
            <a:picLocks noChangeAspect="1"/>
          </p:cNvPicPr>
          <p:nvPr/>
        </p:nvPicPr>
        <p:blipFill rotWithShape="1">
          <a:blip r:embed="rId2"/>
          <a:srcRect l="45381" t="74216" r="45206" b="10000"/>
          <a:stretch/>
        </p:blipFill>
        <p:spPr>
          <a:xfrm>
            <a:off x="246007" y="5467575"/>
            <a:ext cx="853888" cy="949138"/>
          </a:xfrm>
          <a:prstGeom prst="rect">
            <a:avLst/>
          </a:prstGeom>
          <a:ln>
            <a:noFill/>
          </a:ln>
          <a:effectLst>
            <a:outerShdw blurRad="292100" dist="139700" dir="2700000" algn="tl" rotWithShape="0">
              <a:srgbClr val="333333">
                <a:alpha val="65000"/>
              </a:srgbClr>
            </a:outerShdw>
          </a:effectLst>
        </p:spPr>
      </p:pic>
      <p:pic>
        <p:nvPicPr>
          <p:cNvPr id="4" name="Picture 7">
            <a:extLst>
              <a:ext uri="{FF2B5EF4-FFF2-40B4-BE49-F238E27FC236}">
                <a16:creationId xmlns:a16="http://schemas.microsoft.com/office/drawing/2014/main" id="{96EBB9CB-31A8-5EC1-BF6B-B65186B4A217}"/>
              </a:ext>
            </a:extLst>
          </p:cNvPr>
          <p:cNvPicPr>
            <a:picLocks noGrp="1" noChangeAspect="1"/>
          </p:cNvPicPr>
          <p:nvPr>
            <p:ph sz="half" idx="2"/>
          </p:nvPr>
        </p:nvPicPr>
        <p:blipFill>
          <a:blip r:embed="rId3"/>
          <a:stretch>
            <a:fillRect/>
          </a:stretch>
        </p:blipFill>
        <p:spPr>
          <a:xfrm>
            <a:off x="7617040" y="1909321"/>
            <a:ext cx="3930312" cy="3060243"/>
          </a:xfrm>
        </p:spPr>
      </p:pic>
      <p:pic>
        <p:nvPicPr>
          <p:cNvPr id="3" name="Picture 2">
            <a:extLst>
              <a:ext uri="{FF2B5EF4-FFF2-40B4-BE49-F238E27FC236}">
                <a16:creationId xmlns:a16="http://schemas.microsoft.com/office/drawing/2014/main" id="{7B0B7183-66CD-6BFD-3236-8EDA6A3C95F2}"/>
              </a:ext>
            </a:extLst>
          </p:cNvPr>
          <p:cNvPicPr>
            <a:picLocks noChangeAspect="1"/>
          </p:cNvPicPr>
          <p:nvPr/>
        </p:nvPicPr>
        <p:blipFill>
          <a:blip r:embed="rId4"/>
          <a:stretch>
            <a:fillRect/>
          </a:stretch>
        </p:blipFill>
        <p:spPr>
          <a:xfrm>
            <a:off x="5333893" y="3081289"/>
            <a:ext cx="1524213" cy="695422"/>
          </a:xfrm>
          <a:prstGeom prst="rect">
            <a:avLst/>
          </a:prstGeom>
        </p:spPr>
      </p:pic>
    </p:spTree>
    <p:extLst>
      <p:ext uri="{BB962C8B-B14F-4D97-AF65-F5344CB8AC3E}">
        <p14:creationId xmlns:p14="http://schemas.microsoft.com/office/powerpoint/2010/main" val="166601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75219DE-C821-412B-BF34-1F970885C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883DAC5-877A-4069-84E0-F651E2679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D115B8-B1AA-EEC5-6BBC-7A10B57F1373}"/>
              </a:ext>
            </a:extLst>
          </p:cNvPr>
          <p:cNvSpPr>
            <a:spLocks noGrp="1"/>
          </p:cNvSpPr>
          <p:nvPr>
            <p:ph type="title"/>
          </p:nvPr>
        </p:nvSpPr>
        <p:spPr>
          <a:xfrm>
            <a:off x="1097280" y="516835"/>
            <a:ext cx="5977937" cy="1111647"/>
          </a:xfrm>
        </p:spPr>
        <p:txBody>
          <a:bodyPr vert="horz" lIns="91440" tIns="45720" rIns="91440" bIns="45720" rtlCol="0" anchor="b">
            <a:normAutofit fontScale="90000"/>
          </a:bodyPr>
          <a:lstStyle/>
          <a:p>
            <a:r>
              <a:rPr lang="en-US" sz="4000">
                <a:solidFill>
                  <a:srgbClr val="FFFFFF"/>
                </a:solidFill>
              </a:rPr>
              <a:t>Early College &amp; Dual Enrollment</a:t>
            </a:r>
          </a:p>
        </p:txBody>
      </p:sp>
      <p:sp>
        <p:nvSpPr>
          <p:cNvPr id="4" name="TextBox 3">
            <a:extLst>
              <a:ext uri="{FF2B5EF4-FFF2-40B4-BE49-F238E27FC236}">
                <a16:creationId xmlns:a16="http://schemas.microsoft.com/office/drawing/2014/main" id="{007C6B7F-41CC-68F5-1039-C4A3157BB777}"/>
              </a:ext>
            </a:extLst>
          </p:cNvPr>
          <p:cNvSpPr txBox="1"/>
          <p:nvPr/>
        </p:nvSpPr>
        <p:spPr>
          <a:xfrm>
            <a:off x="700088" y="1836809"/>
            <a:ext cx="6279356" cy="4044764"/>
          </a:xfrm>
          <a:prstGeom prst="rect">
            <a:avLst/>
          </a:prstGeom>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nSpc>
                <a:spcPct val="90000"/>
              </a:lnSpc>
              <a:spcAft>
                <a:spcPts val="600"/>
              </a:spcAft>
              <a:buFont typeface="Calibri" panose="020F0502020204030204" pitchFamily="34" charset="0"/>
            </a:pPr>
            <a:r>
              <a:rPr lang="en-US" sz="2000">
                <a:solidFill>
                  <a:srgbClr val="FFFFFF"/>
                </a:solidFill>
              </a:rPr>
              <a:t>Brockton High School is expanding access to Early </a:t>
            </a:r>
            <a:r>
              <a:rPr lang="en-US" sz="2000" err="1">
                <a:solidFill>
                  <a:srgbClr val="FFFFFF"/>
                </a:solidFill>
              </a:rPr>
              <a:t>Colleg</a:t>
            </a:r>
            <a:r>
              <a:rPr lang="en-US" sz="2000">
                <a:solidFill>
                  <a:srgbClr val="FFFFFF"/>
                </a:solidFill>
              </a:rPr>
              <a:t>/Dual Enrollment classes taken during the school day, at no cost to students. Students have the opportunity to take at least 12 college credits during high school.  </a:t>
            </a:r>
          </a:p>
          <a:p>
            <a:pPr>
              <a:lnSpc>
                <a:spcPct val="90000"/>
              </a:lnSpc>
              <a:spcAft>
                <a:spcPts val="600"/>
              </a:spcAft>
              <a:buFont typeface="Calibri" panose="020F0502020204030204" pitchFamily="34" charset="0"/>
            </a:pPr>
            <a:endParaRPr lang="en-US" sz="2000">
              <a:solidFill>
                <a:srgbClr val="FFFFFF"/>
              </a:solidFill>
            </a:endParaRPr>
          </a:p>
          <a:p>
            <a:pPr>
              <a:lnSpc>
                <a:spcPct val="90000"/>
              </a:lnSpc>
              <a:spcAft>
                <a:spcPts val="600"/>
              </a:spcAft>
              <a:buFont typeface="Calibri" panose="020F0502020204030204" pitchFamily="34" charset="0"/>
            </a:pPr>
            <a:r>
              <a:rPr lang="en-US" sz="2000">
                <a:solidFill>
                  <a:srgbClr val="FFFFFF"/>
                </a:solidFill>
              </a:rPr>
              <a:t>Current partner Higher Education Partners include:</a:t>
            </a:r>
          </a:p>
          <a:p>
            <a:pPr>
              <a:lnSpc>
                <a:spcPct val="90000"/>
              </a:lnSpc>
              <a:spcAft>
                <a:spcPts val="600"/>
              </a:spcAft>
              <a:buFont typeface="Calibri" panose="020F0502020204030204" pitchFamily="34" charset="0"/>
            </a:pPr>
            <a:endParaRPr lang="en-US" sz="2000">
              <a:solidFill>
                <a:srgbClr val="FFFFFF"/>
              </a:solidFill>
            </a:endParaRPr>
          </a:p>
          <a:p>
            <a:pPr>
              <a:lnSpc>
                <a:spcPct val="90000"/>
              </a:lnSpc>
              <a:spcAft>
                <a:spcPts val="600"/>
              </a:spcAft>
              <a:buFont typeface="Calibri" panose="020F0502020204030204" pitchFamily="34" charset="0"/>
            </a:pPr>
            <a:r>
              <a:rPr lang="en-US" sz="2000">
                <a:solidFill>
                  <a:srgbClr val="FFFFFF"/>
                </a:solidFill>
              </a:rPr>
              <a:t>Massasoit Community College</a:t>
            </a:r>
          </a:p>
          <a:p>
            <a:pPr>
              <a:lnSpc>
                <a:spcPct val="90000"/>
              </a:lnSpc>
              <a:spcAft>
                <a:spcPts val="600"/>
              </a:spcAft>
              <a:buFont typeface="Calibri" panose="020F0502020204030204" pitchFamily="34" charset="0"/>
            </a:pPr>
            <a:r>
              <a:rPr lang="en-US" sz="2000">
                <a:solidFill>
                  <a:srgbClr val="FFFFFF"/>
                </a:solidFill>
              </a:rPr>
              <a:t>UMass Dartmouth</a:t>
            </a:r>
          </a:p>
          <a:p>
            <a:pPr>
              <a:lnSpc>
                <a:spcPct val="90000"/>
              </a:lnSpc>
              <a:spcAft>
                <a:spcPts val="600"/>
              </a:spcAft>
              <a:buFont typeface="Calibri" panose="020F0502020204030204" pitchFamily="34" charset="0"/>
            </a:pPr>
            <a:endParaRPr lang="en-US" sz="2000">
              <a:solidFill>
                <a:srgbClr val="FFFFFF"/>
              </a:solidFill>
            </a:endParaRPr>
          </a:p>
          <a:p>
            <a:pPr>
              <a:lnSpc>
                <a:spcPct val="90000"/>
              </a:lnSpc>
              <a:spcAft>
                <a:spcPts val="600"/>
              </a:spcAft>
              <a:buFont typeface="Calibri" panose="020F0502020204030204" pitchFamily="34" charset="0"/>
            </a:pPr>
            <a:r>
              <a:rPr lang="en-US" sz="2000">
                <a:solidFill>
                  <a:srgbClr val="FFFFFF"/>
                </a:solidFill>
              </a:rPr>
              <a:t>Courses are concentrated in the areas of </a:t>
            </a:r>
            <a:r>
              <a:rPr lang="en-US" sz="2000" err="1">
                <a:solidFill>
                  <a:srgbClr val="FFFFFF"/>
                </a:solidFill>
              </a:rPr>
              <a:t>libral</a:t>
            </a:r>
            <a:r>
              <a:rPr lang="en-US" sz="2000">
                <a:solidFill>
                  <a:srgbClr val="FFFFFF"/>
                </a:solidFill>
              </a:rPr>
              <a:t> arts and business and are transferrable to MA state colleges and universities as well as several private institutions.  </a:t>
            </a:r>
          </a:p>
        </p:txBody>
      </p:sp>
      <p:sp>
        <p:nvSpPr>
          <p:cNvPr id="63" name="Rectangle 62">
            <a:extLst>
              <a:ext uri="{FF2B5EF4-FFF2-40B4-BE49-F238E27FC236}">
                <a16:creationId xmlns:a16="http://schemas.microsoft.com/office/drawing/2014/main" id="{10A9524C-9867-46B4-ABAF-CB92D6611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descr="Books">
            <a:extLst>
              <a:ext uri="{FF2B5EF4-FFF2-40B4-BE49-F238E27FC236}">
                <a16:creationId xmlns:a16="http://schemas.microsoft.com/office/drawing/2014/main" id="{F27C6B85-0800-D121-3CF2-DB9E464C8B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1982" y="1770977"/>
            <a:ext cx="3294253" cy="3294253"/>
          </a:xfrm>
          <a:prstGeom prst="rect">
            <a:avLst/>
          </a:prstGeom>
        </p:spPr>
      </p:pic>
      <p:pic>
        <p:nvPicPr>
          <p:cNvPr id="8" name="Picture 7" descr="Logo&#10;&#10;Description automatically generated">
            <a:extLst>
              <a:ext uri="{FF2B5EF4-FFF2-40B4-BE49-F238E27FC236}">
                <a16:creationId xmlns:a16="http://schemas.microsoft.com/office/drawing/2014/main" id="{F7379654-5054-540A-E0EB-BEE733B10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024" y="4800009"/>
            <a:ext cx="1852251" cy="1857764"/>
          </a:xfrm>
          <a:prstGeom prst="rect">
            <a:avLst/>
          </a:prstGeom>
        </p:spPr>
      </p:pic>
    </p:spTree>
    <p:extLst>
      <p:ext uri="{BB962C8B-B14F-4D97-AF65-F5344CB8AC3E}">
        <p14:creationId xmlns:p14="http://schemas.microsoft.com/office/powerpoint/2010/main" val="337184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81AB4-7176-4670-BB79-05D565BB44A5}"/>
              </a:ext>
            </a:extLst>
          </p:cNvPr>
          <p:cNvSpPr>
            <a:spLocks noGrp="1"/>
          </p:cNvSpPr>
          <p:nvPr>
            <p:ph type="title"/>
          </p:nvPr>
        </p:nvSpPr>
        <p:spPr/>
        <p:txBody>
          <a:bodyPr>
            <a:normAutofit fontScale="90000"/>
          </a:bodyPr>
          <a:lstStyle/>
          <a:p>
            <a:r>
              <a:rPr lang="en-US">
                <a:ea typeface="Calibri Light"/>
                <a:cs typeface="Calibri Light"/>
              </a:rPr>
              <a:t>Advanced Placement (AP) and International Baccalaureate (IB) </a:t>
            </a:r>
          </a:p>
        </p:txBody>
      </p:sp>
      <p:sp>
        <p:nvSpPr>
          <p:cNvPr id="7" name="Content Placeholder 6">
            <a:extLst>
              <a:ext uri="{FF2B5EF4-FFF2-40B4-BE49-F238E27FC236}">
                <a16:creationId xmlns:a16="http://schemas.microsoft.com/office/drawing/2014/main" id="{65760E4C-1C76-4F55-9175-CEEA1948E97B}"/>
              </a:ext>
            </a:extLst>
          </p:cNvPr>
          <p:cNvSpPr>
            <a:spLocks noGrp="1"/>
          </p:cNvSpPr>
          <p:nvPr>
            <p:ph sz="half" idx="1"/>
          </p:nvPr>
        </p:nvSpPr>
        <p:spPr/>
        <p:txBody>
          <a:bodyPr vert="horz" lIns="0" tIns="45720" rIns="0" bIns="45720" rtlCol="0" anchor="t">
            <a:normAutofit/>
          </a:bodyPr>
          <a:lstStyle/>
          <a:p>
            <a:r>
              <a:rPr lang="en-US" b="1">
                <a:ea typeface="+mn-lt"/>
                <a:cs typeface="+mn-lt"/>
              </a:rPr>
              <a:t>*The Advanced Placement® (AP®) Program provides college-level classes in high school and the opportunity to earn college credit with a qualifying exam score. </a:t>
            </a:r>
          </a:p>
          <a:p>
            <a:r>
              <a:rPr lang="en-US" b="1">
                <a:ea typeface="+mn-lt"/>
                <a:cs typeface="+mn-lt"/>
              </a:rPr>
              <a:t>* AP courses can have a positive impact on college applications. </a:t>
            </a:r>
          </a:p>
          <a:p>
            <a:r>
              <a:rPr lang="en-US" b="1">
                <a:ea typeface="+mn-lt"/>
                <a:cs typeface="+mn-lt"/>
              </a:rPr>
              <a:t>* Brockton High School currently offers 25 AP courses in English, Foreign Languages, History, Science, Computer Science, Seminar, and Research.  </a:t>
            </a:r>
          </a:p>
        </p:txBody>
      </p:sp>
      <p:sp>
        <p:nvSpPr>
          <p:cNvPr id="8" name="Content Placeholder 7">
            <a:extLst>
              <a:ext uri="{FF2B5EF4-FFF2-40B4-BE49-F238E27FC236}">
                <a16:creationId xmlns:a16="http://schemas.microsoft.com/office/drawing/2014/main" id="{5FA3AABD-593E-454C-A35E-F5F4A5CB75AB}"/>
              </a:ext>
            </a:extLst>
          </p:cNvPr>
          <p:cNvSpPr>
            <a:spLocks noGrp="1"/>
          </p:cNvSpPr>
          <p:nvPr>
            <p:ph sz="half" idx="2"/>
          </p:nvPr>
        </p:nvSpPr>
        <p:spPr/>
        <p:txBody>
          <a:bodyPr vert="horz" lIns="0" tIns="45720" rIns="0" bIns="45720" rtlCol="0" anchor="t">
            <a:normAutofit/>
          </a:bodyPr>
          <a:lstStyle/>
          <a:p>
            <a:r>
              <a:rPr lang="en-US" dirty="0">
                <a:ea typeface="+mn-lt"/>
                <a:cs typeface="+mn-lt"/>
              </a:rPr>
              <a:t>•</a:t>
            </a:r>
            <a:r>
              <a:rPr lang="en-US" b="1" dirty="0">
                <a:ea typeface="+mn-lt"/>
                <a:cs typeface="+mn-lt"/>
              </a:rPr>
              <a:t>IB is a 2-year program established in 1968 to promote international mindedness and balanced education</a:t>
            </a:r>
            <a:endParaRPr lang="en-US" b="1" dirty="0">
              <a:ea typeface="Calibri"/>
              <a:cs typeface="Calibri"/>
            </a:endParaRPr>
          </a:p>
          <a:p>
            <a:r>
              <a:rPr lang="en-US" b="1" dirty="0">
                <a:ea typeface="+mn-lt"/>
                <a:cs typeface="+mn-lt"/>
              </a:rPr>
              <a:t>•Brockton High School is one of TEN public schools in Massachusetts that offer the IB Diploma </a:t>
            </a:r>
            <a:r>
              <a:rPr lang="en-US" b="1" dirty="0" err="1">
                <a:ea typeface="+mn-lt"/>
                <a:cs typeface="+mn-lt"/>
              </a:rPr>
              <a:t>Programme</a:t>
            </a:r>
            <a:r>
              <a:rPr lang="en-US" b="1" dirty="0">
                <a:ea typeface="+mn-lt"/>
                <a:cs typeface="+mn-lt"/>
              </a:rPr>
              <a:t>.</a:t>
            </a:r>
            <a:endParaRPr lang="en-US" b="1" dirty="0">
              <a:ea typeface="Calibri"/>
              <a:cs typeface="Calibri"/>
            </a:endParaRPr>
          </a:p>
          <a:p>
            <a:r>
              <a:rPr lang="en-US" b="1" dirty="0">
                <a:ea typeface="+mn-lt"/>
                <a:cs typeface="+mn-lt"/>
              </a:rPr>
              <a:t>* IB courses encourage students across the world to become active, compassionate and lifelong learners who understand that other people, with their differences, can also be right.</a:t>
            </a:r>
            <a:endParaRPr lang="en-US" b="1" dirty="0">
              <a:ea typeface="Calibri"/>
              <a:cs typeface="Calibri"/>
            </a:endParaRPr>
          </a:p>
          <a:p>
            <a:endParaRPr lang="en-US" b="1" dirty="0">
              <a:ea typeface="Calibri"/>
              <a:cs typeface="Calibri"/>
            </a:endParaRPr>
          </a:p>
          <a:p>
            <a:endParaRPr lang="en-US" dirty="0">
              <a:ea typeface="Calibri"/>
              <a:cs typeface="Calibri"/>
            </a:endParaRPr>
          </a:p>
        </p:txBody>
      </p:sp>
      <p:pic>
        <p:nvPicPr>
          <p:cNvPr id="54" name="Picture 54" descr="Icon&#10;&#10;Description automatically generated">
            <a:extLst>
              <a:ext uri="{FF2B5EF4-FFF2-40B4-BE49-F238E27FC236}">
                <a16:creationId xmlns:a16="http://schemas.microsoft.com/office/drawing/2014/main" id="{A2466FA2-D1D6-176C-DFF8-E5F2360D4C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47036" y="5113830"/>
            <a:ext cx="1343025" cy="1076325"/>
          </a:xfrm>
          <a:prstGeom prst="rect">
            <a:avLst/>
          </a:prstGeom>
        </p:spPr>
      </p:pic>
      <p:pic>
        <p:nvPicPr>
          <p:cNvPr id="4" name="Picture 3" descr="Logo&#10;&#10;Description automatically generated">
            <a:extLst>
              <a:ext uri="{FF2B5EF4-FFF2-40B4-BE49-F238E27FC236}">
                <a16:creationId xmlns:a16="http://schemas.microsoft.com/office/drawing/2014/main" id="{5449ED43-8499-FAD6-27B0-8D1532AFC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1694" y="178228"/>
            <a:ext cx="1554506" cy="1559132"/>
          </a:xfrm>
          <a:prstGeom prst="rect">
            <a:avLst/>
          </a:prstGeom>
        </p:spPr>
      </p:pic>
      <p:pic>
        <p:nvPicPr>
          <p:cNvPr id="9" name="Picture 8">
            <a:extLst>
              <a:ext uri="{FF2B5EF4-FFF2-40B4-BE49-F238E27FC236}">
                <a16:creationId xmlns:a16="http://schemas.microsoft.com/office/drawing/2014/main" id="{B4B7E0F6-8272-4967-574B-85100DB60131}"/>
              </a:ext>
            </a:extLst>
          </p:cNvPr>
          <p:cNvPicPr>
            <a:picLocks noChangeAspect="1"/>
          </p:cNvPicPr>
          <p:nvPr/>
        </p:nvPicPr>
        <p:blipFill>
          <a:blip r:embed="rId5"/>
          <a:stretch>
            <a:fillRect/>
          </a:stretch>
        </p:blipFill>
        <p:spPr>
          <a:xfrm>
            <a:off x="2303505" y="4941440"/>
            <a:ext cx="1248715" cy="1248715"/>
          </a:xfrm>
          <a:prstGeom prst="rect">
            <a:avLst/>
          </a:prstGeom>
        </p:spPr>
      </p:pic>
      <p:pic>
        <p:nvPicPr>
          <p:cNvPr id="15" name="Picture 14">
            <a:extLst>
              <a:ext uri="{FF2B5EF4-FFF2-40B4-BE49-F238E27FC236}">
                <a16:creationId xmlns:a16="http://schemas.microsoft.com/office/drawing/2014/main" id="{CA51B090-575D-6D49-932D-9931FEEAB2F5}"/>
              </a:ext>
            </a:extLst>
          </p:cNvPr>
          <p:cNvPicPr>
            <a:picLocks noChangeAspect="1"/>
          </p:cNvPicPr>
          <p:nvPr/>
        </p:nvPicPr>
        <p:blipFill>
          <a:blip r:embed="rId6"/>
          <a:stretch>
            <a:fillRect/>
          </a:stretch>
        </p:blipFill>
        <p:spPr>
          <a:xfrm>
            <a:off x="9495692" y="5044866"/>
            <a:ext cx="2756076" cy="1257459"/>
          </a:xfrm>
          <a:prstGeom prst="rect">
            <a:avLst/>
          </a:prstGeom>
        </p:spPr>
      </p:pic>
    </p:spTree>
    <p:extLst>
      <p:ext uri="{BB962C8B-B14F-4D97-AF65-F5344CB8AC3E}">
        <p14:creationId xmlns:p14="http://schemas.microsoft.com/office/powerpoint/2010/main" val="1092421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2B7CDEB-5CB6-4CD7-A878-C8D41F72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F7E1CCD8-0D33-4ABA-932F-523A57336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4" name="Straight Connector 193">
            <a:extLst>
              <a:ext uri="{FF2B5EF4-FFF2-40B4-BE49-F238E27FC236}">
                <a16:creationId xmlns:a16="http://schemas.microsoft.com/office/drawing/2014/main" id="{C3CE3642-C95C-4498-82FE-58F4A5B74E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5" name="Rectangle 194">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169F3-9D7D-09FB-628E-86C355A34084}"/>
              </a:ext>
            </a:extLst>
          </p:cNvPr>
          <p:cNvSpPr>
            <a:spLocks noGrp="1"/>
          </p:cNvSpPr>
          <p:nvPr>
            <p:ph type="title"/>
          </p:nvPr>
        </p:nvSpPr>
        <p:spPr>
          <a:xfrm>
            <a:off x="5144679" y="634946"/>
            <a:ext cx="6405063" cy="836989"/>
          </a:xfrm>
        </p:spPr>
        <p:txBody>
          <a:bodyPr vert="horz" lIns="91440" tIns="45720" rIns="91440" bIns="45720" rtlCol="0" anchor="b">
            <a:normAutofit/>
          </a:bodyPr>
          <a:lstStyle/>
          <a:p>
            <a:r>
              <a:rPr lang="en-US" sz="4800" dirty="0">
                <a:solidFill>
                  <a:srgbClr val="C00000"/>
                </a:solidFill>
              </a:rPr>
              <a:t>Student Support Programs</a:t>
            </a:r>
          </a:p>
        </p:txBody>
      </p:sp>
      <p:pic>
        <p:nvPicPr>
          <p:cNvPr id="6" name="Picture 5" descr="A picture containing text, sign&#10;&#10;Description automatically generated">
            <a:extLst>
              <a:ext uri="{FF2B5EF4-FFF2-40B4-BE49-F238E27FC236}">
                <a16:creationId xmlns:a16="http://schemas.microsoft.com/office/drawing/2014/main" id="{3B450F77-A858-BFAF-363C-DEE70702EA54}"/>
              </a:ext>
            </a:extLst>
          </p:cNvPr>
          <p:cNvPicPr>
            <a:picLocks noChangeAspect="1"/>
          </p:cNvPicPr>
          <p:nvPr/>
        </p:nvPicPr>
        <p:blipFill rotWithShape="1">
          <a:blip r:embed="rId2"/>
          <a:srcRect t="1294" r="3" b="6437"/>
          <a:stretch/>
        </p:blipFill>
        <p:spPr>
          <a:xfrm>
            <a:off x="-3105314" y="-2605722"/>
            <a:ext cx="4020297" cy="2476136"/>
          </a:xfrm>
          <a:prstGeom prst="rect">
            <a:avLst/>
          </a:prstGeom>
        </p:spPr>
      </p:pic>
      <p:cxnSp>
        <p:nvCxnSpPr>
          <p:cNvPr id="196" name="Straight Connector 195">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29F1C4-59F0-0963-8CF3-8B12503A57F7}"/>
              </a:ext>
            </a:extLst>
          </p:cNvPr>
          <p:cNvSpPr>
            <a:spLocks noGrp="1"/>
          </p:cNvSpPr>
          <p:nvPr>
            <p:ph sz="half" idx="1"/>
          </p:nvPr>
        </p:nvSpPr>
        <p:spPr>
          <a:xfrm>
            <a:off x="5144679" y="1538419"/>
            <a:ext cx="6905483" cy="4330675"/>
          </a:xfrm>
        </p:spPr>
        <p:txBody>
          <a:bodyPr vert="horz" lIns="0" tIns="45720" rIns="0" bIns="45720" rtlCol="0">
            <a:normAutofit fontScale="25000" lnSpcReduction="20000"/>
          </a:bodyPr>
          <a:lstStyle/>
          <a:p>
            <a:r>
              <a:rPr lang="en-US" sz="9600" b="1" dirty="0">
                <a:solidFill>
                  <a:srgbClr val="C00000"/>
                </a:solidFill>
              </a:rPr>
              <a:t>Special Education</a:t>
            </a:r>
          </a:p>
          <a:p>
            <a:r>
              <a:rPr lang="en-US" sz="9600" b="1" dirty="0">
                <a:solidFill>
                  <a:srgbClr val="C00000"/>
                </a:solidFill>
              </a:rPr>
              <a:t>Programs Include:</a:t>
            </a:r>
          </a:p>
          <a:p>
            <a:r>
              <a:rPr lang="en-US" sz="9600" b="1" dirty="0"/>
              <a:t>Moderate Special Needs</a:t>
            </a:r>
            <a:endParaRPr lang="en-US" sz="9600" b="0" i="0" dirty="0">
              <a:effectLst/>
            </a:endParaRPr>
          </a:p>
          <a:p>
            <a:pPr fontAlgn="base"/>
            <a:r>
              <a:rPr lang="en-US" sz="9600" b="1" i="0" dirty="0">
                <a:effectLst/>
              </a:rPr>
              <a:t>City Resource </a:t>
            </a:r>
            <a:endParaRPr lang="en-US" sz="9600" b="0" i="0" dirty="0">
              <a:effectLst/>
            </a:endParaRPr>
          </a:p>
          <a:p>
            <a:pPr fontAlgn="base"/>
            <a:r>
              <a:rPr lang="en-US" sz="9600" b="1" i="0" dirty="0">
                <a:effectLst/>
              </a:rPr>
              <a:t>Life Skills</a:t>
            </a:r>
            <a:endParaRPr lang="en-US" sz="9600" b="0" i="0" dirty="0">
              <a:effectLst/>
            </a:endParaRPr>
          </a:p>
          <a:p>
            <a:pPr fontAlgn="base"/>
            <a:r>
              <a:rPr lang="en-US" sz="9600" b="1" i="0" dirty="0">
                <a:effectLst/>
              </a:rPr>
              <a:t>Transition School</a:t>
            </a:r>
            <a:endParaRPr lang="en-US" sz="9600" b="0" i="0" dirty="0">
              <a:effectLst/>
            </a:endParaRPr>
          </a:p>
          <a:p>
            <a:pPr fontAlgn="base"/>
            <a:r>
              <a:rPr lang="en-US" sz="9600" b="1" i="0" dirty="0">
                <a:effectLst/>
              </a:rPr>
              <a:t>Social Skills Hub</a:t>
            </a:r>
            <a:endParaRPr lang="en-US" sz="9600" b="0" i="0" dirty="0">
              <a:effectLst/>
            </a:endParaRPr>
          </a:p>
          <a:p>
            <a:pPr fontAlgn="base"/>
            <a:r>
              <a:rPr lang="en-US" sz="9600" b="1" i="0" dirty="0">
                <a:effectLst/>
              </a:rPr>
              <a:t>Social Emotional Learning Hub</a:t>
            </a:r>
            <a:endParaRPr lang="en-US" sz="9600" b="0" i="0" dirty="0">
              <a:effectLst/>
            </a:endParaRPr>
          </a:p>
          <a:p>
            <a:pPr fontAlgn="base"/>
            <a:r>
              <a:rPr lang="en-US" sz="9600" b="1" i="0" dirty="0">
                <a:effectLst/>
              </a:rPr>
              <a:t> Language-Based Learning Hub</a:t>
            </a:r>
            <a:endParaRPr lang="en-US" sz="9600" b="0" i="0" dirty="0">
              <a:effectLst/>
            </a:endParaRPr>
          </a:p>
          <a:p>
            <a:pPr marL="0" indent="0">
              <a:buFont typeface="Calibri" panose="020F0502020204030204" pitchFamily="34" charset="0"/>
              <a:buNone/>
            </a:pPr>
            <a:endParaRPr lang="en-US" sz="1100" b="1" dirty="0"/>
          </a:p>
        </p:txBody>
      </p:sp>
      <p:sp>
        <p:nvSpPr>
          <p:cNvPr id="197" name="Rectangle 196">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 name="Rectangle 197">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9" name="Picture 38" descr="A picture containing text, sign&#10;&#10;Description automatically generated">
            <a:extLst>
              <a:ext uri="{FF2B5EF4-FFF2-40B4-BE49-F238E27FC236}">
                <a16:creationId xmlns:a16="http://schemas.microsoft.com/office/drawing/2014/main" id="{64DBF0CD-C271-4D15-BAE8-5B8604F46E1B}"/>
              </a:ext>
            </a:extLst>
          </p:cNvPr>
          <p:cNvPicPr>
            <a:picLocks noChangeAspect="1"/>
          </p:cNvPicPr>
          <p:nvPr/>
        </p:nvPicPr>
        <p:blipFill rotWithShape="1">
          <a:blip r:embed="rId2"/>
          <a:srcRect l="45381" t="74216" r="45206" b="10000"/>
          <a:stretch/>
        </p:blipFill>
        <p:spPr>
          <a:xfrm>
            <a:off x="11127919" y="5764985"/>
            <a:ext cx="843645" cy="91613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11B5339-E9F0-43F6-B105-E4BD32D5C658}"/>
              </a:ext>
            </a:extLst>
          </p:cNvPr>
          <p:cNvPicPr>
            <a:picLocks noChangeAspect="1"/>
          </p:cNvPicPr>
          <p:nvPr/>
        </p:nvPicPr>
        <p:blipFill>
          <a:blip r:embed="rId3"/>
          <a:stretch>
            <a:fillRect/>
          </a:stretch>
        </p:blipFill>
        <p:spPr>
          <a:xfrm>
            <a:off x="345066" y="5348861"/>
            <a:ext cx="1973206" cy="773084"/>
          </a:xfrm>
          <a:prstGeom prst="rect">
            <a:avLst/>
          </a:prstGeom>
        </p:spPr>
      </p:pic>
      <p:sp>
        <p:nvSpPr>
          <p:cNvPr id="4" name="Content Placeholder 3">
            <a:extLst>
              <a:ext uri="{FF2B5EF4-FFF2-40B4-BE49-F238E27FC236}">
                <a16:creationId xmlns:a16="http://schemas.microsoft.com/office/drawing/2014/main" id="{37DE9385-DB36-B9E0-468B-765B3C8BF5EF}"/>
              </a:ext>
            </a:extLst>
          </p:cNvPr>
          <p:cNvSpPr>
            <a:spLocks noGrp="1"/>
          </p:cNvSpPr>
          <p:nvPr>
            <p:ph sz="half" idx="2"/>
          </p:nvPr>
        </p:nvSpPr>
        <p:spPr>
          <a:xfrm>
            <a:off x="12971315" y="1845736"/>
            <a:ext cx="715187" cy="2387051"/>
          </a:xfrm>
        </p:spPr>
        <p:txBody>
          <a:bodyPr/>
          <a:lstStyle/>
          <a:p>
            <a:endParaRPr lang="en-US" dirty="0"/>
          </a:p>
        </p:txBody>
      </p:sp>
      <p:pic>
        <p:nvPicPr>
          <p:cNvPr id="2050" name="Picture 2" descr="Image preview">
            <a:extLst>
              <a:ext uri="{FF2B5EF4-FFF2-40B4-BE49-F238E27FC236}">
                <a16:creationId xmlns:a16="http://schemas.microsoft.com/office/drawing/2014/main" id="{6E7C25E1-B52D-88F2-FF6F-C485A762A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66" y="310514"/>
            <a:ext cx="3819426" cy="4114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C45CEB-55BA-A45D-0CBD-E90FC46EB656}"/>
              </a:ext>
            </a:extLst>
          </p:cNvPr>
          <p:cNvSpPr txBox="1"/>
          <p:nvPr/>
        </p:nvSpPr>
        <p:spPr>
          <a:xfrm>
            <a:off x="158805" y="4750823"/>
            <a:ext cx="4467538" cy="461665"/>
          </a:xfrm>
          <a:prstGeom prst="rect">
            <a:avLst/>
          </a:prstGeom>
          <a:noFill/>
        </p:spPr>
        <p:txBody>
          <a:bodyPr wrap="square" rtlCol="0">
            <a:spAutoFit/>
          </a:bodyPr>
          <a:lstStyle/>
          <a:p>
            <a:pPr algn="ctr"/>
            <a:r>
              <a:rPr lang="en-US" sz="2400" b="1" dirty="0"/>
              <a:t>Inclusion Matters Week</a:t>
            </a:r>
          </a:p>
        </p:txBody>
      </p:sp>
      <p:pic>
        <p:nvPicPr>
          <p:cNvPr id="2052" name="Picture 4" descr="Image preview">
            <a:extLst>
              <a:ext uri="{FF2B5EF4-FFF2-40B4-BE49-F238E27FC236}">
                <a16:creationId xmlns:a16="http://schemas.microsoft.com/office/drawing/2014/main" id="{CFC0C671-902D-2DB8-E02F-3D2788A7C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6669" y="2320615"/>
            <a:ext cx="2563072" cy="192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22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43F57-E33B-421C-99AC-0F36248E0531}"/>
              </a:ext>
            </a:extLst>
          </p:cNvPr>
          <p:cNvSpPr>
            <a:spLocks noGrp="1"/>
          </p:cNvSpPr>
          <p:nvPr>
            <p:ph type="title"/>
          </p:nvPr>
        </p:nvSpPr>
        <p:spPr>
          <a:xfrm>
            <a:off x="4974771" y="634946"/>
            <a:ext cx="6574972" cy="1450757"/>
          </a:xfrm>
        </p:spPr>
        <p:txBody>
          <a:bodyPr vert="horz" lIns="91440" tIns="45720" rIns="91440" bIns="45720" rtlCol="0" anchor="b">
            <a:normAutofit/>
          </a:bodyPr>
          <a:lstStyle/>
          <a:p>
            <a:pPr algn="ctr"/>
            <a:r>
              <a:rPr lang="en-US" sz="4800" dirty="0">
                <a:solidFill>
                  <a:srgbClr val="C00000"/>
                </a:solidFill>
              </a:rPr>
              <a:t>Student Support Programs: Bilingual Education</a:t>
            </a:r>
          </a:p>
        </p:txBody>
      </p:sp>
      <p:pic>
        <p:nvPicPr>
          <p:cNvPr id="6" name="Content Placeholder 5" descr="A picture containing transport, aircraft, ball&#10;&#10;Description automatically generated">
            <a:extLst>
              <a:ext uri="{FF2B5EF4-FFF2-40B4-BE49-F238E27FC236}">
                <a16:creationId xmlns:a16="http://schemas.microsoft.com/office/drawing/2014/main" id="{66351458-D484-4D16-9EC5-81A381FA3B1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39" r="11910" b="-1"/>
          <a:stretch/>
        </p:blipFill>
        <p:spPr>
          <a:xfrm>
            <a:off x="633999" y="640081"/>
            <a:ext cx="4001315" cy="5314406"/>
          </a:xfrm>
          <a:prstGeom prst="rect">
            <a:avLst/>
          </a:prstGeom>
        </p:spPr>
      </p:pic>
      <p:cxnSp>
        <p:nvCxnSpPr>
          <p:cNvPr id="20" name="Straight Connector 19">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385502-A566-41D3-96D8-AADCE8377D78}"/>
              </a:ext>
            </a:extLst>
          </p:cNvPr>
          <p:cNvSpPr>
            <a:spLocks noGrp="1"/>
          </p:cNvSpPr>
          <p:nvPr>
            <p:ph sz="half" idx="1"/>
          </p:nvPr>
        </p:nvSpPr>
        <p:spPr>
          <a:xfrm>
            <a:off x="4974769" y="2198914"/>
            <a:ext cx="6574973" cy="3670180"/>
          </a:xfrm>
        </p:spPr>
        <p:txBody>
          <a:bodyPr vert="horz" lIns="0" tIns="45720" rIns="0" bIns="45720" rtlCol="0">
            <a:normAutofit/>
          </a:bodyPr>
          <a:lstStyle/>
          <a:p>
            <a:r>
              <a:rPr lang="en-US" sz="1900" b="0" i="0">
                <a:effectLst/>
              </a:rPr>
              <a:t>The Bilingual Department course offerings include courses that support the following programs:</a:t>
            </a:r>
          </a:p>
          <a:p>
            <a:r>
              <a:rPr lang="en-US" sz="1900"/>
              <a:t>TBE – Transitional Bilingual Education for newcomers with limited English proficiency.</a:t>
            </a:r>
          </a:p>
          <a:p>
            <a:r>
              <a:rPr lang="en-US" sz="1900" b="0" i="0">
                <a:effectLst/>
              </a:rPr>
              <a:t>SEI – Sheltered English Immersion</a:t>
            </a:r>
          </a:p>
          <a:p>
            <a:r>
              <a:rPr lang="en-US" sz="1900" b="0" i="0">
                <a:effectLst/>
              </a:rPr>
              <a:t>ISEI – Integrated Sheltered English Immersion</a:t>
            </a:r>
          </a:p>
          <a:p>
            <a:pPr marL="0" indent="0">
              <a:buFont typeface="Calibri" panose="020F0502020204030204" pitchFamily="34" charset="0"/>
              <a:buNone/>
            </a:pPr>
            <a:r>
              <a:rPr lang="en-US" sz="1900"/>
              <a:t> Courses include all four </a:t>
            </a:r>
            <a:r>
              <a:rPr lang="en-US" sz="1900" b="0" i="0">
                <a:effectLst/>
              </a:rPr>
              <a:t>domains of second language acquisition (listening, speaking, reading, and writing) </a:t>
            </a:r>
          </a:p>
          <a:p>
            <a:pPr marL="0" indent="0">
              <a:buFont typeface="Calibri" panose="020F0502020204030204" pitchFamily="34" charset="0"/>
              <a:buNone/>
            </a:pPr>
            <a:r>
              <a:rPr lang="en-US" sz="1900"/>
              <a:t>Students take the WIDA test annually to measure their progress in learning English as a second language.  </a:t>
            </a:r>
          </a:p>
          <a:p>
            <a:endParaRPr lang="en-US" sz="1900" b="0" i="0">
              <a:effectLst/>
            </a:endParaRPr>
          </a:p>
          <a:p>
            <a:endParaRPr lang="en-US" sz="1900"/>
          </a:p>
          <a:p>
            <a:pPr marL="0" indent="0">
              <a:buFont typeface="Calibri" panose="020F0502020204030204" pitchFamily="34" charset="0"/>
              <a:buNone/>
            </a:pPr>
            <a:endParaRPr lang="en-US" sz="1900"/>
          </a:p>
        </p:txBody>
      </p:sp>
      <p:sp>
        <p:nvSpPr>
          <p:cNvPr id="22" name="Rectangle 21">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CE1B5E4B-22A9-4AE7-B777-D6532DFE9121}"/>
              </a:ext>
            </a:extLst>
          </p:cNvPr>
          <p:cNvSpPr txBox="1"/>
          <p:nvPr/>
        </p:nvSpPr>
        <p:spPr>
          <a:xfrm>
            <a:off x="2175987" y="5754432"/>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aliem.com/2015/12/what-is-international-emergency-medicin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940907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41F8-2968-3AD8-8D96-14B8045A8DF3}"/>
              </a:ext>
            </a:extLst>
          </p:cNvPr>
          <p:cNvSpPr>
            <a:spLocks noGrp="1"/>
          </p:cNvSpPr>
          <p:nvPr>
            <p:ph type="title"/>
          </p:nvPr>
        </p:nvSpPr>
        <p:spPr/>
        <p:txBody>
          <a:bodyPr/>
          <a:lstStyle/>
          <a:p>
            <a:pPr algn="ctr"/>
            <a:r>
              <a:rPr lang="en-US">
                <a:cs typeface="Calibri Light"/>
              </a:rPr>
              <a:t>Medical Interpretation Program</a:t>
            </a:r>
          </a:p>
        </p:txBody>
      </p:sp>
      <p:sp>
        <p:nvSpPr>
          <p:cNvPr id="3" name="Content Placeholder 2">
            <a:extLst>
              <a:ext uri="{FF2B5EF4-FFF2-40B4-BE49-F238E27FC236}">
                <a16:creationId xmlns:a16="http://schemas.microsoft.com/office/drawing/2014/main" id="{9F077275-9A70-C031-F92D-21D7433839B0}"/>
              </a:ext>
            </a:extLst>
          </p:cNvPr>
          <p:cNvSpPr>
            <a:spLocks noGrp="1"/>
          </p:cNvSpPr>
          <p:nvPr>
            <p:ph idx="1"/>
          </p:nvPr>
        </p:nvSpPr>
        <p:spPr/>
        <p:txBody>
          <a:bodyPr vert="horz" lIns="0" tIns="45720" rIns="0" bIns="45720" rtlCol="0" anchor="t">
            <a:normAutofit/>
          </a:bodyPr>
          <a:lstStyle/>
          <a:p>
            <a:r>
              <a:rPr lang="en-US">
                <a:ea typeface="+mn-lt"/>
                <a:cs typeface="+mn-lt"/>
              </a:rPr>
              <a:t>This is a two-year honors program where students learn the art and ethics of interpreting, and then learn medical terms in other languages, finishing the two years with an internship at Brockton Neighborhood Health Center or Signature Healthcare - Brockton Hospital. </a:t>
            </a:r>
          </a:p>
          <a:p>
            <a:r>
              <a:rPr lang="en-US">
                <a:ea typeface="+mn-lt"/>
                <a:cs typeface="+mn-lt"/>
              </a:rPr>
              <a:t>This course is offered in Spanish, Haitian Creole, French, Cape Verdean Creole, and Portuguese. Students will receive a certificate upon successful completion of the program, and local hospitals have hired 9 students from BHS upon graduation as full-time medical interpreters within the last 6 years.</a:t>
            </a:r>
          </a:p>
          <a:p>
            <a:endParaRPr lang="en-US">
              <a:cs typeface="Calibri"/>
            </a:endParaRPr>
          </a:p>
        </p:txBody>
      </p:sp>
      <p:pic>
        <p:nvPicPr>
          <p:cNvPr id="4" name="Picture 4">
            <a:extLst>
              <a:ext uri="{FF2B5EF4-FFF2-40B4-BE49-F238E27FC236}">
                <a16:creationId xmlns:a16="http://schemas.microsoft.com/office/drawing/2014/main" id="{88FCCA8C-26DF-BEC8-3776-3151F0CA53A7}"/>
              </a:ext>
            </a:extLst>
          </p:cNvPr>
          <p:cNvPicPr>
            <a:picLocks noChangeAspect="1"/>
          </p:cNvPicPr>
          <p:nvPr/>
        </p:nvPicPr>
        <p:blipFill>
          <a:blip r:embed="rId2"/>
          <a:stretch>
            <a:fillRect/>
          </a:stretch>
        </p:blipFill>
        <p:spPr>
          <a:xfrm>
            <a:off x="6412637" y="3857414"/>
            <a:ext cx="2743200" cy="2692153"/>
          </a:xfrm>
          <a:prstGeom prst="rect">
            <a:avLst/>
          </a:prstGeom>
        </p:spPr>
      </p:pic>
      <p:pic>
        <p:nvPicPr>
          <p:cNvPr id="5" name="Picture 5" descr="A picture containing calendar&#10;&#10;Description automatically generated">
            <a:extLst>
              <a:ext uri="{FF2B5EF4-FFF2-40B4-BE49-F238E27FC236}">
                <a16:creationId xmlns:a16="http://schemas.microsoft.com/office/drawing/2014/main" id="{ACC305E8-B8A0-3725-7737-46D55D6C9386}"/>
              </a:ext>
            </a:extLst>
          </p:cNvPr>
          <p:cNvPicPr>
            <a:picLocks noChangeAspect="1"/>
          </p:cNvPicPr>
          <p:nvPr/>
        </p:nvPicPr>
        <p:blipFill>
          <a:blip r:embed="rId3"/>
          <a:stretch>
            <a:fillRect/>
          </a:stretch>
        </p:blipFill>
        <p:spPr>
          <a:xfrm>
            <a:off x="3076111" y="3857414"/>
            <a:ext cx="2898560" cy="2590060"/>
          </a:xfrm>
          <a:prstGeom prst="rect">
            <a:avLst/>
          </a:prstGeom>
        </p:spPr>
      </p:pic>
      <p:pic>
        <p:nvPicPr>
          <p:cNvPr id="7" name="Picture 6" descr="Logo&#10;&#10;Description automatically generated">
            <a:extLst>
              <a:ext uri="{FF2B5EF4-FFF2-40B4-BE49-F238E27FC236}">
                <a16:creationId xmlns:a16="http://schemas.microsoft.com/office/drawing/2014/main" id="{DA5C2959-834B-5B48-5400-D3EA8D8361FE}"/>
              </a:ext>
            </a:extLst>
          </p:cNvPr>
          <p:cNvPicPr>
            <a:picLocks noChangeAspect="1"/>
          </p:cNvPicPr>
          <p:nvPr/>
        </p:nvPicPr>
        <p:blipFill rotWithShape="1">
          <a:blip r:embed="rId4"/>
          <a:srcRect l="45381" t="74216" r="45206" b="10000"/>
          <a:stretch/>
        </p:blipFill>
        <p:spPr>
          <a:xfrm>
            <a:off x="195085" y="5294363"/>
            <a:ext cx="853888" cy="949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3261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60EEB-17E7-2FE3-B141-D33672778398}"/>
              </a:ext>
            </a:extLst>
          </p:cNvPr>
          <p:cNvSpPr>
            <a:spLocks noGrp="1"/>
          </p:cNvSpPr>
          <p:nvPr>
            <p:ph type="title"/>
          </p:nvPr>
        </p:nvSpPr>
        <p:spPr>
          <a:xfrm>
            <a:off x="990932" y="286603"/>
            <a:ext cx="6750987" cy="1450757"/>
          </a:xfrm>
        </p:spPr>
        <p:txBody>
          <a:bodyPr>
            <a:normAutofit/>
          </a:bodyPr>
          <a:lstStyle/>
          <a:p>
            <a:pPr algn="r"/>
            <a:r>
              <a:rPr lang="en-US">
                <a:solidFill>
                  <a:schemeClr val="accent2"/>
                </a:solidFill>
                <a:cs typeface="Calibri Light"/>
              </a:rPr>
              <a:t>Seal of Biliteracy</a:t>
            </a:r>
            <a:endParaRPr lang="en-US">
              <a:solidFill>
                <a:schemeClr val="accent2"/>
              </a:solidFill>
            </a:endParaRPr>
          </a:p>
        </p:txBody>
      </p:sp>
      <p:sp>
        <p:nvSpPr>
          <p:cNvPr id="3" name="Content Placeholder 2">
            <a:extLst>
              <a:ext uri="{FF2B5EF4-FFF2-40B4-BE49-F238E27FC236}">
                <a16:creationId xmlns:a16="http://schemas.microsoft.com/office/drawing/2014/main" id="{3D1991C6-C760-0A4E-E576-E6FB342167E5}"/>
              </a:ext>
            </a:extLst>
          </p:cNvPr>
          <p:cNvSpPr>
            <a:spLocks noGrp="1"/>
          </p:cNvSpPr>
          <p:nvPr>
            <p:ph idx="1"/>
          </p:nvPr>
        </p:nvSpPr>
        <p:spPr>
          <a:xfrm>
            <a:off x="1044204" y="2023962"/>
            <a:ext cx="6697715" cy="2476491"/>
          </a:xfrm>
        </p:spPr>
        <p:txBody>
          <a:bodyPr vert="horz" lIns="0" tIns="45720" rIns="0" bIns="45720" rtlCol="0" anchor="t">
            <a:noAutofit/>
          </a:bodyPr>
          <a:lstStyle/>
          <a:p>
            <a:r>
              <a:rPr lang="en-US" sz="2400">
                <a:ea typeface="+mn-lt"/>
                <a:cs typeface="+mn-lt"/>
              </a:rPr>
              <a:t>Seal of Biliteracy Program - This is an opportunity for students to be assessed in a studied language or a home language (or multiple languages)! If students meet the minimum score on ELA MCAS and on their language assessment, they earn a Seal that gets stamped directly on the transcript that gets sent to colleges and employers, certifying that students can read, write, speak, and understand more than one language. Students also receive a special cord and recognition at graduation.</a:t>
            </a:r>
            <a:endParaRPr lang="en-US" sz="2400">
              <a:cs typeface="Calibri"/>
            </a:endParaRPr>
          </a:p>
          <a:p>
            <a:endParaRPr lang="en-US">
              <a:cs typeface="Calibri"/>
            </a:endParaRPr>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Logo&#10;&#10;Description automatically generated">
            <a:extLst>
              <a:ext uri="{FF2B5EF4-FFF2-40B4-BE49-F238E27FC236}">
                <a16:creationId xmlns:a16="http://schemas.microsoft.com/office/drawing/2014/main" id="{72877C07-7EA7-E3D4-1D78-153AD0E69B11}"/>
              </a:ext>
            </a:extLst>
          </p:cNvPr>
          <p:cNvPicPr>
            <a:picLocks noChangeAspect="1"/>
          </p:cNvPicPr>
          <p:nvPr/>
        </p:nvPicPr>
        <p:blipFill>
          <a:blip r:embed="rId2"/>
          <a:stretch>
            <a:fillRect/>
          </a:stretch>
        </p:blipFill>
        <p:spPr>
          <a:xfrm>
            <a:off x="8660167" y="2087456"/>
            <a:ext cx="2957742" cy="2986407"/>
          </a:xfrm>
          <a:prstGeom prst="rect">
            <a:avLst/>
          </a:prstGeom>
        </p:spPr>
      </p:pic>
      <p:pic>
        <p:nvPicPr>
          <p:cNvPr id="5" name="Picture 4" descr="Logo&#10;&#10;Description automatically generated">
            <a:extLst>
              <a:ext uri="{FF2B5EF4-FFF2-40B4-BE49-F238E27FC236}">
                <a16:creationId xmlns:a16="http://schemas.microsoft.com/office/drawing/2014/main" id="{B8CA51BF-77A2-86D9-0CAF-A17E9E7D0F59}"/>
              </a:ext>
            </a:extLst>
          </p:cNvPr>
          <p:cNvPicPr>
            <a:picLocks noChangeAspect="1"/>
          </p:cNvPicPr>
          <p:nvPr/>
        </p:nvPicPr>
        <p:blipFill rotWithShape="1">
          <a:blip r:embed="rId3"/>
          <a:srcRect l="45381" t="74216" r="45206" b="10000"/>
          <a:stretch/>
        </p:blipFill>
        <p:spPr>
          <a:xfrm>
            <a:off x="1112931" y="725983"/>
            <a:ext cx="853888" cy="949138"/>
          </a:xfrm>
          <a:prstGeom prst="rect">
            <a:avLst/>
          </a:prstGeom>
          <a:ln>
            <a:noFill/>
          </a:ln>
          <a:effectLst>
            <a:outerShdw blurRad="292100" dist="139700" dir="2700000" algn="tl" rotWithShape="0">
              <a:srgbClr val="333333">
                <a:alpha val="65000"/>
              </a:srgbClr>
            </a:outerShdw>
          </a:effectLst>
        </p:spPr>
      </p:pic>
      <p:pic>
        <p:nvPicPr>
          <p:cNvPr id="6" name="Picture 6" descr="Text&#10;&#10;Description automatically generated">
            <a:extLst>
              <a:ext uri="{FF2B5EF4-FFF2-40B4-BE49-F238E27FC236}">
                <a16:creationId xmlns:a16="http://schemas.microsoft.com/office/drawing/2014/main" id="{7208A691-605F-3807-834A-D17AE37943A8}"/>
              </a:ext>
            </a:extLst>
          </p:cNvPr>
          <p:cNvPicPr>
            <a:picLocks noChangeAspect="1"/>
          </p:cNvPicPr>
          <p:nvPr/>
        </p:nvPicPr>
        <p:blipFill>
          <a:blip r:embed="rId4"/>
          <a:stretch>
            <a:fillRect/>
          </a:stretch>
        </p:blipFill>
        <p:spPr>
          <a:xfrm>
            <a:off x="241177" y="5798451"/>
            <a:ext cx="2321511" cy="920613"/>
          </a:xfrm>
          <a:prstGeom prst="rect">
            <a:avLst/>
          </a:prstGeom>
        </p:spPr>
      </p:pic>
    </p:spTree>
    <p:extLst>
      <p:ext uri="{BB962C8B-B14F-4D97-AF65-F5344CB8AC3E}">
        <p14:creationId xmlns:p14="http://schemas.microsoft.com/office/powerpoint/2010/main" val="3875340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9F52-18A9-79DC-C5FA-70819ABED1AB}"/>
              </a:ext>
            </a:extLst>
          </p:cNvPr>
          <p:cNvSpPr>
            <a:spLocks noGrp="1"/>
          </p:cNvSpPr>
          <p:nvPr>
            <p:ph type="title"/>
          </p:nvPr>
        </p:nvSpPr>
        <p:spPr/>
        <p:txBody>
          <a:bodyPr>
            <a:normAutofit fontScale="90000"/>
          </a:bodyPr>
          <a:lstStyle/>
          <a:p>
            <a:pPr algn="ctr"/>
            <a:br>
              <a:rPr lang="en-US">
                <a:ea typeface="+mj-lt"/>
                <a:cs typeface="+mj-lt"/>
              </a:rPr>
            </a:br>
            <a:br>
              <a:rPr lang="en-US">
                <a:ea typeface="+mj-lt"/>
                <a:cs typeface="+mj-lt"/>
              </a:rPr>
            </a:br>
            <a:r>
              <a:rPr lang="en-US">
                <a:ea typeface="+mj-lt"/>
                <a:cs typeface="+mj-lt"/>
              </a:rPr>
              <a:t>USE OF TECHNOLOGY</a:t>
            </a:r>
            <a:endParaRPr lang="en-US" b="0">
              <a:ea typeface="+mj-lt"/>
              <a:cs typeface="+mj-lt"/>
            </a:endParaRPr>
          </a:p>
          <a:p>
            <a:endParaRPr lang="en-US">
              <a:ea typeface="Calibri Light"/>
              <a:cs typeface="Calibri Light"/>
            </a:endParaRPr>
          </a:p>
        </p:txBody>
      </p:sp>
      <p:sp>
        <p:nvSpPr>
          <p:cNvPr id="6" name="Content Placeholder 5">
            <a:extLst>
              <a:ext uri="{FF2B5EF4-FFF2-40B4-BE49-F238E27FC236}">
                <a16:creationId xmlns:a16="http://schemas.microsoft.com/office/drawing/2014/main" id="{8B2C4960-2FA8-5969-CA16-DFC7E7DB4125}"/>
              </a:ext>
            </a:extLst>
          </p:cNvPr>
          <p:cNvSpPr>
            <a:spLocks noGrp="1"/>
          </p:cNvSpPr>
          <p:nvPr>
            <p:ph idx="1"/>
          </p:nvPr>
        </p:nvSpPr>
        <p:spPr>
          <a:xfrm>
            <a:off x="665509" y="1830723"/>
            <a:ext cx="11250878" cy="4327315"/>
          </a:xfrm>
        </p:spPr>
        <p:txBody>
          <a:bodyPr vert="horz" lIns="0" tIns="45720" rIns="0" bIns="45720" rtlCol="0" anchor="t">
            <a:normAutofit/>
          </a:bodyPr>
          <a:lstStyle/>
          <a:p>
            <a:endParaRPr lang="en-US">
              <a:ea typeface="+mn-lt"/>
              <a:cs typeface="+mn-lt"/>
            </a:endParaRPr>
          </a:p>
          <a:p>
            <a:r>
              <a:rPr lang="en-US">
                <a:ea typeface="+mn-lt"/>
                <a:cs typeface="+mn-lt"/>
              </a:rPr>
              <a:t>                                          		</a:t>
            </a:r>
            <a:endParaRPr lang="en-US" sz="4200">
              <a:ea typeface="Calibri"/>
              <a:cs typeface="Calibri"/>
            </a:endParaRPr>
          </a:p>
        </p:txBody>
      </p:sp>
      <p:pic>
        <p:nvPicPr>
          <p:cNvPr id="10" name="Picture 9" descr="A picture containing text, sign&#10;&#10;Description automatically generated">
            <a:extLst>
              <a:ext uri="{FF2B5EF4-FFF2-40B4-BE49-F238E27FC236}">
                <a16:creationId xmlns:a16="http://schemas.microsoft.com/office/drawing/2014/main" id="{45AB12EE-AD7E-EB2F-A367-527D9FF280DB}"/>
              </a:ext>
            </a:extLst>
          </p:cNvPr>
          <p:cNvPicPr>
            <a:picLocks noChangeAspect="1"/>
          </p:cNvPicPr>
          <p:nvPr/>
        </p:nvPicPr>
        <p:blipFill rotWithShape="1">
          <a:blip r:embed="rId2"/>
          <a:srcRect l="45381" t="74216" r="45206" b="10000"/>
          <a:stretch/>
        </p:blipFill>
        <p:spPr>
          <a:xfrm>
            <a:off x="171326" y="5167889"/>
            <a:ext cx="988366" cy="1087870"/>
          </a:xfrm>
          <a:prstGeom prst="rect">
            <a:avLst/>
          </a:prstGeom>
          <a:ln>
            <a:noFill/>
          </a:ln>
          <a:effectLst>
            <a:outerShdw blurRad="292100" dist="139700" dir="2700000" algn="tl" rotWithShape="0">
              <a:srgbClr val="333333">
                <a:alpha val="65000"/>
              </a:srgbClr>
            </a:outerShdw>
          </a:effectLst>
        </p:spPr>
      </p:pic>
      <p:sp>
        <p:nvSpPr>
          <p:cNvPr id="18" name="TextBox 1">
            <a:extLst>
              <a:ext uri="{FF2B5EF4-FFF2-40B4-BE49-F238E27FC236}">
                <a16:creationId xmlns:a16="http://schemas.microsoft.com/office/drawing/2014/main" id="{9B9D2F5B-CB71-09FC-A2C6-AD72AD575EED}"/>
              </a:ext>
            </a:extLst>
          </p:cNvPr>
          <p:cNvSpPr txBox="1"/>
          <p:nvPr/>
        </p:nvSpPr>
        <p:spPr>
          <a:xfrm rot="-600000">
            <a:off x="15805063" y="7298268"/>
            <a:ext cx="618833" cy="2654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ea typeface="Calibri"/>
              <a:cs typeface="Calibri"/>
            </a:endParaRPr>
          </a:p>
        </p:txBody>
      </p:sp>
      <p:pic>
        <p:nvPicPr>
          <p:cNvPr id="7" name="Picture 2" descr="Schoology (@Schoology) | Twitter">
            <a:extLst>
              <a:ext uri="{FF2B5EF4-FFF2-40B4-BE49-F238E27FC236}">
                <a16:creationId xmlns:a16="http://schemas.microsoft.com/office/drawing/2014/main" id="{D0D8A49A-5F93-41F0-AA1E-8C44A1890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348" y="1890051"/>
            <a:ext cx="2548143" cy="2548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ownload Microsoft Teams Logo in SVG Vector or PNG File Format - Logo.wine">
            <a:extLst>
              <a:ext uri="{FF2B5EF4-FFF2-40B4-BE49-F238E27FC236}">
                <a16:creationId xmlns:a16="http://schemas.microsoft.com/office/drawing/2014/main" id="{E165F0C9-292A-486F-9F7C-E8CA48E1B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751" y="2075522"/>
            <a:ext cx="3152394" cy="21015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w-to guide for parents to access Infinite Campus - Pueblo City Schools  Internet">
            <a:extLst>
              <a:ext uri="{FF2B5EF4-FFF2-40B4-BE49-F238E27FC236}">
                <a16:creationId xmlns:a16="http://schemas.microsoft.com/office/drawing/2014/main" id="{ABBA0378-CF3D-4C20-85E7-3BEE424C4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517" y="4246669"/>
            <a:ext cx="3608861" cy="1945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con&#10;&#10;Description automatically generated">
            <a:extLst>
              <a:ext uri="{FF2B5EF4-FFF2-40B4-BE49-F238E27FC236}">
                <a16:creationId xmlns:a16="http://schemas.microsoft.com/office/drawing/2014/main" id="{C47596DB-C31B-473F-B1A7-FA2EDD9BBF75}"/>
              </a:ext>
            </a:extLst>
          </p:cNvPr>
          <p:cNvPicPr>
            <a:picLocks noChangeAspect="1"/>
          </p:cNvPicPr>
          <p:nvPr/>
        </p:nvPicPr>
        <p:blipFill rotWithShape="1">
          <a:blip r:embed="rId6"/>
          <a:srcRect l="23631" t="23177" r="25301" b="21822"/>
          <a:stretch/>
        </p:blipFill>
        <p:spPr>
          <a:xfrm>
            <a:off x="955496" y="1733002"/>
            <a:ext cx="2975419" cy="3204568"/>
          </a:xfrm>
          <a:prstGeom prst="rect">
            <a:avLst/>
          </a:prstGeom>
        </p:spPr>
      </p:pic>
      <p:pic>
        <p:nvPicPr>
          <p:cNvPr id="14" name="Picture 8" descr="93,367 BEST Laptop Logo IMAGES, STOCK PHOTOS &amp;amp; VECTORS | Adobe Stock">
            <a:extLst>
              <a:ext uri="{FF2B5EF4-FFF2-40B4-BE49-F238E27FC236}">
                <a16:creationId xmlns:a16="http://schemas.microsoft.com/office/drawing/2014/main" id="{99928D2C-186F-4C62-8BDA-E3429A936A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15" t="22157" r="24432" b="19804"/>
          <a:stretch/>
        </p:blipFill>
        <p:spPr bwMode="auto">
          <a:xfrm>
            <a:off x="9976919" y="107756"/>
            <a:ext cx="2231817" cy="168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2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D92C3-6B7C-401C-9F23-D8CCFE60E45E}"/>
              </a:ext>
            </a:extLst>
          </p:cNvPr>
          <p:cNvSpPr>
            <a:spLocks noGrp="1"/>
          </p:cNvSpPr>
          <p:nvPr>
            <p:ph type="title"/>
          </p:nvPr>
        </p:nvSpPr>
        <p:spPr>
          <a:xfrm>
            <a:off x="457200" y="594359"/>
            <a:ext cx="3200400" cy="3427224"/>
          </a:xfrm>
        </p:spPr>
        <p:txBody>
          <a:bodyPr/>
          <a:lstStyle/>
          <a:p>
            <a:pPr algn="ctr"/>
            <a:r>
              <a:rPr lang="en-US">
                <a:latin typeface="Calibri Light"/>
                <a:ea typeface="Calibri Light"/>
                <a:cs typeface="Calibri Light"/>
              </a:rPr>
              <a:t>Graduation and Promotion Requirements</a:t>
            </a:r>
            <a:r>
              <a:rPr lang="en-US">
                <a:latin typeface="Calibri"/>
                <a:ea typeface="Calibri Light"/>
                <a:cs typeface="Calibri Light"/>
              </a:rPr>
              <a:t> </a:t>
            </a:r>
            <a:endParaRPr lang="en-US">
              <a:latin typeface="Calibri"/>
              <a:ea typeface="Calibri"/>
              <a:cs typeface="Calibri"/>
            </a:endParaRPr>
          </a:p>
        </p:txBody>
      </p:sp>
      <p:graphicFrame>
        <p:nvGraphicFramePr>
          <p:cNvPr id="3" name="Content Placeholder 2">
            <a:extLst>
              <a:ext uri="{FF2B5EF4-FFF2-40B4-BE49-F238E27FC236}">
                <a16:creationId xmlns:a16="http://schemas.microsoft.com/office/drawing/2014/main" id="{8ADEE5A5-4858-DA44-6B3C-EA679883CA13}"/>
              </a:ext>
            </a:extLst>
          </p:cNvPr>
          <p:cNvGraphicFramePr>
            <a:graphicFrameLocks noGrp="1"/>
          </p:cNvGraphicFramePr>
          <p:nvPr>
            <p:ph idx="1"/>
            <p:extLst>
              <p:ext uri="{D42A27DB-BD31-4B8C-83A1-F6EECF244321}">
                <p14:modId xmlns:p14="http://schemas.microsoft.com/office/powerpoint/2010/main" val="1294473581"/>
              </p:ext>
            </p:extLst>
          </p:nvPr>
        </p:nvGraphicFramePr>
        <p:xfrm>
          <a:off x="4254275" y="1131455"/>
          <a:ext cx="7416075" cy="2739880"/>
        </p:xfrm>
        <a:graphic>
          <a:graphicData uri="http://schemas.openxmlformats.org/drawingml/2006/table">
            <a:tbl>
              <a:tblPr firstRow="1" bandRow="1">
                <a:tableStyleId>{5C22544A-7EE6-4342-B048-85BDC9FD1C3A}</a:tableStyleId>
              </a:tblPr>
              <a:tblGrid>
                <a:gridCol w="3653507">
                  <a:extLst>
                    <a:ext uri="{9D8B030D-6E8A-4147-A177-3AD203B41FA5}">
                      <a16:colId xmlns:a16="http://schemas.microsoft.com/office/drawing/2014/main" val="1504036112"/>
                    </a:ext>
                  </a:extLst>
                </a:gridCol>
                <a:gridCol w="3762568">
                  <a:extLst>
                    <a:ext uri="{9D8B030D-6E8A-4147-A177-3AD203B41FA5}">
                      <a16:colId xmlns:a16="http://schemas.microsoft.com/office/drawing/2014/main" val="3708758563"/>
                    </a:ext>
                  </a:extLst>
                </a:gridCol>
              </a:tblGrid>
              <a:tr h="342485">
                <a:tc>
                  <a:txBody>
                    <a:bodyPr/>
                    <a:lstStyle/>
                    <a:p>
                      <a:pPr algn="ctr" rtl="0" fontAlgn="base"/>
                      <a:r>
                        <a:rPr lang="en-US" sz="1200">
                          <a:effectLst/>
                        </a:rPr>
                        <a:t>SUBJECT </a:t>
                      </a:r>
                      <a:endParaRPr lang="en-US" b="0" i="0">
                        <a:effectLst/>
                      </a:endParaRPr>
                    </a:p>
                  </a:txBody>
                  <a:tcPr anchor="ctr"/>
                </a:tc>
                <a:tc>
                  <a:txBody>
                    <a:bodyPr/>
                    <a:lstStyle/>
                    <a:p>
                      <a:pPr algn="l" rtl="0" fontAlgn="base"/>
                      <a:r>
                        <a:rPr lang="en-US" sz="1200">
                          <a:effectLst/>
                        </a:rPr>
                        <a:t>Required Credits  </a:t>
                      </a:r>
                      <a:endParaRPr lang="en-US" b="0" i="0">
                        <a:effectLst/>
                      </a:endParaRPr>
                    </a:p>
                  </a:txBody>
                  <a:tcPr anchor="ctr"/>
                </a:tc>
                <a:extLst>
                  <a:ext uri="{0D108BD9-81ED-4DB2-BD59-A6C34878D82A}">
                    <a16:rowId xmlns:a16="http://schemas.microsoft.com/office/drawing/2014/main" val="3433776693"/>
                  </a:ext>
                </a:extLst>
              </a:tr>
              <a:tr h="342485">
                <a:tc>
                  <a:txBody>
                    <a:bodyPr/>
                    <a:lstStyle/>
                    <a:p>
                      <a:pPr algn="l" rtl="0" fontAlgn="base"/>
                      <a:r>
                        <a:rPr lang="en-US" sz="1200" dirty="0">
                          <a:effectLst/>
                        </a:rPr>
                        <a:t>ENGLISH </a:t>
                      </a:r>
                      <a:endParaRPr lang="en-US" b="0" i="0" dirty="0">
                        <a:effectLst/>
                      </a:endParaRPr>
                    </a:p>
                  </a:txBody>
                  <a:tcPr/>
                </a:tc>
                <a:tc>
                  <a:txBody>
                    <a:bodyPr/>
                    <a:lstStyle/>
                    <a:p>
                      <a:pPr algn="l" rtl="0" fontAlgn="base"/>
                      <a:r>
                        <a:rPr lang="en-US" sz="1200" b="0" i="0" dirty="0">
                          <a:effectLst/>
                        </a:rPr>
                        <a:t>4 Units</a:t>
                      </a:r>
                    </a:p>
                  </a:txBody>
                  <a:tcPr/>
                </a:tc>
                <a:extLst>
                  <a:ext uri="{0D108BD9-81ED-4DB2-BD59-A6C34878D82A}">
                    <a16:rowId xmlns:a16="http://schemas.microsoft.com/office/drawing/2014/main" val="4115152482"/>
                  </a:ext>
                </a:extLst>
              </a:tr>
              <a:tr h="342485">
                <a:tc>
                  <a:txBody>
                    <a:bodyPr/>
                    <a:lstStyle/>
                    <a:p>
                      <a:pPr algn="l" rtl="0" fontAlgn="base"/>
                      <a:r>
                        <a:rPr lang="en-US" sz="1200">
                          <a:effectLst/>
                        </a:rPr>
                        <a:t>MATHEMATICS </a:t>
                      </a:r>
                      <a:endParaRPr lang="en-US" b="0" i="0">
                        <a:effectLst/>
                      </a:endParaRPr>
                    </a:p>
                  </a:txBody>
                  <a:tcPr/>
                </a:tc>
                <a:tc>
                  <a:txBody>
                    <a:bodyPr/>
                    <a:lstStyle/>
                    <a:p>
                      <a:pPr algn="l" rtl="0" fontAlgn="base"/>
                      <a:r>
                        <a:rPr lang="en-US" sz="1200" b="0" i="0" dirty="0">
                          <a:effectLst/>
                        </a:rPr>
                        <a:t>4 Units</a:t>
                      </a:r>
                    </a:p>
                  </a:txBody>
                  <a:tcPr/>
                </a:tc>
                <a:extLst>
                  <a:ext uri="{0D108BD9-81ED-4DB2-BD59-A6C34878D82A}">
                    <a16:rowId xmlns:a16="http://schemas.microsoft.com/office/drawing/2014/main" val="3463150889"/>
                  </a:ext>
                </a:extLst>
              </a:tr>
              <a:tr h="342485">
                <a:tc>
                  <a:txBody>
                    <a:bodyPr/>
                    <a:lstStyle/>
                    <a:p>
                      <a:pPr algn="l" rtl="0" fontAlgn="base"/>
                      <a:r>
                        <a:rPr lang="en-US" sz="1200" dirty="0">
                          <a:effectLst/>
                        </a:rPr>
                        <a:t>SCIENCE </a:t>
                      </a:r>
                      <a:endParaRPr lang="en-US" b="0" i="0" dirty="0">
                        <a:effectLst/>
                      </a:endParaRPr>
                    </a:p>
                  </a:txBody>
                  <a:tcPr/>
                </a:tc>
                <a:tc>
                  <a:txBody>
                    <a:bodyPr/>
                    <a:lstStyle/>
                    <a:p>
                      <a:pPr algn="l" rtl="0" fontAlgn="base"/>
                      <a:r>
                        <a:rPr lang="en-US" sz="1200" b="0" i="0" dirty="0">
                          <a:effectLst/>
                        </a:rPr>
                        <a:t>3 Units of Lab-based Science</a:t>
                      </a:r>
                    </a:p>
                  </a:txBody>
                  <a:tcPr/>
                </a:tc>
                <a:extLst>
                  <a:ext uri="{0D108BD9-81ED-4DB2-BD59-A6C34878D82A}">
                    <a16:rowId xmlns:a16="http://schemas.microsoft.com/office/drawing/2014/main" val="1759476194"/>
                  </a:ext>
                </a:extLst>
              </a:tr>
              <a:tr h="342485">
                <a:tc>
                  <a:txBody>
                    <a:bodyPr/>
                    <a:lstStyle/>
                    <a:p>
                      <a:pPr algn="l" rtl="0" fontAlgn="base"/>
                      <a:r>
                        <a:rPr lang="en-US" sz="1200" dirty="0">
                          <a:effectLst/>
                        </a:rPr>
                        <a:t>SOCIAL SCIENCE </a:t>
                      </a:r>
                      <a:endParaRPr lang="en-US" b="0" i="0" dirty="0">
                        <a:effectLst/>
                      </a:endParaRPr>
                    </a:p>
                  </a:txBody>
                  <a:tcPr/>
                </a:tc>
                <a:tc>
                  <a:txBody>
                    <a:bodyPr/>
                    <a:lstStyle/>
                    <a:p>
                      <a:pPr algn="l" rtl="0" fontAlgn="base"/>
                      <a:r>
                        <a:rPr lang="en-US" sz="1200" dirty="0">
                          <a:effectLst/>
                        </a:rPr>
                        <a:t> 3 Units</a:t>
                      </a:r>
                      <a:endParaRPr lang="en-US" b="0" i="0" dirty="0">
                        <a:effectLst/>
                      </a:endParaRPr>
                    </a:p>
                  </a:txBody>
                  <a:tcPr/>
                </a:tc>
                <a:extLst>
                  <a:ext uri="{0D108BD9-81ED-4DB2-BD59-A6C34878D82A}">
                    <a16:rowId xmlns:a16="http://schemas.microsoft.com/office/drawing/2014/main" val="3040697184"/>
                  </a:ext>
                </a:extLst>
              </a:tr>
              <a:tr h="326177">
                <a:tc>
                  <a:txBody>
                    <a:bodyPr/>
                    <a:lstStyle/>
                    <a:p>
                      <a:pPr algn="l" rtl="0" fontAlgn="base"/>
                      <a:r>
                        <a:rPr lang="en-US" sz="1200" b="0" i="0" dirty="0">
                          <a:effectLst/>
                        </a:rPr>
                        <a:t>Foreign Language</a:t>
                      </a:r>
                      <a:endParaRPr lang="en-US" b="0" i="0" dirty="0">
                        <a:effectLst/>
                      </a:endParaRPr>
                    </a:p>
                  </a:txBody>
                  <a:tcPr/>
                </a:tc>
                <a:tc>
                  <a:txBody>
                    <a:bodyPr/>
                    <a:lstStyle/>
                    <a:p>
                      <a:pPr algn="l" rtl="0" fontAlgn="base"/>
                      <a:r>
                        <a:rPr lang="en-US" sz="1200" dirty="0">
                          <a:effectLst/>
                        </a:rPr>
                        <a:t> 2 Units</a:t>
                      </a:r>
                      <a:endParaRPr lang="en-US" b="0" i="0" dirty="0">
                        <a:effectLst/>
                      </a:endParaRPr>
                    </a:p>
                  </a:txBody>
                  <a:tcPr/>
                </a:tc>
                <a:extLst>
                  <a:ext uri="{0D108BD9-81ED-4DB2-BD59-A6C34878D82A}">
                    <a16:rowId xmlns:a16="http://schemas.microsoft.com/office/drawing/2014/main" val="3668856187"/>
                  </a:ext>
                </a:extLst>
              </a:tr>
              <a:tr h="358793">
                <a:tc>
                  <a:txBody>
                    <a:bodyPr/>
                    <a:lstStyle/>
                    <a:p>
                      <a:pPr algn="l" rtl="0" fontAlgn="base"/>
                      <a:r>
                        <a:rPr lang="en-US" sz="1200" b="0" i="0" dirty="0">
                          <a:effectLst/>
                        </a:rPr>
                        <a:t>Wellness/PE</a:t>
                      </a:r>
                      <a:endParaRPr lang="en-US" b="0" i="0" dirty="0">
                        <a:effectLst/>
                      </a:endParaRPr>
                    </a:p>
                  </a:txBody>
                  <a:tcPr/>
                </a:tc>
                <a:tc>
                  <a:txBody>
                    <a:bodyPr/>
                    <a:lstStyle/>
                    <a:p>
                      <a:pPr algn="l" rtl="0" fontAlgn="base"/>
                      <a:r>
                        <a:rPr lang="en-US" sz="1200" dirty="0">
                          <a:effectLst/>
                        </a:rPr>
                        <a:t>4 Units</a:t>
                      </a:r>
                    </a:p>
                  </a:txBody>
                  <a:tcPr/>
                </a:tc>
                <a:extLst>
                  <a:ext uri="{0D108BD9-81ED-4DB2-BD59-A6C34878D82A}">
                    <a16:rowId xmlns:a16="http://schemas.microsoft.com/office/drawing/2014/main" val="2455168334"/>
                  </a:ext>
                </a:extLst>
              </a:tr>
              <a:tr h="342485">
                <a:tc>
                  <a:txBody>
                    <a:bodyPr/>
                    <a:lstStyle/>
                    <a:p>
                      <a:pPr algn="l" rtl="0" fontAlgn="base"/>
                      <a:r>
                        <a:rPr lang="en-US" sz="1200" b="0" i="0" dirty="0">
                          <a:effectLst/>
                        </a:rPr>
                        <a:t>Additional Core Courses</a:t>
                      </a:r>
                      <a:endParaRPr lang="en-US" b="0" i="0" dirty="0">
                        <a:effectLst/>
                      </a:endParaRPr>
                    </a:p>
                  </a:txBody>
                  <a:tcPr/>
                </a:tc>
                <a:tc>
                  <a:txBody>
                    <a:bodyPr/>
                    <a:lstStyle/>
                    <a:p>
                      <a:pPr algn="l" rtl="0" fontAlgn="base"/>
                      <a:r>
                        <a:rPr lang="en-US" sz="1200" b="0" i="0" dirty="0">
                          <a:effectLst/>
                        </a:rPr>
                        <a:t>5 Units</a:t>
                      </a:r>
                    </a:p>
                  </a:txBody>
                  <a:tcPr/>
                </a:tc>
                <a:extLst>
                  <a:ext uri="{0D108BD9-81ED-4DB2-BD59-A6C34878D82A}">
                    <a16:rowId xmlns:a16="http://schemas.microsoft.com/office/drawing/2014/main" val="383646172"/>
                  </a:ext>
                </a:extLst>
              </a:tr>
            </a:tbl>
          </a:graphicData>
        </a:graphic>
      </p:graphicFrame>
      <p:sp>
        <p:nvSpPr>
          <p:cNvPr id="6" name="Text Placeholder 5">
            <a:extLst>
              <a:ext uri="{FF2B5EF4-FFF2-40B4-BE49-F238E27FC236}">
                <a16:creationId xmlns:a16="http://schemas.microsoft.com/office/drawing/2014/main" id="{532A3077-402D-4113-A0A7-DCF27F91DE69}"/>
              </a:ext>
            </a:extLst>
          </p:cNvPr>
          <p:cNvSpPr>
            <a:spLocks noGrp="1"/>
          </p:cNvSpPr>
          <p:nvPr>
            <p:ph type="body" sz="half" idx="2"/>
          </p:nvPr>
        </p:nvSpPr>
        <p:spPr>
          <a:xfrm flipV="1">
            <a:off x="457200" y="7495829"/>
            <a:ext cx="3200400" cy="49874"/>
          </a:xfrm>
        </p:spPr>
        <p:txBody>
          <a:bodyPr>
            <a:normAutofit fontScale="25000" lnSpcReduction="20000"/>
          </a:bodyPr>
          <a:lstStyle/>
          <a:p>
            <a:endParaRPr lang="en-US"/>
          </a:p>
        </p:txBody>
      </p:sp>
      <p:sp>
        <p:nvSpPr>
          <p:cNvPr id="7" name="TextBox 6">
            <a:extLst>
              <a:ext uri="{FF2B5EF4-FFF2-40B4-BE49-F238E27FC236}">
                <a16:creationId xmlns:a16="http://schemas.microsoft.com/office/drawing/2014/main" id="{D7732DBA-A990-B77B-EB87-091946F82400}"/>
              </a:ext>
            </a:extLst>
          </p:cNvPr>
          <p:cNvSpPr txBox="1"/>
          <p:nvPr/>
        </p:nvSpPr>
        <p:spPr>
          <a:xfrm>
            <a:off x="5880295" y="385718"/>
            <a:ext cx="4164037"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cap="all" dirty="0">
              <a:solidFill>
                <a:srgbClr val="C00000"/>
              </a:solidFill>
              <a:latin typeface="Calibri"/>
              <a:ea typeface="Calibri"/>
              <a:cs typeface="Segoe UI"/>
            </a:endParaRPr>
          </a:p>
          <a:p>
            <a:pPr algn="ctr"/>
            <a:r>
              <a:rPr lang="en-US" sz="2000" b="1" cap="all" dirty="0">
                <a:solidFill>
                  <a:srgbClr val="C00000"/>
                </a:solidFill>
                <a:latin typeface="Calibri"/>
                <a:ea typeface="Calibri"/>
                <a:cs typeface="Segoe UI"/>
              </a:rPr>
              <a:t>  GRADUATION REQUIREMENTS</a:t>
            </a:r>
            <a:r>
              <a:rPr lang="en-US" sz="2000" b="1" cap="all" dirty="0">
                <a:solidFill>
                  <a:srgbClr val="C00000"/>
                </a:solidFill>
                <a:latin typeface="Calibri"/>
                <a:ea typeface="Calibri"/>
                <a:cs typeface="Times New Roman"/>
              </a:rPr>
              <a:t> </a:t>
            </a:r>
          </a:p>
          <a:p>
            <a:endParaRPr lang="en-US" dirty="0">
              <a:latin typeface="Calibri"/>
              <a:ea typeface="Calibri"/>
              <a:cs typeface="Segoe UI"/>
            </a:endParaRPr>
          </a:p>
        </p:txBody>
      </p:sp>
      <p:graphicFrame>
        <p:nvGraphicFramePr>
          <p:cNvPr id="9" name="Table 8">
            <a:extLst>
              <a:ext uri="{FF2B5EF4-FFF2-40B4-BE49-F238E27FC236}">
                <a16:creationId xmlns:a16="http://schemas.microsoft.com/office/drawing/2014/main" id="{A7235BCA-C2D3-61FB-CC35-2A3BBBB1D825}"/>
              </a:ext>
            </a:extLst>
          </p:cNvPr>
          <p:cNvGraphicFramePr>
            <a:graphicFrameLocks noGrp="1"/>
          </p:cNvGraphicFramePr>
          <p:nvPr>
            <p:extLst>
              <p:ext uri="{D42A27DB-BD31-4B8C-83A1-F6EECF244321}">
                <p14:modId xmlns:p14="http://schemas.microsoft.com/office/powerpoint/2010/main" val="442109706"/>
              </p:ext>
            </p:extLst>
          </p:nvPr>
        </p:nvGraphicFramePr>
        <p:xfrm>
          <a:off x="4742033" y="5208049"/>
          <a:ext cx="6797204" cy="1350777"/>
        </p:xfrm>
        <a:graphic>
          <a:graphicData uri="http://schemas.openxmlformats.org/drawingml/2006/table">
            <a:tbl>
              <a:tblPr firstRow="1" bandRow="1">
                <a:tableStyleId>{5C22544A-7EE6-4342-B048-85BDC9FD1C3A}</a:tableStyleId>
              </a:tblPr>
              <a:tblGrid>
                <a:gridCol w="2993264">
                  <a:extLst>
                    <a:ext uri="{9D8B030D-6E8A-4147-A177-3AD203B41FA5}">
                      <a16:colId xmlns:a16="http://schemas.microsoft.com/office/drawing/2014/main" val="3869756516"/>
                    </a:ext>
                  </a:extLst>
                </a:gridCol>
                <a:gridCol w="3803940">
                  <a:extLst>
                    <a:ext uri="{9D8B030D-6E8A-4147-A177-3AD203B41FA5}">
                      <a16:colId xmlns:a16="http://schemas.microsoft.com/office/drawing/2014/main" val="384121079"/>
                    </a:ext>
                  </a:extLst>
                </a:gridCol>
              </a:tblGrid>
              <a:tr h="276145">
                <a:tc>
                  <a:txBody>
                    <a:bodyPr/>
                    <a:lstStyle/>
                    <a:p>
                      <a:pPr algn="ctr" rtl="0" fontAlgn="base"/>
                      <a:r>
                        <a:rPr lang="en-US" sz="1200">
                          <a:effectLst/>
                        </a:rPr>
                        <a:t>GRADE </a:t>
                      </a:r>
                      <a:endParaRPr lang="en-US" b="0" i="0">
                        <a:effectLst/>
                      </a:endParaRPr>
                    </a:p>
                  </a:txBody>
                  <a:tcPr/>
                </a:tc>
                <a:tc>
                  <a:txBody>
                    <a:bodyPr/>
                    <a:lstStyle/>
                    <a:p>
                      <a:pPr algn="ctr" rtl="0" fontAlgn="base"/>
                      <a:r>
                        <a:rPr lang="en-US" sz="1200">
                          <a:effectLst/>
                        </a:rPr>
                        <a:t>Number of Credits Needed for Promotion </a:t>
                      </a:r>
                      <a:endParaRPr lang="en-US" b="0" i="0">
                        <a:effectLst/>
                      </a:endParaRPr>
                    </a:p>
                  </a:txBody>
                  <a:tcPr anchor="ctr"/>
                </a:tc>
                <a:extLst>
                  <a:ext uri="{0D108BD9-81ED-4DB2-BD59-A6C34878D82A}">
                    <a16:rowId xmlns:a16="http://schemas.microsoft.com/office/drawing/2014/main" val="455166955"/>
                  </a:ext>
                </a:extLst>
              </a:tr>
              <a:tr h="236696">
                <a:tc>
                  <a:txBody>
                    <a:bodyPr/>
                    <a:lstStyle/>
                    <a:p>
                      <a:pPr algn="ctr" rtl="0" fontAlgn="base"/>
                      <a:r>
                        <a:rPr lang="en-US" sz="1200">
                          <a:effectLst/>
                        </a:rPr>
                        <a:t>10 </a:t>
                      </a:r>
                      <a:endParaRPr lang="en-US" b="0" i="0">
                        <a:effectLst/>
                      </a:endParaRPr>
                    </a:p>
                  </a:txBody>
                  <a:tcPr anchor="ctr"/>
                </a:tc>
                <a:tc>
                  <a:txBody>
                    <a:bodyPr/>
                    <a:lstStyle/>
                    <a:p>
                      <a:pPr algn="ctr" rtl="0" fontAlgn="base"/>
                      <a:r>
                        <a:rPr lang="en-US" sz="1200">
                          <a:effectLst/>
                        </a:rPr>
                        <a:t>27 </a:t>
                      </a:r>
                      <a:endParaRPr lang="en-US" b="0" i="0">
                        <a:effectLst/>
                      </a:endParaRPr>
                    </a:p>
                  </a:txBody>
                  <a:tcPr anchor="ctr"/>
                </a:tc>
                <a:extLst>
                  <a:ext uri="{0D108BD9-81ED-4DB2-BD59-A6C34878D82A}">
                    <a16:rowId xmlns:a16="http://schemas.microsoft.com/office/drawing/2014/main" val="386327896"/>
                  </a:ext>
                </a:extLst>
              </a:tr>
              <a:tr h="525992">
                <a:tc>
                  <a:txBody>
                    <a:bodyPr/>
                    <a:lstStyle/>
                    <a:p>
                      <a:pPr algn="ctr" rtl="0" fontAlgn="base"/>
                      <a:r>
                        <a:rPr lang="en-US" sz="1200" dirty="0">
                          <a:effectLst/>
                        </a:rPr>
                        <a:t>11 </a:t>
                      </a:r>
                      <a:endParaRPr lang="en-US" b="0" i="0" dirty="0">
                        <a:effectLst/>
                      </a:endParaRPr>
                    </a:p>
                  </a:txBody>
                  <a:tcPr anchor="ctr"/>
                </a:tc>
                <a:tc>
                  <a:txBody>
                    <a:bodyPr/>
                    <a:lstStyle/>
                    <a:p>
                      <a:pPr algn="ctr" rtl="0" fontAlgn="base"/>
                      <a:r>
                        <a:rPr lang="en-US" sz="1200" dirty="0">
                          <a:effectLst/>
                        </a:rPr>
                        <a:t>49 </a:t>
                      </a:r>
                      <a:endParaRPr lang="en-US" b="0" i="0" dirty="0">
                        <a:effectLst/>
                      </a:endParaRPr>
                    </a:p>
                  </a:txBody>
                  <a:tcPr anchor="ctr"/>
                </a:tc>
                <a:extLst>
                  <a:ext uri="{0D108BD9-81ED-4DB2-BD59-A6C34878D82A}">
                    <a16:rowId xmlns:a16="http://schemas.microsoft.com/office/drawing/2014/main" val="2962936"/>
                  </a:ext>
                </a:extLst>
              </a:tr>
              <a:tr h="236696">
                <a:tc>
                  <a:txBody>
                    <a:bodyPr/>
                    <a:lstStyle/>
                    <a:p>
                      <a:pPr algn="ctr" rtl="0" fontAlgn="base"/>
                      <a:r>
                        <a:rPr lang="en-US" sz="1200">
                          <a:effectLst/>
                        </a:rPr>
                        <a:t>12 </a:t>
                      </a:r>
                      <a:endParaRPr lang="en-US" b="0" i="0">
                        <a:effectLst/>
                      </a:endParaRPr>
                    </a:p>
                  </a:txBody>
                  <a:tcPr anchor="ctr"/>
                </a:tc>
                <a:tc>
                  <a:txBody>
                    <a:bodyPr/>
                    <a:lstStyle/>
                    <a:p>
                      <a:pPr algn="ctr" rtl="0" fontAlgn="base"/>
                      <a:r>
                        <a:rPr lang="en-US" sz="1200" dirty="0">
                          <a:effectLst/>
                        </a:rPr>
                        <a:t>72 </a:t>
                      </a:r>
                      <a:endParaRPr lang="en-US" b="0" i="0" dirty="0">
                        <a:effectLst/>
                      </a:endParaRPr>
                    </a:p>
                  </a:txBody>
                  <a:tcPr anchor="ctr"/>
                </a:tc>
                <a:extLst>
                  <a:ext uri="{0D108BD9-81ED-4DB2-BD59-A6C34878D82A}">
                    <a16:rowId xmlns:a16="http://schemas.microsoft.com/office/drawing/2014/main" val="2655489702"/>
                  </a:ext>
                </a:extLst>
              </a:tr>
            </a:tbl>
          </a:graphicData>
        </a:graphic>
      </p:graphicFrame>
      <p:sp>
        <p:nvSpPr>
          <p:cNvPr id="10" name="TextBox 9">
            <a:extLst>
              <a:ext uri="{FF2B5EF4-FFF2-40B4-BE49-F238E27FC236}">
                <a16:creationId xmlns:a16="http://schemas.microsoft.com/office/drawing/2014/main" id="{487B6FF8-1302-FE91-4067-FF4636158D2B}"/>
              </a:ext>
            </a:extLst>
          </p:cNvPr>
          <p:cNvSpPr txBox="1"/>
          <p:nvPr/>
        </p:nvSpPr>
        <p:spPr>
          <a:xfrm rot="-10800000" flipV="1">
            <a:off x="4501662" y="4217893"/>
            <a:ext cx="765516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C00000"/>
                </a:solidFill>
                <a:latin typeface="Calibri"/>
                <a:ea typeface="Calibri"/>
                <a:cs typeface="Segoe UI"/>
              </a:rPr>
              <a:t>MINIMUM PROMOTION REQUIREMENTS*</a:t>
            </a:r>
            <a:r>
              <a:rPr lang="en-US" sz="2000" dirty="0">
                <a:solidFill>
                  <a:srgbClr val="C00000"/>
                </a:solidFill>
                <a:latin typeface="Calibri"/>
                <a:ea typeface="Calibri"/>
                <a:cs typeface="Times New Roman"/>
              </a:rPr>
              <a:t> </a:t>
            </a:r>
            <a:endParaRPr lang="en-US" dirty="0">
              <a:solidFill>
                <a:srgbClr val="C00000"/>
              </a:solidFill>
              <a:ea typeface="Calibri"/>
              <a:cs typeface="Calibri"/>
            </a:endParaRPr>
          </a:p>
          <a:p>
            <a:r>
              <a:rPr lang="en-US" sz="2000" dirty="0">
                <a:latin typeface="Calibri"/>
                <a:ea typeface="Calibri"/>
                <a:cs typeface="Segoe UI"/>
              </a:rPr>
              <a:t>To be promoted from one grade to the next, the student must earn the following number of credits:    </a:t>
            </a:r>
            <a:r>
              <a:rPr lang="en-US" sz="2000" dirty="0">
                <a:latin typeface="Calibri"/>
                <a:ea typeface="Calibri"/>
                <a:cs typeface="Times New Roman"/>
              </a:rPr>
              <a:t> </a:t>
            </a:r>
          </a:p>
          <a:p>
            <a:endParaRPr lang="en-US" sz="2000" dirty="0">
              <a:latin typeface="Calibri"/>
              <a:ea typeface="Calibri"/>
              <a:cs typeface="Times New Roman"/>
            </a:endParaRPr>
          </a:p>
          <a:p>
            <a:endParaRPr lang="en-US" dirty="0">
              <a:latin typeface="Segoe UI"/>
              <a:cs typeface="Segoe UI"/>
            </a:endParaRPr>
          </a:p>
        </p:txBody>
      </p:sp>
      <p:pic>
        <p:nvPicPr>
          <p:cNvPr id="12" name="Picture 11" descr="Logo&#10;&#10;Description automatically generated">
            <a:extLst>
              <a:ext uri="{FF2B5EF4-FFF2-40B4-BE49-F238E27FC236}">
                <a16:creationId xmlns:a16="http://schemas.microsoft.com/office/drawing/2014/main" id="{BC12B434-B376-8AF6-C623-2A7C330A8A17}"/>
              </a:ext>
            </a:extLst>
          </p:cNvPr>
          <p:cNvPicPr>
            <a:picLocks noChangeAspect="1"/>
          </p:cNvPicPr>
          <p:nvPr/>
        </p:nvPicPr>
        <p:blipFill rotWithShape="1">
          <a:blip r:embed="rId2"/>
          <a:srcRect l="45381" t="74216" r="45206" b="10000"/>
          <a:stretch/>
        </p:blipFill>
        <p:spPr>
          <a:xfrm>
            <a:off x="1514897" y="874612"/>
            <a:ext cx="913620" cy="102555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4FA61E8-9FBE-49B2-1897-72593B51A936}"/>
              </a:ext>
            </a:extLst>
          </p:cNvPr>
          <p:cNvSpPr txBox="1"/>
          <p:nvPr/>
        </p:nvSpPr>
        <p:spPr>
          <a:xfrm>
            <a:off x="3876675" y="80105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2" name="Footer Placeholder 3">
            <a:extLst>
              <a:ext uri="{FF2B5EF4-FFF2-40B4-BE49-F238E27FC236}">
                <a16:creationId xmlns:a16="http://schemas.microsoft.com/office/drawing/2014/main" id="{F5E9CB53-13FC-BBCF-0B35-531180BCE36B}"/>
              </a:ext>
            </a:extLst>
          </p:cNvPr>
          <p:cNvSpPr txBox="1">
            <a:spLocks/>
          </p:cNvSpPr>
          <p:nvPr/>
        </p:nvSpPr>
        <p:spPr>
          <a:xfrm>
            <a:off x="-439706" y="6154700"/>
            <a:ext cx="4822825"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Proficiency Commitment = 90 percent in 5 years</a:t>
            </a:r>
          </a:p>
        </p:txBody>
      </p:sp>
    </p:spTree>
    <p:extLst>
      <p:ext uri="{BB962C8B-B14F-4D97-AF65-F5344CB8AC3E}">
        <p14:creationId xmlns:p14="http://schemas.microsoft.com/office/powerpoint/2010/main" val="213752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FAE-8AD9-69A6-6BCF-C9B5AD4A35CA}"/>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EF48C71-F1B9-B107-D596-8ABA4EF426E4}"/>
              </a:ext>
            </a:extLst>
          </p:cNvPr>
          <p:cNvPicPr>
            <a:picLocks noChangeAspect="1"/>
          </p:cNvPicPr>
          <p:nvPr/>
        </p:nvPicPr>
        <p:blipFill>
          <a:blip r:embed="rId2"/>
          <a:stretch>
            <a:fillRect/>
          </a:stretch>
        </p:blipFill>
        <p:spPr>
          <a:xfrm>
            <a:off x="-1" y="-1"/>
            <a:ext cx="12241419" cy="5161935"/>
          </a:xfrm>
          <a:prstGeom prst="rect">
            <a:avLst/>
          </a:prstGeom>
        </p:spPr>
      </p:pic>
      <p:pic>
        <p:nvPicPr>
          <p:cNvPr id="6" name="Picture 5">
            <a:extLst>
              <a:ext uri="{FF2B5EF4-FFF2-40B4-BE49-F238E27FC236}">
                <a16:creationId xmlns:a16="http://schemas.microsoft.com/office/drawing/2014/main" id="{15B57267-31F0-E9AA-CFCC-15A344ED4ADA}"/>
              </a:ext>
            </a:extLst>
          </p:cNvPr>
          <p:cNvPicPr>
            <a:picLocks noChangeAspect="1"/>
          </p:cNvPicPr>
          <p:nvPr/>
        </p:nvPicPr>
        <p:blipFill>
          <a:blip r:embed="rId3"/>
          <a:stretch>
            <a:fillRect/>
          </a:stretch>
        </p:blipFill>
        <p:spPr>
          <a:xfrm>
            <a:off x="7600309" y="4361390"/>
            <a:ext cx="4591691" cy="4182059"/>
          </a:xfrm>
          <a:prstGeom prst="rect">
            <a:avLst/>
          </a:prstGeom>
        </p:spPr>
      </p:pic>
    </p:spTree>
    <p:extLst>
      <p:ext uri="{BB962C8B-B14F-4D97-AF65-F5344CB8AC3E}">
        <p14:creationId xmlns:p14="http://schemas.microsoft.com/office/powerpoint/2010/main" val="3589975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E7FE-D346-4874-0A2B-FBC9712DF8F6}"/>
              </a:ext>
            </a:extLst>
          </p:cNvPr>
          <p:cNvSpPr>
            <a:spLocks noGrp="1"/>
          </p:cNvSpPr>
          <p:nvPr>
            <p:ph type="title"/>
          </p:nvPr>
        </p:nvSpPr>
        <p:spPr/>
        <p:txBody>
          <a:bodyPr/>
          <a:lstStyle/>
          <a:p>
            <a:pPr algn="ctr"/>
            <a:r>
              <a:rPr lang="en-US">
                <a:ea typeface="Calibri Light"/>
                <a:cs typeface="Calibri Light"/>
              </a:rPr>
              <a:t>Academic Support Services</a:t>
            </a:r>
          </a:p>
        </p:txBody>
      </p:sp>
      <p:pic>
        <p:nvPicPr>
          <p:cNvPr id="5" name="Picture 4" descr="A picture containing text, sign&#10;&#10;Description automatically generated">
            <a:extLst>
              <a:ext uri="{FF2B5EF4-FFF2-40B4-BE49-F238E27FC236}">
                <a16:creationId xmlns:a16="http://schemas.microsoft.com/office/drawing/2014/main" id="{CE041918-CDE2-0891-8AD8-966003039BD8}"/>
              </a:ext>
            </a:extLst>
          </p:cNvPr>
          <p:cNvPicPr>
            <a:picLocks noChangeAspect="1"/>
          </p:cNvPicPr>
          <p:nvPr/>
        </p:nvPicPr>
        <p:blipFill rotWithShape="1">
          <a:blip r:embed="rId2"/>
          <a:srcRect l="45381" t="74216" r="45206" b="10000"/>
          <a:stretch/>
        </p:blipFill>
        <p:spPr>
          <a:xfrm>
            <a:off x="322371" y="5458050"/>
            <a:ext cx="843645" cy="916137"/>
          </a:xfrm>
          <a:prstGeom prst="rect">
            <a:avLst/>
          </a:prstGeom>
          <a:ln>
            <a:noFill/>
          </a:ln>
          <a:effectLst>
            <a:outerShdw blurRad="292100" dist="139700" dir="2700000" algn="tl" rotWithShape="0">
              <a:srgbClr val="333333">
                <a:alpha val="65000"/>
              </a:srgbClr>
            </a:outerShdw>
          </a:effectLst>
        </p:spPr>
      </p:pic>
      <p:graphicFrame>
        <p:nvGraphicFramePr>
          <p:cNvPr id="7" name="TextBox 2">
            <a:extLst>
              <a:ext uri="{FF2B5EF4-FFF2-40B4-BE49-F238E27FC236}">
                <a16:creationId xmlns:a16="http://schemas.microsoft.com/office/drawing/2014/main" id="{D2D50EDA-5B02-FAFD-450B-6A6C2ECF9DFA}"/>
              </a:ext>
            </a:extLst>
          </p:cNvPr>
          <p:cNvGraphicFramePr/>
          <p:nvPr/>
        </p:nvGraphicFramePr>
        <p:xfrm>
          <a:off x="1032108" y="1831277"/>
          <a:ext cx="9873784" cy="353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080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3791A-42BC-4651-8175-EE35D9238899}"/>
              </a:ext>
            </a:extLst>
          </p:cNvPr>
          <p:cNvPicPr>
            <a:picLocks noChangeAspect="1"/>
          </p:cNvPicPr>
          <p:nvPr/>
        </p:nvPicPr>
        <p:blipFill rotWithShape="1">
          <a:blip r:embed="rId2"/>
          <a:srcRect l="45381" t="74216" r="45206" b="10000"/>
          <a:stretch/>
        </p:blipFill>
        <p:spPr>
          <a:xfrm>
            <a:off x="183955" y="5246060"/>
            <a:ext cx="968188" cy="108248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574579C-FE8D-4732-89E4-8139E47016CF}"/>
              </a:ext>
            </a:extLst>
          </p:cNvPr>
          <p:cNvSpPr txBox="1"/>
          <p:nvPr/>
        </p:nvSpPr>
        <p:spPr>
          <a:xfrm>
            <a:off x="4605226" y="2784231"/>
            <a:ext cx="6590256" cy="646331"/>
          </a:xfrm>
          <a:prstGeom prst="rect">
            <a:avLst/>
          </a:prstGeom>
          <a:noFill/>
        </p:spPr>
        <p:txBody>
          <a:bodyPr wrap="square" lIns="91440" tIns="45720" rIns="91440" bIns="45720" rtlCol="0" anchor="t">
            <a:spAutoFit/>
          </a:bodyPr>
          <a:lstStyle/>
          <a:p>
            <a:r>
              <a:rPr lang="en-US" sz="3600">
                <a:hlinkClick r:id="rId3"/>
              </a:rPr>
              <a:t>Cynthia Burns, Principal</a:t>
            </a:r>
            <a:endParaRPr lang="en-US" sz="3600"/>
          </a:p>
        </p:txBody>
      </p:sp>
      <p:pic>
        <p:nvPicPr>
          <p:cNvPr id="6" name="Picture 5">
            <a:extLst>
              <a:ext uri="{FF2B5EF4-FFF2-40B4-BE49-F238E27FC236}">
                <a16:creationId xmlns:a16="http://schemas.microsoft.com/office/drawing/2014/main" id="{19A96083-C83D-47FC-8BCA-AD2FF04EFF6D}"/>
              </a:ext>
            </a:extLst>
          </p:cNvPr>
          <p:cNvPicPr>
            <a:picLocks noChangeAspect="1"/>
          </p:cNvPicPr>
          <p:nvPr/>
        </p:nvPicPr>
        <p:blipFill rotWithShape="1">
          <a:blip r:embed="rId4"/>
          <a:srcRect l="21430" t="74793" r="56171" b="16851"/>
          <a:stretch/>
        </p:blipFill>
        <p:spPr>
          <a:xfrm>
            <a:off x="5287243" y="3610070"/>
            <a:ext cx="2525819" cy="628190"/>
          </a:xfrm>
          <a:prstGeom prst="rect">
            <a:avLst/>
          </a:prstGeom>
        </p:spPr>
      </p:pic>
      <p:sp>
        <p:nvSpPr>
          <p:cNvPr id="7" name="Rectangle 6">
            <a:extLst>
              <a:ext uri="{FF2B5EF4-FFF2-40B4-BE49-F238E27FC236}">
                <a16:creationId xmlns:a16="http://schemas.microsoft.com/office/drawing/2014/main" id="{4271664A-A1C0-493D-8043-11752ED697B7}"/>
              </a:ext>
            </a:extLst>
          </p:cNvPr>
          <p:cNvSpPr/>
          <p:nvPr/>
        </p:nvSpPr>
        <p:spPr>
          <a:xfrm>
            <a:off x="4707803" y="390939"/>
            <a:ext cx="2759796" cy="2244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098F8B-7B2A-4855-B1D0-784A2F94CE8A}"/>
              </a:ext>
            </a:extLst>
          </p:cNvPr>
          <p:cNvSpPr txBox="1"/>
          <p:nvPr/>
        </p:nvSpPr>
        <p:spPr>
          <a:xfrm>
            <a:off x="0" y="214745"/>
            <a:ext cx="11819964" cy="1569660"/>
          </a:xfrm>
          <a:prstGeom prst="rect">
            <a:avLst/>
          </a:prstGeom>
          <a:noFill/>
        </p:spPr>
        <p:txBody>
          <a:bodyPr wrap="square" lIns="91440" tIns="45720" rIns="91440" bIns="45720" rtlCol="0" anchor="t">
            <a:spAutoFit/>
          </a:bodyPr>
          <a:lstStyle/>
          <a:p>
            <a:pPr algn="ctr"/>
            <a:r>
              <a:rPr lang="en-US" sz="4800" b="1">
                <a:latin typeface="Calibri Light"/>
                <a:ea typeface="Calibri Light"/>
                <a:cs typeface="Calibri Light"/>
              </a:rPr>
              <a:t>BROCKTON HIGH SCHOOL </a:t>
            </a:r>
          </a:p>
          <a:p>
            <a:pPr algn="ctr"/>
            <a:r>
              <a:rPr lang="en-US" sz="4800" b="1">
                <a:latin typeface="Calibri Light"/>
                <a:ea typeface="Calibri Light"/>
                <a:cs typeface="Calibri Light"/>
              </a:rPr>
              <a:t>LEADERSHIP STRUCTURE</a:t>
            </a:r>
          </a:p>
        </p:txBody>
      </p:sp>
      <p:pic>
        <p:nvPicPr>
          <p:cNvPr id="10" name="Picture 9">
            <a:extLst>
              <a:ext uri="{FF2B5EF4-FFF2-40B4-BE49-F238E27FC236}">
                <a16:creationId xmlns:a16="http://schemas.microsoft.com/office/drawing/2014/main" id="{99F9F8EF-F02F-4710-940F-BA89517A7921}"/>
              </a:ext>
            </a:extLst>
          </p:cNvPr>
          <p:cNvPicPr>
            <a:picLocks noChangeAspect="1"/>
          </p:cNvPicPr>
          <p:nvPr/>
        </p:nvPicPr>
        <p:blipFill rotWithShape="1">
          <a:blip r:embed="rId5"/>
          <a:srcRect l="59564" t="61302" r="27323" b="31370"/>
          <a:stretch/>
        </p:blipFill>
        <p:spPr>
          <a:xfrm>
            <a:off x="9343176" y="5275423"/>
            <a:ext cx="2742969" cy="1021859"/>
          </a:xfrm>
          <a:prstGeom prst="rect">
            <a:avLst/>
          </a:prstGeom>
        </p:spPr>
      </p:pic>
      <p:pic>
        <p:nvPicPr>
          <p:cNvPr id="8" name="Picture 8">
            <a:extLst>
              <a:ext uri="{FF2B5EF4-FFF2-40B4-BE49-F238E27FC236}">
                <a16:creationId xmlns:a16="http://schemas.microsoft.com/office/drawing/2014/main" id="{596772B4-B789-9474-3CAB-04A5897CA02F}"/>
              </a:ext>
            </a:extLst>
          </p:cNvPr>
          <p:cNvPicPr>
            <a:picLocks noChangeAspect="1"/>
          </p:cNvPicPr>
          <p:nvPr/>
        </p:nvPicPr>
        <p:blipFill rotWithShape="1">
          <a:blip r:embed="rId6"/>
          <a:srcRect t="11489" r="-322" b="5978"/>
          <a:stretch/>
        </p:blipFill>
        <p:spPr>
          <a:xfrm>
            <a:off x="1826688" y="1913792"/>
            <a:ext cx="2288767" cy="2845768"/>
          </a:xfrm>
          <a:prstGeom prst="rect">
            <a:avLst/>
          </a:prstGeom>
        </p:spPr>
      </p:pic>
    </p:spTree>
    <p:extLst>
      <p:ext uri="{BB962C8B-B14F-4D97-AF65-F5344CB8AC3E}">
        <p14:creationId xmlns:p14="http://schemas.microsoft.com/office/powerpoint/2010/main" val="80399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A3C2024-A6FB-CB95-37BA-F39737C96837}"/>
              </a:ext>
            </a:extLst>
          </p:cNvPr>
          <p:cNvSpPr>
            <a:spLocks noGrp="1"/>
          </p:cNvSpPr>
          <p:nvPr>
            <p:ph type="title"/>
          </p:nvPr>
        </p:nvSpPr>
        <p:spPr>
          <a:xfrm>
            <a:off x="492370" y="516835"/>
            <a:ext cx="3084844" cy="5772840"/>
          </a:xfrm>
        </p:spPr>
        <p:txBody>
          <a:bodyPr anchor="ctr">
            <a:normAutofit/>
          </a:bodyPr>
          <a:lstStyle/>
          <a:p>
            <a:pPr algn="ctr"/>
            <a:r>
              <a:rPr lang="en-US" sz="4000" dirty="0">
                <a:solidFill>
                  <a:srgbClr val="FFFFFF"/>
                </a:solidFill>
              </a:rPr>
              <a:t>Elective Departments</a:t>
            </a:r>
            <a:br>
              <a:rPr lang="en-US" sz="4000" dirty="0">
                <a:solidFill>
                  <a:srgbClr val="FFFFFF"/>
                </a:solidFill>
              </a:rPr>
            </a:br>
            <a:br>
              <a:rPr lang="en-US" sz="4000" dirty="0">
                <a:solidFill>
                  <a:srgbClr val="FFFFFF"/>
                </a:solidFill>
              </a:rPr>
            </a:br>
            <a:br>
              <a:rPr lang="en-US" sz="4000" dirty="0">
                <a:solidFill>
                  <a:srgbClr val="FFFFFF"/>
                </a:solidFill>
              </a:rPr>
            </a:br>
            <a:br>
              <a:rPr lang="en-US" sz="3600" dirty="0">
                <a:solidFill>
                  <a:srgbClr val="FFFFFF"/>
                </a:solidFill>
              </a:rPr>
            </a:br>
            <a:br>
              <a:rPr lang="en-US" sz="3600" dirty="0">
                <a:solidFill>
                  <a:srgbClr val="FFFFFF"/>
                </a:solidFill>
              </a:rPr>
            </a:br>
            <a:endParaRPr lang="en-US" sz="3600" dirty="0">
              <a:solidFill>
                <a:srgbClr val="FFFFFF"/>
              </a:solidFill>
            </a:endParaRP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C71CA21F-D331-A985-538A-9B1CBA3E3F72}"/>
              </a:ext>
            </a:extLst>
          </p:cNvPr>
          <p:cNvGraphicFramePr>
            <a:graphicFrameLocks noGrp="1"/>
          </p:cNvGraphicFramePr>
          <p:nvPr>
            <p:ph idx="1"/>
            <p:extLst>
              <p:ext uri="{D42A27DB-BD31-4B8C-83A1-F6EECF244321}">
                <p14:modId xmlns:p14="http://schemas.microsoft.com/office/powerpoint/2010/main" val="35218517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5E2FB416-6D31-1BDC-6DE1-7491B2FC4C47}"/>
              </a:ext>
            </a:extLst>
          </p:cNvPr>
          <p:cNvSpPr txBox="1">
            <a:spLocks/>
          </p:cNvSpPr>
          <p:nvPr/>
        </p:nvSpPr>
        <p:spPr>
          <a:xfrm>
            <a:off x="-508733" y="6208712"/>
            <a:ext cx="4822825"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Proficiency Commitment = 90 percent in 5 years</a:t>
            </a:r>
          </a:p>
        </p:txBody>
      </p:sp>
      <p:pic>
        <p:nvPicPr>
          <p:cNvPr id="8" name="Picture 7" descr="Logo&#10;&#10;Description automatically generated">
            <a:extLst>
              <a:ext uri="{FF2B5EF4-FFF2-40B4-BE49-F238E27FC236}">
                <a16:creationId xmlns:a16="http://schemas.microsoft.com/office/drawing/2014/main" id="{64F08F49-A62C-A887-133D-587D7B8287B8}"/>
              </a:ext>
            </a:extLst>
          </p:cNvPr>
          <p:cNvPicPr>
            <a:picLocks noChangeAspect="1"/>
          </p:cNvPicPr>
          <p:nvPr/>
        </p:nvPicPr>
        <p:blipFill rotWithShape="1">
          <a:blip r:embed="rId7"/>
          <a:srcRect l="45381" t="74216" r="45206" b="10000"/>
          <a:stretch/>
        </p:blipFill>
        <p:spPr>
          <a:xfrm>
            <a:off x="1097281" y="3429000"/>
            <a:ext cx="1955408" cy="2173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41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891-2256-18D9-E36C-02AF50E32E07}"/>
              </a:ext>
            </a:extLst>
          </p:cNvPr>
          <p:cNvSpPr>
            <a:spLocks noGrp="1"/>
          </p:cNvSpPr>
          <p:nvPr>
            <p:ph type="title"/>
          </p:nvPr>
        </p:nvSpPr>
        <p:spPr>
          <a:xfrm rot="-10800000" flipV="1">
            <a:off x="457200" y="1230591"/>
            <a:ext cx="3200400" cy="835980"/>
          </a:xfrm>
        </p:spPr>
        <p:txBody>
          <a:bodyPr>
            <a:normAutofit fontScale="90000"/>
          </a:bodyPr>
          <a:lstStyle/>
          <a:p>
            <a:pPr algn="ctr"/>
            <a:r>
              <a:rPr lang="en-US" sz="4400">
                <a:cs typeface="Calibri Light"/>
              </a:rPr>
              <a:t>Fine Arts</a:t>
            </a:r>
            <a:br>
              <a:rPr lang="en-US" sz="4400">
                <a:cs typeface="Calibri Light"/>
              </a:rPr>
            </a:br>
            <a:r>
              <a:rPr lang="en-US" sz="4400">
                <a:cs typeface="Calibri Light"/>
              </a:rPr>
              <a:t>Department</a:t>
            </a:r>
          </a:p>
        </p:txBody>
      </p:sp>
      <p:pic>
        <p:nvPicPr>
          <p:cNvPr id="5" name="Picture 5" descr="Text&#10;&#10;Description automatically generated">
            <a:extLst>
              <a:ext uri="{FF2B5EF4-FFF2-40B4-BE49-F238E27FC236}">
                <a16:creationId xmlns:a16="http://schemas.microsoft.com/office/drawing/2014/main" id="{4A0E77B7-D3DA-BA05-63ED-7AED6C5C6880}"/>
              </a:ext>
            </a:extLst>
          </p:cNvPr>
          <p:cNvPicPr>
            <a:picLocks noGrp="1" noChangeAspect="1"/>
          </p:cNvPicPr>
          <p:nvPr>
            <p:ph idx="1"/>
          </p:nvPr>
        </p:nvPicPr>
        <p:blipFill>
          <a:blip r:embed="rId2"/>
          <a:stretch>
            <a:fillRect/>
          </a:stretch>
        </p:blipFill>
        <p:spPr>
          <a:xfrm>
            <a:off x="4396381" y="369015"/>
            <a:ext cx="2942861" cy="5257800"/>
          </a:xfrm>
        </p:spPr>
      </p:pic>
      <p:sp>
        <p:nvSpPr>
          <p:cNvPr id="4" name="Text Placeholder 3">
            <a:extLst>
              <a:ext uri="{FF2B5EF4-FFF2-40B4-BE49-F238E27FC236}">
                <a16:creationId xmlns:a16="http://schemas.microsoft.com/office/drawing/2014/main" id="{E68FC988-8974-CA02-8546-373AE487D075}"/>
              </a:ext>
            </a:extLst>
          </p:cNvPr>
          <p:cNvSpPr>
            <a:spLocks noGrp="1"/>
          </p:cNvSpPr>
          <p:nvPr>
            <p:ph type="body" sz="half" idx="2"/>
          </p:nvPr>
        </p:nvSpPr>
        <p:spPr/>
        <p:txBody>
          <a:bodyPr/>
          <a:lstStyle/>
          <a:p>
            <a:endParaRPr lang="en-US"/>
          </a:p>
        </p:txBody>
      </p:sp>
      <p:pic>
        <p:nvPicPr>
          <p:cNvPr id="3" name="Picture 5">
            <a:extLst>
              <a:ext uri="{FF2B5EF4-FFF2-40B4-BE49-F238E27FC236}">
                <a16:creationId xmlns:a16="http://schemas.microsoft.com/office/drawing/2014/main" id="{CCF5F5E0-9102-256E-8D0C-F6C24D35541A}"/>
              </a:ext>
            </a:extLst>
          </p:cNvPr>
          <p:cNvPicPr>
            <a:picLocks noChangeAspect="1"/>
          </p:cNvPicPr>
          <p:nvPr/>
        </p:nvPicPr>
        <p:blipFill>
          <a:blip r:embed="rId3"/>
          <a:stretch>
            <a:fillRect/>
          </a:stretch>
        </p:blipFill>
        <p:spPr>
          <a:xfrm>
            <a:off x="4396059" y="5619395"/>
            <a:ext cx="2947638" cy="426625"/>
          </a:xfrm>
          <a:prstGeom prst="rect">
            <a:avLst/>
          </a:prstGeom>
        </p:spPr>
      </p:pic>
      <p:sp>
        <p:nvSpPr>
          <p:cNvPr id="6" name="TextBox 5">
            <a:extLst>
              <a:ext uri="{FF2B5EF4-FFF2-40B4-BE49-F238E27FC236}">
                <a16:creationId xmlns:a16="http://schemas.microsoft.com/office/drawing/2014/main" id="{4068724F-D889-EA00-B96E-5DB850CBF4FC}"/>
              </a:ext>
            </a:extLst>
          </p:cNvPr>
          <p:cNvSpPr txBox="1"/>
          <p:nvPr/>
        </p:nvSpPr>
        <p:spPr>
          <a:xfrm>
            <a:off x="7679473" y="33119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a:solidFill>
                <a:srgbClr val="444444"/>
              </a:solidFill>
              <a:ea typeface="Calibri"/>
              <a:cs typeface="Arial"/>
            </a:endParaRPr>
          </a:p>
        </p:txBody>
      </p:sp>
      <p:pic>
        <p:nvPicPr>
          <p:cNvPr id="7" name="Picture 7" descr="Logo&#10;&#10;Description automatically generated">
            <a:extLst>
              <a:ext uri="{FF2B5EF4-FFF2-40B4-BE49-F238E27FC236}">
                <a16:creationId xmlns:a16="http://schemas.microsoft.com/office/drawing/2014/main" id="{DE433DB2-8AC4-D688-E174-C00D7BF96818}"/>
              </a:ext>
            </a:extLst>
          </p:cNvPr>
          <p:cNvPicPr>
            <a:picLocks noChangeAspect="1"/>
          </p:cNvPicPr>
          <p:nvPr/>
        </p:nvPicPr>
        <p:blipFill>
          <a:blip r:embed="rId4"/>
          <a:stretch>
            <a:fillRect/>
          </a:stretch>
        </p:blipFill>
        <p:spPr>
          <a:xfrm>
            <a:off x="4361895" y="6238304"/>
            <a:ext cx="2994733" cy="462597"/>
          </a:xfrm>
          <a:prstGeom prst="rect">
            <a:avLst/>
          </a:prstGeom>
        </p:spPr>
      </p:pic>
      <p:pic>
        <p:nvPicPr>
          <p:cNvPr id="8" name="Picture 8">
            <a:extLst>
              <a:ext uri="{FF2B5EF4-FFF2-40B4-BE49-F238E27FC236}">
                <a16:creationId xmlns:a16="http://schemas.microsoft.com/office/drawing/2014/main" id="{5E3EDD75-42AB-F894-E26A-EB25A46B95A0}"/>
              </a:ext>
            </a:extLst>
          </p:cNvPr>
          <p:cNvPicPr>
            <a:picLocks noChangeAspect="1"/>
          </p:cNvPicPr>
          <p:nvPr/>
        </p:nvPicPr>
        <p:blipFill>
          <a:blip r:embed="rId5"/>
          <a:stretch>
            <a:fillRect/>
          </a:stretch>
        </p:blipFill>
        <p:spPr>
          <a:xfrm rot="-240000">
            <a:off x="7515086" y="188788"/>
            <a:ext cx="2695575" cy="2085975"/>
          </a:xfrm>
          <a:prstGeom prst="rect">
            <a:avLst/>
          </a:prstGeom>
        </p:spPr>
      </p:pic>
      <p:pic>
        <p:nvPicPr>
          <p:cNvPr id="9" name="Picture 9">
            <a:extLst>
              <a:ext uri="{FF2B5EF4-FFF2-40B4-BE49-F238E27FC236}">
                <a16:creationId xmlns:a16="http://schemas.microsoft.com/office/drawing/2014/main" id="{9DC3BF04-A357-C2B9-5D46-9423F2A335CD}"/>
              </a:ext>
            </a:extLst>
          </p:cNvPr>
          <p:cNvPicPr>
            <a:picLocks noChangeAspect="1"/>
          </p:cNvPicPr>
          <p:nvPr/>
        </p:nvPicPr>
        <p:blipFill>
          <a:blip r:embed="rId6"/>
          <a:stretch>
            <a:fillRect/>
          </a:stretch>
        </p:blipFill>
        <p:spPr>
          <a:xfrm rot="240000">
            <a:off x="9325992" y="2438887"/>
            <a:ext cx="2743200" cy="1935837"/>
          </a:xfrm>
          <a:prstGeom prst="rect">
            <a:avLst/>
          </a:prstGeom>
        </p:spPr>
      </p:pic>
      <p:pic>
        <p:nvPicPr>
          <p:cNvPr id="10" name="Picture 10">
            <a:extLst>
              <a:ext uri="{FF2B5EF4-FFF2-40B4-BE49-F238E27FC236}">
                <a16:creationId xmlns:a16="http://schemas.microsoft.com/office/drawing/2014/main" id="{C6CE99C6-FDEC-5834-D9E1-B4B131F51934}"/>
              </a:ext>
            </a:extLst>
          </p:cNvPr>
          <p:cNvPicPr>
            <a:picLocks noChangeAspect="1"/>
          </p:cNvPicPr>
          <p:nvPr/>
        </p:nvPicPr>
        <p:blipFill>
          <a:blip r:embed="rId7"/>
          <a:stretch>
            <a:fillRect/>
          </a:stretch>
        </p:blipFill>
        <p:spPr>
          <a:xfrm rot="-360000">
            <a:off x="7868573" y="4742756"/>
            <a:ext cx="2743200" cy="1826118"/>
          </a:xfrm>
          <a:prstGeom prst="rect">
            <a:avLst/>
          </a:prstGeom>
        </p:spPr>
      </p:pic>
      <p:pic>
        <p:nvPicPr>
          <p:cNvPr id="11" name="Picture 11">
            <a:extLst>
              <a:ext uri="{FF2B5EF4-FFF2-40B4-BE49-F238E27FC236}">
                <a16:creationId xmlns:a16="http://schemas.microsoft.com/office/drawing/2014/main" id="{4998341A-CB1E-BBEF-ECA8-E48F1CD2E5B4}"/>
              </a:ext>
            </a:extLst>
          </p:cNvPr>
          <p:cNvPicPr>
            <a:picLocks noChangeAspect="1"/>
          </p:cNvPicPr>
          <p:nvPr/>
        </p:nvPicPr>
        <p:blipFill>
          <a:blip r:embed="rId8"/>
          <a:stretch>
            <a:fillRect/>
          </a:stretch>
        </p:blipFill>
        <p:spPr>
          <a:xfrm>
            <a:off x="13239565" y="6296994"/>
            <a:ext cx="2743200" cy="1810029"/>
          </a:xfrm>
          <a:prstGeom prst="rect">
            <a:avLst/>
          </a:prstGeom>
        </p:spPr>
      </p:pic>
      <p:pic>
        <p:nvPicPr>
          <p:cNvPr id="12" name="Picture 11">
            <a:extLst>
              <a:ext uri="{FF2B5EF4-FFF2-40B4-BE49-F238E27FC236}">
                <a16:creationId xmlns:a16="http://schemas.microsoft.com/office/drawing/2014/main" id="{5F840EC0-8F73-AC1D-D1DC-0DBFCD2C7CDB}"/>
              </a:ext>
            </a:extLst>
          </p:cNvPr>
          <p:cNvPicPr>
            <a:picLocks noChangeAspect="1"/>
          </p:cNvPicPr>
          <p:nvPr/>
        </p:nvPicPr>
        <p:blipFill>
          <a:blip r:embed="rId8"/>
          <a:stretch>
            <a:fillRect/>
          </a:stretch>
        </p:blipFill>
        <p:spPr>
          <a:xfrm>
            <a:off x="500109" y="2265052"/>
            <a:ext cx="2898559" cy="2046766"/>
          </a:xfrm>
          <a:prstGeom prst="rect">
            <a:avLst/>
          </a:prstGeom>
        </p:spPr>
      </p:pic>
      <p:pic>
        <p:nvPicPr>
          <p:cNvPr id="14" name="Picture 13" descr="Logo&#10;&#10;Description automatically generated">
            <a:extLst>
              <a:ext uri="{FF2B5EF4-FFF2-40B4-BE49-F238E27FC236}">
                <a16:creationId xmlns:a16="http://schemas.microsoft.com/office/drawing/2014/main" id="{1574DF82-0F8A-01F8-4B32-88AC6338D64C}"/>
              </a:ext>
            </a:extLst>
          </p:cNvPr>
          <p:cNvPicPr>
            <a:picLocks noChangeAspect="1"/>
          </p:cNvPicPr>
          <p:nvPr/>
        </p:nvPicPr>
        <p:blipFill rotWithShape="1">
          <a:blip r:embed="rId9"/>
          <a:srcRect l="45381" t="74216" r="45206" b="10000"/>
          <a:stretch/>
        </p:blipFill>
        <p:spPr>
          <a:xfrm>
            <a:off x="11100310" y="5734469"/>
            <a:ext cx="853888" cy="949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74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175B8E7-DF57-646E-5601-2B245BC8769A}"/>
              </a:ext>
            </a:extLst>
          </p:cNvPr>
          <p:cNvPicPr>
            <a:picLocks noChangeAspect="1"/>
          </p:cNvPicPr>
          <p:nvPr/>
        </p:nvPicPr>
        <p:blipFill>
          <a:blip r:embed="rId2"/>
          <a:stretch>
            <a:fillRect/>
          </a:stretch>
        </p:blipFill>
        <p:spPr>
          <a:xfrm>
            <a:off x="381741" y="134385"/>
            <a:ext cx="11613470" cy="6071366"/>
          </a:xfrm>
          <a:prstGeom prst="rect">
            <a:avLst/>
          </a:prstGeom>
        </p:spPr>
      </p:pic>
      <p:pic>
        <p:nvPicPr>
          <p:cNvPr id="4" name="Picture 3" descr="Logo&#10;&#10;Description automatically generated">
            <a:extLst>
              <a:ext uri="{FF2B5EF4-FFF2-40B4-BE49-F238E27FC236}">
                <a16:creationId xmlns:a16="http://schemas.microsoft.com/office/drawing/2014/main" id="{D80881CC-0B08-A2CF-FA7B-8D0FB0C58AA6}"/>
              </a:ext>
            </a:extLst>
          </p:cNvPr>
          <p:cNvPicPr>
            <a:picLocks noChangeAspect="1"/>
          </p:cNvPicPr>
          <p:nvPr/>
        </p:nvPicPr>
        <p:blipFill rotWithShape="1">
          <a:blip r:embed="rId3"/>
          <a:srcRect l="45381" t="74216" r="45206" b="10000"/>
          <a:stretch/>
        </p:blipFill>
        <p:spPr>
          <a:xfrm>
            <a:off x="11141323" y="5590594"/>
            <a:ext cx="853888" cy="949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4127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EAC96A7-4557-440E-A647-8A4F07C6A827}"/>
              </a:ext>
            </a:extLst>
          </p:cNvPr>
          <p:cNvSpPr>
            <a:spLocks noGrp="1"/>
          </p:cNvSpPr>
          <p:nvPr>
            <p:ph type="title"/>
          </p:nvPr>
        </p:nvSpPr>
        <p:spPr>
          <a:xfrm>
            <a:off x="1066800" y="5252936"/>
            <a:ext cx="10058400" cy="1028715"/>
          </a:xfrm>
        </p:spPr>
        <p:txBody>
          <a:bodyPr>
            <a:normAutofit/>
          </a:bodyPr>
          <a:lstStyle/>
          <a:p>
            <a:pPr algn="ctr"/>
            <a:r>
              <a:rPr lang="en-US">
                <a:solidFill>
                  <a:srgbClr val="FFFFFF"/>
                </a:solidFill>
              </a:rPr>
              <a:t>Music Department</a:t>
            </a:r>
          </a:p>
        </p:txBody>
      </p:sp>
      <p:sp>
        <p:nvSpPr>
          <p:cNvPr id="1035" name="Rectangle 1034">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2CE7612-216C-4CAC-9D44-EFB0279D518D}"/>
              </a:ext>
            </a:extLst>
          </p:cNvPr>
          <p:cNvSpPr>
            <a:spLocks noGrp="1"/>
          </p:cNvSpPr>
          <p:nvPr>
            <p:ph idx="1"/>
          </p:nvPr>
        </p:nvSpPr>
        <p:spPr>
          <a:xfrm>
            <a:off x="6495738" y="446809"/>
            <a:ext cx="5260944" cy="2542030"/>
          </a:xfrm>
        </p:spPr>
        <p:txBody>
          <a:bodyPr>
            <a:normAutofit fontScale="92500" lnSpcReduction="10000"/>
          </a:bodyPr>
          <a:lstStyle/>
          <a:p>
            <a:pPr marL="55778" indent="-55778" defTabSz="557784">
              <a:spcBef>
                <a:spcPts val="732"/>
              </a:spcBef>
              <a:spcAft>
                <a:spcPts val="122"/>
              </a:spcAft>
            </a:pPr>
            <a:endParaRPr lang="en-US" sz="1464" b="1" i="1" kern="1200" dirty="0">
              <a:solidFill>
                <a:schemeClr val="tx1">
                  <a:lumMod val="75000"/>
                  <a:lumOff val="25000"/>
                </a:schemeClr>
              </a:solidFill>
              <a:latin typeface="Calibri" panose="020F0502020204030204" pitchFamily="34" charset="0"/>
              <a:ea typeface="+mn-ea"/>
              <a:cs typeface="+mn-cs"/>
            </a:endParaRPr>
          </a:p>
          <a:p>
            <a:pPr marL="55778" indent="-55778" defTabSz="557784">
              <a:spcBef>
                <a:spcPts val="732"/>
              </a:spcBef>
              <a:spcAft>
                <a:spcPts val="122"/>
              </a:spcAft>
            </a:pPr>
            <a:r>
              <a:rPr lang="en-US" sz="2400" b="1" i="1" kern="1200" dirty="0">
                <a:solidFill>
                  <a:schemeClr val="tx1"/>
                </a:solidFill>
                <a:latin typeface="Calibri" panose="020F0502020204030204" pitchFamily="34" charset="0"/>
                <a:ea typeface="+mn-ea"/>
                <a:cs typeface="+mn-cs"/>
              </a:rPr>
              <a:t>The Brockton High School Music Department is a vibrant department within our school.  There are over 400 students performing in the Concert Choir, Repertoire Chorus, Concert Band, and Advanced Concert Band. These groups have won many awards and perform for audiences around the city and around the state</a:t>
            </a:r>
            <a:r>
              <a:rPr lang="en-US" sz="2400" b="1" i="1" kern="1200" dirty="0">
                <a:solidFill>
                  <a:schemeClr val="tx1">
                    <a:lumMod val="75000"/>
                    <a:lumOff val="25000"/>
                  </a:schemeClr>
                </a:solidFill>
                <a:latin typeface="Calibri" panose="020F0502020204030204" pitchFamily="34" charset="0"/>
                <a:ea typeface="+mn-ea"/>
                <a:cs typeface="+mn-cs"/>
              </a:rPr>
              <a:t>. </a:t>
            </a:r>
            <a:endParaRPr lang="en-US" sz="2400" dirty="0"/>
          </a:p>
        </p:txBody>
      </p:sp>
      <p:pic>
        <p:nvPicPr>
          <p:cNvPr id="10" name="Picture 9" descr="Logo&#10;&#10;Description automatically generated">
            <a:extLst>
              <a:ext uri="{FF2B5EF4-FFF2-40B4-BE49-F238E27FC236}">
                <a16:creationId xmlns:a16="http://schemas.microsoft.com/office/drawing/2014/main" id="{920B7089-72E0-4B8F-AE91-6637DAB1776C}"/>
              </a:ext>
            </a:extLst>
          </p:cNvPr>
          <p:cNvPicPr>
            <a:picLocks noChangeAspect="1"/>
          </p:cNvPicPr>
          <p:nvPr/>
        </p:nvPicPr>
        <p:blipFill rotWithShape="1">
          <a:blip r:embed="rId3"/>
          <a:srcRect l="45381" t="74216" r="45206" b="10000"/>
          <a:stretch/>
        </p:blipFill>
        <p:spPr>
          <a:xfrm>
            <a:off x="10748764" y="5252936"/>
            <a:ext cx="1007918" cy="10287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CAD9008-8F1F-B657-7456-48AB55EB9666}"/>
              </a:ext>
            </a:extLst>
          </p:cNvPr>
          <p:cNvSpPr txBox="1"/>
          <p:nvPr/>
        </p:nvSpPr>
        <p:spPr>
          <a:xfrm>
            <a:off x="6481530" y="3334359"/>
            <a:ext cx="5405670" cy="1015663"/>
          </a:xfrm>
          <a:prstGeom prst="rect">
            <a:avLst/>
          </a:prstGeom>
          <a:noFill/>
        </p:spPr>
        <p:txBody>
          <a:bodyPr wrap="square" rtlCol="0">
            <a:spAutoFit/>
          </a:bodyPr>
          <a:lstStyle/>
          <a:p>
            <a:pPr defTabSz="557784">
              <a:spcAft>
                <a:spcPts val="600"/>
              </a:spcAft>
            </a:pPr>
            <a:r>
              <a:rPr lang="en-US" sz="2000" b="1" i="1" kern="1200" dirty="0">
                <a:solidFill>
                  <a:schemeClr val="tx1"/>
                </a:solidFill>
                <a:latin typeface="Calibri" panose="020F0502020204030204" pitchFamily="34" charset="0"/>
                <a:ea typeface="+mn-ea"/>
                <a:cs typeface="+mn-cs"/>
              </a:rPr>
              <a:t>Elective courses such as History of Popular Music, Music in the Media, Jazz Improvisation, and Piano, are available to all students.</a:t>
            </a:r>
            <a:endParaRPr lang="en-US" sz="2000" b="1" i="1" dirty="0">
              <a:effectLst/>
              <a:latin typeface="Calibri" panose="020F0502020204030204" pitchFamily="34" charset="0"/>
            </a:endParaRPr>
          </a:p>
        </p:txBody>
      </p:sp>
      <p:pic>
        <p:nvPicPr>
          <p:cNvPr id="1026" name="Picture 2" descr="Image preview">
            <a:extLst>
              <a:ext uri="{FF2B5EF4-FFF2-40B4-BE49-F238E27FC236}">
                <a16:creationId xmlns:a16="http://schemas.microsoft.com/office/drawing/2014/main" id="{DEB2F878-CA4A-4140-D92D-77E6FFE6B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86" y="576349"/>
            <a:ext cx="6114264" cy="3753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025B417B-D6EC-311A-ABC8-6CF52AC83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86" y="5122889"/>
            <a:ext cx="1247102" cy="1325733"/>
          </a:xfrm>
          <a:prstGeom prst="rect">
            <a:avLst/>
          </a:prstGeom>
        </p:spPr>
      </p:pic>
    </p:spTree>
    <p:extLst>
      <p:ext uri="{BB962C8B-B14F-4D97-AF65-F5344CB8AC3E}">
        <p14:creationId xmlns:p14="http://schemas.microsoft.com/office/powerpoint/2010/main" val="368234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road, people&#10;&#10;Description automatically generated">
            <a:extLst>
              <a:ext uri="{FF2B5EF4-FFF2-40B4-BE49-F238E27FC236}">
                <a16:creationId xmlns:a16="http://schemas.microsoft.com/office/drawing/2014/main" id="{9D081A64-C9DE-31EF-D2CB-AE43D9620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77" y="211015"/>
            <a:ext cx="5158153" cy="3868615"/>
          </a:xfrm>
          <a:prstGeom prst="rect">
            <a:avLst/>
          </a:prstGeom>
        </p:spPr>
      </p:pic>
      <p:sp>
        <p:nvSpPr>
          <p:cNvPr id="6" name="TextBox 5">
            <a:extLst>
              <a:ext uri="{FF2B5EF4-FFF2-40B4-BE49-F238E27FC236}">
                <a16:creationId xmlns:a16="http://schemas.microsoft.com/office/drawing/2014/main" id="{7E2FBAE1-14C1-33CF-512D-7AFE5EFA79BD}"/>
              </a:ext>
            </a:extLst>
          </p:cNvPr>
          <p:cNvSpPr txBox="1"/>
          <p:nvPr/>
        </p:nvSpPr>
        <p:spPr>
          <a:xfrm>
            <a:off x="590843" y="4586068"/>
            <a:ext cx="4572000" cy="461665"/>
          </a:xfrm>
          <a:prstGeom prst="rect">
            <a:avLst/>
          </a:prstGeom>
          <a:noFill/>
        </p:spPr>
        <p:txBody>
          <a:bodyPr wrap="square" rtlCol="0">
            <a:spAutoFit/>
          </a:bodyPr>
          <a:lstStyle/>
          <a:p>
            <a:pPr algn="ctr"/>
            <a:r>
              <a:rPr lang="en-US" sz="2400" dirty="0"/>
              <a:t>Brockton’s Holiday Parade</a:t>
            </a:r>
          </a:p>
        </p:txBody>
      </p:sp>
      <p:pic>
        <p:nvPicPr>
          <p:cNvPr id="3074" name="Picture 2" descr="Image preview">
            <a:extLst>
              <a:ext uri="{FF2B5EF4-FFF2-40B4-BE49-F238E27FC236}">
                <a16:creationId xmlns:a16="http://schemas.microsoft.com/office/drawing/2014/main" id="{40A6AFEA-7BA4-995A-B6E0-AC5385D33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092" y="1220372"/>
            <a:ext cx="5889674" cy="44172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6736FB2-342D-BBA4-D470-189F3EAA7DD5}"/>
              </a:ext>
            </a:extLst>
          </p:cNvPr>
          <p:cNvCxnSpPr/>
          <p:nvPr/>
        </p:nvCxnSpPr>
        <p:spPr>
          <a:xfrm>
            <a:off x="8539088" y="2753750"/>
            <a:ext cx="914400" cy="9144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309C23-740D-FFBD-59AD-9FBE9F5A2ADC}"/>
              </a:ext>
            </a:extLst>
          </p:cNvPr>
          <p:cNvSpPr txBox="1"/>
          <p:nvPr/>
        </p:nvSpPr>
        <p:spPr>
          <a:xfrm>
            <a:off x="5472330" y="5757257"/>
            <a:ext cx="6597750" cy="461665"/>
          </a:xfrm>
          <a:prstGeom prst="rect">
            <a:avLst/>
          </a:prstGeom>
          <a:noFill/>
        </p:spPr>
        <p:txBody>
          <a:bodyPr wrap="square" rtlCol="0">
            <a:spAutoFit/>
          </a:bodyPr>
          <a:lstStyle/>
          <a:p>
            <a:r>
              <a:rPr lang="en-US" sz="2400" dirty="0"/>
              <a:t>   Thanksgiving Eve Football Game at Fenway Park</a:t>
            </a:r>
          </a:p>
        </p:txBody>
      </p:sp>
    </p:spTree>
    <p:extLst>
      <p:ext uri="{BB962C8B-B14F-4D97-AF65-F5344CB8AC3E}">
        <p14:creationId xmlns:p14="http://schemas.microsoft.com/office/powerpoint/2010/main" val="37806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0A1DEB-D8B2-4267-B1E3-DF9903353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039821-71E6-4D14-A6A3-00E340040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43B04F-B5E0-41BD-BEEA-A4E6B79F2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F64E398D-A925-42E9-A108-07D049EEDC24}"/>
              </a:ext>
            </a:extLst>
          </p:cNvPr>
          <p:cNvPicPr>
            <a:picLocks noChangeAspect="1"/>
          </p:cNvPicPr>
          <p:nvPr/>
        </p:nvPicPr>
        <p:blipFill rotWithShape="1">
          <a:blip r:embed="rId3"/>
          <a:srcRect l="45381" t="74216" r="45206" b="10000"/>
          <a:stretch/>
        </p:blipFill>
        <p:spPr>
          <a:xfrm>
            <a:off x="11171003" y="110798"/>
            <a:ext cx="833573" cy="92655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26DC16A-C62B-4A44-8DDE-C8E839E74A43}"/>
              </a:ext>
            </a:extLst>
          </p:cNvPr>
          <p:cNvPicPr>
            <a:picLocks noChangeAspect="1"/>
          </p:cNvPicPr>
          <p:nvPr/>
        </p:nvPicPr>
        <p:blipFill>
          <a:blip r:embed="rId4"/>
          <a:stretch>
            <a:fillRect/>
          </a:stretch>
        </p:blipFill>
        <p:spPr>
          <a:xfrm>
            <a:off x="194258" y="6270926"/>
            <a:ext cx="1240521" cy="540284"/>
          </a:xfrm>
          <a:prstGeom prst="rect">
            <a:avLst/>
          </a:prstGeom>
        </p:spPr>
      </p:pic>
      <p:sp>
        <p:nvSpPr>
          <p:cNvPr id="3" name="AutoShape 2" descr="Image preview">
            <a:extLst>
              <a:ext uri="{FF2B5EF4-FFF2-40B4-BE49-F238E27FC236}">
                <a16:creationId xmlns:a16="http://schemas.microsoft.com/office/drawing/2014/main" id="{7B5EFA0A-53ED-7939-0AC4-01B94FB84D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preview">
            <a:extLst>
              <a:ext uri="{FF2B5EF4-FFF2-40B4-BE49-F238E27FC236}">
                <a16:creationId xmlns:a16="http://schemas.microsoft.com/office/drawing/2014/main" id="{4AFEFAF1-A7D6-1F8F-B768-E0295AC6568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preview">
            <a:extLst>
              <a:ext uri="{FF2B5EF4-FFF2-40B4-BE49-F238E27FC236}">
                <a16:creationId xmlns:a16="http://schemas.microsoft.com/office/drawing/2014/main" id="{FFFB2DB4-0BCA-C94A-61D8-8923D48147E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group of people posing for a photo&#10;&#10;Description automatically generated">
            <a:extLst>
              <a:ext uri="{FF2B5EF4-FFF2-40B4-BE49-F238E27FC236}">
                <a16:creationId xmlns:a16="http://schemas.microsoft.com/office/drawing/2014/main" id="{F3BB0FA7-826B-4A80-99A5-B7AEFAF81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573" y="815352"/>
            <a:ext cx="10082254" cy="5307152"/>
          </a:xfrm>
          <a:prstGeom prst="rect">
            <a:avLst/>
          </a:prstGeom>
        </p:spPr>
      </p:pic>
    </p:spTree>
    <p:extLst>
      <p:ext uri="{BB962C8B-B14F-4D97-AF65-F5344CB8AC3E}">
        <p14:creationId xmlns:p14="http://schemas.microsoft.com/office/powerpoint/2010/main" val="4085447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70E3-7C81-8D31-5B2C-D9416D37D9F6}"/>
              </a:ext>
            </a:extLst>
          </p:cNvPr>
          <p:cNvSpPr>
            <a:spLocks noGrp="1"/>
          </p:cNvSpPr>
          <p:nvPr>
            <p:ph type="title"/>
          </p:nvPr>
        </p:nvSpPr>
        <p:spPr>
          <a:xfrm>
            <a:off x="983925" y="286603"/>
            <a:ext cx="10171755" cy="1450757"/>
          </a:xfrm>
        </p:spPr>
        <p:txBody>
          <a:bodyPr/>
          <a:lstStyle/>
          <a:p>
            <a:pPr algn="ctr"/>
            <a:r>
              <a:rPr lang="en-US">
                <a:cs typeface="Calibri Light"/>
              </a:rPr>
              <a:t>Career and Technical Education (CTE)</a:t>
            </a:r>
          </a:p>
        </p:txBody>
      </p:sp>
      <p:pic>
        <p:nvPicPr>
          <p:cNvPr id="4" name="Picture 4" descr="A picture containing text, indoor, items, different&#10;&#10;Description automatically generated">
            <a:extLst>
              <a:ext uri="{FF2B5EF4-FFF2-40B4-BE49-F238E27FC236}">
                <a16:creationId xmlns:a16="http://schemas.microsoft.com/office/drawing/2014/main" id="{70146F54-5B9C-B6C3-E08C-DA9FCFA233D8}"/>
              </a:ext>
            </a:extLst>
          </p:cNvPr>
          <p:cNvPicPr>
            <a:picLocks noGrp="1" noChangeAspect="1"/>
          </p:cNvPicPr>
          <p:nvPr>
            <p:ph idx="1"/>
          </p:nvPr>
        </p:nvPicPr>
        <p:blipFill>
          <a:blip r:embed="rId2"/>
          <a:stretch>
            <a:fillRect/>
          </a:stretch>
        </p:blipFill>
        <p:spPr>
          <a:xfrm>
            <a:off x="9489990" y="4341341"/>
            <a:ext cx="2702010" cy="2160766"/>
          </a:xfrm>
        </p:spPr>
      </p:pic>
      <p:pic>
        <p:nvPicPr>
          <p:cNvPr id="8" name="Picture 8" descr="Text&#10;&#10;Description automatically generated">
            <a:extLst>
              <a:ext uri="{FF2B5EF4-FFF2-40B4-BE49-F238E27FC236}">
                <a16:creationId xmlns:a16="http://schemas.microsoft.com/office/drawing/2014/main" id="{0EC013CA-06CC-4B80-8AD4-D389DA56898D}"/>
              </a:ext>
            </a:extLst>
          </p:cNvPr>
          <p:cNvPicPr>
            <a:picLocks noChangeAspect="1"/>
          </p:cNvPicPr>
          <p:nvPr/>
        </p:nvPicPr>
        <p:blipFill>
          <a:blip r:embed="rId3"/>
          <a:stretch>
            <a:fillRect/>
          </a:stretch>
        </p:blipFill>
        <p:spPr>
          <a:xfrm>
            <a:off x="26633" y="5804778"/>
            <a:ext cx="2092171" cy="900560"/>
          </a:xfrm>
          <a:prstGeom prst="rect">
            <a:avLst/>
          </a:prstGeom>
        </p:spPr>
      </p:pic>
      <p:graphicFrame>
        <p:nvGraphicFramePr>
          <p:cNvPr id="14" name="Diagram 13">
            <a:extLst>
              <a:ext uri="{FF2B5EF4-FFF2-40B4-BE49-F238E27FC236}">
                <a16:creationId xmlns:a16="http://schemas.microsoft.com/office/drawing/2014/main" id="{587F1BBB-B5F7-AEF7-6D48-31C429816AD2}"/>
              </a:ext>
            </a:extLst>
          </p:cNvPr>
          <p:cNvGraphicFramePr/>
          <p:nvPr>
            <p:extLst>
              <p:ext uri="{D42A27DB-BD31-4B8C-83A1-F6EECF244321}">
                <p14:modId xmlns:p14="http://schemas.microsoft.com/office/powerpoint/2010/main" val="2657850248"/>
              </p:ext>
            </p:extLst>
          </p:nvPr>
        </p:nvGraphicFramePr>
        <p:xfrm>
          <a:off x="983925" y="2356020"/>
          <a:ext cx="3188044" cy="1231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773D1372-0BCD-3D02-C9CF-1DFCBAA3EF27}"/>
              </a:ext>
            </a:extLst>
          </p:cNvPr>
          <p:cNvPicPr>
            <a:picLocks noChangeAspect="1"/>
          </p:cNvPicPr>
          <p:nvPr/>
        </p:nvPicPr>
        <p:blipFill>
          <a:blip r:embed="rId9"/>
          <a:stretch>
            <a:fillRect/>
          </a:stretch>
        </p:blipFill>
        <p:spPr>
          <a:xfrm>
            <a:off x="1213688" y="2940519"/>
            <a:ext cx="4496427" cy="1057423"/>
          </a:xfrm>
          <a:prstGeom prst="rect">
            <a:avLst/>
          </a:prstGeom>
        </p:spPr>
      </p:pic>
      <p:pic>
        <p:nvPicPr>
          <p:cNvPr id="16" name="Picture 15">
            <a:extLst>
              <a:ext uri="{FF2B5EF4-FFF2-40B4-BE49-F238E27FC236}">
                <a16:creationId xmlns:a16="http://schemas.microsoft.com/office/drawing/2014/main" id="{026723EB-E684-EE57-0C47-63B311D5B226}"/>
              </a:ext>
            </a:extLst>
          </p:cNvPr>
          <p:cNvPicPr>
            <a:picLocks noChangeAspect="1"/>
          </p:cNvPicPr>
          <p:nvPr/>
        </p:nvPicPr>
        <p:blipFill>
          <a:blip r:embed="rId10"/>
          <a:stretch>
            <a:fillRect/>
          </a:stretch>
        </p:blipFill>
        <p:spPr>
          <a:xfrm>
            <a:off x="6889302" y="4098767"/>
            <a:ext cx="2600688" cy="1143160"/>
          </a:xfrm>
          <a:prstGeom prst="rect">
            <a:avLst/>
          </a:prstGeom>
        </p:spPr>
      </p:pic>
      <p:pic>
        <p:nvPicPr>
          <p:cNvPr id="18" name="Picture 17">
            <a:extLst>
              <a:ext uri="{FF2B5EF4-FFF2-40B4-BE49-F238E27FC236}">
                <a16:creationId xmlns:a16="http://schemas.microsoft.com/office/drawing/2014/main" id="{315B1335-0D4F-6A2A-1FD4-94CA39D5E442}"/>
              </a:ext>
            </a:extLst>
          </p:cNvPr>
          <p:cNvPicPr>
            <a:picLocks noChangeAspect="1"/>
          </p:cNvPicPr>
          <p:nvPr/>
        </p:nvPicPr>
        <p:blipFill>
          <a:blip r:embed="rId11"/>
          <a:stretch>
            <a:fillRect/>
          </a:stretch>
        </p:blipFill>
        <p:spPr>
          <a:xfrm>
            <a:off x="1213688" y="4171625"/>
            <a:ext cx="4515480" cy="1076475"/>
          </a:xfrm>
          <a:prstGeom prst="rect">
            <a:avLst/>
          </a:prstGeom>
        </p:spPr>
      </p:pic>
      <p:pic>
        <p:nvPicPr>
          <p:cNvPr id="24" name="Picture 23">
            <a:extLst>
              <a:ext uri="{FF2B5EF4-FFF2-40B4-BE49-F238E27FC236}">
                <a16:creationId xmlns:a16="http://schemas.microsoft.com/office/drawing/2014/main" id="{7482D46D-F8D5-2235-C1EA-C7C00550793F}"/>
              </a:ext>
            </a:extLst>
          </p:cNvPr>
          <p:cNvPicPr>
            <a:picLocks noChangeAspect="1"/>
          </p:cNvPicPr>
          <p:nvPr/>
        </p:nvPicPr>
        <p:blipFill>
          <a:blip r:embed="rId12"/>
          <a:stretch>
            <a:fillRect/>
          </a:stretch>
        </p:blipFill>
        <p:spPr>
          <a:xfrm>
            <a:off x="6746687" y="2864710"/>
            <a:ext cx="4334480" cy="1171739"/>
          </a:xfrm>
          <a:prstGeom prst="rect">
            <a:avLst/>
          </a:prstGeom>
        </p:spPr>
      </p:pic>
      <p:sp>
        <p:nvSpPr>
          <p:cNvPr id="32" name="TextBox 31">
            <a:extLst>
              <a:ext uri="{FF2B5EF4-FFF2-40B4-BE49-F238E27FC236}">
                <a16:creationId xmlns:a16="http://schemas.microsoft.com/office/drawing/2014/main" id="{26A97727-825A-92B7-E232-B63A1213952C}"/>
              </a:ext>
            </a:extLst>
          </p:cNvPr>
          <p:cNvSpPr txBox="1"/>
          <p:nvPr/>
        </p:nvSpPr>
        <p:spPr>
          <a:xfrm>
            <a:off x="3393990" y="2059459"/>
            <a:ext cx="5239264" cy="769441"/>
          </a:xfrm>
          <a:prstGeom prst="rect">
            <a:avLst/>
          </a:prstGeom>
          <a:noFill/>
        </p:spPr>
        <p:txBody>
          <a:bodyPr wrap="square" rtlCol="0">
            <a:spAutoFit/>
          </a:bodyPr>
          <a:lstStyle/>
          <a:p>
            <a:r>
              <a:rPr lang="en-US" sz="4400" b="1"/>
              <a:t>Vocational Programs</a:t>
            </a:r>
          </a:p>
        </p:txBody>
      </p:sp>
    </p:spTree>
    <p:extLst>
      <p:ext uri="{BB962C8B-B14F-4D97-AF65-F5344CB8AC3E}">
        <p14:creationId xmlns:p14="http://schemas.microsoft.com/office/powerpoint/2010/main" val="3065439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C8C4F71D-47A1-6C5D-BC75-AB6FCAFF15D4}"/>
              </a:ext>
            </a:extLst>
          </p:cNvPr>
          <p:cNvPicPr>
            <a:picLocks noChangeAspect="1"/>
          </p:cNvPicPr>
          <p:nvPr/>
        </p:nvPicPr>
        <p:blipFill>
          <a:blip r:embed="rId2"/>
          <a:stretch>
            <a:fillRect/>
          </a:stretch>
        </p:blipFill>
        <p:spPr>
          <a:xfrm>
            <a:off x="85122" y="799372"/>
            <a:ext cx="3736471" cy="1170105"/>
          </a:xfrm>
          <a:prstGeom prst="rect">
            <a:avLst/>
          </a:prstGeom>
        </p:spPr>
      </p:pic>
      <p:pic>
        <p:nvPicPr>
          <p:cNvPr id="11" name="Picture 10">
            <a:extLst>
              <a:ext uri="{FF2B5EF4-FFF2-40B4-BE49-F238E27FC236}">
                <a16:creationId xmlns:a16="http://schemas.microsoft.com/office/drawing/2014/main" id="{632A2EF0-D659-DFB9-CBFE-DAA67FC99033}"/>
              </a:ext>
            </a:extLst>
          </p:cNvPr>
          <p:cNvPicPr>
            <a:picLocks noChangeAspect="1"/>
          </p:cNvPicPr>
          <p:nvPr/>
        </p:nvPicPr>
        <p:blipFill>
          <a:blip r:embed="rId3"/>
          <a:stretch>
            <a:fillRect/>
          </a:stretch>
        </p:blipFill>
        <p:spPr>
          <a:xfrm>
            <a:off x="616997" y="2798867"/>
            <a:ext cx="2069129" cy="1715199"/>
          </a:xfrm>
          <a:prstGeom prst="rect">
            <a:avLst/>
          </a:prstGeom>
        </p:spPr>
      </p:pic>
      <p:sp>
        <p:nvSpPr>
          <p:cNvPr id="29" name="Freeform: Shape 27">
            <a:extLst>
              <a:ext uri="{FF2B5EF4-FFF2-40B4-BE49-F238E27FC236}">
                <a16:creationId xmlns:a16="http://schemas.microsoft.com/office/drawing/2014/main" id="{2F6B32C1-BA91-470A-8C1B-33264F8B2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459570ED-BE4C-49E8-86BC-A81140CFE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700" y="-1"/>
            <a:ext cx="4277711" cy="304540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DEB37C2-C2B5-0163-704D-ED58DFFFCF13}"/>
              </a:ext>
            </a:extLst>
          </p:cNvPr>
          <p:cNvPicPr>
            <a:picLocks noChangeAspect="1"/>
          </p:cNvPicPr>
          <p:nvPr/>
        </p:nvPicPr>
        <p:blipFill>
          <a:blip r:embed="rId4"/>
          <a:stretch>
            <a:fillRect/>
          </a:stretch>
        </p:blipFill>
        <p:spPr>
          <a:xfrm>
            <a:off x="8547147" y="805180"/>
            <a:ext cx="3647907" cy="1048705"/>
          </a:xfrm>
          <a:prstGeom prst="rect">
            <a:avLst/>
          </a:prstGeom>
        </p:spPr>
      </p:pic>
      <p:pic>
        <p:nvPicPr>
          <p:cNvPr id="2" name="Picture 1">
            <a:extLst>
              <a:ext uri="{FF2B5EF4-FFF2-40B4-BE49-F238E27FC236}">
                <a16:creationId xmlns:a16="http://schemas.microsoft.com/office/drawing/2014/main" id="{FDADDE61-1395-FF97-FB98-D3AF46236608}"/>
              </a:ext>
            </a:extLst>
          </p:cNvPr>
          <p:cNvPicPr>
            <a:picLocks noChangeAspect="1"/>
          </p:cNvPicPr>
          <p:nvPr/>
        </p:nvPicPr>
        <p:blipFill>
          <a:blip r:embed="rId5"/>
          <a:stretch>
            <a:fillRect/>
          </a:stretch>
        </p:blipFill>
        <p:spPr>
          <a:xfrm>
            <a:off x="636613" y="5144940"/>
            <a:ext cx="4064947" cy="1047852"/>
          </a:xfrm>
          <a:prstGeom prst="rect">
            <a:avLst/>
          </a:prstGeom>
        </p:spPr>
      </p:pic>
      <p:pic>
        <p:nvPicPr>
          <p:cNvPr id="9" name="Picture 8">
            <a:extLst>
              <a:ext uri="{FF2B5EF4-FFF2-40B4-BE49-F238E27FC236}">
                <a16:creationId xmlns:a16="http://schemas.microsoft.com/office/drawing/2014/main" id="{338402D8-B166-E501-1666-0CADDD12C3D7}"/>
              </a:ext>
            </a:extLst>
          </p:cNvPr>
          <p:cNvPicPr>
            <a:picLocks noChangeAspect="1"/>
          </p:cNvPicPr>
          <p:nvPr/>
        </p:nvPicPr>
        <p:blipFill>
          <a:blip r:embed="rId6"/>
          <a:stretch>
            <a:fillRect/>
          </a:stretch>
        </p:blipFill>
        <p:spPr>
          <a:xfrm>
            <a:off x="7762313" y="4405109"/>
            <a:ext cx="3973409" cy="1090739"/>
          </a:xfrm>
          <a:prstGeom prst="rect">
            <a:avLst/>
          </a:prstGeom>
        </p:spPr>
      </p:pic>
      <p:pic>
        <p:nvPicPr>
          <p:cNvPr id="8" name="Picture 7">
            <a:extLst>
              <a:ext uri="{FF2B5EF4-FFF2-40B4-BE49-F238E27FC236}">
                <a16:creationId xmlns:a16="http://schemas.microsoft.com/office/drawing/2014/main" id="{CF8487FF-C6DE-384E-CB3E-CDEC2F858512}"/>
              </a:ext>
            </a:extLst>
          </p:cNvPr>
          <p:cNvPicPr>
            <a:picLocks noChangeAspect="1"/>
          </p:cNvPicPr>
          <p:nvPr/>
        </p:nvPicPr>
        <p:blipFill>
          <a:blip r:embed="rId7"/>
          <a:stretch>
            <a:fillRect/>
          </a:stretch>
        </p:blipFill>
        <p:spPr>
          <a:xfrm>
            <a:off x="4211020" y="2910049"/>
            <a:ext cx="4373441" cy="938270"/>
          </a:xfrm>
          <a:prstGeom prst="rect">
            <a:avLst/>
          </a:prstGeom>
        </p:spPr>
      </p:pic>
      <p:pic>
        <p:nvPicPr>
          <p:cNvPr id="12" name="Picture 11">
            <a:extLst>
              <a:ext uri="{FF2B5EF4-FFF2-40B4-BE49-F238E27FC236}">
                <a16:creationId xmlns:a16="http://schemas.microsoft.com/office/drawing/2014/main" id="{EC36B204-96B9-87BD-BAE9-AD7D273169DC}"/>
              </a:ext>
            </a:extLst>
          </p:cNvPr>
          <p:cNvPicPr>
            <a:picLocks noChangeAspect="1"/>
          </p:cNvPicPr>
          <p:nvPr/>
        </p:nvPicPr>
        <p:blipFill>
          <a:blip r:embed="rId8"/>
          <a:stretch>
            <a:fillRect/>
          </a:stretch>
        </p:blipFill>
        <p:spPr>
          <a:xfrm>
            <a:off x="3876891" y="83207"/>
            <a:ext cx="3710278" cy="1007533"/>
          </a:xfrm>
          <a:prstGeom prst="rect">
            <a:avLst/>
          </a:prstGeom>
        </p:spPr>
      </p:pic>
    </p:spTree>
    <p:extLst>
      <p:ext uri="{BB962C8B-B14F-4D97-AF65-F5344CB8AC3E}">
        <p14:creationId xmlns:p14="http://schemas.microsoft.com/office/powerpoint/2010/main" val="3985162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40D2C-5060-8EF2-09A1-228687ED6F2E}"/>
              </a:ext>
            </a:extLst>
          </p:cNvPr>
          <p:cNvSpPr>
            <a:spLocks noGrp="1"/>
          </p:cNvSpPr>
          <p:nvPr>
            <p:ph type="title"/>
          </p:nvPr>
        </p:nvSpPr>
        <p:spPr/>
        <p:txBody>
          <a:bodyPr>
            <a:normAutofit fontScale="90000"/>
          </a:bodyPr>
          <a:lstStyle/>
          <a:p>
            <a:pPr algn="ctr"/>
            <a:r>
              <a:rPr lang="en-US" sz="6700" dirty="0"/>
              <a:t>JROTC</a:t>
            </a:r>
            <a:br>
              <a:rPr lang="en-US" dirty="0"/>
            </a:br>
            <a:r>
              <a:rPr lang="en-US" sz="4900" dirty="0"/>
              <a:t>Junior Reserve Officer Training Corps</a:t>
            </a:r>
          </a:p>
        </p:txBody>
      </p:sp>
      <p:sp>
        <p:nvSpPr>
          <p:cNvPr id="3" name="Content Placeholder 2">
            <a:extLst>
              <a:ext uri="{FF2B5EF4-FFF2-40B4-BE49-F238E27FC236}">
                <a16:creationId xmlns:a16="http://schemas.microsoft.com/office/drawing/2014/main" id="{6C9241BD-DCFF-9450-24E7-01515CB0E6BE}"/>
              </a:ext>
            </a:extLst>
          </p:cNvPr>
          <p:cNvSpPr>
            <a:spLocks noGrp="1"/>
          </p:cNvSpPr>
          <p:nvPr>
            <p:ph idx="1"/>
          </p:nvPr>
        </p:nvSpPr>
        <p:spPr/>
        <p:txBody>
          <a:bodyPr>
            <a:normAutofit/>
          </a:bodyPr>
          <a:lstStyle/>
          <a:p>
            <a:pPr algn="ctr"/>
            <a:r>
              <a:rPr lang="en-US" sz="2400" dirty="0"/>
              <a:t>JROTC is a character and leadership development program.  Its mission is to “motivate  young people to become better citizens.” A student who participates in the JROTC program is not obligated to serve in any of the Armed Services.  </a:t>
            </a:r>
          </a:p>
        </p:txBody>
      </p:sp>
      <p:pic>
        <p:nvPicPr>
          <p:cNvPr id="5" name="Picture 4" descr="A group of people holding flags&#10;&#10;Description automatically generated with medium confidence">
            <a:extLst>
              <a:ext uri="{FF2B5EF4-FFF2-40B4-BE49-F238E27FC236}">
                <a16:creationId xmlns:a16="http://schemas.microsoft.com/office/drawing/2014/main" id="{B88D1F4B-74F3-541D-12DB-D2FA19556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73" y="3710355"/>
            <a:ext cx="3675771" cy="2450514"/>
          </a:xfrm>
          <a:prstGeom prst="rect">
            <a:avLst/>
          </a:prstGeom>
        </p:spPr>
      </p:pic>
      <p:pic>
        <p:nvPicPr>
          <p:cNvPr id="4098" name="Picture 2" descr="Image preview">
            <a:extLst>
              <a:ext uri="{FF2B5EF4-FFF2-40B4-BE49-F238E27FC236}">
                <a16:creationId xmlns:a16="http://schemas.microsoft.com/office/drawing/2014/main" id="{1B0DB755-9E18-6657-592F-6661E2F35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527" y="3710355"/>
            <a:ext cx="3688423" cy="24578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a:extLst>
              <a:ext uri="{FF2B5EF4-FFF2-40B4-BE49-F238E27FC236}">
                <a16:creationId xmlns:a16="http://schemas.microsoft.com/office/drawing/2014/main" id="{B286515F-559E-C1F6-2894-6FDB69B44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134" y="3710355"/>
            <a:ext cx="3833253" cy="255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13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622A7-A485-4160-2441-CA872C1893A0}"/>
              </a:ext>
            </a:extLst>
          </p:cNvPr>
          <p:cNvSpPr>
            <a:spLocks noGrp="1"/>
          </p:cNvSpPr>
          <p:nvPr>
            <p:ph type="title"/>
          </p:nvPr>
        </p:nvSpPr>
        <p:spPr>
          <a:xfrm>
            <a:off x="5181601" y="634946"/>
            <a:ext cx="6368142" cy="1450757"/>
          </a:xfrm>
        </p:spPr>
        <p:txBody>
          <a:bodyPr>
            <a:normAutofit/>
          </a:bodyPr>
          <a:lstStyle/>
          <a:p>
            <a:r>
              <a:rPr lang="en-US" dirty="0"/>
              <a:t>  Wellness Department</a:t>
            </a:r>
          </a:p>
        </p:txBody>
      </p:sp>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985B45-6904-C1B6-CFB3-58E9C40F3C4C}"/>
              </a:ext>
            </a:extLst>
          </p:cNvPr>
          <p:cNvSpPr>
            <a:spLocks noGrp="1"/>
          </p:cNvSpPr>
          <p:nvPr>
            <p:ph idx="1"/>
          </p:nvPr>
        </p:nvSpPr>
        <p:spPr>
          <a:xfrm>
            <a:off x="5819752" y="2241117"/>
            <a:ext cx="6170686" cy="3670180"/>
          </a:xfrm>
        </p:spPr>
        <p:txBody>
          <a:bodyPr>
            <a:normAutofit/>
          </a:bodyPr>
          <a:lstStyle/>
          <a:p>
            <a:r>
              <a:rPr lang="en-US" sz="3600" dirty="0"/>
              <a:t>Peer Mediation at BHS</a:t>
            </a:r>
          </a:p>
          <a:p>
            <a:r>
              <a:rPr lang="en-US" sz="2800" u="sng" dirty="0"/>
              <a:t>Peer Mediation</a:t>
            </a:r>
            <a:r>
              <a:rPr lang="en-US" sz="2800" dirty="0"/>
              <a:t> is a program that helps student resolve their problems or conflicts peacefully.  </a:t>
            </a:r>
          </a:p>
          <a:p>
            <a:r>
              <a:rPr lang="en-US" sz="2800" u="sng" dirty="0"/>
              <a:t>Peer Mediators</a:t>
            </a:r>
            <a:r>
              <a:rPr lang="en-US" sz="2800" dirty="0"/>
              <a:t> are students who are trained to help others keep the peace, mend broken friendships, and settle misunderstandings.</a:t>
            </a:r>
          </a:p>
          <a:p>
            <a:endParaRPr lang="en-US" dirty="0"/>
          </a:p>
        </p:txBody>
      </p:sp>
      <p:pic>
        <p:nvPicPr>
          <p:cNvPr id="4" name="Picture 3">
            <a:extLst>
              <a:ext uri="{FF2B5EF4-FFF2-40B4-BE49-F238E27FC236}">
                <a16:creationId xmlns:a16="http://schemas.microsoft.com/office/drawing/2014/main" id="{76B7FD41-B632-C038-BB7D-FAFCDAFE0382}"/>
              </a:ext>
            </a:extLst>
          </p:cNvPr>
          <p:cNvPicPr>
            <a:picLocks noChangeAspect="1"/>
          </p:cNvPicPr>
          <p:nvPr/>
        </p:nvPicPr>
        <p:blipFill rotWithShape="1">
          <a:blip r:embed="rId2"/>
          <a:srcRect r="3576"/>
          <a:stretch/>
        </p:blipFill>
        <p:spPr>
          <a:xfrm>
            <a:off x="119270" y="986092"/>
            <a:ext cx="5395482" cy="4362132"/>
          </a:xfrm>
          <a:custGeom>
            <a:avLst/>
            <a:gdLst/>
            <a:ahLst/>
            <a:cxnLst/>
            <a:rect l="l" t="t" r="r" b="b"/>
            <a:pathLst>
              <a:path w="5773738" h="3779838">
                <a:moveTo>
                  <a:pt x="0" y="0"/>
                </a:moveTo>
                <a:lnTo>
                  <a:pt x="5773738" y="0"/>
                </a:lnTo>
                <a:lnTo>
                  <a:pt x="5773738" y="3779838"/>
                </a:lnTo>
                <a:lnTo>
                  <a:pt x="0" y="3779838"/>
                </a:lnTo>
                <a:close/>
              </a:path>
            </a:pathLst>
          </a:custGeom>
        </p:spPr>
      </p:pic>
      <p:sp>
        <p:nvSpPr>
          <p:cNvPr id="6" name="TextBox 5">
            <a:extLst>
              <a:ext uri="{FF2B5EF4-FFF2-40B4-BE49-F238E27FC236}">
                <a16:creationId xmlns:a16="http://schemas.microsoft.com/office/drawing/2014/main" id="{1559AAD5-06B1-8904-FC3D-689F27F53226}"/>
              </a:ext>
            </a:extLst>
          </p:cNvPr>
          <p:cNvSpPr txBox="1"/>
          <p:nvPr/>
        </p:nvSpPr>
        <p:spPr>
          <a:xfrm>
            <a:off x="0" y="5633886"/>
            <a:ext cx="5819752" cy="461665"/>
          </a:xfrm>
          <a:prstGeom prst="rect">
            <a:avLst/>
          </a:prstGeom>
          <a:noFill/>
        </p:spPr>
        <p:txBody>
          <a:bodyPr wrap="square" rtlCol="0">
            <a:spAutoFit/>
          </a:bodyPr>
          <a:lstStyle/>
          <a:p>
            <a:pPr algn="ctr"/>
            <a:r>
              <a:rPr lang="en-US" sz="2400" dirty="0"/>
              <a:t>Conference at Stonehill College</a:t>
            </a:r>
          </a:p>
        </p:txBody>
      </p:sp>
      <p:pic>
        <p:nvPicPr>
          <p:cNvPr id="7" name="Picture 6">
            <a:extLst>
              <a:ext uri="{FF2B5EF4-FFF2-40B4-BE49-F238E27FC236}">
                <a16:creationId xmlns:a16="http://schemas.microsoft.com/office/drawing/2014/main" id="{A558C584-3DAD-7F4A-D42E-2807CF1512E6}"/>
              </a:ext>
            </a:extLst>
          </p:cNvPr>
          <p:cNvPicPr>
            <a:picLocks noChangeAspect="1"/>
          </p:cNvPicPr>
          <p:nvPr/>
        </p:nvPicPr>
        <p:blipFill rotWithShape="1">
          <a:blip r:embed="rId3"/>
          <a:srcRect l="45381" t="74216" r="45206" b="10000"/>
          <a:stretch/>
        </p:blipFill>
        <p:spPr>
          <a:xfrm>
            <a:off x="10985656" y="5586634"/>
            <a:ext cx="945293" cy="1072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54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87D955-8406-48BB-AB8B-DE9582F0EC8C}"/>
              </a:ext>
            </a:extLst>
          </p:cNvPr>
          <p:cNvPicPr>
            <a:picLocks noChangeAspect="1"/>
          </p:cNvPicPr>
          <p:nvPr/>
        </p:nvPicPr>
        <p:blipFill rotWithShape="1">
          <a:blip r:embed="rId2"/>
          <a:srcRect l="45381" t="74216" r="45206" b="10000"/>
          <a:stretch/>
        </p:blipFill>
        <p:spPr>
          <a:xfrm>
            <a:off x="129092" y="5488909"/>
            <a:ext cx="968188" cy="1082488"/>
          </a:xfrm>
          <a:prstGeom prst="rect">
            <a:avLst/>
          </a:prstGeom>
          <a:ln>
            <a:no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C1FEF347-D303-44CF-88EC-24124700302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951523" y="1875538"/>
            <a:ext cx="2549534" cy="4121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person sitting at a table&#10;&#10;Description automatically generated">
            <a:extLst>
              <a:ext uri="{FF2B5EF4-FFF2-40B4-BE49-F238E27FC236}">
                <a16:creationId xmlns:a16="http://schemas.microsoft.com/office/drawing/2014/main" id="{981C360F-7726-606E-E1C2-5686B636D3E6}"/>
              </a:ext>
            </a:extLst>
          </p:cNvPr>
          <p:cNvPicPr>
            <a:picLocks noChangeAspect="1"/>
          </p:cNvPicPr>
          <p:nvPr/>
        </p:nvPicPr>
        <p:blipFill rotWithShape="1">
          <a:blip r:embed="rId4"/>
          <a:srcRect l="40122" t="19158" r="33707" b="21196"/>
          <a:stretch/>
        </p:blipFill>
        <p:spPr>
          <a:xfrm>
            <a:off x="2166571" y="2107223"/>
            <a:ext cx="2047463" cy="348651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4802927-06C1-4D55-AC88-3C59DE6A49ED}"/>
              </a:ext>
            </a:extLst>
          </p:cNvPr>
          <p:cNvSpPr txBox="1"/>
          <p:nvPr/>
        </p:nvSpPr>
        <p:spPr>
          <a:xfrm>
            <a:off x="613186" y="436676"/>
            <a:ext cx="4904037" cy="954107"/>
          </a:xfrm>
          <a:prstGeom prst="rect">
            <a:avLst/>
          </a:prstGeom>
          <a:noFill/>
        </p:spPr>
        <p:txBody>
          <a:bodyPr wrap="square" rtlCol="0">
            <a:spAutoFit/>
          </a:bodyPr>
          <a:lstStyle/>
          <a:p>
            <a:pPr algn="ctr"/>
            <a:r>
              <a:rPr lang="en-US" sz="3600">
                <a:hlinkClick r:id="rId5"/>
              </a:rPr>
              <a:t>Garry </a:t>
            </a:r>
            <a:r>
              <a:rPr lang="en-US" sz="3600" err="1">
                <a:hlinkClick r:id="rId5"/>
              </a:rPr>
              <a:t>Guilloteau</a:t>
            </a:r>
            <a:r>
              <a:rPr lang="en-US" sz="2000">
                <a:hlinkClick r:id="rId5"/>
              </a:rPr>
              <a:t>,</a:t>
            </a:r>
          </a:p>
          <a:p>
            <a:pPr algn="ctr"/>
            <a:r>
              <a:rPr lang="en-US" sz="2000">
                <a:hlinkClick r:id="rId5"/>
              </a:rPr>
              <a:t>Assistant Principal for Culture and Climate</a:t>
            </a:r>
            <a:endParaRPr lang="en-US" sz="2000"/>
          </a:p>
        </p:txBody>
      </p:sp>
      <p:pic>
        <p:nvPicPr>
          <p:cNvPr id="7" name="Picture 6">
            <a:extLst>
              <a:ext uri="{FF2B5EF4-FFF2-40B4-BE49-F238E27FC236}">
                <a16:creationId xmlns:a16="http://schemas.microsoft.com/office/drawing/2014/main" id="{4350D0B9-C04B-4E7E-8603-C19BED23A77C}"/>
              </a:ext>
            </a:extLst>
          </p:cNvPr>
          <p:cNvPicPr>
            <a:picLocks noChangeAspect="1"/>
          </p:cNvPicPr>
          <p:nvPr/>
        </p:nvPicPr>
        <p:blipFill rotWithShape="1">
          <a:blip r:embed="rId6"/>
          <a:srcRect l="21430" t="74793" r="56171" b="16851"/>
          <a:stretch/>
        </p:blipFill>
        <p:spPr>
          <a:xfrm>
            <a:off x="4344066" y="1561443"/>
            <a:ext cx="2525819" cy="628190"/>
          </a:xfrm>
          <a:prstGeom prst="rect">
            <a:avLst/>
          </a:prstGeom>
        </p:spPr>
      </p:pic>
      <p:sp>
        <p:nvSpPr>
          <p:cNvPr id="8" name="TextBox 7">
            <a:extLst>
              <a:ext uri="{FF2B5EF4-FFF2-40B4-BE49-F238E27FC236}">
                <a16:creationId xmlns:a16="http://schemas.microsoft.com/office/drawing/2014/main" id="{EDDFC958-B29B-4F4E-B89A-74CAA55E94AB}"/>
              </a:ext>
            </a:extLst>
          </p:cNvPr>
          <p:cNvSpPr txBox="1"/>
          <p:nvPr/>
        </p:nvSpPr>
        <p:spPr>
          <a:xfrm>
            <a:off x="5902953" y="436677"/>
            <a:ext cx="5421030" cy="954107"/>
          </a:xfrm>
          <a:prstGeom prst="rect">
            <a:avLst/>
          </a:prstGeom>
          <a:noFill/>
        </p:spPr>
        <p:txBody>
          <a:bodyPr wrap="square" rtlCol="0">
            <a:spAutoFit/>
          </a:bodyPr>
          <a:lstStyle/>
          <a:p>
            <a:pPr algn="ctr"/>
            <a:r>
              <a:rPr lang="en-US" sz="3600">
                <a:hlinkClick r:id="rId7"/>
              </a:rPr>
              <a:t>Carrie </a:t>
            </a:r>
            <a:r>
              <a:rPr lang="en-US" sz="3600" err="1">
                <a:hlinkClick r:id="rId7"/>
              </a:rPr>
              <a:t>Copp</a:t>
            </a:r>
            <a:r>
              <a:rPr lang="en-US" sz="2000">
                <a:hlinkClick r:id="rId7"/>
              </a:rPr>
              <a:t>,</a:t>
            </a:r>
          </a:p>
          <a:p>
            <a:pPr algn="ctr"/>
            <a:r>
              <a:rPr lang="en-US" sz="2000">
                <a:hlinkClick r:id="rId7"/>
              </a:rPr>
              <a:t>Associate Principal for Curriculum and Instruction</a:t>
            </a:r>
            <a:endParaRPr lang="en-US" sz="2000"/>
          </a:p>
        </p:txBody>
      </p:sp>
    </p:spTree>
    <p:extLst>
      <p:ext uri="{BB962C8B-B14F-4D97-AF65-F5344CB8AC3E}">
        <p14:creationId xmlns:p14="http://schemas.microsoft.com/office/powerpoint/2010/main" val="3270318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81AB4-7176-4670-BB79-05D565BB44A5}"/>
              </a:ext>
            </a:extLst>
          </p:cNvPr>
          <p:cNvSpPr>
            <a:spLocks noGrp="1"/>
          </p:cNvSpPr>
          <p:nvPr>
            <p:ph type="title"/>
          </p:nvPr>
        </p:nvSpPr>
        <p:spPr>
          <a:xfrm>
            <a:off x="1066800" y="-121893"/>
            <a:ext cx="10058400" cy="1450757"/>
          </a:xfrm>
        </p:spPr>
        <p:txBody>
          <a:bodyPr/>
          <a:lstStyle/>
          <a:p>
            <a:r>
              <a:rPr lang="en-US"/>
              <a:t>				Athletics</a:t>
            </a:r>
          </a:p>
        </p:txBody>
      </p:sp>
      <p:pic>
        <p:nvPicPr>
          <p:cNvPr id="5" name="Picture 4">
            <a:extLst>
              <a:ext uri="{FF2B5EF4-FFF2-40B4-BE49-F238E27FC236}">
                <a16:creationId xmlns:a16="http://schemas.microsoft.com/office/drawing/2014/main" id="{546ACD2E-860F-4E0E-8B4C-88420DF075E6}"/>
              </a:ext>
            </a:extLst>
          </p:cNvPr>
          <p:cNvPicPr>
            <a:picLocks noChangeAspect="1"/>
          </p:cNvPicPr>
          <p:nvPr/>
        </p:nvPicPr>
        <p:blipFill rotWithShape="1">
          <a:blip r:embed="rId2"/>
          <a:srcRect l="45381" t="74216" r="45206" b="10000"/>
          <a:stretch/>
        </p:blipFill>
        <p:spPr>
          <a:xfrm>
            <a:off x="400132" y="359328"/>
            <a:ext cx="754767" cy="837626"/>
          </a:xfrm>
          <a:prstGeom prst="rect">
            <a:avLst/>
          </a:prstGeom>
          <a:ln>
            <a:noFill/>
          </a:ln>
          <a:effectLst>
            <a:outerShdw blurRad="292100" dist="139700" dir="2700000" algn="tl" rotWithShape="0">
              <a:srgbClr val="333333">
                <a:alpha val="65000"/>
              </a:srgbClr>
            </a:outerShdw>
          </a:effectLst>
        </p:spPr>
      </p:pic>
      <p:sp>
        <p:nvSpPr>
          <p:cNvPr id="9" name="Subtitle 2">
            <a:extLst>
              <a:ext uri="{FF2B5EF4-FFF2-40B4-BE49-F238E27FC236}">
                <a16:creationId xmlns:a16="http://schemas.microsoft.com/office/drawing/2014/main" id="{459D8502-F399-47EF-BC8F-860CFA2407A2}"/>
              </a:ext>
            </a:extLst>
          </p:cNvPr>
          <p:cNvSpPr txBox="1">
            <a:spLocks/>
          </p:cNvSpPr>
          <p:nvPr/>
        </p:nvSpPr>
        <p:spPr>
          <a:xfrm>
            <a:off x="3273879" y="1860571"/>
            <a:ext cx="5181008" cy="710351"/>
          </a:xfrm>
          <a:prstGeom prst="rect">
            <a:avLst/>
          </a:prstGeom>
        </p:spPr>
        <p:txBody>
          <a:bodyPr vert="horz" lIns="0" tIns="45720" rIns="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4000" b="1">
                <a:solidFill>
                  <a:schemeClr val="tx1"/>
                </a:solidFill>
                <a:latin typeface="Berlin Sans FB Demi" panose="020E0802020502020306" pitchFamily="34" charset="0"/>
              </a:rPr>
              <a:t>One of the best and most recognized athletic programs in the state.</a:t>
            </a:r>
          </a:p>
        </p:txBody>
      </p:sp>
      <p:sp>
        <p:nvSpPr>
          <p:cNvPr id="10" name="Title 1">
            <a:extLst>
              <a:ext uri="{FF2B5EF4-FFF2-40B4-BE49-F238E27FC236}">
                <a16:creationId xmlns:a16="http://schemas.microsoft.com/office/drawing/2014/main" id="{D18DD42C-8E9C-48B8-815C-3B0681A3A890}"/>
              </a:ext>
            </a:extLst>
          </p:cNvPr>
          <p:cNvSpPr txBox="1">
            <a:spLocks/>
          </p:cNvSpPr>
          <p:nvPr/>
        </p:nvSpPr>
        <p:spPr>
          <a:xfrm rot="1209331">
            <a:off x="8530744" y="492332"/>
            <a:ext cx="3370301" cy="1039296"/>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5400" b="1" kern="1200" spc="-50" baseline="0">
                <a:solidFill>
                  <a:srgbClr val="A6192E"/>
                </a:solidFill>
                <a:latin typeface="+mj-lt"/>
                <a:ea typeface="+mj-ea"/>
                <a:cs typeface="+mj-cs"/>
              </a:defRPr>
            </a:lvl1pPr>
          </a:lstStyle>
          <a:p>
            <a:pPr algn="ctr"/>
            <a:r>
              <a:rPr lang="en-US" sz="3200">
                <a:solidFill>
                  <a:srgbClr val="C00000"/>
                </a:solidFill>
                <a:latin typeface="Arial Black" panose="020B0A04020102020204" pitchFamily="34" charset="0"/>
              </a:rPr>
              <a:t>Brockton Boxers</a:t>
            </a:r>
          </a:p>
        </p:txBody>
      </p:sp>
      <p:sp>
        <p:nvSpPr>
          <p:cNvPr id="11" name="Title 1">
            <a:extLst>
              <a:ext uri="{FF2B5EF4-FFF2-40B4-BE49-F238E27FC236}">
                <a16:creationId xmlns:a16="http://schemas.microsoft.com/office/drawing/2014/main" id="{88EE1145-5CBA-498B-BEC2-2678F420A085}"/>
              </a:ext>
            </a:extLst>
          </p:cNvPr>
          <p:cNvSpPr txBox="1">
            <a:spLocks/>
          </p:cNvSpPr>
          <p:nvPr/>
        </p:nvSpPr>
        <p:spPr>
          <a:xfrm>
            <a:off x="3737115" y="1860571"/>
            <a:ext cx="8610600" cy="129302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b="1" kern="1200" spc="-50" baseline="0">
                <a:solidFill>
                  <a:srgbClr val="A6192E"/>
                </a:solidFill>
                <a:latin typeface="+mj-lt"/>
                <a:ea typeface="+mj-ea"/>
                <a:cs typeface="+mj-cs"/>
              </a:defRPr>
            </a:lvl1pPr>
          </a:lstStyle>
          <a:p>
            <a:r>
              <a:rPr lang="en-US" sz="3600">
                <a:solidFill>
                  <a:srgbClr val="C00000"/>
                </a:solidFill>
              </a:rPr>
              <a:t>        Sports at BHS:</a:t>
            </a:r>
            <a:endParaRPr lang="en-US" sz="3600">
              <a:solidFill>
                <a:srgbClr val="C00000"/>
              </a:solidFill>
              <a:ea typeface="Calibri Light"/>
              <a:cs typeface="Calibri Light"/>
            </a:endParaRPr>
          </a:p>
        </p:txBody>
      </p:sp>
      <p:sp>
        <p:nvSpPr>
          <p:cNvPr id="13" name="Content Placeholder 2">
            <a:extLst>
              <a:ext uri="{FF2B5EF4-FFF2-40B4-BE49-F238E27FC236}">
                <a16:creationId xmlns:a16="http://schemas.microsoft.com/office/drawing/2014/main" id="{AB18DE6F-5B51-49D1-B929-33898FCF6280}"/>
              </a:ext>
            </a:extLst>
          </p:cNvPr>
          <p:cNvSpPr>
            <a:spLocks noGrp="1"/>
          </p:cNvSpPr>
          <p:nvPr>
            <p:ph idx="1"/>
          </p:nvPr>
        </p:nvSpPr>
        <p:spPr>
          <a:xfrm>
            <a:off x="1781744" y="3156260"/>
            <a:ext cx="8294003" cy="2020039"/>
          </a:xfrm>
        </p:spPr>
        <p:txBody>
          <a:bodyPr>
            <a:noAutofit/>
          </a:bodyPr>
          <a:lstStyle/>
          <a:p>
            <a:r>
              <a:rPr lang="en-US" sz="1800" b="1">
                <a:solidFill>
                  <a:schemeClr val="accent3"/>
                </a:solidFill>
              </a:rPr>
              <a:t>Fall:</a:t>
            </a:r>
            <a:r>
              <a:rPr lang="en-US" sz="1800"/>
              <a:t>	Football, Soccer (Girls and Boys), Girls Volleyball, Field Hockey, Cross Country (Girls and Boys), Cheerleading, and Golf</a:t>
            </a:r>
          </a:p>
          <a:p>
            <a:endParaRPr lang="en-US" sz="1800"/>
          </a:p>
          <a:p>
            <a:r>
              <a:rPr lang="en-US" sz="1800" b="1">
                <a:solidFill>
                  <a:schemeClr val="accent6"/>
                </a:solidFill>
              </a:rPr>
              <a:t>Winter:</a:t>
            </a:r>
            <a:r>
              <a:rPr lang="en-US" sz="1800"/>
              <a:t>	Basketball (Girls and Boys), Wrestling, Hockey, Swimming and Diving, Gymnastics, Cheerleading, and Indoor Track (Girls and Boys)</a:t>
            </a:r>
          </a:p>
          <a:p>
            <a:endParaRPr lang="en-US" sz="1800"/>
          </a:p>
          <a:p>
            <a:r>
              <a:rPr lang="en-US" sz="1800" b="1">
                <a:solidFill>
                  <a:schemeClr val="accent4"/>
                </a:solidFill>
              </a:rPr>
              <a:t>Spring:</a:t>
            </a:r>
            <a:r>
              <a:rPr lang="en-US" sz="1800"/>
              <a:t>	Baseball, Softball, Tennis (Girls and Boys), Track (Girls and Boys), Lacrosse (Girls and Boys), and Boys Volleyball</a:t>
            </a:r>
          </a:p>
        </p:txBody>
      </p:sp>
    </p:spTree>
    <p:extLst>
      <p:ext uri="{BB962C8B-B14F-4D97-AF65-F5344CB8AC3E}">
        <p14:creationId xmlns:p14="http://schemas.microsoft.com/office/powerpoint/2010/main" val="251755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81AB4-7176-4670-BB79-05D565BB44A5}"/>
              </a:ext>
            </a:extLst>
          </p:cNvPr>
          <p:cNvSpPr>
            <a:spLocks noGrp="1"/>
          </p:cNvSpPr>
          <p:nvPr>
            <p:ph type="title"/>
          </p:nvPr>
        </p:nvSpPr>
        <p:spPr>
          <a:xfrm>
            <a:off x="1066800" y="-87705"/>
            <a:ext cx="10058400" cy="1450757"/>
          </a:xfrm>
        </p:spPr>
        <p:txBody>
          <a:bodyPr>
            <a:normAutofit/>
          </a:bodyPr>
          <a:lstStyle/>
          <a:p>
            <a:pPr algn="ctr"/>
            <a:r>
              <a:rPr lang="en-US"/>
              <a:t> Registration for Try-Outs</a:t>
            </a:r>
          </a:p>
        </p:txBody>
      </p:sp>
      <p:pic>
        <p:nvPicPr>
          <p:cNvPr id="5" name="Picture 4">
            <a:extLst>
              <a:ext uri="{FF2B5EF4-FFF2-40B4-BE49-F238E27FC236}">
                <a16:creationId xmlns:a16="http://schemas.microsoft.com/office/drawing/2014/main" id="{4851A319-3C77-43E9-8426-7D649C42168E}"/>
              </a:ext>
            </a:extLst>
          </p:cNvPr>
          <p:cNvPicPr>
            <a:picLocks noChangeAspect="1"/>
          </p:cNvPicPr>
          <p:nvPr/>
        </p:nvPicPr>
        <p:blipFill rotWithShape="1">
          <a:blip r:embed="rId2"/>
          <a:srcRect l="45381" t="74216" r="45206" b="10000"/>
          <a:stretch/>
        </p:blipFill>
        <p:spPr>
          <a:xfrm>
            <a:off x="335648" y="596596"/>
            <a:ext cx="853888" cy="949138"/>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D4429DFB-AFB3-4472-B76B-3D9F9362D05C}"/>
              </a:ext>
            </a:extLst>
          </p:cNvPr>
          <p:cNvSpPr txBox="1">
            <a:spLocks/>
          </p:cNvSpPr>
          <p:nvPr/>
        </p:nvSpPr>
        <p:spPr>
          <a:xfrm>
            <a:off x="333137" y="1393852"/>
            <a:ext cx="11249487" cy="129302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b="1" kern="1200" spc="-50" baseline="0">
                <a:solidFill>
                  <a:srgbClr val="A6192E"/>
                </a:solidFill>
                <a:latin typeface="+mj-lt"/>
                <a:ea typeface="+mj-ea"/>
                <a:cs typeface="+mj-cs"/>
              </a:defRPr>
            </a:lvl1pPr>
          </a:lstStyle>
          <a:p>
            <a:pPr algn="ctr"/>
            <a:r>
              <a:rPr lang="en-US" sz="4400">
                <a:solidFill>
                  <a:srgbClr val="C00000"/>
                </a:solidFill>
                <a:effectLst>
                  <a:outerShdw blurRad="38100" dist="38100" dir="2700000" algn="tl">
                    <a:srgbClr val="000000">
                      <a:alpha val="43137"/>
                    </a:srgbClr>
                  </a:outerShdw>
                </a:effectLst>
              </a:rPr>
              <a:t>What Do I need to try-out for a sports  team?</a:t>
            </a:r>
            <a:endParaRPr lang="en-US" sz="4400">
              <a:solidFill>
                <a:srgbClr val="C00000"/>
              </a:solidFill>
              <a:effectLst>
                <a:outerShdw blurRad="38100" dist="38100" dir="2700000" algn="tl">
                  <a:srgbClr val="000000">
                    <a:alpha val="43137"/>
                  </a:srgbClr>
                </a:outerShdw>
              </a:effectLst>
              <a:ea typeface="Calibri Light"/>
              <a:cs typeface="Calibri Light"/>
            </a:endParaRPr>
          </a:p>
        </p:txBody>
      </p:sp>
      <p:sp>
        <p:nvSpPr>
          <p:cNvPr id="10" name="Content Placeholder 2">
            <a:extLst>
              <a:ext uri="{FF2B5EF4-FFF2-40B4-BE49-F238E27FC236}">
                <a16:creationId xmlns:a16="http://schemas.microsoft.com/office/drawing/2014/main" id="{D635EE79-D25E-4756-BC1B-46D56988EDEE}"/>
              </a:ext>
            </a:extLst>
          </p:cNvPr>
          <p:cNvSpPr>
            <a:spLocks noGrp="1"/>
          </p:cNvSpPr>
          <p:nvPr>
            <p:ph idx="1"/>
          </p:nvPr>
        </p:nvSpPr>
        <p:spPr>
          <a:xfrm>
            <a:off x="467638" y="3009568"/>
            <a:ext cx="11724362" cy="4024125"/>
          </a:xfrm>
        </p:spPr>
        <p:txBody>
          <a:bodyPr/>
          <a:lstStyle/>
          <a:p>
            <a:r>
              <a:rPr lang="en-US" sz="3600" b="1" dirty="0"/>
              <a:t>A current physical on file in the nurse’s office at BHS.</a:t>
            </a:r>
          </a:p>
          <a:p>
            <a:r>
              <a:rPr lang="en-US" sz="3600" b="1" dirty="0"/>
              <a:t>Completed and approved registration form on Family ID.</a:t>
            </a:r>
          </a:p>
          <a:p>
            <a:r>
              <a:rPr lang="en-US" sz="3600" b="1" dirty="0"/>
              <a:t>Tryouts for fall sports begin in August:  Football 8/18, all other fall sports 8/21.</a:t>
            </a:r>
          </a:p>
          <a:p>
            <a:endParaRPr lang="en-US" dirty="0"/>
          </a:p>
        </p:txBody>
      </p:sp>
    </p:spTree>
    <p:extLst>
      <p:ext uri="{BB962C8B-B14F-4D97-AF65-F5344CB8AC3E}">
        <p14:creationId xmlns:p14="http://schemas.microsoft.com/office/powerpoint/2010/main" val="1579517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D9AF-28D0-42C2-9814-C0780DE19F85}"/>
              </a:ext>
            </a:extLst>
          </p:cNvPr>
          <p:cNvSpPr>
            <a:spLocks noGrp="1"/>
          </p:cNvSpPr>
          <p:nvPr>
            <p:ph type="title"/>
          </p:nvPr>
        </p:nvSpPr>
        <p:spPr>
          <a:xfrm>
            <a:off x="1097280" y="286603"/>
            <a:ext cx="10058400" cy="1450757"/>
          </a:xfrm>
        </p:spPr>
        <p:txBody>
          <a:bodyPr>
            <a:normAutofit fontScale="90000"/>
          </a:bodyPr>
          <a:lstStyle/>
          <a:p>
            <a:pPr algn="ctr"/>
            <a:r>
              <a:rPr lang="en-US"/>
              <a:t>Extracurricular Clubs</a:t>
            </a:r>
            <a:br>
              <a:rPr lang="en-US"/>
            </a:br>
            <a:endParaRPr lang="en-US"/>
          </a:p>
        </p:txBody>
      </p:sp>
      <p:pic>
        <p:nvPicPr>
          <p:cNvPr id="8" name="Graphic 8">
            <a:extLst>
              <a:ext uri="{FF2B5EF4-FFF2-40B4-BE49-F238E27FC236}">
                <a16:creationId xmlns:a16="http://schemas.microsoft.com/office/drawing/2014/main" id="{23ABF76E-1FB5-2341-B2C5-5A177D96D0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3479" y="1147253"/>
            <a:ext cx="11302139" cy="5149419"/>
          </a:xfrm>
          <a:prstGeom prst="rect">
            <a:avLst/>
          </a:prstGeom>
        </p:spPr>
      </p:pic>
      <p:pic>
        <p:nvPicPr>
          <p:cNvPr id="5" name="Picture 4">
            <a:extLst>
              <a:ext uri="{FF2B5EF4-FFF2-40B4-BE49-F238E27FC236}">
                <a16:creationId xmlns:a16="http://schemas.microsoft.com/office/drawing/2014/main" id="{3C656DB4-09A0-4B3C-AD88-C977E60F7746}"/>
              </a:ext>
            </a:extLst>
          </p:cNvPr>
          <p:cNvPicPr>
            <a:picLocks noChangeAspect="1"/>
          </p:cNvPicPr>
          <p:nvPr/>
        </p:nvPicPr>
        <p:blipFill rotWithShape="1">
          <a:blip r:embed="rId4"/>
          <a:srcRect l="45381" t="74216" r="45206" b="10000"/>
          <a:stretch/>
        </p:blipFill>
        <p:spPr>
          <a:xfrm>
            <a:off x="903155" y="363174"/>
            <a:ext cx="1751268" cy="1986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080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FC25-F6BE-432F-9E73-C80AFB79071C}"/>
              </a:ext>
            </a:extLst>
          </p:cNvPr>
          <p:cNvSpPr>
            <a:spLocks noGrp="1"/>
          </p:cNvSpPr>
          <p:nvPr>
            <p:ph type="title"/>
          </p:nvPr>
        </p:nvSpPr>
        <p:spPr/>
        <p:txBody>
          <a:bodyPr/>
          <a:lstStyle/>
          <a:p>
            <a:r>
              <a:rPr lang="en-US" dirty="0">
                <a:ea typeface="Calibri Light"/>
                <a:cs typeface="Calibri Light"/>
              </a:rPr>
              <a:t>Freshman Orientation, August 2023</a:t>
            </a:r>
          </a:p>
        </p:txBody>
      </p:sp>
      <p:sp>
        <p:nvSpPr>
          <p:cNvPr id="3" name="Content Placeholder 2">
            <a:extLst>
              <a:ext uri="{FF2B5EF4-FFF2-40B4-BE49-F238E27FC236}">
                <a16:creationId xmlns:a16="http://schemas.microsoft.com/office/drawing/2014/main" id="{5F0FAACB-C021-4EB8-A6CF-0FAB8C240815}"/>
              </a:ext>
            </a:extLst>
          </p:cNvPr>
          <p:cNvSpPr>
            <a:spLocks noGrp="1"/>
          </p:cNvSpPr>
          <p:nvPr>
            <p:ph sz="half" idx="1"/>
          </p:nvPr>
        </p:nvSpPr>
        <p:spPr/>
        <p:txBody>
          <a:bodyPr vert="horz" lIns="0" tIns="45720" rIns="0" bIns="45720" rtlCol="0" anchor="t">
            <a:noAutofit/>
          </a:bodyPr>
          <a:lstStyle/>
          <a:p>
            <a:pPr marL="0" indent="0" algn="ctr">
              <a:lnSpc>
                <a:spcPct val="100000"/>
              </a:lnSpc>
              <a:spcBef>
                <a:spcPct val="0"/>
              </a:spcBef>
              <a:spcAft>
                <a:spcPct val="0"/>
              </a:spcAft>
              <a:buNone/>
            </a:pPr>
            <a:endParaRPr lang="en-US" sz="2400" b="1" dirty="0">
              <a:latin typeface="Times New Roman"/>
              <a:ea typeface="+mn-lt"/>
              <a:cs typeface="Times New Roman"/>
            </a:endParaRPr>
          </a:p>
          <a:p>
            <a:pPr algn="ctr">
              <a:lnSpc>
                <a:spcPct val="100000"/>
              </a:lnSpc>
              <a:spcBef>
                <a:spcPct val="0"/>
              </a:spcBef>
              <a:spcAft>
                <a:spcPct val="0"/>
              </a:spcAft>
            </a:pPr>
            <a:r>
              <a:rPr lang="en-US" sz="2400" b="1" dirty="0">
                <a:latin typeface="Times New Roman"/>
                <a:cs typeface="Times New Roman"/>
              </a:rPr>
              <a:t>Summer Freshman Orientation </a:t>
            </a:r>
            <a:endParaRPr lang="en-US" sz="2400" dirty="0">
              <a:ea typeface="+mn-lt"/>
              <a:cs typeface="+mn-lt"/>
            </a:endParaRPr>
          </a:p>
          <a:p>
            <a:pPr algn="ctr">
              <a:lnSpc>
                <a:spcPct val="100000"/>
              </a:lnSpc>
              <a:spcBef>
                <a:spcPct val="0"/>
              </a:spcBef>
              <a:spcAft>
                <a:spcPct val="0"/>
              </a:spcAft>
            </a:pPr>
            <a:r>
              <a:rPr lang="en-US" sz="2400" b="1" dirty="0">
                <a:latin typeface="Times New Roman"/>
                <a:ea typeface="+mn-lt"/>
                <a:cs typeface="Times New Roman"/>
              </a:rPr>
              <a:t>August 2023</a:t>
            </a:r>
          </a:p>
          <a:p>
            <a:pPr algn="ctr">
              <a:lnSpc>
                <a:spcPct val="100000"/>
              </a:lnSpc>
              <a:spcBef>
                <a:spcPct val="0"/>
              </a:spcBef>
              <a:spcAft>
                <a:spcPct val="0"/>
              </a:spcAft>
            </a:pPr>
            <a:endParaRPr lang="en-US" sz="2400" b="1" dirty="0">
              <a:latin typeface="Times New Roman"/>
              <a:cs typeface="Times New Roman"/>
            </a:endParaRPr>
          </a:p>
          <a:p>
            <a:pPr algn="ctr">
              <a:lnSpc>
                <a:spcPct val="100000"/>
              </a:lnSpc>
              <a:spcBef>
                <a:spcPct val="0"/>
              </a:spcBef>
              <a:spcAft>
                <a:spcPct val="0"/>
              </a:spcAft>
            </a:pPr>
            <a:r>
              <a:rPr lang="en-US" sz="2400" b="1" dirty="0">
                <a:latin typeface="Times New Roman"/>
                <a:cs typeface="Times New Roman"/>
              </a:rPr>
              <a:t>Future details will be provided on the BPS website, through a phone call from Ms. Burns. </a:t>
            </a:r>
            <a:endParaRPr lang="en-US" sz="2400" b="1" dirty="0">
              <a:latin typeface="Times New Roman"/>
              <a:ea typeface="+mn-lt"/>
              <a:cs typeface="Times New Roman"/>
            </a:endParaRPr>
          </a:p>
          <a:p>
            <a:pPr algn="ctr">
              <a:lnSpc>
                <a:spcPct val="100000"/>
              </a:lnSpc>
              <a:spcBef>
                <a:spcPct val="0"/>
              </a:spcBef>
              <a:spcAft>
                <a:spcPct val="0"/>
              </a:spcAft>
            </a:pPr>
            <a:endParaRPr lang="en-US" sz="2400" b="1" dirty="0">
              <a:latin typeface="Times New Roman"/>
              <a:ea typeface="+mn-lt"/>
              <a:cs typeface="Times New Roman"/>
            </a:endParaRPr>
          </a:p>
          <a:p>
            <a:pPr algn="ctr">
              <a:lnSpc>
                <a:spcPct val="100000"/>
              </a:lnSpc>
              <a:spcBef>
                <a:spcPct val="0"/>
              </a:spcBef>
              <a:spcAft>
                <a:spcPct val="0"/>
              </a:spcAft>
            </a:pPr>
            <a:r>
              <a:rPr lang="en-US" sz="2400" b="1" dirty="0">
                <a:latin typeface="Times New Roman"/>
                <a:ea typeface="Calibri"/>
                <a:cs typeface="Times New Roman"/>
              </a:rPr>
              <a:t>Course schedules will be available on Infinite Campus in late August.  </a:t>
            </a:r>
          </a:p>
        </p:txBody>
      </p:sp>
      <p:pic>
        <p:nvPicPr>
          <p:cNvPr id="5" name="Picture 5" descr="A picture containing text, sign, outdoor&#10;&#10;Description automatically generated">
            <a:extLst>
              <a:ext uri="{FF2B5EF4-FFF2-40B4-BE49-F238E27FC236}">
                <a16:creationId xmlns:a16="http://schemas.microsoft.com/office/drawing/2014/main" id="{D0DA454B-0EF8-6D03-CED4-DAC1460665BF}"/>
              </a:ext>
            </a:extLst>
          </p:cNvPr>
          <p:cNvPicPr>
            <a:picLocks noGrp="1" noChangeAspect="1"/>
          </p:cNvPicPr>
          <p:nvPr>
            <p:ph sz="half" idx="2"/>
          </p:nvPr>
        </p:nvPicPr>
        <p:blipFill>
          <a:blip r:embed="rId2"/>
          <a:stretch>
            <a:fillRect/>
          </a:stretch>
        </p:blipFill>
        <p:spPr>
          <a:xfrm>
            <a:off x="6906220" y="2400183"/>
            <a:ext cx="3819525" cy="2790825"/>
          </a:xfrm>
        </p:spPr>
      </p:pic>
      <p:pic>
        <p:nvPicPr>
          <p:cNvPr id="7" name="Picture 6" descr="A picture containing text, sign&#10;&#10;Description automatically generated">
            <a:extLst>
              <a:ext uri="{FF2B5EF4-FFF2-40B4-BE49-F238E27FC236}">
                <a16:creationId xmlns:a16="http://schemas.microsoft.com/office/drawing/2014/main" id="{B9055F96-AF0D-9551-6653-DE6ED93F9545}"/>
              </a:ext>
            </a:extLst>
          </p:cNvPr>
          <p:cNvPicPr>
            <a:picLocks noChangeAspect="1"/>
          </p:cNvPicPr>
          <p:nvPr/>
        </p:nvPicPr>
        <p:blipFill rotWithShape="1">
          <a:blip r:embed="rId3"/>
          <a:srcRect l="45381" t="74216" r="45206" b="10000"/>
          <a:stretch/>
        </p:blipFill>
        <p:spPr>
          <a:xfrm>
            <a:off x="350082" y="5335918"/>
            <a:ext cx="697159" cy="77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679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3F0B331-D46D-CDE4-6D8A-9D025E74097F}"/>
              </a:ext>
            </a:extLst>
          </p:cNvPr>
          <p:cNvGraphicFramePr>
            <a:graphicFrameLocks noGrp="1"/>
          </p:cNvGraphicFramePr>
          <p:nvPr>
            <p:ph idx="1"/>
            <p:extLst>
              <p:ext uri="{D42A27DB-BD31-4B8C-83A1-F6EECF244321}">
                <p14:modId xmlns:p14="http://schemas.microsoft.com/office/powerpoint/2010/main" val="3679380410"/>
              </p:ext>
            </p:extLst>
          </p:nvPr>
        </p:nvGraphicFramePr>
        <p:xfrm>
          <a:off x="4901045" y="883631"/>
          <a:ext cx="649224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FC0EE303-8CBC-4DC7-9CB2-965FD3822B2F}"/>
              </a:ext>
            </a:extLst>
          </p:cNvPr>
          <p:cNvSpPr>
            <a:spLocks noGrp="1"/>
          </p:cNvSpPr>
          <p:nvPr>
            <p:ph type="body" sz="half" idx="2"/>
          </p:nvPr>
        </p:nvSpPr>
        <p:spPr>
          <a:xfrm flipV="1">
            <a:off x="1799185" y="5731107"/>
            <a:ext cx="840221" cy="78106"/>
          </a:xfrm>
        </p:spPr>
        <p:txBody>
          <a:bodyPr>
            <a:normAutofit fontScale="25000" lnSpcReduction="20000"/>
          </a:bodyPr>
          <a:lstStyle/>
          <a:p>
            <a:endParaRPr lang="en-US"/>
          </a:p>
        </p:txBody>
      </p:sp>
      <p:sp>
        <p:nvSpPr>
          <p:cNvPr id="23" name="TextBox 22">
            <a:extLst>
              <a:ext uri="{FF2B5EF4-FFF2-40B4-BE49-F238E27FC236}">
                <a16:creationId xmlns:a16="http://schemas.microsoft.com/office/drawing/2014/main" id="{A0EAFDD9-8423-924F-EBD6-E356552E4983}"/>
              </a:ext>
            </a:extLst>
          </p:cNvPr>
          <p:cNvSpPr txBox="1"/>
          <p:nvPr/>
        </p:nvSpPr>
        <p:spPr>
          <a:xfrm>
            <a:off x="900023" y="554967"/>
            <a:ext cx="20099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a:solidFill>
                <a:srgbClr val="FFFFFF"/>
              </a:solidFill>
              <a:cs typeface="Calibri"/>
            </a:endParaRPr>
          </a:p>
        </p:txBody>
      </p:sp>
      <p:pic>
        <p:nvPicPr>
          <p:cNvPr id="7" name="Picture 6">
            <a:extLst>
              <a:ext uri="{FF2B5EF4-FFF2-40B4-BE49-F238E27FC236}">
                <a16:creationId xmlns:a16="http://schemas.microsoft.com/office/drawing/2014/main" id="{A5C314EC-4428-4AAF-8261-637C439DC5E3}"/>
              </a:ext>
            </a:extLst>
          </p:cNvPr>
          <p:cNvPicPr>
            <a:picLocks noChangeAspect="1"/>
          </p:cNvPicPr>
          <p:nvPr/>
        </p:nvPicPr>
        <p:blipFill rotWithShape="1">
          <a:blip r:embed="rId7"/>
          <a:srcRect l="45381" t="74216" r="45206" b="10000"/>
          <a:stretch/>
        </p:blipFill>
        <p:spPr>
          <a:xfrm>
            <a:off x="1546774" y="829001"/>
            <a:ext cx="853888" cy="949138"/>
          </a:xfrm>
          <a:prstGeom prst="rect">
            <a:avLst/>
          </a:prstGeom>
          <a:ln>
            <a:noFill/>
          </a:ln>
          <a:effectLst>
            <a:outerShdw blurRad="292100" dist="139700" dir="2700000" algn="tl" rotWithShape="0">
              <a:srgbClr val="333333">
                <a:alpha val="65000"/>
              </a:srgbClr>
            </a:outerShdw>
          </a:effectLst>
        </p:spPr>
      </p:pic>
      <p:pic>
        <p:nvPicPr>
          <p:cNvPr id="19" name="Picture 19">
            <a:extLst>
              <a:ext uri="{FF2B5EF4-FFF2-40B4-BE49-F238E27FC236}">
                <a16:creationId xmlns:a16="http://schemas.microsoft.com/office/drawing/2014/main" id="{FC8C2F10-616E-3493-A655-825A20EEE55E}"/>
              </a:ext>
            </a:extLst>
          </p:cNvPr>
          <p:cNvPicPr>
            <a:picLocks noChangeAspect="1"/>
          </p:cNvPicPr>
          <p:nvPr/>
        </p:nvPicPr>
        <p:blipFill>
          <a:blip r:embed="rId8"/>
          <a:stretch>
            <a:fillRect/>
          </a:stretch>
        </p:blipFill>
        <p:spPr>
          <a:xfrm>
            <a:off x="359546" y="2046127"/>
            <a:ext cx="3342442" cy="2388444"/>
          </a:xfrm>
          <a:prstGeom prst="rect">
            <a:avLst/>
          </a:prstGeom>
        </p:spPr>
      </p:pic>
    </p:spTree>
    <p:extLst>
      <p:ext uri="{BB962C8B-B14F-4D97-AF65-F5344CB8AC3E}">
        <p14:creationId xmlns:p14="http://schemas.microsoft.com/office/powerpoint/2010/main" val="390959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4B9E-A6CA-B66A-CB42-4904A59B5585}"/>
              </a:ext>
            </a:extLst>
          </p:cNvPr>
          <p:cNvSpPr>
            <a:spLocks noGrp="1"/>
          </p:cNvSpPr>
          <p:nvPr>
            <p:ph type="title"/>
          </p:nvPr>
        </p:nvSpPr>
        <p:spPr>
          <a:xfrm>
            <a:off x="1097280" y="447796"/>
            <a:ext cx="10058400" cy="1267585"/>
          </a:xfrm>
        </p:spPr>
        <p:txBody>
          <a:bodyPr vert="horz" lIns="91440" tIns="45720" rIns="91440" bIns="45720" rtlCol="0" anchor="b">
            <a:noAutofit/>
          </a:bodyPr>
          <a:lstStyle/>
          <a:p>
            <a:pPr algn="ctr">
              <a:lnSpc>
                <a:spcPct val="100000"/>
              </a:lnSpc>
              <a:spcBef>
                <a:spcPts val="0"/>
              </a:spcBef>
            </a:pPr>
            <a:endParaRPr lang="en-US">
              <a:ea typeface="+mj-lt"/>
              <a:cs typeface="+mj-lt"/>
            </a:endParaRPr>
          </a:p>
          <a:p>
            <a:pPr algn="ctr"/>
            <a:r>
              <a:rPr lang="en-US" sz="4400">
                <a:ea typeface="Calibri Light"/>
                <a:cs typeface="Calibri Light"/>
              </a:rPr>
              <a:t>Brockton High School Leadership Structure</a:t>
            </a:r>
          </a:p>
        </p:txBody>
      </p:sp>
      <p:pic>
        <p:nvPicPr>
          <p:cNvPr id="5" name="Picture 4" descr="A person sitting at a desk&#10;&#10;Description automatically generated with medium confidence">
            <a:extLst>
              <a:ext uri="{FF2B5EF4-FFF2-40B4-BE49-F238E27FC236}">
                <a16:creationId xmlns:a16="http://schemas.microsoft.com/office/drawing/2014/main" id="{187FB9AB-C553-8420-AE98-48DD02E977CC}"/>
              </a:ext>
            </a:extLst>
          </p:cNvPr>
          <p:cNvPicPr>
            <a:picLocks noChangeAspect="1"/>
          </p:cNvPicPr>
          <p:nvPr/>
        </p:nvPicPr>
        <p:blipFill rotWithShape="1">
          <a:blip r:embed="rId2"/>
          <a:srcRect t="11427" r="15145" b="32380"/>
          <a:stretch/>
        </p:blipFill>
        <p:spPr>
          <a:xfrm>
            <a:off x="1217188" y="1715537"/>
            <a:ext cx="2299768" cy="2707483"/>
          </a:xfrm>
          <a:prstGeom prst="rect">
            <a:avLst/>
          </a:prstGeom>
          <a:ln>
            <a:noFill/>
          </a:ln>
          <a:effectLst>
            <a:outerShdw blurRad="292100" dist="139700" dir="2700000" algn="tl" rotWithShape="0">
              <a:srgbClr val="333333">
                <a:alpha val="65000"/>
              </a:srgbClr>
            </a:outerShdw>
          </a:effectLst>
        </p:spPr>
      </p:pic>
      <p:pic>
        <p:nvPicPr>
          <p:cNvPr id="7" name="Picture 6" descr="A person sitting at a table&#10;&#10;Description automatically generated with medium confidence">
            <a:extLst>
              <a:ext uri="{FF2B5EF4-FFF2-40B4-BE49-F238E27FC236}">
                <a16:creationId xmlns:a16="http://schemas.microsoft.com/office/drawing/2014/main" id="{20BB22B2-9118-B331-5B11-49F6372DE3E0}"/>
              </a:ext>
            </a:extLst>
          </p:cNvPr>
          <p:cNvPicPr>
            <a:picLocks noChangeAspect="1"/>
          </p:cNvPicPr>
          <p:nvPr/>
        </p:nvPicPr>
        <p:blipFill rotWithShape="1">
          <a:blip r:embed="rId3"/>
          <a:srcRect l="11931" t="18093" r="18933" b="31300"/>
          <a:stretch/>
        </p:blipFill>
        <p:spPr>
          <a:xfrm>
            <a:off x="3891649" y="1773342"/>
            <a:ext cx="2080601" cy="2707483"/>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wall, indoor, person&#10;&#10;Description automatically generated">
            <a:extLst>
              <a:ext uri="{FF2B5EF4-FFF2-40B4-BE49-F238E27FC236}">
                <a16:creationId xmlns:a16="http://schemas.microsoft.com/office/drawing/2014/main" id="{84B1D8A1-753A-C278-C012-C5CB8D803764}"/>
              </a:ext>
            </a:extLst>
          </p:cNvPr>
          <p:cNvPicPr>
            <a:picLocks noChangeAspect="1"/>
          </p:cNvPicPr>
          <p:nvPr/>
        </p:nvPicPr>
        <p:blipFill rotWithShape="1">
          <a:blip r:embed="rId4"/>
          <a:srcRect l="27198" t="272" b="961"/>
          <a:stretch/>
        </p:blipFill>
        <p:spPr>
          <a:xfrm rot="5400000">
            <a:off x="5874676" y="2099860"/>
            <a:ext cx="2768496" cy="2112641"/>
          </a:xfrm>
          <a:prstGeom prst="rect">
            <a:avLst/>
          </a:prstGeom>
          <a:ln>
            <a:noFill/>
          </a:ln>
          <a:effectLst>
            <a:outerShdw blurRad="292100" dist="139700" dir="2700000" algn="tl" rotWithShape="0">
              <a:srgbClr val="333333">
                <a:alpha val="65000"/>
              </a:srgbClr>
            </a:outerShdw>
          </a:effectLst>
        </p:spPr>
      </p:pic>
      <p:pic>
        <p:nvPicPr>
          <p:cNvPr id="11" name="Picture 10" descr="A person sitting at a table&#10;&#10;Description automatically generated">
            <a:extLst>
              <a:ext uri="{FF2B5EF4-FFF2-40B4-BE49-F238E27FC236}">
                <a16:creationId xmlns:a16="http://schemas.microsoft.com/office/drawing/2014/main" id="{A2992579-80CB-C6AC-D22E-A7E7C63F4CCA}"/>
              </a:ext>
            </a:extLst>
          </p:cNvPr>
          <p:cNvPicPr>
            <a:picLocks noChangeAspect="1"/>
          </p:cNvPicPr>
          <p:nvPr/>
        </p:nvPicPr>
        <p:blipFill rotWithShape="1">
          <a:blip r:embed="rId5"/>
          <a:srcRect l="10148" t="10039" r="13894" b="36967"/>
          <a:stretch/>
        </p:blipFill>
        <p:spPr>
          <a:xfrm>
            <a:off x="8727356" y="1772586"/>
            <a:ext cx="2232038" cy="2768497"/>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B269A0C-4916-9837-79DD-C044454BB6A7}"/>
              </a:ext>
            </a:extLst>
          </p:cNvPr>
          <p:cNvSpPr txBox="1"/>
          <p:nvPr/>
        </p:nvSpPr>
        <p:spPr>
          <a:xfrm>
            <a:off x="1095830" y="4543197"/>
            <a:ext cx="2669308" cy="646331"/>
          </a:xfrm>
          <a:prstGeom prst="rect">
            <a:avLst/>
          </a:prstGeom>
          <a:noFill/>
        </p:spPr>
        <p:txBody>
          <a:bodyPr wrap="square" rtlCol="0">
            <a:spAutoFit/>
          </a:bodyPr>
          <a:lstStyle/>
          <a:p>
            <a:pPr algn="ctr"/>
            <a:r>
              <a:rPr lang="en-US">
                <a:hlinkClick r:id="rId6"/>
              </a:rPr>
              <a:t>Andrew Donovan, Dean of the Green House </a:t>
            </a:r>
            <a:endParaRPr lang="en-US"/>
          </a:p>
        </p:txBody>
      </p:sp>
      <p:sp>
        <p:nvSpPr>
          <p:cNvPr id="15" name="TextBox 14">
            <a:extLst>
              <a:ext uri="{FF2B5EF4-FFF2-40B4-BE49-F238E27FC236}">
                <a16:creationId xmlns:a16="http://schemas.microsoft.com/office/drawing/2014/main" id="{4BF70F30-4ACB-FB84-753A-88CA28455C04}"/>
              </a:ext>
            </a:extLst>
          </p:cNvPr>
          <p:cNvSpPr txBox="1"/>
          <p:nvPr/>
        </p:nvSpPr>
        <p:spPr>
          <a:xfrm>
            <a:off x="3820571" y="4609766"/>
            <a:ext cx="2380672" cy="646331"/>
          </a:xfrm>
          <a:prstGeom prst="rect">
            <a:avLst/>
          </a:prstGeom>
          <a:noFill/>
        </p:spPr>
        <p:txBody>
          <a:bodyPr wrap="square" rtlCol="0">
            <a:spAutoFit/>
          </a:bodyPr>
          <a:lstStyle/>
          <a:p>
            <a:pPr algn="ctr"/>
            <a:r>
              <a:rPr lang="en-US">
                <a:hlinkClick r:id="rId7"/>
              </a:rPr>
              <a:t>Tracy </a:t>
            </a:r>
            <a:r>
              <a:rPr lang="en-US" err="1">
                <a:hlinkClick r:id="rId7"/>
              </a:rPr>
              <a:t>Ciulla</a:t>
            </a:r>
            <a:r>
              <a:rPr lang="en-US">
                <a:hlinkClick r:id="rId7"/>
              </a:rPr>
              <a:t>-Monteiro, Dean of the Red House </a:t>
            </a:r>
            <a:endParaRPr lang="en-US"/>
          </a:p>
        </p:txBody>
      </p:sp>
      <p:sp>
        <p:nvSpPr>
          <p:cNvPr id="17" name="TextBox 16">
            <a:extLst>
              <a:ext uri="{FF2B5EF4-FFF2-40B4-BE49-F238E27FC236}">
                <a16:creationId xmlns:a16="http://schemas.microsoft.com/office/drawing/2014/main" id="{63CAF95D-B136-4A82-7AE2-6AE0060B124D}"/>
              </a:ext>
            </a:extLst>
          </p:cNvPr>
          <p:cNvSpPr txBox="1"/>
          <p:nvPr/>
        </p:nvSpPr>
        <p:spPr>
          <a:xfrm>
            <a:off x="8669513" y="4612673"/>
            <a:ext cx="2436091" cy="646331"/>
          </a:xfrm>
          <a:prstGeom prst="rect">
            <a:avLst/>
          </a:prstGeom>
          <a:noFill/>
        </p:spPr>
        <p:txBody>
          <a:bodyPr wrap="square" rtlCol="0">
            <a:spAutoFit/>
          </a:bodyPr>
          <a:lstStyle/>
          <a:p>
            <a:pPr algn="ctr"/>
            <a:r>
              <a:rPr lang="en-US">
                <a:hlinkClick r:id="rId8"/>
              </a:rPr>
              <a:t>Sean Ahern, Dean of the Yellow House</a:t>
            </a:r>
            <a:endParaRPr lang="en-US"/>
          </a:p>
        </p:txBody>
      </p:sp>
      <p:sp>
        <p:nvSpPr>
          <p:cNvPr id="21" name="TextBox 20">
            <a:extLst>
              <a:ext uri="{FF2B5EF4-FFF2-40B4-BE49-F238E27FC236}">
                <a16:creationId xmlns:a16="http://schemas.microsoft.com/office/drawing/2014/main" id="{BC35A8DE-9C8A-7282-E82B-C6C7470C3BD6}"/>
              </a:ext>
            </a:extLst>
          </p:cNvPr>
          <p:cNvSpPr txBox="1"/>
          <p:nvPr/>
        </p:nvSpPr>
        <p:spPr>
          <a:xfrm>
            <a:off x="6125916" y="4613226"/>
            <a:ext cx="2401456" cy="646331"/>
          </a:xfrm>
          <a:prstGeom prst="rect">
            <a:avLst/>
          </a:prstGeom>
          <a:noFill/>
        </p:spPr>
        <p:txBody>
          <a:bodyPr wrap="square" lIns="91440" tIns="45720" rIns="91440" bIns="45720" rtlCol="0" anchor="t">
            <a:spAutoFit/>
          </a:bodyPr>
          <a:lstStyle/>
          <a:p>
            <a:pPr algn="ctr"/>
            <a:r>
              <a:rPr lang="en-US">
                <a:hlinkClick r:id="rId9"/>
              </a:rPr>
              <a:t>Elaine Alves, Dean of the Azure House</a:t>
            </a:r>
            <a:r>
              <a:rPr lang="en-US"/>
              <a:t>  </a:t>
            </a:r>
            <a:endParaRPr lang="en-US">
              <a:ea typeface="Calibri"/>
              <a:cs typeface="Calibri"/>
            </a:endParaRPr>
          </a:p>
        </p:txBody>
      </p:sp>
      <p:pic>
        <p:nvPicPr>
          <p:cNvPr id="23" name="Picture 22" descr="Logo&#10;&#10;Description automatically generated">
            <a:extLst>
              <a:ext uri="{FF2B5EF4-FFF2-40B4-BE49-F238E27FC236}">
                <a16:creationId xmlns:a16="http://schemas.microsoft.com/office/drawing/2014/main" id="{5E068B80-9E11-F71F-3E0E-2C25FE4CA4DA}"/>
              </a:ext>
            </a:extLst>
          </p:cNvPr>
          <p:cNvPicPr>
            <a:picLocks noChangeAspect="1"/>
          </p:cNvPicPr>
          <p:nvPr/>
        </p:nvPicPr>
        <p:blipFill rotWithShape="1">
          <a:blip r:embed="rId10"/>
          <a:srcRect l="45381" t="74216" r="45206" b="10000"/>
          <a:stretch/>
        </p:blipFill>
        <p:spPr>
          <a:xfrm>
            <a:off x="128245" y="5491093"/>
            <a:ext cx="968188" cy="108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8803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3791A-42BC-4651-8175-EE35D9238899}"/>
              </a:ext>
            </a:extLst>
          </p:cNvPr>
          <p:cNvPicPr>
            <a:picLocks noChangeAspect="1"/>
          </p:cNvPicPr>
          <p:nvPr/>
        </p:nvPicPr>
        <p:blipFill rotWithShape="1">
          <a:blip r:embed="rId2"/>
          <a:srcRect l="45381" t="74216" r="45206" b="10000"/>
          <a:stretch/>
        </p:blipFill>
        <p:spPr>
          <a:xfrm>
            <a:off x="210671" y="230700"/>
            <a:ext cx="968188" cy="108248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F6CBC6F-7586-42FD-A38A-38C950F859AC}"/>
              </a:ext>
            </a:extLst>
          </p:cNvPr>
          <p:cNvSpPr txBox="1"/>
          <p:nvPr/>
        </p:nvSpPr>
        <p:spPr>
          <a:xfrm>
            <a:off x="225137" y="5354782"/>
            <a:ext cx="3027218" cy="646331"/>
          </a:xfrm>
          <a:prstGeom prst="rect">
            <a:avLst/>
          </a:prstGeom>
          <a:noFill/>
        </p:spPr>
        <p:txBody>
          <a:bodyPr wrap="square" rtlCol="0">
            <a:spAutoFit/>
          </a:bodyPr>
          <a:lstStyle/>
          <a:p>
            <a:pPr algn="ctr"/>
            <a:r>
              <a:rPr lang="en-US">
                <a:solidFill>
                  <a:srgbClr val="00B050"/>
                </a:solidFill>
                <a:hlinkClick r:id="rId3">
                  <a:extLst>
                    <a:ext uri="{A12FA001-AC4F-418D-AE19-62706E023703}">
                      <ahyp:hlinkClr xmlns:ahyp="http://schemas.microsoft.com/office/drawing/2018/hyperlinkcolor" val="tx"/>
                    </a:ext>
                  </a:extLst>
                </a:hlinkClick>
              </a:rPr>
              <a:t>Jen Morgan, Assistant Dean of the Green House </a:t>
            </a:r>
            <a:endParaRPr lang="en-US">
              <a:solidFill>
                <a:srgbClr val="00B050"/>
              </a:solidFill>
            </a:endParaRPr>
          </a:p>
        </p:txBody>
      </p:sp>
      <p:sp>
        <p:nvSpPr>
          <p:cNvPr id="13" name="TextBox 12">
            <a:extLst>
              <a:ext uri="{FF2B5EF4-FFF2-40B4-BE49-F238E27FC236}">
                <a16:creationId xmlns:a16="http://schemas.microsoft.com/office/drawing/2014/main" id="{3E540010-2CB7-4F17-807A-90F56C5DF2A2}"/>
              </a:ext>
            </a:extLst>
          </p:cNvPr>
          <p:cNvSpPr txBox="1"/>
          <p:nvPr/>
        </p:nvSpPr>
        <p:spPr>
          <a:xfrm>
            <a:off x="5700542" y="5293034"/>
            <a:ext cx="2189018" cy="923330"/>
          </a:xfrm>
          <a:prstGeom prst="rect">
            <a:avLst/>
          </a:prstGeom>
          <a:noFill/>
        </p:spPr>
        <p:txBody>
          <a:bodyPr wrap="square" rtlCol="0">
            <a:spAutoFit/>
          </a:bodyPr>
          <a:lstStyle/>
          <a:p>
            <a:pPr algn="ctr"/>
            <a:r>
              <a:rPr lang="en-US">
                <a:solidFill>
                  <a:srgbClr val="00B050"/>
                </a:solidFill>
                <a:hlinkClick r:id="rId4">
                  <a:extLst>
                    <a:ext uri="{A12FA001-AC4F-418D-AE19-62706E023703}">
                      <ahyp:hlinkClr xmlns:ahyp="http://schemas.microsoft.com/office/drawing/2018/hyperlinkcolor" val="tx"/>
                    </a:ext>
                  </a:extLst>
                </a:hlinkClick>
              </a:rPr>
              <a:t>Brad Foster, Assistant Dean of the Azure House</a:t>
            </a:r>
            <a:endParaRPr lang="en-US">
              <a:solidFill>
                <a:srgbClr val="00B050"/>
              </a:solidFill>
            </a:endParaRPr>
          </a:p>
        </p:txBody>
      </p:sp>
      <p:sp>
        <p:nvSpPr>
          <p:cNvPr id="14" name="TextBox 13">
            <a:extLst>
              <a:ext uri="{FF2B5EF4-FFF2-40B4-BE49-F238E27FC236}">
                <a16:creationId xmlns:a16="http://schemas.microsoft.com/office/drawing/2014/main" id="{4B193BBA-848C-4DC2-A537-A09A8BDB8ACD}"/>
              </a:ext>
            </a:extLst>
          </p:cNvPr>
          <p:cNvSpPr txBox="1"/>
          <p:nvPr/>
        </p:nvSpPr>
        <p:spPr>
          <a:xfrm>
            <a:off x="8070273" y="5262986"/>
            <a:ext cx="2382981" cy="923330"/>
          </a:xfrm>
          <a:prstGeom prst="rect">
            <a:avLst/>
          </a:prstGeom>
          <a:noFill/>
        </p:spPr>
        <p:txBody>
          <a:bodyPr wrap="square" rtlCol="0">
            <a:spAutoFit/>
          </a:bodyPr>
          <a:lstStyle/>
          <a:p>
            <a:pPr algn="ctr"/>
            <a:r>
              <a:rPr lang="en-US">
                <a:solidFill>
                  <a:srgbClr val="00B050"/>
                </a:solidFill>
                <a:hlinkClick r:id="rId5">
                  <a:extLst>
                    <a:ext uri="{A12FA001-AC4F-418D-AE19-62706E023703}">
                      <ahyp:hlinkClr xmlns:ahyp="http://schemas.microsoft.com/office/drawing/2018/hyperlinkcolor" val="tx"/>
                    </a:ext>
                  </a:extLst>
                </a:hlinkClick>
              </a:rPr>
              <a:t>Lauren Baker, Assistant Dean of the Yellow House</a:t>
            </a:r>
            <a:endParaRPr lang="en-US">
              <a:solidFill>
                <a:srgbClr val="00B050"/>
              </a:solidFill>
            </a:endParaRPr>
          </a:p>
        </p:txBody>
      </p:sp>
      <p:pic>
        <p:nvPicPr>
          <p:cNvPr id="5" name="Picture 4" descr="A person sitting at a desk&#10;&#10;Description automatically generated with medium confidence">
            <a:extLst>
              <a:ext uri="{FF2B5EF4-FFF2-40B4-BE49-F238E27FC236}">
                <a16:creationId xmlns:a16="http://schemas.microsoft.com/office/drawing/2014/main" id="{817D0E69-BD1B-44D5-BAE1-299A816C0494}"/>
              </a:ext>
            </a:extLst>
          </p:cNvPr>
          <p:cNvPicPr>
            <a:picLocks noChangeAspect="1"/>
          </p:cNvPicPr>
          <p:nvPr/>
        </p:nvPicPr>
        <p:blipFill rotWithShape="1">
          <a:blip r:embed="rId6"/>
          <a:srcRect l="9416" t="24492" r="28990" b="28529"/>
          <a:stretch/>
        </p:blipFill>
        <p:spPr>
          <a:xfrm>
            <a:off x="8163697" y="2224417"/>
            <a:ext cx="2126671" cy="2883701"/>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324BB1F6-20E8-4967-8058-A0C1428FD875}"/>
              </a:ext>
            </a:extLst>
          </p:cNvPr>
          <p:cNvSpPr/>
          <p:nvPr/>
        </p:nvSpPr>
        <p:spPr>
          <a:xfrm>
            <a:off x="4798337" y="366177"/>
            <a:ext cx="2525916" cy="229052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7">
            <a:extLst>
              <a:ext uri="{FF2B5EF4-FFF2-40B4-BE49-F238E27FC236}">
                <a16:creationId xmlns:a16="http://schemas.microsoft.com/office/drawing/2014/main" id="{3D576F69-F257-4548-8D0B-F5AD734BCE28}"/>
              </a:ext>
            </a:extLst>
          </p:cNvPr>
          <p:cNvPicPr>
            <a:picLocks noChangeAspect="1"/>
          </p:cNvPicPr>
          <p:nvPr/>
        </p:nvPicPr>
        <p:blipFill rotWithShape="1">
          <a:blip r:embed="rId7"/>
          <a:srcRect l="36292" t="17197" r="27056" b="3610"/>
          <a:stretch/>
        </p:blipFill>
        <p:spPr>
          <a:xfrm>
            <a:off x="5519829" y="2215350"/>
            <a:ext cx="2380119" cy="289276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A0110F8-E023-43D5-ADE1-9E39D51C6647}"/>
              </a:ext>
            </a:extLst>
          </p:cNvPr>
          <p:cNvPicPr>
            <a:picLocks noChangeAspect="1"/>
          </p:cNvPicPr>
          <p:nvPr/>
        </p:nvPicPr>
        <p:blipFill rotWithShape="1">
          <a:blip r:embed="rId8"/>
          <a:srcRect l="21430" t="74793" r="56171" b="16851"/>
          <a:stretch/>
        </p:blipFill>
        <p:spPr>
          <a:xfrm>
            <a:off x="475836" y="6102011"/>
            <a:ext cx="2525819" cy="628190"/>
          </a:xfrm>
          <a:prstGeom prst="rect">
            <a:avLst/>
          </a:prstGeom>
        </p:spPr>
      </p:pic>
      <p:sp>
        <p:nvSpPr>
          <p:cNvPr id="2" name="TextBox 1">
            <a:extLst>
              <a:ext uri="{FF2B5EF4-FFF2-40B4-BE49-F238E27FC236}">
                <a16:creationId xmlns:a16="http://schemas.microsoft.com/office/drawing/2014/main" id="{FF098F8B-7B2A-4855-B1D0-784A2F94CE8A}"/>
              </a:ext>
            </a:extLst>
          </p:cNvPr>
          <p:cNvSpPr txBox="1"/>
          <p:nvPr/>
        </p:nvSpPr>
        <p:spPr>
          <a:xfrm>
            <a:off x="-392876" y="369245"/>
            <a:ext cx="11819964" cy="1569660"/>
          </a:xfrm>
          <a:prstGeom prst="rect">
            <a:avLst/>
          </a:prstGeom>
          <a:noFill/>
        </p:spPr>
        <p:txBody>
          <a:bodyPr wrap="square" lIns="91440" tIns="45720" rIns="91440" bIns="45720" rtlCol="0" anchor="t">
            <a:spAutoFit/>
          </a:bodyPr>
          <a:lstStyle/>
          <a:p>
            <a:pPr algn="ctr"/>
            <a:r>
              <a:rPr lang="en-US" sz="4800" b="1">
                <a:latin typeface="Calibri Light"/>
                <a:ea typeface="Calibri Light"/>
                <a:cs typeface="Calibri Light"/>
              </a:rPr>
              <a:t>BROCKTON HIGH SCHOOL </a:t>
            </a:r>
          </a:p>
          <a:p>
            <a:pPr algn="ctr"/>
            <a:r>
              <a:rPr lang="en-US" sz="4800" b="1">
                <a:latin typeface="Calibri Light"/>
                <a:ea typeface="Calibri Light"/>
                <a:cs typeface="Calibri Light"/>
              </a:rPr>
              <a:t>LEADERSHIP STRUCTURE</a:t>
            </a:r>
          </a:p>
        </p:txBody>
      </p:sp>
      <p:pic>
        <p:nvPicPr>
          <p:cNvPr id="16" name="Picture 15">
            <a:extLst>
              <a:ext uri="{FF2B5EF4-FFF2-40B4-BE49-F238E27FC236}">
                <a16:creationId xmlns:a16="http://schemas.microsoft.com/office/drawing/2014/main" id="{0DF2C83A-B86E-4652-8BC8-AD9D206A6485}"/>
              </a:ext>
            </a:extLst>
          </p:cNvPr>
          <p:cNvPicPr>
            <a:picLocks noChangeAspect="1"/>
          </p:cNvPicPr>
          <p:nvPr/>
        </p:nvPicPr>
        <p:blipFill rotWithShape="1">
          <a:blip r:embed="rId9"/>
          <a:srcRect l="59564" t="61302" r="27323" b="31370"/>
          <a:stretch/>
        </p:blipFill>
        <p:spPr>
          <a:xfrm>
            <a:off x="10290368" y="5622202"/>
            <a:ext cx="1858162" cy="692235"/>
          </a:xfrm>
          <a:prstGeom prst="rect">
            <a:avLst/>
          </a:prstGeom>
        </p:spPr>
      </p:pic>
      <p:pic>
        <p:nvPicPr>
          <p:cNvPr id="11" name="Picture 10" descr="A person with curly hair&#10;&#10;Description automatically generated with low confidence">
            <a:extLst>
              <a:ext uri="{FF2B5EF4-FFF2-40B4-BE49-F238E27FC236}">
                <a16:creationId xmlns:a16="http://schemas.microsoft.com/office/drawing/2014/main" id="{30805ADA-ADAF-4316-BCDF-83254DA4AE4B}"/>
              </a:ext>
            </a:extLst>
          </p:cNvPr>
          <p:cNvPicPr>
            <a:picLocks noChangeAspect="1"/>
          </p:cNvPicPr>
          <p:nvPr/>
        </p:nvPicPr>
        <p:blipFill rotWithShape="1">
          <a:blip r:embed="rId10">
            <a:extLst>
              <a:ext uri="{28A0092B-C50C-407E-A947-70E740481C1C}">
                <a14:useLocalDpi xmlns:a14="http://schemas.microsoft.com/office/drawing/2010/main" val="0"/>
              </a:ext>
            </a:extLst>
          </a:blip>
          <a:srcRect l="14058" t="14493" r="12038" b="18020"/>
          <a:stretch/>
        </p:blipFill>
        <p:spPr>
          <a:xfrm>
            <a:off x="708263" y="2215351"/>
            <a:ext cx="2099226" cy="287543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F13EA2A-0025-918C-2D81-ACC1ABE22A22}"/>
              </a:ext>
            </a:extLst>
          </p:cNvPr>
          <p:cNvSpPr txBox="1"/>
          <p:nvPr/>
        </p:nvSpPr>
        <p:spPr>
          <a:xfrm>
            <a:off x="3182368" y="5354782"/>
            <a:ext cx="2655724" cy="923330"/>
          </a:xfrm>
          <a:prstGeom prst="rect">
            <a:avLst/>
          </a:prstGeom>
          <a:noFill/>
        </p:spPr>
        <p:txBody>
          <a:bodyPr wrap="square" rtlCol="0">
            <a:spAutoFit/>
          </a:bodyPr>
          <a:lstStyle/>
          <a:p>
            <a:r>
              <a:rPr lang="en-US" u="sng">
                <a:solidFill>
                  <a:srgbClr val="00B050"/>
                </a:solidFill>
                <a:hlinkClick r:id="rId11">
                  <a:extLst>
                    <a:ext uri="{A12FA001-AC4F-418D-AE19-62706E023703}">
                      <ahyp:hlinkClr xmlns:ahyp="http://schemas.microsoft.com/office/drawing/2018/hyperlinkcolor" val="tx"/>
                    </a:ext>
                  </a:extLst>
                </a:hlinkClick>
              </a:rPr>
              <a:t>Stephen </a:t>
            </a:r>
            <a:r>
              <a:rPr lang="en-US" u="sng" err="1">
                <a:solidFill>
                  <a:srgbClr val="00B050"/>
                </a:solidFill>
                <a:hlinkClick r:id="rId11">
                  <a:extLst>
                    <a:ext uri="{A12FA001-AC4F-418D-AE19-62706E023703}">
                      <ahyp:hlinkClr xmlns:ahyp="http://schemas.microsoft.com/office/drawing/2018/hyperlinkcolor" val="tx"/>
                    </a:ext>
                  </a:extLst>
                </a:hlinkClick>
              </a:rPr>
              <a:t>McGunnigal</a:t>
            </a:r>
            <a:r>
              <a:rPr lang="en-US" u="sng">
                <a:solidFill>
                  <a:srgbClr val="00B050"/>
                </a:solidFill>
                <a:hlinkClick r:id="rId11">
                  <a:extLst>
                    <a:ext uri="{A12FA001-AC4F-418D-AE19-62706E023703}">
                      <ahyp:hlinkClr xmlns:ahyp="http://schemas.microsoft.com/office/drawing/2018/hyperlinkcolor" val="tx"/>
                    </a:ext>
                  </a:extLst>
                </a:hlinkClick>
              </a:rPr>
              <a:t>, Assistant Dean of the Red House</a:t>
            </a:r>
            <a:endParaRPr lang="en-US" u="sng">
              <a:solidFill>
                <a:srgbClr val="00B050"/>
              </a:solidFill>
            </a:endParaRPr>
          </a:p>
        </p:txBody>
      </p:sp>
      <p:pic>
        <p:nvPicPr>
          <p:cNvPr id="17" name="Picture 16" descr="A person sitting at a table&#10;&#10;Description automatically generated with medium confidence">
            <a:extLst>
              <a:ext uri="{FF2B5EF4-FFF2-40B4-BE49-F238E27FC236}">
                <a16:creationId xmlns:a16="http://schemas.microsoft.com/office/drawing/2014/main" id="{FAA8BA4F-CBE0-DFB1-46CD-DBCA2620B0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01655" y="2199363"/>
            <a:ext cx="2337653" cy="2875431"/>
          </a:xfrm>
          <a:prstGeom prst="rect">
            <a:avLst/>
          </a:prstGeom>
        </p:spPr>
      </p:pic>
    </p:spTree>
    <p:extLst>
      <p:ext uri="{BB962C8B-B14F-4D97-AF65-F5344CB8AC3E}">
        <p14:creationId xmlns:p14="http://schemas.microsoft.com/office/powerpoint/2010/main" val="65706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3791A-42BC-4651-8175-EE35D9238899}"/>
              </a:ext>
            </a:extLst>
          </p:cNvPr>
          <p:cNvPicPr>
            <a:picLocks noChangeAspect="1"/>
          </p:cNvPicPr>
          <p:nvPr/>
        </p:nvPicPr>
        <p:blipFill rotWithShape="1">
          <a:blip r:embed="rId3"/>
          <a:srcRect l="45381" t="74216" r="45206" b="10000"/>
          <a:stretch/>
        </p:blipFill>
        <p:spPr>
          <a:xfrm>
            <a:off x="316093" y="150443"/>
            <a:ext cx="968188" cy="108248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F6CBC6F-7586-42FD-A38A-38C950F859AC}"/>
              </a:ext>
            </a:extLst>
          </p:cNvPr>
          <p:cNvSpPr txBox="1"/>
          <p:nvPr/>
        </p:nvSpPr>
        <p:spPr>
          <a:xfrm>
            <a:off x="379172" y="2061934"/>
            <a:ext cx="1539092" cy="646331"/>
          </a:xfrm>
          <a:prstGeom prst="rect">
            <a:avLst/>
          </a:prstGeom>
          <a:noFill/>
        </p:spPr>
        <p:txBody>
          <a:bodyPr wrap="square" rtlCol="0">
            <a:spAutoFit/>
          </a:bodyPr>
          <a:lstStyle/>
          <a:p>
            <a:pPr algn="ctr"/>
            <a:r>
              <a:rPr lang="en-US" sz="1200">
                <a:solidFill>
                  <a:srgbClr val="00B050"/>
                </a:solidFill>
                <a:hlinkClick r:id="rId4">
                  <a:extLst>
                    <a:ext uri="{A12FA001-AC4F-418D-AE19-62706E023703}">
                      <ahyp:hlinkClr xmlns:ahyp="http://schemas.microsoft.com/office/drawing/2018/hyperlinkcolor" val="tx"/>
                    </a:ext>
                  </a:extLst>
                </a:hlinkClick>
              </a:rPr>
              <a:t>Jean Foley, </a:t>
            </a:r>
          </a:p>
          <a:p>
            <a:pPr algn="ctr"/>
            <a:r>
              <a:rPr lang="en-US" sz="1200">
                <a:solidFill>
                  <a:srgbClr val="00B050"/>
                </a:solidFill>
                <a:hlinkClick r:id="rId4">
                  <a:extLst>
                    <a:ext uri="{A12FA001-AC4F-418D-AE19-62706E023703}">
                      <ahyp:hlinkClr xmlns:ahyp="http://schemas.microsoft.com/office/drawing/2018/hyperlinkcolor" val="tx"/>
                    </a:ext>
                  </a:extLst>
                </a:hlinkClick>
              </a:rPr>
              <a:t>Department Head </a:t>
            </a:r>
          </a:p>
          <a:p>
            <a:pPr algn="ctr"/>
            <a:r>
              <a:rPr lang="en-US" sz="1200">
                <a:solidFill>
                  <a:srgbClr val="00B050"/>
                </a:solidFill>
                <a:hlinkClick r:id="rId4">
                  <a:extLst>
                    <a:ext uri="{A12FA001-AC4F-418D-AE19-62706E023703}">
                      <ahyp:hlinkClr xmlns:ahyp="http://schemas.microsoft.com/office/drawing/2018/hyperlinkcolor" val="tx"/>
                    </a:ext>
                  </a:extLst>
                </a:hlinkClick>
              </a:rPr>
              <a:t>of Mathematics</a:t>
            </a:r>
            <a:endParaRPr lang="en-US" sz="1200" dirty="0">
              <a:solidFill>
                <a:srgbClr val="00B050"/>
              </a:solidFill>
            </a:endParaRPr>
          </a:p>
        </p:txBody>
      </p:sp>
      <p:sp>
        <p:nvSpPr>
          <p:cNvPr id="29" name="TextBox 28">
            <a:extLst>
              <a:ext uri="{FF2B5EF4-FFF2-40B4-BE49-F238E27FC236}">
                <a16:creationId xmlns:a16="http://schemas.microsoft.com/office/drawing/2014/main" id="{075B1C3F-1732-41FE-9CAD-172C341EBAF8}"/>
              </a:ext>
            </a:extLst>
          </p:cNvPr>
          <p:cNvSpPr txBox="1"/>
          <p:nvPr/>
        </p:nvSpPr>
        <p:spPr>
          <a:xfrm>
            <a:off x="1333551" y="1188864"/>
            <a:ext cx="1539092" cy="646331"/>
          </a:xfrm>
          <a:prstGeom prst="rect">
            <a:avLst/>
          </a:prstGeom>
          <a:noFill/>
        </p:spPr>
        <p:txBody>
          <a:bodyPr wrap="square" rtlCol="0">
            <a:spAutoFit/>
          </a:bodyPr>
          <a:lstStyle/>
          <a:p>
            <a:pPr algn="ctr"/>
            <a:r>
              <a:rPr lang="en-US" sz="1200" dirty="0">
                <a:solidFill>
                  <a:srgbClr val="00B050"/>
                </a:solidFill>
                <a:hlinkClick r:id="rId5">
                  <a:extLst>
                    <a:ext uri="{A12FA001-AC4F-418D-AE19-62706E023703}">
                      <ahyp:hlinkClr xmlns:ahyp="http://schemas.microsoft.com/office/drawing/2018/hyperlinkcolor" val="tx"/>
                    </a:ext>
                  </a:extLst>
                </a:hlinkClick>
              </a:rPr>
              <a:t>Dr. David </a:t>
            </a:r>
            <a:r>
              <a:rPr lang="en-US" sz="1200" dirty="0" err="1">
                <a:solidFill>
                  <a:srgbClr val="00B050"/>
                </a:solidFill>
                <a:hlinkClick r:id="rId5">
                  <a:extLst>
                    <a:ext uri="{A12FA001-AC4F-418D-AE19-62706E023703}">
                      <ahyp:hlinkClr xmlns:ahyp="http://schemas.microsoft.com/office/drawing/2018/hyperlinkcolor" val="tx"/>
                    </a:ext>
                  </a:extLst>
                </a:hlinkClick>
              </a:rPr>
              <a:t>Mangus</a:t>
            </a:r>
            <a:r>
              <a:rPr lang="en-US" sz="1200" dirty="0">
                <a:solidFill>
                  <a:srgbClr val="00B050"/>
                </a:solidFill>
                <a:hlinkClick r:id="rId5">
                  <a:extLst>
                    <a:ext uri="{A12FA001-AC4F-418D-AE19-62706E023703}">
                      <ahyp:hlinkClr xmlns:ahyp="http://schemas.microsoft.com/office/drawing/2018/hyperlinkcolor" val="tx"/>
                    </a:ext>
                  </a:extLst>
                </a:hlinkClick>
              </a:rPr>
              <a:t>, </a:t>
            </a:r>
          </a:p>
          <a:p>
            <a:pPr algn="ctr"/>
            <a:r>
              <a:rPr lang="en-US" sz="1200" dirty="0">
                <a:solidFill>
                  <a:srgbClr val="00B050"/>
                </a:solidFill>
                <a:hlinkClick r:id="rId5">
                  <a:extLst>
                    <a:ext uri="{A12FA001-AC4F-418D-AE19-62706E023703}">
                      <ahyp:hlinkClr xmlns:ahyp="http://schemas.microsoft.com/office/drawing/2018/hyperlinkcolor" val="tx"/>
                    </a:ext>
                  </a:extLst>
                </a:hlinkClick>
              </a:rPr>
              <a:t>Department Head of Science</a:t>
            </a:r>
            <a:endParaRPr lang="en-US" sz="1200" dirty="0">
              <a:solidFill>
                <a:srgbClr val="00B050"/>
              </a:solidFill>
            </a:endParaRPr>
          </a:p>
        </p:txBody>
      </p:sp>
      <p:sp>
        <p:nvSpPr>
          <p:cNvPr id="30" name="TextBox 29">
            <a:extLst>
              <a:ext uri="{FF2B5EF4-FFF2-40B4-BE49-F238E27FC236}">
                <a16:creationId xmlns:a16="http://schemas.microsoft.com/office/drawing/2014/main" id="{4E6DDBDF-525F-4CE6-BE28-3B223FDAABA0}"/>
              </a:ext>
            </a:extLst>
          </p:cNvPr>
          <p:cNvSpPr txBox="1"/>
          <p:nvPr/>
        </p:nvSpPr>
        <p:spPr>
          <a:xfrm>
            <a:off x="719209" y="3918502"/>
            <a:ext cx="1776586" cy="646331"/>
          </a:xfrm>
          <a:prstGeom prst="rect">
            <a:avLst/>
          </a:prstGeom>
          <a:noFill/>
        </p:spPr>
        <p:txBody>
          <a:bodyPr wrap="square" lIns="91440" tIns="45720" rIns="91440" bIns="45720" rtlCol="0" anchor="t">
            <a:spAutoFit/>
          </a:bodyPr>
          <a:lstStyle/>
          <a:p>
            <a:pPr algn="ctr"/>
            <a:r>
              <a:rPr lang="en-US" sz="1200">
                <a:solidFill>
                  <a:srgbClr val="00B050"/>
                </a:solidFill>
                <a:hlinkClick r:id="rId6">
                  <a:extLst>
                    <a:ext uri="{A12FA001-AC4F-418D-AE19-62706E023703}">
                      <ahyp:hlinkClr xmlns:ahyp="http://schemas.microsoft.com/office/drawing/2018/hyperlinkcolor" val="tx"/>
                    </a:ext>
                  </a:extLst>
                </a:hlinkClick>
              </a:rPr>
              <a:t>Stacey Medina, </a:t>
            </a:r>
            <a:endParaRPr lang="en-US" sz="1200">
              <a:solidFill>
                <a:srgbClr val="00B050"/>
              </a:solidFill>
              <a:ea typeface="Calibri"/>
              <a:cs typeface="Calibri"/>
              <a:hlinkClick r:id="rId6">
                <a:extLst>
                  <a:ext uri="{A12FA001-AC4F-418D-AE19-62706E023703}">
                    <ahyp:hlinkClr xmlns:ahyp="http://schemas.microsoft.com/office/drawing/2018/hyperlinkcolor" val="tx"/>
                  </a:ext>
                </a:extLst>
              </a:hlinkClick>
            </a:endParaRPr>
          </a:p>
          <a:p>
            <a:pPr algn="ctr"/>
            <a:r>
              <a:rPr lang="en-US" sz="1200">
                <a:solidFill>
                  <a:srgbClr val="00B050"/>
                </a:solidFill>
                <a:hlinkClick r:id="rId6">
                  <a:extLst>
                    <a:ext uri="{A12FA001-AC4F-418D-AE19-62706E023703}">
                      <ahyp:hlinkClr xmlns:ahyp="http://schemas.microsoft.com/office/drawing/2018/hyperlinkcolor" val="tx"/>
                    </a:ext>
                  </a:extLst>
                </a:hlinkClick>
              </a:rPr>
              <a:t>Department Head of Social Science</a:t>
            </a:r>
            <a:endParaRPr lang="en-US" sz="1200" dirty="0">
              <a:solidFill>
                <a:srgbClr val="00B050"/>
              </a:solidFill>
              <a:ea typeface="Calibri"/>
              <a:cs typeface="Calibri"/>
            </a:endParaRPr>
          </a:p>
        </p:txBody>
      </p:sp>
      <p:sp>
        <p:nvSpPr>
          <p:cNvPr id="34" name="TextBox 33">
            <a:extLst>
              <a:ext uri="{FF2B5EF4-FFF2-40B4-BE49-F238E27FC236}">
                <a16:creationId xmlns:a16="http://schemas.microsoft.com/office/drawing/2014/main" id="{044FBE3C-72E1-480D-8C74-438CE3BF8498}"/>
              </a:ext>
            </a:extLst>
          </p:cNvPr>
          <p:cNvSpPr txBox="1"/>
          <p:nvPr/>
        </p:nvSpPr>
        <p:spPr>
          <a:xfrm>
            <a:off x="730153" y="5006103"/>
            <a:ext cx="1776586" cy="646331"/>
          </a:xfrm>
          <a:prstGeom prst="rect">
            <a:avLst/>
          </a:prstGeom>
          <a:noFill/>
        </p:spPr>
        <p:txBody>
          <a:bodyPr wrap="square" rtlCol="0">
            <a:spAutoFit/>
          </a:bodyPr>
          <a:lstStyle/>
          <a:p>
            <a:pPr algn="ctr"/>
            <a:r>
              <a:rPr lang="en-US" sz="1200" dirty="0">
                <a:solidFill>
                  <a:srgbClr val="00B050"/>
                </a:solidFill>
                <a:hlinkClick r:id="rId7">
                  <a:extLst>
                    <a:ext uri="{A12FA001-AC4F-418D-AE19-62706E023703}">
                      <ahyp:hlinkClr xmlns:ahyp="http://schemas.microsoft.com/office/drawing/2018/hyperlinkcolor" val="tx"/>
                    </a:ext>
                  </a:extLst>
                </a:hlinkClick>
              </a:rPr>
              <a:t>Nicole McLaren</a:t>
            </a:r>
            <a:r>
              <a:rPr lang="en-US" sz="1200" dirty="0">
                <a:solidFill>
                  <a:srgbClr val="6B9F25"/>
                </a:solidFill>
                <a:hlinkClick r:id="rId7">
                  <a:extLst>
                    <a:ext uri="{A12FA001-AC4F-418D-AE19-62706E023703}">
                      <ahyp:hlinkClr xmlns:ahyp="http://schemas.microsoft.com/office/drawing/2018/hyperlinkcolor" val="tx"/>
                    </a:ext>
                  </a:extLst>
                </a:hlinkClick>
              </a:rPr>
              <a:t>, </a:t>
            </a:r>
          </a:p>
          <a:p>
            <a:pPr algn="ctr"/>
            <a:r>
              <a:rPr lang="en-US" sz="1200" dirty="0">
                <a:solidFill>
                  <a:srgbClr val="00B050"/>
                </a:solidFill>
                <a:hlinkClick r:id="rId7">
                  <a:extLst>
                    <a:ext uri="{A12FA001-AC4F-418D-AE19-62706E023703}">
                      <ahyp:hlinkClr xmlns:ahyp="http://schemas.microsoft.com/office/drawing/2018/hyperlinkcolor" val="tx"/>
                    </a:ext>
                  </a:extLst>
                </a:hlinkClick>
              </a:rPr>
              <a:t>Department Head of English Language Arts</a:t>
            </a:r>
            <a:endParaRPr lang="en-US" sz="1200" dirty="0">
              <a:solidFill>
                <a:srgbClr val="00B050"/>
              </a:solidFill>
            </a:endParaRPr>
          </a:p>
        </p:txBody>
      </p:sp>
      <p:sp>
        <p:nvSpPr>
          <p:cNvPr id="35" name="TextBox 34">
            <a:extLst>
              <a:ext uri="{FF2B5EF4-FFF2-40B4-BE49-F238E27FC236}">
                <a16:creationId xmlns:a16="http://schemas.microsoft.com/office/drawing/2014/main" id="{355776BE-2DDB-4ED8-81D8-5A399B68DFDE}"/>
              </a:ext>
            </a:extLst>
          </p:cNvPr>
          <p:cNvSpPr txBox="1"/>
          <p:nvPr/>
        </p:nvSpPr>
        <p:spPr>
          <a:xfrm>
            <a:off x="9069117" y="5000531"/>
            <a:ext cx="1331878" cy="646331"/>
          </a:xfrm>
          <a:prstGeom prst="rect">
            <a:avLst/>
          </a:prstGeom>
          <a:noFill/>
        </p:spPr>
        <p:txBody>
          <a:bodyPr wrap="square" rtlCol="0">
            <a:spAutoFit/>
          </a:bodyPr>
          <a:lstStyle/>
          <a:p>
            <a:pPr algn="ctr"/>
            <a:r>
              <a:rPr lang="en-US" sz="1200" dirty="0">
                <a:solidFill>
                  <a:srgbClr val="00B050"/>
                </a:solidFill>
                <a:hlinkClick r:id="rId8">
                  <a:extLst>
                    <a:ext uri="{A12FA001-AC4F-418D-AE19-62706E023703}">
                      <ahyp:hlinkClr xmlns:ahyp="http://schemas.microsoft.com/office/drawing/2018/hyperlinkcolor" val="tx"/>
                    </a:ext>
                  </a:extLst>
                </a:hlinkClick>
              </a:rPr>
              <a:t>Sarah Richards, </a:t>
            </a:r>
          </a:p>
          <a:p>
            <a:pPr algn="ctr"/>
            <a:r>
              <a:rPr lang="en-US" sz="1200" dirty="0">
                <a:solidFill>
                  <a:srgbClr val="00B050"/>
                </a:solidFill>
                <a:hlinkClick r:id="rId8">
                  <a:extLst>
                    <a:ext uri="{A12FA001-AC4F-418D-AE19-62706E023703}">
                      <ahyp:hlinkClr xmlns:ahyp="http://schemas.microsoft.com/office/drawing/2018/hyperlinkcolor" val="tx"/>
                    </a:ext>
                  </a:extLst>
                </a:hlinkClick>
              </a:rPr>
              <a:t>Director of Art K-12</a:t>
            </a:r>
            <a:endParaRPr lang="en-US" sz="1200" dirty="0">
              <a:solidFill>
                <a:srgbClr val="00B050"/>
              </a:solidFill>
            </a:endParaRPr>
          </a:p>
        </p:txBody>
      </p:sp>
      <p:sp>
        <p:nvSpPr>
          <p:cNvPr id="36" name="TextBox 35">
            <a:extLst>
              <a:ext uri="{FF2B5EF4-FFF2-40B4-BE49-F238E27FC236}">
                <a16:creationId xmlns:a16="http://schemas.microsoft.com/office/drawing/2014/main" id="{616A4DA5-C017-4408-8C21-4EAB874AB0F3}"/>
              </a:ext>
            </a:extLst>
          </p:cNvPr>
          <p:cNvSpPr txBox="1"/>
          <p:nvPr/>
        </p:nvSpPr>
        <p:spPr>
          <a:xfrm>
            <a:off x="9162089" y="4017989"/>
            <a:ext cx="1776586" cy="646331"/>
          </a:xfrm>
          <a:prstGeom prst="rect">
            <a:avLst/>
          </a:prstGeom>
          <a:noFill/>
        </p:spPr>
        <p:txBody>
          <a:bodyPr wrap="square" rtlCol="0">
            <a:spAutoFit/>
          </a:bodyPr>
          <a:lstStyle/>
          <a:p>
            <a:pPr algn="ctr"/>
            <a:r>
              <a:rPr lang="en-US" sz="1200" dirty="0">
                <a:solidFill>
                  <a:srgbClr val="00B050"/>
                </a:solidFill>
                <a:hlinkClick r:id="rId9">
                  <a:extLst>
                    <a:ext uri="{A12FA001-AC4F-418D-AE19-62706E023703}">
                      <ahyp:hlinkClr xmlns:ahyp="http://schemas.microsoft.com/office/drawing/2018/hyperlinkcolor" val="tx"/>
                    </a:ext>
                  </a:extLst>
                </a:hlinkClick>
              </a:rPr>
              <a:t>Nicholas Lee, </a:t>
            </a:r>
          </a:p>
          <a:p>
            <a:pPr algn="ctr"/>
            <a:r>
              <a:rPr lang="en-US" sz="1200" dirty="0">
                <a:solidFill>
                  <a:srgbClr val="00B050"/>
                </a:solidFill>
                <a:hlinkClick r:id="rId9">
                  <a:extLst>
                    <a:ext uri="{A12FA001-AC4F-418D-AE19-62706E023703}">
                      <ahyp:hlinkClr xmlns:ahyp="http://schemas.microsoft.com/office/drawing/2018/hyperlinkcolor" val="tx"/>
                    </a:ext>
                  </a:extLst>
                </a:hlinkClick>
              </a:rPr>
              <a:t>Director of Physical Education K - 12</a:t>
            </a:r>
            <a:endParaRPr lang="en-US" sz="1200" dirty="0">
              <a:solidFill>
                <a:srgbClr val="00B050"/>
              </a:solidFill>
            </a:endParaRPr>
          </a:p>
        </p:txBody>
      </p:sp>
      <p:sp>
        <p:nvSpPr>
          <p:cNvPr id="39" name="TextBox 38">
            <a:extLst>
              <a:ext uri="{FF2B5EF4-FFF2-40B4-BE49-F238E27FC236}">
                <a16:creationId xmlns:a16="http://schemas.microsoft.com/office/drawing/2014/main" id="{EEB465D5-67BE-4CB0-9F9B-133CF5257A84}"/>
              </a:ext>
            </a:extLst>
          </p:cNvPr>
          <p:cNvSpPr txBox="1"/>
          <p:nvPr/>
        </p:nvSpPr>
        <p:spPr>
          <a:xfrm>
            <a:off x="1918264" y="2008663"/>
            <a:ext cx="1776586" cy="646331"/>
          </a:xfrm>
          <a:prstGeom prst="rect">
            <a:avLst/>
          </a:prstGeom>
          <a:noFill/>
        </p:spPr>
        <p:txBody>
          <a:bodyPr wrap="square" rtlCol="0">
            <a:spAutoFit/>
          </a:bodyPr>
          <a:lstStyle/>
          <a:p>
            <a:pPr algn="ctr"/>
            <a:r>
              <a:rPr lang="en-US" sz="1200" dirty="0">
                <a:solidFill>
                  <a:srgbClr val="00B050"/>
                </a:solidFill>
                <a:hlinkClick r:id="rId10">
                  <a:extLst>
                    <a:ext uri="{A12FA001-AC4F-418D-AE19-62706E023703}">
                      <ahyp:hlinkClr xmlns:ahyp="http://schemas.microsoft.com/office/drawing/2018/hyperlinkcolor" val="tx"/>
                    </a:ext>
                  </a:extLst>
                </a:hlinkClick>
              </a:rPr>
              <a:t>Kevin Karo, </a:t>
            </a:r>
          </a:p>
          <a:p>
            <a:pPr algn="ctr"/>
            <a:r>
              <a:rPr lang="en-US" sz="1200" dirty="0">
                <a:solidFill>
                  <a:srgbClr val="00B050"/>
                </a:solidFill>
                <a:hlinkClick r:id="rId10">
                  <a:extLst>
                    <a:ext uri="{A12FA001-AC4F-418D-AE19-62706E023703}">
                      <ahyp:hlinkClr xmlns:ahyp="http://schemas.microsoft.com/office/drawing/2018/hyperlinkcolor" val="tx"/>
                    </a:ext>
                  </a:extLst>
                </a:hlinkClick>
              </a:rPr>
              <a:t>Director </a:t>
            </a:r>
          </a:p>
          <a:p>
            <a:pPr algn="ctr"/>
            <a:r>
              <a:rPr lang="en-US" sz="1200" dirty="0">
                <a:solidFill>
                  <a:srgbClr val="00B050"/>
                </a:solidFill>
                <a:hlinkClick r:id="rId10">
                  <a:extLst>
                    <a:ext uri="{A12FA001-AC4F-418D-AE19-62706E023703}">
                      <ahyp:hlinkClr xmlns:ahyp="http://schemas.microsoft.com/office/drawing/2018/hyperlinkcolor" val="tx"/>
                    </a:ext>
                  </a:extLst>
                </a:hlinkClick>
              </a:rPr>
              <a:t>of Athletics</a:t>
            </a:r>
            <a:endParaRPr lang="en-US" sz="1200" dirty="0">
              <a:solidFill>
                <a:srgbClr val="00B050"/>
              </a:solidFill>
            </a:endParaRPr>
          </a:p>
        </p:txBody>
      </p:sp>
      <p:sp>
        <p:nvSpPr>
          <p:cNvPr id="4" name="TextBox 3">
            <a:extLst>
              <a:ext uri="{FF2B5EF4-FFF2-40B4-BE49-F238E27FC236}">
                <a16:creationId xmlns:a16="http://schemas.microsoft.com/office/drawing/2014/main" id="{F6CA8B58-7E2C-4F09-8DE0-2DA0B2FC4770}"/>
              </a:ext>
            </a:extLst>
          </p:cNvPr>
          <p:cNvSpPr txBox="1"/>
          <p:nvPr/>
        </p:nvSpPr>
        <p:spPr>
          <a:xfrm>
            <a:off x="4114972" y="3956122"/>
            <a:ext cx="1713970" cy="461665"/>
          </a:xfrm>
          <a:prstGeom prst="rect">
            <a:avLst/>
          </a:prstGeom>
          <a:noFill/>
        </p:spPr>
        <p:txBody>
          <a:bodyPr wrap="square" lIns="91440" tIns="45720" rIns="91440" bIns="45720" rtlCol="0" anchor="t">
            <a:spAutoFit/>
          </a:bodyPr>
          <a:lstStyle/>
          <a:p>
            <a:pPr algn="ctr"/>
            <a:r>
              <a:rPr lang="en-US" sz="1200">
                <a:solidFill>
                  <a:srgbClr val="00B050"/>
                </a:solidFill>
                <a:hlinkClick r:id="rId11">
                  <a:extLst>
                    <a:ext uri="{A12FA001-AC4F-418D-AE19-62706E023703}">
                      <ahyp:hlinkClr xmlns:ahyp="http://schemas.microsoft.com/office/drawing/2018/hyperlinkcolor" val="tx"/>
                    </a:ext>
                  </a:extLst>
                </a:hlinkClick>
              </a:rPr>
              <a:t>Rebecca Desmond, </a:t>
            </a:r>
          </a:p>
          <a:p>
            <a:pPr algn="ctr"/>
            <a:r>
              <a:rPr lang="en-US" sz="1200">
                <a:solidFill>
                  <a:srgbClr val="00B050"/>
                </a:solidFill>
                <a:hlinkClick r:id="rId11">
                  <a:extLst>
                    <a:ext uri="{A12FA001-AC4F-418D-AE19-62706E023703}">
                      <ahyp:hlinkClr xmlns:ahyp="http://schemas.microsoft.com/office/drawing/2018/hyperlinkcolor" val="tx"/>
                    </a:ext>
                  </a:extLst>
                </a:hlinkClick>
              </a:rPr>
              <a:t>Director of Music K-12 </a:t>
            </a:r>
            <a:endParaRPr lang="en-US" sz="1200" dirty="0">
              <a:solidFill>
                <a:srgbClr val="00B050"/>
              </a:solidFill>
            </a:endParaRPr>
          </a:p>
        </p:txBody>
      </p:sp>
      <p:sp>
        <p:nvSpPr>
          <p:cNvPr id="37" name="TextBox 1">
            <a:extLst>
              <a:ext uri="{FF2B5EF4-FFF2-40B4-BE49-F238E27FC236}">
                <a16:creationId xmlns:a16="http://schemas.microsoft.com/office/drawing/2014/main" id="{4A834D43-7FD3-439A-849F-CACC4B37F133}"/>
              </a:ext>
            </a:extLst>
          </p:cNvPr>
          <p:cNvSpPr txBox="1"/>
          <p:nvPr/>
        </p:nvSpPr>
        <p:spPr>
          <a:xfrm>
            <a:off x="9162089" y="2875777"/>
            <a:ext cx="1683613"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2">
                  <a:extLst>
                    <a:ext uri="{A12FA001-AC4F-418D-AE19-62706E023703}">
                      <ahyp:hlinkClr xmlns:ahyp="http://schemas.microsoft.com/office/drawing/2018/hyperlinkcolor" val="tx"/>
                    </a:ext>
                  </a:extLst>
                </a:hlinkClick>
              </a:rPr>
              <a:t>Nory Harris, Department Head of Bi-Lingual Education</a:t>
            </a:r>
            <a:endParaRPr lang="en-US" sz="1200" dirty="0">
              <a:solidFill>
                <a:srgbClr val="00B050"/>
              </a:solidFill>
            </a:endParaRPr>
          </a:p>
        </p:txBody>
      </p:sp>
      <p:sp>
        <p:nvSpPr>
          <p:cNvPr id="38" name="TextBox 1">
            <a:extLst>
              <a:ext uri="{FF2B5EF4-FFF2-40B4-BE49-F238E27FC236}">
                <a16:creationId xmlns:a16="http://schemas.microsoft.com/office/drawing/2014/main" id="{510D369E-05D3-48A4-9F41-0033EB1E7174}"/>
              </a:ext>
            </a:extLst>
          </p:cNvPr>
          <p:cNvSpPr txBox="1"/>
          <p:nvPr/>
        </p:nvSpPr>
        <p:spPr>
          <a:xfrm>
            <a:off x="9483258" y="1866917"/>
            <a:ext cx="211303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rgbClr val="00B050"/>
                </a:solidFill>
                <a:hlinkClick r:id="rId13">
                  <a:extLst>
                    <a:ext uri="{A12FA001-AC4F-418D-AE19-62706E023703}">
                      <ahyp:hlinkClr xmlns:ahyp="http://schemas.microsoft.com/office/drawing/2018/hyperlinkcolor" val="tx"/>
                    </a:ext>
                  </a:extLst>
                </a:hlinkClick>
              </a:rPr>
              <a:t>Dr. </a:t>
            </a:r>
            <a:r>
              <a:rPr lang="en-US" sz="1200" err="1">
                <a:solidFill>
                  <a:srgbClr val="00B050"/>
                </a:solidFill>
                <a:hlinkClick r:id="rId13">
                  <a:extLst>
                    <a:ext uri="{A12FA001-AC4F-418D-AE19-62706E023703}">
                      <ahyp:hlinkClr xmlns:ahyp="http://schemas.microsoft.com/office/drawing/2018/hyperlinkcolor" val="tx"/>
                    </a:ext>
                  </a:extLst>
                </a:hlinkClick>
              </a:rPr>
              <a:t>Elvio</a:t>
            </a:r>
            <a:r>
              <a:rPr lang="en-US" sz="1200">
                <a:solidFill>
                  <a:srgbClr val="00B050"/>
                </a:solidFill>
                <a:hlinkClick r:id="rId13">
                  <a:extLst>
                    <a:ext uri="{A12FA001-AC4F-418D-AE19-62706E023703}">
                      <ahyp:hlinkClr xmlns:ahyp="http://schemas.microsoft.com/office/drawing/2018/hyperlinkcolor" val="tx"/>
                    </a:ext>
                  </a:extLst>
                </a:hlinkClick>
              </a:rPr>
              <a:t> Ferreira, </a:t>
            </a:r>
          </a:p>
          <a:p>
            <a:pPr algn="ctr"/>
            <a:r>
              <a:rPr lang="en-US" sz="1200">
                <a:solidFill>
                  <a:srgbClr val="00B050"/>
                </a:solidFill>
                <a:hlinkClick r:id="rId13">
                  <a:extLst>
                    <a:ext uri="{A12FA001-AC4F-418D-AE19-62706E023703}">
                      <ahyp:hlinkClr xmlns:ahyp="http://schemas.microsoft.com/office/drawing/2018/hyperlinkcolor" val="tx"/>
                    </a:ext>
                  </a:extLst>
                </a:hlinkClick>
              </a:rPr>
              <a:t>Director of Vocational-Career Education 6-12</a:t>
            </a:r>
            <a:endParaRPr lang="en-US" sz="1200" dirty="0">
              <a:solidFill>
                <a:srgbClr val="00B050"/>
              </a:solidFill>
            </a:endParaRPr>
          </a:p>
        </p:txBody>
      </p:sp>
      <p:sp>
        <p:nvSpPr>
          <p:cNvPr id="41" name="TextBox 1">
            <a:extLst>
              <a:ext uri="{FF2B5EF4-FFF2-40B4-BE49-F238E27FC236}">
                <a16:creationId xmlns:a16="http://schemas.microsoft.com/office/drawing/2014/main" id="{510D369E-05D3-48A4-9F41-0033EB1E7174}"/>
              </a:ext>
            </a:extLst>
          </p:cNvPr>
          <p:cNvSpPr txBox="1"/>
          <p:nvPr/>
        </p:nvSpPr>
        <p:spPr>
          <a:xfrm>
            <a:off x="3982965" y="3092269"/>
            <a:ext cx="211303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4">
                  <a:extLst>
                    <a:ext uri="{A12FA001-AC4F-418D-AE19-62706E023703}">
                      <ahyp:hlinkClr xmlns:ahyp="http://schemas.microsoft.com/office/drawing/2018/hyperlinkcolor" val="tx"/>
                    </a:ext>
                  </a:extLst>
                </a:hlinkClick>
              </a:rPr>
              <a:t>Rachael </a:t>
            </a:r>
            <a:r>
              <a:rPr lang="en-US" sz="1200" dirty="0" err="1">
                <a:solidFill>
                  <a:srgbClr val="00B050"/>
                </a:solidFill>
                <a:hlinkClick r:id="rId14">
                  <a:extLst>
                    <a:ext uri="{A12FA001-AC4F-418D-AE19-62706E023703}">
                      <ahyp:hlinkClr xmlns:ahyp="http://schemas.microsoft.com/office/drawing/2018/hyperlinkcolor" val="tx"/>
                    </a:ext>
                  </a:extLst>
                </a:hlinkClick>
              </a:rPr>
              <a:t>Umbrianna</a:t>
            </a:r>
            <a:r>
              <a:rPr lang="en-US" sz="1200" dirty="0">
                <a:solidFill>
                  <a:srgbClr val="6B9F25"/>
                </a:solidFill>
                <a:hlinkClick r:id="rId14">
                  <a:extLst>
                    <a:ext uri="{A12FA001-AC4F-418D-AE19-62706E023703}">
                      <ahyp:hlinkClr xmlns:ahyp="http://schemas.microsoft.com/office/drawing/2018/hyperlinkcolor" val="tx"/>
                    </a:ext>
                  </a:extLst>
                </a:hlinkClick>
              </a:rPr>
              <a:t>, </a:t>
            </a:r>
          </a:p>
          <a:p>
            <a:pPr algn="ctr"/>
            <a:r>
              <a:rPr lang="en-US" sz="1200" dirty="0">
                <a:solidFill>
                  <a:srgbClr val="00B050"/>
                </a:solidFill>
                <a:hlinkClick r:id="rId14">
                  <a:extLst>
                    <a:ext uri="{A12FA001-AC4F-418D-AE19-62706E023703}">
                      <ahyp:hlinkClr xmlns:ahyp="http://schemas.microsoft.com/office/drawing/2018/hyperlinkcolor" val="tx"/>
                    </a:ext>
                  </a:extLst>
                </a:hlinkClick>
              </a:rPr>
              <a:t>Coordinator of Classical and Modern Languages 6-12</a:t>
            </a:r>
            <a:endParaRPr lang="en-US" sz="1200" dirty="0">
              <a:solidFill>
                <a:srgbClr val="00B050"/>
              </a:solidFill>
            </a:endParaRPr>
          </a:p>
        </p:txBody>
      </p:sp>
      <p:sp>
        <p:nvSpPr>
          <p:cNvPr id="48" name="TextBox 1">
            <a:extLst>
              <a:ext uri="{FF2B5EF4-FFF2-40B4-BE49-F238E27FC236}">
                <a16:creationId xmlns:a16="http://schemas.microsoft.com/office/drawing/2014/main" id="{510D369E-05D3-48A4-9F41-0033EB1E7174}"/>
              </a:ext>
            </a:extLst>
          </p:cNvPr>
          <p:cNvSpPr txBox="1"/>
          <p:nvPr/>
        </p:nvSpPr>
        <p:spPr>
          <a:xfrm>
            <a:off x="6236013" y="5135294"/>
            <a:ext cx="2113035"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5">
                  <a:extLst>
                    <a:ext uri="{A12FA001-AC4F-418D-AE19-62706E023703}">
                      <ahyp:hlinkClr xmlns:ahyp="http://schemas.microsoft.com/office/drawing/2018/hyperlinkcolor" val="tx"/>
                    </a:ext>
                  </a:extLst>
                </a:hlinkClick>
              </a:rPr>
              <a:t>Melissa Shepard, </a:t>
            </a:r>
          </a:p>
          <a:p>
            <a:pPr algn="ctr"/>
            <a:r>
              <a:rPr lang="en-US" sz="1200" dirty="0">
                <a:solidFill>
                  <a:srgbClr val="00B050"/>
                </a:solidFill>
                <a:hlinkClick r:id="rId15">
                  <a:extLst>
                    <a:ext uri="{A12FA001-AC4F-418D-AE19-62706E023703}">
                      <ahyp:hlinkClr xmlns:ahyp="http://schemas.microsoft.com/office/drawing/2018/hyperlinkcolor" val="tx"/>
                    </a:ext>
                  </a:extLst>
                </a:hlinkClick>
              </a:rPr>
              <a:t>Coordinator of Guidance 9-12</a:t>
            </a:r>
            <a:endParaRPr lang="en-US" sz="1200" dirty="0">
              <a:solidFill>
                <a:srgbClr val="00B050"/>
              </a:solidFill>
            </a:endParaRPr>
          </a:p>
        </p:txBody>
      </p:sp>
      <p:sp>
        <p:nvSpPr>
          <p:cNvPr id="49" name="TextBox 1">
            <a:extLst>
              <a:ext uri="{FF2B5EF4-FFF2-40B4-BE49-F238E27FC236}">
                <a16:creationId xmlns:a16="http://schemas.microsoft.com/office/drawing/2014/main" id="{F577BAB8-4ADD-4601-A507-49DA434B393D}"/>
              </a:ext>
            </a:extLst>
          </p:cNvPr>
          <p:cNvSpPr txBox="1"/>
          <p:nvPr/>
        </p:nvSpPr>
        <p:spPr>
          <a:xfrm>
            <a:off x="6781456" y="4087755"/>
            <a:ext cx="1894669"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6">
                  <a:extLst>
                    <a:ext uri="{A12FA001-AC4F-418D-AE19-62706E023703}">
                      <ahyp:hlinkClr xmlns:ahyp="http://schemas.microsoft.com/office/drawing/2018/hyperlinkcolor" val="tx"/>
                    </a:ext>
                  </a:extLst>
                </a:hlinkClick>
              </a:rPr>
              <a:t>Sheryl Kearns, </a:t>
            </a:r>
          </a:p>
          <a:p>
            <a:pPr algn="ctr"/>
            <a:r>
              <a:rPr lang="en-US" sz="1200" dirty="0">
                <a:solidFill>
                  <a:srgbClr val="00B050"/>
                </a:solidFill>
                <a:hlinkClick r:id="rId16">
                  <a:extLst>
                    <a:ext uri="{A12FA001-AC4F-418D-AE19-62706E023703}">
                      <ahyp:hlinkClr xmlns:ahyp="http://schemas.microsoft.com/office/drawing/2018/hyperlinkcolor" val="tx"/>
                    </a:ext>
                  </a:extLst>
                </a:hlinkClick>
              </a:rPr>
              <a:t>Department Head of Special Education -MSN</a:t>
            </a:r>
            <a:endParaRPr lang="en-US" sz="1200" dirty="0">
              <a:solidFill>
                <a:srgbClr val="00B050"/>
              </a:solidFill>
            </a:endParaRPr>
          </a:p>
        </p:txBody>
      </p:sp>
      <p:sp>
        <p:nvSpPr>
          <p:cNvPr id="50" name="TextBox 1">
            <a:extLst>
              <a:ext uri="{FF2B5EF4-FFF2-40B4-BE49-F238E27FC236}">
                <a16:creationId xmlns:a16="http://schemas.microsoft.com/office/drawing/2014/main" id="{4B565B83-A412-4A67-9A6F-E0F568CCABD8}"/>
              </a:ext>
            </a:extLst>
          </p:cNvPr>
          <p:cNvSpPr txBox="1"/>
          <p:nvPr/>
        </p:nvSpPr>
        <p:spPr>
          <a:xfrm>
            <a:off x="6781456" y="3191147"/>
            <a:ext cx="2263722"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rgbClr val="00B050"/>
                </a:solidFill>
                <a:ea typeface="Calibri"/>
                <a:cs typeface="Calibri"/>
                <a:hlinkClick r:id="rId17">
                  <a:extLst>
                    <a:ext uri="{A12FA001-AC4F-418D-AE19-62706E023703}">
                      <ahyp:hlinkClr xmlns:ahyp="http://schemas.microsoft.com/office/drawing/2018/hyperlinkcolor" val="tx"/>
                    </a:ext>
                  </a:extLst>
                </a:hlinkClick>
              </a:rPr>
              <a:t>Brian Gentile</a:t>
            </a:r>
          </a:p>
          <a:p>
            <a:pPr algn="ctr"/>
            <a:r>
              <a:rPr lang="en-US" sz="1200">
                <a:solidFill>
                  <a:srgbClr val="00B050"/>
                </a:solidFill>
                <a:hlinkClick r:id="rId17">
                  <a:extLst>
                    <a:ext uri="{A12FA001-AC4F-418D-AE19-62706E023703}">
                      <ahyp:hlinkClr xmlns:ahyp="http://schemas.microsoft.com/office/drawing/2018/hyperlinkcolor" val="tx"/>
                    </a:ext>
                  </a:extLst>
                </a:hlinkClick>
              </a:rPr>
              <a:t>Department Head </a:t>
            </a:r>
            <a:endParaRPr lang="en-US" sz="1200">
              <a:solidFill>
                <a:srgbClr val="00B050"/>
              </a:solidFill>
              <a:ea typeface="Calibri"/>
              <a:cs typeface="Calibri"/>
              <a:hlinkClick r:id="rId17">
                <a:extLst>
                  <a:ext uri="{A12FA001-AC4F-418D-AE19-62706E023703}">
                    <ahyp:hlinkClr xmlns:ahyp="http://schemas.microsoft.com/office/drawing/2018/hyperlinkcolor" val="tx"/>
                  </a:ext>
                </a:extLst>
              </a:hlinkClick>
            </a:endParaRPr>
          </a:p>
          <a:p>
            <a:pPr algn="ctr"/>
            <a:r>
              <a:rPr lang="en-US" sz="1200">
                <a:solidFill>
                  <a:srgbClr val="00B050"/>
                </a:solidFill>
                <a:hlinkClick r:id="rId17">
                  <a:extLst>
                    <a:ext uri="{A12FA001-AC4F-418D-AE19-62706E023703}">
                      <ahyp:hlinkClr xmlns:ahyp="http://schemas.microsoft.com/office/drawing/2018/hyperlinkcolor" val="tx"/>
                    </a:ext>
                  </a:extLst>
                </a:hlinkClick>
              </a:rPr>
              <a:t>of Special Ed–ASD\EI\Sub Sep</a:t>
            </a:r>
            <a:endParaRPr lang="en-US" sz="1200" dirty="0">
              <a:solidFill>
                <a:srgbClr val="00B050"/>
              </a:solidFill>
            </a:endParaRPr>
          </a:p>
        </p:txBody>
      </p:sp>
      <p:sp>
        <p:nvSpPr>
          <p:cNvPr id="52" name="TextBox 1">
            <a:extLst>
              <a:ext uri="{FF2B5EF4-FFF2-40B4-BE49-F238E27FC236}">
                <a16:creationId xmlns:a16="http://schemas.microsoft.com/office/drawing/2014/main" id="{D56E47E1-76BD-4F38-9C0E-83CBB9927C77}"/>
              </a:ext>
            </a:extLst>
          </p:cNvPr>
          <p:cNvSpPr txBox="1"/>
          <p:nvPr/>
        </p:nvSpPr>
        <p:spPr>
          <a:xfrm>
            <a:off x="3971261" y="5135294"/>
            <a:ext cx="15390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8">
                  <a:extLst>
                    <a:ext uri="{A12FA001-AC4F-418D-AE19-62706E023703}">
                      <ahyp:hlinkClr xmlns:ahyp="http://schemas.microsoft.com/office/drawing/2018/hyperlinkcolor" val="tx"/>
                    </a:ext>
                  </a:extLst>
                </a:hlinkClick>
              </a:rPr>
              <a:t>Dennis </a:t>
            </a:r>
            <a:r>
              <a:rPr lang="en-US" sz="1200" dirty="0" err="1">
                <a:solidFill>
                  <a:srgbClr val="00B050"/>
                </a:solidFill>
                <a:hlinkClick r:id="rId18">
                  <a:extLst>
                    <a:ext uri="{A12FA001-AC4F-418D-AE19-62706E023703}">
                      <ahyp:hlinkClr xmlns:ahyp="http://schemas.microsoft.com/office/drawing/2018/hyperlinkcolor" val="tx"/>
                    </a:ext>
                  </a:extLst>
                </a:hlinkClick>
              </a:rPr>
              <a:t>Geniuch</a:t>
            </a:r>
            <a:r>
              <a:rPr lang="en-US" sz="1200" dirty="0">
                <a:solidFill>
                  <a:srgbClr val="00B050"/>
                </a:solidFill>
                <a:hlinkClick r:id="rId18">
                  <a:extLst>
                    <a:ext uri="{A12FA001-AC4F-418D-AE19-62706E023703}">
                      <ahyp:hlinkClr xmlns:ahyp="http://schemas.microsoft.com/office/drawing/2018/hyperlinkcolor" val="tx"/>
                    </a:ext>
                  </a:extLst>
                </a:hlinkClick>
              </a:rPr>
              <a:t>, </a:t>
            </a:r>
          </a:p>
          <a:p>
            <a:pPr algn="ctr"/>
            <a:r>
              <a:rPr lang="en-US" sz="1200" dirty="0">
                <a:solidFill>
                  <a:srgbClr val="00B050"/>
                </a:solidFill>
                <a:hlinkClick r:id="rId18">
                  <a:extLst>
                    <a:ext uri="{A12FA001-AC4F-418D-AE19-62706E023703}">
                      <ahyp:hlinkClr xmlns:ahyp="http://schemas.microsoft.com/office/drawing/2018/hyperlinkcolor" val="tx"/>
                    </a:ext>
                  </a:extLst>
                </a:hlinkClick>
              </a:rPr>
              <a:t>Director of Wellness, K - 12</a:t>
            </a:r>
            <a:endParaRPr lang="en-US" sz="1200" dirty="0">
              <a:solidFill>
                <a:srgbClr val="00B050"/>
              </a:solidFill>
            </a:endParaRPr>
          </a:p>
        </p:txBody>
      </p:sp>
      <p:sp>
        <p:nvSpPr>
          <p:cNvPr id="54" name="TextBox 1">
            <a:extLst>
              <a:ext uri="{FF2B5EF4-FFF2-40B4-BE49-F238E27FC236}">
                <a16:creationId xmlns:a16="http://schemas.microsoft.com/office/drawing/2014/main" id="{70DE9C44-574B-4D6C-956C-4F9642B55290}"/>
              </a:ext>
            </a:extLst>
          </p:cNvPr>
          <p:cNvSpPr txBox="1"/>
          <p:nvPr/>
        </p:nvSpPr>
        <p:spPr>
          <a:xfrm>
            <a:off x="131953" y="2993559"/>
            <a:ext cx="3572622"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rgbClr val="00B050"/>
                </a:solidFill>
                <a:hlinkClick r:id="rId19">
                  <a:extLst>
                    <a:ext uri="{A12FA001-AC4F-418D-AE19-62706E023703}">
                      <ahyp:hlinkClr xmlns:ahyp="http://schemas.microsoft.com/office/drawing/2018/hyperlinkcolor" val="tx"/>
                    </a:ext>
                  </a:extLst>
                </a:hlinkClick>
              </a:rPr>
              <a:t>Todd Erickson, </a:t>
            </a:r>
          </a:p>
          <a:p>
            <a:pPr algn="ctr"/>
            <a:r>
              <a:rPr lang="en-US" sz="1200" dirty="0">
                <a:solidFill>
                  <a:srgbClr val="00B050"/>
                </a:solidFill>
                <a:hlinkClick r:id="rId19">
                  <a:extLst>
                    <a:ext uri="{A12FA001-AC4F-418D-AE19-62706E023703}">
                      <ahyp:hlinkClr xmlns:ahyp="http://schemas.microsoft.com/office/drawing/2018/hyperlinkcolor" val="tx"/>
                    </a:ext>
                  </a:extLst>
                </a:hlinkClick>
              </a:rPr>
              <a:t>Coordinator of International Baccalaureate, Advance Placement and Talented And Gifted</a:t>
            </a:r>
            <a:endParaRPr lang="en-US" sz="1200" dirty="0">
              <a:solidFill>
                <a:srgbClr val="00B050"/>
              </a:solidFill>
            </a:endParaRPr>
          </a:p>
        </p:txBody>
      </p:sp>
      <p:pic>
        <p:nvPicPr>
          <p:cNvPr id="6" name="Picture 5">
            <a:extLst>
              <a:ext uri="{FF2B5EF4-FFF2-40B4-BE49-F238E27FC236}">
                <a16:creationId xmlns:a16="http://schemas.microsoft.com/office/drawing/2014/main" id="{A54DC4AE-08FB-4056-BB07-AB887E4D256C}"/>
              </a:ext>
            </a:extLst>
          </p:cNvPr>
          <p:cNvPicPr>
            <a:picLocks noChangeAspect="1"/>
          </p:cNvPicPr>
          <p:nvPr/>
        </p:nvPicPr>
        <p:blipFill rotWithShape="1">
          <a:blip r:embed="rId20"/>
          <a:srcRect l="20186" t="72915" r="55553" b="16403"/>
          <a:stretch/>
        </p:blipFill>
        <p:spPr>
          <a:xfrm>
            <a:off x="4125813" y="1722706"/>
            <a:ext cx="3962266" cy="1163001"/>
          </a:xfrm>
          <a:prstGeom prst="rect">
            <a:avLst/>
          </a:prstGeom>
        </p:spPr>
      </p:pic>
      <p:pic>
        <p:nvPicPr>
          <p:cNvPr id="22" name="Picture 21">
            <a:extLst>
              <a:ext uri="{FF2B5EF4-FFF2-40B4-BE49-F238E27FC236}">
                <a16:creationId xmlns:a16="http://schemas.microsoft.com/office/drawing/2014/main" id="{A90EA7E2-7F4F-4232-BCEB-47F224F6C905}"/>
              </a:ext>
            </a:extLst>
          </p:cNvPr>
          <p:cNvPicPr>
            <a:picLocks noChangeAspect="1"/>
          </p:cNvPicPr>
          <p:nvPr/>
        </p:nvPicPr>
        <p:blipFill rotWithShape="1">
          <a:blip r:embed="rId21"/>
          <a:srcRect l="59564" t="61302" r="27323" b="31370"/>
          <a:stretch/>
        </p:blipFill>
        <p:spPr>
          <a:xfrm>
            <a:off x="10361149" y="5654656"/>
            <a:ext cx="1724996" cy="642626"/>
          </a:xfrm>
          <a:prstGeom prst="rect">
            <a:avLst/>
          </a:prstGeom>
        </p:spPr>
      </p:pic>
      <p:sp>
        <p:nvSpPr>
          <p:cNvPr id="5" name="Rectangle 4">
            <a:extLst>
              <a:ext uri="{FF2B5EF4-FFF2-40B4-BE49-F238E27FC236}">
                <a16:creationId xmlns:a16="http://schemas.microsoft.com/office/drawing/2014/main" id="{09AFA1C0-B1F5-4F44-A6E9-1042A9DFA7E2}"/>
              </a:ext>
            </a:extLst>
          </p:cNvPr>
          <p:cNvSpPr/>
          <p:nvPr/>
        </p:nvSpPr>
        <p:spPr>
          <a:xfrm>
            <a:off x="4662535" y="299691"/>
            <a:ext cx="3178212" cy="1535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098F8B-7B2A-4855-B1D0-784A2F94CE8A}"/>
              </a:ext>
            </a:extLst>
          </p:cNvPr>
          <p:cNvSpPr txBox="1"/>
          <p:nvPr/>
        </p:nvSpPr>
        <p:spPr>
          <a:xfrm>
            <a:off x="888765" y="-33671"/>
            <a:ext cx="10262533" cy="1783632"/>
          </a:xfrm>
          <a:prstGeom prst="rect">
            <a:avLst/>
          </a:prstGeom>
          <a:noFill/>
        </p:spPr>
        <p:txBody>
          <a:bodyPr wrap="square" lIns="91440" tIns="45720" rIns="91440" bIns="45720" rtlCol="0" anchor="t">
            <a:spAutoFit/>
          </a:bodyPr>
          <a:lstStyle/>
          <a:p>
            <a:pPr algn="ctr"/>
            <a:r>
              <a:rPr lang="en-US" sz="3600" b="1" dirty="0">
                <a:latin typeface="Calibri Light"/>
                <a:ea typeface="Calibri Light"/>
                <a:cs typeface="Calibri Light"/>
              </a:rPr>
              <a:t>BROCKTON HIGH SCHOOL </a:t>
            </a:r>
          </a:p>
          <a:p>
            <a:pPr algn="ctr"/>
            <a:r>
              <a:rPr lang="en-US" sz="3600" b="1" dirty="0">
                <a:latin typeface="Calibri Light"/>
                <a:ea typeface="Calibri Light"/>
                <a:cs typeface="Calibri Light"/>
              </a:rPr>
              <a:t>LEADERSHIP STRUCTURE: </a:t>
            </a:r>
          </a:p>
          <a:p>
            <a:pPr algn="ctr"/>
            <a:r>
              <a:rPr lang="en-US" sz="3600" b="1" dirty="0">
                <a:latin typeface="Calibri Light"/>
                <a:ea typeface="Calibri Light"/>
                <a:cs typeface="Calibri Light"/>
              </a:rPr>
              <a:t>INSTRUCTIONAL LEADERSHIP</a:t>
            </a:r>
          </a:p>
        </p:txBody>
      </p:sp>
    </p:spTree>
    <p:extLst>
      <p:ext uri="{BB962C8B-B14F-4D97-AF65-F5344CB8AC3E}">
        <p14:creationId xmlns:p14="http://schemas.microsoft.com/office/powerpoint/2010/main" val="2287971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F447CFC2-811C-43E0-A6CC-3179E7274285}"/>
              </a:ext>
            </a:extLst>
          </p:cNvPr>
          <p:cNvSpPr>
            <a:spLocks noGrp="1"/>
          </p:cNvSpPr>
          <p:nvPr>
            <p:ph type="title"/>
          </p:nvPr>
        </p:nvSpPr>
        <p:spPr>
          <a:xfrm>
            <a:off x="671724" y="5407270"/>
            <a:ext cx="9868388" cy="744415"/>
          </a:xfrm>
          <a:ln>
            <a:noFill/>
          </a:ln>
        </p:spPr>
        <p:txBody>
          <a:bodyPr>
            <a:normAutofit/>
          </a:bodyPr>
          <a:lstStyle/>
          <a:p>
            <a:pPr algn="ctr"/>
            <a:r>
              <a:rPr lang="en-US" altLang="en-US" sz="4800"/>
              <a:t>BHS Faculty and</a:t>
            </a:r>
            <a:r>
              <a:rPr lang="en-US" altLang="en-US" sz="4800" b="0"/>
              <a:t> </a:t>
            </a:r>
            <a:r>
              <a:rPr lang="en-US" altLang="en-US" sz="4800" b="0">
                <a:latin typeface="Calibri"/>
                <a:cs typeface="Calibri"/>
              </a:rPr>
              <a:t>Administration</a:t>
            </a:r>
          </a:p>
        </p:txBody>
      </p:sp>
      <p:pic>
        <p:nvPicPr>
          <p:cNvPr id="51203" name="Content Placeholder 3">
            <a:extLst>
              <a:ext uri="{FF2B5EF4-FFF2-40B4-BE49-F238E27FC236}">
                <a16:creationId xmlns:a16="http://schemas.microsoft.com/office/drawing/2014/main" id="{B5FE7224-5F3F-4099-8CB3-A86C9E7B3C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4830" y="187570"/>
            <a:ext cx="7658345" cy="5101004"/>
          </a:xfrm>
        </p:spPr>
      </p:pic>
      <p:pic>
        <p:nvPicPr>
          <p:cNvPr id="4" name="Picture 3">
            <a:extLst>
              <a:ext uri="{FF2B5EF4-FFF2-40B4-BE49-F238E27FC236}">
                <a16:creationId xmlns:a16="http://schemas.microsoft.com/office/drawing/2014/main" id="{CBCD0A0F-7AC1-4D5B-B6F2-0B34C0BF103D}"/>
              </a:ext>
            </a:extLst>
          </p:cNvPr>
          <p:cNvPicPr>
            <a:picLocks noChangeAspect="1"/>
          </p:cNvPicPr>
          <p:nvPr/>
        </p:nvPicPr>
        <p:blipFill rotWithShape="1">
          <a:blip r:embed="rId3"/>
          <a:srcRect l="45381" t="74216" r="45206" b="10000"/>
          <a:stretch/>
        </p:blipFill>
        <p:spPr>
          <a:xfrm>
            <a:off x="187630" y="5492993"/>
            <a:ext cx="968188" cy="10824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87FA6002-FC79-4336-A85F-8454076E1B00}"/>
              </a:ext>
            </a:extLst>
          </p:cNvPr>
          <p:cNvSpPr txBox="1"/>
          <p:nvPr/>
        </p:nvSpPr>
        <p:spPr>
          <a:xfrm>
            <a:off x="8096885" y="640080"/>
            <a:ext cx="3659246" cy="2926080"/>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400" b="1" spc="-50" dirty="0">
                <a:solidFill>
                  <a:srgbClr val="FFFFFF"/>
                </a:solidFill>
                <a:latin typeface="+mj-lt"/>
                <a:ea typeface="+mj-ea"/>
                <a:cs typeface="+mj-cs"/>
              </a:rPr>
              <a:t>Proficiency Commitment</a:t>
            </a:r>
            <a:endParaRPr lang="en-US" sz="4400" spc="-5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5AD87DF7-5866-490D-9C1D-3AAB7509653C}"/>
              </a:ext>
            </a:extLst>
          </p:cNvPr>
          <p:cNvPicPr>
            <a:picLocks noChangeAspect="1"/>
          </p:cNvPicPr>
          <p:nvPr/>
        </p:nvPicPr>
        <p:blipFill rotWithShape="1">
          <a:blip r:embed="rId2"/>
          <a:srcRect l="45381" t="74216" r="45206" b="10000"/>
          <a:stretch/>
        </p:blipFill>
        <p:spPr>
          <a:xfrm>
            <a:off x="303288" y="5451834"/>
            <a:ext cx="968188" cy="108248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37168F1-5B6A-05D7-9DE6-70CA460271AE}"/>
              </a:ext>
            </a:extLst>
          </p:cNvPr>
          <p:cNvPicPr>
            <a:picLocks noChangeAspect="1"/>
          </p:cNvPicPr>
          <p:nvPr/>
        </p:nvPicPr>
        <p:blipFill>
          <a:blip r:embed="rId3"/>
          <a:stretch>
            <a:fillRect/>
          </a:stretch>
        </p:blipFill>
        <p:spPr>
          <a:xfrm>
            <a:off x="1166719" y="640081"/>
            <a:ext cx="5532601" cy="4593102"/>
          </a:xfrm>
          <a:prstGeom prst="rect">
            <a:avLst/>
          </a:prstGeom>
        </p:spPr>
      </p:pic>
      <p:pic>
        <p:nvPicPr>
          <p:cNvPr id="8" name="Picture 7" descr="Logo&#10;&#10;Description automatically generated">
            <a:extLst>
              <a:ext uri="{FF2B5EF4-FFF2-40B4-BE49-F238E27FC236}">
                <a16:creationId xmlns:a16="http://schemas.microsoft.com/office/drawing/2014/main" id="{A713BB77-BC89-FA69-D5EB-1B679F80E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795" y="5169531"/>
            <a:ext cx="1642205" cy="1647093"/>
          </a:xfrm>
          <a:prstGeom prst="rect">
            <a:avLst/>
          </a:prstGeom>
        </p:spPr>
      </p:pic>
    </p:spTree>
    <p:extLst>
      <p:ext uri="{BB962C8B-B14F-4D97-AF65-F5344CB8AC3E}">
        <p14:creationId xmlns:p14="http://schemas.microsoft.com/office/powerpoint/2010/main" val="227006962"/>
      </p:ext>
    </p:extLst>
  </p:cSld>
  <p:clrMapOvr>
    <a:masterClrMapping/>
  </p:clrMapOvr>
</p:sld>
</file>

<file path=ppt/theme/theme1.xml><?xml version="1.0" encoding="utf-8"?>
<a:theme xmlns:a="http://schemas.openxmlformats.org/drawingml/2006/main" name="Retrospect">
  <a:themeElements>
    <a:clrScheme name="Custom 13">
      <a:dk1>
        <a:sysClr val="windowText" lastClr="000000"/>
      </a:dk1>
      <a:lt1>
        <a:sysClr val="window" lastClr="FFFFFF"/>
      </a:lt1>
      <a:dk2>
        <a:srgbClr val="455F51"/>
      </a:dk2>
      <a:lt2>
        <a:srgbClr val="E2DFCC"/>
      </a:lt2>
      <a:accent1>
        <a:srgbClr val="7F7F7F"/>
      </a:accent1>
      <a:accent2>
        <a:srgbClr val="A6192E"/>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8C9CA68DD8D4DACD6560E1D9C5243" ma:contentTypeVersion="4" ma:contentTypeDescription="Create a new document." ma:contentTypeScope="" ma:versionID="03c1aeb10df3fcbe2072e3e31e6e11f7">
  <xsd:schema xmlns:xsd="http://www.w3.org/2001/XMLSchema" xmlns:xs="http://www.w3.org/2001/XMLSchema" xmlns:p="http://schemas.microsoft.com/office/2006/metadata/properties" xmlns:ns2="8c703163-7d97-4b67-8971-2d67eb72ff32" targetNamespace="http://schemas.microsoft.com/office/2006/metadata/properties" ma:root="true" ma:fieldsID="a9e08b051802f3b633fa82cce0b2f175" ns2:_="">
    <xsd:import namespace="8c703163-7d97-4b67-8971-2d67eb72ff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03163-7d97-4b67-8971-2d67eb72f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EAD65B-6C25-4B82-866E-F92E6440B38B}">
  <ds:schemaRefs>
    <ds:schemaRef ds:uri="8c703163-7d97-4b67-8971-2d67eb72f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72502C-F9F4-4D4C-8EC0-76B4B778D574}">
  <ds:schemaRefs>
    <ds:schemaRef ds:uri="http://schemas.microsoft.com/sharepoint/v3/contenttype/forms"/>
  </ds:schemaRefs>
</ds:datastoreItem>
</file>

<file path=customXml/itemProps3.xml><?xml version="1.0" encoding="utf-8"?>
<ds:datastoreItem xmlns:ds="http://schemas.openxmlformats.org/officeDocument/2006/customXml" ds:itemID="{972B7061-EB50-430C-AE73-DEFF74421735}">
  <ds:schemaRefs>
    <ds:schemaRef ds:uri="8c703163-7d97-4b67-8971-2d67eb72f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1991</Words>
  <Application>Microsoft Office PowerPoint</Application>
  <PresentationFormat>Widescreen</PresentationFormat>
  <Paragraphs>293</Paragraphs>
  <Slides>44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Black</vt:lpstr>
      <vt:lpstr>Berlin Sans FB Demi</vt:lpstr>
      <vt:lpstr>Calibri</vt:lpstr>
      <vt:lpstr>Calibri Light</vt:lpstr>
      <vt:lpstr>Segoe UI</vt:lpstr>
      <vt:lpstr>Times New Roman</vt:lpstr>
      <vt:lpstr>Retrospect</vt:lpstr>
      <vt:lpstr>PowerPoint Presentation</vt:lpstr>
      <vt:lpstr>Agenda</vt:lpstr>
      <vt:lpstr>PowerPoint Presentation</vt:lpstr>
      <vt:lpstr>PowerPoint Presentation</vt:lpstr>
      <vt:lpstr> Brockton High School Leadership Structure</vt:lpstr>
      <vt:lpstr>PowerPoint Presentation</vt:lpstr>
      <vt:lpstr>PowerPoint Presentation</vt:lpstr>
      <vt:lpstr>BHS Faculty and Administration</vt:lpstr>
      <vt:lpstr>PowerPoint Presentation</vt:lpstr>
      <vt:lpstr>School Safety Information </vt:lpstr>
      <vt:lpstr> PBIS: POSITIVE BEHAVIOR INTERVENTIONS AND SUPPORTS</vt:lpstr>
      <vt:lpstr>PowerPoint Presentation</vt:lpstr>
      <vt:lpstr>PBIS  Rewards Program</vt:lpstr>
      <vt:lpstr>Student Supports</vt:lpstr>
      <vt:lpstr>Cultural Celebrations</vt:lpstr>
      <vt:lpstr>BHS Physical Layout</vt:lpstr>
      <vt:lpstr>Daily Bell Schedule</vt:lpstr>
      <vt:lpstr>2023  - 2024  Click the BPS Logo to View</vt:lpstr>
      <vt:lpstr>Academic Levels</vt:lpstr>
      <vt:lpstr>Early College &amp; Dual Enrollment</vt:lpstr>
      <vt:lpstr>Advanced Placement (AP) and International Baccalaureate (IB) </vt:lpstr>
      <vt:lpstr>Student Support Programs</vt:lpstr>
      <vt:lpstr>Student Support Programs: Bilingual Education</vt:lpstr>
      <vt:lpstr>Medical Interpretation Program</vt:lpstr>
      <vt:lpstr>Seal of Biliteracy</vt:lpstr>
      <vt:lpstr>  USE OF TECHNOLOGY </vt:lpstr>
      <vt:lpstr>Graduation and Promotion Requirements </vt:lpstr>
      <vt:lpstr>PowerPoint Presentation</vt:lpstr>
      <vt:lpstr>Academic Support Services</vt:lpstr>
      <vt:lpstr>Elective Departments     </vt:lpstr>
      <vt:lpstr>Fine Arts Department</vt:lpstr>
      <vt:lpstr>PowerPoint Presentation</vt:lpstr>
      <vt:lpstr>Music Department</vt:lpstr>
      <vt:lpstr>PowerPoint Presentation</vt:lpstr>
      <vt:lpstr>PowerPoint Presentation</vt:lpstr>
      <vt:lpstr>Career and Technical Education (CTE)</vt:lpstr>
      <vt:lpstr>PowerPoint Presentation</vt:lpstr>
      <vt:lpstr>JROTC Junior Reserve Officer Training Corps</vt:lpstr>
      <vt:lpstr>  Wellness Department</vt:lpstr>
      <vt:lpstr>    Athletics</vt:lpstr>
      <vt:lpstr> Registration for Try-Outs</vt:lpstr>
      <vt:lpstr>Extracurricular Clubs </vt:lpstr>
      <vt:lpstr>Freshman Orientation, August 2023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Brockton Public Schools</dc:title>
  <dc:creator>JESS HODGES</dc:creator>
  <cp:lastModifiedBy>MELISSA A. SHEPARD</cp:lastModifiedBy>
  <cp:revision>11</cp:revision>
  <cp:lastPrinted>2023-04-27T19:18:27Z</cp:lastPrinted>
  <dcterms:created xsi:type="dcterms:W3CDTF">2020-08-31T18:35:02Z</dcterms:created>
  <dcterms:modified xsi:type="dcterms:W3CDTF">2023-04-28T18:36:24Z</dcterms:modified>
</cp:coreProperties>
</file>