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32" r:id="rId6"/>
    <p:sldId id="33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B94"/>
    <a:srgbClr val="522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AE62-1B7B-401D-91C0-37E14A647DE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4FF5-A7A4-4C66-9814-ED02438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E0CA-17BA-4CEC-9FEE-E28DE96A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A8737-A4E0-44CF-98C1-F03160368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0EABE-44FB-4340-BC4B-C314F099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A80A2-A1E9-46DB-A8DA-E648DEC1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119CD-5BB1-4BE2-A840-36194F0C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8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F2C03-B814-472A-B836-7A4F58B9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BD1E0-D01A-4EB6-B2EF-4DE40948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EB775-E5CA-4D20-BACA-27F6CFBCD597}"/>
              </a:ext>
            </a:extLst>
          </p:cNvPr>
          <p:cNvSpPr txBox="1"/>
          <p:nvPr/>
        </p:nvSpPr>
        <p:spPr>
          <a:xfrm>
            <a:off x="1619250" y="762000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MEd Elementary Programs (SPED/ELL)</a:t>
            </a:r>
          </a:p>
        </p:txBody>
      </p:sp>
    </p:spTree>
    <p:extLst>
      <p:ext uri="{BB962C8B-B14F-4D97-AF65-F5344CB8AC3E}">
        <p14:creationId xmlns:p14="http://schemas.microsoft.com/office/powerpoint/2010/main" val="53686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78EED-7772-411E-9EFF-A271F399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1603D-4253-4FDF-B83B-74D02F82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2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2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5CBD0-C837-4FC7-A177-4FCB79A12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5636" cy="69971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4A459D-6ADB-452C-8D8C-19CACF1FAB1E}"/>
              </a:ext>
            </a:extLst>
          </p:cNvPr>
          <p:cNvSpPr/>
          <p:nvPr/>
        </p:nvSpPr>
        <p:spPr>
          <a:xfrm>
            <a:off x="-1537252" y="-874643"/>
            <a:ext cx="5088835" cy="3896139"/>
          </a:xfrm>
          <a:prstGeom prst="ellipse">
            <a:avLst/>
          </a:prstGeom>
          <a:solidFill>
            <a:srgbClr val="D8CB94"/>
          </a:solidFill>
          <a:ln>
            <a:solidFill>
              <a:srgbClr val="D8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67201-31FF-43FF-BC60-B3B14CBE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966" y="4655584"/>
            <a:ext cx="5102794" cy="390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B1289-1554-495B-BFF0-3B96A7F7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07" y="378755"/>
            <a:ext cx="4950789" cy="6415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A0102-B8D6-4687-81DA-85E82D92C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414" y="-166930"/>
            <a:ext cx="3239243" cy="2480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A5AE3-E553-4844-873C-5E4312B72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105" y="388461"/>
            <a:ext cx="4950789" cy="63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E1E76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8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rangele</dc:creator>
  <cp:lastModifiedBy>rangele</cp:lastModifiedBy>
  <cp:revision>5</cp:revision>
  <dcterms:created xsi:type="dcterms:W3CDTF">2022-10-13T16:47:29Z</dcterms:created>
  <dcterms:modified xsi:type="dcterms:W3CDTF">2023-04-21T00:10:21Z</dcterms:modified>
</cp:coreProperties>
</file>