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8" r:id="rId2"/>
    <p:sldId id="260" r:id="rId3"/>
    <p:sldId id="261" r:id="rId4"/>
    <p:sldId id="263" r:id="rId5"/>
    <p:sldId id="264" r:id="rId6"/>
    <p:sldId id="311" r:id="rId7"/>
    <p:sldId id="267" r:id="rId8"/>
    <p:sldId id="309" r:id="rId9"/>
    <p:sldId id="310" r:id="rId10"/>
    <p:sldId id="266" r:id="rId11"/>
  </p:sldIdLst>
  <p:sldSz cx="12192000" cy="6858000"/>
  <p:notesSz cx="6858000" cy="9144000"/>
  <p:embeddedFontLst>
    <p:embeddedFont>
      <p:font typeface="Arial Black" panose="020B06040202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nter"/>
      <p:regular r:id="rId18"/>
      <p:bold r:id="rId19"/>
      <p:italic r:id="rId20"/>
      <p:boldItalic r:id="rId21"/>
    </p:embeddedFont>
    <p:embeddedFont>
      <p:font typeface="Inter Black" panose="02000A03000000020004" pitchFamily="2" charset="0"/>
      <p:bold r:id="rId22"/>
      <p:italic r:id="rId23"/>
      <p:boldItalic r:id="rId24"/>
    </p:embeddedFont>
    <p:embeddedFont>
      <p:font typeface="Inter Medium" panose="02000503000000020004"/>
      <p:regular r:id="rId25"/>
      <p:italic r:id="rId26"/>
    </p:embeddedFont>
    <p:embeddedFont>
      <p:font typeface="Inter Semi Bold" panose="02000503000000020004"/>
      <p:bold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0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1" autoAdjust="0"/>
    <p:restoredTop sz="95897"/>
  </p:normalViewPr>
  <p:slideViewPr>
    <p:cSldViewPr snapToGrid="0">
      <p:cViewPr varScale="1">
        <p:scale>
          <a:sx n="114" d="100"/>
          <a:sy n="114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A18D4-3D41-AC4E-B4D8-B8DBC1F1841D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BDE12-821F-B446-BEA4-A3ADDA288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8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714F355-5A12-8230-A04F-DB4CFD8AA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80" y="444964"/>
            <a:ext cx="2588970" cy="8807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0AB1F3-14CD-D36B-2893-AF8FBE5A1FD6}"/>
              </a:ext>
            </a:extLst>
          </p:cNvPr>
          <p:cNvSpPr/>
          <p:nvPr userDrawn="1"/>
        </p:nvSpPr>
        <p:spPr>
          <a:xfrm>
            <a:off x="0" y="6615953"/>
            <a:ext cx="12192000" cy="242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Inter Semi Bold" panose="02000503000000020004" pitchFamily="2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8AF521B1-0959-DD5C-DF44-001AD62FE3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738174" y="4967620"/>
            <a:ext cx="2043952" cy="369591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376BA4C8-0C0E-46AB-C70B-892A65D9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36355"/>
            <a:ext cx="6909343" cy="2234458"/>
          </a:xfrm>
          <a:prstGeom prst="rect">
            <a:avLst/>
          </a:prstGeom>
          <a:noFill/>
        </p:spPr>
        <p:txBody>
          <a:bodyPr wrap="square" lIns="731520" tIns="365760" rIns="365760" bIns="365760" anchor="t" anchorCtr="0">
            <a:spAutoFit/>
          </a:bodyPr>
          <a:lstStyle>
            <a:lvl1pPr algn="l">
              <a:defRPr lang="en-US" sz="5400" noProof="0" dirty="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2" name="Picture Placeholder 61">
            <a:extLst>
              <a:ext uri="{FF2B5EF4-FFF2-40B4-BE49-F238E27FC236}">
                <a16:creationId xmlns:a16="http://schemas.microsoft.com/office/drawing/2014/main" id="{DFCBF4DC-4D3D-3103-8752-1DD7E5D564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16659" r="210" b="-113"/>
          <a:stretch/>
        </p:blipFill>
        <p:spPr>
          <a:xfrm>
            <a:off x="1357163" y="-2540"/>
            <a:ext cx="10837288" cy="6627495"/>
          </a:xfrm>
          <a:custGeom>
            <a:avLst/>
            <a:gdLst>
              <a:gd name="connsiteX0" fmla="*/ 0 w 10952481"/>
              <a:gd name="connsiteY0" fmla="*/ 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0 w 10952481"/>
              <a:gd name="connsiteY4" fmla="*/ 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3098800 w 10952481"/>
              <a:gd name="connsiteY4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2326640 w 10952481"/>
              <a:gd name="connsiteY4" fmla="*/ 1727200 h 6858000"/>
              <a:gd name="connsiteX5" fmla="*/ 3098800 w 10952481"/>
              <a:gd name="connsiteY5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2326640 w 10952481"/>
              <a:gd name="connsiteY5" fmla="*/ 1727200 h 6858000"/>
              <a:gd name="connsiteX6" fmla="*/ 3098800 w 10952481"/>
              <a:gd name="connsiteY6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2032000 w 10952481"/>
              <a:gd name="connsiteY5" fmla="*/ 2357120 h 6858000"/>
              <a:gd name="connsiteX6" fmla="*/ 2326640 w 10952481"/>
              <a:gd name="connsiteY6" fmla="*/ 1727200 h 6858000"/>
              <a:gd name="connsiteX7" fmla="*/ 3098800 w 10952481"/>
              <a:gd name="connsiteY7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5643880 w 10952481"/>
              <a:gd name="connsiteY5" fmla="*/ 1722120 h 6858000"/>
              <a:gd name="connsiteX6" fmla="*/ 2326640 w 10952481"/>
              <a:gd name="connsiteY6" fmla="*/ 1727200 h 6858000"/>
              <a:gd name="connsiteX7" fmla="*/ 3098800 w 10952481"/>
              <a:gd name="connsiteY7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3164840 w 10952481"/>
              <a:gd name="connsiteY5" fmla="*/ 3012440 h 6858000"/>
              <a:gd name="connsiteX6" fmla="*/ 5643880 w 10952481"/>
              <a:gd name="connsiteY6" fmla="*/ 1722120 h 6858000"/>
              <a:gd name="connsiteX7" fmla="*/ 2326640 w 10952481"/>
              <a:gd name="connsiteY7" fmla="*/ 1727200 h 6858000"/>
              <a:gd name="connsiteX8" fmla="*/ 3098800 w 10952481"/>
              <a:gd name="connsiteY8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5628640 w 10952481"/>
              <a:gd name="connsiteY5" fmla="*/ 3967480 h 6858000"/>
              <a:gd name="connsiteX6" fmla="*/ 5643880 w 10952481"/>
              <a:gd name="connsiteY6" fmla="*/ 1722120 h 6858000"/>
              <a:gd name="connsiteX7" fmla="*/ 2326640 w 10952481"/>
              <a:gd name="connsiteY7" fmla="*/ 1727200 h 6858000"/>
              <a:gd name="connsiteX8" fmla="*/ 3098800 w 10952481"/>
              <a:gd name="connsiteY8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066800 w 10952481"/>
              <a:gd name="connsiteY4" fmla="*/ 4500880 h 6858000"/>
              <a:gd name="connsiteX5" fmla="*/ 1300480 w 10952481"/>
              <a:gd name="connsiteY5" fmla="*/ 3972560 h 6858000"/>
              <a:gd name="connsiteX6" fmla="*/ 5628640 w 10952481"/>
              <a:gd name="connsiteY6" fmla="*/ 3967480 h 6858000"/>
              <a:gd name="connsiteX7" fmla="*/ 5643880 w 10952481"/>
              <a:gd name="connsiteY7" fmla="*/ 1722120 h 6858000"/>
              <a:gd name="connsiteX8" fmla="*/ 2326640 w 10952481"/>
              <a:gd name="connsiteY8" fmla="*/ 1727200 h 6858000"/>
              <a:gd name="connsiteX9" fmla="*/ 3098800 w 10952481"/>
              <a:gd name="connsiteY9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863600 w 10952481"/>
              <a:gd name="connsiteY4" fmla="*/ 4963160 h 6858000"/>
              <a:gd name="connsiteX5" fmla="*/ 1300480 w 10952481"/>
              <a:gd name="connsiteY5" fmla="*/ 3972560 h 6858000"/>
              <a:gd name="connsiteX6" fmla="*/ 5628640 w 10952481"/>
              <a:gd name="connsiteY6" fmla="*/ 3967480 h 6858000"/>
              <a:gd name="connsiteX7" fmla="*/ 5643880 w 10952481"/>
              <a:gd name="connsiteY7" fmla="*/ 1722120 h 6858000"/>
              <a:gd name="connsiteX8" fmla="*/ 2326640 w 10952481"/>
              <a:gd name="connsiteY8" fmla="*/ 1727200 h 6858000"/>
              <a:gd name="connsiteX9" fmla="*/ 3098800 w 10952481"/>
              <a:gd name="connsiteY9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72160 w 10952481"/>
              <a:gd name="connsiteY4" fmla="*/ 515112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28640 w 10952481"/>
              <a:gd name="connsiteY7" fmla="*/ 3967480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28640 w 10952481"/>
              <a:gd name="connsiteY7" fmla="*/ 3967480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33402 w 10952481"/>
              <a:gd name="connsiteY7" fmla="*/ 3969068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5243 w 10952481"/>
              <a:gd name="connsiteY6" fmla="*/ 3969385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5243 w 10952481"/>
              <a:gd name="connsiteY6" fmla="*/ 3969385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163955 w 10952481"/>
              <a:gd name="connsiteY4" fmla="*/ 5432425 h 6858000"/>
              <a:gd name="connsiteX5" fmla="*/ 1544320 w 10952481"/>
              <a:gd name="connsiteY5" fmla="*/ 4963160 h 6858000"/>
              <a:gd name="connsiteX6" fmla="*/ 863600 w 10952481"/>
              <a:gd name="connsiteY6" fmla="*/ 4963160 h 6858000"/>
              <a:gd name="connsiteX7" fmla="*/ 1305243 w 10952481"/>
              <a:gd name="connsiteY7" fmla="*/ 3969385 h 6858000"/>
              <a:gd name="connsiteX8" fmla="*/ 5633402 w 10952481"/>
              <a:gd name="connsiteY8" fmla="*/ 3969068 h 6858000"/>
              <a:gd name="connsiteX9" fmla="*/ 5637530 w 10952481"/>
              <a:gd name="connsiteY9" fmla="*/ 1730057 h 6858000"/>
              <a:gd name="connsiteX10" fmla="*/ 2326640 w 10952481"/>
              <a:gd name="connsiteY10" fmla="*/ 1727200 h 6858000"/>
              <a:gd name="connsiteX11" fmla="*/ 3098800 w 10952481"/>
              <a:gd name="connsiteY11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544320 w 10952481"/>
              <a:gd name="connsiteY5" fmla="*/ 4963160 h 6858000"/>
              <a:gd name="connsiteX6" fmla="*/ 863600 w 10952481"/>
              <a:gd name="connsiteY6" fmla="*/ 4963160 h 6858000"/>
              <a:gd name="connsiteX7" fmla="*/ 1305243 w 10952481"/>
              <a:gd name="connsiteY7" fmla="*/ 3969385 h 6858000"/>
              <a:gd name="connsiteX8" fmla="*/ 5633402 w 10952481"/>
              <a:gd name="connsiteY8" fmla="*/ 3969068 h 6858000"/>
              <a:gd name="connsiteX9" fmla="*/ 5637530 w 10952481"/>
              <a:gd name="connsiteY9" fmla="*/ 1730057 h 6858000"/>
              <a:gd name="connsiteX10" fmla="*/ 2326640 w 10952481"/>
              <a:gd name="connsiteY10" fmla="*/ 1727200 h 6858000"/>
              <a:gd name="connsiteX11" fmla="*/ 3098800 w 10952481"/>
              <a:gd name="connsiteY11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246505 w 10952481"/>
              <a:gd name="connsiteY5" fmla="*/ 5105400 h 6858000"/>
              <a:gd name="connsiteX6" fmla="*/ 1544320 w 10952481"/>
              <a:gd name="connsiteY6" fmla="*/ 4963160 h 6858000"/>
              <a:gd name="connsiteX7" fmla="*/ 863600 w 10952481"/>
              <a:gd name="connsiteY7" fmla="*/ 496316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316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951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9510 h 6858000"/>
              <a:gd name="connsiteX8" fmla="*/ 1313180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1145 w 10952481"/>
              <a:gd name="connsiteY6" fmla="*/ 4969510 h 6858000"/>
              <a:gd name="connsiteX7" fmla="*/ 863600 w 10952481"/>
              <a:gd name="connsiteY7" fmla="*/ 4969510 h 6858000"/>
              <a:gd name="connsiteX8" fmla="*/ 1313180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2981960 w 10835641"/>
              <a:gd name="connsiteY0" fmla="*/ 10160 h 6858000"/>
              <a:gd name="connsiteX1" fmla="*/ 10835641 w 10835641"/>
              <a:gd name="connsiteY1" fmla="*/ 0 h 6858000"/>
              <a:gd name="connsiteX2" fmla="*/ 10835641 w 10835641"/>
              <a:gd name="connsiteY2" fmla="*/ 6858000 h 6858000"/>
              <a:gd name="connsiteX3" fmla="*/ 0 w 10835641"/>
              <a:gd name="connsiteY3" fmla="*/ 6614160 h 6858000"/>
              <a:gd name="connsiteX4" fmla="*/ 624840 w 10835641"/>
              <a:gd name="connsiteY4" fmla="*/ 5337175 h 6858000"/>
              <a:gd name="connsiteX5" fmla="*/ 1196340 w 10835641"/>
              <a:gd name="connsiteY5" fmla="*/ 5337175 h 6858000"/>
              <a:gd name="connsiteX6" fmla="*/ 1424305 w 10835641"/>
              <a:gd name="connsiteY6" fmla="*/ 4969510 h 6858000"/>
              <a:gd name="connsiteX7" fmla="*/ 746760 w 10835641"/>
              <a:gd name="connsiteY7" fmla="*/ 4969510 h 6858000"/>
              <a:gd name="connsiteX8" fmla="*/ 1196340 w 10835641"/>
              <a:gd name="connsiteY8" fmla="*/ 3969385 h 6858000"/>
              <a:gd name="connsiteX9" fmla="*/ 5516562 w 10835641"/>
              <a:gd name="connsiteY9" fmla="*/ 3969068 h 6858000"/>
              <a:gd name="connsiteX10" fmla="*/ 5520690 w 10835641"/>
              <a:gd name="connsiteY10" fmla="*/ 1730057 h 6858000"/>
              <a:gd name="connsiteX11" fmla="*/ 2209800 w 10835641"/>
              <a:gd name="connsiteY11" fmla="*/ 1727200 h 6858000"/>
              <a:gd name="connsiteX12" fmla="*/ 2981960 w 10835641"/>
              <a:gd name="connsiteY12" fmla="*/ 10160 h 6858000"/>
              <a:gd name="connsiteX0" fmla="*/ 2981960 w 10835641"/>
              <a:gd name="connsiteY0" fmla="*/ 10160 h 6614160"/>
              <a:gd name="connsiteX1" fmla="*/ 10835641 w 10835641"/>
              <a:gd name="connsiteY1" fmla="*/ 0 h 6614160"/>
              <a:gd name="connsiteX2" fmla="*/ 10830561 w 10835641"/>
              <a:gd name="connsiteY2" fmla="*/ 6609080 h 6614160"/>
              <a:gd name="connsiteX3" fmla="*/ 0 w 10835641"/>
              <a:gd name="connsiteY3" fmla="*/ 6614160 h 6614160"/>
              <a:gd name="connsiteX4" fmla="*/ 624840 w 10835641"/>
              <a:gd name="connsiteY4" fmla="*/ 5337175 h 6614160"/>
              <a:gd name="connsiteX5" fmla="*/ 1196340 w 10835641"/>
              <a:gd name="connsiteY5" fmla="*/ 5337175 h 6614160"/>
              <a:gd name="connsiteX6" fmla="*/ 1424305 w 10835641"/>
              <a:gd name="connsiteY6" fmla="*/ 4969510 h 6614160"/>
              <a:gd name="connsiteX7" fmla="*/ 746760 w 10835641"/>
              <a:gd name="connsiteY7" fmla="*/ 4969510 h 6614160"/>
              <a:gd name="connsiteX8" fmla="*/ 1196340 w 10835641"/>
              <a:gd name="connsiteY8" fmla="*/ 3969385 h 6614160"/>
              <a:gd name="connsiteX9" fmla="*/ 5516562 w 10835641"/>
              <a:gd name="connsiteY9" fmla="*/ 3969068 h 6614160"/>
              <a:gd name="connsiteX10" fmla="*/ 5520690 w 10835641"/>
              <a:gd name="connsiteY10" fmla="*/ 1730057 h 6614160"/>
              <a:gd name="connsiteX11" fmla="*/ 2209800 w 10835641"/>
              <a:gd name="connsiteY11" fmla="*/ 1727200 h 6614160"/>
              <a:gd name="connsiteX12" fmla="*/ 2981960 w 10835641"/>
              <a:gd name="connsiteY12" fmla="*/ 10160 h 6614160"/>
              <a:gd name="connsiteX0" fmla="*/ 2981960 w 10837288"/>
              <a:gd name="connsiteY0" fmla="*/ 10160 h 6624955"/>
              <a:gd name="connsiteX1" fmla="*/ 10835641 w 10837288"/>
              <a:gd name="connsiteY1" fmla="*/ 0 h 6624955"/>
              <a:gd name="connsiteX2" fmla="*/ 10836911 w 10837288"/>
              <a:gd name="connsiteY2" fmla="*/ 6624955 h 6624955"/>
              <a:gd name="connsiteX3" fmla="*/ 0 w 10837288"/>
              <a:gd name="connsiteY3" fmla="*/ 6614160 h 6624955"/>
              <a:gd name="connsiteX4" fmla="*/ 624840 w 10837288"/>
              <a:gd name="connsiteY4" fmla="*/ 5337175 h 6624955"/>
              <a:gd name="connsiteX5" fmla="*/ 1196340 w 10837288"/>
              <a:gd name="connsiteY5" fmla="*/ 5337175 h 6624955"/>
              <a:gd name="connsiteX6" fmla="*/ 1424305 w 10837288"/>
              <a:gd name="connsiteY6" fmla="*/ 4969510 h 6624955"/>
              <a:gd name="connsiteX7" fmla="*/ 746760 w 10837288"/>
              <a:gd name="connsiteY7" fmla="*/ 4969510 h 6624955"/>
              <a:gd name="connsiteX8" fmla="*/ 1196340 w 10837288"/>
              <a:gd name="connsiteY8" fmla="*/ 3969385 h 6624955"/>
              <a:gd name="connsiteX9" fmla="*/ 5516562 w 10837288"/>
              <a:gd name="connsiteY9" fmla="*/ 3969068 h 6624955"/>
              <a:gd name="connsiteX10" fmla="*/ 5520690 w 10837288"/>
              <a:gd name="connsiteY10" fmla="*/ 1730057 h 6624955"/>
              <a:gd name="connsiteX11" fmla="*/ 2209800 w 10837288"/>
              <a:gd name="connsiteY11" fmla="*/ 1727200 h 6624955"/>
              <a:gd name="connsiteX12" fmla="*/ 2981960 w 10837288"/>
              <a:gd name="connsiteY12" fmla="*/ 10160 h 662495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624840 w 10837288"/>
              <a:gd name="connsiteY4" fmla="*/ 5339715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624840 w 10837288"/>
              <a:gd name="connsiteY4" fmla="*/ 5339715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810260 w 10837288"/>
              <a:gd name="connsiteY7" fmla="*/ 4950883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4643 w 10837288"/>
              <a:gd name="connsiteY7" fmla="*/ 4969933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519555 w 10837288"/>
              <a:gd name="connsiteY6" fmla="*/ 4919662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68875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236028 w 10837288"/>
              <a:gd name="connsiteY5" fmla="*/ 5365115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89991 w 10837288"/>
              <a:gd name="connsiteY5" fmla="*/ 5331778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4753 w 10837288"/>
              <a:gd name="connsiteY5" fmla="*/ 5339716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9875 h 6627495"/>
              <a:gd name="connsiteX4" fmla="*/ 576156 w 10837288"/>
              <a:gd name="connsiteY4" fmla="*/ 5337598 h 6627495"/>
              <a:gd name="connsiteX5" fmla="*/ 1194753 w 10837288"/>
              <a:gd name="connsiteY5" fmla="*/ 5339716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288" h="6627495">
                <a:moveTo>
                  <a:pt x="2994660" y="0"/>
                </a:moveTo>
                <a:lnTo>
                  <a:pt x="10835641" y="2540"/>
                </a:lnTo>
                <a:cubicBezTo>
                  <a:pt x="10833948" y="2205567"/>
                  <a:pt x="10838604" y="4424468"/>
                  <a:pt x="10836911" y="6627495"/>
                </a:cubicBezTo>
                <a:lnTo>
                  <a:pt x="0" y="6619875"/>
                </a:lnTo>
                <a:lnTo>
                  <a:pt x="576156" y="5337598"/>
                </a:lnTo>
                <a:lnTo>
                  <a:pt x="1194753" y="5339716"/>
                </a:lnTo>
                <a:lnTo>
                  <a:pt x="1421130" y="4973638"/>
                </a:lnTo>
                <a:lnTo>
                  <a:pt x="744643" y="4969933"/>
                </a:lnTo>
                <a:lnTo>
                  <a:pt x="1196340" y="3965575"/>
                </a:lnTo>
                <a:lnTo>
                  <a:pt x="5516562" y="3971608"/>
                </a:lnTo>
                <a:cubicBezTo>
                  <a:pt x="5520055" y="3222625"/>
                  <a:pt x="5517197" y="2481580"/>
                  <a:pt x="5520690" y="1732597"/>
                </a:cubicBezTo>
                <a:lnTo>
                  <a:pt x="2209800" y="1729740"/>
                </a:lnTo>
                <a:lnTo>
                  <a:pt x="299466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132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4152">
          <p15:clr>
            <a:srgbClr val="FBAE40"/>
          </p15:clr>
        </p15:guide>
        <p15:guide id="4" pos="75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ing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0" y="1902080"/>
            <a:ext cx="5318260" cy="401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1901330"/>
            <a:ext cx="5318260" cy="401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C49D5A58-3A7B-6943-4A66-D1701204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47831F9-D762-1DA7-2D48-3C1591EFA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91810D75-DB40-AA55-1E36-88ECC69BACCA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318E29C-24E4-9ED9-8772-1C57DA76D0F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0074AA-62A3-45C5-ABAB-9694574F8D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3312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ing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40" y="1964501"/>
            <a:ext cx="3446260" cy="388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401638" indent="-171450">
              <a:defRPr sz="1800">
                <a:solidFill>
                  <a:schemeClr val="tx1"/>
                </a:solidFill>
              </a:defRPr>
            </a:lvl2pPr>
            <a:lvl3pPr marL="630238" indent="-169863">
              <a:defRPr sz="1600">
                <a:solidFill>
                  <a:schemeClr val="tx1"/>
                </a:solidFill>
              </a:defRPr>
            </a:lvl3pPr>
            <a:lvl4pPr marL="914400" indent="-230188">
              <a:defRPr sz="1400">
                <a:solidFill>
                  <a:schemeClr val="tx1"/>
                </a:solidFill>
              </a:defRPr>
            </a:lvl4pPr>
            <a:lvl5pPr marL="1144588" indent="-230188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49BBFFE0-8152-7AE1-18BE-8604218DFD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FF17DD6-DE9B-7829-0D8B-F8FE2CC40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8644E1B-3978-C198-695B-8A3AE2660C23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0495FBE-8666-FF3B-A73F-BE8045DC4E7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7847281-BC06-F292-FC80-3EA68433FE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9A43AD-E7E8-AFF2-E082-70DEEBE93C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297129" y="1964501"/>
            <a:ext cx="3446260" cy="388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401638" indent="-171450">
              <a:defRPr sz="1800">
                <a:solidFill>
                  <a:schemeClr val="tx1"/>
                </a:solidFill>
              </a:defRPr>
            </a:lvl2pPr>
            <a:lvl3pPr marL="630238" indent="-169863">
              <a:defRPr sz="1600">
                <a:solidFill>
                  <a:schemeClr val="tx1"/>
                </a:solidFill>
              </a:defRPr>
            </a:lvl3pPr>
            <a:lvl4pPr marL="914400" indent="-230188">
              <a:defRPr sz="1400">
                <a:solidFill>
                  <a:schemeClr val="tx1"/>
                </a:solidFill>
              </a:defRPr>
            </a:lvl4pPr>
            <a:lvl5pPr marL="1144588" indent="-230188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3CD972-1B35-D9AD-780F-F9DFC28E48AF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8013407" y="1964501"/>
            <a:ext cx="3446260" cy="388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401638" indent="-171450">
              <a:defRPr sz="1800">
                <a:solidFill>
                  <a:schemeClr val="tx1"/>
                </a:solidFill>
              </a:defRPr>
            </a:lvl2pPr>
            <a:lvl3pPr marL="630238" indent="-169863">
              <a:defRPr sz="1600">
                <a:solidFill>
                  <a:schemeClr val="tx1"/>
                </a:solidFill>
              </a:defRPr>
            </a:lvl3pPr>
            <a:lvl4pPr marL="914400" indent="-230188">
              <a:defRPr sz="1400">
                <a:solidFill>
                  <a:schemeClr val="tx1"/>
                </a:solidFill>
              </a:defRPr>
            </a:lvl4pPr>
            <a:lvl5pPr marL="1144588" indent="-230188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6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sing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E5A6EDD-4F1F-CC5A-C4FF-B778DBFE8F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9D11581E-8BBE-658C-2004-44349F0038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3B28FC2-0686-7061-5890-2875F02E2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86F705C5-BB3B-E5C0-0494-739B7E238D50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3AB276E-98E7-6EC8-8B96-FFEBF6E805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E69B1F-897B-8DD8-1A22-9E102FE60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39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D34FC05-EA9A-8E0B-4A11-0FB14EC9C834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2846046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3B50B8F-B559-7014-282B-6844AE05C76B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5107348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2427C5A-E328-C88F-4C7C-01FD53DB293E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7360612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218B941-51F6-C20A-8496-F1EFC747C53E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613876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44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row char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EB8A038-1461-454A-E6C3-66006AC8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34030A22-CC8F-BD41-F4A9-C133F1E16E4D}"/>
              </a:ext>
            </a:extLst>
          </p:cNvPr>
          <p:cNvSpPr/>
          <p:nvPr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9A93166F-95FD-34DA-5CA4-A3CD803F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C4D5AEA-C898-31B9-89B1-E4AD8250BFC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4900D0-A75A-0071-67CB-7A5D6AF2C7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339" y="2111083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B22906E-8B6C-B1F1-B4AF-98251350FC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30602" y="2115707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105E4DA-176A-2166-A797-3921BAD53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2339" y="2903563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B351FF-24AA-4D7E-18ED-92BFD9BD8C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0602" y="2908187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70D4BEC-DBDB-6E55-4A10-639DB1A7973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2339" y="3687334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0C60F2A-974D-207C-5B4F-91601F954B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30602" y="3691958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C29A71-A746-B969-2DEB-2C4FB46BB02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2339" y="4484169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BE4ABAE-6AAB-1602-AE93-D5AB736D63A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30602" y="4488793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9F97BC2-4F8A-53BF-4D67-AC02B96919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2339" y="5272294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0E77AB-AD2B-7061-DC78-568FB389D0A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30602" y="5276918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3EB6286-445A-C70F-B682-DF467F270C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31460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image with crimson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68D3DC-B1E9-231B-9148-C9832E16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9" y="1698185"/>
            <a:ext cx="5708451" cy="43960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7363F79-AE6A-2C02-0EF8-1E5AF9FD0403}"/>
              </a:ext>
            </a:extLst>
          </p:cNvPr>
          <p:cNvSpPr/>
          <p:nvPr userDrawn="1"/>
        </p:nvSpPr>
        <p:spPr>
          <a:xfrm rot="10800000">
            <a:off x="6096000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98DEBF-232D-F97C-3F1C-9469982B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71608"/>
            <a:ext cx="5708452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6A165DE-91A1-AA60-D03C-76913E0BFDF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5035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1098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10985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20129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003799"/>
              <a:gd name="connsiteY0" fmla="*/ 0 h 6858000"/>
              <a:gd name="connsiteX1" fmla="*/ 5003799 w 5003799"/>
              <a:gd name="connsiteY1" fmla="*/ 0 h 6858000"/>
              <a:gd name="connsiteX2" fmla="*/ 2012949 w 5003799"/>
              <a:gd name="connsiteY2" fmla="*/ 6858000 h 6858000"/>
              <a:gd name="connsiteX3" fmla="*/ 0 w 5003799"/>
              <a:gd name="connsiteY3" fmla="*/ 6858000 h 6858000"/>
              <a:gd name="connsiteX4" fmla="*/ 0 w 500379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799" h="6858000">
                <a:moveTo>
                  <a:pt x="0" y="0"/>
                </a:moveTo>
                <a:lnTo>
                  <a:pt x="5003799" y="0"/>
                </a:lnTo>
                <a:lnTo>
                  <a:pt x="201294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Semi Bold" panose="02000503000000020004" pitchFamily="2" charset="0"/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D37D7E4-CE85-5A69-0FB3-9B2942D9E8C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59595" y="762000"/>
            <a:ext cx="4377556" cy="5085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24283D6-A5EB-B432-34C4-ABF1B2F0E03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image with crimson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66F93C-C925-6E5A-CCEE-123259C2F144}"/>
              </a:ext>
            </a:extLst>
          </p:cNvPr>
          <p:cNvSpPr/>
          <p:nvPr userDrawn="1"/>
        </p:nvSpPr>
        <p:spPr>
          <a:xfrm flipH="1">
            <a:off x="6265908" y="0"/>
            <a:ext cx="5926091" cy="6858000"/>
          </a:xfrm>
          <a:custGeom>
            <a:avLst/>
            <a:gdLst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5035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1098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10985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20129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003799"/>
              <a:gd name="connsiteY0" fmla="*/ 0 h 6858000"/>
              <a:gd name="connsiteX1" fmla="*/ 5003799 w 5003799"/>
              <a:gd name="connsiteY1" fmla="*/ 0 h 6858000"/>
              <a:gd name="connsiteX2" fmla="*/ 2012949 w 5003799"/>
              <a:gd name="connsiteY2" fmla="*/ 6858000 h 6858000"/>
              <a:gd name="connsiteX3" fmla="*/ 0 w 5003799"/>
              <a:gd name="connsiteY3" fmla="*/ 6858000 h 6858000"/>
              <a:gd name="connsiteX4" fmla="*/ 0 w 500379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799" h="6858000">
                <a:moveTo>
                  <a:pt x="0" y="0"/>
                </a:moveTo>
                <a:lnTo>
                  <a:pt x="5003799" y="0"/>
                </a:lnTo>
                <a:lnTo>
                  <a:pt x="201294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Semi Bold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7800" y="6094215"/>
            <a:ext cx="1550543" cy="516848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5A1C7262-E1CF-0EF9-FB27-526D3BE37D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058795" y="762000"/>
            <a:ext cx="4377556" cy="5085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68D3DC-B1E9-231B-9148-C9832E16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649" y="1698185"/>
            <a:ext cx="5510260" cy="43960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7363F79-AE6A-2C02-0EF8-1E5AF9FD0403}"/>
              </a:ext>
            </a:extLst>
          </p:cNvPr>
          <p:cNvSpPr/>
          <p:nvPr userDrawn="1"/>
        </p:nvSpPr>
        <p:spPr>
          <a:xfrm rot="10800000">
            <a:off x="755649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98DEBF-232D-F97C-3F1C-9469982B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648" y="671608"/>
            <a:ext cx="5740945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C7A16B-F2DB-30BA-E915-B244071CC7A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5A1C7262-E1CF-0EF9-FB27-526D3BE37D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4991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68D3DC-B1E9-231B-9148-C9832E16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7827" y="1698186"/>
            <a:ext cx="6346624" cy="4080314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7363F79-AE6A-2C02-0EF8-1E5AF9FD0403}"/>
              </a:ext>
            </a:extLst>
          </p:cNvPr>
          <p:cNvSpPr/>
          <p:nvPr userDrawn="1"/>
        </p:nvSpPr>
        <p:spPr>
          <a:xfrm rot="10800000">
            <a:off x="5457827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4F93D2-73A0-34B5-A1F9-4F4EC7212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7827" y="671608"/>
            <a:ext cx="6346624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C672860-CE9B-8953-B95A-816F0D7549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3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5A1C7262-E1CF-0EF9-FB27-526D3BE37D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00900" y="0"/>
            <a:ext cx="4991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7800" y="6094215"/>
            <a:ext cx="1550543" cy="51684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B464AD-A88F-6EE8-48CC-7B5A39B34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649" y="1698185"/>
            <a:ext cx="5723528" cy="43960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887F505-FFAA-1B4F-BAF2-0EEFFA6AB255}"/>
              </a:ext>
            </a:extLst>
          </p:cNvPr>
          <p:cNvSpPr/>
          <p:nvPr userDrawn="1"/>
        </p:nvSpPr>
        <p:spPr>
          <a:xfrm rot="10800000">
            <a:off x="755649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95EC63-2318-AC80-EF4B-72CD11AD3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649" y="671608"/>
            <a:ext cx="5723528" cy="5066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FFDC93-6789-A707-F470-697CA5028FD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31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88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solidFill>
          <a:srgbClr val="A30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2C777-B9F4-F733-46B2-A0979FF80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17439" y="2786413"/>
            <a:ext cx="3855522" cy="1285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43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714F355-5A12-8230-A04F-DB4CFD8AA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80" y="444964"/>
            <a:ext cx="2588970" cy="880710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48DD10CF-489D-020C-8436-B1B1D85A836F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211282" y="-8908"/>
            <a:ext cx="10980717" cy="6866908"/>
          </a:xfrm>
          <a:custGeom>
            <a:avLst/>
            <a:gdLst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5035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1098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10985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20129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003799"/>
              <a:gd name="connsiteY0" fmla="*/ 0 h 6858000"/>
              <a:gd name="connsiteX1" fmla="*/ 5003799 w 5003799"/>
              <a:gd name="connsiteY1" fmla="*/ 0 h 6858000"/>
              <a:gd name="connsiteX2" fmla="*/ 2012949 w 5003799"/>
              <a:gd name="connsiteY2" fmla="*/ 6858000 h 6858000"/>
              <a:gd name="connsiteX3" fmla="*/ 0 w 5003799"/>
              <a:gd name="connsiteY3" fmla="*/ 6858000 h 6858000"/>
              <a:gd name="connsiteX4" fmla="*/ 0 w 5003799"/>
              <a:gd name="connsiteY4" fmla="*/ 0 h 6858000"/>
              <a:gd name="connsiteX0" fmla="*/ 0 w 5003799"/>
              <a:gd name="connsiteY0" fmla="*/ 0 h 6858000"/>
              <a:gd name="connsiteX1" fmla="*/ 5003799 w 5003799"/>
              <a:gd name="connsiteY1" fmla="*/ 0 h 6858000"/>
              <a:gd name="connsiteX2" fmla="*/ 2012949 w 5003799"/>
              <a:gd name="connsiteY2" fmla="*/ 6858000 h 6858000"/>
              <a:gd name="connsiteX3" fmla="*/ 5412 w 5003799"/>
              <a:gd name="connsiteY3" fmla="*/ 3746271 h 6858000"/>
              <a:gd name="connsiteX4" fmla="*/ 0 w 5003799"/>
              <a:gd name="connsiteY4" fmla="*/ 0 h 6858000"/>
              <a:gd name="connsiteX0" fmla="*/ 0 w 5003799"/>
              <a:gd name="connsiteY0" fmla="*/ 0 h 3812198"/>
              <a:gd name="connsiteX1" fmla="*/ 5003799 w 5003799"/>
              <a:gd name="connsiteY1" fmla="*/ 0 h 3812198"/>
              <a:gd name="connsiteX2" fmla="*/ 3333346 w 5003799"/>
              <a:gd name="connsiteY2" fmla="*/ 3812198 h 3812198"/>
              <a:gd name="connsiteX3" fmla="*/ 5412 w 5003799"/>
              <a:gd name="connsiteY3" fmla="*/ 3746271 h 3812198"/>
              <a:gd name="connsiteX4" fmla="*/ 0 w 5003799"/>
              <a:gd name="connsiteY4" fmla="*/ 0 h 3812198"/>
              <a:gd name="connsiteX0" fmla="*/ 0 w 5003799"/>
              <a:gd name="connsiteY0" fmla="*/ 0 h 3812198"/>
              <a:gd name="connsiteX1" fmla="*/ 5003799 w 5003799"/>
              <a:gd name="connsiteY1" fmla="*/ 0 h 3812198"/>
              <a:gd name="connsiteX2" fmla="*/ 3333346 w 5003799"/>
              <a:gd name="connsiteY2" fmla="*/ 3812198 h 3812198"/>
              <a:gd name="connsiteX3" fmla="*/ 1 w 5003799"/>
              <a:gd name="connsiteY3" fmla="*/ 3805605 h 3812198"/>
              <a:gd name="connsiteX4" fmla="*/ 0 w 5003799"/>
              <a:gd name="connsiteY4" fmla="*/ 0 h 3812198"/>
              <a:gd name="connsiteX0" fmla="*/ 0 w 5003799"/>
              <a:gd name="connsiteY0" fmla="*/ 0 h 3812198"/>
              <a:gd name="connsiteX1" fmla="*/ 5003799 w 5003799"/>
              <a:gd name="connsiteY1" fmla="*/ 0 h 3812198"/>
              <a:gd name="connsiteX2" fmla="*/ 3338757 w 5003799"/>
              <a:gd name="connsiteY2" fmla="*/ 3812198 h 3812198"/>
              <a:gd name="connsiteX3" fmla="*/ 1 w 5003799"/>
              <a:gd name="connsiteY3" fmla="*/ 3805605 h 3812198"/>
              <a:gd name="connsiteX4" fmla="*/ 0 w 5003799"/>
              <a:gd name="connsiteY4" fmla="*/ 0 h 381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799" h="3812198">
                <a:moveTo>
                  <a:pt x="0" y="0"/>
                </a:moveTo>
                <a:lnTo>
                  <a:pt x="5003799" y="0"/>
                </a:lnTo>
                <a:lnTo>
                  <a:pt x="3338757" y="3812198"/>
                </a:lnTo>
                <a:lnTo>
                  <a:pt x="1" y="3805605"/>
                </a:lnTo>
                <a:cubicBezTo>
                  <a:pt x="1" y="2537070"/>
                  <a:pt x="0" y="126853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Semi Bold" panose="02000503000000020004" pitchFamily="2" charset="0"/>
            </a:endParaRP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376BA4C8-0C0E-46AB-C70B-892A65D9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9547"/>
            <a:ext cx="6953352" cy="2234458"/>
          </a:xfrm>
          <a:prstGeom prst="rect">
            <a:avLst/>
          </a:prstGeom>
          <a:solidFill>
            <a:schemeClr val="bg2"/>
          </a:solidFill>
        </p:spPr>
        <p:txBody>
          <a:bodyPr wrap="square" lIns="731520" tIns="365760" rIns="365760" bIns="365760" anchor="t" anchorCtr="0">
            <a:spAutoFit/>
          </a:bodyPr>
          <a:lstStyle>
            <a:lvl1pPr algn="l">
              <a:defRPr lang="en-US" sz="5400" noProof="0" dirty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0AB1F3-14CD-D36B-2893-AF8FBE5A1FD6}"/>
              </a:ext>
            </a:extLst>
          </p:cNvPr>
          <p:cNvSpPr/>
          <p:nvPr userDrawn="1"/>
        </p:nvSpPr>
        <p:spPr>
          <a:xfrm>
            <a:off x="0" y="6615953"/>
            <a:ext cx="12192000" cy="242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Inter Semi 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88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4152">
          <p15:clr>
            <a:srgbClr val="FBAE40"/>
          </p15:clr>
        </p15:guide>
        <p15:guide id="4" pos="751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e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23382"/>
          </a:xfrm>
        </p:spPr>
        <p:txBody>
          <a:bodyPr>
            <a:normAutofit/>
          </a:bodyPr>
          <a:lstStyle>
            <a:lvl1pPr>
              <a:defRPr sz="3200">
                <a:latin typeface="Ariel"/>
              </a:defRPr>
            </a:lvl1pPr>
            <a:lvl2pPr>
              <a:defRPr sz="2800">
                <a:latin typeface="Ariel"/>
              </a:defRPr>
            </a:lvl2pPr>
            <a:lvl3pPr>
              <a:defRPr sz="2400">
                <a:latin typeface="Ariel"/>
              </a:defRPr>
            </a:lvl3pPr>
            <a:lvl4pPr>
              <a:defRPr sz="2000">
                <a:latin typeface="Ariel"/>
              </a:defRPr>
            </a:lvl4pPr>
            <a:lvl5pPr>
              <a:defRPr sz="2000">
                <a:latin typeface="Arie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238750" y="6407150"/>
            <a:ext cx="882650" cy="365125"/>
          </a:xfrm>
          <a:prstGeom prst="rect">
            <a:avLst/>
          </a:prstGeom>
        </p:spPr>
        <p:txBody>
          <a:bodyPr/>
          <a:lstStyle/>
          <a:p>
            <a:fld id="{CC4E1B94-095B-447C-B072-B1D994D4FCD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27900" y="6407150"/>
            <a:ext cx="31559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0" y="6407150"/>
            <a:ext cx="876300" cy="365125"/>
          </a:xfrm>
          <a:prstGeom prst="rect">
            <a:avLst/>
          </a:prstGeom>
        </p:spPr>
        <p:txBody>
          <a:bodyPr/>
          <a:lstStyle/>
          <a:p>
            <a:fld id="{D87ABD02-6E53-42A0-8744-0726A8CF9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4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out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1457" y="2168781"/>
            <a:ext cx="8469086" cy="2387600"/>
          </a:xfrm>
          <a:prstGeom prst="rect">
            <a:avLst/>
          </a:prstGeo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1456" y="4859867"/>
            <a:ext cx="8469087" cy="843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9983B-C87F-C70F-CA9D-63FC3A344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801" y="528103"/>
            <a:ext cx="2450396" cy="9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0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underline and withou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388819"/>
            <a:ext cx="11123658" cy="45547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CD9B54-58B2-1776-763C-5FB57CD94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E8B41-F61F-13F9-848E-E24EAF1218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1B4CDE7D-69F3-684A-254E-23EC12E3D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702D8E9-612A-1927-369E-067E7110B3D5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5809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out subtitle or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388818"/>
            <a:ext cx="11020518" cy="46696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CD9B54-58B2-1776-763C-5FB57CD94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1B4CDE7D-69F3-684A-254E-23EC12E3D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41F0EF1-BB7A-8AAE-C224-B858313CE4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0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out underline, subtitle 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388818"/>
            <a:ext cx="11020518" cy="46696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CD9B54-58B2-1776-763C-5FB57CD94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026C336-07B8-5E0B-7D4B-EF0F1ECB165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underline, sub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41" y="1830726"/>
            <a:ext cx="11020518" cy="401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5E084A5E-5A05-C87E-8BDA-47D683384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E44AC47-555C-DDCB-FC6E-886DFBB90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BFDE7664-6A02-6A59-738D-E0DBE426F800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26AFB3-CF6C-59D7-0809-0321F0C6FE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0C4B1EC-A372-9D17-212E-C43E9E3929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8754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 and no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41" y="1830726"/>
            <a:ext cx="11020518" cy="401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5E084A5E-5A05-C87E-8BDA-47D683384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E44AC47-555C-DDCB-FC6E-886DFBB90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659201-0D5D-BFF0-99C5-AFA32525A23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D93FA9-0CF0-AEE4-7552-D2F92AB3FC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201921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7245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740" y="1625009"/>
            <a:ext cx="5318259" cy="36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40" y="2227108"/>
            <a:ext cx="5318260" cy="3753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625534"/>
            <a:ext cx="5318259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2224168"/>
            <a:ext cx="5318260" cy="3756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7EE5475B-8C95-9D96-46A0-3BDF2B334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BB169AF-72DA-FCB0-F058-8F8576A2A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1" y="431999"/>
            <a:ext cx="11032518" cy="50780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AE60B3B6-5B54-6BC3-C29E-92F75E5EBFD7}"/>
              </a:ext>
            </a:extLst>
          </p:cNvPr>
          <p:cNvSpPr/>
          <p:nvPr userDrawn="1"/>
        </p:nvSpPr>
        <p:spPr>
          <a:xfrm rot="10800000">
            <a:off x="585741" y="136612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65C8235D-D819-F512-50EF-C360F926FD16}"/>
              </a:ext>
            </a:extLst>
          </p:cNvPr>
          <p:cNvSpPr/>
          <p:nvPr userDrawn="1"/>
        </p:nvSpPr>
        <p:spPr>
          <a:xfrm rot="10800000">
            <a:off x="6313441" y="136612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7900157-FBA8-8D56-3C1D-6A4520660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3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E9E479-4835-8797-7C88-85CF8DA8C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lang="en-US" smtClean="0"/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49" r:id="rId18"/>
    <p:sldLayoutId id="2147483666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wu_piercecounty@cwu.edu" TargetMode="External"/><Relationship Id="rId2" Type="http://schemas.openxmlformats.org/officeDocument/2006/relationships/hyperlink" Target="mailto:cwu_desmoines@cwu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oe@cwu.ed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Yukari.Amos@cwu.edu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ATprogram@cwu.edu" TargetMode="External"/><Relationship Id="rId2" Type="http://schemas.openxmlformats.org/officeDocument/2006/relationships/hyperlink" Target="http://www.cwu.edu/csel/master-arts-teaching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B6E584-B0F7-4E32-DDEE-58AF534F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36355"/>
            <a:ext cx="6909343" cy="2234458"/>
          </a:xfrm>
        </p:spPr>
        <p:txBody>
          <a:bodyPr/>
          <a:lstStyle/>
          <a:p>
            <a:r>
              <a:rPr lang="en-US" dirty="0"/>
              <a:t>Teacher Education</a:t>
            </a:r>
          </a:p>
        </p:txBody>
      </p:sp>
      <p:pic>
        <p:nvPicPr>
          <p:cNvPr id="9" name="Picture Placeholder 61">
            <a:extLst>
              <a:ext uri="{FF2B5EF4-FFF2-40B4-BE49-F238E27FC236}">
                <a16:creationId xmlns:a16="http://schemas.microsoft.com/office/drawing/2014/main" id="{65F0AF36-2ABB-020E-AA0D-FD704B6AE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163" y="-2540"/>
            <a:ext cx="10837288" cy="6627495"/>
          </a:xfrm>
          <a:custGeom>
            <a:avLst/>
            <a:gdLst>
              <a:gd name="connsiteX0" fmla="*/ 0 w 10952481"/>
              <a:gd name="connsiteY0" fmla="*/ 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0 w 10952481"/>
              <a:gd name="connsiteY4" fmla="*/ 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3098800 w 10952481"/>
              <a:gd name="connsiteY4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2326640 w 10952481"/>
              <a:gd name="connsiteY4" fmla="*/ 1727200 h 6858000"/>
              <a:gd name="connsiteX5" fmla="*/ 3098800 w 10952481"/>
              <a:gd name="connsiteY5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2326640 w 10952481"/>
              <a:gd name="connsiteY5" fmla="*/ 1727200 h 6858000"/>
              <a:gd name="connsiteX6" fmla="*/ 3098800 w 10952481"/>
              <a:gd name="connsiteY6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2032000 w 10952481"/>
              <a:gd name="connsiteY5" fmla="*/ 2357120 h 6858000"/>
              <a:gd name="connsiteX6" fmla="*/ 2326640 w 10952481"/>
              <a:gd name="connsiteY6" fmla="*/ 1727200 h 6858000"/>
              <a:gd name="connsiteX7" fmla="*/ 3098800 w 10952481"/>
              <a:gd name="connsiteY7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5643880 w 10952481"/>
              <a:gd name="connsiteY5" fmla="*/ 1722120 h 6858000"/>
              <a:gd name="connsiteX6" fmla="*/ 2326640 w 10952481"/>
              <a:gd name="connsiteY6" fmla="*/ 1727200 h 6858000"/>
              <a:gd name="connsiteX7" fmla="*/ 3098800 w 10952481"/>
              <a:gd name="connsiteY7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3164840 w 10952481"/>
              <a:gd name="connsiteY5" fmla="*/ 3012440 h 6858000"/>
              <a:gd name="connsiteX6" fmla="*/ 5643880 w 10952481"/>
              <a:gd name="connsiteY6" fmla="*/ 1722120 h 6858000"/>
              <a:gd name="connsiteX7" fmla="*/ 2326640 w 10952481"/>
              <a:gd name="connsiteY7" fmla="*/ 1727200 h 6858000"/>
              <a:gd name="connsiteX8" fmla="*/ 3098800 w 10952481"/>
              <a:gd name="connsiteY8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5628640 w 10952481"/>
              <a:gd name="connsiteY5" fmla="*/ 3967480 h 6858000"/>
              <a:gd name="connsiteX6" fmla="*/ 5643880 w 10952481"/>
              <a:gd name="connsiteY6" fmla="*/ 1722120 h 6858000"/>
              <a:gd name="connsiteX7" fmla="*/ 2326640 w 10952481"/>
              <a:gd name="connsiteY7" fmla="*/ 1727200 h 6858000"/>
              <a:gd name="connsiteX8" fmla="*/ 3098800 w 10952481"/>
              <a:gd name="connsiteY8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066800 w 10952481"/>
              <a:gd name="connsiteY4" fmla="*/ 4500880 h 6858000"/>
              <a:gd name="connsiteX5" fmla="*/ 1300480 w 10952481"/>
              <a:gd name="connsiteY5" fmla="*/ 3972560 h 6858000"/>
              <a:gd name="connsiteX6" fmla="*/ 5628640 w 10952481"/>
              <a:gd name="connsiteY6" fmla="*/ 3967480 h 6858000"/>
              <a:gd name="connsiteX7" fmla="*/ 5643880 w 10952481"/>
              <a:gd name="connsiteY7" fmla="*/ 1722120 h 6858000"/>
              <a:gd name="connsiteX8" fmla="*/ 2326640 w 10952481"/>
              <a:gd name="connsiteY8" fmla="*/ 1727200 h 6858000"/>
              <a:gd name="connsiteX9" fmla="*/ 3098800 w 10952481"/>
              <a:gd name="connsiteY9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863600 w 10952481"/>
              <a:gd name="connsiteY4" fmla="*/ 4963160 h 6858000"/>
              <a:gd name="connsiteX5" fmla="*/ 1300480 w 10952481"/>
              <a:gd name="connsiteY5" fmla="*/ 3972560 h 6858000"/>
              <a:gd name="connsiteX6" fmla="*/ 5628640 w 10952481"/>
              <a:gd name="connsiteY6" fmla="*/ 3967480 h 6858000"/>
              <a:gd name="connsiteX7" fmla="*/ 5643880 w 10952481"/>
              <a:gd name="connsiteY7" fmla="*/ 1722120 h 6858000"/>
              <a:gd name="connsiteX8" fmla="*/ 2326640 w 10952481"/>
              <a:gd name="connsiteY8" fmla="*/ 1727200 h 6858000"/>
              <a:gd name="connsiteX9" fmla="*/ 3098800 w 10952481"/>
              <a:gd name="connsiteY9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72160 w 10952481"/>
              <a:gd name="connsiteY4" fmla="*/ 515112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28640 w 10952481"/>
              <a:gd name="connsiteY7" fmla="*/ 3967480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28640 w 10952481"/>
              <a:gd name="connsiteY7" fmla="*/ 3967480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33402 w 10952481"/>
              <a:gd name="connsiteY7" fmla="*/ 3969068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5243 w 10952481"/>
              <a:gd name="connsiteY6" fmla="*/ 3969385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5243 w 10952481"/>
              <a:gd name="connsiteY6" fmla="*/ 3969385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163955 w 10952481"/>
              <a:gd name="connsiteY4" fmla="*/ 5432425 h 6858000"/>
              <a:gd name="connsiteX5" fmla="*/ 1544320 w 10952481"/>
              <a:gd name="connsiteY5" fmla="*/ 4963160 h 6858000"/>
              <a:gd name="connsiteX6" fmla="*/ 863600 w 10952481"/>
              <a:gd name="connsiteY6" fmla="*/ 4963160 h 6858000"/>
              <a:gd name="connsiteX7" fmla="*/ 1305243 w 10952481"/>
              <a:gd name="connsiteY7" fmla="*/ 3969385 h 6858000"/>
              <a:gd name="connsiteX8" fmla="*/ 5633402 w 10952481"/>
              <a:gd name="connsiteY8" fmla="*/ 3969068 h 6858000"/>
              <a:gd name="connsiteX9" fmla="*/ 5637530 w 10952481"/>
              <a:gd name="connsiteY9" fmla="*/ 1730057 h 6858000"/>
              <a:gd name="connsiteX10" fmla="*/ 2326640 w 10952481"/>
              <a:gd name="connsiteY10" fmla="*/ 1727200 h 6858000"/>
              <a:gd name="connsiteX11" fmla="*/ 3098800 w 10952481"/>
              <a:gd name="connsiteY11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544320 w 10952481"/>
              <a:gd name="connsiteY5" fmla="*/ 4963160 h 6858000"/>
              <a:gd name="connsiteX6" fmla="*/ 863600 w 10952481"/>
              <a:gd name="connsiteY6" fmla="*/ 4963160 h 6858000"/>
              <a:gd name="connsiteX7" fmla="*/ 1305243 w 10952481"/>
              <a:gd name="connsiteY7" fmla="*/ 3969385 h 6858000"/>
              <a:gd name="connsiteX8" fmla="*/ 5633402 w 10952481"/>
              <a:gd name="connsiteY8" fmla="*/ 3969068 h 6858000"/>
              <a:gd name="connsiteX9" fmla="*/ 5637530 w 10952481"/>
              <a:gd name="connsiteY9" fmla="*/ 1730057 h 6858000"/>
              <a:gd name="connsiteX10" fmla="*/ 2326640 w 10952481"/>
              <a:gd name="connsiteY10" fmla="*/ 1727200 h 6858000"/>
              <a:gd name="connsiteX11" fmla="*/ 3098800 w 10952481"/>
              <a:gd name="connsiteY11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246505 w 10952481"/>
              <a:gd name="connsiteY5" fmla="*/ 5105400 h 6858000"/>
              <a:gd name="connsiteX6" fmla="*/ 1544320 w 10952481"/>
              <a:gd name="connsiteY6" fmla="*/ 4963160 h 6858000"/>
              <a:gd name="connsiteX7" fmla="*/ 863600 w 10952481"/>
              <a:gd name="connsiteY7" fmla="*/ 496316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316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951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9510 h 6858000"/>
              <a:gd name="connsiteX8" fmla="*/ 1313180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1145 w 10952481"/>
              <a:gd name="connsiteY6" fmla="*/ 4969510 h 6858000"/>
              <a:gd name="connsiteX7" fmla="*/ 863600 w 10952481"/>
              <a:gd name="connsiteY7" fmla="*/ 4969510 h 6858000"/>
              <a:gd name="connsiteX8" fmla="*/ 1313180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2981960 w 10835641"/>
              <a:gd name="connsiteY0" fmla="*/ 10160 h 6858000"/>
              <a:gd name="connsiteX1" fmla="*/ 10835641 w 10835641"/>
              <a:gd name="connsiteY1" fmla="*/ 0 h 6858000"/>
              <a:gd name="connsiteX2" fmla="*/ 10835641 w 10835641"/>
              <a:gd name="connsiteY2" fmla="*/ 6858000 h 6858000"/>
              <a:gd name="connsiteX3" fmla="*/ 0 w 10835641"/>
              <a:gd name="connsiteY3" fmla="*/ 6614160 h 6858000"/>
              <a:gd name="connsiteX4" fmla="*/ 624840 w 10835641"/>
              <a:gd name="connsiteY4" fmla="*/ 5337175 h 6858000"/>
              <a:gd name="connsiteX5" fmla="*/ 1196340 w 10835641"/>
              <a:gd name="connsiteY5" fmla="*/ 5337175 h 6858000"/>
              <a:gd name="connsiteX6" fmla="*/ 1424305 w 10835641"/>
              <a:gd name="connsiteY6" fmla="*/ 4969510 h 6858000"/>
              <a:gd name="connsiteX7" fmla="*/ 746760 w 10835641"/>
              <a:gd name="connsiteY7" fmla="*/ 4969510 h 6858000"/>
              <a:gd name="connsiteX8" fmla="*/ 1196340 w 10835641"/>
              <a:gd name="connsiteY8" fmla="*/ 3969385 h 6858000"/>
              <a:gd name="connsiteX9" fmla="*/ 5516562 w 10835641"/>
              <a:gd name="connsiteY9" fmla="*/ 3969068 h 6858000"/>
              <a:gd name="connsiteX10" fmla="*/ 5520690 w 10835641"/>
              <a:gd name="connsiteY10" fmla="*/ 1730057 h 6858000"/>
              <a:gd name="connsiteX11" fmla="*/ 2209800 w 10835641"/>
              <a:gd name="connsiteY11" fmla="*/ 1727200 h 6858000"/>
              <a:gd name="connsiteX12" fmla="*/ 2981960 w 10835641"/>
              <a:gd name="connsiteY12" fmla="*/ 10160 h 6858000"/>
              <a:gd name="connsiteX0" fmla="*/ 2981960 w 10835641"/>
              <a:gd name="connsiteY0" fmla="*/ 10160 h 6614160"/>
              <a:gd name="connsiteX1" fmla="*/ 10835641 w 10835641"/>
              <a:gd name="connsiteY1" fmla="*/ 0 h 6614160"/>
              <a:gd name="connsiteX2" fmla="*/ 10830561 w 10835641"/>
              <a:gd name="connsiteY2" fmla="*/ 6609080 h 6614160"/>
              <a:gd name="connsiteX3" fmla="*/ 0 w 10835641"/>
              <a:gd name="connsiteY3" fmla="*/ 6614160 h 6614160"/>
              <a:gd name="connsiteX4" fmla="*/ 624840 w 10835641"/>
              <a:gd name="connsiteY4" fmla="*/ 5337175 h 6614160"/>
              <a:gd name="connsiteX5" fmla="*/ 1196340 w 10835641"/>
              <a:gd name="connsiteY5" fmla="*/ 5337175 h 6614160"/>
              <a:gd name="connsiteX6" fmla="*/ 1424305 w 10835641"/>
              <a:gd name="connsiteY6" fmla="*/ 4969510 h 6614160"/>
              <a:gd name="connsiteX7" fmla="*/ 746760 w 10835641"/>
              <a:gd name="connsiteY7" fmla="*/ 4969510 h 6614160"/>
              <a:gd name="connsiteX8" fmla="*/ 1196340 w 10835641"/>
              <a:gd name="connsiteY8" fmla="*/ 3969385 h 6614160"/>
              <a:gd name="connsiteX9" fmla="*/ 5516562 w 10835641"/>
              <a:gd name="connsiteY9" fmla="*/ 3969068 h 6614160"/>
              <a:gd name="connsiteX10" fmla="*/ 5520690 w 10835641"/>
              <a:gd name="connsiteY10" fmla="*/ 1730057 h 6614160"/>
              <a:gd name="connsiteX11" fmla="*/ 2209800 w 10835641"/>
              <a:gd name="connsiteY11" fmla="*/ 1727200 h 6614160"/>
              <a:gd name="connsiteX12" fmla="*/ 2981960 w 10835641"/>
              <a:gd name="connsiteY12" fmla="*/ 10160 h 6614160"/>
              <a:gd name="connsiteX0" fmla="*/ 2981960 w 10837288"/>
              <a:gd name="connsiteY0" fmla="*/ 10160 h 6624955"/>
              <a:gd name="connsiteX1" fmla="*/ 10835641 w 10837288"/>
              <a:gd name="connsiteY1" fmla="*/ 0 h 6624955"/>
              <a:gd name="connsiteX2" fmla="*/ 10836911 w 10837288"/>
              <a:gd name="connsiteY2" fmla="*/ 6624955 h 6624955"/>
              <a:gd name="connsiteX3" fmla="*/ 0 w 10837288"/>
              <a:gd name="connsiteY3" fmla="*/ 6614160 h 6624955"/>
              <a:gd name="connsiteX4" fmla="*/ 624840 w 10837288"/>
              <a:gd name="connsiteY4" fmla="*/ 5337175 h 6624955"/>
              <a:gd name="connsiteX5" fmla="*/ 1196340 w 10837288"/>
              <a:gd name="connsiteY5" fmla="*/ 5337175 h 6624955"/>
              <a:gd name="connsiteX6" fmla="*/ 1424305 w 10837288"/>
              <a:gd name="connsiteY6" fmla="*/ 4969510 h 6624955"/>
              <a:gd name="connsiteX7" fmla="*/ 746760 w 10837288"/>
              <a:gd name="connsiteY7" fmla="*/ 4969510 h 6624955"/>
              <a:gd name="connsiteX8" fmla="*/ 1196340 w 10837288"/>
              <a:gd name="connsiteY8" fmla="*/ 3969385 h 6624955"/>
              <a:gd name="connsiteX9" fmla="*/ 5516562 w 10837288"/>
              <a:gd name="connsiteY9" fmla="*/ 3969068 h 6624955"/>
              <a:gd name="connsiteX10" fmla="*/ 5520690 w 10837288"/>
              <a:gd name="connsiteY10" fmla="*/ 1730057 h 6624955"/>
              <a:gd name="connsiteX11" fmla="*/ 2209800 w 10837288"/>
              <a:gd name="connsiteY11" fmla="*/ 1727200 h 6624955"/>
              <a:gd name="connsiteX12" fmla="*/ 2981960 w 10837288"/>
              <a:gd name="connsiteY12" fmla="*/ 10160 h 662495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624840 w 10837288"/>
              <a:gd name="connsiteY4" fmla="*/ 5339715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624840 w 10837288"/>
              <a:gd name="connsiteY4" fmla="*/ 5339715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810260 w 10837288"/>
              <a:gd name="connsiteY7" fmla="*/ 4950883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4643 w 10837288"/>
              <a:gd name="connsiteY7" fmla="*/ 4969933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519555 w 10837288"/>
              <a:gd name="connsiteY6" fmla="*/ 4919662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68875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236028 w 10837288"/>
              <a:gd name="connsiteY5" fmla="*/ 5365115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89991 w 10837288"/>
              <a:gd name="connsiteY5" fmla="*/ 5331778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4753 w 10837288"/>
              <a:gd name="connsiteY5" fmla="*/ 5339716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9875 h 6627495"/>
              <a:gd name="connsiteX4" fmla="*/ 576156 w 10837288"/>
              <a:gd name="connsiteY4" fmla="*/ 5337598 h 6627495"/>
              <a:gd name="connsiteX5" fmla="*/ 1194753 w 10837288"/>
              <a:gd name="connsiteY5" fmla="*/ 5339716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288" h="6627495">
                <a:moveTo>
                  <a:pt x="2994660" y="0"/>
                </a:moveTo>
                <a:lnTo>
                  <a:pt x="10835641" y="2540"/>
                </a:lnTo>
                <a:cubicBezTo>
                  <a:pt x="10833948" y="2205567"/>
                  <a:pt x="10838604" y="4424468"/>
                  <a:pt x="10836911" y="6627495"/>
                </a:cubicBezTo>
                <a:lnTo>
                  <a:pt x="0" y="6619875"/>
                </a:lnTo>
                <a:lnTo>
                  <a:pt x="576156" y="5337598"/>
                </a:lnTo>
                <a:lnTo>
                  <a:pt x="1194753" y="5339716"/>
                </a:lnTo>
                <a:lnTo>
                  <a:pt x="1421130" y="4973638"/>
                </a:lnTo>
                <a:lnTo>
                  <a:pt x="744643" y="4969933"/>
                </a:lnTo>
                <a:lnTo>
                  <a:pt x="1196340" y="3965575"/>
                </a:lnTo>
                <a:lnTo>
                  <a:pt x="5516562" y="3971608"/>
                </a:lnTo>
                <a:cubicBezTo>
                  <a:pt x="5520055" y="3222625"/>
                  <a:pt x="5517197" y="2481580"/>
                  <a:pt x="5520690" y="1732597"/>
                </a:cubicBezTo>
                <a:lnTo>
                  <a:pt x="2209800" y="1729740"/>
                </a:lnTo>
                <a:lnTo>
                  <a:pt x="299466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6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B6E584-B0F7-4E32-DDEE-58AF534F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36355"/>
            <a:ext cx="6909343" cy="1486561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9" name="Picture Placeholder 61">
            <a:extLst>
              <a:ext uri="{FF2B5EF4-FFF2-40B4-BE49-F238E27FC236}">
                <a16:creationId xmlns:a16="http://schemas.microsoft.com/office/drawing/2014/main" id="{65F0AF36-2ABB-020E-AA0D-FD704B6AE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163" y="-2540"/>
            <a:ext cx="10837288" cy="6627495"/>
          </a:xfrm>
          <a:custGeom>
            <a:avLst/>
            <a:gdLst>
              <a:gd name="connsiteX0" fmla="*/ 0 w 10952481"/>
              <a:gd name="connsiteY0" fmla="*/ 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0 w 10952481"/>
              <a:gd name="connsiteY4" fmla="*/ 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3098800 w 10952481"/>
              <a:gd name="connsiteY4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2326640 w 10952481"/>
              <a:gd name="connsiteY4" fmla="*/ 1727200 h 6858000"/>
              <a:gd name="connsiteX5" fmla="*/ 3098800 w 10952481"/>
              <a:gd name="connsiteY5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2326640 w 10952481"/>
              <a:gd name="connsiteY5" fmla="*/ 1727200 h 6858000"/>
              <a:gd name="connsiteX6" fmla="*/ 3098800 w 10952481"/>
              <a:gd name="connsiteY6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2032000 w 10952481"/>
              <a:gd name="connsiteY5" fmla="*/ 2357120 h 6858000"/>
              <a:gd name="connsiteX6" fmla="*/ 2326640 w 10952481"/>
              <a:gd name="connsiteY6" fmla="*/ 1727200 h 6858000"/>
              <a:gd name="connsiteX7" fmla="*/ 3098800 w 10952481"/>
              <a:gd name="connsiteY7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5643880 w 10952481"/>
              <a:gd name="connsiteY5" fmla="*/ 1722120 h 6858000"/>
              <a:gd name="connsiteX6" fmla="*/ 2326640 w 10952481"/>
              <a:gd name="connsiteY6" fmla="*/ 1727200 h 6858000"/>
              <a:gd name="connsiteX7" fmla="*/ 3098800 w 10952481"/>
              <a:gd name="connsiteY7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3164840 w 10952481"/>
              <a:gd name="connsiteY5" fmla="*/ 3012440 h 6858000"/>
              <a:gd name="connsiteX6" fmla="*/ 5643880 w 10952481"/>
              <a:gd name="connsiteY6" fmla="*/ 1722120 h 6858000"/>
              <a:gd name="connsiteX7" fmla="*/ 2326640 w 10952481"/>
              <a:gd name="connsiteY7" fmla="*/ 1727200 h 6858000"/>
              <a:gd name="connsiteX8" fmla="*/ 3098800 w 10952481"/>
              <a:gd name="connsiteY8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300480 w 10952481"/>
              <a:gd name="connsiteY4" fmla="*/ 3972560 h 6858000"/>
              <a:gd name="connsiteX5" fmla="*/ 5628640 w 10952481"/>
              <a:gd name="connsiteY5" fmla="*/ 3967480 h 6858000"/>
              <a:gd name="connsiteX6" fmla="*/ 5643880 w 10952481"/>
              <a:gd name="connsiteY6" fmla="*/ 1722120 h 6858000"/>
              <a:gd name="connsiteX7" fmla="*/ 2326640 w 10952481"/>
              <a:gd name="connsiteY7" fmla="*/ 1727200 h 6858000"/>
              <a:gd name="connsiteX8" fmla="*/ 3098800 w 10952481"/>
              <a:gd name="connsiteY8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066800 w 10952481"/>
              <a:gd name="connsiteY4" fmla="*/ 4500880 h 6858000"/>
              <a:gd name="connsiteX5" fmla="*/ 1300480 w 10952481"/>
              <a:gd name="connsiteY5" fmla="*/ 3972560 h 6858000"/>
              <a:gd name="connsiteX6" fmla="*/ 5628640 w 10952481"/>
              <a:gd name="connsiteY6" fmla="*/ 3967480 h 6858000"/>
              <a:gd name="connsiteX7" fmla="*/ 5643880 w 10952481"/>
              <a:gd name="connsiteY7" fmla="*/ 1722120 h 6858000"/>
              <a:gd name="connsiteX8" fmla="*/ 2326640 w 10952481"/>
              <a:gd name="connsiteY8" fmla="*/ 1727200 h 6858000"/>
              <a:gd name="connsiteX9" fmla="*/ 3098800 w 10952481"/>
              <a:gd name="connsiteY9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863600 w 10952481"/>
              <a:gd name="connsiteY4" fmla="*/ 4963160 h 6858000"/>
              <a:gd name="connsiteX5" fmla="*/ 1300480 w 10952481"/>
              <a:gd name="connsiteY5" fmla="*/ 3972560 h 6858000"/>
              <a:gd name="connsiteX6" fmla="*/ 5628640 w 10952481"/>
              <a:gd name="connsiteY6" fmla="*/ 3967480 h 6858000"/>
              <a:gd name="connsiteX7" fmla="*/ 5643880 w 10952481"/>
              <a:gd name="connsiteY7" fmla="*/ 1722120 h 6858000"/>
              <a:gd name="connsiteX8" fmla="*/ 2326640 w 10952481"/>
              <a:gd name="connsiteY8" fmla="*/ 1727200 h 6858000"/>
              <a:gd name="connsiteX9" fmla="*/ 3098800 w 10952481"/>
              <a:gd name="connsiteY9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72160 w 10952481"/>
              <a:gd name="connsiteY4" fmla="*/ 515112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28640 w 10952481"/>
              <a:gd name="connsiteY7" fmla="*/ 3967480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28640 w 10952481"/>
              <a:gd name="connsiteY7" fmla="*/ 3967480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33402 w 10952481"/>
              <a:gd name="connsiteY7" fmla="*/ 3969068 h 6858000"/>
              <a:gd name="connsiteX8" fmla="*/ 5643880 w 10952481"/>
              <a:gd name="connsiteY8" fmla="*/ 1722120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0480 w 10952481"/>
              <a:gd name="connsiteY6" fmla="*/ 3972560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5243 w 10952481"/>
              <a:gd name="connsiteY6" fmla="*/ 3969385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544320 w 10952481"/>
              <a:gd name="connsiteY4" fmla="*/ 4963160 h 6858000"/>
              <a:gd name="connsiteX5" fmla="*/ 863600 w 10952481"/>
              <a:gd name="connsiteY5" fmla="*/ 4963160 h 6858000"/>
              <a:gd name="connsiteX6" fmla="*/ 1305243 w 10952481"/>
              <a:gd name="connsiteY6" fmla="*/ 3969385 h 6858000"/>
              <a:gd name="connsiteX7" fmla="*/ 5633402 w 10952481"/>
              <a:gd name="connsiteY7" fmla="*/ 3969068 h 6858000"/>
              <a:gd name="connsiteX8" fmla="*/ 5637530 w 10952481"/>
              <a:gd name="connsiteY8" fmla="*/ 1730057 h 6858000"/>
              <a:gd name="connsiteX9" fmla="*/ 2326640 w 10952481"/>
              <a:gd name="connsiteY9" fmla="*/ 1727200 h 6858000"/>
              <a:gd name="connsiteX10" fmla="*/ 3098800 w 10952481"/>
              <a:gd name="connsiteY10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1163955 w 10952481"/>
              <a:gd name="connsiteY4" fmla="*/ 5432425 h 6858000"/>
              <a:gd name="connsiteX5" fmla="*/ 1544320 w 10952481"/>
              <a:gd name="connsiteY5" fmla="*/ 4963160 h 6858000"/>
              <a:gd name="connsiteX6" fmla="*/ 863600 w 10952481"/>
              <a:gd name="connsiteY6" fmla="*/ 4963160 h 6858000"/>
              <a:gd name="connsiteX7" fmla="*/ 1305243 w 10952481"/>
              <a:gd name="connsiteY7" fmla="*/ 3969385 h 6858000"/>
              <a:gd name="connsiteX8" fmla="*/ 5633402 w 10952481"/>
              <a:gd name="connsiteY8" fmla="*/ 3969068 h 6858000"/>
              <a:gd name="connsiteX9" fmla="*/ 5637530 w 10952481"/>
              <a:gd name="connsiteY9" fmla="*/ 1730057 h 6858000"/>
              <a:gd name="connsiteX10" fmla="*/ 2326640 w 10952481"/>
              <a:gd name="connsiteY10" fmla="*/ 1727200 h 6858000"/>
              <a:gd name="connsiteX11" fmla="*/ 3098800 w 10952481"/>
              <a:gd name="connsiteY11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544320 w 10952481"/>
              <a:gd name="connsiteY5" fmla="*/ 4963160 h 6858000"/>
              <a:gd name="connsiteX6" fmla="*/ 863600 w 10952481"/>
              <a:gd name="connsiteY6" fmla="*/ 4963160 h 6858000"/>
              <a:gd name="connsiteX7" fmla="*/ 1305243 w 10952481"/>
              <a:gd name="connsiteY7" fmla="*/ 3969385 h 6858000"/>
              <a:gd name="connsiteX8" fmla="*/ 5633402 w 10952481"/>
              <a:gd name="connsiteY8" fmla="*/ 3969068 h 6858000"/>
              <a:gd name="connsiteX9" fmla="*/ 5637530 w 10952481"/>
              <a:gd name="connsiteY9" fmla="*/ 1730057 h 6858000"/>
              <a:gd name="connsiteX10" fmla="*/ 2326640 w 10952481"/>
              <a:gd name="connsiteY10" fmla="*/ 1727200 h 6858000"/>
              <a:gd name="connsiteX11" fmla="*/ 3098800 w 10952481"/>
              <a:gd name="connsiteY11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246505 w 10952481"/>
              <a:gd name="connsiteY5" fmla="*/ 5105400 h 6858000"/>
              <a:gd name="connsiteX6" fmla="*/ 1544320 w 10952481"/>
              <a:gd name="connsiteY6" fmla="*/ 4963160 h 6858000"/>
              <a:gd name="connsiteX7" fmla="*/ 863600 w 10952481"/>
              <a:gd name="connsiteY7" fmla="*/ 496316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316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9510 h 6858000"/>
              <a:gd name="connsiteX8" fmla="*/ 1305243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4320 w 10952481"/>
              <a:gd name="connsiteY6" fmla="*/ 4963160 h 6858000"/>
              <a:gd name="connsiteX7" fmla="*/ 863600 w 10952481"/>
              <a:gd name="connsiteY7" fmla="*/ 4969510 h 6858000"/>
              <a:gd name="connsiteX8" fmla="*/ 1313180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3098800 w 10952481"/>
              <a:gd name="connsiteY0" fmla="*/ 10160 h 6858000"/>
              <a:gd name="connsiteX1" fmla="*/ 10952481 w 10952481"/>
              <a:gd name="connsiteY1" fmla="*/ 0 h 6858000"/>
              <a:gd name="connsiteX2" fmla="*/ 10952481 w 10952481"/>
              <a:gd name="connsiteY2" fmla="*/ 6858000 h 6858000"/>
              <a:gd name="connsiteX3" fmla="*/ 0 w 10952481"/>
              <a:gd name="connsiteY3" fmla="*/ 6858000 h 6858000"/>
              <a:gd name="connsiteX4" fmla="*/ 741680 w 10952481"/>
              <a:gd name="connsiteY4" fmla="*/ 5337175 h 6858000"/>
              <a:gd name="connsiteX5" fmla="*/ 1313180 w 10952481"/>
              <a:gd name="connsiteY5" fmla="*/ 5337175 h 6858000"/>
              <a:gd name="connsiteX6" fmla="*/ 1541145 w 10952481"/>
              <a:gd name="connsiteY6" fmla="*/ 4969510 h 6858000"/>
              <a:gd name="connsiteX7" fmla="*/ 863600 w 10952481"/>
              <a:gd name="connsiteY7" fmla="*/ 4969510 h 6858000"/>
              <a:gd name="connsiteX8" fmla="*/ 1313180 w 10952481"/>
              <a:gd name="connsiteY8" fmla="*/ 3969385 h 6858000"/>
              <a:gd name="connsiteX9" fmla="*/ 5633402 w 10952481"/>
              <a:gd name="connsiteY9" fmla="*/ 3969068 h 6858000"/>
              <a:gd name="connsiteX10" fmla="*/ 5637530 w 10952481"/>
              <a:gd name="connsiteY10" fmla="*/ 1730057 h 6858000"/>
              <a:gd name="connsiteX11" fmla="*/ 2326640 w 10952481"/>
              <a:gd name="connsiteY11" fmla="*/ 1727200 h 6858000"/>
              <a:gd name="connsiteX12" fmla="*/ 3098800 w 10952481"/>
              <a:gd name="connsiteY12" fmla="*/ 10160 h 6858000"/>
              <a:gd name="connsiteX0" fmla="*/ 2981960 w 10835641"/>
              <a:gd name="connsiteY0" fmla="*/ 10160 h 6858000"/>
              <a:gd name="connsiteX1" fmla="*/ 10835641 w 10835641"/>
              <a:gd name="connsiteY1" fmla="*/ 0 h 6858000"/>
              <a:gd name="connsiteX2" fmla="*/ 10835641 w 10835641"/>
              <a:gd name="connsiteY2" fmla="*/ 6858000 h 6858000"/>
              <a:gd name="connsiteX3" fmla="*/ 0 w 10835641"/>
              <a:gd name="connsiteY3" fmla="*/ 6614160 h 6858000"/>
              <a:gd name="connsiteX4" fmla="*/ 624840 w 10835641"/>
              <a:gd name="connsiteY4" fmla="*/ 5337175 h 6858000"/>
              <a:gd name="connsiteX5" fmla="*/ 1196340 w 10835641"/>
              <a:gd name="connsiteY5" fmla="*/ 5337175 h 6858000"/>
              <a:gd name="connsiteX6" fmla="*/ 1424305 w 10835641"/>
              <a:gd name="connsiteY6" fmla="*/ 4969510 h 6858000"/>
              <a:gd name="connsiteX7" fmla="*/ 746760 w 10835641"/>
              <a:gd name="connsiteY7" fmla="*/ 4969510 h 6858000"/>
              <a:gd name="connsiteX8" fmla="*/ 1196340 w 10835641"/>
              <a:gd name="connsiteY8" fmla="*/ 3969385 h 6858000"/>
              <a:gd name="connsiteX9" fmla="*/ 5516562 w 10835641"/>
              <a:gd name="connsiteY9" fmla="*/ 3969068 h 6858000"/>
              <a:gd name="connsiteX10" fmla="*/ 5520690 w 10835641"/>
              <a:gd name="connsiteY10" fmla="*/ 1730057 h 6858000"/>
              <a:gd name="connsiteX11" fmla="*/ 2209800 w 10835641"/>
              <a:gd name="connsiteY11" fmla="*/ 1727200 h 6858000"/>
              <a:gd name="connsiteX12" fmla="*/ 2981960 w 10835641"/>
              <a:gd name="connsiteY12" fmla="*/ 10160 h 6858000"/>
              <a:gd name="connsiteX0" fmla="*/ 2981960 w 10835641"/>
              <a:gd name="connsiteY0" fmla="*/ 10160 h 6614160"/>
              <a:gd name="connsiteX1" fmla="*/ 10835641 w 10835641"/>
              <a:gd name="connsiteY1" fmla="*/ 0 h 6614160"/>
              <a:gd name="connsiteX2" fmla="*/ 10830561 w 10835641"/>
              <a:gd name="connsiteY2" fmla="*/ 6609080 h 6614160"/>
              <a:gd name="connsiteX3" fmla="*/ 0 w 10835641"/>
              <a:gd name="connsiteY3" fmla="*/ 6614160 h 6614160"/>
              <a:gd name="connsiteX4" fmla="*/ 624840 w 10835641"/>
              <a:gd name="connsiteY4" fmla="*/ 5337175 h 6614160"/>
              <a:gd name="connsiteX5" fmla="*/ 1196340 w 10835641"/>
              <a:gd name="connsiteY5" fmla="*/ 5337175 h 6614160"/>
              <a:gd name="connsiteX6" fmla="*/ 1424305 w 10835641"/>
              <a:gd name="connsiteY6" fmla="*/ 4969510 h 6614160"/>
              <a:gd name="connsiteX7" fmla="*/ 746760 w 10835641"/>
              <a:gd name="connsiteY7" fmla="*/ 4969510 h 6614160"/>
              <a:gd name="connsiteX8" fmla="*/ 1196340 w 10835641"/>
              <a:gd name="connsiteY8" fmla="*/ 3969385 h 6614160"/>
              <a:gd name="connsiteX9" fmla="*/ 5516562 w 10835641"/>
              <a:gd name="connsiteY9" fmla="*/ 3969068 h 6614160"/>
              <a:gd name="connsiteX10" fmla="*/ 5520690 w 10835641"/>
              <a:gd name="connsiteY10" fmla="*/ 1730057 h 6614160"/>
              <a:gd name="connsiteX11" fmla="*/ 2209800 w 10835641"/>
              <a:gd name="connsiteY11" fmla="*/ 1727200 h 6614160"/>
              <a:gd name="connsiteX12" fmla="*/ 2981960 w 10835641"/>
              <a:gd name="connsiteY12" fmla="*/ 10160 h 6614160"/>
              <a:gd name="connsiteX0" fmla="*/ 2981960 w 10837288"/>
              <a:gd name="connsiteY0" fmla="*/ 10160 h 6624955"/>
              <a:gd name="connsiteX1" fmla="*/ 10835641 w 10837288"/>
              <a:gd name="connsiteY1" fmla="*/ 0 h 6624955"/>
              <a:gd name="connsiteX2" fmla="*/ 10836911 w 10837288"/>
              <a:gd name="connsiteY2" fmla="*/ 6624955 h 6624955"/>
              <a:gd name="connsiteX3" fmla="*/ 0 w 10837288"/>
              <a:gd name="connsiteY3" fmla="*/ 6614160 h 6624955"/>
              <a:gd name="connsiteX4" fmla="*/ 624840 w 10837288"/>
              <a:gd name="connsiteY4" fmla="*/ 5337175 h 6624955"/>
              <a:gd name="connsiteX5" fmla="*/ 1196340 w 10837288"/>
              <a:gd name="connsiteY5" fmla="*/ 5337175 h 6624955"/>
              <a:gd name="connsiteX6" fmla="*/ 1424305 w 10837288"/>
              <a:gd name="connsiteY6" fmla="*/ 4969510 h 6624955"/>
              <a:gd name="connsiteX7" fmla="*/ 746760 w 10837288"/>
              <a:gd name="connsiteY7" fmla="*/ 4969510 h 6624955"/>
              <a:gd name="connsiteX8" fmla="*/ 1196340 w 10837288"/>
              <a:gd name="connsiteY8" fmla="*/ 3969385 h 6624955"/>
              <a:gd name="connsiteX9" fmla="*/ 5516562 w 10837288"/>
              <a:gd name="connsiteY9" fmla="*/ 3969068 h 6624955"/>
              <a:gd name="connsiteX10" fmla="*/ 5520690 w 10837288"/>
              <a:gd name="connsiteY10" fmla="*/ 1730057 h 6624955"/>
              <a:gd name="connsiteX11" fmla="*/ 2209800 w 10837288"/>
              <a:gd name="connsiteY11" fmla="*/ 1727200 h 6624955"/>
              <a:gd name="connsiteX12" fmla="*/ 2981960 w 10837288"/>
              <a:gd name="connsiteY12" fmla="*/ 10160 h 662495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624840 w 10837288"/>
              <a:gd name="connsiteY4" fmla="*/ 5339715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624840 w 10837288"/>
              <a:gd name="connsiteY4" fmla="*/ 5339715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6760 w 10837288"/>
              <a:gd name="connsiteY7" fmla="*/ 4972050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810260 w 10837288"/>
              <a:gd name="connsiteY7" fmla="*/ 4950883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4643 w 10837288"/>
              <a:gd name="connsiteY7" fmla="*/ 4969933 h 6627495"/>
              <a:gd name="connsiteX8" fmla="*/ 1196340 w 10837288"/>
              <a:gd name="connsiteY8" fmla="*/ 397192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72050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519555 w 10837288"/>
              <a:gd name="connsiteY6" fmla="*/ 4919662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4305 w 10837288"/>
              <a:gd name="connsiteY6" fmla="*/ 4968875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6340 w 10837288"/>
              <a:gd name="connsiteY5" fmla="*/ 5339715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236028 w 10837288"/>
              <a:gd name="connsiteY5" fmla="*/ 5365115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89991 w 10837288"/>
              <a:gd name="connsiteY5" fmla="*/ 5331778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6700 h 6627495"/>
              <a:gd name="connsiteX4" fmla="*/ 576156 w 10837288"/>
              <a:gd name="connsiteY4" fmla="*/ 5337598 h 6627495"/>
              <a:gd name="connsiteX5" fmla="*/ 1194753 w 10837288"/>
              <a:gd name="connsiteY5" fmla="*/ 5339716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  <a:gd name="connsiteX0" fmla="*/ 2994660 w 10837288"/>
              <a:gd name="connsiteY0" fmla="*/ 0 h 6627495"/>
              <a:gd name="connsiteX1" fmla="*/ 10835641 w 10837288"/>
              <a:gd name="connsiteY1" fmla="*/ 2540 h 6627495"/>
              <a:gd name="connsiteX2" fmla="*/ 10836911 w 10837288"/>
              <a:gd name="connsiteY2" fmla="*/ 6627495 h 6627495"/>
              <a:gd name="connsiteX3" fmla="*/ 0 w 10837288"/>
              <a:gd name="connsiteY3" fmla="*/ 6619875 h 6627495"/>
              <a:gd name="connsiteX4" fmla="*/ 576156 w 10837288"/>
              <a:gd name="connsiteY4" fmla="*/ 5337598 h 6627495"/>
              <a:gd name="connsiteX5" fmla="*/ 1194753 w 10837288"/>
              <a:gd name="connsiteY5" fmla="*/ 5339716 h 6627495"/>
              <a:gd name="connsiteX6" fmla="*/ 1421130 w 10837288"/>
              <a:gd name="connsiteY6" fmla="*/ 4973638 h 6627495"/>
              <a:gd name="connsiteX7" fmla="*/ 744643 w 10837288"/>
              <a:gd name="connsiteY7" fmla="*/ 4969933 h 6627495"/>
              <a:gd name="connsiteX8" fmla="*/ 1196340 w 10837288"/>
              <a:gd name="connsiteY8" fmla="*/ 3965575 h 6627495"/>
              <a:gd name="connsiteX9" fmla="*/ 5516562 w 10837288"/>
              <a:gd name="connsiteY9" fmla="*/ 3971608 h 6627495"/>
              <a:gd name="connsiteX10" fmla="*/ 5520690 w 10837288"/>
              <a:gd name="connsiteY10" fmla="*/ 1732597 h 6627495"/>
              <a:gd name="connsiteX11" fmla="*/ 2209800 w 10837288"/>
              <a:gd name="connsiteY11" fmla="*/ 1729740 h 6627495"/>
              <a:gd name="connsiteX12" fmla="*/ 2994660 w 10837288"/>
              <a:gd name="connsiteY12" fmla="*/ 0 h 662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288" h="6627495">
                <a:moveTo>
                  <a:pt x="2994660" y="0"/>
                </a:moveTo>
                <a:lnTo>
                  <a:pt x="10835641" y="2540"/>
                </a:lnTo>
                <a:cubicBezTo>
                  <a:pt x="10833948" y="2205567"/>
                  <a:pt x="10838604" y="4424468"/>
                  <a:pt x="10836911" y="6627495"/>
                </a:cubicBezTo>
                <a:lnTo>
                  <a:pt x="0" y="6619875"/>
                </a:lnTo>
                <a:lnTo>
                  <a:pt x="576156" y="5337598"/>
                </a:lnTo>
                <a:lnTo>
                  <a:pt x="1194753" y="5339716"/>
                </a:lnTo>
                <a:lnTo>
                  <a:pt x="1421130" y="4973638"/>
                </a:lnTo>
                <a:lnTo>
                  <a:pt x="744643" y="4969933"/>
                </a:lnTo>
                <a:lnTo>
                  <a:pt x="1196340" y="3965575"/>
                </a:lnTo>
                <a:lnTo>
                  <a:pt x="5516562" y="3971608"/>
                </a:lnTo>
                <a:cubicBezTo>
                  <a:pt x="5520055" y="3222625"/>
                  <a:pt x="5517197" y="2481580"/>
                  <a:pt x="5520690" y="1732597"/>
                </a:cubicBezTo>
                <a:lnTo>
                  <a:pt x="2209800" y="1729740"/>
                </a:lnTo>
                <a:lnTo>
                  <a:pt x="299466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480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4A4757-4F3C-3EED-D2A8-A3BB06B9F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1457" y="2247348"/>
            <a:ext cx="8469086" cy="2949871"/>
          </a:xfrm>
        </p:spPr>
        <p:txBody>
          <a:bodyPr/>
          <a:lstStyle/>
          <a:p>
            <a:r>
              <a:rPr lang="en-US" sz="4000" dirty="0"/>
              <a:t>Introductions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Bachelors Degrees Pathways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Masters Degree Pathways 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B221865-8057-9414-460C-7751C69C0410}"/>
              </a:ext>
            </a:extLst>
          </p:cNvPr>
          <p:cNvSpPr/>
          <p:nvPr/>
        </p:nvSpPr>
        <p:spPr>
          <a:xfrm>
            <a:off x="5140816" y="1660781"/>
            <a:ext cx="1808922" cy="193813"/>
          </a:xfrm>
          <a:prstGeom prst="parallelogram">
            <a:avLst>
              <a:gd name="adj" fmla="val 634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Semi 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5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417" y="1820818"/>
            <a:ext cx="11450982" cy="503718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Elementary Education,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BAEd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offered in Des Moines, WA (at Highline College) and Pierce (at Pierce college)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K-8 Teacher Certificate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Minor options (online):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Teaching English as a Second Language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Early Childhood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Literacy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Special Education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431999"/>
            <a:ext cx="11778305" cy="506699"/>
          </a:xfrm>
        </p:spPr>
        <p:txBody>
          <a:bodyPr/>
          <a:lstStyle/>
          <a:p>
            <a:r>
              <a:rPr lang="en-US" dirty="0"/>
              <a:t>Bachelors degrees pathways in Puget Sound</a:t>
            </a:r>
          </a:p>
        </p:txBody>
      </p:sp>
    </p:spTree>
    <p:extLst>
      <p:ext uri="{BB962C8B-B14F-4D97-AF65-F5344CB8AC3E}">
        <p14:creationId xmlns:p14="http://schemas.microsoft.com/office/powerpoint/2010/main" val="182714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509" y="2046741"/>
            <a:ext cx="11450982" cy="455478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Fall Evening Cohort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 quarters, including 1 summer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Practicum in area schools during the day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Must have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AA-DTA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with certain courses completed to enter the program.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2022-23 Tuition/fees were approximately $12,000 total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Elementary Education continued…</a:t>
            </a:r>
          </a:p>
        </p:txBody>
      </p:sp>
    </p:spTree>
    <p:extLst>
      <p:ext uri="{BB962C8B-B14F-4D97-AF65-F5344CB8AC3E}">
        <p14:creationId xmlns:p14="http://schemas.microsoft.com/office/powerpoint/2010/main" val="359950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4A4757-4F3C-3EED-D2A8-A3BB06B9F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1457" y="2247348"/>
            <a:ext cx="8469086" cy="2949871"/>
          </a:xfrm>
        </p:spPr>
        <p:txBody>
          <a:bodyPr/>
          <a:lstStyle/>
          <a:p>
            <a:r>
              <a:rPr lang="en-US" sz="4000" dirty="0"/>
              <a:t>Contact:</a:t>
            </a:r>
            <a:br>
              <a:rPr lang="en-US" sz="4000" dirty="0"/>
            </a:br>
            <a:r>
              <a:rPr lang="en-US" sz="3600" b="0" i="0" u="sng" strike="noStrike" dirty="0">
                <a:solidFill>
                  <a:srgbClr val="0000FF"/>
                </a:solidFill>
                <a:effectLst/>
                <a:latin typeface="Arial Black" panose="020B0A04020102020204" pitchFamily="34" charset="0"/>
                <a:hlinkClick r:id="rId2"/>
              </a:rPr>
              <a:t>cwu_desmoines@cwu.edu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 </a:t>
            </a:r>
            <a:br>
              <a:rPr lang="en-US" sz="3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br>
              <a:rPr lang="en-US" sz="3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sz="3600" b="0" i="0" u="sng" strike="noStrike" dirty="0">
                <a:solidFill>
                  <a:srgbClr val="0000FF"/>
                </a:solidFill>
                <a:effectLst/>
                <a:latin typeface="Arial Black" panose="020B0A04020102020204" pitchFamily="34" charset="0"/>
                <a:hlinkClick r:id="rId3"/>
              </a:rPr>
              <a:t>cwu_piercecounty@cwu.edu</a:t>
            </a:r>
            <a:endParaRPr lang="en-US" sz="3600" dirty="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B221865-8057-9414-460C-7751C69C0410}"/>
              </a:ext>
            </a:extLst>
          </p:cNvPr>
          <p:cNvSpPr/>
          <p:nvPr/>
        </p:nvSpPr>
        <p:spPr>
          <a:xfrm>
            <a:off x="5140816" y="1660781"/>
            <a:ext cx="1808922" cy="193813"/>
          </a:xfrm>
          <a:prstGeom prst="parallelogram">
            <a:avLst>
              <a:gd name="adj" fmla="val 634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Semi Bold" panose="02000503000000020004" pitchFamily="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860F635-2F1C-21FC-CE98-1F8EC0376CA7}"/>
              </a:ext>
            </a:extLst>
          </p:cNvPr>
          <p:cNvSpPr txBox="1">
            <a:spLocks/>
          </p:cNvSpPr>
          <p:nvPr/>
        </p:nvSpPr>
        <p:spPr>
          <a:xfrm>
            <a:off x="715618" y="5197219"/>
            <a:ext cx="10933043" cy="1174078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sz="3200" dirty="0"/>
              <a:t>There are also many more bachelors degrees options in Ellensburg; contact </a:t>
            </a:r>
            <a:r>
              <a:rPr lang="en-US" sz="3200" dirty="0">
                <a:hlinkClick r:id="rId4"/>
              </a:rPr>
              <a:t>soe@cwu.edu</a:t>
            </a:r>
            <a:r>
              <a:rPr lang="en-US" sz="3200" dirty="0"/>
              <a:t> for more info</a:t>
            </a:r>
          </a:p>
        </p:txBody>
      </p:sp>
    </p:spTree>
    <p:extLst>
      <p:ext uri="{BB962C8B-B14F-4D97-AF65-F5344CB8AC3E}">
        <p14:creationId xmlns:p14="http://schemas.microsoft.com/office/powerpoint/2010/main" val="81001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C5DCC-A7BA-134C-144A-886408703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5" b="15548"/>
          <a:stretch/>
        </p:blipFill>
        <p:spPr>
          <a:xfrm>
            <a:off x="-83117" y="0"/>
            <a:ext cx="12191980" cy="685799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0663C2E-2656-B940-2D36-FE1E2E682DCE}"/>
              </a:ext>
            </a:extLst>
          </p:cNvPr>
          <p:cNvSpPr txBox="1">
            <a:spLocks/>
          </p:cNvSpPr>
          <p:nvPr/>
        </p:nvSpPr>
        <p:spPr>
          <a:xfrm>
            <a:off x="1256048" y="1978740"/>
            <a:ext cx="9144000" cy="2900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of Arts in Teaching</a:t>
            </a:r>
            <a:b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F2B0840E-C593-075A-E62E-6792FD01ACCE}"/>
              </a:ext>
            </a:extLst>
          </p:cNvPr>
          <p:cNvSpPr txBox="1">
            <a:spLocks/>
          </p:cNvSpPr>
          <p:nvPr/>
        </p:nvSpPr>
        <p:spPr>
          <a:xfrm>
            <a:off x="1215241" y="4123778"/>
            <a:ext cx="9144000" cy="10983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</a:rPr>
              <a:t>Online and Accelerated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</a:rPr>
              <a:t>Alternative Pathways to Teaching Programs </a:t>
            </a:r>
          </a:p>
        </p:txBody>
      </p:sp>
    </p:spTree>
    <p:extLst>
      <p:ext uri="{BB962C8B-B14F-4D97-AF65-F5344CB8AC3E}">
        <p14:creationId xmlns:p14="http://schemas.microsoft.com/office/powerpoint/2010/main" val="90714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416" y="1388819"/>
            <a:ext cx="11123659" cy="503718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Elementary Education with English Language Learners or Special Education Endorsements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For School District staff (e.g., paraeducators) with Bachelor’s degree 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School District must have agreement with CWU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4-quarter long (summer – spring), Master degree option</a:t>
            </a:r>
          </a:p>
          <a:p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Contact Program Coordinator, Yukari Amos (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Yukari.Amos@cwu.ed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for more information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3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br>
              <a:rPr lang="en-US" sz="3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6" y="315127"/>
            <a:ext cx="11833500" cy="506699"/>
          </a:xfrm>
        </p:spPr>
        <p:txBody>
          <a:bodyPr/>
          <a:lstStyle/>
          <a:p>
            <a:r>
              <a:rPr lang="en-US" dirty="0"/>
              <a:t>Elementary Ed with ELL or </a:t>
            </a:r>
            <a:r>
              <a:rPr lang="en-US" dirty="0" err="1"/>
              <a:t>SpEd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7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37AF-AD41-BFE3-BECC-4141A821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CWU Offers Two Master of Arts in Teaching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99C03-4D13-D83F-FF9B-FE1CAFFC4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309"/>
            <a:ext cx="10515600" cy="402338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3500" b="1" dirty="0">
                <a:cs typeface="Times New Roman" panose="02020603050405020304" pitchFamily="18" charset="0"/>
              </a:rPr>
              <a:t>Program Two: K-12 MAT</a:t>
            </a:r>
          </a:p>
          <a:p>
            <a:pPr marL="1257300" lvl="2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600" b="1" dirty="0">
                <a:cs typeface="Times New Roman" panose="02020603050405020304" pitchFamily="18" charset="0"/>
              </a:rPr>
              <a:t>For people with a bachelor’s degree or higher who want to become teachers</a:t>
            </a:r>
          </a:p>
          <a:p>
            <a:pPr marL="1714500" lvl="3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200" b="1" dirty="0">
                <a:cs typeface="Times New Roman" panose="02020603050405020304" pitchFamily="18" charset="0"/>
              </a:rPr>
              <a:t>You do not have to be currently employed by a district for this option</a:t>
            </a:r>
          </a:p>
          <a:p>
            <a:pPr marL="1714500" lvl="3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200" b="1" dirty="0">
                <a:cs typeface="Times New Roman" panose="02020603050405020304" pitchFamily="18" charset="0"/>
              </a:rPr>
              <a:t>This program is for those not endorsing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b="1" dirty="0">
                <a:cs typeface="Times New Roman" panose="02020603050405020304" pitchFamily="18" charset="0"/>
              </a:rPr>
              <a:t>in Elementary Education-Special Education or Elementary-Education ELL</a:t>
            </a:r>
          </a:p>
          <a:p>
            <a:pPr marL="1257300" lvl="2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600" b="1" dirty="0">
                <a:cs typeface="Times New Roman" panose="02020603050405020304" pitchFamily="18" charset="0"/>
              </a:rPr>
              <a:t>Four or five-quarter program delivered online</a:t>
            </a:r>
          </a:p>
          <a:p>
            <a:pPr marL="1257300" lvl="2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600" b="1" dirty="0">
                <a:cs typeface="Times New Roman" panose="02020603050405020304" pitchFamily="18" charset="0"/>
              </a:rPr>
              <a:t>Includes a year-long internship experience in a school in your choice area</a:t>
            </a:r>
          </a:p>
        </p:txBody>
      </p:sp>
    </p:spTree>
    <p:extLst>
      <p:ext uri="{BB962C8B-B14F-4D97-AF65-F5344CB8AC3E}">
        <p14:creationId xmlns:p14="http://schemas.microsoft.com/office/powerpoint/2010/main" val="3359419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37AF-AD41-BFE3-BECC-4141A821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55" y="848010"/>
            <a:ext cx="4925602" cy="3970570"/>
          </a:xfrm>
        </p:spPr>
        <p:txBody>
          <a:bodyPr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br>
              <a:rPr lang="en-US" sz="3000" dirty="0">
                <a:cs typeface="Times New Roman" panose="02020603050405020304" pitchFamily="18" charset="0"/>
              </a:rPr>
            </a:br>
            <a:br>
              <a:rPr lang="en-US" sz="3000" dirty="0">
                <a:cs typeface="Times New Roman" panose="02020603050405020304" pitchFamily="18" charset="0"/>
              </a:rPr>
            </a:br>
            <a:br>
              <a:rPr lang="en-US" sz="3000" dirty="0">
                <a:cs typeface="Times New Roman" panose="02020603050405020304" pitchFamily="18" charset="0"/>
              </a:rPr>
            </a:br>
            <a:r>
              <a:rPr lang="en-US" sz="3000" dirty="0">
                <a:cs typeface="Times New Roman" panose="02020603050405020304" pitchFamily="18" charset="0"/>
              </a:rPr>
              <a:t>Master of Arts in Teaching, K-12</a:t>
            </a:r>
            <a:br>
              <a:rPr lang="en-US" sz="3000" dirty="0">
                <a:cs typeface="Times New Roman" panose="02020603050405020304" pitchFamily="18" charset="0"/>
              </a:rPr>
            </a:br>
            <a:r>
              <a:rPr lang="en-US" sz="3000" dirty="0">
                <a:cs typeface="Times New Roman" panose="02020603050405020304" pitchFamily="18" charset="0"/>
              </a:rPr>
              <a:t>Endorsement Areas</a:t>
            </a:r>
            <a:br>
              <a:rPr lang="en-US" sz="3000" dirty="0">
                <a:cs typeface="Times New Roman" panose="02020603050405020304" pitchFamily="18" charset="0"/>
              </a:rPr>
            </a:br>
            <a:br>
              <a:rPr lang="en-US" sz="3000" dirty="0">
                <a:cs typeface="Times New Roman" panose="02020603050405020304" pitchFamily="18" charset="0"/>
              </a:rPr>
            </a:br>
            <a:r>
              <a:rPr lang="en-US" sz="2200" dirty="0">
                <a:ea typeface="+mn-ea"/>
                <a:cs typeface="Times New Roman" panose="02020603050405020304" pitchFamily="18" charset="0"/>
              </a:rPr>
              <a:t>For more information on the MAT K-12 program, visit our MAT K-12 website at:</a:t>
            </a:r>
            <a:br>
              <a:rPr lang="en-US" sz="2200" dirty="0">
                <a:ea typeface="+mn-ea"/>
                <a:cs typeface="Times New Roman" panose="02020603050405020304" pitchFamily="18" charset="0"/>
              </a:rPr>
            </a:br>
            <a:r>
              <a:rPr lang="en-US" sz="2200" dirty="0"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http://www.cwu.edu/csel/master-arts-teaching</a:t>
            </a:r>
            <a:br>
              <a:rPr lang="en-US" sz="2200" dirty="0">
                <a:ea typeface="+mn-ea"/>
                <a:cs typeface="Times New Roman" panose="02020603050405020304" pitchFamily="18" charset="0"/>
              </a:rPr>
            </a:br>
            <a:br>
              <a:rPr lang="en-US" sz="2200" dirty="0">
                <a:ea typeface="+mn-ea"/>
                <a:cs typeface="Times New Roman" panose="02020603050405020304" pitchFamily="18" charset="0"/>
              </a:rPr>
            </a:br>
            <a:r>
              <a:rPr lang="en-US" sz="2200" dirty="0">
                <a:ea typeface="+mn-ea"/>
                <a:cs typeface="Times New Roman" panose="02020603050405020304" pitchFamily="18" charset="0"/>
              </a:rPr>
              <a:t>Contact Maria Hays (</a:t>
            </a:r>
            <a:r>
              <a:rPr lang="en-US" sz="2200" dirty="0"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MATprogram@cwu.edu</a:t>
            </a:r>
            <a:r>
              <a:rPr lang="en-US" sz="2200" dirty="0">
                <a:ea typeface="+mn-ea"/>
                <a:cs typeface="Times New Roman" panose="02020603050405020304" pitchFamily="18" charset="0"/>
              </a:rPr>
              <a:t>) for more details about this program</a:t>
            </a:r>
            <a:br>
              <a:rPr lang="en-US" sz="2200" dirty="0">
                <a:ea typeface="+mn-ea"/>
                <a:cs typeface="Times New Roman" panose="02020603050405020304" pitchFamily="18" charset="0"/>
              </a:rPr>
            </a:br>
            <a:br>
              <a:rPr lang="en-US" sz="2200" dirty="0">
                <a:ea typeface="+mn-ea"/>
                <a:cs typeface="Times New Roman" panose="02020603050405020304" pitchFamily="18" charset="0"/>
              </a:rPr>
            </a:br>
            <a:br>
              <a:rPr lang="en-US" sz="3000" dirty="0">
                <a:cs typeface="Times New Roman" panose="02020603050405020304" pitchFamily="18" charset="0"/>
              </a:rPr>
            </a:br>
            <a:endParaRPr lang="en-US" sz="3000" dirty="0"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36C122-5F4A-A3E7-5594-EEA606E8B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683151"/>
            <a:ext cx="5547879" cy="549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3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WU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0F32"/>
      </a:accent1>
      <a:accent2>
        <a:srgbClr val="000000"/>
      </a:accent2>
      <a:accent3>
        <a:srgbClr val="8B0025"/>
      </a:accent3>
      <a:accent4>
        <a:srgbClr val="F1E5C3"/>
      </a:accent4>
      <a:accent5>
        <a:srgbClr val="4C879E"/>
      </a:accent5>
      <a:accent6>
        <a:srgbClr val="FFD632"/>
      </a:accent6>
      <a:hlink>
        <a:srgbClr val="FEDF6A"/>
      </a:hlink>
      <a:folHlink>
        <a:srgbClr val="FEF4CD"/>
      </a:folHlink>
    </a:clrScheme>
    <a:fontScheme name="CWU fonts">
      <a:majorFont>
        <a:latin typeface="Inter Black"/>
        <a:ea typeface=""/>
        <a:cs typeface=""/>
      </a:majorFont>
      <a:minorFont>
        <a:latin typeface="Inter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4268</TotalTime>
  <Words>360</Words>
  <Application>Microsoft Macintosh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</vt:lpstr>
      <vt:lpstr>Inter</vt:lpstr>
      <vt:lpstr>Inter Medium</vt:lpstr>
      <vt:lpstr>Inter Black</vt:lpstr>
      <vt:lpstr>Ariel</vt:lpstr>
      <vt:lpstr>Inter Semi Bold</vt:lpstr>
      <vt:lpstr>Arial</vt:lpstr>
      <vt:lpstr>Arial Black</vt:lpstr>
      <vt:lpstr>Office Theme</vt:lpstr>
      <vt:lpstr>Teacher Education</vt:lpstr>
      <vt:lpstr>Introductions  Bachelors Degrees Pathways  Masters Degree Pathways </vt:lpstr>
      <vt:lpstr>Bachelors degrees pathways in Puget Sound</vt:lpstr>
      <vt:lpstr>Elementary Education continued…</vt:lpstr>
      <vt:lpstr>Contact: cwu_desmoines@cwu.edu    cwu_piercecounty@cwu.edu</vt:lpstr>
      <vt:lpstr>PowerPoint Presentation</vt:lpstr>
      <vt:lpstr>Elementary Ed with ELL or SpEd</vt:lpstr>
      <vt:lpstr>CWU Offers Two Master of Arts in Teaching Programs</vt:lpstr>
      <vt:lpstr>   Master of Arts in Teaching, K-12 Endorsement Areas  For more information on the MAT K-12 program, visit our MAT K-12 website at: http://www.cwu.edu/csel/master-arts-teaching  Contact Maria Hays (MATprogram@cwu.edu) for more details about this program  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Campbell</dc:creator>
  <cp:lastModifiedBy>Dawn Harry</cp:lastModifiedBy>
  <cp:revision>6</cp:revision>
  <dcterms:created xsi:type="dcterms:W3CDTF">2023-02-03T19:31:04Z</dcterms:created>
  <dcterms:modified xsi:type="dcterms:W3CDTF">2023-04-21T16:15:47Z</dcterms:modified>
</cp:coreProperties>
</file>