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C5A0E-9C3B-D41C-B556-7B606E2F3A99}" v="1" dt="2020-09-28T16:07:14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81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6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08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32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60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3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33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8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0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8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7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8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0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6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0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B11E82-0A3A-4A9C-8141-3B5412AD935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2D5834-F9AE-45EF-BFDE-44E78F15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15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telles@musd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0A018-2FAB-4828-BD05-21FD72E03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AVID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6D8AD-291F-4D6F-8D10-1A631CD8F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364041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676C-ACE3-4E4E-A4F4-81E3A78B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05676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dirty="0">
                <a:solidFill>
                  <a:srgbClr val="FFFF00"/>
                </a:solidFill>
              </a:rPr>
              <a:t>Advancement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	via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	Individual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	determination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sz="2000" dirty="0" err="1">
                <a:solidFill>
                  <a:srgbClr val="FFFF00"/>
                </a:solidFill>
              </a:rPr>
              <a:t>Avid’s</a:t>
            </a:r>
            <a:r>
              <a:rPr lang="en-US" sz="2000" dirty="0">
                <a:solidFill>
                  <a:srgbClr val="FFFF00"/>
                </a:solidFill>
              </a:rPr>
              <a:t> mission is to Close the achievement gap by preparing all students for college readiness and success in a global society.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67C81C-3F01-4284-89E5-80BD3F02670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9050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01C00-EB12-48D1-82A3-ABB8CF78B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Why You should join avid: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63FD1B-6171-4FE0-85C9-266C6762C288}"/>
              </a:ext>
            </a:extLst>
          </p:cNvPr>
          <p:cNvSpPr txBox="1"/>
          <p:nvPr/>
        </p:nvSpPr>
        <p:spPr>
          <a:xfrm>
            <a:off x="1453415" y="2367816"/>
            <a:ext cx="91921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To Prepare for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School/Club involvement is necessary for your college applications.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Community Service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00"/>
                </a:solidFill>
              </a:rPr>
              <a:t>Fun Field Trips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9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041D-F4CC-47A2-8AA6-933AF62E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1CB1C-DCB0-43AC-893C-A38C3D8F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811" y="2268381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Contact Mrs. Telles for more information on club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ttelles@musd.net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400" dirty="0"/>
              <a:t>Follow us on Instagram: </a:t>
            </a:r>
            <a:r>
              <a:rPr lang="en-US" sz="4400" dirty="0" err="1"/>
              <a:t>euhs_avid</a:t>
            </a:r>
            <a:endParaRPr lang="en-US" sz="4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2792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329A0C281344F97F04379EB7791BA" ma:contentTypeVersion="36" ma:contentTypeDescription="Create a new document." ma:contentTypeScope="" ma:versionID="ce42596081234689eaa886814daa0437">
  <xsd:schema xmlns:xsd="http://www.w3.org/2001/XMLSchema" xmlns:xs="http://www.w3.org/2001/XMLSchema" xmlns:p="http://schemas.microsoft.com/office/2006/metadata/properties" xmlns:ns3="dfb34527-c3c7-4972-9ea8-8a651e1fdd24" xmlns:ns4="da550155-2dc3-46c3-923c-d202d64dc0ae" targetNamespace="http://schemas.microsoft.com/office/2006/metadata/properties" ma:root="true" ma:fieldsID="b8f712173b6ce5639b1dc98a2f686347" ns3:_="" ns4:_="">
    <xsd:import namespace="dfb34527-c3c7-4972-9ea8-8a651e1fdd24"/>
    <xsd:import namespace="da550155-2dc3-46c3-923c-d202d64dc0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CultureName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34527-c3c7-4972-9ea8-8a651e1fdd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2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3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50155-2dc3-46c3-923c-d202d64dc0ae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ultureName" ma:index="34" nillable="true" ma:displayName="Culture Name" ma:internalName="CultureNam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Templates" ma:index="37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40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4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2" nillable="true" ma:displayName="Is Collaboration Space Locked" ma:internalName="Is_Collaboration_Space_Locked">
      <xsd:simpleType>
        <xsd:restriction base="dms:Boolean"/>
      </xsd:simpleType>
    </xsd:element>
    <xsd:element name="IsNotebookLocked" ma:index="43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da550155-2dc3-46c3-923c-d202d64dc0ae" xsi:nil="true"/>
    <AppVersion xmlns="da550155-2dc3-46c3-923c-d202d64dc0ae" xsi:nil="true"/>
    <Invited_Teachers xmlns="da550155-2dc3-46c3-923c-d202d64dc0ae" xsi:nil="true"/>
    <Teachers xmlns="da550155-2dc3-46c3-923c-d202d64dc0ae">
      <UserInfo>
        <DisplayName/>
        <AccountId xsi:nil="true"/>
        <AccountType/>
      </UserInfo>
    </Teachers>
    <Self_Registration_Enabled xmlns="da550155-2dc3-46c3-923c-d202d64dc0ae" xsi:nil="true"/>
    <Templates xmlns="da550155-2dc3-46c3-923c-d202d64dc0ae" xsi:nil="true"/>
    <CultureName xmlns="da550155-2dc3-46c3-923c-d202d64dc0ae" xsi:nil="true"/>
    <Self_Registration_Enabled0 xmlns="da550155-2dc3-46c3-923c-d202d64dc0ae" xsi:nil="true"/>
    <LMS_Mappings xmlns="da550155-2dc3-46c3-923c-d202d64dc0ae" xsi:nil="true"/>
    <FolderType xmlns="da550155-2dc3-46c3-923c-d202d64dc0ae" xsi:nil="true"/>
    <Owner xmlns="da550155-2dc3-46c3-923c-d202d64dc0ae">
      <UserInfo>
        <DisplayName/>
        <AccountId xsi:nil="true"/>
        <AccountType/>
      </UserInfo>
    </Owner>
    <Student_Groups xmlns="da550155-2dc3-46c3-923c-d202d64dc0ae">
      <UserInfo>
        <DisplayName/>
        <AccountId xsi:nil="true"/>
        <AccountType/>
      </UserInfo>
    </Student_Groups>
    <TeamsChannelId xmlns="da550155-2dc3-46c3-923c-d202d64dc0ae" xsi:nil="true"/>
    <NotebookType xmlns="da550155-2dc3-46c3-923c-d202d64dc0ae" xsi:nil="true"/>
    <Students xmlns="da550155-2dc3-46c3-923c-d202d64dc0ae">
      <UserInfo>
        <DisplayName/>
        <AccountId xsi:nil="true"/>
        <AccountType/>
      </UserInfo>
    </Students>
    <Is_Collaboration_Space_Locked xmlns="da550155-2dc3-46c3-923c-d202d64dc0ae" xsi:nil="true"/>
    <Invited_Students xmlns="da550155-2dc3-46c3-923c-d202d64dc0ae" xsi:nil="true"/>
    <IsNotebookLocked xmlns="da550155-2dc3-46c3-923c-d202d64dc0ae" xsi:nil="true"/>
    <Distribution_Groups xmlns="da550155-2dc3-46c3-923c-d202d64dc0ae" xsi:nil="true"/>
    <Has_Teacher_Only_SectionGroup xmlns="da550155-2dc3-46c3-923c-d202d64dc0ae" xsi:nil="true"/>
    <Math_Settings xmlns="da550155-2dc3-46c3-923c-d202d64dc0ae" xsi:nil="true"/>
  </documentManagement>
</p:properties>
</file>

<file path=customXml/itemProps1.xml><?xml version="1.0" encoding="utf-8"?>
<ds:datastoreItem xmlns:ds="http://schemas.openxmlformats.org/officeDocument/2006/customXml" ds:itemID="{5C05BFD5-B9E2-4A2C-9184-BF0B3606D9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709F42-9AC9-49D3-AB43-A3912422C2A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fb34527-c3c7-4972-9ea8-8a651e1fdd24"/>
    <ds:schemaRef ds:uri="da550155-2dc3-46c3-923c-d202d64dc0a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620088-DC1C-44A2-A61D-3548DF588689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da550155-2dc3-46c3-923c-d202d64dc0ae"/>
    <ds:schemaRef ds:uri="dfb34527-c3c7-4972-9ea8-8a651e1fdd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23</TotalTime>
  <Words>94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AVID Club</vt:lpstr>
      <vt:lpstr> Advancement  via  Individual  determination  Avid’s mission is to Close the achievement gap by preparing all students for college readiness and success in a global society. </vt:lpstr>
      <vt:lpstr>Why You should join avid: </vt:lpstr>
      <vt:lpstr>To Join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AVID Club</dc:title>
  <dc:creator>Tammy Telles</dc:creator>
  <cp:lastModifiedBy>Peter Gale</cp:lastModifiedBy>
  <cp:revision>9</cp:revision>
  <dcterms:created xsi:type="dcterms:W3CDTF">2020-09-14T21:43:47Z</dcterms:created>
  <dcterms:modified xsi:type="dcterms:W3CDTF">2020-09-29T05:08:19Z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0x010100794329A0C281344F97F04379EB7791BA</vt:lpwstr>
  </property>
</Properties>
</file>