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778" r:id="rId5"/>
  </p:sldMasterIdLst>
  <p:notesMasterIdLst>
    <p:notesMasterId r:id="rId35"/>
  </p:notesMasterIdLst>
  <p:sldIdLst>
    <p:sldId id="3292" r:id="rId6"/>
    <p:sldId id="3330" r:id="rId7"/>
    <p:sldId id="3290" r:id="rId8"/>
    <p:sldId id="3331" r:id="rId9"/>
    <p:sldId id="3338" r:id="rId10"/>
    <p:sldId id="3333" r:id="rId11"/>
    <p:sldId id="3334" r:id="rId12"/>
    <p:sldId id="3336" r:id="rId13"/>
    <p:sldId id="3302" r:id="rId14"/>
    <p:sldId id="3297" r:id="rId15"/>
    <p:sldId id="3305" r:id="rId16"/>
    <p:sldId id="3328" r:id="rId17"/>
    <p:sldId id="3327" r:id="rId18"/>
    <p:sldId id="321" r:id="rId19"/>
    <p:sldId id="3316" r:id="rId20"/>
    <p:sldId id="3324" r:id="rId21"/>
    <p:sldId id="3321" r:id="rId22"/>
    <p:sldId id="3322" r:id="rId23"/>
    <p:sldId id="3323" r:id="rId24"/>
    <p:sldId id="3317" r:id="rId25"/>
    <p:sldId id="3318" r:id="rId26"/>
    <p:sldId id="3326" r:id="rId27"/>
    <p:sldId id="257" r:id="rId28"/>
    <p:sldId id="258" r:id="rId29"/>
    <p:sldId id="3286" r:id="rId30"/>
    <p:sldId id="3285" r:id="rId31"/>
    <p:sldId id="259" r:id="rId32"/>
    <p:sldId id="3337" r:id="rId33"/>
    <p:sldId id="3339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3A8DB-2897-47AC-8123-694E6CFCEA20}" v="533" dt="2023-01-24T01:37:37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mantecausd.net/eastunionhighschool" TargetMode="External"/><Relationship Id="rId1" Type="http://schemas.openxmlformats.org/officeDocument/2006/relationships/hyperlink" Target="https://www.homecampus.com/" TargetMode="Externa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campus.com/" TargetMode="External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hyperlink" Target="https://www.mantecausd.net/eastunionhighschool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7741C9-F65A-40B5-BCA0-7D7F8024EB9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4904BD-8D25-4490-909B-74CBA6C8CFF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Career</a:t>
          </a:r>
        </a:p>
      </dgm:t>
    </dgm:pt>
    <dgm:pt modelId="{8F2C127C-F864-48C1-B369-DE9F38D381EC}" type="parTrans" cxnId="{52769025-AF7F-45C4-8D4C-59D240EC2197}">
      <dgm:prSet/>
      <dgm:spPr/>
      <dgm:t>
        <a:bodyPr/>
        <a:lstStyle/>
        <a:p>
          <a:endParaRPr lang="en-US"/>
        </a:p>
      </dgm:t>
    </dgm:pt>
    <dgm:pt modelId="{7B798325-8463-4801-A78F-4F61AFE84260}" type="sibTrans" cxnId="{52769025-AF7F-45C4-8D4C-59D240EC2197}">
      <dgm:prSet/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FB0A1962-F1A5-480E-8855-420FAE02A6E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Major or Specialty</a:t>
          </a:r>
        </a:p>
      </dgm:t>
    </dgm:pt>
    <dgm:pt modelId="{8148447F-3454-4CA0-8962-0E0B5272F33E}" type="parTrans" cxnId="{0690567D-3D2E-46E3-B8E3-F8E032CBB358}">
      <dgm:prSet/>
      <dgm:spPr/>
      <dgm:t>
        <a:bodyPr/>
        <a:lstStyle/>
        <a:p>
          <a:endParaRPr lang="en-US"/>
        </a:p>
      </dgm:t>
    </dgm:pt>
    <dgm:pt modelId="{C516F2BD-2674-4BB6-9EA5-B5301216F5D0}" type="sibTrans" cxnId="{0690567D-3D2E-46E3-B8E3-F8E032CBB358}">
      <dgm:prSet/>
      <dgm:spPr>
        <a:solidFill>
          <a:schemeClr val="tx1">
            <a:lumMod val="60000"/>
            <a:lumOff val="4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FE752E76-00BD-44BF-A948-EBEBF579ADE1}">
      <dgm:prSet/>
      <dgm:spPr>
        <a:solidFill>
          <a:schemeClr val="accent1"/>
        </a:solidFill>
      </dgm:spPr>
      <dgm:t>
        <a:bodyPr/>
        <a:lstStyle/>
        <a:p>
          <a:r>
            <a:rPr lang="en-US"/>
            <a:t>Education or Training</a:t>
          </a:r>
        </a:p>
      </dgm:t>
    </dgm:pt>
    <dgm:pt modelId="{5A9B0CB2-66E6-44FC-800F-E4872AAF6057}" type="parTrans" cxnId="{9492D600-C049-4810-B0F8-DA9F123FD7B7}">
      <dgm:prSet/>
      <dgm:spPr/>
      <dgm:t>
        <a:bodyPr/>
        <a:lstStyle/>
        <a:p>
          <a:endParaRPr lang="en-US"/>
        </a:p>
      </dgm:t>
    </dgm:pt>
    <dgm:pt modelId="{744E62B0-A2C0-48CC-AD36-4639F99370A3}" type="sibTrans" cxnId="{9492D600-C049-4810-B0F8-DA9F123FD7B7}">
      <dgm:prSet/>
      <dgm:spPr/>
      <dgm:t>
        <a:bodyPr/>
        <a:lstStyle/>
        <a:p>
          <a:endParaRPr lang="en-US"/>
        </a:p>
      </dgm:t>
    </dgm:pt>
    <dgm:pt modelId="{B5708D55-A913-47DA-9679-E8B7EC90319A}" type="pres">
      <dgm:prSet presAssocID="{867741C9-F65A-40B5-BCA0-7D7F8024EB9C}" presName="outerComposite" presStyleCnt="0">
        <dgm:presLayoutVars>
          <dgm:chMax val="5"/>
          <dgm:dir/>
          <dgm:resizeHandles val="exact"/>
        </dgm:presLayoutVars>
      </dgm:prSet>
      <dgm:spPr/>
    </dgm:pt>
    <dgm:pt modelId="{2E45CE8B-C648-4B11-B6A5-CF8539BF17C5}" type="pres">
      <dgm:prSet presAssocID="{867741C9-F65A-40B5-BCA0-7D7F8024EB9C}" presName="dummyMaxCanvas" presStyleCnt="0">
        <dgm:presLayoutVars/>
      </dgm:prSet>
      <dgm:spPr/>
    </dgm:pt>
    <dgm:pt modelId="{74B77C77-AAB9-4843-826C-7973A726118A}" type="pres">
      <dgm:prSet presAssocID="{867741C9-F65A-40B5-BCA0-7D7F8024EB9C}" presName="ThreeNodes_1" presStyleLbl="node1" presStyleIdx="0" presStyleCnt="3">
        <dgm:presLayoutVars>
          <dgm:bulletEnabled val="1"/>
        </dgm:presLayoutVars>
      </dgm:prSet>
      <dgm:spPr/>
    </dgm:pt>
    <dgm:pt modelId="{A19C35E4-F858-4A04-8F46-C9D56DF69C7F}" type="pres">
      <dgm:prSet presAssocID="{867741C9-F65A-40B5-BCA0-7D7F8024EB9C}" presName="ThreeNodes_2" presStyleLbl="node1" presStyleIdx="1" presStyleCnt="3">
        <dgm:presLayoutVars>
          <dgm:bulletEnabled val="1"/>
        </dgm:presLayoutVars>
      </dgm:prSet>
      <dgm:spPr/>
    </dgm:pt>
    <dgm:pt modelId="{E11A3992-E3C4-4074-8BAF-3A6330D1DEC4}" type="pres">
      <dgm:prSet presAssocID="{867741C9-F65A-40B5-BCA0-7D7F8024EB9C}" presName="ThreeNodes_3" presStyleLbl="node1" presStyleIdx="2" presStyleCnt="3">
        <dgm:presLayoutVars>
          <dgm:bulletEnabled val="1"/>
        </dgm:presLayoutVars>
      </dgm:prSet>
      <dgm:spPr/>
    </dgm:pt>
    <dgm:pt modelId="{DA46B72B-0536-4EEE-879C-A9164FE05357}" type="pres">
      <dgm:prSet presAssocID="{867741C9-F65A-40B5-BCA0-7D7F8024EB9C}" presName="ThreeConn_1-2" presStyleLbl="fgAccFollowNode1" presStyleIdx="0" presStyleCnt="2">
        <dgm:presLayoutVars>
          <dgm:bulletEnabled val="1"/>
        </dgm:presLayoutVars>
      </dgm:prSet>
      <dgm:spPr/>
    </dgm:pt>
    <dgm:pt modelId="{4C9F6DDE-C5CF-4D91-9273-B3C90937C357}" type="pres">
      <dgm:prSet presAssocID="{867741C9-F65A-40B5-BCA0-7D7F8024EB9C}" presName="ThreeConn_2-3" presStyleLbl="fgAccFollowNode1" presStyleIdx="1" presStyleCnt="2">
        <dgm:presLayoutVars>
          <dgm:bulletEnabled val="1"/>
        </dgm:presLayoutVars>
      </dgm:prSet>
      <dgm:spPr/>
    </dgm:pt>
    <dgm:pt modelId="{B0917CF0-BE17-4C4B-8161-B163E37279FD}" type="pres">
      <dgm:prSet presAssocID="{867741C9-F65A-40B5-BCA0-7D7F8024EB9C}" presName="ThreeNodes_1_text" presStyleLbl="node1" presStyleIdx="2" presStyleCnt="3">
        <dgm:presLayoutVars>
          <dgm:bulletEnabled val="1"/>
        </dgm:presLayoutVars>
      </dgm:prSet>
      <dgm:spPr/>
    </dgm:pt>
    <dgm:pt modelId="{2F9C7A73-6DD2-4BC8-97DF-50100BF57938}" type="pres">
      <dgm:prSet presAssocID="{867741C9-F65A-40B5-BCA0-7D7F8024EB9C}" presName="ThreeNodes_2_text" presStyleLbl="node1" presStyleIdx="2" presStyleCnt="3">
        <dgm:presLayoutVars>
          <dgm:bulletEnabled val="1"/>
        </dgm:presLayoutVars>
      </dgm:prSet>
      <dgm:spPr/>
    </dgm:pt>
    <dgm:pt modelId="{D7F286B0-0D52-4D75-9871-7190A803C768}" type="pres">
      <dgm:prSet presAssocID="{867741C9-F65A-40B5-BCA0-7D7F8024EB9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492D600-C049-4810-B0F8-DA9F123FD7B7}" srcId="{867741C9-F65A-40B5-BCA0-7D7F8024EB9C}" destId="{FE752E76-00BD-44BF-A948-EBEBF579ADE1}" srcOrd="2" destOrd="0" parTransId="{5A9B0CB2-66E6-44FC-800F-E4872AAF6057}" sibTransId="{744E62B0-A2C0-48CC-AD36-4639F99370A3}"/>
    <dgm:cxn modelId="{AB35EE07-37C2-494D-B397-5FA479DEC2A2}" type="presOf" srcId="{FE752E76-00BD-44BF-A948-EBEBF579ADE1}" destId="{E11A3992-E3C4-4074-8BAF-3A6330D1DEC4}" srcOrd="0" destOrd="0" presId="urn:microsoft.com/office/officeart/2005/8/layout/vProcess5"/>
    <dgm:cxn modelId="{52769025-AF7F-45C4-8D4C-59D240EC2197}" srcId="{867741C9-F65A-40B5-BCA0-7D7F8024EB9C}" destId="{344904BD-8D25-4490-909B-74CBA6C8CFFF}" srcOrd="0" destOrd="0" parTransId="{8F2C127C-F864-48C1-B369-DE9F38D381EC}" sibTransId="{7B798325-8463-4801-A78F-4F61AFE84260}"/>
    <dgm:cxn modelId="{280B682F-E6D3-4F07-B4FB-F1EA8FE41DA4}" type="presOf" srcId="{FB0A1962-F1A5-480E-8855-420FAE02A6EF}" destId="{2F9C7A73-6DD2-4BC8-97DF-50100BF57938}" srcOrd="1" destOrd="0" presId="urn:microsoft.com/office/officeart/2005/8/layout/vProcess5"/>
    <dgm:cxn modelId="{B665DB6D-549F-40EC-B201-40FF7F1CB917}" type="presOf" srcId="{7B798325-8463-4801-A78F-4F61AFE84260}" destId="{DA46B72B-0536-4EEE-879C-A9164FE05357}" srcOrd="0" destOrd="0" presId="urn:microsoft.com/office/officeart/2005/8/layout/vProcess5"/>
    <dgm:cxn modelId="{4C1C3354-5BC2-4677-BE6D-1FD4D8AE354C}" type="presOf" srcId="{C516F2BD-2674-4BB6-9EA5-B5301216F5D0}" destId="{4C9F6DDE-C5CF-4D91-9273-B3C90937C357}" srcOrd="0" destOrd="0" presId="urn:microsoft.com/office/officeart/2005/8/layout/vProcess5"/>
    <dgm:cxn modelId="{62AFC777-AB5A-4DEF-B943-1BD5DDAB2F2D}" type="presOf" srcId="{FB0A1962-F1A5-480E-8855-420FAE02A6EF}" destId="{A19C35E4-F858-4A04-8F46-C9D56DF69C7F}" srcOrd="0" destOrd="0" presId="urn:microsoft.com/office/officeart/2005/8/layout/vProcess5"/>
    <dgm:cxn modelId="{0690567D-3D2E-46E3-B8E3-F8E032CBB358}" srcId="{867741C9-F65A-40B5-BCA0-7D7F8024EB9C}" destId="{FB0A1962-F1A5-480E-8855-420FAE02A6EF}" srcOrd="1" destOrd="0" parTransId="{8148447F-3454-4CA0-8962-0E0B5272F33E}" sibTransId="{C516F2BD-2674-4BB6-9EA5-B5301216F5D0}"/>
    <dgm:cxn modelId="{3B642F87-5248-43DB-B9D8-5CAB643B90FF}" type="presOf" srcId="{867741C9-F65A-40B5-BCA0-7D7F8024EB9C}" destId="{B5708D55-A913-47DA-9679-E8B7EC90319A}" srcOrd="0" destOrd="0" presId="urn:microsoft.com/office/officeart/2005/8/layout/vProcess5"/>
    <dgm:cxn modelId="{34ABB98D-0F71-428D-9DF7-F84E3333F7EE}" type="presOf" srcId="{344904BD-8D25-4490-909B-74CBA6C8CFFF}" destId="{74B77C77-AAB9-4843-826C-7973A726118A}" srcOrd="0" destOrd="0" presId="urn:microsoft.com/office/officeart/2005/8/layout/vProcess5"/>
    <dgm:cxn modelId="{49F748AC-247F-45CD-BF20-4A16429DBD13}" type="presOf" srcId="{FE752E76-00BD-44BF-A948-EBEBF579ADE1}" destId="{D7F286B0-0D52-4D75-9871-7190A803C768}" srcOrd="1" destOrd="0" presId="urn:microsoft.com/office/officeart/2005/8/layout/vProcess5"/>
    <dgm:cxn modelId="{F21F53BE-A8C2-4BC4-9FA3-26FAE9872877}" type="presOf" srcId="{344904BD-8D25-4490-909B-74CBA6C8CFFF}" destId="{B0917CF0-BE17-4C4B-8161-B163E37279FD}" srcOrd="1" destOrd="0" presId="urn:microsoft.com/office/officeart/2005/8/layout/vProcess5"/>
    <dgm:cxn modelId="{25AE0477-1AF2-4C3B-AC7C-F77E792777B1}" type="presParOf" srcId="{B5708D55-A913-47DA-9679-E8B7EC90319A}" destId="{2E45CE8B-C648-4B11-B6A5-CF8539BF17C5}" srcOrd="0" destOrd="0" presId="urn:microsoft.com/office/officeart/2005/8/layout/vProcess5"/>
    <dgm:cxn modelId="{BD3DEC27-C892-4CD0-9434-23097081D49C}" type="presParOf" srcId="{B5708D55-A913-47DA-9679-E8B7EC90319A}" destId="{74B77C77-AAB9-4843-826C-7973A726118A}" srcOrd="1" destOrd="0" presId="urn:microsoft.com/office/officeart/2005/8/layout/vProcess5"/>
    <dgm:cxn modelId="{F0D23C95-E09C-46EA-B29D-5A682EB5BA3B}" type="presParOf" srcId="{B5708D55-A913-47DA-9679-E8B7EC90319A}" destId="{A19C35E4-F858-4A04-8F46-C9D56DF69C7F}" srcOrd="2" destOrd="0" presId="urn:microsoft.com/office/officeart/2005/8/layout/vProcess5"/>
    <dgm:cxn modelId="{AFEB2E37-F92B-463D-8BED-BEEAFDBAF5CA}" type="presParOf" srcId="{B5708D55-A913-47DA-9679-E8B7EC90319A}" destId="{E11A3992-E3C4-4074-8BAF-3A6330D1DEC4}" srcOrd="3" destOrd="0" presId="urn:microsoft.com/office/officeart/2005/8/layout/vProcess5"/>
    <dgm:cxn modelId="{3369486D-28E2-4EDB-931B-519F61F0EC1A}" type="presParOf" srcId="{B5708D55-A913-47DA-9679-E8B7EC90319A}" destId="{DA46B72B-0536-4EEE-879C-A9164FE05357}" srcOrd="4" destOrd="0" presId="urn:microsoft.com/office/officeart/2005/8/layout/vProcess5"/>
    <dgm:cxn modelId="{97D544EA-8A75-406E-B144-CB7090E9414F}" type="presParOf" srcId="{B5708D55-A913-47DA-9679-E8B7EC90319A}" destId="{4C9F6DDE-C5CF-4D91-9273-B3C90937C357}" srcOrd="5" destOrd="0" presId="urn:microsoft.com/office/officeart/2005/8/layout/vProcess5"/>
    <dgm:cxn modelId="{7DA6614D-044D-4A2D-850F-CE986B7F98A1}" type="presParOf" srcId="{B5708D55-A913-47DA-9679-E8B7EC90319A}" destId="{B0917CF0-BE17-4C4B-8161-B163E37279FD}" srcOrd="6" destOrd="0" presId="urn:microsoft.com/office/officeart/2005/8/layout/vProcess5"/>
    <dgm:cxn modelId="{BBC1462C-93C8-4562-997C-ABBF11DB8531}" type="presParOf" srcId="{B5708D55-A913-47DA-9679-E8B7EC90319A}" destId="{2F9C7A73-6DD2-4BC8-97DF-50100BF57938}" srcOrd="7" destOrd="0" presId="urn:microsoft.com/office/officeart/2005/8/layout/vProcess5"/>
    <dgm:cxn modelId="{0C0D4773-3ABC-424F-BC37-1E5A3658A70E}" type="presParOf" srcId="{B5708D55-A913-47DA-9679-E8B7EC90319A}" destId="{D7F286B0-0D52-4D75-9871-7190A803C7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6B984D-733E-4DC7-8496-5E2F1D3E6F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AB422D-F4B4-4265-85E5-0FB45D4F6C0C}">
      <dgm:prSet/>
      <dgm:spPr/>
      <dgm:t>
        <a:bodyPr/>
        <a:lstStyle/>
        <a:p>
          <a:r>
            <a:rPr lang="en-US"/>
            <a:t>Minimum GPA 2.0</a:t>
          </a:r>
        </a:p>
      </dgm:t>
    </dgm:pt>
    <dgm:pt modelId="{BBE0CECF-77AF-4E20-8AA5-BC7A8814167E}" type="parTrans" cxnId="{462ED570-BBB9-4AE2-AF18-B32DD6688AEF}">
      <dgm:prSet/>
      <dgm:spPr/>
      <dgm:t>
        <a:bodyPr/>
        <a:lstStyle/>
        <a:p>
          <a:endParaRPr lang="en-US"/>
        </a:p>
      </dgm:t>
    </dgm:pt>
    <dgm:pt modelId="{1A618D51-910A-4828-99DF-27AD4232913E}" type="sibTrans" cxnId="{462ED570-BBB9-4AE2-AF18-B32DD6688AEF}">
      <dgm:prSet/>
      <dgm:spPr/>
      <dgm:t>
        <a:bodyPr/>
        <a:lstStyle/>
        <a:p>
          <a:endParaRPr lang="en-US"/>
        </a:p>
      </dgm:t>
    </dgm:pt>
    <dgm:pt modelId="{D2D5F15D-DA03-47B6-AE92-1B459FCFEDFF}">
      <dgm:prSet/>
      <dgm:spPr/>
      <dgm:t>
        <a:bodyPr/>
        <a:lstStyle/>
        <a:p>
          <a:r>
            <a:rPr lang="en-US"/>
            <a:t>No more than 1 F</a:t>
          </a:r>
        </a:p>
      </dgm:t>
    </dgm:pt>
    <dgm:pt modelId="{079F6A40-97D0-4DEE-9585-37E1FDE08113}" type="parTrans" cxnId="{A558F25B-55A6-4D18-BDD9-5E6377CB1228}">
      <dgm:prSet/>
      <dgm:spPr/>
      <dgm:t>
        <a:bodyPr/>
        <a:lstStyle/>
        <a:p>
          <a:endParaRPr lang="en-US"/>
        </a:p>
      </dgm:t>
    </dgm:pt>
    <dgm:pt modelId="{C5706D3D-91E1-4AA7-B589-9BA3B700281F}" type="sibTrans" cxnId="{A558F25B-55A6-4D18-BDD9-5E6377CB1228}">
      <dgm:prSet/>
      <dgm:spPr/>
      <dgm:t>
        <a:bodyPr/>
        <a:lstStyle/>
        <a:p>
          <a:endParaRPr lang="en-US"/>
        </a:p>
      </dgm:t>
    </dgm:pt>
    <dgm:pt modelId="{693CC05E-14B1-47E9-B559-26425963DD77}">
      <dgm:prSet/>
      <dgm:spPr/>
      <dgm:t>
        <a:bodyPr/>
        <a:lstStyle/>
        <a:p>
          <a:r>
            <a:rPr lang="en-US"/>
            <a:t>No more than 1 U</a:t>
          </a:r>
        </a:p>
      </dgm:t>
    </dgm:pt>
    <dgm:pt modelId="{B8D53EB3-FC56-4515-8C71-A2C4227D7E7C}" type="parTrans" cxnId="{BC4E99AC-8124-4BF3-8C58-B86F51A87D69}">
      <dgm:prSet/>
      <dgm:spPr/>
      <dgm:t>
        <a:bodyPr/>
        <a:lstStyle/>
        <a:p>
          <a:endParaRPr lang="en-US"/>
        </a:p>
      </dgm:t>
    </dgm:pt>
    <dgm:pt modelId="{D181B169-205E-421C-ACA4-51B0EAA8175B}" type="sibTrans" cxnId="{BC4E99AC-8124-4BF3-8C58-B86F51A87D69}">
      <dgm:prSet/>
      <dgm:spPr/>
      <dgm:t>
        <a:bodyPr/>
        <a:lstStyle/>
        <a:p>
          <a:endParaRPr lang="en-US"/>
        </a:p>
      </dgm:t>
    </dgm:pt>
    <dgm:pt modelId="{AA27BABA-6B18-41C2-B8D5-5A6022168963}" type="pres">
      <dgm:prSet presAssocID="{A16B984D-733E-4DC7-8496-5E2F1D3E6FDE}" presName="linear" presStyleCnt="0">
        <dgm:presLayoutVars>
          <dgm:animLvl val="lvl"/>
          <dgm:resizeHandles val="exact"/>
        </dgm:presLayoutVars>
      </dgm:prSet>
      <dgm:spPr/>
    </dgm:pt>
    <dgm:pt modelId="{24C29D42-AADE-4496-9501-1ABEA19E20B0}" type="pres">
      <dgm:prSet presAssocID="{F4AB422D-F4B4-4265-85E5-0FB45D4F6C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83A85D-8F0F-4EB1-91E2-20477C5BD748}" type="pres">
      <dgm:prSet presAssocID="{1A618D51-910A-4828-99DF-27AD4232913E}" presName="spacer" presStyleCnt="0"/>
      <dgm:spPr/>
    </dgm:pt>
    <dgm:pt modelId="{0E22E58B-F361-494D-ADEC-5D2D0E2AC34E}" type="pres">
      <dgm:prSet presAssocID="{D2D5F15D-DA03-47B6-AE92-1B459FCFEDF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C926D49-537B-4CA8-865C-94F63837AFD3}" type="pres">
      <dgm:prSet presAssocID="{C5706D3D-91E1-4AA7-B589-9BA3B700281F}" presName="spacer" presStyleCnt="0"/>
      <dgm:spPr/>
    </dgm:pt>
    <dgm:pt modelId="{72A51503-0DEF-454A-BE28-E15F5B519F65}" type="pres">
      <dgm:prSet presAssocID="{693CC05E-14B1-47E9-B559-26425963DD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DF8E16-B259-46CE-B261-6BA9E8D11D19}" type="presOf" srcId="{A16B984D-733E-4DC7-8496-5E2F1D3E6FDE}" destId="{AA27BABA-6B18-41C2-B8D5-5A6022168963}" srcOrd="0" destOrd="0" presId="urn:microsoft.com/office/officeart/2005/8/layout/vList2"/>
    <dgm:cxn modelId="{B40BAF3B-CA28-40CD-95BA-5D2C42E69CC5}" type="presOf" srcId="{693CC05E-14B1-47E9-B559-26425963DD77}" destId="{72A51503-0DEF-454A-BE28-E15F5B519F65}" srcOrd="0" destOrd="0" presId="urn:microsoft.com/office/officeart/2005/8/layout/vList2"/>
    <dgm:cxn modelId="{A558F25B-55A6-4D18-BDD9-5E6377CB1228}" srcId="{A16B984D-733E-4DC7-8496-5E2F1D3E6FDE}" destId="{D2D5F15D-DA03-47B6-AE92-1B459FCFEDFF}" srcOrd="1" destOrd="0" parTransId="{079F6A40-97D0-4DEE-9585-37E1FDE08113}" sibTransId="{C5706D3D-91E1-4AA7-B589-9BA3B700281F}"/>
    <dgm:cxn modelId="{462ED570-BBB9-4AE2-AF18-B32DD6688AEF}" srcId="{A16B984D-733E-4DC7-8496-5E2F1D3E6FDE}" destId="{F4AB422D-F4B4-4265-85E5-0FB45D4F6C0C}" srcOrd="0" destOrd="0" parTransId="{BBE0CECF-77AF-4E20-8AA5-BC7A8814167E}" sibTransId="{1A618D51-910A-4828-99DF-27AD4232913E}"/>
    <dgm:cxn modelId="{2315F57A-0E7B-4B53-A61A-B17C5DF06EC5}" type="presOf" srcId="{D2D5F15D-DA03-47B6-AE92-1B459FCFEDFF}" destId="{0E22E58B-F361-494D-ADEC-5D2D0E2AC34E}" srcOrd="0" destOrd="0" presId="urn:microsoft.com/office/officeart/2005/8/layout/vList2"/>
    <dgm:cxn modelId="{BC4E99AC-8124-4BF3-8C58-B86F51A87D69}" srcId="{A16B984D-733E-4DC7-8496-5E2F1D3E6FDE}" destId="{693CC05E-14B1-47E9-B559-26425963DD77}" srcOrd="2" destOrd="0" parTransId="{B8D53EB3-FC56-4515-8C71-A2C4227D7E7C}" sibTransId="{D181B169-205E-421C-ACA4-51B0EAA8175B}"/>
    <dgm:cxn modelId="{91C8D9D7-B67C-4E72-A8C1-40AB9B184CE4}" type="presOf" srcId="{F4AB422D-F4B4-4265-85E5-0FB45D4F6C0C}" destId="{24C29D42-AADE-4496-9501-1ABEA19E20B0}" srcOrd="0" destOrd="0" presId="urn:microsoft.com/office/officeart/2005/8/layout/vList2"/>
    <dgm:cxn modelId="{A12F5F42-CF55-4FA9-8636-7F6316EF2E70}" type="presParOf" srcId="{AA27BABA-6B18-41C2-B8D5-5A6022168963}" destId="{24C29D42-AADE-4496-9501-1ABEA19E20B0}" srcOrd="0" destOrd="0" presId="urn:microsoft.com/office/officeart/2005/8/layout/vList2"/>
    <dgm:cxn modelId="{FABDF6FD-1CFA-4283-8867-0A6B8B293801}" type="presParOf" srcId="{AA27BABA-6B18-41C2-B8D5-5A6022168963}" destId="{F283A85D-8F0F-4EB1-91E2-20477C5BD748}" srcOrd="1" destOrd="0" presId="urn:microsoft.com/office/officeart/2005/8/layout/vList2"/>
    <dgm:cxn modelId="{5CF595E4-8E60-4C75-B9C2-7E5BC2952A71}" type="presParOf" srcId="{AA27BABA-6B18-41C2-B8D5-5A6022168963}" destId="{0E22E58B-F361-494D-ADEC-5D2D0E2AC34E}" srcOrd="2" destOrd="0" presId="urn:microsoft.com/office/officeart/2005/8/layout/vList2"/>
    <dgm:cxn modelId="{8F815FE5-1CFB-4AB4-8362-01B449790D01}" type="presParOf" srcId="{AA27BABA-6B18-41C2-B8D5-5A6022168963}" destId="{6C926D49-537B-4CA8-865C-94F63837AFD3}" srcOrd="3" destOrd="0" presId="urn:microsoft.com/office/officeart/2005/8/layout/vList2"/>
    <dgm:cxn modelId="{BCD4F6C6-EE3B-4340-B224-1005EDCF1D84}" type="presParOf" srcId="{AA27BABA-6B18-41C2-B8D5-5A6022168963}" destId="{72A51503-0DEF-454A-BE28-E15F5B519F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C53B196-EFBA-433B-8985-3E67DA82D7B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B52FB2-ADDA-467E-ACBE-288087B39475}">
      <dgm:prSet/>
      <dgm:spPr/>
      <dgm:t>
        <a:bodyPr/>
        <a:lstStyle/>
        <a:p>
          <a:r>
            <a:rPr lang="en-US">
              <a:latin typeface="Maiandra GD" panose="020E0502030308020204" pitchFamily="34" charset="0"/>
            </a:rPr>
            <a:t>Leadership is an application-only class</a:t>
          </a:r>
        </a:p>
      </dgm:t>
    </dgm:pt>
    <dgm:pt modelId="{8538A7F8-9BCF-4CCA-BE77-DD33C9EC10B7}" type="parTrans" cxnId="{57C1CAAD-A1B4-4478-8820-B6C2EAF64182}">
      <dgm:prSet/>
      <dgm:spPr/>
      <dgm:t>
        <a:bodyPr/>
        <a:lstStyle/>
        <a:p>
          <a:endParaRPr lang="en-US"/>
        </a:p>
      </dgm:t>
    </dgm:pt>
    <dgm:pt modelId="{D678D39C-5426-4953-87F0-422E442337EF}" type="sibTrans" cxnId="{57C1CAAD-A1B4-4478-8820-B6C2EAF64182}">
      <dgm:prSet/>
      <dgm:spPr/>
      <dgm:t>
        <a:bodyPr/>
        <a:lstStyle/>
        <a:p>
          <a:endParaRPr lang="en-US"/>
        </a:p>
      </dgm:t>
    </dgm:pt>
    <dgm:pt modelId="{0C5CA31E-E35E-463C-AF14-9CCFA29DD8FA}">
      <dgm:prSet/>
      <dgm:spPr/>
      <dgm:t>
        <a:bodyPr/>
        <a:lstStyle/>
        <a:p>
          <a:r>
            <a:rPr lang="en-US">
              <a:latin typeface="Maiandra GD" panose="020E0502030308020204" pitchFamily="34" charset="0"/>
            </a:rPr>
            <a:t>Once the application is completed, each student will be interviewed</a:t>
          </a:r>
        </a:p>
      </dgm:t>
    </dgm:pt>
    <dgm:pt modelId="{BA5E7807-5601-4119-A1C2-DE0F81CA2DE0}" type="parTrans" cxnId="{66EB4896-6B4F-498E-A4C7-2140874999D3}">
      <dgm:prSet/>
      <dgm:spPr/>
      <dgm:t>
        <a:bodyPr/>
        <a:lstStyle/>
        <a:p>
          <a:endParaRPr lang="en-US"/>
        </a:p>
      </dgm:t>
    </dgm:pt>
    <dgm:pt modelId="{9415B9D1-FE05-4FF2-B5F5-04763B400387}" type="sibTrans" cxnId="{66EB4896-6B4F-498E-A4C7-2140874999D3}">
      <dgm:prSet/>
      <dgm:spPr/>
      <dgm:t>
        <a:bodyPr/>
        <a:lstStyle/>
        <a:p>
          <a:endParaRPr lang="en-US"/>
        </a:p>
      </dgm:t>
    </dgm:pt>
    <dgm:pt modelId="{EA00E6A9-A329-41A1-8408-34E535B94E39}" type="pres">
      <dgm:prSet presAssocID="{9C53B196-EFBA-433B-8985-3E67DA82D7B4}" presName="diagram" presStyleCnt="0">
        <dgm:presLayoutVars>
          <dgm:dir/>
          <dgm:resizeHandles val="exact"/>
        </dgm:presLayoutVars>
      </dgm:prSet>
      <dgm:spPr/>
    </dgm:pt>
    <dgm:pt modelId="{01CCADC2-0D06-4B92-BA0D-9F5133F7F40E}" type="pres">
      <dgm:prSet presAssocID="{4AB52FB2-ADDA-467E-ACBE-288087B39475}" presName="node" presStyleLbl="node1" presStyleIdx="0" presStyleCnt="2">
        <dgm:presLayoutVars>
          <dgm:bulletEnabled val="1"/>
        </dgm:presLayoutVars>
      </dgm:prSet>
      <dgm:spPr/>
    </dgm:pt>
    <dgm:pt modelId="{64223029-CD4D-49A6-827D-F1E3FA750F66}" type="pres">
      <dgm:prSet presAssocID="{D678D39C-5426-4953-87F0-422E442337EF}" presName="sibTrans" presStyleCnt="0"/>
      <dgm:spPr/>
    </dgm:pt>
    <dgm:pt modelId="{F23F12D6-F458-4169-9AD8-C8F60CB04BE3}" type="pres">
      <dgm:prSet presAssocID="{0C5CA31E-E35E-463C-AF14-9CCFA29DD8FA}" presName="node" presStyleLbl="node1" presStyleIdx="1" presStyleCnt="2">
        <dgm:presLayoutVars>
          <dgm:bulletEnabled val="1"/>
        </dgm:presLayoutVars>
      </dgm:prSet>
      <dgm:spPr/>
    </dgm:pt>
  </dgm:ptLst>
  <dgm:cxnLst>
    <dgm:cxn modelId="{F81AC627-71E8-47A3-A39B-43942462DDE4}" type="presOf" srcId="{4AB52FB2-ADDA-467E-ACBE-288087B39475}" destId="{01CCADC2-0D06-4B92-BA0D-9F5133F7F40E}" srcOrd="0" destOrd="0" presId="urn:microsoft.com/office/officeart/2005/8/layout/default"/>
    <dgm:cxn modelId="{66EB4896-6B4F-498E-A4C7-2140874999D3}" srcId="{9C53B196-EFBA-433B-8985-3E67DA82D7B4}" destId="{0C5CA31E-E35E-463C-AF14-9CCFA29DD8FA}" srcOrd="1" destOrd="0" parTransId="{BA5E7807-5601-4119-A1C2-DE0F81CA2DE0}" sibTransId="{9415B9D1-FE05-4FF2-B5F5-04763B400387}"/>
    <dgm:cxn modelId="{6933FA9A-C6C1-4C17-9156-1509DF20983A}" type="presOf" srcId="{9C53B196-EFBA-433B-8985-3E67DA82D7B4}" destId="{EA00E6A9-A329-41A1-8408-34E535B94E39}" srcOrd="0" destOrd="0" presId="urn:microsoft.com/office/officeart/2005/8/layout/default"/>
    <dgm:cxn modelId="{57C1CAAD-A1B4-4478-8820-B6C2EAF64182}" srcId="{9C53B196-EFBA-433B-8985-3E67DA82D7B4}" destId="{4AB52FB2-ADDA-467E-ACBE-288087B39475}" srcOrd="0" destOrd="0" parTransId="{8538A7F8-9BCF-4CCA-BE77-DD33C9EC10B7}" sibTransId="{D678D39C-5426-4953-87F0-422E442337EF}"/>
    <dgm:cxn modelId="{E8BAD2F9-77DB-40CB-8167-0E3F267EA27D}" type="presOf" srcId="{0C5CA31E-E35E-463C-AF14-9CCFA29DD8FA}" destId="{F23F12D6-F458-4169-9AD8-C8F60CB04BE3}" srcOrd="0" destOrd="0" presId="urn:microsoft.com/office/officeart/2005/8/layout/default"/>
    <dgm:cxn modelId="{59D0C14D-E35B-4313-AE32-B6C591B555CC}" type="presParOf" srcId="{EA00E6A9-A329-41A1-8408-34E535B94E39}" destId="{01CCADC2-0D06-4B92-BA0D-9F5133F7F40E}" srcOrd="0" destOrd="0" presId="urn:microsoft.com/office/officeart/2005/8/layout/default"/>
    <dgm:cxn modelId="{9DFFFC71-F967-4F79-9BAC-1E2CC6D0189A}" type="presParOf" srcId="{EA00E6A9-A329-41A1-8408-34E535B94E39}" destId="{64223029-CD4D-49A6-827D-F1E3FA750F66}" srcOrd="1" destOrd="0" presId="urn:microsoft.com/office/officeart/2005/8/layout/default"/>
    <dgm:cxn modelId="{650CCBDC-F542-454C-B1BE-0E6C482FBADB}" type="presParOf" srcId="{EA00E6A9-A329-41A1-8408-34E535B94E39}" destId="{F23F12D6-F458-4169-9AD8-C8F60CB04BE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67B36-3FA1-47AC-A5C3-454821F360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CC51DB-B4F3-4973-9CD8-A5F60ADAA9B8}">
      <dgm:prSet/>
      <dgm:spPr/>
      <dgm:t>
        <a:bodyPr/>
        <a:lstStyle/>
        <a:p>
          <a:r>
            <a:rPr lang="en-US"/>
            <a:t>4 year College or University</a:t>
          </a:r>
        </a:p>
      </dgm:t>
    </dgm:pt>
    <dgm:pt modelId="{0EBF79F4-F3E3-421D-832C-CB919A73F2F1}" type="parTrans" cxnId="{6E3024AC-8B87-4EAF-AA55-7B4167CE122A}">
      <dgm:prSet/>
      <dgm:spPr/>
      <dgm:t>
        <a:bodyPr/>
        <a:lstStyle/>
        <a:p>
          <a:endParaRPr lang="en-US"/>
        </a:p>
      </dgm:t>
    </dgm:pt>
    <dgm:pt modelId="{01CC4AF0-F8A5-492F-B0D2-961CDFDDC641}" type="sibTrans" cxnId="{6E3024AC-8B87-4EAF-AA55-7B4167CE122A}">
      <dgm:prSet/>
      <dgm:spPr/>
      <dgm:t>
        <a:bodyPr/>
        <a:lstStyle/>
        <a:p>
          <a:endParaRPr lang="en-US"/>
        </a:p>
      </dgm:t>
    </dgm:pt>
    <dgm:pt modelId="{9E71ACBA-76AA-4D73-A989-BFDF8B069EAF}">
      <dgm:prSet/>
      <dgm:spPr/>
      <dgm:t>
        <a:bodyPr/>
        <a:lstStyle/>
        <a:p>
          <a:r>
            <a:rPr lang="en-US"/>
            <a:t>Community College</a:t>
          </a:r>
        </a:p>
      </dgm:t>
    </dgm:pt>
    <dgm:pt modelId="{AC7C9DD6-2A5C-4192-AECF-FA6A5A3AA5D0}" type="parTrans" cxnId="{6E361326-E506-401B-831C-82A046CD4C72}">
      <dgm:prSet/>
      <dgm:spPr/>
      <dgm:t>
        <a:bodyPr/>
        <a:lstStyle/>
        <a:p>
          <a:endParaRPr lang="en-US"/>
        </a:p>
      </dgm:t>
    </dgm:pt>
    <dgm:pt modelId="{38B912E5-E570-4FAD-A2CC-1FFBFC124D6C}" type="sibTrans" cxnId="{6E361326-E506-401B-831C-82A046CD4C72}">
      <dgm:prSet/>
      <dgm:spPr/>
      <dgm:t>
        <a:bodyPr/>
        <a:lstStyle/>
        <a:p>
          <a:endParaRPr lang="en-US"/>
        </a:p>
      </dgm:t>
    </dgm:pt>
    <dgm:pt modelId="{FBFC3072-C4EC-48D5-B1F5-3EBE134609B6}">
      <dgm:prSet/>
      <dgm:spPr/>
      <dgm:t>
        <a:bodyPr/>
        <a:lstStyle/>
        <a:p>
          <a:r>
            <a:rPr lang="en-US"/>
            <a:t>Trade or Technical School</a:t>
          </a:r>
        </a:p>
      </dgm:t>
    </dgm:pt>
    <dgm:pt modelId="{D616F8C5-BF7E-47F4-9471-EA26EDC412ED}" type="parTrans" cxnId="{86B0BC38-D12D-4EF7-899F-F53BD45A10F5}">
      <dgm:prSet/>
      <dgm:spPr/>
      <dgm:t>
        <a:bodyPr/>
        <a:lstStyle/>
        <a:p>
          <a:endParaRPr lang="en-US"/>
        </a:p>
      </dgm:t>
    </dgm:pt>
    <dgm:pt modelId="{9CE23A47-4739-494B-97DC-D2C5E5E81DA7}" type="sibTrans" cxnId="{86B0BC38-D12D-4EF7-899F-F53BD45A10F5}">
      <dgm:prSet/>
      <dgm:spPr/>
      <dgm:t>
        <a:bodyPr/>
        <a:lstStyle/>
        <a:p>
          <a:endParaRPr lang="en-US"/>
        </a:p>
      </dgm:t>
    </dgm:pt>
    <dgm:pt modelId="{21C73638-0C6A-43D8-9EF9-3D4A56739059}">
      <dgm:prSet/>
      <dgm:spPr/>
      <dgm:t>
        <a:bodyPr/>
        <a:lstStyle/>
        <a:p>
          <a:r>
            <a:rPr lang="en-US"/>
            <a:t>Military</a:t>
          </a:r>
        </a:p>
      </dgm:t>
    </dgm:pt>
    <dgm:pt modelId="{6F776146-89F0-4B03-AC5D-F7823F06DA3B}" type="parTrans" cxnId="{BEAE20DE-A880-419F-81BF-80CD55A3B610}">
      <dgm:prSet/>
      <dgm:spPr/>
      <dgm:t>
        <a:bodyPr/>
        <a:lstStyle/>
        <a:p>
          <a:endParaRPr lang="en-US"/>
        </a:p>
      </dgm:t>
    </dgm:pt>
    <dgm:pt modelId="{C430EA0D-107F-4EBC-99A4-5F97A0FC3E9A}" type="sibTrans" cxnId="{BEAE20DE-A880-419F-81BF-80CD55A3B610}">
      <dgm:prSet/>
      <dgm:spPr/>
      <dgm:t>
        <a:bodyPr/>
        <a:lstStyle/>
        <a:p>
          <a:endParaRPr lang="en-US"/>
        </a:p>
      </dgm:t>
    </dgm:pt>
    <dgm:pt modelId="{BD34C553-7BED-42ED-A8A5-C5AB0A78177A}">
      <dgm:prSet/>
      <dgm:spPr/>
      <dgm:t>
        <a:bodyPr/>
        <a:lstStyle/>
        <a:p>
          <a:r>
            <a:rPr lang="en-US"/>
            <a:t>Workforce</a:t>
          </a:r>
        </a:p>
      </dgm:t>
    </dgm:pt>
    <dgm:pt modelId="{3492FD58-8A36-441C-BA5D-DCD7431F75F8}" type="parTrans" cxnId="{03228D9D-34DF-416A-BFF7-E03ED68945FD}">
      <dgm:prSet/>
      <dgm:spPr/>
      <dgm:t>
        <a:bodyPr/>
        <a:lstStyle/>
        <a:p>
          <a:endParaRPr lang="en-US"/>
        </a:p>
      </dgm:t>
    </dgm:pt>
    <dgm:pt modelId="{4D03377A-B694-4C5B-A287-8C0347108B7F}" type="sibTrans" cxnId="{03228D9D-34DF-416A-BFF7-E03ED68945FD}">
      <dgm:prSet/>
      <dgm:spPr/>
      <dgm:t>
        <a:bodyPr/>
        <a:lstStyle/>
        <a:p>
          <a:endParaRPr lang="en-US"/>
        </a:p>
      </dgm:t>
    </dgm:pt>
    <dgm:pt modelId="{6DE5A256-B791-46CC-8240-DA2FBFDA495C}" type="pres">
      <dgm:prSet presAssocID="{63F67B36-3FA1-47AC-A5C3-454821F3600D}" presName="vert0" presStyleCnt="0">
        <dgm:presLayoutVars>
          <dgm:dir/>
          <dgm:animOne val="branch"/>
          <dgm:animLvl val="lvl"/>
        </dgm:presLayoutVars>
      </dgm:prSet>
      <dgm:spPr/>
    </dgm:pt>
    <dgm:pt modelId="{E2A9C441-A47D-4EAE-8479-20D8EA05253C}" type="pres">
      <dgm:prSet presAssocID="{C7CC51DB-B4F3-4973-9CD8-A5F60ADAA9B8}" presName="thickLine" presStyleLbl="alignNode1" presStyleIdx="0" presStyleCnt="5"/>
      <dgm:spPr/>
    </dgm:pt>
    <dgm:pt modelId="{DB1D8BF8-7550-4D30-B8F8-36E86D81944A}" type="pres">
      <dgm:prSet presAssocID="{C7CC51DB-B4F3-4973-9CD8-A5F60ADAA9B8}" presName="horz1" presStyleCnt="0"/>
      <dgm:spPr/>
    </dgm:pt>
    <dgm:pt modelId="{D5ECA865-B56D-48A6-81E2-7376206997F3}" type="pres">
      <dgm:prSet presAssocID="{C7CC51DB-B4F3-4973-9CD8-A5F60ADAA9B8}" presName="tx1" presStyleLbl="revTx" presStyleIdx="0" presStyleCnt="5"/>
      <dgm:spPr/>
    </dgm:pt>
    <dgm:pt modelId="{9579198D-6D5C-49ED-9C83-6AA9A6D1E10B}" type="pres">
      <dgm:prSet presAssocID="{C7CC51DB-B4F3-4973-9CD8-A5F60ADAA9B8}" presName="vert1" presStyleCnt="0"/>
      <dgm:spPr/>
    </dgm:pt>
    <dgm:pt modelId="{7FA94E6A-DE4B-404F-BE46-7426D113ADFA}" type="pres">
      <dgm:prSet presAssocID="{9E71ACBA-76AA-4D73-A989-BFDF8B069EAF}" presName="thickLine" presStyleLbl="alignNode1" presStyleIdx="1" presStyleCnt="5"/>
      <dgm:spPr/>
    </dgm:pt>
    <dgm:pt modelId="{D55C270E-44D8-4169-9156-98B3C9B8CC70}" type="pres">
      <dgm:prSet presAssocID="{9E71ACBA-76AA-4D73-A989-BFDF8B069EAF}" presName="horz1" presStyleCnt="0"/>
      <dgm:spPr/>
    </dgm:pt>
    <dgm:pt modelId="{11DD93F2-97AA-449F-8D86-041B07FFB15F}" type="pres">
      <dgm:prSet presAssocID="{9E71ACBA-76AA-4D73-A989-BFDF8B069EAF}" presName="tx1" presStyleLbl="revTx" presStyleIdx="1" presStyleCnt="5"/>
      <dgm:spPr/>
    </dgm:pt>
    <dgm:pt modelId="{6CB1B399-ECF5-4172-A902-F1C3CC288F62}" type="pres">
      <dgm:prSet presAssocID="{9E71ACBA-76AA-4D73-A989-BFDF8B069EAF}" presName="vert1" presStyleCnt="0"/>
      <dgm:spPr/>
    </dgm:pt>
    <dgm:pt modelId="{C5B4EADD-FB4A-4F15-AFC4-D695197DC641}" type="pres">
      <dgm:prSet presAssocID="{FBFC3072-C4EC-48D5-B1F5-3EBE134609B6}" presName="thickLine" presStyleLbl="alignNode1" presStyleIdx="2" presStyleCnt="5"/>
      <dgm:spPr/>
    </dgm:pt>
    <dgm:pt modelId="{BB29062F-6F8D-43AC-B48D-D572C2003979}" type="pres">
      <dgm:prSet presAssocID="{FBFC3072-C4EC-48D5-B1F5-3EBE134609B6}" presName="horz1" presStyleCnt="0"/>
      <dgm:spPr/>
    </dgm:pt>
    <dgm:pt modelId="{9E15ABAB-92C8-4CB0-BD14-74AE36EE114B}" type="pres">
      <dgm:prSet presAssocID="{FBFC3072-C4EC-48D5-B1F5-3EBE134609B6}" presName="tx1" presStyleLbl="revTx" presStyleIdx="2" presStyleCnt="5"/>
      <dgm:spPr/>
    </dgm:pt>
    <dgm:pt modelId="{F26F8A37-0229-447E-8E47-95E40032DBB1}" type="pres">
      <dgm:prSet presAssocID="{FBFC3072-C4EC-48D5-B1F5-3EBE134609B6}" presName="vert1" presStyleCnt="0"/>
      <dgm:spPr/>
    </dgm:pt>
    <dgm:pt modelId="{FE6768E1-C391-4037-B1E6-BCFF665F5E1E}" type="pres">
      <dgm:prSet presAssocID="{21C73638-0C6A-43D8-9EF9-3D4A56739059}" presName="thickLine" presStyleLbl="alignNode1" presStyleIdx="3" presStyleCnt="5"/>
      <dgm:spPr/>
    </dgm:pt>
    <dgm:pt modelId="{4380B51B-9FC5-4FED-AA86-E1E2945747A6}" type="pres">
      <dgm:prSet presAssocID="{21C73638-0C6A-43D8-9EF9-3D4A56739059}" presName="horz1" presStyleCnt="0"/>
      <dgm:spPr/>
    </dgm:pt>
    <dgm:pt modelId="{540BE448-81B5-4945-A98B-82CDCBA6CB11}" type="pres">
      <dgm:prSet presAssocID="{21C73638-0C6A-43D8-9EF9-3D4A56739059}" presName="tx1" presStyleLbl="revTx" presStyleIdx="3" presStyleCnt="5"/>
      <dgm:spPr/>
    </dgm:pt>
    <dgm:pt modelId="{2454B535-6376-44F7-830B-6652E56A7FC2}" type="pres">
      <dgm:prSet presAssocID="{21C73638-0C6A-43D8-9EF9-3D4A56739059}" presName="vert1" presStyleCnt="0"/>
      <dgm:spPr/>
    </dgm:pt>
    <dgm:pt modelId="{44EF3F6B-FEBB-4320-BECB-62DDA4BCC4BF}" type="pres">
      <dgm:prSet presAssocID="{BD34C553-7BED-42ED-A8A5-C5AB0A78177A}" presName="thickLine" presStyleLbl="alignNode1" presStyleIdx="4" presStyleCnt="5"/>
      <dgm:spPr/>
    </dgm:pt>
    <dgm:pt modelId="{50D7FA79-F317-43CB-8DD8-F3F8ECD584E3}" type="pres">
      <dgm:prSet presAssocID="{BD34C553-7BED-42ED-A8A5-C5AB0A78177A}" presName="horz1" presStyleCnt="0"/>
      <dgm:spPr/>
    </dgm:pt>
    <dgm:pt modelId="{AC719DC2-1FA7-4AE4-B463-19A7FA90CC11}" type="pres">
      <dgm:prSet presAssocID="{BD34C553-7BED-42ED-A8A5-C5AB0A78177A}" presName="tx1" presStyleLbl="revTx" presStyleIdx="4" presStyleCnt="5"/>
      <dgm:spPr/>
    </dgm:pt>
    <dgm:pt modelId="{4C55E567-1D8F-4E33-B470-75608EF72A6A}" type="pres">
      <dgm:prSet presAssocID="{BD34C553-7BED-42ED-A8A5-C5AB0A78177A}" presName="vert1" presStyleCnt="0"/>
      <dgm:spPr/>
    </dgm:pt>
  </dgm:ptLst>
  <dgm:cxnLst>
    <dgm:cxn modelId="{9FD6A916-018D-4E90-A13F-55A6967727AD}" type="presOf" srcId="{FBFC3072-C4EC-48D5-B1F5-3EBE134609B6}" destId="{9E15ABAB-92C8-4CB0-BD14-74AE36EE114B}" srcOrd="0" destOrd="0" presId="urn:microsoft.com/office/officeart/2008/layout/LinedList"/>
    <dgm:cxn modelId="{17D0A517-FB1C-465E-85AB-D359F5C06425}" type="presOf" srcId="{9E71ACBA-76AA-4D73-A989-BFDF8B069EAF}" destId="{11DD93F2-97AA-449F-8D86-041B07FFB15F}" srcOrd="0" destOrd="0" presId="urn:microsoft.com/office/officeart/2008/layout/LinedList"/>
    <dgm:cxn modelId="{6E361326-E506-401B-831C-82A046CD4C72}" srcId="{63F67B36-3FA1-47AC-A5C3-454821F3600D}" destId="{9E71ACBA-76AA-4D73-A989-BFDF8B069EAF}" srcOrd="1" destOrd="0" parTransId="{AC7C9DD6-2A5C-4192-AECF-FA6A5A3AA5D0}" sibTransId="{38B912E5-E570-4FAD-A2CC-1FFBFC124D6C}"/>
    <dgm:cxn modelId="{8547A235-ED47-4F42-A90E-3BA257DFAB49}" type="presOf" srcId="{21C73638-0C6A-43D8-9EF9-3D4A56739059}" destId="{540BE448-81B5-4945-A98B-82CDCBA6CB11}" srcOrd="0" destOrd="0" presId="urn:microsoft.com/office/officeart/2008/layout/LinedList"/>
    <dgm:cxn modelId="{86B0BC38-D12D-4EF7-899F-F53BD45A10F5}" srcId="{63F67B36-3FA1-47AC-A5C3-454821F3600D}" destId="{FBFC3072-C4EC-48D5-B1F5-3EBE134609B6}" srcOrd="2" destOrd="0" parTransId="{D616F8C5-BF7E-47F4-9471-EA26EDC412ED}" sibTransId="{9CE23A47-4739-494B-97DC-D2C5E5E81DA7}"/>
    <dgm:cxn modelId="{03228D9D-34DF-416A-BFF7-E03ED68945FD}" srcId="{63F67B36-3FA1-47AC-A5C3-454821F3600D}" destId="{BD34C553-7BED-42ED-A8A5-C5AB0A78177A}" srcOrd="4" destOrd="0" parTransId="{3492FD58-8A36-441C-BA5D-DCD7431F75F8}" sibTransId="{4D03377A-B694-4C5B-A287-8C0347108B7F}"/>
    <dgm:cxn modelId="{6E3024AC-8B87-4EAF-AA55-7B4167CE122A}" srcId="{63F67B36-3FA1-47AC-A5C3-454821F3600D}" destId="{C7CC51DB-B4F3-4973-9CD8-A5F60ADAA9B8}" srcOrd="0" destOrd="0" parTransId="{0EBF79F4-F3E3-421D-832C-CB919A73F2F1}" sibTransId="{01CC4AF0-F8A5-492F-B0D2-961CDFDDC641}"/>
    <dgm:cxn modelId="{6FAB1FB4-1F1E-4916-AA36-636BCA6CA9B4}" type="presOf" srcId="{63F67B36-3FA1-47AC-A5C3-454821F3600D}" destId="{6DE5A256-B791-46CC-8240-DA2FBFDA495C}" srcOrd="0" destOrd="0" presId="urn:microsoft.com/office/officeart/2008/layout/LinedList"/>
    <dgm:cxn modelId="{D1AEAFC9-01C0-41A0-8179-6D106C686BBD}" type="presOf" srcId="{C7CC51DB-B4F3-4973-9CD8-A5F60ADAA9B8}" destId="{D5ECA865-B56D-48A6-81E2-7376206997F3}" srcOrd="0" destOrd="0" presId="urn:microsoft.com/office/officeart/2008/layout/LinedList"/>
    <dgm:cxn modelId="{B33D12DE-E0A5-4D1C-B25C-83DAB2FA8892}" type="presOf" srcId="{BD34C553-7BED-42ED-A8A5-C5AB0A78177A}" destId="{AC719DC2-1FA7-4AE4-B463-19A7FA90CC11}" srcOrd="0" destOrd="0" presId="urn:microsoft.com/office/officeart/2008/layout/LinedList"/>
    <dgm:cxn modelId="{BEAE20DE-A880-419F-81BF-80CD55A3B610}" srcId="{63F67B36-3FA1-47AC-A5C3-454821F3600D}" destId="{21C73638-0C6A-43D8-9EF9-3D4A56739059}" srcOrd="3" destOrd="0" parTransId="{6F776146-89F0-4B03-AC5D-F7823F06DA3B}" sibTransId="{C430EA0D-107F-4EBC-99A4-5F97A0FC3E9A}"/>
    <dgm:cxn modelId="{DF1ED5D6-A922-4291-965F-058BD6E3BC03}" type="presParOf" srcId="{6DE5A256-B791-46CC-8240-DA2FBFDA495C}" destId="{E2A9C441-A47D-4EAE-8479-20D8EA05253C}" srcOrd="0" destOrd="0" presId="urn:microsoft.com/office/officeart/2008/layout/LinedList"/>
    <dgm:cxn modelId="{33FA8A1B-ADE2-470A-91BF-E1FCD35C88F6}" type="presParOf" srcId="{6DE5A256-B791-46CC-8240-DA2FBFDA495C}" destId="{DB1D8BF8-7550-4D30-B8F8-36E86D81944A}" srcOrd="1" destOrd="0" presId="urn:microsoft.com/office/officeart/2008/layout/LinedList"/>
    <dgm:cxn modelId="{8CFFDA5F-FA5B-495B-AA7E-F4A78D2FAACF}" type="presParOf" srcId="{DB1D8BF8-7550-4D30-B8F8-36E86D81944A}" destId="{D5ECA865-B56D-48A6-81E2-7376206997F3}" srcOrd="0" destOrd="0" presId="urn:microsoft.com/office/officeart/2008/layout/LinedList"/>
    <dgm:cxn modelId="{B6783A10-51BC-464E-A2CD-FF74000A311A}" type="presParOf" srcId="{DB1D8BF8-7550-4D30-B8F8-36E86D81944A}" destId="{9579198D-6D5C-49ED-9C83-6AA9A6D1E10B}" srcOrd="1" destOrd="0" presId="urn:microsoft.com/office/officeart/2008/layout/LinedList"/>
    <dgm:cxn modelId="{F6A3A8B6-6FF7-46F1-8886-D7F8A912622F}" type="presParOf" srcId="{6DE5A256-B791-46CC-8240-DA2FBFDA495C}" destId="{7FA94E6A-DE4B-404F-BE46-7426D113ADFA}" srcOrd="2" destOrd="0" presId="urn:microsoft.com/office/officeart/2008/layout/LinedList"/>
    <dgm:cxn modelId="{4149B100-D4F7-4A68-93EF-E55F76049DA9}" type="presParOf" srcId="{6DE5A256-B791-46CC-8240-DA2FBFDA495C}" destId="{D55C270E-44D8-4169-9156-98B3C9B8CC70}" srcOrd="3" destOrd="0" presId="urn:microsoft.com/office/officeart/2008/layout/LinedList"/>
    <dgm:cxn modelId="{E7933538-EF46-4891-999B-3F8E03668B28}" type="presParOf" srcId="{D55C270E-44D8-4169-9156-98B3C9B8CC70}" destId="{11DD93F2-97AA-449F-8D86-041B07FFB15F}" srcOrd="0" destOrd="0" presId="urn:microsoft.com/office/officeart/2008/layout/LinedList"/>
    <dgm:cxn modelId="{E96F4E5D-F7BA-4A83-BCD0-5749092E97AD}" type="presParOf" srcId="{D55C270E-44D8-4169-9156-98B3C9B8CC70}" destId="{6CB1B399-ECF5-4172-A902-F1C3CC288F62}" srcOrd="1" destOrd="0" presId="urn:microsoft.com/office/officeart/2008/layout/LinedList"/>
    <dgm:cxn modelId="{92F8F646-282B-4EEA-895A-F36DE17CDC6F}" type="presParOf" srcId="{6DE5A256-B791-46CC-8240-DA2FBFDA495C}" destId="{C5B4EADD-FB4A-4F15-AFC4-D695197DC641}" srcOrd="4" destOrd="0" presId="urn:microsoft.com/office/officeart/2008/layout/LinedList"/>
    <dgm:cxn modelId="{4D5A110D-B500-4C14-A2EB-5F4EB79F1111}" type="presParOf" srcId="{6DE5A256-B791-46CC-8240-DA2FBFDA495C}" destId="{BB29062F-6F8D-43AC-B48D-D572C2003979}" srcOrd="5" destOrd="0" presId="urn:microsoft.com/office/officeart/2008/layout/LinedList"/>
    <dgm:cxn modelId="{A84AEC3A-DD37-47A0-BC24-75FE808F8DF0}" type="presParOf" srcId="{BB29062F-6F8D-43AC-B48D-D572C2003979}" destId="{9E15ABAB-92C8-4CB0-BD14-74AE36EE114B}" srcOrd="0" destOrd="0" presId="urn:microsoft.com/office/officeart/2008/layout/LinedList"/>
    <dgm:cxn modelId="{32F6D006-2CAD-4246-8367-4FCF65777208}" type="presParOf" srcId="{BB29062F-6F8D-43AC-B48D-D572C2003979}" destId="{F26F8A37-0229-447E-8E47-95E40032DBB1}" srcOrd="1" destOrd="0" presId="urn:microsoft.com/office/officeart/2008/layout/LinedList"/>
    <dgm:cxn modelId="{3E75DF1F-E310-41C6-A54C-BAD09A62B3C6}" type="presParOf" srcId="{6DE5A256-B791-46CC-8240-DA2FBFDA495C}" destId="{FE6768E1-C391-4037-B1E6-BCFF665F5E1E}" srcOrd="6" destOrd="0" presId="urn:microsoft.com/office/officeart/2008/layout/LinedList"/>
    <dgm:cxn modelId="{3DF7AB4B-E3C1-441E-9EA5-60895CF972CB}" type="presParOf" srcId="{6DE5A256-B791-46CC-8240-DA2FBFDA495C}" destId="{4380B51B-9FC5-4FED-AA86-E1E2945747A6}" srcOrd="7" destOrd="0" presId="urn:microsoft.com/office/officeart/2008/layout/LinedList"/>
    <dgm:cxn modelId="{6FBC7AEA-0A39-449D-A1CC-A75BD3EEC879}" type="presParOf" srcId="{4380B51B-9FC5-4FED-AA86-E1E2945747A6}" destId="{540BE448-81B5-4945-A98B-82CDCBA6CB11}" srcOrd="0" destOrd="0" presId="urn:microsoft.com/office/officeart/2008/layout/LinedList"/>
    <dgm:cxn modelId="{C9CB4FBA-21CF-45CA-BDC8-BB684B55F10A}" type="presParOf" srcId="{4380B51B-9FC5-4FED-AA86-E1E2945747A6}" destId="{2454B535-6376-44F7-830B-6652E56A7FC2}" srcOrd="1" destOrd="0" presId="urn:microsoft.com/office/officeart/2008/layout/LinedList"/>
    <dgm:cxn modelId="{685A4002-1C1D-4AB5-86B5-61AB816AAF37}" type="presParOf" srcId="{6DE5A256-B791-46CC-8240-DA2FBFDA495C}" destId="{44EF3F6B-FEBB-4320-BECB-62DDA4BCC4BF}" srcOrd="8" destOrd="0" presId="urn:microsoft.com/office/officeart/2008/layout/LinedList"/>
    <dgm:cxn modelId="{B21B49EB-0DF5-4C64-8899-5EAF36520235}" type="presParOf" srcId="{6DE5A256-B791-46CC-8240-DA2FBFDA495C}" destId="{50D7FA79-F317-43CB-8DD8-F3F8ECD584E3}" srcOrd="9" destOrd="0" presId="urn:microsoft.com/office/officeart/2008/layout/LinedList"/>
    <dgm:cxn modelId="{400909E8-05E4-4307-892B-BA01B586EB26}" type="presParOf" srcId="{50D7FA79-F317-43CB-8DD8-F3F8ECD584E3}" destId="{AC719DC2-1FA7-4AE4-B463-19A7FA90CC11}" srcOrd="0" destOrd="0" presId="urn:microsoft.com/office/officeart/2008/layout/LinedList"/>
    <dgm:cxn modelId="{5E737AB7-9E7C-4546-8F3B-7AEF593E19A2}" type="presParOf" srcId="{50D7FA79-F317-43CB-8DD8-F3F8ECD584E3}" destId="{4C55E567-1D8F-4E33-B470-75608EF72A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954315-6B00-4B29-895E-C2B60B61CA3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596D84-1375-438C-9B8A-56AE450625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Letters are being mailed out to parents.  Appointments cannot be rescheduled.</a:t>
          </a:r>
        </a:p>
      </dgm:t>
    </dgm:pt>
    <dgm:pt modelId="{507FFA6B-B1C3-4ADB-9FB2-820D31EFF79E}" type="parTrans" cxnId="{C81D2B4C-B81F-4762-BC33-240E15537072}">
      <dgm:prSet/>
      <dgm:spPr/>
      <dgm:t>
        <a:bodyPr/>
        <a:lstStyle/>
        <a:p>
          <a:endParaRPr lang="en-US"/>
        </a:p>
      </dgm:t>
    </dgm:pt>
    <dgm:pt modelId="{8EBC4122-CA84-429F-B1E6-A8FDAC2993E5}" type="sibTrans" cxnId="{C81D2B4C-B81F-4762-BC33-240E15537072}">
      <dgm:prSet/>
      <dgm:spPr/>
      <dgm:t>
        <a:bodyPr/>
        <a:lstStyle/>
        <a:p>
          <a:endParaRPr lang="en-US"/>
        </a:p>
      </dgm:t>
    </dgm:pt>
    <dgm:pt modelId="{DD51BBC5-12D4-458D-9A9A-1A1FFF3FD0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Counselors will be visiting Jr Highs in March for 1-1 course selection meetings.</a:t>
          </a:r>
        </a:p>
      </dgm:t>
    </dgm:pt>
    <dgm:pt modelId="{43AFE5D1-8882-4630-8BF7-1F15EC60BC48}" type="sibTrans" cxnId="{6F6E6D3C-CAA9-400A-8EC2-76DD84D2EF7D}">
      <dgm:prSet/>
      <dgm:spPr/>
      <dgm:t>
        <a:bodyPr/>
        <a:lstStyle/>
        <a:p>
          <a:endParaRPr lang="en-US"/>
        </a:p>
      </dgm:t>
    </dgm:pt>
    <dgm:pt modelId="{C5274B9A-6C63-4848-BB1B-457956F45129}" type="parTrans" cxnId="{6F6E6D3C-CAA9-400A-8EC2-76DD84D2EF7D}">
      <dgm:prSet/>
      <dgm:spPr/>
      <dgm:t>
        <a:bodyPr/>
        <a:lstStyle/>
        <a:p>
          <a:endParaRPr lang="en-US"/>
        </a:p>
      </dgm:t>
    </dgm:pt>
    <dgm:pt modelId="{D7B668B4-3D48-4130-A75E-A86FBCA4E140}" type="pres">
      <dgm:prSet presAssocID="{18954315-6B00-4B29-895E-C2B60B61CA39}" presName="root" presStyleCnt="0">
        <dgm:presLayoutVars>
          <dgm:dir/>
          <dgm:resizeHandles val="exact"/>
        </dgm:presLayoutVars>
      </dgm:prSet>
      <dgm:spPr/>
    </dgm:pt>
    <dgm:pt modelId="{D3BD49C6-72DB-42B5-A99D-C559AC4C3255}" type="pres">
      <dgm:prSet presAssocID="{DD51BBC5-12D4-458D-9A9A-1A1FFF3FD032}" presName="compNode" presStyleCnt="0"/>
      <dgm:spPr/>
    </dgm:pt>
    <dgm:pt modelId="{369610E1-74B4-466D-BA79-C3F8CA9A9AE1}" type="pres">
      <dgm:prSet presAssocID="{DD51BBC5-12D4-458D-9A9A-1A1FFF3FD032}" presName="bgRect" presStyleLbl="bgShp" presStyleIdx="0" presStyleCnt="2"/>
      <dgm:spPr/>
    </dgm:pt>
    <dgm:pt modelId="{C51BC003-829A-44E4-BE35-311E0FB72C3C}" type="pres">
      <dgm:prSet presAssocID="{DD51BBC5-12D4-458D-9A9A-1A1FFF3FD0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322C22E6-5377-4063-BB81-B16598DC9865}" type="pres">
      <dgm:prSet presAssocID="{DD51BBC5-12D4-458D-9A9A-1A1FFF3FD032}" presName="spaceRect" presStyleCnt="0"/>
      <dgm:spPr/>
    </dgm:pt>
    <dgm:pt modelId="{B59E5A28-0676-47EE-93D2-701AEBB887AD}" type="pres">
      <dgm:prSet presAssocID="{DD51BBC5-12D4-458D-9A9A-1A1FFF3FD032}" presName="parTx" presStyleLbl="revTx" presStyleIdx="0" presStyleCnt="2">
        <dgm:presLayoutVars>
          <dgm:chMax val="0"/>
          <dgm:chPref val="0"/>
        </dgm:presLayoutVars>
      </dgm:prSet>
      <dgm:spPr/>
    </dgm:pt>
    <dgm:pt modelId="{C8DD3841-C0C4-40CC-9875-AE4438406955}" type="pres">
      <dgm:prSet presAssocID="{43AFE5D1-8882-4630-8BF7-1F15EC60BC48}" presName="sibTrans" presStyleCnt="0"/>
      <dgm:spPr/>
    </dgm:pt>
    <dgm:pt modelId="{3846E4E2-5B93-47E3-B62B-7CD54008F673}" type="pres">
      <dgm:prSet presAssocID="{A7596D84-1375-438C-9B8A-56AE4506250E}" presName="compNode" presStyleCnt="0"/>
      <dgm:spPr/>
    </dgm:pt>
    <dgm:pt modelId="{4F992909-368F-4CC2-A71D-F337BB454EC7}" type="pres">
      <dgm:prSet presAssocID="{A7596D84-1375-438C-9B8A-56AE4506250E}" presName="bgRect" presStyleLbl="bgShp" presStyleIdx="1" presStyleCnt="2"/>
      <dgm:spPr/>
    </dgm:pt>
    <dgm:pt modelId="{6DF7EC1A-AE7B-4C78-A062-BAE17C203915}" type="pres">
      <dgm:prSet presAssocID="{A7596D84-1375-438C-9B8A-56AE4506250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4C2A40B4-190D-4E40-846A-AE1F1064712A}" type="pres">
      <dgm:prSet presAssocID="{A7596D84-1375-438C-9B8A-56AE4506250E}" presName="spaceRect" presStyleCnt="0"/>
      <dgm:spPr/>
    </dgm:pt>
    <dgm:pt modelId="{BB3EE31F-AB90-4C7A-9299-902D2112968F}" type="pres">
      <dgm:prSet presAssocID="{A7596D84-1375-438C-9B8A-56AE4506250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F6E6D3C-CAA9-400A-8EC2-76DD84D2EF7D}" srcId="{18954315-6B00-4B29-895E-C2B60B61CA39}" destId="{DD51BBC5-12D4-458D-9A9A-1A1FFF3FD032}" srcOrd="0" destOrd="0" parTransId="{C5274B9A-6C63-4848-BB1B-457956F45129}" sibTransId="{43AFE5D1-8882-4630-8BF7-1F15EC60BC48}"/>
    <dgm:cxn modelId="{C81D2B4C-B81F-4762-BC33-240E15537072}" srcId="{18954315-6B00-4B29-895E-C2B60B61CA39}" destId="{A7596D84-1375-438C-9B8A-56AE4506250E}" srcOrd="1" destOrd="0" parTransId="{507FFA6B-B1C3-4ADB-9FB2-820D31EFF79E}" sibTransId="{8EBC4122-CA84-429F-B1E6-A8FDAC2993E5}"/>
    <dgm:cxn modelId="{9970DB92-A0EC-4769-A6C7-4DED84EA5972}" type="presOf" srcId="{18954315-6B00-4B29-895E-C2B60B61CA39}" destId="{D7B668B4-3D48-4130-A75E-A86FBCA4E140}" srcOrd="0" destOrd="0" presId="urn:microsoft.com/office/officeart/2018/2/layout/IconVerticalSolidList"/>
    <dgm:cxn modelId="{C708BAA6-14E6-4543-AC34-F82C6EBF7A34}" type="presOf" srcId="{A7596D84-1375-438C-9B8A-56AE4506250E}" destId="{BB3EE31F-AB90-4C7A-9299-902D2112968F}" srcOrd="0" destOrd="0" presId="urn:microsoft.com/office/officeart/2018/2/layout/IconVerticalSolidList"/>
    <dgm:cxn modelId="{29F180D0-03DC-44DC-B6A1-CF604B822CA4}" type="presOf" srcId="{DD51BBC5-12D4-458D-9A9A-1A1FFF3FD032}" destId="{B59E5A28-0676-47EE-93D2-701AEBB887AD}" srcOrd="0" destOrd="0" presId="urn:microsoft.com/office/officeart/2018/2/layout/IconVerticalSolidList"/>
    <dgm:cxn modelId="{3F9AA007-06D5-44A8-97AE-72D93D538D22}" type="presParOf" srcId="{D7B668B4-3D48-4130-A75E-A86FBCA4E140}" destId="{D3BD49C6-72DB-42B5-A99D-C559AC4C3255}" srcOrd="0" destOrd="0" presId="urn:microsoft.com/office/officeart/2018/2/layout/IconVerticalSolidList"/>
    <dgm:cxn modelId="{590DD8C5-CE45-4F48-AD93-8F5A35ED0FD5}" type="presParOf" srcId="{D3BD49C6-72DB-42B5-A99D-C559AC4C3255}" destId="{369610E1-74B4-466D-BA79-C3F8CA9A9AE1}" srcOrd="0" destOrd="0" presId="urn:microsoft.com/office/officeart/2018/2/layout/IconVerticalSolidList"/>
    <dgm:cxn modelId="{DF1BA080-0938-404D-A7BB-1007938070C5}" type="presParOf" srcId="{D3BD49C6-72DB-42B5-A99D-C559AC4C3255}" destId="{C51BC003-829A-44E4-BE35-311E0FB72C3C}" srcOrd="1" destOrd="0" presId="urn:microsoft.com/office/officeart/2018/2/layout/IconVerticalSolidList"/>
    <dgm:cxn modelId="{818D64C5-889F-40C8-B6C7-35AFA0529B99}" type="presParOf" srcId="{D3BD49C6-72DB-42B5-A99D-C559AC4C3255}" destId="{322C22E6-5377-4063-BB81-B16598DC9865}" srcOrd="2" destOrd="0" presId="urn:microsoft.com/office/officeart/2018/2/layout/IconVerticalSolidList"/>
    <dgm:cxn modelId="{ECA63190-EF9B-475F-8287-AA8936607A3B}" type="presParOf" srcId="{D3BD49C6-72DB-42B5-A99D-C559AC4C3255}" destId="{B59E5A28-0676-47EE-93D2-701AEBB887AD}" srcOrd="3" destOrd="0" presId="urn:microsoft.com/office/officeart/2018/2/layout/IconVerticalSolidList"/>
    <dgm:cxn modelId="{2B3CCD5F-DA66-46D9-B4D7-12E28572F4CA}" type="presParOf" srcId="{D7B668B4-3D48-4130-A75E-A86FBCA4E140}" destId="{C8DD3841-C0C4-40CC-9875-AE4438406955}" srcOrd="1" destOrd="0" presId="urn:microsoft.com/office/officeart/2018/2/layout/IconVerticalSolidList"/>
    <dgm:cxn modelId="{0A2D2319-8777-4520-ADCD-FFE27FB16202}" type="presParOf" srcId="{D7B668B4-3D48-4130-A75E-A86FBCA4E140}" destId="{3846E4E2-5B93-47E3-B62B-7CD54008F673}" srcOrd="2" destOrd="0" presId="urn:microsoft.com/office/officeart/2018/2/layout/IconVerticalSolidList"/>
    <dgm:cxn modelId="{DB88C77D-56F9-4242-8F3C-88EDCF31A16F}" type="presParOf" srcId="{3846E4E2-5B93-47E3-B62B-7CD54008F673}" destId="{4F992909-368F-4CC2-A71D-F337BB454EC7}" srcOrd="0" destOrd="0" presId="urn:microsoft.com/office/officeart/2018/2/layout/IconVerticalSolidList"/>
    <dgm:cxn modelId="{F0631093-BAF8-4C55-A2B7-2364D4651682}" type="presParOf" srcId="{3846E4E2-5B93-47E3-B62B-7CD54008F673}" destId="{6DF7EC1A-AE7B-4C78-A062-BAE17C203915}" srcOrd="1" destOrd="0" presId="urn:microsoft.com/office/officeart/2018/2/layout/IconVerticalSolidList"/>
    <dgm:cxn modelId="{1F736C8A-601E-4E3F-B468-2BD8B471141C}" type="presParOf" srcId="{3846E4E2-5B93-47E3-B62B-7CD54008F673}" destId="{4C2A40B4-190D-4E40-846A-AE1F1064712A}" srcOrd="2" destOrd="0" presId="urn:microsoft.com/office/officeart/2018/2/layout/IconVerticalSolidList"/>
    <dgm:cxn modelId="{C72E03DB-87F8-4F36-9869-59337D814EB1}" type="presParOf" srcId="{3846E4E2-5B93-47E3-B62B-7CD54008F673}" destId="{BB3EE31F-AB90-4C7A-9299-902D211296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B5757A-1220-4E3A-B2AC-97B2D27CFE6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79D9FF-D6A6-4D26-8707-DBD6631627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Pre-Enrollment in available on the MUSD Website.  After approval of pre-enrollment Trini Medrano will contact you for an appointment.</a:t>
          </a:r>
        </a:p>
      </dgm:t>
    </dgm:pt>
    <dgm:pt modelId="{F226BD33-1F99-46F9-B802-2AA5EAB85BA4}" type="parTrans" cxnId="{4896480A-4EF5-410A-85C0-94E1FB2A8E57}">
      <dgm:prSet/>
      <dgm:spPr/>
      <dgm:t>
        <a:bodyPr/>
        <a:lstStyle/>
        <a:p>
          <a:endParaRPr lang="en-US"/>
        </a:p>
      </dgm:t>
    </dgm:pt>
    <dgm:pt modelId="{8FEBD2A1-710A-4DFC-8781-F7CF6B2E75A7}" type="sibTrans" cxnId="{4896480A-4EF5-410A-85C0-94E1FB2A8E57}">
      <dgm:prSet/>
      <dgm:spPr/>
      <dgm:t>
        <a:bodyPr/>
        <a:lstStyle/>
        <a:p>
          <a:endParaRPr lang="en-US"/>
        </a:p>
      </dgm:t>
    </dgm:pt>
    <dgm:pt modelId="{8EE2DA84-FEBB-482D-A011-38D985AA8F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Course selection </a:t>
          </a:r>
          <a:r>
            <a:rPr lang="en-US">
              <a:latin typeface="+mn-lt"/>
            </a:rPr>
            <a:t>instructions </a:t>
          </a:r>
          <a:r>
            <a:rPr lang="en-US"/>
            <a:t>will be provided at appointment with Trini. </a:t>
          </a:r>
        </a:p>
      </dgm:t>
    </dgm:pt>
    <dgm:pt modelId="{2C833BED-9E7D-4192-8E30-0758992AAC47}" type="parTrans" cxnId="{D2F4A890-EDCD-49E2-A0CD-CA86A3C0FA54}">
      <dgm:prSet/>
      <dgm:spPr/>
      <dgm:t>
        <a:bodyPr/>
        <a:lstStyle/>
        <a:p>
          <a:endParaRPr lang="en-US"/>
        </a:p>
      </dgm:t>
    </dgm:pt>
    <dgm:pt modelId="{01F97813-EC0E-457B-B1F5-93BFA241EF53}" type="sibTrans" cxnId="{D2F4A890-EDCD-49E2-A0CD-CA86A3C0FA54}">
      <dgm:prSet/>
      <dgm:spPr/>
      <dgm:t>
        <a:bodyPr/>
        <a:lstStyle/>
        <a:p>
          <a:endParaRPr lang="en-US"/>
        </a:p>
      </dgm:t>
    </dgm:pt>
    <dgm:pt modelId="{F788D4F4-5035-49C0-B730-8252942C872E}" type="pres">
      <dgm:prSet presAssocID="{5EB5757A-1220-4E3A-B2AC-97B2D27CFE63}" presName="root" presStyleCnt="0">
        <dgm:presLayoutVars>
          <dgm:dir/>
          <dgm:resizeHandles val="exact"/>
        </dgm:presLayoutVars>
      </dgm:prSet>
      <dgm:spPr/>
    </dgm:pt>
    <dgm:pt modelId="{BFA88DE8-C559-4654-A095-9AA41EE53D2B}" type="pres">
      <dgm:prSet presAssocID="{5279D9FF-D6A6-4D26-8707-DBD663162761}" presName="compNode" presStyleCnt="0"/>
      <dgm:spPr/>
    </dgm:pt>
    <dgm:pt modelId="{5660FDB6-B7A3-407A-AC65-6CE93714C4C9}" type="pres">
      <dgm:prSet presAssocID="{5279D9FF-D6A6-4D26-8707-DBD663162761}" presName="bgRect" presStyleLbl="bgShp" presStyleIdx="0" presStyleCnt="2"/>
      <dgm:spPr>
        <a:solidFill>
          <a:schemeClr val="bg1">
            <a:lumMod val="85000"/>
          </a:schemeClr>
        </a:solidFill>
      </dgm:spPr>
    </dgm:pt>
    <dgm:pt modelId="{E5B09889-2ABC-4C06-923C-AFD97CF03E7D}" type="pres">
      <dgm:prSet presAssocID="{5279D9FF-D6A6-4D26-8707-DBD66316276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259AE94-7B70-441B-8774-B1B7C9E3D306}" type="pres">
      <dgm:prSet presAssocID="{5279D9FF-D6A6-4D26-8707-DBD663162761}" presName="spaceRect" presStyleCnt="0"/>
      <dgm:spPr/>
    </dgm:pt>
    <dgm:pt modelId="{B968FE1F-4EA7-4CCA-A9B9-217759AAB3E5}" type="pres">
      <dgm:prSet presAssocID="{5279D9FF-D6A6-4D26-8707-DBD663162761}" presName="parTx" presStyleLbl="revTx" presStyleIdx="0" presStyleCnt="2">
        <dgm:presLayoutVars>
          <dgm:chMax val="0"/>
          <dgm:chPref val="0"/>
        </dgm:presLayoutVars>
      </dgm:prSet>
      <dgm:spPr/>
    </dgm:pt>
    <dgm:pt modelId="{F5FBB57A-0DBC-4EC2-8459-0DA221209482}" type="pres">
      <dgm:prSet presAssocID="{8FEBD2A1-710A-4DFC-8781-F7CF6B2E75A7}" presName="sibTrans" presStyleCnt="0"/>
      <dgm:spPr/>
    </dgm:pt>
    <dgm:pt modelId="{1E13A328-FE77-40E4-B492-8DB75EDE3FC2}" type="pres">
      <dgm:prSet presAssocID="{8EE2DA84-FEBB-482D-A011-38D985AA8F87}" presName="compNode" presStyleCnt="0"/>
      <dgm:spPr/>
    </dgm:pt>
    <dgm:pt modelId="{0E0B6F2A-909C-4485-A052-D076067B743B}" type="pres">
      <dgm:prSet presAssocID="{8EE2DA84-FEBB-482D-A011-38D985AA8F87}" presName="bgRect" presStyleLbl="bgShp" presStyleIdx="1" presStyleCnt="2"/>
      <dgm:spPr>
        <a:solidFill>
          <a:schemeClr val="bg1">
            <a:lumMod val="85000"/>
          </a:schemeClr>
        </a:solidFill>
      </dgm:spPr>
    </dgm:pt>
    <dgm:pt modelId="{CCE699AB-B0A0-44BF-BF93-36D26BCAAAD2}" type="pres">
      <dgm:prSet presAssocID="{8EE2DA84-FEBB-482D-A011-38D985AA8F8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AC7EA629-F4F3-4AAD-949A-204ED40D1662}" type="pres">
      <dgm:prSet presAssocID="{8EE2DA84-FEBB-482D-A011-38D985AA8F87}" presName="spaceRect" presStyleCnt="0"/>
      <dgm:spPr/>
    </dgm:pt>
    <dgm:pt modelId="{27267035-A9CF-463B-92AA-814F54B8F4E4}" type="pres">
      <dgm:prSet presAssocID="{8EE2DA84-FEBB-482D-A011-38D985AA8F8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896480A-4EF5-410A-85C0-94E1FB2A8E57}" srcId="{5EB5757A-1220-4E3A-B2AC-97B2D27CFE63}" destId="{5279D9FF-D6A6-4D26-8707-DBD663162761}" srcOrd="0" destOrd="0" parTransId="{F226BD33-1F99-46F9-B802-2AA5EAB85BA4}" sibTransId="{8FEBD2A1-710A-4DFC-8781-F7CF6B2E75A7}"/>
    <dgm:cxn modelId="{36DA8644-BDBE-4409-BE08-9F78281ABEB6}" type="presOf" srcId="{5EB5757A-1220-4E3A-B2AC-97B2D27CFE63}" destId="{F788D4F4-5035-49C0-B730-8252942C872E}" srcOrd="0" destOrd="0" presId="urn:microsoft.com/office/officeart/2018/2/layout/IconVerticalSolidList"/>
    <dgm:cxn modelId="{60E64A52-9153-4BDC-B264-C9655231C9BF}" type="presOf" srcId="{8EE2DA84-FEBB-482D-A011-38D985AA8F87}" destId="{27267035-A9CF-463B-92AA-814F54B8F4E4}" srcOrd="0" destOrd="0" presId="urn:microsoft.com/office/officeart/2018/2/layout/IconVerticalSolidList"/>
    <dgm:cxn modelId="{D2F4A890-EDCD-49E2-A0CD-CA86A3C0FA54}" srcId="{5EB5757A-1220-4E3A-B2AC-97B2D27CFE63}" destId="{8EE2DA84-FEBB-482D-A011-38D985AA8F87}" srcOrd="1" destOrd="0" parTransId="{2C833BED-9E7D-4192-8E30-0758992AAC47}" sibTransId="{01F97813-EC0E-457B-B1F5-93BFA241EF53}"/>
    <dgm:cxn modelId="{3C96C3FF-31EA-4D39-BA3D-1CE6876A0748}" type="presOf" srcId="{5279D9FF-D6A6-4D26-8707-DBD663162761}" destId="{B968FE1F-4EA7-4CCA-A9B9-217759AAB3E5}" srcOrd="0" destOrd="0" presId="urn:microsoft.com/office/officeart/2018/2/layout/IconVerticalSolidList"/>
    <dgm:cxn modelId="{3A35467E-1BC3-429F-ADAE-2DD3C913D73A}" type="presParOf" srcId="{F788D4F4-5035-49C0-B730-8252942C872E}" destId="{BFA88DE8-C559-4654-A095-9AA41EE53D2B}" srcOrd="0" destOrd="0" presId="urn:microsoft.com/office/officeart/2018/2/layout/IconVerticalSolidList"/>
    <dgm:cxn modelId="{A0F2EBEA-84B4-4AE9-8887-A0E9633A9EFE}" type="presParOf" srcId="{BFA88DE8-C559-4654-A095-9AA41EE53D2B}" destId="{5660FDB6-B7A3-407A-AC65-6CE93714C4C9}" srcOrd="0" destOrd="0" presId="urn:microsoft.com/office/officeart/2018/2/layout/IconVerticalSolidList"/>
    <dgm:cxn modelId="{3B954110-FB9C-4585-8383-205803A0EDC1}" type="presParOf" srcId="{BFA88DE8-C559-4654-A095-9AA41EE53D2B}" destId="{E5B09889-2ABC-4C06-923C-AFD97CF03E7D}" srcOrd="1" destOrd="0" presId="urn:microsoft.com/office/officeart/2018/2/layout/IconVerticalSolidList"/>
    <dgm:cxn modelId="{1031DCF9-C935-4A1D-8AE5-786CFE806C71}" type="presParOf" srcId="{BFA88DE8-C559-4654-A095-9AA41EE53D2B}" destId="{A259AE94-7B70-441B-8774-B1B7C9E3D306}" srcOrd="2" destOrd="0" presId="urn:microsoft.com/office/officeart/2018/2/layout/IconVerticalSolidList"/>
    <dgm:cxn modelId="{2DD63F8E-F5DA-46EC-87EF-D1F469E7C5D1}" type="presParOf" srcId="{BFA88DE8-C559-4654-A095-9AA41EE53D2B}" destId="{B968FE1F-4EA7-4CCA-A9B9-217759AAB3E5}" srcOrd="3" destOrd="0" presId="urn:microsoft.com/office/officeart/2018/2/layout/IconVerticalSolidList"/>
    <dgm:cxn modelId="{C246E225-837C-4D3E-A6B7-19F40C2DEA63}" type="presParOf" srcId="{F788D4F4-5035-49C0-B730-8252942C872E}" destId="{F5FBB57A-0DBC-4EC2-8459-0DA221209482}" srcOrd="1" destOrd="0" presId="urn:microsoft.com/office/officeart/2018/2/layout/IconVerticalSolidList"/>
    <dgm:cxn modelId="{DD58B2EC-57AA-444A-862D-A14CECB920FF}" type="presParOf" srcId="{F788D4F4-5035-49C0-B730-8252942C872E}" destId="{1E13A328-FE77-40E4-B492-8DB75EDE3FC2}" srcOrd="2" destOrd="0" presId="urn:microsoft.com/office/officeart/2018/2/layout/IconVerticalSolidList"/>
    <dgm:cxn modelId="{8E0400D5-0557-4477-A367-1255BD296048}" type="presParOf" srcId="{1E13A328-FE77-40E4-B492-8DB75EDE3FC2}" destId="{0E0B6F2A-909C-4485-A052-D076067B743B}" srcOrd="0" destOrd="0" presId="urn:microsoft.com/office/officeart/2018/2/layout/IconVerticalSolidList"/>
    <dgm:cxn modelId="{BFC8F665-37EF-4050-8FA5-8143806B58A9}" type="presParOf" srcId="{1E13A328-FE77-40E4-B492-8DB75EDE3FC2}" destId="{CCE699AB-B0A0-44BF-BF93-36D26BCAAAD2}" srcOrd="1" destOrd="0" presId="urn:microsoft.com/office/officeart/2018/2/layout/IconVerticalSolidList"/>
    <dgm:cxn modelId="{B81C3733-DB4E-4E10-B0E5-403A77115483}" type="presParOf" srcId="{1E13A328-FE77-40E4-B492-8DB75EDE3FC2}" destId="{AC7EA629-F4F3-4AAD-949A-204ED40D1662}" srcOrd="2" destOrd="0" presId="urn:microsoft.com/office/officeart/2018/2/layout/IconVerticalSolidList"/>
    <dgm:cxn modelId="{1475A382-57C1-4C26-A953-036EB3DEB2CE}" type="presParOf" srcId="{1E13A328-FE77-40E4-B492-8DB75EDE3FC2}" destId="{27267035-A9CF-463B-92AA-814F54B8F4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3CD9A3-03F1-4051-B47F-80E932EB2970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A1623B6-D6FC-4112-90B4-817673AC2A01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Small Class Size (Max 22 Students)</a:t>
          </a:r>
        </a:p>
      </dgm:t>
    </dgm:pt>
    <dgm:pt modelId="{E697932B-EC9C-4B24-867F-16E777E75709}" type="parTrans" cxnId="{D7AA732D-7778-4EBC-8090-53CF17E08508}">
      <dgm:prSet/>
      <dgm:spPr/>
      <dgm:t>
        <a:bodyPr/>
        <a:lstStyle/>
        <a:p>
          <a:endParaRPr lang="en-US"/>
        </a:p>
      </dgm:t>
    </dgm:pt>
    <dgm:pt modelId="{1694DFFC-75CE-4C53-BD98-63D505B08B5E}" type="sibTrans" cxnId="{D7AA732D-7778-4EBC-8090-53CF17E08508}">
      <dgm:prSet/>
      <dgm:spPr/>
      <dgm:t>
        <a:bodyPr/>
        <a:lstStyle/>
        <a:p>
          <a:endParaRPr lang="en-US"/>
        </a:p>
      </dgm:t>
    </dgm:pt>
    <dgm:pt modelId="{596943C7-B977-441B-BD7A-CBF8DD053523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Tutoring Opportunities</a:t>
          </a:r>
        </a:p>
      </dgm:t>
    </dgm:pt>
    <dgm:pt modelId="{F5B15386-3154-4B6C-8099-B9DCC9B95AC7}" type="parTrans" cxnId="{21E7868F-26AD-47AF-AEDA-015F9ADB2219}">
      <dgm:prSet/>
      <dgm:spPr/>
      <dgm:t>
        <a:bodyPr/>
        <a:lstStyle/>
        <a:p>
          <a:endParaRPr lang="en-US"/>
        </a:p>
      </dgm:t>
    </dgm:pt>
    <dgm:pt modelId="{057A5805-C4E4-46E4-96A9-CB1D5CE26D06}" type="sibTrans" cxnId="{21E7868F-26AD-47AF-AEDA-015F9ADB2219}">
      <dgm:prSet/>
      <dgm:spPr/>
      <dgm:t>
        <a:bodyPr/>
        <a:lstStyle/>
        <a:p>
          <a:endParaRPr lang="en-US"/>
        </a:p>
      </dgm:t>
    </dgm:pt>
    <dgm:pt modelId="{9247D3B7-F5E7-498E-B1FF-E01773DA2E38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Study Skills and Organization</a:t>
          </a:r>
        </a:p>
      </dgm:t>
    </dgm:pt>
    <dgm:pt modelId="{16DF0B19-3160-483A-BD3C-016D3E8DE8B2}" type="parTrans" cxnId="{D6EA413C-32EF-40A2-88D4-604307141306}">
      <dgm:prSet/>
      <dgm:spPr/>
      <dgm:t>
        <a:bodyPr/>
        <a:lstStyle/>
        <a:p>
          <a:endParaRPr lang="en-US"/>
        </a:p>
      </dgm:t>
    </dgm:pt>
    <dgm:pt modelId="{B2B76AAC-0B51-42EC-81C3-CF9D698934D8}" type="sibTrans" cxnId="{D6EA413C-32EF-40A2-88D4-604307141306}">
      <dgm:prSet/>
      <dgm:spPr/>
      <dgm:t>
        <a:bodyPr/>
        <a:lstStyle/>
        <a:p>
          <a:endParaRPr lang="en-US"/>
        </a:p>
      </dgm:t>
    </dgm:pt>
    <dgm:pt modelId="{55FF5D80-F14C-435F-B6FA-3B03677F6CAA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Frequent Parent/Guardian Contact</a:t>
          </a:r>
        </a:p>
      </dgm:t>
    </dgm:pt>
    <dgm:pt modelId="{3FE1F24D-DB2A-4085-A444-965B2AEFB662}" type="parTrans" cxnId="{1B72146A-E8E8-4D17-BB8F-B7F77AD5A0C8}">
      <dgm:prSet/>
      <dgm:spPr/>
      <dgm:t>
        <a:bodyPr/>
        <a:lstStyle/>
        <a:p>
          <a:endParaRPr lang="en-US"/>
        </a:p>
      </dgm:t>
    </dgm:pt>
    <dgm:pt modelId="{E31CF0D7-A0DC-460E-8239-84EF06904BFC}" type="sibTrans" cxnId="{1B72146A-E8E8-4D17-BB8F-B7F77AD5A0C8}">
      <dgm:prSet/>
      <dgm:spPr/>
      <dgm:t>
        <a:bodyPr/>
        <a:lstStyle/>
        <a:p>
          <a:endParaRPr lang="en-US"/>
        </a:p>
      </dgm:t>
    </dgm:pt>
    <dgm:pt modelId="{26175C1A-01F4-43CB-83E7-5146B92F814D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Involvement on Traditional Campus</a:t>
          </a:r>
        </a:p>
      </dgm:t>
    </dgm:pt>
    <dgm:pt modelId="{13D29B4D-D99D-4A25-9610-B3EE25C6096D}" type="parTrans" cxnId="{C8842015-9D3B-402F-A3E3-8374ACA25BC6}">
      <dgm:prSet/>
      <dgm:spPr/>
      <dgm:t>
        <a:bodyPr/>
        <a:lstStyle/>
        <a:p>
          <a:endParaRPr lang="en-US"/>
        </a:p>
      </dgm:t>
    </dgm:pt>
    <dgm:pt modelId="{2A649015-9E44-40DE-B70B-0C27048DAEAC}" type="sibTrans" cxnId="{C8842015-9D3B-402F-A3E3-8374ACA25BC6}">
      <dgm:prSet/>
      <dgm:spPr/>
      <dgm:t>
        <a:bodyPr/>
        <a:lstStyle/>
        <a:p>
          <a:endParaRPr lang="en-US"/>
        </a:p>
      </dgm:t>
    </dgm:pt>
    <dgm:pt modelId="{22ACC0D6-D4F5-4D82-AE45-FC5EF09167D4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Core Instruction from One Teacher</a:t>
          </a:r>
        </a:p>
      </dgm:t>
    </dgm:pt>
    <dgm:pt modelId="{9448EBD1-30BB-47AF-B86E-48EF4100DB67}" type="parTrans" cxnId="{F1FD06D3-968D-492E-9220-E40A2C0F0238}">
      <dgm:prSet/>
      <dgm:spPr/>
      <dgm:t>
        <a:bodyPr/>
        <a:lstStyle/>
        <a:p>
          <a:endParaRPr lang="en-US"/>
        </a:p>
      </dgm:t>
    </dgm:pt>
    <dgm:pt modelId="{80B40F93-BAAD-4613-BA3B-13F3F2E41927}" type="sibTrans" cxnId="{F1FD06D3-968D-492E-9220-E40A2C0F0238}">
      <dgm:prSet/>
      <dgm:spPr/>
      <dgm:t>
        <a:bodyPr/>
        <a:lstStyle/>
        <a:p>
          <a:endParaRPr lang="en-US"/>
        </a:p>
      </dgm:t>
    </dgm:pt>
    <dgm:pt modelId="{882ED76B-220B-4903-9036-B7BD3574BC3C}">
      <dgm:prSet/>
      <dgm:spPr>
        <a:solidFill>
          <a:schemeClr val="accent1"/>
        </a:solidFill>
      </dgm:spPr>
      <dgm:t>
        <a:bodyPr/>
        <a:lstStyle/>
        <a:p>
          <a:r>
            <a:rPr lang="en-US" b="0"/>
            <a:t>Career Exploration</a:t>
          </a:r>
        </a:p>
      </dgm:t>
    </dgm:pt>
    <dgm:pt modelId="{B87A6447-1C7A-4690-AF8C-D307BB17ABD2}" type="parTrans" cxnId="{55655CA1-A52B-457A-A07E-BBE095A91793}">
      <dgm:prSet/>
      <dgm:spPr/>
      <dgm:t>
        <a:bodyPr/>
        <a:lstStyle/>
        <a:p>
          <a:endParaRPr lang="en-US"/>
        </a:p>
      </dgm:t>
    </dgm:pt>
    <dgm:pt modelId="{22B4AAD2-044F-42E4-844A-2605EF61C250}" type="sibTrans" cxnId="{55655CA1-A52B-457A-A07E-BBE095A91793}">
      <dgm:prSet/>
      <dgm:spPr/>
      <dgm:t>
        <a:bodyPr/>
        <a:lstStyle/>
        <a:p>
          <a:endParaRPr lang="en-US"/>
        </a:p>
      </dgm:t>
    </dgm:pt>
    <dgm:pt modelId="{35509BAA-9F37-43FB-8670-E437CE0EEB6F}" type="pres">
      <dgm:prSet presAssocID="{553CD9A3-03F1-4051-B47F-80E932EB2970}" presName="diagram" presStyleCnt="0">
        <dgm:presLayoutVars>
          <dgm:dir/>
          <dgm:resizeHandles val="exact"/>
        </dgm:presLayoutVars>
      </dgm:prSet>
      <dgm:spPr/>
    </dgm:pt>
    <dgm:pt modelId="{0E612DB2-C6AF-4404-A4E2-63E439731FA5}" type="pres">
      <dgm:prSet presAssocID="{5A1623B6-D6FC-4112-90B4-817673AC2A01}" presName="node" presStyleLbl="node1" presStyleIdx="0" presStyleCnt="7">
        <dgm:presLayoutVars>
          <dgm:bulletEnabled val="1"/>
        </dgm:presLayoutVars>
      </dgm:prSet>
      <dgm:spPr/>
    </dgm:pt>
    <dgm:pt modelId="{CDE0EF5F-A4F3-4985-93E3-67A28D5F547D}" type="pres">
      <dgm:prSet presAssocID="{1694DFFC-75CE-4C53-BD98-63D505B08B5E}" presName="sibTrans" presStyleCnt="0"/>
      <dgm:spPr/>
    </dgm:pt>
    <dgm:pt modelId="{A85F828C-5873-467A-9435-730A7271BDB4}" type="pres">
      <dgm:prSet presAssocID="{596943C7-B977-441B-BD7A-CBF8DD053523}" presName="node" presStyleLbl="node1" presStyleIdx="1" presStyleCnt="7">
        <dgm:presLayoutVars>
          <dgm:bulletEnabled val="1"/>
        </dgm:presLayoutVars>
      </dgm:prSet>
      <dgm:spPr/>
    </dgm:pt>
    <dgm:pt modelId="{82088D00-9C55-4575-9B02-4344217848D7}" type="pres">
      <dgm:prSet presAssocID="{057A5805-C4E4-46E4-96A9-CB1D5CE26D06}" presName="sibTrans" presStyleCnt="0"/>
      <dgm:spPr/>
    </dgm:pt>
    <dgm:pt modelId="{02FC8DA8-D3CC-4FBE-9411-2CF5AF863980}" type="pres">
      <dgm:prSet presAssocID="{9247D3B7-F5E7-498E-B1FF-E01773DA2E38}" presName="node" presStyleLbl="node1" presStyleIdx="2" presStyleCnt="7">
        <dgm:presLayoutVars>
          <dgm:bulletEnabled val="1"/>
        </dgm:presLayoutVars>
      </dgm:prSet>
      <dgm:spPr/>
    </dgm:pt>
    <dgm:pt modelId="{67337DB7-1CB9-4E4B-9056-6CF17B35A1B5}" type="pres">
      <dgm:prSet presAssocID="{B2B76AAC-0B51-42EC-81C3-CF9D698934D8}" presName="sibTrans" presStyleCnt="0"/>
      <dgm:spPr/>
    </dgm:pt>
    <dgm:pt modelId="{7B894261-F437-42F6-BC93-514DDE5A4751}" type="pres">
      <dgm:prSet presAssocID="{55FF5D80-F14C-435F-B6FA-3B03677F6CAA}" presName="node" presStyleLbl="node1" presStyleIdx="3" presStyleCnt="7">
        <dgm:presLayoutVars>
          <dgm:bulletEnabled val="1"/>
        </dgm:presLayoutVars>
      </dgm:prSet>
      <dgm:spPr/>
    </dgm:pt>
    <dgm:pt modelId="{CD139D0D-9936-4EEB-891E-B8BF7B5BAF3A}" type="pres">
      <dgm:prSet presAssocID="{E31CF0D7-A0DC-460E-8239-84EF06904BFC}" presName="sibTrans" presStyleCnt="0"/>
      <dgm:spPr/>
    </dgm:pt>
    <dgm:pt modelId="{64C4AEE6-4B74-4B41-B129-4E59F6059AAB}" type="pres">
      <dgm:prSet presAssocID="{26175C1A-01F4-43CB-83E7-5146B92F814D}" presName="node" presStyleLbl="node1" presStyleIdx="4" presStyleCnt="7">
        <dgm:presLayoutVars>
          <dgm:bulletEnabled val="1"/>
        </dgm:presLayoutVars>
      </dgm:prSet>
      <dgm:spPr/>
    </dgm:pt>
    <dgm:pt modelId="{9E44A384-4CDA-450A-A7FE-B2B9E59D7F27}" type="pres">
      <dgm:prSet presAssocID="{2A649015-9E44-40DE-B70B-0C27048DAEAC}" presName="sibTrans" presStyleCnt="0"/>
      <dgm:spPr/>
    </dgm:pt>
    <dgm:pt modelId="{A368376D-315D-4D41-900F-713B7829F4BF}" type="pres">
      <dgm:prSet presAssocID="{22ACC0D6-D4F5-4D82-AE45-FC5EF09167D4}" presName="node" presStyleLbl="node1" presStyleIdx="5" presStyleCnt="7">
        <dgm:presLayoutVars>
          <dgm:bulletEnabled val="1"/>
        </dgm:presLayoutVars>
      </dgm:prSet>
      <dgm:spPr/>
    </dgm:pt>
    <dgm:pt modelId="{FA0854FD-DAF6-4FB2-8F14-22D8FC87786B}" type="pres">
      <dgm:prSet presAssocID="{80B40F93-BAAD-4613-BA3B-13F3F2E41927}" presName="sibTrans" presStyleCnt="0"/>
      <dgm:spPr/>
    </dgm:pt>
    <dgm:pt modelId="{0F8A6B0E-8C3D-4CFA-9C86-148C9331652B}" type="pres">
      <dgm:prSet presAssocID="{882ED76B-220B-4903-9036-B7BD3574BC3C}" presName="node" presStyleLbl="node1" presStyleIdx="6" presStyleCnt="7">
        <dgm:presLayoutVars>
          <dgm:bulletEnabled val="1"/>
        </dgm:presLayoutVars>
      </dgm:prSet>
      <dgm:spPr/>
    </dgm:pt>
  </dgm:ptLst>
  <dgm:cxnLst>
    <dgm:cxn modelId="{BB86DA02-24D9-4B41-989B-F3FCC72D98E3}" type="presOf" srcId="{553CD9A3-03F1-4051-B47F-80E932EB2970}" destId="{35509BAA-9F37-43FB-8670-E437CE0EEB6F}" srcOrd="0" destOrd="0" presId="urn:microsoft.com/office/officeart/2005/8/layout/default"/>
    <dgm:cxn modelId="{C8842015-9D3B-402F-A3E3-8374ACA25BC6}" srcId="{553CD9A3-03F1-4051-B47F-80E932EB2970}" destId="{26175C1A-01F4-43CB-83E7-5146B92F814D}" srcOrd="4" destOrd="0" parTransId="{13D29B4D-D99D-4A25-9610-B3EE25C6096D}" sibTransId="{2A649015-9E44-40DE-B70B-0C27048DAEAC}"/>
    <dgm:cxn modelId="{344C0519-63B8-4831-837A-3BB4BAD38532}" type="presOf" srcId="{55FF5D80-F14C-435F-B6FA-3B03677F6CAA}" destId="{7B894261-F437-42F6-BC93-514DDE5A4751}" srcOrd="0" destOrd="0" presId="urn:microsoft.com/office/officeart/2005/8/layout/default"/>
    <dgm:cxn modelId="{A8168226-01F0-4D9B-9F31-91A58521C146}" type="presOf" srcId="{5A1623B6-D6FC-4112-90B4-817673AC2A01}" destId="{0E612DB2-C6AF-4404-A4E2-63E439731FA5}" srcOrd="0" destOrd="0" presId="urn:microsoft.com/office/officeart/2005/8/layout/default"/>
    <dgm:cxn modelId="{D7AA732D-7778-4EBC-8090-53CF17E08508}" srcId="{553CD9A3-03F1-4051-B47F-80E932EB2970}" destId="{5A1623B6-D6FC-4112-90B4-817673AC2A01}" srcOrd="0" destOrd="0" parTransId="{E697932B-EC9C-4B24-867F-16E777E75709}" sibTransId="{1694DFFC-75CE-4C53-BD98-63D505B08B5E}"/>
    <dgm:cxn modelId="{D6EA413C-32EF-40A2-88D4-604307141306}" srcId="{553CD9A3-03F1-4051-B47F-80E932EB2970}" destId="{9247D3B7-F5E7-498E-B1FF-E01773DA2E38}" srcOrd="2" destOrd="0" parTransId="{16DF0B19-3160-483A-BD3C-016D3E8DE8B2}" sibTransId="{B2B76AAC-0B51-42EC-81C3-CF9D698934D8}"/>
    <dgm:cxn modelId="{1B72146A-E8E8-4D17-BB8F-B7F77AD5A0C8}" srcId="{553CD9A3-03F1-4051-B47F-80E932EB2970}" destId="{55FF5D80-F14C-435F-B6FA-3B03677F6CAA}" srcOrd="3" destOrd="0" parTransId="{3FE1F24D-DB2A-4085-A444-965B2AEFB662}" sibTransId="{E31CF0D7-A0DC-460E-8239-84EF06904BFC}"/>
    <dgm:cxn modelId="{C6159682-E781-4960-A7B4-0784789E30D0}" type="presOf" srcId="{882ED76B-220B-4903-9036-B7BD3574BC3C}" destId="{0F8A6B0E-8C3D-4CFA-9C86-148C9331652B}" srcOrd="0" destOrd="0" presId="urn:microsoft.com/office/officeart/2005/8/layout/default"/>
    <dgm:cxn modelId="{18D36586-1C9C-4867-8A43-B8C171046DA7}" type="presOf" srcId="{22ACC0D6-D4F5-4D82-AE45-FC5EF09167D4}" destId="{A368376D-315D-4D41-900F-713B7829F4BF}" srcOrd="0" destOrd="0" presId="urn:microsoft.com/office/officeart/2005/8/layout/default"/>
    <dgm:cxn modelId="{21E7868F-26AD-47AF-AEDA-015F9ADB2219}" srcId="{553CD9A3-03F1-4051-B47F-80E932EB2970}" destId="{596943C7-B977-441B-BD7A-CBF8DD053523}" srcOrd="1" destOrd="0" parTransId="{F5B15386-3154-4B6C-8099-B9DCC9B95AC7}" sibTransId="{057A5805-C4E4-46E4-96A9-CB1D5CE26D06}"/>
    <dgm:cxn modelId="{55655CA1-A52B-457A-A07E-BBE095A91793}" srcId="{553CD9A3-03F1-4051-B47F-80E932EB2970}" destId="{882ED76B-220B-4903-9036-B7BD3574BC3C}" srcOrd="6" destOrd="0" parTransId="{B87A6447-1C7A-4690-AF8C-D307BB17ABD2}" sibTransId="{22B4AAD2-044F-42E4-844A-2605EF61C250}"/>
    <dgm:cxn modelId="{180760A2-E38A-4626-A13C-9E1FF0E7D474}" type="presOf" srcId="{26175C1A-01F4-43CB-83E7-5146B92F814D}" destId="{64C4AEE6-4B74-4B41-B129-4E59F6059AAB}" srcOrd="0" destOrd="0" presId="urn:microsoft.com/office/officeart/2005/8/layout/default"/>
    <dgm:cxn modelId="{151C28B6-070F-4C6B-87BA-DDB1D88A06BD}" type="presOf" srcId="{596943C7-B977-441B-BD7A-CBF8DD053523}" destId="{A85F828C-5873-467A-9435-730A7271BDB4}" srcOrd="0" destOrd="0" presId="urn:microsoft.com/office/officeart/2005/8/layout/default"/>
    <dgm:cxn modelId="{F1FD06D3-968D-492E-9220-E40A2C0F0238}" srcId="{553CD9A3-03F1-4051-B47F-80E932EB2970}" destId="{22ACC0D6-D4F5-4D82-AE45-FC5EF09167D4}" srcOrd="5" destOrd="0" parTransId="{9448EBD1-30BB-47AF-B86E-48EF4100DB67}" sibTransId="{80B40F93-BAAD-4613-BA3B-13F3F2E41927}"/>
    <dgm:cxn modelId="{1893B7D6-6503-43D4-8C83-CC58B0F8EE4E}" type="presOf" srcId="{9247D3B7-F5E7-498E-B1FF-E01773DA2E38}" destId="{02FC8DA8-D3CC-4FBE-9411-2CF5AF863980}" srcOrd="0" destOrd="0" presId="urn:microsoft.com/office/officeart/2005/8/layout/default"/>
    <dgm:cxn modelId="{F3941404-97B4-47FE-AB5B-86C7D630A40E}" type="presParOf" srcId="{35509BAA-9F37-43FB-8670-E437CE0EEB6F}" destId="{0E612DB2-C6AF-4404-A4E2-63E439731FA5}" srcOrd="0" destOrd="0" presId="urn:microsoft.com/office/officeart/2005/8/layout/default"/>
    <dgm:cxn modelId="{787D5858-900E-45E1-8CA8-1D40FCC29F0B}" type="presParOf" srcId="{35509BAA-9F37-43FB-8670-E437CE0EEB6F}" destId="{CDE0EF5F-A4F3-4985-93E3-67A28D5F547D}" srcOrd="1" destOrd="0" presId="urn:microsoft.com/office/officeart/2005/8/layout/default"/>
    <dgm:cxn modelId="{75935E7A-9550-45F1-8473-7EDCC4D4900B}" type="presParOf" srcId="{35509BAA-9F37-43FB-8670-E437CE0EEB6F}" destId="{A85F828C-5873-467A-9435-730A7271BDB4}" srcOrd="2" destOrd="0" presId="urn:microsoft.com/office/officeart/2005/8/layout/default"/>
    <dgm:cxn modelId="{C9D595CC-0AED-43B1-83B2-67456D9B5835}" type="presParOf" srcId="{35509BAA-9F37-43FB-8670-E437CE0EEB6F}" destId="{82088D00-9C55-4575-9B02-4344217848D7}" srcOrd="3" destOrd="0" presId="urn:microsoft.com/office/officeart/2005/8/layout/default"/>
    <dgm:cxn modelId="{C700E6D5-98C9-480E-921F-595CADDFC9F6}" type="presParOf" srcId="{35509BAA-9F37-43FB-8670-E437CE0EEB6F}" destId="{02FC8DA8-D3CC-4FBE-9411-2CF5AF863980}" srcOrd="4" destOrd="0" presId="urn:microsoft.com/office/officeart/2005/8/layout/default"/>
    <dgm:cxn modelId="{2F341121-5721-4CA0-9A8B-8F8A2605C667}" type="presParOf" srcId="{35509BAA-9F37-43FB-8670-E437CE0EEB6F}" destId="{67337DB7-1CB9-4E4B-9056-6CF17B35A1B5}" srcOrd="5" destOrd="0" presId="urn:microsoft.com/office/officeart/2005/8/layout/default"/>
    <dgm:cxn modelId="{2A97D34E-B525-4236-BEA2-2F7C3A1B36B9}" type="presParOf" srcId="{35509BAA-9F37-43FB-8670-E437CE0EEB6F}" destId="{7B894261-F437-42F6-BC93-514DDE5A4751}" srcOrd="6" destOrd="0" presId="urn:microsoft.com/office/officeart/2005/8/layout/default"/>
    <dgm:cxn modelId="{B0D6CCB4-03DB-4B37-905E-90D912664F7E}" type="presParOf" srcId="{35509BAA-9F37-43FB-8670-E437CE0EEB6F}" destId="{CD139D0D-9936-4EEB-891E-B8BF7B5BAF3A}" srcOrd="7" destOrd="0" presId="urn:microsoft.com/office/officeart/2005/8/layout/default"/>
    <dgm:cxn modelId="{614E5D8E-197E-4D54-B7E5-8126E3A82DFE}" type="presParOf" srcId="{35509BAA-9F37-43FB-8670-E437CE0EEB6F}" destId="{64C4AEE6-4B74-4B41-B129-4E59F6059AAB}" srcOrd="8" destOrd="0" presId="urn:microsoft.com/office/officeart/2005/8/layout/default"/>
    <dgm:cxn modelId="{11C76BD3-4A0C-46BA-9AE9-9CB73516E9C4}" type="presParOf" srcId="{35509BAA-9F37-43FB-8670-E437CE0EEB6F}" destId="{9E44A384-4CDA-450A-A7FE-B2B9E59D7F27}" srcOrd="9" destOrd="0" presId="urn:microsoft.com/office/officeart/2005/8/layout/default"/>
    <dgm:cxn modelId="{0286C0D4-67A5-44B0-A695-6A8E124A16FB}" type="presParOf" srcId="{35509BAA-9F37-43FB-8670-E437CE0EEB6F}" destId="{A368376D-315D-4D41-900F-713B7829F4BF}" srcOrd="10" destOrd="0" presId="urn:microsoft.com/office/officeart/2005/8/layout/default"/>
    <dgm:cxn modelId="{8B6B5139-BDC8-4B57-A223-35D34D024759}" type="presParOf" srcId="{35509BAA-9F37-43FB-8670-E437CE0EEB6F}" destId="{FA0854FD-DAF6-4FB2-8F14-22D8FC87786B}" srcOrd="11" destOrd="0" presId="urn:microsoft.com/office/officeart/2005/8/layout/default"/>
    <dgm:cxn modelId="{6D368144-0857-4C0A-AA2C-97B7B3E125D0}" type="presParOf" srcId="{35509BAA-9F37-43FB-8670-E437CE0EEB6F}" destId="{0F8A6B0E-8C3D-4CFA-9C86-148C9331652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F67B36-3FA1-47AC-A5C3-454821F3600D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7CC51DB-B4F3-4973-9CD8-A5F60ADAA9B8}">
      <dgm:prSet/>
      <dgm:spPr>
        <a:solidFill>
          <a:schemeClr val="accent1"/>
        </a:solidFill>
      </dgm:spPr>
      <dgm:t>
        <a:bodyPr/>
        <a:lstStyle/>
        <a:p>
          <a:r>
            <a:rPr lang="en-US"/>
            <a:t>Football</a:t>
          </a:r>
        </a:p>
      </dgm:t>
    </dgm:pt>
    <dgm:pt modelId="{0EBF79F4-F3E3-421D-832C-CB919A73F2F1}" type="parTrans" cxnId="{6E3024AC-8B87-4EAF-AA55-7B4167CE122A}">
      <dgm:prSet/>
      <dgm:spPr/>
      <dgm:t>
        <a:bodyPr/>
        <a:lstStyle/>
        <a:p>
          <a:endParaRPr lang="en-US"/>
        </a:p>
      </dgm:t>
    </dgm:pt>
    <dgm:pt modelId="{01CC4AF0-F8A5-492F-B0D2-961CDFDDC641}" type="sibTrans" cxnId="{6E3024AC-8B87-4EAF-AA55-7B4167CE122A}">
      <dgm:prSet/>
      <dgm:spPr/>
      <dgm:t>
        <a:bodyPr/>
        <a:lstStyle/>
        <a:p>
          <a:endParaRPr lang="en-US"/>
        </a:p>
      </dgm:t>
    </dgm:pt>
    <dgm:pt modelId="{9E71ACBA-76AA-4D73-A989-BFDF8B069EA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Girls’ Golf</a:t>
          </a:r>
        </a:p>
      </dgm:t>
    </dgm:pt>
    <dgm:pt modelId="{AC7C9DD6-2A5C-4192-AECF-FA6A5A3AA5D0}" type="parTrans" cxnId="{6E361326-E506-401B-831C-82A046CD4C72}">
      <dgm:prSet/>
      <dgm:spPr/>
      <dgm:t>
        <a:bodyPr/>
        <a:lstStyle/>
        <a:p>
          <a:endParaRPr lang="en-US"/>
        </a:p>
      </dgm:t>
    </dgm:pt>
    <dgm:pt modelId="{38B912E5-E570-4FAD-A2CC-1FFBFC124D6C}" type="sibTrans" cxnId="{6E361326-E506-401B-831C-82A046CD4C72}">
      <dgm:prSet/>
      <dgm:spPr/>
      <dgm:t>
        <a:bodyPr/>
        <a:lstStyle/>
        <a:p>
          <a:endParaRPr lang="en-US"/>
        </a:p>
      </dgm:t>
    </dgm:pt>
    <dgm:pt modelId="{FBFC3072-C4EC-48D5-B1F5-3EBE134609B6}">
      <dgm:prSet/>
      <dgm:spPr>
        <a:solidFill>
          <a:schemeClr val="accent1"/>
        </a:solidFill>
      </dgm:spPr>
      <dgm:t>
        <a:bodyPr/>
        <a:lstStyle/>
        <a:p>
          <a:r>
            <a:rPr lang="en-US"/>
            <a:t>Cross Country</a:t>
          </a:r>
        </a:p>
      </dgm:t>
    </dgm:pt>
    <dgm:pt modelId="{D616F8C5-BF7E-47F4-9471-EA26EDC412ED}" type="parTrans" cxnId="{86B0BC38-D12D-4EF7-899F-F53BD45A10F5}">
      <dgm:prSet/>
      <dgm:spPr/>
      <dgm:t>
        <a:bodyPr/>
        <a:lstStyle/>
        <a:p>
          <a:endParaRPr lang="en-US"/>
        </a:p>
      </dgm:t>
    </dgm:pt>
    <dgm:pt modelId="{9CE23A47-4739-494B-97DC-D2C5E5E81DA7}" type="sibTrans" cxnId="{86B0BC38-D12D-4EF7-899F-F53BD45A10F5}">
      <dgm:prSet/>
      <dgm:spPr/>
      <dgm:t>
        <a:bodyPr/>
        <a:lstStyle/>
        <a:p>
          <a:endParaRPr lang="en-US"/>
        </a:p>
      </dgm:t>
    </dgm:pt>
    <dgm:pt modelId="{21C73638-0C6A-43D8-9EF9-3D4A56739059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Girls’ Tennis</a:t>
          </a:r>
        </a:p>
      </dgm:t>
    </dgm:pt>
    <dgm:pt modelId="{6F776146-89F0-4B03-AC5D-F7823F06DA3B}" type="parTrans" cxnId="{BEAE20DE-A880-419F-81BF-80CD55A3B610}">
      <dgm:prSet/>
      <dgm:spPr/>
      <dgm:t>
        <a:bodyPr/>
        <a:lstStyle/>
        <a:p>
          <a:endParaRPr lang="en-US"/>
        </a:p>
      </dgm:t>
    </dgm:pt>
    <dgm:pt modelId="{C430EA0D-107F-4EBC-99A4-5F97A0FC3E9A}" type="sibTrans" cxnId="{BEAE20DE-A880-419F-81BF-80CD55A3B610}">
      <dgm:prSet/>
      <dgm:spPr/>
      <dgm:t>
        <a:bodyPr/>
        <a:lstStyle/>
        <a:p>
          <a:endParaRPr lang="en-US"/>
        </a:p>
      </dgm:t>
    </dgm:pt>
    <dgm:pt modelId="{BD34C553-7BED-42ED-A8A5-C5AB0A78177A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Girls’ Volleyball</a:t>
          </a:r>
        </a:p>
      </dgm:t>
    </dgm:pt>
    <dgm:pt modelId="{3492FD58-8A36-441C-BA5D-DCD7431F75F8}" type="parTrans" cxnId="{03228D9D-34DF-416A-BFF7-E03ED68945FD}">
      <dgm:prSet/>
      <dgm:spPr/>
      <dgm:t>
        <a:bodyPr/>
        <a:lstStyle/>
        <a:p>
          <a:endParaRPr lang="en-US"/>
        </a:p>
      </dgm:t>
    </dgm:pt>
    <dgm:pt modelId="{4D03377A-B694-4C5B-A287-8C0347108B7F}" type="sibTrans" cxnId="{03228D9D-34DF-416A-BFF7-E03ED68945FD}">
      <dgm:prSet/>
      <dgm:spPr/>
      <dgm:t>
        <a:bodyPr/>
        <a:lstStyle/>
        <a:p>
          <a:endParaRPr lang="en-US"/>
        </a:p>
      </dgm:t>
    </dgm:pt>
    <dgm:pt modelId="{13376ED1-ABEF-4BC5-8601-8D8E1BA480AC}" type="pres">
      <dgm:prSet presAssocID="{63F67B36-3FA1-47AC-A5C3-454821F3600D}" presName="diagram" presStyleCnt="0">
        <dgm:presLayoutVars>
          <dgm:dir/>
          <dgm:resizeHandles val="exact"/>
        </dgm:presLayoutVars>
      </dgm:prSet>
      <dgm:spPr/>
    </dgm:pt>
    <dgm:pt modelId="{4ED079B8-C79B-4EE6-B267-8AD57DE984BE}" type="pres">
      <dgm:prSet presAssocID="{C7CC51DB-B4F3-4973-9CD8-A5F60ADAA9B8}" presName="node" presStyleLbl="node1" presStyleIdx="0" presStyleCnt="5">
        <dgm:presLayoutVars>
          <dgm:bulletEnabled val="1"/>
        </dgm:presLayoutVars>
      </dgm:prSet>
      <dgm:spPr/>
    </dgm:pt>
    <dgm:pt modelId="{7607F962-DD70-47DC-BD28-57A0F71BF91C}" type="pres">
      <dgm:prSet presAssocID="{01CC4AF0-F8A5-492F-B0D2-961CDFDDC641}" presName="sibTrans" presStyleCnt="0"/>
      <dgm:spPr/>
    </dgm:pt>
    <dgm:pt modelId="{012EA79B-6E84-4472-A9F2-6E1C1346CD0E}" type="pres">
      <dgm:prSet presAssocID="{9E71ACBA-76AA-4D73-A989-BFDF8B069EAF}" presName="node" presStyleLbl="node1" presStyleIdx="1" presStyleCnt="5">
        <dgm:presLayoutVars>
          <dgm:bulletEnabled val="1"/>
        </dgm:presLayoutVars>
      </dgm:prSet>
      <dgm:spPr/>
    </dgm:pt>
    <dgm:pt modelId="{D1DA97A8-CE45-4411-8430-14FF851A1FB2}" type="pres">
      <dgm:prSet presAssocID="{38B912E5-E570-4FAD-A2CC-1FFBFC124D6C}" presName="sibTrans" presStyleCnt="0"/>
      <dgm:spPr/>
    </dgm:pt>
    <dgm:pt modelId="{5C8EA939-D8F8-4004-8713-4D9EA11E222C}" type="pres">
      <dgm:prSet presAssocID="{FBFC3072-C4EC-48D5-B1F5-3EBE134609B6}" presName="node" presStyleLbl="node1" presStyleIdx="2" presStyleCnt="5">
        <dgm:presLayoutVars>
          <dgm:bulletEnabled val="1"/>
        </dgm:presLayoutVars>
      </dgm:prSet>
      <dgm:spPr/>
    </dgm:pt>
    <dgm:pt modelId="{56AA25E7-C184-4922-9810-6A13C22435DB}" type="pres">
      <dgm:prSet presAssocID="{9CE23A47-4739-494B-97DC-D2C5E5E81DA7}" presName="sibTrans" presStyleCnt="0"/>
      <dgm:spPr/>
    </dgm:pt>
    <dgm:pt modelId="{2FD9CA15-EE11-40AE-A1CF-4C3DD4BD514B}" type="pres">
      <dgm:prSet presAssocID="{21C73638-0C6A-43D8-9EF9-3D4A56739059}" presName="node" presStyleLbl="node1" presStyleIdx="3" presStyleCnt="5">
        <dgm:presLayoutVars>
          <dgm:bulletEnabled val="1"/>
        </dgm:presLayoutVars>
      </dgm:prSet>
      <dgm:spPr/>
    </dgm:pt>
    <dgm:pt modelId="{7A0AD00D-1DB2-4B58-86D7-0E61F837DBF9}" type="pres">
      <dgm:prSet presAssocID="{C430EA0D-107F-4EBC-99A4-5F97A0FC3E9A}" presName="sibTrans" presStyleCnt="0"/>
      <dgm:spPr/>
    </dgm:pt>
    <dgm:pt modelId="{27FFB241-5000-42D6-9B9A-F9CFE1CC83AD}" type="pres">
      <dgm:prSet presAssocID="{BD34C553-7BED-42ED-A8A5-C5AB0A78177A}" presName="node" presStyleLbl="node1" presStyleIdx="4" presStyleCnt="5">
        <dgm:presLayoutVars>
          <dgm:bulletEnabled val="1"/>
        </dgm:presLayoutVars>
      </dgm:prSet>
      <dgm:spPr/>
    </dgm:pt>
  </dgm:ptLst>
  <dgm:cxnLst>
    <dgm:cxn modelId="{6E361326-E506-401B-831C-82A046CD4C72}" srcId="{63F67B36-3FA1-47AC-A5C3-454821F3600D}" destId="{9E71ACBA-76AA-4D73-A989-BFDF8B069EAF}" srcOrd="1" destOrd="0" parTransId="{AC7C9DD6-2A5C-4192-AECF-FA6A5A3AA5D0}" sibTransId="{38B912E5-E570-4FAD-A2CC-1FFBFC124D6C}"/>
    <dgm:cxn modelId="{86B0BC38-D12D-4EF7-899F-F53BD45A10F5}" srcId="{63F67B36-3FA1-47AC-A5C3-454821F3600D}" destId="{FBFC3072-C4EC-48D5-B1F5-3EBE134609B6}" srcOrd="2" destOrd="0" parTransId="{D616F8C5-BF7E-47F4-9471-EA26EDC412ED}" sibTransId="{9CE23A47-4739-494B-97DC-D2C5E5E81DA7}"/>
    <dgm:cxn modelId="{FCAC5161-A85A-42C8-911C-FA118BBC5AD0}" type="presOf" srcId="{C7CC51DB-B4F3-4973-9CD8-A5F60ADAA9B8}" destId="{4ED079B8-C79B-4EE6-B267-8AD57DE984BE}" srcOrd="0" destOrd="0" presId="urn:microsoft.com/office/officeart/2005/8/layout/default"/>
    <dgm:cxn modelId="{0738BB66-EA15-4CF2-94A0-F4DA8F6C032A}" type="presOf" srcId="{BD34C553-7BED-42ED-A8A5-C5AB0A78177A}" destId="{27FFB241-5000-42D6-9B9A-F9CFE1CC83AD}" srcOrd="0" destOrd="0" presId="urn:microsoft.com/office/officeart/2005/8/layout/default"/>
    <dgm:cxn modelId="{2569D34B-D568-4FE9-A7D9-EA9761523B65}" type="presOf" srcId="{21C73638-0C6A-43D8-9EF9-3D4A56739059}" destId="{2FD9CA15-EE11-40AE-A1CF-4C3DD4BD514B}" srcOrd="0" destOrd="0" presId="urn:microsoft.com/office/officeart/2005/8/layout/default"/>
    <dgm:cxn modelId="{2D9BCC7C-95AA-4ACC-90CE-0DCF9B515B50}" type="presOf" srcId="{FBFC3072-C4EC-48D5-B1F5-3EBE134609B6}" destId="{5C8EA939-D8F8-4004-8713-4D9EA11E222C}" srcOrd="0" destOrd="0" presId="urn:microsoft.com/office/officeart/2005/8/layout/default"/>
    <dgm:cxn modelId="{03228D9D-34DF-416A-BFF7-E03ED68945FD}" srcId="{63F67B36-3FA1-47AC-A5C3-454821F3600D}" destId="{BD34C553-7BED-42ED-A8A5-C5AB0A78177A}" srcOrd="4" destOrd="0" parTransId="{3492FD58-8A36-441C-BA5D-DCD7431F75F8}" sibTransId="{4D03377A-B694-4C5B-A287-8C0347108B7F}"/>
    <dgm:cxn modelId="{6E3024AC-8B87-4EAF-AA55-7B4167CE122A}" srcId="{63F67B36-3FA1-47AC-A5C3-454821F3600D}" destId="{C7CC51DB-B4F3-4973-9CD8-A5F60ADAA9B8}" srcOrd="0" destOrd="0" parTransId="{0EBF79F4-F3E3-421D-832C-CB919A73F2F1}" sibTransId="{01CC4AF0-F8A5-492F-B0D2-961CDFDDC641}"/>
    <dgm:cxn modelId="{9401D3C2-1A2F-4F2E-BC6D-CE63CE3C37B1}" type="presOf" srcId="{9E71ACBA-76AA-4D73-A989-BFDF8B069EAF}" destId="{012EA79B-6E84-4472-A9F2-6E1C1346CD0E}" srcOrd="0" destOrd="0" presId="urn:microsoft.com/office/officeart/2005/8/layout/default"/>
    <dgm:cxn modelId="{BEAE20DE-A880-419F-81BF-80CD55A3B610}" srcId="{63F67B36-3FA1-47AC-A5C3-454821F3600D}" destId="{21C73638-0C6A-43D8-9EF9-3D4A56739059}" srcOrd="3" destOrd="0" parTransId="{6F776146-89F0-4B03-AC5D-F7823F06DA3B}" sibTransId="{C430EA0D-107F-4EBC-99A4-5F97A0FC3E9A}"/>
    <dgm:cxn modelId="{957097EE-47A3-4DCB-86FD-CE78BC314291}" type="presOf" srcId="{63F67B36-3FA1-47AC-A5C3-454821F3600D}" destId="{13376ED1-ABEF-4BC5-8601-8D8E1BA480AC}" srcOrd="0" destOrd="0" presId="urn:microsoft.com/office/officeart/2005/8/layout/default"/>
    <dgm:cxn modelId="{35DC5593-4A29-4BE6-BEBA-9159BFDDE878}" type="presParOf" srcId="{13376ED1-ABEF-4BC5-8601-8D8E1BA480AC}" destId="{4ED079B8-C79B-4EE6-B267-8AD57DE984BE}" srcOrd="0" destOrd="0" presId="urn:microsoft.com/office/officeart/2005/8/layout/default"/>
    <dgm:cxn modelId="{3A54D765-F2DE-4B0F-AA82-284A23056E9F}" type="presParOf" srcId="{13376ED1-ABEF-4BC5-8601-8D8E1BA480AC}" destId="{7607F962-DD70-47DC-BD28-57A0F71BF91C}" srcOrd="1" destOrd="0" presId="urn:microsoft.com/office/officeart/2005/8/layout/default"/>
    <dgm:cxn modelId="{3EB52318-D05E-459D-8F42-4668292E00FC}" type="presParOf" srcId="{13376ED1-ABEF-4BC5-8601-8D8E1BA480AC}" destId="{012EA79B-6E84-4472-A9F2-6E1C1346CD0E}" srcOrd="2" destOrd="0" presId="urn:microsoft.com/office/officeart/2005/8/layout/default"/>
    <dgm:cxn modelId="{689EB034-D45E-46AB-B6AF-7C193B3F8050}" type="presParOf" srcId="{13376ED1-ABEF-4BC5-8601-8D8E1BA480AC}" destId="{D1DA97A8-CE45-4411-8430-14FF851A1FB2}" srcOrd="3" destOrd="0" presId="urn:microsoft.com/office/officeart/2005/8/layout/default"/>
    <dgm:cxn modelId="{C23F9E37-2FBA-484A-A740-2ABAAF7CF367}" type="presParOf" srcId="{13376ED1-ABEF-4BC5-8601-8D8E1BA480AC}" destId="{5C8EA939-D8F8-4004-8713-4D9EA11E222C}" srcOrd="4" destOrd="0" presId="urn:microsoft.com/office/officeart/2005/8/layout/default"/>
    <dgm:cxn modelId="{46E6C8AC-0380-4BD6-9C6C-CC31BD5ECCA4}" type="presParOf" srcId="{13376ED1-ABEF-4BC5-8601-8D8E1BA480AC}" destId="{56AA25E7-C184-4922-9810-6A13C22435DB}" srcOrd="5" destOrd="0" presId="urn:microsoft.com/office/officeart/2005/8/layout/default"/>
    <dgm:cxn modelId="{72E2273E-3102-49B9-9222-77E3C88D2F41}" type="presParOf" srcId="{13376ED1-ABEF-4BC5-8601-8D8E1BA480AC}" destId="{2FD9CA15-EE11-40AE-A1CF-4C3DD4BD514B}" srcOrd="6" destOrd="0" presId="urn:microsoft.com/office/officeart/2005/8/layout/default"/>
    <dgm:cxn modelId="{6F0E887E-5329-463B-96DB-79A1145DB0AF}" type="presParOf" srcId="{13376ED1-ABEF-4BC5-8601-8D8E1BA480AC}" destId="{7A0AD00D-1DB2-4B58-86D7-0E61F837DBF9}" srcOrd="7" destOrd="0" presId="urn:microsoft.com/office/officeart/2005/8/layout/default"/>
    <dgm:cxn modelId="{8E112044-1FC4-4AE7-A4AE-36BDC8873705}" type="presParOf" srcId="{13376ED1-ABEF-4BC5-8601-8D8E1BA480AC}" destId="{27FFB241-5000-42D6-9B9A-F9CFE1CC83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F67B36-3FA1-47AC-A5C3-454821F3600D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7CC51DB-B4F3-4973-9CD8-A5F60ADAA9B8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Boys’</a:t>
          </a:r>
        </a:p>
        <a:p>
          <a:r>
            <a:rPr lang="en-US"/>
            <a:t>Basketball</a:t>
          </a:r>
        </a:p>
      </dgm:t>
    </dgm:pt>
    <dgm:pt modelId="{0EBF79F4-F3E3-421D-832C-CB919A73F2F1}" type="parTrans" cxnId="{6E3024AC-8B87-4EAF-AA55-7B4167CE122A}">
      <dgm:prSet/>
      <dgm:spPr/>
      <dgm:t>
        <a:bodyPr/>
        <a:lstStyle/>
        <a:p>
          <a:endParaRPr lang="en-US"/>
        </a:p>
      </dgm:t>
    </dgm:pt>
    <dgm:pt modelId="{01CC4AF0-F8A5-492F-B0D2-961CDFDDC641}" type="sibTrans" cxnId="{6E3024AC-8B87-4EAF-AA55-7B4167CE122A}">
      <dgm:prSet/>
      <dgm:spPr/>
      <dgm:t>
        <a:bodyPr/>
        <a:lstStyle/>
        <a:p>
          <a:endParaRPr lang="en-US"/>
        </a:p>
      </dgm:t>
    </dgm:pt>
    <dgm:pt modelId="{9E71ACBA-76AA-4D73-A989-BFDF8B069EA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Girls’</a:t>
          </a:r>
        </a:p>
        <a:p>
          <a:r>
            <a:rPr lang="en-US"/>
            <a:t>Basketball</a:t>
          </a:r>
        </a:p>
      </dgm:t>
    </dgm:pt>
    <dgm:pt modelId="{AC7C9DD6-2A5C-4192-AECF-FA6A5A3AA5D0}" type="parTrans" cxnId="{6E361326-E506-401B-831C-82A046CD4C72}">
      <dgm:prSet/>
      <dgm:spPr/>
      <dgm:t>
        <a:bodyPr/>
        <a:lstStyle/>
        <a:p>
          <a:endParaRPr lang="en-US"/>
        </a:p>
      </dgm:t>
    </dgm:pt>
    <dgm:pt modelId="{38B912E5-E570-4FAD-A2CC-1FFBFC124D6C}" type="sibTrans" cxnId="{6E361326-E506-401B-831C-82A046CD4C72}">
      <dgm:prSet/>
      <dgm:spPr/>
      <dgm:t>
        <a:bodyPr/>
        <a:lstStyle/>
        <a:p>
          <a:endParaRPr lang="en-US"/>
        </a:p>
      </dgm:t>
    </dgm:pt>
    <dgm:pt modelId="{FBFC3072-C4EC-48D5-B1F5-3EBE134609B6}">
      <dgm:prSet/>
      <dgm:spPr>
        <a:solidFill>
          <a:schemeClr val="accent1"/>
        </a:solidFill>
      </dgm:spPr>
      <dgm:t>
        <a:bodyPr/>
        <a:lstStyle/>
        <a:p>
          <a:r>
            <a:rPr lang="en-US"/>
            <a:t>Cross Country</a:t>
          </a:r>
        </a:p>
      </dgm:t>
    </dgm:pt>
    <dgm:pt modelId="{D616F8C5-BF7E-47F4-9471-EA26EDC412ED}" type="parTrans" cxnId="{86B0BC38-D12D-4EF7-899F-F53BD45A10F5}">
      <dgm:prSet/>
      <dgm:spPr/>
      <dgm:t>
        <a:bodyPr/>
        <a:lstStyle/>
        <a:p>
          <a:endParaRPr lang="en-US"/>
        </a:p>
      </dgm:t>
    </dgm:pt>
    <dgm:pt modelId="{9CE23A47-4739-494B-97DC-D2C5E5E81DA7}" type="sibTrans" cxnId="{86B0BC38-D12D-4EF7-899F-F53BD45A10F5}">
      <dgm:prSet/>
      <dgm:spPr/>
      <dgm:t>
        <a:bodyPr/>
        <a:lstStyle/>
        <a:p>
          <a:endParaRPr lang="en-US"/>
        </a:p>
      </dgm:t>
    </dgm:pt>
    <dgm:pt modelId="{21C73638-0C6A-43D8-9EF9-3D4A56739059}">
      <dgm:prSet/>
      <dgm:spPr>
        <a:solidFill>
          <a:schemeClr val="accent1"/>
        </a:solidFill>
      </dgm:spPr>
      <dgm:t>
        <a:bodyPr/>
        <a:lstStyle/>
        <a:p>
          <a:r>
            <a:rPr lang="en-US"/>
            <a:t>Wrestling</a:t>
          </a:r>
        </a:p>
      </dgm:t>
    </dgm:pt>
    <dgm:pt modelId="{6F776146-89F0-4B03-AC5D-F7823F06DA3B}" type="parTrans" cxnId="{BEAE20DE-A880-419F-81BF-80CD55A3B610}">
      <dgm:prSet/>
      <dgm:spPr/>
      <dgm:t>
        <a:bodyPr/>
        <a:lstStyle/>
        <a:p>
          <a:endParaRPr lang="en-US"/>
        </a:p>
      </dgm:t>
    </dgm:pt>
    <dgm:pt modelId="{C430EA0D-107F-4EBC-99A4-5F97A0FC3E9A}" type="sibTrans" cxnId="{BEAE20DE-A880-419F-81BF-80CD55A3B610}">
      <dgm:prSet/>
      <dgm:spPr/>
      <dgm:t>
        <a:bodyPr/>
        <a:lstStyle/>
        <a:p>
          <a:endParaRPr lang="en-US"/>
        </a:p>
      </dgm:t>
    </dgm:pt>
    <dgm:pt modelId="{BD34C553-7BED-42ED-A8A5-C5AB0A78177A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Boys’ Soccer</a:t>
          </a:r>
        </a:p>
      </dgm:t>
    </dgm:pt>
    <dgm:pt modelId="{3492FD58-8A36-441C-BA5D-DCD7431F75F8}" type="parTrans" cxnId="{03228D9D-34DF-416A-BFF7-E03ED68945FD}">
      <dgm:prSet/>
      <dgm:spPr/>
      <dgm:t>
        <a:bodyPr/>
        <a:lstStyle/>
        <a:p>
          <a:endParaRPr lang="en-US"/>
        </a:p>
      </dgm:t>
    </dgm:pt>
    <dgm:pt modelId="{4D03377A-B694-4C5B-A287-8C0347108B7F}" type="sibTrans" cxnId="{03228D9D-34DF-416A-BFF7-E03ED68945FD}">
      <dgm:prSet/>
      <dgm:spPr/>
      <dgm:t>
        <a:bodyPr/>
        <a:lstStyle/>
        <a:p>
          <a:endParaRPr lang="en-US"/>
        </a:p>
      </dgm:t>
    </dgm:pt>
    <dgm:pt modelId="{465CBE3F-D2FA-489F-A08F-555E62AE3C2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Girls’ Soccer</a:t>
          </a:r>
        </a:p>
      </dgm:t>
    </dgm:pt>
    <dgm:pt modelId="{AAAE407F-E333-418C-A376-7F2001ECB9F0}" type="parTrans" cxnId="{248C8E96-D967-4BA5-A62D-73D53643F784}">
      <dgm:prSet/>
      <dgm:spPr/>
      <dgm:t>
        <a:bodyPr/>
        <a:lstStyle/>
        <a:p>
          <a:endParaRPr lang="en-US"/>
        </a:p>
      </dgm:t>
    </dgm:pt>
    <dgm:pt modelId="{1BAA47FB-85F3-4FB7-9B49-93D9DA658D9B}" type="sibTrans" cxnId="{248C8E96-D967-4BA5-A62D-73D53643F784}">
      <dgm:prSet/>
      <dgm:spPr/>
      <dgm:t>
        <a:bodyPr/>
        <a:lstStyle/>
        <a:p>
          <a:endParaRPr lang="en-US"/>
        </a:p>
      </dgm:t>
    </dgm:pt>
    <dgm:pt modelId="{679F1D0C-B384-49BE-AD5D-179BC8454C69}" type="pres">
      <dgm:prSet presAssocID="{63F67B36-3FA1-47AC-A5C3-454821F3600D}" presName="diagram" presStyleCnt="0">
        <dgm:presLayoutVars>
          <dgm:dir/>
          <dgm:resizeHandles val="exact"/>
        </dgm:presLayoutVars>
      </dgm:prSet>
      <dgm:spPr/>
    </dgm:pt>
    <dgm:pt modelId="{8B3595A0-000B-4C17-99B5-091EE105D2B3}" type="pres">
      <dgm:prSet presAssocID="{C7CC51DB-B4F3-4973-9CD8-A5F60ADAA9B8}" presName="node" presStyleLbl="node1" presStyleIdx="0" presStyleCnt="6">
        <dgm:presLayoutVars>
          <dgm:bulletEnabled val="1"/>
        </dgm:presLayoutVars>
      </dgm:prSet>
      <dgm:spPr/>
    </dgm:pt>
    <dgm:pt modelId="{0399F638-B50F-4852-8FB8-71F1ED6C4DBD}" type="pres">
      <dgm:prSet presAssocID="{01CC4AF0-F8A5-492F-B0D2-961CDFDDC641}" presName="sibTrans" presStyleCnt="0"/>
      <dgm:spPr/>
    </dgm:pt>
    <dgm:pt modelId="{97E93522-D19A-460B-93BD-D7101E683495}" type="pres">
      <dgm:prSet presAssocID="{9E71ACBA-76AA-4D73-A989-BFDF8B069EAF}" presName="node" presStyleLbl="node1" presStyleIdx="1" presStyleCnt="6">
        <dgm:presLayoutVars>
          <dgm:bulletEnabled val="1"/>
        </dgm:presLayoutVars>
      </dgm:prSet>
      <dgm:spPr/>
    </dgm:pt>
    <dgm:pt modelId="{9AB35880-52C8-46BE-A94F-6FBCE4647DFD}" type="pres">
      <dgm:prSet presAssocID="{38B912E5-E570-4FAD-A2CC-1FFBFC124D6C}" presName="sibTrans" presStyleCnt="0"/>
      <dgm:spPr/>
    </dgm:pt>
    <dgm:pt modelId="{16A4594A-410B-4081-B005-A9CD3BDB2732}" type="pres">
      <dgm:prSet presAssocID="{FBFC3072-C4EC-48D5-B1F5-3EBE134609B6}" presName="node" presStyleLbl="node1" presStyleIdx="2" presStyleCnt="6">
        <dgm:presLayoutVars>
          <dgm:bulletEnabled val="1"/>
        </dgm:presLayoutVars>
      </dgm:prSet>
      <dgm:spPr/>
    </dgm:pt>
    <dgm:pt modelId="{42B83D27-99FC-422A-B5EA-07982C56CFA0}" type="pres">
      <dgm:prSet presAssocID="{9CE23A47-4739-494B-97DC-D2C5E5E81DA7}" presName="sibTrans" presStyleCnt="0"/>
      <dgm:spPr/>
    </dgm:pt>
    <dgm:pt modelId="{6020C73C-C4A9-49FF-87EF-999D40B479C7}" type="pres">
      <dgm:prSet presAssocID="{21C73638-0C6A-43D8-9EF9-3D4A56739059}" presName="node" presStyleLbl="node1" presStyleIdx="3" presStyleCnt="6">
        <dgm:presLayoutVars>
          <dgm:bulletEnabled val="1"/>
        </dgm:presLayoutVars>
      </dgm:prSet>
      <dgm:spPr/>
    </dgm:pt>
    <dgm:pt modelId="{4A3BA245-949C-4A8D-9CCB-00C86D94B28A}" type="pres">
      <dgm:prSet presAssocID="{C430EA0D-107F-4EBC-99A4-5F97A0FC3E9A}" presName="sibTrans" presStyleCnt="0"/>
      <dgm:spPr/>
    </dgm:pt>
    <dgm:pt modelId="{5E8E26DD-5476-44E3-B04F-6DD7F6FCF6D7}" type="pres">
      <dgm:prSet presAssocID="{BD34C553-7BED-42ED-A8A5-C5AB0A78177A}" presName="node" presStyleLbl="node1" presStyleIdx="4" presStyleCnt="6">
        <dgm:presLayoutVars>
          <dgm:bulletEnabled val="1"/>
        </dgm:presLayoutVars>
      </dgm:prSet>
      <dgm:spPr/>
    </dgm:pt>
    <dgm:pt modelId="{D2B72E4F-6EAF-4E8D-B5F8-2706225093B9}" type="pres">
      <dgm:prSet presAssocID="{4D03377A-B694-4C5B-A287-8C0347108B7F}" presName="sibTrans" presStyleCnt="0"/>
      <dgm:spPr/>
    </dgm:pt>
    <dgm:pt modelId="{BCC2B9B1-8C94-4CF6-BC00-707F25CE18FA}" type="pres">
      <dgm:prSet presAssocID="{465CBE3F-D2FA-489F-A08F-555E62AE3C20}" presName="node" presStyleLbl="node1" presStyleIdx="5" presStyleCnt="6">
        <dgm:presLayoutVars>
          <dgm:bulletEnabled val="1"/>
        </dgm:presLayoutVars>
      </dgm:prSet>
      <dgm:spPr/>
    </dgm:pt>
  </dgm:ptLst>
  <dgm:cxnLst>
    <dgm:cxn modelId="{42665F05-99C1-4C4E-B4DB-7AC4EEF3D7DB}" type="presOf" srcId="{FBFC3072-C4EC-48D5-B1F5-3EBE134609B6}" destId="{16A4594A-410B-4081-B005-A9CD3BDB2732}" srcOrd="0" destOrd="0" presId="urn:microsoft.com/office/officeart/2005/8/layout/default"/>
    <dgm:cxn modelId="{B323C321-9160-4CFB-B40A-E4CE43A5F4DB}" type="presOf" srcId="{63F67B36-3FA1-47AC-A5C3-454821F3600D}" destId="{679F1D0C-B384-49BE-AD5D-179BC8454C69}" srcOrd="0" destOrd="0" presId="urn:microsoft.com/office/officeart/2005/8/layout/default"/>
    <dgm:cxn modelId="{6E361326-E506-401B-831C-82A046CD4C72}" srcId="{63F67B36-3FA1-47AC-A5C3-454821F3600D}" destId="{9E71ACBA-76AA-4D73-A989-BFDF8B069EAF}" srcOrd="1" destOrd="0" parTransId="{AC7C9DD6-2A5C-4192-AECF-FA6A5A3AA5D0}" sibTransId="{38B912E5-E570-4FAD-A2CC-1FFBFC124D6C}"/>
    <dgm:cxn modelId="{B32B8228-06BD-48FB-BE03-5D5314D6D0B7}" type="presOf" srcId="{BD34C553-7BED-42ED-A8A5-C5AB0A78177A}" destId="{5E8E26DD-5476-44E3-B04F-6DD7F6FCF6D7}" srcOrd="0" destOrd="0" presId="urn:microsoft.com/office/officeart/2005/8/layout/default"/>
    <dgm:cxn modelId="{86B0BC38-D12D-4EF7-899F-F53BD45A10F5}" srcId="{63F67B36-3FA1-47AC-A5C3-454821F3600D}" destId="{FBFC3072-C4EC-48D5-B1F5-3EBE134609B6}" srcOrd="2" destOrd="0" parTransId="{D616F8C5-BF7E-47F4-9471-EA26EDC412ED}" sibTransId="{9CE23A47-4739-494B-97DC-D2C5E5E81DA7}"/>
    <dgm:cxn modelId="{8E10AA8A-26FE-43CE-8370-E83A059E2CE8}" type="presOf" srcId="{9E71ACBA-76AA-4D73-A989-BFDF8B069EAF}" destId="{97E93522-D19A-460B-93BD-D7101E683495}" srcOrd="0" destOrd="0" presId="urn:microsoft.com/office/officeart/2005/8/layout/default"/>
    <dgm:cxn modelId="{248C8E96-D967-4BA5-A62D-73D53643F784}" srcId="{63F67B36-3FA1-47AC-A5C3-454821F3600D}" destId="{465CBE3F-D2FA-489F-A08F-555E62AE3C20}" srcOrd="5" destOrd="0" parTransId="{AAAE407F-E333-418C-A376-7F2001ECB9F0}" sibTransId="{1BAA47FB-85F3-4FB7-9B49-93D9DA658D9B}"/>
    <dgm:cxn modelId="{03228D9D-34DF-416A-BFF7-E03ED68945FD}" srcId="{63F67B36-3FA1-47AC-A5C3-454821F3600D}" destId="{BD34C553-7BED-42ED-A8A5-C5AB0A78177A}" srcOrd="4" destOrd="0" parTransId="{3492FD58-8A36-441C-BA5D-DCD7431F75F8}" sibTransId="{4D03377A-B694-4C5B-A287-8C0347108B7F}"/>
    <dgm:cxn modelId="{0FC9A1AA-D210-4F31-A782-9385CFE6724F}" type="presOf" srcId="{C7CC51DB-B4F3-4973-9CD8-A5F60ADAA9B8}" destId="{8B3595A0-000B-4C17-99B5-091EE105D2B3}" srcOrd="0" destOrd="0" presId="urn:microsoft.com/office/officeart/2005/8/layout/default"/>
    <dgm:cxn modelId="{6E3024AC-8B87-4EAF-AA55-7B4167CE122A}" srcId="{63F67B36-3FA1-47AC-A5C3-454821F3600D}" destId="{C7CC51DB-B4F3-4973-9CD8-A5F60ADAA9B8}" srcOrd="0" destOrd="0" parTransId="{0EBF79F4-F3E3-421D-832C-CB919A73F2F1}" sibTransId="{01CC4AF0-F8A5-492F-B0D2-961CDFDDC641}"/>
    <dgm:cxn modelId="{E48E82B7-6172-4D1C-A2EE-53578FBC85A2}" type="presOf" srcId="{465CBE3F-D2FA-489F-A08F-555E62AE3C20}" destId="{BCC2B9B1-8C94-4CF6-BC00-707F25CE18FA}" srcOrd="0" destOrd="0" presId="urn:microsoft.com/office/officeart/2005/8/layout/default"/>
    <dgm:cxn modelId="{BEAE20DE-A880-419F-81BF-80CD55A3B610}" srcId="{63F67B36-3FA1-47AC-A5C3-454821F3600D}" destId="{21C73638-0C6A-43D8-9EF9-3D4A56739059}" srcOrd="3" destOrd="0" parTransId="{6F776146-89F0-4B03-AC5D-F7823F06DA3B}" sibTransId="{C430EA0D-107F-4EBC-99A4-5F97A0FC3E9A}"/>
    <dgm:cxn modelId="{43E917F0-93F4-43A7-B078-119A89AE1679}" type="presOf" srcId="{21C73638-0C6A-43D8-9EF9-3D4A56739059}" destId="{6020C73C-C4A9-49FF-87EF-999D40B479C7}" srcOrd="0" destOrd="0" presId="urn:microsoft.com/office/officeart/2005/8/layout/default"/>
    <dgm:cxn modelId="{8CF34A92-18A0-4494-A449-390873F88F03}" type="presParOf" srcId="{679F1D0C-B384-49BE-AD5D-179BC8454C69}" destId="{8B3595A0-000B-4C17-99B5-091EE105D2B3}" srcOrd="0" destOrd="0" presId="urn:microsoft.com/office/officeart/2005/8/layout/default"/>
    <dgm:cxn modelId="{D66A8AD6-6508-4605-8E68-90602723F490}" type="presParOf" srcId="{679F1D0C-B384-49BE-AD5D-179BC8454C69}" destId="{0399F638-B50F-4852-8FB8-71F1ED6C4DBD}" srcOrd="1" destOrd="0" presId="urn:microsoft.com/office/officeart/2005/8/layout/default"/>
    <dgm:cxn modelId="{6289E1CE-BA0C-4035-8345-E9996BF407F7}" type="presParOf" srcId="{679F1D0C-B384-49BE-AD5D-179BC8454C69}" destId="{97E93522-D19A-460B-93BD-D7101E683495}" srcOrd="2" destOrd="0" presId="urn:microsoft.com/office/officeart/2005/8/layout/default"/>
    <dgm:cxn modelId="{D249492F-0FF1-49F4-B341-3D6B09D536BF}" type="presParOf" srcId="{679F1D0C-B384-49BE-AD5D-179BC8454C69}" destId="{9AB35880-52C8-46BE-A94F-6FBCE4647DFD}" srcOrd="3" destOrd="0" presId="urn:microsoft.com/office/officeart/2005/8/layout/default"/>
    <dgm:cxn modelId="{483660BC-7840-46A0-8C34-777259116153}" type="presParOf" srcId="{679F1D0C-B384-49BE-AD5D-179BC8454C69}" destId="{16A4594A-410B-4081-B005-A9CD3BDB2732}" srcOrd="4" destOrd="0" presId="urn:microsoft.com/office/officeart/2005/8/layout/default"/>
    <dgm:cxn modelId="{E316AD8A-42E9-48EE-A0C2-7F7789CB409C}" type="presParOf" srcId="{679F1D0C-B384-49BE-AD5D-179BC8454C69}" destId="{42B83D27-99FC-422A-B5EA-07982C56CFA0}" srcOrd="5" destOrd="0" presId="urn:microsoft.com/office/officeart/2005/8/layout/default"/>
    <dgm:cxn modelId="{2A8457FD-6BF8-4779-84FA-5AF742F2C44A}" type="presParOf" srcId="{679F1D0C-B384-49BE-AD5D-179BC8454C69}" destId="{6020C73C-C4A9-49FF-87EF-999D40B479C7}" srcOrd="6" destOrd="0" presId="urn:microsoft.com/office/officeart/2005/8/layout/default"/>
    <dgm:cxn modelId="{5AA31CCF-65B3-4EDB-9D78-F4F7C8F074E6}" type="presParOf" srcId="{679F1D0C-B384-49BE-AD5D-179BC8454C69}" destId="{4A3BA245-949C-4A8D-9CCB-00C86D94B28A}" srcOrd="7" destOrd="0" presId="urn:microsoft.com/office/officeart/2005/8/layout/default"/>
    <dgm:cxn modelId="{104C0219-50CA-4991-A510-C1367B0D56EC}" type="presParOf" srcId="{679F1D0C-B384-49BE-AD5D-179BC8454C69}" destId="{5E8E26DD-5476-44E3-B04F-6DD7F6FCF6D7}" srcOrd="8" destOrd="0" presId="urn:microsoft.com/office/officeart/2005/8/layout/default"/>
    <dgm:cxn modelId="{3B93D993-24A2-4C3C-AAAB-676A335C7B49}" type="presParOf" srcId="{679F1D0C-B384-49BE-AD5D-179BC8454C69}" destId="{D2B72E4F-6EAF-4E8D-B5F8-2706225093B9}" srcOrd="9" destOrd="0" presId="urn:microsoft.com/office/officeart/2005/8/layout/default"/>
    <dgm:cxn modelId="{8FCD2AA1-6022-488C-820E-D74902685FF3}" type="presParOf" srcId="{679F1D0C-B384-49BE-AD5D-179BC8454C69}" destId="{BCC2B9B1-8C94-4CF6-BC00-707F25CE18FA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F67B36-3FA1-47AC-A5C3-454821F3600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CC51DB-B4F3-4973-9CD8-A5F60ADAA9B8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Baseball</a:t>
          </a:r>
        </a:p>
      </dgm:t>
    </dgm:pt>
    <dgm:pt modelId="{0EBF79F4-F3E3-421D-832C-CB919A73F2F1}" type="parTrans" cxnId="{6E3024AC-8B87-4EAF-AA55-7B4167CE122A}">
      <dgm:prSet/>
      <dgm:spPr/>
      <dgm:t>
        <a:bodyPr/>
        <a:lstStyle/>
        <a:p>
          <a:endParaRPr lang="en-US"/>
        </a:p>
      </dgm:t>
    </dgm:pt>
    <dgm:pt modelId="{01CC4AF0-F8A5-492F-B0D2-961CDFDDC641}" type="sibTrans" cxnId="{6E3024AC-8B87-4EAF-AA55-7B4167CE122A}">
      <dgm:prSet/>
      <dgm:spPr/>
      <dgm:t>
        <a:bodyPr/>
        <a:lstStyle/>
        <a:p>
          <a:endParaRPr lang="en-US"/>
        </a:p>
      </dgm:t>
    </dgm:pt>
    <dgm:pt modelId="{9E71ACBA-76AA-4D73-A989-BFDF8B069EAF}">
      <dgm:prSet/>
      <dgm:spPr>
        <a:solidFill>
          <a:schemeClr val="accent1"/>
        </a:solidFill>
      </dgm:spPr>
      <dgm:t>
        <a:bodyPr/>
        <a:lstStyle/>
        <a:p>
          <a:r>
            <a:rPr lang="en-US"/>
            <a:t>Softball</a:t>
          </a:r>
        </a:p>
      </dgm:t>
    </dgm:pt>
    <dgm:pt modelId="{AC7C9DD6-2A5C-4192-AECF-FA6A5A3AA5D0}" type="parTrans" cxnId="{6E361326-E506-401B-831C-82A046CD4C72}">
      <dgm:prSet/>
      <dgm:spPr/>
      <dgm:t>
        <a:bodyPr/>
        <a:lstStyle/>
        <a:p>
          <a:endParaRPr lang="en-US"/>
        </a:p>
      </dgm:t>
    </dgm:pt>
    <dgm:pt modelId="{38B912E5-E570-4FAD-A2CC-1FFBFC124D6C}" type="sibTrans" cxnId="{6E361326-E506-401B-831C-82A046CD4C72}">
      <dgm:prSet/>
      <dgm:spPr/>
      <dgm:t>
        <a:bodyPr/>
        <a:lstStyle/>
        <a:p>
          <a:endParaRPr lang="en-US"/>
        </a:p>
      </dgm:t>
    </dgm:pt>
    <dgm:pt modelId="{FBFC3072-C4EC-48D5-B1F5-3EBE134609B6}">
      <dgm:prSet/>
      <dgm:spPr>
        <a:solidFill>
          <a:schemeClr val="accent1"/>
        </a:solidFill>
      </dgm:spPr>
      <dgm:t>
        <a:bodyPr/>
        <a:lstStyle/>
        <a:p>
          <a:r>
            <a:rPr lang="en-US"/>
            <a:t>Swimming</a:t>
          </a:r>
        </a:p>
      </dgm:t>
    </dgm:pt>
    <dgm:pt modelId="{D616F8C5-BF7E-47F4-9471-EA26EDC412ED}" type="parTrans" cxnId="{86B0BC38-D12D-4EF7-899F-F53BD45A10F5}">
      <dgm:prSet/>
      <dgm:spPr/>
      <dgm:t>
        <a:bodyPr/>
        <a:lstStyle/>
        <a:p>
          <a:endParaRPr lang="en-US"/>
        </a:p>
      </dgm:t>
    </dgm:pt>
    <dgm:pt modelId="{9CE23A47-4739-494B-97DC-D2C5E5E81DA7}" type="sibTrans" cxnId="{86B0BC38-D12D-4EF7-899F-F53BD45A10F5}">
      <dgm:prSet/>
      <dgm:spPr/>
      <dgm:t>
        <a:bodyPr/>
        <a:lstStyle/>
        <a:p>
          <a:endParaRPr lang="en-US"/>
        </a:p>
      </dgm:t>
    </dgm:pt>
    <dgm:pt modelId="{21C73638-0C6A-43D8-9EF9-3D4A56739059}">
      <dgm:prSet/>
      <dgm:spPr>
        <a:solidFill>
          <a:schemeClr val="accent1"/>
        </a:solidFill>
      </dgm:spPr>
      <dgm:t>
        <a:bodyPr/>
        <a:lstStyle/>
        <a:p>
          <a:r>
            <a:rPr lang="en-US"/>
            <a:t>Track</a:t>
          </a:r>
        </a:p>
      </dgm:t>
    </dgm:pt>
    <dgm:pt modelId="{6F776146-89F0-4B03-AC5D-F7823F06DA3B}" type="parTrans" cxnId="{BEAE20DE-A880-419F-81BF-80CD55A3B610}">
      <dgm:prSet/>
      <dgm:spPr/>
      <dgm:t>
        <a:bodyPr/>
        <a:lstStyle/>
        <a:p>
          <a:endParaRPr lang="en-US"/>
        </a:p>
      </dgm:t>
    </dgm:pt>
    <dgm:pt modelId="{C430EA0D-107F-4EBC-99A4-5F97A0FC3E9A}" type="sibTrans" cxnId="{BEAE20DE-A880-419F-81BF-80CD55A3B610}">
      <dgm:prSet/>
      <dgm:spPr/>
      <dgm:t>
        <a:bodyPr/>
        <a:lstStyle/>
        <a:p>
          <a:endParaRPr lang="en-US"/>
        </a:p>
      </dgm:t>
    </dgm:pt>
    <dgm:pt modelId="{BD34C553-7BED-42ED-A8A5-C5AB0A78177A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Boys’ Tennis</a:t>
          </a:r>
        </a:p>
      </dgm:t>
    </dgm:pt>
    <dgm:pt modelId="{3492FD58-8A36-441C-BA5D-DCD7431F75F8}" type="parTrans" cxnId="{03228D9D-34DF-416A-BFF7-E03ED68945FD}">
      <dgm:prSet/>
      <dgm:spPr/>
      <dgm:t>
        <a:bodyPr/>
        <a:lstStyle/>
        <a:p>
          <a:endParaRPr lang="en-US"/>
        </a:p>
      </dgm:t>
    </dgm:pt>
    <dgm:pt modelId="{4D03377A-B694-4C5B-A287-8C0347108B7F}" type="sibTrans" cxnId="{03228D9D-34DF-416A-BFF7-E03ED68945FD}">
      <dgm:prSet/>
      <dgm:spPr/>
      <dgm:t>
        <a:bodyPr/>
        <a:lstStyle/>
        <a:p>
          <a:endParaRPr lang="en-US"/>
        </a:p>
      </dgm:t>
    </dgm:pt>
    <dgm:pt modelId="{465CBE3F-D2FA-489F-A08F-555E62AE3C2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Boys’ Golf</a:t>
          </a:r>
        </a:p>
      </dgm:t>
    </dgm:pt>
    <dgm:pt modelId="{AAAE407F-E333-418C-A376-7F2001ECB9F0}" type="parTrans" cxnId="{248C8E96-D967-4BA5-A62D-73D53643F784}">
      <dgm:prSet/>
      <dgm:spPr/>
      <dgm:t>
        <a:bodyPr/>
        <a:lstStyle/>
        <a:p>
          <a:endParaRPr lang="en-US"/>
        </a:p>
      </dgm:t>
    </dgm:pt>
    <dgm:pt modelId="{1BAA47FB-85F3-4FB7-9B49-93D9DA658D9B}" type="sibTrans" cxnId="{248C8E96-D967-4BA5-A62D-73D53643F784}">
      <dgm:prSet/>
      <dgm:spPr/>
      <dgm:t>
        <a:bodyPr/>
        <a:lstStyle/>
        <a:p>
          <a:endParaRPr lang="en-US"/>
        </a:p>
      </dgm:t>
    </dgm:pt>
    <dgm:pt modelId="{AB108032-79A5-4FFB-B0E6-0AE3469776B3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Boys’ Volleyball</a:t>
          </a:r>
        </a:p>
      </dgm:t>
    </dgm:pt>
    <dgm:pt modelId="{5045584D-53CC-4AA4-A8BB-F8E8FD7317FB}" type="parTrans" cxnId="{F0B675BE-78A5-4E74-AC37-F3A83B535B2D}">
      <dgm:prSet/>
      <dgm:spPr/>
      <dgm:t>
        <a:bodyPr/>
        <a:lstStyle/>
        <a:p>
          <a:endParaRPr lang="en-US"/>
        </a:p>
      </dgm:t>
    </dgm:pt>
    <dgm:pt modelId="{60C4F7A7-65CF-45B1-B344-47B22C1297DD}" type="sibTrans" cxnId="{F0B675BE-78A5-4E74-AC37-F3A83B535B2D}">
      <dgm:prSet/>
      <dgm:spPr/>
      <dgm:t>
        <a:bodyPr/>
        <a:lstStyle/>
        <a:p>
          <a:endParaRPr lang="en-US"/>
        </a:p>
      </dgm:t>
    </dgm:pt>
    <dgm:pt modelId="{224605FE-BABC-448C-9D84-3F0C30C5E371}" type="pres">
      <dgm:prSet presAssocID="{63F67B36-3FA1-47AC-A5C3-454821F3600D}" presName="diagram" presStyleCnt="0">
        <dgm:presLayoutVars>
          <dgm:dir/>
          <dgm:resizeHandles val="exact"/>
        </dgm:presLayoutVars>
      </dgm:prSet>
      <dgm:spPr/>
    </dgm:pt>
    <dgm:pt modelId="{A2F6623E-7E65-4902-A240-744ABE61F998}" type="pres">
      <dgm:prSet presAssocID="{C7CC51DB-B4F3-4973-9CD8-A5F60ADAA9B8}" presName="node" presStyleLbl="node1" presStyleIdx="0" presStyleCnt="7">
        <dgm:presLayoutVars>
          <dgm:bulletEnabled val="1"/>
        </dgm:presLayoutVars>
      </dgm:prSet>
      <dgm:spPr/>
    </dgm:pt>
    <dgm:pt modelId="{E1502C8A-7704-49A0-9E39-314B3173B803}" type="pres">
      <dgm:prSet presAssocID="{01CC4AF0-F8A5-492F-B0D2-961CDFDDC641}" presName="sibTrans" presStyleCnt="0"/>
      <dgm:spPr/>
    </dgm:pt>
    <dgm:pt modelId="{72214939-BDE7-4F2F-91F3-8FCFD583F633}" type="pres">
      <dgm:prSet presAssocID="{9E71ACBA-76AA-4D73-A989-BFDF8B069EAF}" presName="node" presStyleLbl="node1" presStyleIdx="1" presStyleCnt="7">
        <dgm:presLayoutVars>
          <dgm:bulletEnabled val="1"/>
        </dgm:presLayoutVars>
      </dgm:prSet>
      <dgm:spPr/>
    </dgm:pt>
    <dgm:pt modelId="{891626E0-F1F8-4665-84B4-BB31D7A462A4}" type="pres">
      <dgm:prSet presAssocID="{38B912E5-E570-4FAD-A2CC-1FFBFC124D6C}" presName="sibTrans" presStyleCnt="0"/>
      <dgm:spPr/>
    </dgm:pt>
    <dgm:pt modelId="{E1523E5B-6DB1-444C-AFC4-1FC998BEC867}" type="pres">
      <dgm:prSet presAssocID="{FBFC3072-C4EC-48D5-B1F5-3EBE134609B6}" presName="node" presStyleLbl="node1" presStyleIdx="2" presStyleCnt="7">
        <dgm:presLayoutVars>
          <dgm:bulletEnabled val="1"/>
        </dgm:presLayoutVars>
      </dgm:prSet>
      <dgm:spPr/>
    </dgm:pt>
    <dgm:pt modelId="{7762AD03-D100-4604-9D83-CA4FB3B71DAC}" type="pres">
      <dgm:prSet presAssocID="{9CE23A47-4739-494B-97DC-D2C5E5E81DA7}" presName="sibTrans" presStyleCnt="0"/>
      <dgm:spPr/>
    </dgm:pt>
    <dgm:pt modelId="{8A59D44C-8D27-4FAD-9B4D-1511C2FA53BA}" type="pres">
      <dgm:prSet presAssocID="{AB108032-79A5-4FFB-B0E6-0AE3469776B3}" presName="node" presStyleLbl="node1" presStyleIdx="3" presStyleCnt="7">
        <dgm:presLayoutVars>
          <dgm:bulletEnabled val="1"/>
        </dgm:presLayoutVars>
      </dgm:prSet>
      <dgm:spPr/>
    </dgm:pt>
    <dgm:pt modelId="{944AD42E-975F-4618-84C6-13FB1AD313EA}" type="pres">
      <dgm:prSet presAssocID="{60C4F7A7-65CF-45B1-B344-47B22C1297DD}" presName="sibTrans" presStyleCnt="0"/>
      <dgm:spPr/>
    </dgm:pt>
    <dgm:pt modelId="{C88EA982-8F4A-4685-B26D-54D48E050B51}" type="pres">
      <dgm:prSet presAssocID="{21C73638-0C6A-43D8-9EF9-3D4A56739059}" presName="node" presStyleLbl="node1" presStyleIdx="4" presStyleCnt="7">
        <dgm:presLayoutVars>
          <dgm:bulletEnabled val="1"/>
        </dgm:presLayoutVars>
      </dgm:prSet>
      <dgm:spPr/>
    </dgm:pt>
    <dgm:pt modelId="{9CD09E3B-13BD-425B-8E0B-38D637BE3272}" type="pres">
      <dgm:prSet presAssocID="{C430EA0D-107F-4EBC-99A4-5F97A0FC3E9A}" presName="sibTrans" presStyleCnt="0"/>
      <dgm:spPr/>
    </dgm:pt>
    <dgm:pt modelId="{40A9635E-8D10-40C4-AF62-8C1C7048CEC3}" type="pres">
      <dgm:prSet presAssocID="{BD34C553-7BED-42ED-A8A5-C5AB0A78177A}" presName="node" presStyleLbl="node1" presStyleIdx="5" presStyleCnt="7">
        <dgm:presLayoutVars>
          <dgm:bulletEnabled val="1"/>
        </dgm:presLayoutVars>
      </dgm:prSet>
      <dgm:spPr/>
    </dgm:pt>
    <dgm:pt modelId="{8351A6A2-F224-486C-8378-0374188D6C30}" type="pres">
      <dgm:prSet presAssocID="{4D03377A-B694-4C5B-A287-8C0347108B7F}" presName="sibTrans" presStyleCnt="0"/>
      <dgm:spPr/>
    </dgm:pt>
    <dgm:pt modelId="{DEF51C49-7596-449F-BC06-39EF8386F447}" type="pres">
      <dgm:prSet presAssocID="{465CBE3F-D2FA-489F-A08F-555E62AE3C20}" presName="node" presStyleLbl="node1" presStyleIdx="6" presStyleCnt="7">
        <dgm:presLayoutVars>
          <dgm:bulletEnabled val="1"/>
        </dgm:presLayoutVars>
      </dgm:prSet>
      <dgm:spPr/>
    </dgm:pt>
  </dgm:ptLst>
  <dgm:cxnLst>
    <dgm:cxn modelId="{7AE0140C-AE5D-4039-B195-12C4C8DFF446}" type="presOf" srcId="{FBFC3072-C4EC-48D5-B1F5-3EBE134609B6}" destId="{E1523E5B-6DB1-444C-AFC4-1FC998BEC867}" srcOrd="0" destOrd="0" presId="urn:microsoft.com/office/officeart/2005/8/layout/default"/>
    <dgm:cxn modelId="{7FC4961A-490B-4CF1-9D64-6AC6BB0B83EE}" type="presOf" srcId="{63F67B36-3FA1-47AC-A5C3-454821F3600D}" destId="{224605FE-BABC-448C-9D84-3F0C30C5E371}" srcOrd="0" destOrd="0" presId="urn:microsoft.com/office/officeart/2005/8/layout/default"/>
    <dgm:cxn modelId="{6E361326-E506-401B-831C-82A046CD4C72}" srcId="{63F67B36-3FA1-47AC-A5C3-454821F3600D}" destId="{9E71ACBA-76AA-4D73-A989-BFDF8B069EAF}" srcOrd="1" destOrd="0" parTransId="{AC7C9DD6-2A5C-4192-AECF-FA6A5A3AA5D0}" sibTransId="{38B912E5-E570-4FAD-A2CC-1FFBFC124D6C}"/>
    <dgm:cxn modelId="{F3C75436-5793-468D-8515-CC05E316D097}" type="presOf" srcId="{C7CC51DB-B4F3-4973-9CD8-A5F60ADAA9B8}" destId="{A2F6623E-7E65-4902-A240-744ABE61F998}" srcOrd="0" destOrd="0" presId="urn:microsoft.com/office/officeart/2005/8/layout/default"/>
    <dgm:cxn modelId="{86B0BC38-D12D-4EF7-899F-F53BD45A10F5}" srcId="{63F67B36-3FA1-47AC-A5C3-454821F3600D}" destId="{FBFC3072-C4EC-48D5-B1F5-3EBE134609B6}" srcOrd="2" destOrd="0" parTransId="{D616F8C5-BF7E-47F4-9471-EA26EDC412ED}" sibTransId="{9CE23A47-4739-494B-97DC-D2C5E5E81DA7}"/>
    <dgm:cxn modelId="{D2EA0F6E-2764-447F-9AC7-C45ADAA607B5}" type="presOf" srcId="{BD34C553-7BED-42ED-A8A5-C5AB0A78177A}" destId="{40A9635E-8D10-40C4-AF62-8C1C7048CEC3}" srcOrd="0" destOrd="0" presId="urn:microsoft.com/office/officeart/2005/8/layout/default"/>
    <dgm:cxn modelId="{05060C89-1CA6-4859-B94E-977B62672C49}" type="presOf" srcId="{AB108032-79A5-4FFB-B0E6-0AE3469776B3}" destId="{8A59D44C-8D27-4FAD-9B4D-1511C2FA53BA}" srcOrd="0" destOrd="0" presId="urn:microsoft.com/office/officeart/2005/8/layout/default"/>
    <dgm:cxn modelId="{248C8E96-D967-4BA5-A62D-73D53643F784}" srcId="{63F67B36-3FA1-47AC-A5C3-454821F3600D}" destId="{465CBE3F-D2FA-489F-A08F-555E62AE3C20}" srcOrd="6" destOrd="0" parTransId="{AAAE407F-E333-418C-A376-7F2001ECB9F0}" sibTransId="{1BAA47FB-85F3-4FB7-9B49-93D9DA658D9B}"/>
    <dgm:cxn modelId="{309BE29C-B14E-4D73-98DA-FA7A387386B5}" type="presOf" srcId="{9E71ACBA-76AA-4D73-A989-BFDF8B069EAF}" destId="{72214939-BDE7-4F2F-91F3-8FCFD583F633}" srcOrd="0" destOrd="0" presId="urn:microsoft.com/office/officeart/2005/8/layout/default"/>
    <dgm:cxn modelId="{03228D9D-34DF-416A-BFF7-E03ED68945FD}" srcId="{63F67B36-3FA1-47AC-A5C3-454821F3600D}" destId="{BD34C553-7BED-42ED-A8A5-C5AB0A78177A}" srcOrd="5" destOrd="0" parTransId="{3492FD58-8A36-441C-BA5D-DCD7431F75F8}" sibTransId="{4D03377A-B694-4C5B-A287-8C0347108B7F}"/>
    <dgm:cxn modelId="{D95FE1AB-9A99-4C79-86E2-E55BB7C4423D}" type="presOf" srcId="{21C73638-0C6A-43D8-9EF9-3D4A56739059}" destId="{C88EA982-8F4A-4685-B26D-54D48E050B51}" srcOrd="0" destOrd="0" presId="urn:microsoft.com/office/officeart/2005/8/layout/default"/>
    <dgm:cxn modelId="{6E3024AC-8B87-4EAF-AA55-7B4167CE122A}" srcId="{63F67B36-3FA1-47AC-A5C3-454821F3600D}" destId="{C7CC51DB-B4F3-4973-9CD8-A5F60ADAA9B8}" srcOrd="0" destOrd="0" parTransId="{0EBF79F4-F3E3-421D-832C-CB919A73F2F1}" sibTransId="{01CC4AF0-F8A5-492F-B0D2-961CDFDDC641}"/>
    <dgm:cxn modelId="{5B0F80AF-C2D3-4A3D-957F-63540B922D81}" type="presOf" srcId="{465CBE3F-D2FA-489F-A08F-555E62AE3C20}" destId="{DEF51C49-7596-449F-BC06-39EF8386F447}" srcOrd="0" destOrd="0" presId="urn:microsoft.com/office/officeart/2005/8/layout/default"/>
    <dgm:cxn modelId="{F0B675BE-78A5-4E74-AC37-F3A83B535B2D}" srcId="{63F67B36-3FA1-47AC-A5C3-454821F3600D}" destId="{AB108032-79A5-4FFB-B0E6-0AE3469776B3}" srcOrd="3" destOrd="0" parTransId="{5045584D-53CC-4AA4-A8BB-F8E8FD7317FB}" sibTransId="{60C4F7A7-65CF-45B1-B344-47B22C1297DD}"/>
    <dgm:cxn modelId="{BEAE20DE-A880-419F-81BF-80CD55A3B610}" srcId="{63F67B36-3FA1-47AC-A5C3-454821F3600D}" destId="{21C73638-0C6A-43D8-9EF9-3D4A56739059}" srcOrd="4" destOrd="0" parTransId="{6F776146-89F0-4B03-AC5D-F7823F06DA3B}" sibTransId="{C430EA0D-107F-4EBC-99A4-5F97A0FC3E9A}"/>
    <dgm:cxn modelId="{EDDE076B-757B-4B8F-8913-6E71F62C4A4D}" type="presParOf" srcId="{224605FE-BABC-448C-9D84-3F0C30C5E371}" destId="{A2F6623E-7E65-4902-A240-744ABE61F998}" srcOrd="0" destOrd="0" presId="urn:microsoft.com/office/officeart/2005/8/layout/default"/>
    <dgm:cxn modelId="{A3A71E1A-53F2-4E5B-AA13-C406F4DABD78}" type="presParOf" srcId="{224605FE-BABC-448C-9D84-3F0C30C5E371}" destId="{E1502C8A-7704-49A0-9E39-314B3173B803}" srcOrd="1" destOrd="0" presId="urn:microsoft.com/office/officeart/2005/8/layout/default"/>
    <dgm:cxn modelId="{08E6D013-E841-402F-9870-AE415349CFB9}" type="presParOf" srcId="{224605FE-BABC-448C-9D84-3F0C30C5E371}" destId="{72214939-BDE7-4F2F-91F3-8FCFD583F633}" srcOrd="2" destOrd="0" presId="urn:microsoft.com/office/officeart/2005/8/layout/default"/>
    <dgm:cxn modelId="{A9D01A4C-D3F7-403B-BE0E-EBF6893AB46F}" type="presParOf" srcId="{224605FE-BABC-448C-9D84-3F0C30C5E371}" destId="{891626E0-F1F8-4665-84B4-BB31D7A462A4}" srcOrd="3" destOrd="0" presId="urn:microsoft.com/office/officeart/2005/8/layout/default"/>
    <dgm:cxn modelId="{9637F8A3-0803-40E6-A08B-3D795D5B3B7B}" type="presParOf" srcId="{224605FE-BABC-448C-9D84-3F0C30C5E371}" destId="{E1523E5B-6DB1-444C-AFC4-1FC998BEC867}" srcOrd="4" destOrd="0" presId="urn:microsoft.com/office/officeart/2005/8/layout/default"/>
    <dgm:cxn modelId="{A57042FE-10D5-4AA6-A149-964E11DF39EE}" type="presParOf" srcId="{224605FE-BABC-448C-9D84-3F0C30C5E371}" destId="{7762AD03-D100-4604-9D83-CA4FB3B71DAC}" srcOrd="5" destOrd="0" presId="urn:microsoft.com/office/officeart/2005/8/layout/default"/>
    <dgm:cxn modelId="{B313C538-D59E-41D3-BF21-807EA8E92090}" type="presParOf" srcId="{224605FE-BABC-448C-9D84-3F0C30C5E371}" destId="{8A59D44C-8D27-4FAD-9B4D-1511C2FA53BA}" srcOrd="6" destOrd="0" presId="urn:microsoft.com/office/officeart/2005/8/layout/default"/>
    <dgm:cxn modelId="{F2D4ED9A-D622-4917-8AEB-B27AE9026F63}" type="presParOf" srcId="{224605FE-BABC-448C-9D84-3F0C30C5E371}" destId="{944AD42E-975F-4618-84C6-13FB1AD313EA}" srcOrd="7" destOrd="0" presId="urn:microsoft.com/office/officeart/2005/8/layout/default"/>
    <dgm:cxn modelId="{3EA55A66-6CFC-423D-B106-83F0896A4B3E}" type="presParOf" srcId="{224605FE-BABC-448C-9D84-3F0C30C5E371}" destId="{C88EA982-8F4A-4685-B26D-54D48E050B51}" srcOrd="8" destOrd="0" presId="urn:microsoft.com/office/officeart/2005/8/layout/default"/>
    <dgm:cxn modelId="{B3A7DD80-018C-4608-BDBF-18C68536943E}" type="presParOf" srcId="{224605FE-BABC-448C-9D84-3F0C30C5E371}" destId="{9CD09E3B-13BD-425B-8E0B-38D637BE3272}" srcOrd="9" destOrd="0" presId="urn:microsoft.com/office/officeart/2005/8/layout/default"/>
    <dgm:cxn modelId="{3C25EEA3-9A81-4DC4-A014-95EF53445FE1}" type="presParOf" srcId="{224605FE-BABC-448C-9D84-3F0C30C5E371}" destId="{40A9635E-8D10-40C4-AF62-8C1C7048CEC3}" srcOrd="10" destOrd="0" presId="urn:microsoft.com/office/officeart/2005/8/layout/default"/>
    <dgm:cxn modelId="{955B494D-F223-434B-9010-F72213372111}" type="presParOf" srcId="{224605FE-BABC-448C-9D84-3F0C30C5E371}" destId="{8351A6A2-F224-486C-8378-0374188D6C30}" srcOrd="11" destOrd="0" presId="urn:microsoft.com/office/officeart/2005/8/layout/default"/>
    <dgm:cxn modelId="{EAB69C67-8B0D-42F2-A428-40C050DDEDF9}" type="presParOf" srcId="{224605FE-BABC-448C-9D84-3F0C30C5E371}" destId="{DEF51C49-7596-449F-BC06-39EF8386F44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3D0CED-3B77-4081-9B56-4D6984C8BCD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6785DA8C-F82D-49C6-8764-32F9DD9FC9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solidFill>
                <a:schemeClr val="accent3"/>
              </a:solidFill>
            </a:rPr>
            <a:t>Call the administration office for information on obtaining your red card or </a:t>
          </a:r>
          <a:r>
            <a:rPr lang="en-US">
              <a:solidFill>
                <a:schemeClr val="accent3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HomeCampus</a:t>
          </a:r>
          <a:r>
            <a:rPr lang="en-US">
              <a:solidFill>
                <a:schemeClr val="accent3"/>
              </a:solidFill>
            </a:rPr>
            <a:t>.com </a:t>
          </a:r>
          <a:r>
            <a:rPr lang="en-US" b="0">
              <a:solidFill>
                <a:schemeClr val="accent3"/>
              </a:solidFill>
            </a:rPr>
            <a:t>to download red card.</a:t>
          </a:r>
        </a:p>
      </dgm:t>
    </dgm:pt>
    <dgm:pt modelId="{C8C91C88-7FDD-4EC0-BE75-908874E4B71E}" type="parTrans" cxnId="{C6721930-BE7A-474E-97E8-4856F77D3F49}">
      <dgm:prSet/>
      <dgm:spPr/>
      <dgm:t>
        <a:bodyPr/>
        <a:lstStyle/>
        <a:p>
          <a:endParaRPr lang="en-US"/>
        </a:p>
      </dgm:t>
    </dgm:pt>
    <dgm:pt modelId="{5CFF7C91-9362-4EDA-BB3A-17F150356F34}" type="sibTrans" cxnId="{C6721930-BE7A-474E-97E8-4856F77D3F49}">
      <dgm:prSet/>
      <dgm:spPr/>
      <dgm:t>
        <a:bodyPr/>
        <a:lstStyle/>
        <a:p>
          <a:endParaRPr lang="en-US"/>
        </a:p>
      </dgm:t>
    </dgm:pt>
    <dgm:pt modelId="{DD3AF9AF-DBB7-461E-AF7C-A2A1C20AD5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solidFill>
                <a:schemeClr val="accent3"/>
              </a:solidFill>
            </a:rPr>
            <a:t>Visit </a:t>
          </a:r>
          <a:r>
            <a:rPr lang="en-US" b="0">
              <a:solidFill>
                <a:schemeClr val="accent3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EU website</a:t>
          </a:r>
          <a:r>
            <a:rPr lang="en-US" b="0">
              <a:solidFill>
                <a:schemeClr val="accent3"/>
              </a:solidFill>
            </a:rPr>
            <a:t> for updated info about athletics.</a:t>
          </a:r>
        </a:p>
      </dgm:t>
    </dgm:pt>
    <dgm:pt modelId="{3F94E54F-0245-43E1-BC63-9533A84D0E43}" type="parTrans" cxnId="{D7905528-3B6E-4396-BE77-0CCE0ED3CD61}">
      <dgm:prSet/>
      <dgm:spPr/>
      <dgm:t>
        <a:bodyPr/>
        <a:lstStyle/>
        <a:p>
          <a:endParaRPr lang="en-US"/>
        </a:p>
      </dgm:t>
    </dgm:pt>
    <dgm:pt modelId="{102D9D6B-6EEF-4FD1-ABFC-92E2E92B10AC}" type="sibTrans" cxnId="{D7905528-3B6E-4396-BE77-0CCE0ED3CD61}">
      <dgm:prSet/>
      <dgm:spPr/>
      <dgm:t>
        <a:bodyPr/>
        <a:lstStyle/>
        <a:p>
          <a:endParaRPr lang="en-US"/>
        </a:p>
      </dgm:t>
    </dgm:pt>
    <dgm:pt modelId="{A0A33998-85EB-48F5-AC2A-7879F3F6105D}" type="pres">
      <dgm:prSet presAssocID="{233D0CED-3B77-4081-9B56-4D6984C8BCDE}" presName="root" presStyleCnt="0">
        <dgm:presLayoutVars>
          <dgm:dir/>
          <dgm:resizeHandles val="exact"/>
        </dgm:presLayoutVars>
      </dgm:prSet>
      <dgm:spPr/>
    </dgm:pt>
    <dgm:pt modelId="{16D83F69-1739-4275-B732-84227D0ECC99}" type="pres">
      <dgm:prSet presAssocID="{6785DA8C-F82D-49C6-8764-32F9DD9FC955}" presName="compNode" presStyleCnt="0"/>
      <dgm:spPr/>
    </dgm:pt>
    <dgm:pt modelId="{DC48A21B-840A-4476-A3FE-121C326B904F}" type="pres">
      <dgm:prSet presAssocID="{6785DA8C-F82D-49C6-8764-32F9DD9FC955}" presName="bgRect" presStyleLbl="bgShp" presStyleIdx="0" presStyleCnt="2"/>
      <dgm:spPr>
        <a:solidFill>
          <a:schemeClr val="bg1">
            <a:lumMod val="85000"/>
          </a:schemeClr>
        </a:solidFill>
      </dgm:spPr>
    </dgm:pt>
    <dgm:pt modelId="{19FBC206-A671-4105-ABD5-996F19C37A92}" type="pres">
      <dgm:prSet presAssocID="{6785DA8C-F82D-49C6-8764-32F9DD9FC955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9838348-A05E-44A3-BECD-E680F8E25514}" type="pres">
      <dgm:prSet presAssocID="{6785DA8C-F82D-49C6-8764-32F9DD9FC955}" presName="spaceRect" presStyleCnt="0"/>
      <dgm:spPr/>
    </dgm:pt>
    <dgm:pt modelId="{9387D7F3-5B1D-4DBC-A8B7-C6EACAACC24C}" type="pres">
      <dgm:prSet presAssocID="{6785DA8C-F82D-49C6-8764-32F9DD9FC955}" presName="parTx" presStyleLbl="revTx" presStyleIdx="0" presStyleCnt="2">
        <dgm:presLayoutVars>
          <dgm:chMax val="0"/>
          <dgm:chPref val="0"/>
        </dgm:presLayoutVars>
      </dgm:prSet>
      <dgm:spPr/>
    </dgm:pt>
    <dgm:pt modelId="{05BD6FD4-F529-4C72-A2F4-206F53942A3F}" type="pres">
      <dgm:prSet presAssocID="{5CFF7C91-9362-4EDA-BB3A-17F150356F34}" presName="sibTrans" presStyleCnt="0"/>
      <dgm:spPr/>
    </dgm:pt>
    <dgm:pt modelId="{E2F3C92D-FAE8-4B71-9901-6E6D26C7A0C9}" type="pres">
      <dgm:prSet presAssocID="{DD3AF9AF-DBB7-461E-AF7C-A2A1C20AD54D}" presName="compNode" presStyleCnt="0"/>
      <dgm:spPr/>
    </dgm:pt>
    <dgm:pt modelId="{93394B15-7D60-4720-9A85-3E638FDE5369}" type="pres">
      <dgm:prSet presAssocID="{DD3AF9AF-DBB7-461E-AF7C-A2A1C20AD54D}" presName="bgRect" presStyleLbl="bgShp" presStyleIdx="1" presStyleCnt="2"/>
      <dgm:spPr>
        <a:solidFill>
          <a:schemeClr val="bg1">
            <a:lumMod val="85000"/>
          </a:schemeClr>
        </a:solidFill>
      </dgm:spPr>
    </dgm:pt>
    <dgm:pt modelId="{6164B076-D8FA-4A92-B53F-DB6946C02A36}" type="pres">
      <dgm:prSet presAssocID="{DD3AF9AF-DBB7-461E-AF7C-A2A1C20AD54D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BAA49CB7-A52A-4AFC-9454-4941BB661DBB}" type="pres">
      <dgm:prSet presAssocID="{DD3AF9AF-DBB7-461E-AF7C-A2A1C20AD54D}" presName="spaceRect" presStyleCnt="0"/>
      <dgm:spPr/>
    </dgm:pt>
    <dgm:pt modelId="{AF45AC14-C440-4E8B-B2A6-E8717D48D8BD}" type="pres">
      <dgm:prSet presAssocID="{DD3AF9AF-DBB7-461E-AF7C-A2A1C20AD54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7905528-3B6E-4396-BE77-0CCE0ED3CD61}" srcId="{233D0CED-3B77-4081-9B56-4D6984C8BCDE}" destId="{DD3AF9AF-DBB7-461E-AF7C-A2A1C20AD54D}" srcOrd="1" destOrd="0" parTransId="{3F94E54F-0245-43E1-BC63-9533A84D0E43}" sibTransId="{102D9D6B-6EEF-4FD1-ABFC-92E2E92B10AC}"/>
    <dgm:cxn modelId="{C6721930-BE7A-474E-97E8-4856F77D3F49}" srcId="{233D0CED-3B77-4081-9B56-4D6984C8BCDE}" destId="{6785DA8C-F82D-49C6-8764-32F9DD9FC955}" srcOrd="0" destOrd="0" parTransId="{C8C91C88-7FDD-4EC0-BE75-908874E4B71E}" sibTransId="{5CFF7C91-9362-4EDA-BB3A-17F150356F34}"/>
    <dgm:cxn modelId="{5D86043D-4FDD-46CE-9D3F-607600FE749F}" type="presOf" srcId="{233D0CED-3B77-4081-9B56-4D6984C8BCDE}" destId="{A0A33998-85EB-48F5-AC2A-7879F3F6105D}" srcOrd="0" destOrd="0" presId="urn:microsoft.com/office/officeart/2018/2/layout/IconVerticalSolidList"/>
    <dgm:cxn modelId="{ECA5BA9D-7BA8-4E16-B467-DF767444BBBA}" type="presOf" srcId="{6785DA8C-F82D-49C6-8764-32F9DD9FC955}" destId="{9387D7F3-5B1D-4DBC-A8B7-C6EACAACC24C}" srcOrd="0" destOrd="0" presId="urn:microsoft.com/office/officeart/2018/2/layout/IconVerticalSolidList"/>
    <dgm:cxn modelId="{20679DE0-265A-4F10-B616-3DFFFA55B608}" type="presOf" srcId="{DD3AF9AF-DBB7-461E-AF7C-A2A1C20AD54D}" destId="{AF45AC14-C440-4E8B-B2A6-E8717D48D8BD}" srcOrd="0" destOrd="0" presId="urn:microsoft.com/office/officeart/2018/2/layout/IconVerticalSolidList"/>
    <dgm:cxn modelId="{DC61771C-C217-4045-AA09-2F90376ACF0D}" type="presParOf" srcId="{A0A33998-85EB-48F5-AC2A-7879F3F6105D}" destId="{16D83F69-1739-4275-B732-84227D0ECC99}" srcOrd="0" destOrd="0" presId="urn:microsoft.com/office/officeart/2018/2/layout/IconVerticalSolidList"/>
    <dgm:cxn modelId="{5BF87473-DF54-4A4E-85E4-714A035F7AB1}" type="presParOf" srcId="{16D83F69-1739-4275-B732-84227D0ECC99}" destId="{DC48A21B-840A-4476-A3FE-121C326B904F}" srcOrd="0" destOrd="0" presId="urn:microsoft.com/office/officeart/2018/2/layout/IconVerticalSolidList"/>
    <dgm:cxn modelId="{624C9627-2D75-4BFE-87A5-F89FFB7D12B1}" type="presParOf" srcId="{16D83F69-1739-4275-B732-84227D0ECC99}" destId="{19FBC206-A671-4105-ABD5-996F19C37A92}" srcOrd="1" destOrd="0" presId="urn:microsoft.com/office/officeart/2018/2/layout/IconVerticalSolidList"/>
    <dgm:cxn modelId="{3CFD65F4-F590-4E21-AE5A-E75E854A2433}" type="presParOf" srcId="{16D83F69-1739-4275-B732-84227D0ECC99}" destId="{99838348-A05E-44A3-BECD-E680F8E25514}" srcOrd="2" destOrd="0" presId="urn:microsoft.com/office/officeart/2018/2/layout/IconVerticalSolidList"/>
    <dgm:cxn modelId="{7A9795F7-B4A7-4C81-B0A3-909499BA271C}" type="presParOf" srcId="{16D83F69-1739-4275-B732-84227D0ECC99}" destId="{9387D7F3-5B1D-4DBC-A8B7-C6EACAACC24C}" srcOrd="3" destOrd="0" presId="urn:microsoft.com/office/officeart/2018/2/layout/IconVerticalSolidList"/>
    <dgm:cxn modelId="{9AA0FAD5-AB5D-4A77-AB40-2ACB59ABF6FC}" type="presParOf" srcId="{A0A33998-85EB-48F5-AC2A-7879F3F6105D}" destId="{05BD6FD4-F529-4C72-A2F4-206F53942A3F}" srcOrd="1" destOrd="0" presId="urn:microsoft.com/office/officeart/2018/2/layout/IconVerticalSolidList"/>
    <dgm:cxn modelId="{0E17FE06-9D94-4D4B-A51F-5CCAFF5C8AA2}" type="presParOf" srcId="{A0A33998-85EB-48F5-AC2A-7879F3F6105D}" destId="{E2F3C92D-FAE8-4B71-9901-6E6D26C7A0C9}" srcOrd="2" destOrd="0" presId="urn:microsoft.com/office/officeart/2018/2/layout/IconVerticalSolidList"/>
    <dgm:cxn modelId="{D98F4099-B052-4768-81F8-BF42BACFDE67}" type="presParOf" srcId="{E2F3C92D-FAE8-4B71-9901-6E6D26C7A0C9}" destId="{93394B15-7D60-4720-9A85-3E638FDE5369}" srcOrd="0" destOrd="0" presId="urn:microsoft.com/office/officeart/2018/2/layout/IconVerticalSolidList"/>
    <dgm:cxn modelId="{D3559B2D-00E2-4E0B-A7AD-611C1D0D8997}" type="presParOf" srcId="{E2F3C92D-FAE8-4B71-9901-6E6D26C7A0C9}" destId="{6164B076-D8FA-4A92-B53F-DB6946C02A36}" srcOrd="1" destOrd="0" presId="urn:microsoft.com/office/officeart/2018/2/layout/IconVerticalSolidList"/>
    <dgm:cxn modelId="{6C3EA37C-4A99-4FA6-94DC-A94825B86794}" type="presParOf" srcId="{E2F3C92D-FAE8-4B71-9901-6E6D26C7A0C9}" destId="{BAA49CB7-A52A-4AFC-9454-4941BB661DBB}" srcOrd="2" destOrd="0" presId="urn:microsoft.com/office/officeart/2018/2/layout/IconVerticalSolidList"/>
    <dgm:cxn modelId="{4374BBCF-5BD6-462F-9E38-8C64E416714C}" type="presParOf" srcId="{E2F3C92D-FAE8-4B71-9901-6E6D26C7A0C9}" destId="{AF45AC14-C440-4E8B-B2A6-E8717D48D8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77C77-AAB9-4843-826C-7973A726118A}">
      <dsp:nvSpPr>
        <dsp:cNvPr id="0" name=""/>
        <dsp:cNvSpPr/>
      </dsp:nvSpPr>
      <dsp:spPr>
        <a:xfrm>
          <a:off x="0" y="0"/>
          <a:ext cx="6412230" cy="108535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Career</a:t>
          </a:r>
        </a:p>
      </dsp:txBody>
      <dsp:txXfrm>
        <a:off x="31789" y="31789"/>
        <a:ext cx="5241048" cy="1021775"/>
      </dsp:txXfrm>
    </dsp:sp>
    <dsp:sp modelId="{A19C35E4-F858-4A04-8F46-C9D56DF69C7F}">
      <dsp:nvSpPr>
        <dsp:cNvPr id="0" name=""/>
        <dsp:cNvSpPr/>
      </dsp:nvSpPr>
      <dsp:spPr>
        <a:xfrm>
          <a:off x="565784" y="1266245"/>
          <a:ext cx="6412230" cy="108535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Major or Specialty</a:t>
          </a:r>
        </a:p>
      </dsp:txBody>
      <dsp:txXfrm>
        <a:off x="597573" y="1298034"/>
        <a:ext cx="5077387" cy="1021775"/>
      </dsp:txXfrm>
    </dsp:sp>
    <dsp:sp modelId="{E11A3992-E3C4-4074-8BAF-3A6330D1DEC4}">
      <dsp:nvSpPr>
        <dsp:cNvPr id="0" name=""/>
        <dsp:cNvSpPr/>
      </dsp:nvSpPr>
      <dsp:spPr>
        <a:xfrm>
          <a:off x="1131569" y="2532491"/>
          <a:ext cx="6412230" cy="108535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Education or Training</a:t>
          </a:r>
        </a:p>
      </dsp:txBody>
      <dsp:txXfrm>
        <a:off x="1163358" y="2564280"/>
        <a:ext cx="5077387" cy="1021775"/>
      </dsp:txXfrm>
    </dsp:sp>
    <dsp:sp modelId="{DA46B72B-0536-4EEE-879C-A9164FE05357}">
      <dsp:nvSpPr>
        <dsp:cNvPr id="0" name=""/>
        <dsp:cNvSpPr/>
      </dsp:nvSpPr>
      <dsp:spPr>
        <a:xfrm>
          <a:off x="5706750" y="823059"/>
          <a:ext cx="705479" cy="705479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865483" y="823059"/>
        <a:ext cx="388013" cy="530873"/>
      </dsp:txXfrm>
    </dsp:sp>
    <dsp:sp modelId="{4C9F6DDE-C5CF-4D91-9273-B3C90937C357}">
      <dsp:nvSpPr>
        <dsp:cNvPr id="0" name=""/>
        <dsp:cNvSpPr/>
      </dsp:nvSpPr>
      <dsp:spPr>
        <a:xfrm>
          <a:off x="6272535" y="2082069"/>
          <a:ext cx="705479" cy="705479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-14400000"/>
              <a:satOff val="-35776"/>
              <a:lumOff val="-53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6431268" y="2082069"/>
        <a:ext cx="388013" cy="5308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29D42-AADE-4496-9501-1ABEA19E20B0}">
      <dsp:nvSpPr>
        <dsp:cNvPr id="0" name=""/>
        <dsp:cNvSpPr/>
      </dsp:nvSpPr>
      <dsp:spPr>
        <a:xfrm>
          <a:off x="0" y="29947"/>
          <a:ext cx="7543801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Minimum GPA 2.0</a:t>
          </a:r>
        </a:p>
      </dsp:txBody>
      <dsp:txXfrm>
        <a:off x="59713" y="89660"/>
        <a:ext cx="7424375" cy="1103809"/>
      </dsp:txXfrm>
    </dsp:sp>
    <dsp:sp modelId="{0E22E58B-F361-494D-ADEC-5D2D0E2AC34E}">
      <dsp:nvSpPr>
        <dsp:cNvPr id="0" name=""/>
        <dsp:cNvSpPr/>
      </dsp:nvSpPr>
      <dsp:spPr>
        <a:xfrm>
          <a:off x="0" y="1400062"/>
          <a:ext cx="7543801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No more than 1 F</a:t>
          </a:r>
        </a:p>
      </dsp:txBody>
      <dsp:txXfrm>
        <a:off x="59713" y="1459775"/>
        <a:ext cx="7424375" cy="1103809"/>
      </dsp:txXfrm>
    </dsp:sp>
    <dsp:sp modelId="{72A51503-0DEF-454A-BE28-E15F5B519F65}">
      <dsp:nvSpPr>
        <dsp:cNvPr id="0" name=""/>
        <dsp:cNvSpPr/>
      </dsp:nvSpPr>
      <dsp:spPr>
        <a:xfrm>
          <a:off x="0" y="2770177"/>
          <a:ext cx="7543801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No more than 1 U</a:t>
          </a:r>
        </a:p>
      </dsp:txBody>
      <dsp:txXfrm>
        <a:off x="59713" y="2829890"/>
        <a:ext cx="7424375" cy="11038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CADC2-0D06-4B92-BA0D-9F5133F7F40E}">
      <dsp:nvSpPr>
        <dsp:cNvPr id="0" name=""/>
        <dsp:cNvSpPr/>
      </dsp:nvSpPr>
      <dsp:spPr>
        <a:xfrm>
          <a:off x="323701" y="1711"/>
          <a:ext cx="3162597" cy="1897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Maiandra GD" panose="020E0502030308020204" pitchFamily="34" charset="0"/>
            </a:rPr>
            <a:t>Leadership is an application-only class</a:t>
          </a:r>
        </a:p>
      </dsp:txBody>
      <dsp:txXfrm>
        <a:off x="323701" y="1711"/>
        <a:ext cx="3162597" cy="1897558"/>
      </dsp:txXfrm>
    </dsp:sp>
    <dsp:sp modelId="{F23F12D6-F458-4169-9AD8-C8F60CB04BE3}">
      <dsp:nvSpPr>
        <dsp:cNvPr id="0" name=""/>
        <dsp:cNvSpPr/>
      </dsp:nvSpPr>
      <dsp:spPr>
        <a:xfrm>
          <a:off x="323701" y="2215529"/>
          <a:ext cx="3162597" cy="1897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Maiandra GD" panose="020E0502030308020204" pitchFamily="34" charset="0"/>
            </a:rPr>
            <a:t>Once the application is completed, each student will be interviewed</a:t>
          </a:r>
        </a:p>
      </dsp:txBody>
      <dsp:txXfrm>
        <a:off x="323701" y="2215529"/>
        <a:ext cx="3162597" cy="18975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9C441-A47D-4EAE-8479-20D8EA05253C}">
      <dsp:nvSpPr>
        <dsp:cNvPr id="0" name=""/>
        <dsp:cNvSpPr/>
      </dsp:nvSpPr>
      <dsp:spPr>
        <a:xfrm>
          <a:off x="0" y="462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CA865-B56D-48A6-81E2-7376206997F3}">
      <dsp:nvSpPr>
        <dsp:cNvPr id="0" name=""/>
        <dsp:cNvSpPr/>
      </dsp:nvSpPr>
      <dsp:spPr>
        <a:xfrm>
          <a:off x="0" y="462"/>
          <a:ext cx="7543800" cy="75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 year College or University</a:t>
          </a:r>
        </a:p>
      </dsp:txBody>
      <dsp:txXfrm>
        <a:off x="0" y="462"/>
        <a:ext cx="7543800" cy="757031"/>
      </dsp:txXfrm>
    </dsp:sp>
    <dsp:sp modelId="{7FA94E6A-DE4B-404F-BE46-7426D113ADFA}">
      <dsp:nvSpPr>
        <dsp:cNvPr id="0" name=""/>
        <dsp:cNvSpPr/>
      </dsp:nvSpPr>
      <dsp:spPr>
        <a:xfrm>
          <a:off x="0" y="757493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D93F2-97AA-449F-8D86-041B07FFB15F}">
      <dsp:nvSpPr>
        <dsp:cNvPr id="0" name=""/>
        <dsp:cNvSpPr/>
      </dsp:nvSpPr>
      <dsp:spPr>
        <a:xfrm>
          <a:off x="0" y="757493"/>
          <a:ext cx="7543800" cy="75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Community College</a:t>
          </a:r>
        </a:p>
      </dsp:txBody>
      <dsp:txXfrm>
        <a:off x="0" y="757493"/>
        <a:ext cx="7543800" cy="757031"/>
      </dsp:txXfrm>
    </dsp:sp>
    <dsp:sp modelId="{C5B4EADD-FB4A-4F15-AFC4-D695197DC641}">
      <dsp:nvSpPr>
        <dsp:cNvPr id="0" name=""/>
        <dsp:cNvSpPr/>
      </dsp:nvSpPr>
      <dsp:spPr>
        <a:xfrm>
          <a:off x="0" y="1514524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5ABAB-92C8-4CB0-BD14-74AE36EE114B}">
      <dsp:nvSpPr>
        <dsp:cNvPr id="0" name=""/>
        <dsp:cNvSpPr/>
      </dsp:nvSpPr>
      <dsp:spPr>
        <a:xfrm>
          <a:off x="0" y="1514524"/>
          <a:ext cx="7543800" cy="75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Trade or Technical School</a:t>
          </a:r>
        </a:p>
      </dsp:txBody>
      <dsp:txXfrm>
        <a:off x="0" y="1514524"/>
        <a:ext cx="7543800" cy="757031"/>
      </dsp:txXfrm>
    </dsp:sp>
    <dsp:sp modelId="{FE6768E1-C391-4037-B1E6-BCFF665F5E1E}">
      <dsp:nvSpPr>
        <dsp:cNvPr id="0" name=""/>
        <dsp:cNvSpPr/>
      </dsp:nvSpPr>
      <dsp:spPr>
        <a:xfrm>
          <a:off x="0" y="2271555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BE448-81B5-4945-A98B-82CDCBA6CB11}">
      <dsp:nvSpPr>
        <dsp:cNvPr id="0" name=""/>
        <dsp:cNvSpPr/>
      </dsp:nvSpPr>
      <dsp:spPr>
        <a:xfrm>
          <a:off x="0" y="2271555"/>
          <a:ext cx="7543800" cy="75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Military</a:t>
          </a:r>
        </a:p>
      </dsp:txBody>
      <dsp:txXfrm>
        <a:off x="0" y="2271555"/>
        <a:ext cx="7543800" cy="757031"/>
      </dsp:txXfrm>
    </dsp:sp>
    <dsp:sp modelId="{44EF3F6B-FEBB-4320-BECB-62DDA4BCC4BF}">
      <dsp:nvSpPr>
        <dsp:cNvPr id="0" name=""/>
        <dsp:cNvSpPr/>
      </dsp:nvSpPr>
      <dsp:spPr>
        <a:xfrm>
          <a:off x="0" y="3028586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19DC2-1FA7-4AE4-B463-19A7FA90CC11}">
      <dsp:nvSpPr>
        <dsp:cNvPr id="0" name=""/>
        <dsp:cNvSpPr/>
      </dsp:nvSpPr>
      <dsp:spPr>
        <a:xfrm>
          <a:off x="0" y="3028586"/>
          <a:ext cx="7543800" cy="75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Workforce</a:t>
          </a:r>
        </a:p>
      </dsp:txBody>
      <dsp:txXfrm>
        <a:off x="0" y="3028586"/>
        <a:ext cx="7543800" cy="757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610E1-74B4-466D-BA79-C3F8CA9A9AE1}">
      <dsp:nvSpPr>
        <dsp:cNvPr id="0" name=""/>
        <dsp:cNvSpPr/>
      </dsp:nvSpPr>
      <dsp:spPr>
        <a:xfrm>
          <a:off x="0" y="3034"/>
          <a:ext cx="7543800" cy="16818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BC003-829A-44E4-BE35-311E0FB72C3C}">
      <dsp:nvSpPr>
        <dsp:cNvPr id="0" name=""/>
        <dsp:cNvSpPr/>
      </dsp:nvSpPr>
      <dsp:spPr>
        <a:xfrm>
          <a:off x="508747" y="381442"/>
          <a:ext cx="925899" cy="9249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E5A28-0676-47EE-93D2-701AEBB887AD}">
      <dsp:nvSpPr>
        <dsp:cNvPr id="0" name=""/>
        <dsp:cNvSpPr/>
      </dsp:nvSpPr>
      <dsp:spPr>
        <a:xfrm>
          <a:off x="1943395" y="3034"/>
          <a:ext cx="5498316" cy="1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66" tIns="178166" rIns="178166" bIns="178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Counselors will be visiting Jr Highs in March for 1-1 course selection meetings.</a:t>
          </a:r>
        </a:p>
      </dsp:txBody>
      <dsp:txXfrm>
        <a:off x="1943395" y="3034"/>
        <a:ext cx="5498316" cy="1683454"/>
      </dsp:txXfrm>
    </dsp:sp>
    <dsp:sp modelId="{4F992909-368F-4CC2-A71D-F337BB454EC7}">
      <dsp:nvSpPr>
        <dsp:cNvPr id="0" name=""/>
        <dsp:cNvSpPr/>
      </dsp:nvSpPr>
      <dsp:spPr>
        <a:xfrm>
          <a:off x="0" y="1931355"/>
          <a:ext cx="7543800" cy="16818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EC1A-AE7B-4C78-A062-BAE17C203915}">
      <dsp:nvSpPr>
        <dsp:cNvPr id="0" name=""/>
        <dsp:cNvSpPr/>
      </dsp:nvSpPr>
      <dsp:spPr>
        <a:xfrm>
          <a:off x="508747" y="2309762"/>
          <a:ext cx="925899" cy="9249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EE31F-AB90-4C7A-9299-902D2112968F}">
      <dsp:nvSpPr>
        <dsp:cNvPr id="0" name=""/>
        <dsp:cNvSpPr/>
      </dsp:nvSpPr>
      <dsp:spPr>
        <a:xfrm>
          <a:off x="1943395" y="1931355"/>
          <a:ext cx="5498316" cy="1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66" tIns="178166" rIns="178166" bIns="17816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Letters are being mailed out to parents.  Appointments cannot be rescheduled.</a:t>
          </a:r>
        </a:p>
      </dsp:txBody>
      <dsp:txXfrm>
        <a:off x="1943395" y="1931355"/>
        <a:ext cx="5498316" cy="1683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0FDB6-B7A3-407A-AC65-6CE93714C4C9}">
      <dsp:nvSpPr>
        <dsp:cNvPr id="0" name=""/>
        <dsp:cNvSpPr/>
      </dsp:nvSpPr>
      <dsp:spPr>
        <a:xfrm>
          <a:off x="0" y="821808"/>
          <a:ext cx="8268551" cy="151718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09889-2ABC-4C06-923C-AFD97CF03E7D}">
      <dsp:nvSpPr>
        <dsp:cNvPr id="0" name=""/>
        <dsp:cNvSpPr/>
      </dsp:nvSpPr>
      <dsp:spPr>
        <a:xfrm>
          <a:off x="458948" y="1163174"/>
          <a:ext cx="834451" cy="8344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8FE1F-4EA7-4CCA-A9B9-217759AAB3E5}">
      <dsp:nvSpPr>
        <dsp:cNvPr id="0" name=""/>
        <dsp:cNvSpPr/>
      </dsp:nvSpPr>
      <dsp:spPr>
        <a:xfrm>
          <a:off x="1752347" y="821808"/>
          <a:ext cx="6516203" cy="1517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569" tIns="160569" rIns="160569" bIns="16056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Pre-Enrollment in available on the MUSD Website.  After approval of pre-enrollment Trini Medrano will contact you for an appointment.</a:t>
          </a:r>
        </a:p>
      </dsp:txBody>
      <dsp:txXfrm>
        <a:off x="1752347" y="821808"/>
        <a:ext cx="6516203" cy="1517184"/>
      </dsp:txXfrm>
    </dsp:sp>
    <dsp:sp modelId="{0E0B6F2A-909C-4485-A052-D076067B743B}">
      <dsp:nvSpPr>
        <dsp:cNvPr id="0" name=""/>
        <dsp:cNvSpPr/>
      </dsp:nvSpPr>
      <dsp:spPr>
        <a:xfrm>
          <a:off x="0" y="2718288"/>
          <a:ext cx="8268551" cy="151718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699AB-B0A0-44BF-BF93-36D26BCAAAD2}">
      <dsp:nvSpPr>
        <dsp:cNvPr id="0" name=""/>
        <dsp:cNvSpPr/>
      </dsp:nvSpPr>
      <dsp:spPr>
        <a:xfrm>
          <a:off x="458948" y="3059655"/>
          <a:ext cx="834451" cy="8344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67035-A9CF-463B-92AA-814F54B8F4E4}">
      <dsp:nvSpPr>
        <dsp:cNvPr id="0" name=""/>
        <dsp:cNvSpPr/>
      </dsp:nvSpPr>
      <dsp:spPr>
        <a:xfrm>
          <a:off x="1752347" y="2718288"/>
          <a:ext cx="6516203" cy="1517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569" tIns="160569" rIns="160569" bIns="16056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Course selection </a:t>
          </a:r>
          <a:r>
            <a:rPr lang="en-US" sz="2300" kern="1200">
              <a:latin typeface="+mn-lt"/>
            </a:rPr>
            <a:t>instructions </a:t>
          </a:r>
          <a:r>
            <a:rPr lang="en-US" sz="2300" kern="1200"/>
            <a:t>will be provided at appointment with Trini. </a:t>
          </a:r>
        </a:p>
      </dsp:txBody>
      <dsp:txXfrm>
        <a:off x="1752347" y="2718288"/>
        <a:ext cx="6516203" cy="15171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12DB2-C6AF-4404-A4E2-63E439731FA5}">
      <dsp:nvSpPr>
        <dsp:cNvPr id="0" name=""/>
        <dsp:cNvSpPr/>
      </dsp:nvSpPr>
      <dsp:spPr>
        <a:xfrm>
          <a:off x="748486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Small Class Size (Max 22 Students)</a:t>
          </a:r>
        </a:p>
      </dsp:txBody>
      <dsp:txXfrm>
        <a:off x="748486" y="3406"/>
        <a:ext cx="1889633" cy="1133780"/>
      </dsp:txXfrm>
    </dsp:sp>
    <dsp:sp modelId="{A85F828C-5873-467A-9435-730A7271BDB4}">
      <dsp:nvSpPr>
        <dsp:cNvPr id="0" name=""/>
        <dsp:cNvSpPr/>
      </dsp:nvSpPr>
      <dsp:spPr>
        <a:xfrm>
          <a:off x="2827083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Tutoring Opportunities</a:t>
          </a:r>
        </a:p>
      </dsp:txBody>
      <dsp:txXfrm>
        <a:off x="2827083" y="3406"/>
        <a:ext cx="1889633" cy="1133780"/>
      </dsp:txXfrm>
    </dsp:sp>
    <dsp:sp modelId="{02FC8DA8-D3CC-4FBE-9411-2CF5AF863980}">
      <dsp:nvSpPr>
        <dsp:cNvPr id="0" name=""/>
        <dsp:cNvSpPr/>
      </dsp:nvSpPr>
      <dsp:spPr>
        <a:xfrm>
          <a:off x="4905680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Study Skills and Organization</a:t>
          </a:r>
        </a:p>
      </dsp:txBody>
      <dsp:txXfrm>
        <a:off x="4905680" y="3406"/>
        <a:ext cx="1889633" cy="1133780"/>
      </dsp:txXfrm>
    </dsp:sp>
    <dsp:sp modelId="{7B894261-F437-42F6-BC93-514DDE5A4751}">
      <dsp:nvSpPr>
        <dsp:cNvPr id="0" name=""/>
        <dsp:cNvSpPr/>
      </dsp:nvSpPr>
      <dsp:spPr>
        <a:xfrm>
          <a:off x="748486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Frequent Parent/Guardian Contact</a:t>
          </a:r>
        </a:p>
      </dsp:txBody>
      <dsp:txXfrm>
        <a:off x="748486" y="1326149"/>
        <a:ext cx="1889633" cy="1133780"/>
      </dsp:txXfrm>
    </dsp:sp>
    <dsp:sp modelId="{64C4AEE6-4B74-4B41-B129-4E59F6059AAB}">
      <dsp:nvSpPr>
        <dsp:cNvPr id="0" name=""/>
        <dsp:cNvSpPr/>
      </dsp:nvSpPr>
      <dsp:spPr>
        <a:xfrm>
          <a:off x="2827083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Involvement on Traditional Campus</a:t>
          </a:r>
        </a:p>
      </dsp:txBody>
      <dsp:txXfrm>
        <a:off x="2827083" y="1326149"/>
        <a:ext cx="1889633" cy="1133780"/>
      </dsp:txXfrm>
    </dsp:sp>
    <dsp:sp modelId="{A368376D-315D-4D41-900F-713B7829F4BF}">
      <dsp:nvSpPr>
        <dsp:cNvPr id="0" name=""/>
        <dsp:cNvSpPr/>
      </dsp:nvSpPr>
      <dsp:spPr>
        <a:xfrm>
          <a:off x="4905680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Core Instruction from One Teacher</a:t>
          </a:r>
        </a:p>
      </dsp:txBody>
      <dsp:txXfrm>
        <a:off x="4905680" y="1326149"/>
        <a:ext cx="1889633" cy="1133780"/>
      </dsp:txXfrm>
    </dsp:sp>
    <dsp:sp modelId="{0F8A6B0E-8C3D-4CFA-9C86-148C9331652B}">
      <dsp:nvSpPr>
        <dsp:cNvPr id="0" name=""/>
        <dsp:cNvSpPr/>
      </dsp:nvSpPr>
      <dsp:spPr>
        <a:xfrm>
          <a:off x="2827083" y="2648893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Career Exploration</a:t>
          </a:r>
        </a:p>
      </dsp:txBody>
      <dsp:txXfrm>
        <a:off x="2827083" y="2648893"/>
        <a:ext cx="1889633" cy="1133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079B8-C79B-4EE6-B267-8AD57DE984BE}">
      <dsp:nvSpPr>
        <dsp:cNvPr id="0" name=""/>
        <dsp:cNvSpPr/>
      </dsp:nvSpPr>
      <dsp:spPr>
        <a:xfrm>
          <a:off x="0" y="479345"/>
          <a:ext cx="2357437" cy="1414462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Football</a:t>
          </a:r>
        </a:p>
      </dsp:txBody>
      <dsp:txXfrm>
        <a:off x="0" y="479345"/>
        <a:ext cx="2357437" cy="1414462"/>
      </dsp:txXfrm>
    </dsp:sp>
    <dsp:sp modelId="{012EA79B-6E84-4472-A9F2-6E1C1346CD0E}">
      <dsp:nvSpPr>
        <dsp:cNvPr id="0" name=""/>
        <dsp:cNvSpPr/>
      </dsp:nvSpPr>
      <dsp:spPr>
        <a:xfrm>
          <a:off x="2593181" y="479345"/>
          <a:ext cx="2357437" cy="1414462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Girls’ Golf</a:t>
          </a:r>
        </a:p>
      </dsp:txBody>
      <dsp:txXfrm>
        <a:off x="2593181" y="479345"/>
        <a:ext cx="2357437" cy="1414462"/>
      </dsp:txXfrm>
    </dsp:sp>
    <dsp:sp modelId="{5C8EA939-D8F8-4004-8713-4D9EA11E222C}">
      <dsp:nvSpPr>
        <dsp:cNvPr id="0" name=""/>
        <dsp:cNvSpPr/>
      </dsp:nvSpPr>
      <dsp:spPr>
        <a:xfrm>
          <a:off x="5186362" y="479345"/>
          <a:ext cx="2357437" cy="1414462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Cross Country</a:t>
          </a:r>
        </a:p>
      </dsp:txBody>
      <dsp:txXfrm>
        <a:off x="5186362" y="479345"/>
        <a:ext cx="2357437" cy="1414462"/>
      </dsp:txXfrm>
    </dsp:sp>
    <dsp:sp modelId="{2FD9CA15-EE11-40AE-A1CF-4C3DD4BD514B}">
      <dsp:nvSpPr>
        <dsp:cNvPr id="0" name=""/>
        <dsp:cNvSpPr/>
      </dsp:nvSpPr>
      <dsp:spPr>
        <a:xfrm>
          <a:off x="1296590" y="2129551"/>
          <a:ext cx="2357437" cy="1414462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Girls’ Tennis</a:t>
          </a:r>
        </a:p>
      </dsp:txBody>
      <dsp:txXfrm>
        <a:off x="1296590" y="2129551"/>
        <a:ext cx="2357437" cy="1414462"/>
      </dsp:txXfrm>
    </dsp:sp>
    <dsp:sp modelId="{27FFB241-5000-42D6-9B9A-F9CFE1CC83AD}">
      <dsp:nvSpPr>
        <dsp:cNvPr id="0" name=""/>
        <dsp:cNvSpPr/>
      </dsp:nvSpPr>
      <dsp:spPr>
        <a:xfrm>
          <a:off x="3889771" y="2129551"/>
          <a:ext cx="2357437" cy="1414462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Girls’ Volleyball</a:t>
          </a:r>
        </a:p>
      </dsp:txBody>
      <dsp:txXfrm>
        <a:off x="3889771" y="2129551"/>
        <a:ext cx="2357437" cy="14144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595A0-000B-4C17-99B5-091EE105D2B3}">
      <dsp:nvSpPr>
        <dsp:cNvPr id="0" name=""/>
        <dsp:cNvSpPr/>
      </dsp:nvSpPr>
      <dsp:spPr>
        <a:xfrm>
          <a:off x="0" y="360705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Boys’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Basketball</a:t>
          </a:r>
        </a:p>
      </dsp:txBody>
      <dsp:txXfrm>
        <a:off x="0" y="360705"/>
        <a:ext cx="2357437" cy="1414462"/>
      </dsp:txXfrm>
    </dsp:sp>
    <dsp:sp modelId="{97E93522-D19A-460B-93BD-D7101E683495}">
      <dsp:nvSpPr>
        <dsp:cNvPr id="0" name=""/>
        <dsp:cNvSpPr/>
      </dsp:nvSpPr>
      <dsp:spPr>
        <a:xfrm>
          <a:off x="2593181" y="360705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Girls’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Basketball</a:t>
          </a:r>
        </a:p>
      </dsp:txBody>
      <dsp:txXfrm>
        <a:off x="2593181" y="360705"/>
        <a:ext cx="2357437" cy="1414462"/>
      </dsp:txXfrm>
    </dsp:sp>
    <dsp:sp modelId="{16A4594A-410B-4081-B005-A9CD3BDB2732}">
      <dsp:nvSpPr>
        <dsp:cNvPr id="0" name=""/>
        <dsp:cNvSpPr/>
      </dsp:nvSpPr>
      <dsp:spPr>
        <a:xfrm>
          <a:off x="5186362" y="360705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Cross Country</a:t>
          </a:r>
        </a:p>
      </dsp:txBody>
      <dsp:txXfrm>
        <a:off x="5186362" y="360705"/>
        <a:ext cx="2357437" cy="1414462"/>
      </dsp:txXfrm>
    </dsp:sp>
    <dsp:sp modelId="{6020C73C-C4A9-49FF-87EF-999D40B479C7}">
      <dsp:nvSpPr>
        <dsp:cNvPr id="0" name=""/>
        <dsp:cNvSpPr/>
      </dsp:nvSpPr>
      <dsp:spPr>
        <a:xfrm>
          <a:off x="0" y="2010911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Wrestling</a:t>
          </a:r>
        </a:p>
      </dsp:txBody>
      <dsp:txXfrm>
        <a:off x="0" y="2010911"/>
        <a:ext cx="2357437" cy="1414462"/>
      </dsp:txXfrm>
    </dsp:sp>
    <dsp:sp modelId="{5E8E26DD-5476-44E3-B04F-6DD7F6FCF6D7}">
      <dsp:nvSpPr>
        <dsp:cNvPr id="0" name=""/>
        <dsp:cNvSpPr/>
      </dsp:nvSpPr>
      <dsp:spPr>
        <a:xfrm>
          <a:off x="2593181" y="2010911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Boys’ Soccer</a:t>
          </a:r>
        </a:p>
      </dsp:txBody>
      <dsp:txXfrm>
        <a:off x="2593181" y="2010911"/>
        <a:ext cx="2357437" cy="1414462"/>
      </dsp:txXfrm>
    </dsp:sp>
    <dsp:sp modelId="{BCC2B9B1-8C94-4CF6-BC00-707F25CE18FA}">
      <dsp:nvSpPr>
        <dsp:cNvPr id="0" name=""/>
        <dsp:cNvSpPr/>
      </dsp:nvSpPr>
      <dsp:spPr>
        <a:xfrm>
          <a:off x="5186362" y="2010911"/>
          <a:ext cx="2357437" cy="1414462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Girls’ Soccer</a:t>
          </a:r>
        </a:p>
      </dsp:txBody>
      <dsp:txXfrm>
        <a:off x="5186362" y="2010911"/>
        <a:ext cx="2357437" cy="14144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6623E-7E65-4902-A240-744ABE61F998}">
      <dsp:nvSpPr>
        <dsp:cNvPr id="0" name=""/>
        <dsp:cNvSpPr/>
      </dsp:nvSpPr>
      <dsp:spPr>
        <a:xfrm>
          <a:off x="748486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Baseball</a:t>
          </a:r>
        </a:p>
      </dsp:txBody>
      <dsp:txXfrm>
        <a:off x="748486" y="3406"/>
        <a:ext cx="1889633" cy="1133780"/>
      </dsp:txXfrm>
    </dsp:sp>
    <dsp:sp modelId="{72214939-BDE7-4F2F-91F3-8FCFD583F633}">
      <dsp:nvSpPr>
        <dsp:cNvPr id="0" name=""/>
        <dsp:cNvSpPr/>
      </dsp:nvSpPr>
      <dsp:spPr>
        <a:xfrm>
          <a:off x="2827083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Softball</a:t>
          </a:r>
        </a:p>
      </dsp:txBody>
      <dsp:txXfrm>
        <a:off x="2827083" y="3406"/>
        <a:ext cx="1889633" cy="1133780"/>
      </dsp:txXfrm>
    </dsp:sp>
    <dsp:sp modelId="{E1523E5B-6DB1-444C-AFC4-1FC998BEC867}">
      <dsp:nvSpPr>
        <dsp:cNvPr id="0" name=""/>
        <dsp:cNvSpPr/>
      </dsp:nvSpPr>
      <dsp:spPr>
        <a:xfrm>
          <a:off x="4905680" y="3406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Swimming</a:t>
          </a:r>
        </a:p>
      </dsp:txBody>
      <dsp:txXfrm>
        <a:off x="4905680" y="3406"/>
        <a:ext cx="1889633" cy="1133780"/>
      </dsp:txXfrm>
    </dsp:sp>
    <dsp:sp modelId="{8A59D44C-8D27-4FAD-9B4D-1511C2FA53BA}">
      <dsp:nvSpPr>
        <dsp:cNvPr id="0" name=""/>
        <dsp:cNvSpPr/>
      </dsp:nvSpPr>
      <dsp:spPr>
        <a:xfrm>
          <a:off x="748486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Boys’ Volleyball</a:t>
          </a:r>
        </a:p>
      </dsp:txBody>
      <dsp:txXfrm>
        <a:off x="748486" y="1326149"/>
        <a:ext cx="1889633" cy="1133780"/>
      </dsp:txXfrm>
    </dsp:sp>
    <dsp:sp modelId="{C88EA982-8F4A-4685-B26D-54D48E050B51}">
      <dsp:nvSpPr>
        <dsp:cNvPr id="0" name=""/>
        <dsp:cNvSpPr/>
      </dsp:nvSpPr>
      <dsp:spPr>
        <a:xfrm>
          <a:off x="2827083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Track</a:t>
          </a:r>
        </a:p>
      </dsp:txBody>
      <dsp:txXfrm>
        <a:off x="2827083" y="1326149"/>
        <a:ext cx="1889633" cy="1133780"/>
      </dsp:txXfrm>
    </dsp:sp>
    <dsp:sp modelId="{40A9635E-8D10-40C4-AF62-8C1C7048CEC3}">
      <dsp:nvSpPr>
        <dsp:cNvPr id="0" name=""/>
        <dsp:cNvSpPr/>
      </dsp:nvSpPr>
      <dsp:spPr>
        <a:xfrm>
          <a:off x="4905680" y="1326149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Boys’ Tennis</a:t>
          </a:r>
        </a:p>
      </dsp:txBody>
      <dsp:txXfrm>
        <a:off x="4905680" y="1326149"/>
        <a:ext cx="1889633" cy="1133780"/>
      </dsp:txXfrm>
    </dsp:sp>
    <dsp:sp modelId="{DEF51C49-7596-449F-BC06-39EF8386F447}">
      <dsp:nvSpPr>
        <dsp:cNvPr id="0" name=""/>
        <dsp:cNvSpPr/>
      </dsp:nvSpPr>
      <dsp:spPr>
        <a:xfrm>
          <a:off x="2827083" y="2648893"/>
          <a:ext cx="1889633" cy="1133780"/>
        </a:xfrm>
        <a:prstGeom prst="rect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Boys’ Golf</a:t>
          </a:r>
        </a:p>
      </dsp:txBody>
      <dsp:txXfrm>
        <a:off x="2827083" y="2648893"/>
        <a:ext cx="1889633" cy="11337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8A21B-840A-4476-A3FE-121C326B904F}">
      <dsp:nvSpPr>
        <dsp:cNvPr id="0" name=""/>
        <dsp:cNvSpPr/>
      </dsp:nvSpPr>
      <dsp:spPr>
        <a:xfrm>
          <a:off x="0" y="782668"/>
          <a:ext cx="8244397" cy="14449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BC206-A671-4105-ABD5-996F19C37A92}">
      <dsp:nvSpPr>
        <dsp:cNvPr id="0" name=""/>
        <dsp:cNvSpPr/>
      </dsp:nvSpPr>
      <dsp:spPr>
        <a:xfrm>
          <a:off x="437090" y="1107776"/>
          <a:ext cx="794709" cy="7947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7D7F3-5B1D-4DBC-A8B7-C6EACAACC24C}">
      <dsp:nvSpPr>
        <dsp:cNvPr id="0" name=""/>
        <dsp:cNvSpPr/>
      </dsp:nvSpPr>
      <dsp:spPr>
        <a:xfrm>
          <a:off x="1668889" y="782668"/>
          <a:ext cx="6575507" cy="144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21" tIns="152921" rIns="152921" bIns="15292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solidFill>
                <a:schemeClr val="accent3"/>
              </a:solidFill>
            </a:rPr>
            <a:t>Call the administration office for information on obtaining your red card or </a:t>
          </a:r>
          <a:r>
            <a:rPr lang="en-US" sz="2400" kern="1200">
              <a:solidFill>
                <a:schemeClr val="accent3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HomeCampus</a:t>
          </a:r>
          <a:r>
            <a:rPr lang="en-US" sz="2400" kern="1200">
              <a:solidFill>
                <a:schemeClr val="accent3"/>
              </a:solidFill>
            </a:rPr>
            <a:t>.com </a:t>
          </a:r>
          <a:r>
            <a:rPr lang="en-US" sz="2400" b="0" kern="1200">
              <a:solidFill>
                <a:schemeClr val="accent3"/>
              </a:solidFill>
            </a:rPr>
            <a:t>to download red card.</a:t>
          </a:r>
        </a:p>
      </dsp:txBody>
      <dsp:txXfrm>
        <a:off x="1668889" y="782668"/>
        <a:ext cx="6575507" cy="1444926"/>
      </dsp:txXfrm>
    </dsp:sp>
    <dsp:sp modelId="{93394B15-7D60-4720-9A85-3E638FDE5369}">
      <dsp:nvSpPr>
        <dsp:cNvPr id="0" name=""/>
        <dsp:cNvSpPr/>
      </dsp:nvSpPr>
      <dsp:spPr>
        <a:xfrm>
          <a:off x="0" y="2588826"/>
          <a:ext cx="8244397" cy="14449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4B076-D8FA-4A92-B53F-DB6946C02A36}">
      <dsp:nvSpPr>
        <dsp:cNvPr id="0" name=""/>
        <dsp:cNvSpPr/>
      </dsp:nvSpPr>
      <dsp:spPr>
        <a:xfrm>
          <a:off x="437090" y="2913934"/>
          <a:ext cx="794709" cy="79470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5AC14-C440-4E8B-B2A6-E8717D48D8BD}">
      <dsp:nvSpPr>
        <dsp:cNvPr id="0" name=""/>
        <dsp:cNvSpPr/>
      </dsp:nvSpPr>
      <dsp:spPr>
        <a:xfrm>
          <a:off x="1668889" y="2588826"/>
          <a:ext cx="6575507" cy="144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921" tIns="152921" rIns="152921" bIns="15292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solidFill>
                <a:schemeClr val="accent3"/>
              </a:solidFill>
            </a:rPr>
            <a:t>Visit </a:t>
          </a:r>
          <a:r>
            <a:rPr lang="en-US" sz="2400" b="0" kern="1200">
              <a:solidFill>
                <a:schemeClr val="accent3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EU website</a:t>
          </a:r>
          <a:r>
            <a:rPr lang="en-US" sz="2400" b="0" kern="1200">
              <a:solidFill>
                <a:schemeClr val="accent3"/>
              </a:solidFill>
            </a:rPr>
            <a:t> for updated info about athletics.</a:t>
          </a:r>
        </a:p>
      </dsp:txBody>
      <dsp:txXfrm>
        <a:off x="1668889" y="2588826"/>
        <a:ext cx="6575507" cy="1444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D3C211-155D-4A9B-B7D1-57A2C0BC966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F22E8D-9080-4146-8654-09A4F875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6074690-7256-4BB9-AC0F-97AEAE8CDEC2}" type="slidenum">
              <a:rPr lang="en-US">
                <a:solidFill>
                  <a:srgbClr val="6A3A20"/>
                </a:solidFill>
                <a:latin typeface="Constantia"/>
              </a:rPr>
              <a:pPr defTabSz="931774">
                <a:defRPr/>
              </a:pPr>
              <a:t>14</a:t>
            </a:fld>
            <a:endParaRPr lang="en-US">
              <a:solidFill>
                <a:srgbClr val="6A3A2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43807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6074690-7256-4BB9-AC0F-97AEAE8CDEC2}" type="slidenum">
              <a:rPr lang="en-US">
                <a:solidFill>
                  <a:srgbClr val="6A3A20"/>
                </a:solidFill>
                <a:latin typeface="Constantia"/>
              </a:rPr>
              <a:pPr defTabSz="931774">
                <a:defRPr/>
              </a:pPr>
              <a:t>20</a:t>
            </a:fld>
            <a:endParaRPr lang="en-US">
              <a:solidFill>
                <a:srgbClr val="6A3A2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0100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6074690-7256-4BB9-AC0F-97AEAE8CDEC2}" type="slidenum">
              <a:rPr lang="en-US">
                <a:solidFill>
                  <a:srgbClr val="6A3A20"/>
                </a:solidFill>
                <a:latin typeface="Constantia"/>
              </a:rPr>
              <a:pPr defTabSz="931774">
                <a:defRPr/>
              </a:pPr>
              <a:t>21</a:t>
            </a:fld>
            <a:endParaRPr lang="en-US">
              <a:solidFill>
                <a:srgbClr val="6A3A2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49984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1648C3-9E4B-426E-9217-A009CF4EF7E0}" type="slidenum">
              <a:rPr lang="en-US" altLang="en-US" sz="1200">
                <a:solidFill>
                  <a:prstClr val="black"/>
                </a:solidFill>
              </a:rPr>
              <a:pPr/>
              <a:t>23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A1CBEB-8BD3-4B81-9EF5-F483FF7DD09B}" type="slidenum">
              <a:rPr lang="en-US" altLang="en-US" sz="1200">
                <a:solidFill>
                  <a:prstClr val="black"/>
                </a:solidFill>
              </a:rPr>
              <a:pPr/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F97FCA-06AC-49FB-BA67-2E6C62D6233C}" type="slidenum">
              <a:rPr lang="en-US" altLang="en-US" sz="1200">
                <a:solidFill>
                  <a:prstClr val="black"/>
                </a:solidFill>
              </a:rPr>
              <a:pPr/>
              <a:t>27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3" cy="648"/>
              <a:chOff x="-3" y="1562"/>
              <a:chExt cx="5763" cy="64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8" y="1763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37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01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58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6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73" y="1754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73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9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EADA567-2DA5-41B2-858B-9FF5774F9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67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438D5-73D3-4021-BF00-AFEFA585C0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BFBFE-B6AD-4A74-B905-B812F4EA56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6B269-35D9-49D2-91BD-C4893E39F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56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866217" y="947920"/>
            <a:ext cx="6571059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09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87261"/>
            <a:ext cx="2346876" cy="28397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10999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87263"/>
            <a:ext cx="2359035" cy="28397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6" y="2603502"/>
            <a:ext cx="2368086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87261"/>
            <a:ext cx="2370772" cy="283979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54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841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98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5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58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2900-25D2-4E4D-88AC-C2AF1E53FC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49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pc="38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46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spc="38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6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5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2/7/2023</a:t>
            </a:fld>
            <a:endParaRPr lang="en-US" spc="3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3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47AEF-7A37-4001-B3C0-1BCBEBF2A2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8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6002D-3074-4C7F-A360-4F229A1E8D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2A276-EDBE-4498-BC76-1A511873CD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76199-711C-47C3-966A-CD677517D0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0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253CD-B797-4D47-A7F9-66877013DE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7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25D1-68C8-414F-BCFC-6FB560DA72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802B-930E-4FFF-A13B-CBC216FF95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9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6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58" y="1680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81" y="1764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27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40" y="1728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179" y="1653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36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2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47" y="1646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689" y="1656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36" y="1735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50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63" y="1671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64" y="1697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7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ctr" eaLnBrk="0" fontAlgn="base" hangingPunct="0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5DC79D18-D5D3-4608-9A09-8CF6D2C9AFB5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1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7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algn="ctr" eaLnBrk="0" fontAlgn="base" hangingPunct="0"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5DC79D18-D5D3-4608-9A09-8CF6D2C9AFB5}" type="slidenum">
              <a:rPr lang="en-US" altLang="en-US" smtClean="0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9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jmunoz@musd.net" TargetMode="Externa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lcox@sjcoe.net" TargetMode="Externa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jmunoz@musd.net" TargetMode="External"/><Relationship Id="rId3" Type="http://schemas.openxmlformats.org/officeDocument/2006/relationships/hyperlink" Target="mailto:staiariol@musd.net" TargetMode="External"/><Relationship Id="rId7" Type="http://schemas.openxmlformats.org/officeDocument/2006/relationships/image" Target="../media/image15.jpeg"/><Relationship Id="rId2" Type="http://schemas.openxmlformats.org/officeDocument/2006/relationships/hyperlink" Target="mailto:lpellegrinojackson@musd.net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acareerzone.org/ip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hyperlink" Target="https://www.californiacolleges.edu/#/care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385E9-C138-466F-94B7-0342BBF87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5832" y="639097"/>
            <a:ext cx="2551471" cy="3686015"/>
          </a:xfrm>
        </p:spPr>
        <p:txBody>
          <a:bodyPr>
            <a:normAutofit/>
          </a:bodyPr>
          <a:lstStyle/>
          <a:p>
            <a:r>
              <a:rPr lang="en-US" sz="5700">
                <a:solidFill>
                  <a:schemeClr val="tx1"/>
                </a:solidFill>
              </a:rPr>
              <a:t>8</a:t>
            </a:r>
            <a:r>
              <a:rPr lang="en-US" sz="5700" baseline="30000">
                <a:solidFill>
                  <a:schemeClr val="tx1"/>
                </a:solidFill>
              </a:rPr>
              <a:t>th</a:t>
            </a:r>
            <a:r>
              <a:rPr lang="en-US" sz="5700">
                <a:solidFill>
                  <a:schemeClr val="tx1"/>
                </a:solidFill>
              </a:rPr>
              <a:t> Grade</a:t>
            </a:r>
            <a:br>
              <a:rPr lang="en-US" sz="5700">
                <a:solidFill>
                  <a:schemeClr val="tx1"/>
                </a:solidFill>
              </a:rPr>
            </a:br>
            <a:r>
              <a:rPr lang="en-US" sz="5700">
                <a:solidFill>
                  <a:schemeClr val="tx1"/>
                </a:solidFill>
              </a:rPr>
              <a:t>Parent </a:t>
            </a:r>
            <a:br>
              <a:rPr lang="en-US" sz="5700">
                <a:solidFill>
                  <a:schemeClr val="tx1"/>
                </a:solidFill>
              </a:rPr>
            </a:br>
            <a:r>
              <a:rPr lang="en-US" sz="5700">
                <a:solidFill>
                  <a:schemeClr val="tx1"/>
                </a:solidFill>
              </a:rPr>
              <a:t>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27627-FB1E-4DC4-A676-0FF82ADA2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832" y="4455621"/>
            <a:ext cx="2563493" cy="1238616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700">
                <a:solidFill>
                  <a:schemeClr val="accent1"/>
                </a:solidFill>
              </a:rPr>
              <a:t>Welcome Class of 2027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EBF553F-B273-6316-C0A3-BCEF03719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r="899" b="5"/>
          <a:stretch/>
        </p:blipFill>
        <p:spPr>
          <a:xfrm>
            <a:off x="705518" y="640081"/>
            <a:ext cx="4724124" cy="5054156"/>
          </a:xfrm>
          <a:prstGeom prst="rect">
            <a:avLst/>
          </a:prstGeom>
        </p:spPr>
      </p:pic>
      <p:cxnSp>
        <p:nvCxnSpPr>
          <p:cNvPr id="3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3434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FC6E2D9-4E04-9D33-5D4E-9DBFD8155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5017" y="-147983"/>
            <a:ext cx="3729383" cy="372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1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1BBB1-3C42-4A8F-9CC2-2A3E618F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22" y="584483"/>
            <a:ext cx="7543800" cy="1450757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Post High School Options</a:t>
            </a:r>
          </a:p>
        </p:txBody>
      </p:sp>
      <p:graphicFrame>
        <p:nvGraphicFramePr>
          <p:cNvPr id="28" name="TextBox 25">
            <a:extLst>
              <a:ext uri="{FF2B5EF4-FFF2-40B4-BE49-F238E27FC236}">
                <a16:creationId xmlns:a16="http://schemas.microsoft.com/office/drawing/2014/main" id="{91B76925-A220-4572-8A13-B053B54AF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176019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42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A3678-422A-4F68-BB0F-9D56467E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Freshmen Course Selection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914BE6F2-98DF-4CAE-9320-89FB55D7C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355652"/>
              </p:ext>
            </p:extLst>
          </p:nvPr>
        </p:nvGraphicFramePr>
        <p:xfrm>
          <a:off x="802481" y="2385390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055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DB80-23E4-47E4-A99A-A3316629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75" y="489856"/>
            <a:ext cx="8668450" cy="940013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solidFill>
                  <a:schemeClr val="tx2"/>
                </a:solidFill>
              </a:rPr>
              <a:t>Open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0E2D-CAA2-49E6-9B46-07AE04E5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480" y="2576602"/>
            <a:ext cx="4664528" cy="265689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If your open enrollment is approved, your home high school will send your course selection form to the high school you were approved to attend</a:t>
            </a:r>
            <a:r>
              <a:rPr lang="en-US" sz="2800"/>
              <a:t>.</a:t>
            </a:r>
          </a:p>
        </p:txBody>
      </p:sp>
      <p:pic>
        <p:nvPicPr>
          <p:cNvPr id="7" name="Graphic 6" descr="Schoolhouse">
            <a:extLst>
              <a:ext uri="{FF2B5EF4-FFF2-40B4-BE49-F238E27FC236}">
                <a16:creationId xmlns:a16="http://schemas.microsoft.com/office/drawing/2014/main" id="{793D6EC5-F9E4-4E68-BDE3-14363BD0B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6" y="2576602"/>
            <a:ext cx="2656895" cy="26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1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21C6-50A9-45CC-8399-EAF988CA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NON MUSD Students</a:t>
            </a:r>
            <a:endParaRPr lang="en-US" sz="5400">
              <a:solidFill>
                <a:schemeClr val="accent1"/>
              </a:solidFill>
              <a:latin typeface="Rockwell Condensed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2F45C14-482A-4526-B93B-2E3B1C6A15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149970"/>
              </p:ext>
            </p:extLst>
          </p:nvPr>
        </p:nvGraphicFramePr>
        <p:xfrm>
          <a:off x="460584" y="1514116"/>
          <a:ext cx="8268551" cy="5057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41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728343F-71D6-422E-AF77-E65D1BB95D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02360"/>
              </p:ext>
            </p:extLst>
          </p:nvPr>
        </p:nvGraphicFramePr>
        <p:xfrm>
          <a:off x="810985" y="2240030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DA7462-93D5-80A5-8516-3D663A61BB54}"/>
              </a:ext>
            </a:extLst>
          </p:cNvPr>
          <p:cNvSpPr txBox="1"/>
          <p:nvPr/>
        </p:nvSpPr>
        <p:spPr>
          <a:xfrm>
            <a:off x="810985" y="174171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+mj-lt"/>
              </a:rPr>
              <a:t>C.A.R.E.</a:t>
            </a:r>
          </a:p>
          <a:p>
            <a:pPr algn="ctr"/>
            <a:r>
              <a:rPr lang="en-US" sz="2800">
                <a:latin typeface="+mj-lt"/>
              </a:rPr>
              <a:t>Community Active </a:t>
            </a:r>
          </a:p>
          <a:p>
            <a:pPr algn="ctr"/>
            <a:r>
              <a:rPr lang="en-US" sz="2800">
                <a:latin typeface="+mj-lt"/>
              </a:rPr>
              <a:t>Response to Education </a:t>
            </a:r>
          </a:p>
        </p:txBody>
      </p:sp>
    </p:spTree>
    <p:extLst>
      <p:ext uri="{BB962C8B-B14F-4D97-AF65-F5344CB8AC3E}">
        <p14:creationId xmlns:p14="http://schemas.microsoft.com/office/powerpoint/2010/main" val="429225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9ECA3CAA-FCD4-4DB5-B319-F489E81E8ECD}"/>
              </a:ext>
            </a:extLst>
          </p:cNvPr>
          <p:cNvSpPr/>
          <p:nvPr/>
        </p:nvSpPr>
        <p:spPr>
          <a:xfrm>
            <a:off x="5670209" y="2264985"/>
            <a:ext cx="2093062" cy="2093062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6C222-4290-4320-AD7F-270B22D7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 fontScale="90000"/>
          </a:bodyPr>
          <a:lstStyle/>
          <a:p>
            <a:pPr defTabSz="914400"/>
            <a:r>
              <a:rPr lang="en-US" sz="6000">
                <a:solidFill>
                  <a:schemeClr val="tx1"/>
                </a:solidFill>
              </a:rPr>
              <a:t>Interested in C.A.R.E.?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AFA0E5-191E-4385-B400-5C570D4B9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40" y="4759613"/>
            <a:ext cx="5181600" cy="1411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Jessica Munoz</a:t>
            </a:r>
          </a:p>
          <a:p>
            <a:pPr marL="0" indent="0" algn="ctr">
              <a:buNone/>
            </a:pPr>
            <a:r>
              <a:rPr lang="en-US" sz="280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jmunoz@musd.net</a:t>
            </a:r>
            <a:r>
              <a:rPr lang="en-US" sz="28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Rectangle 5" descr="Email">
            <a:extLst>
              <a:ext uri="{FF2B5EF4-FFF2-40B4-BE49-F238E27FC236}">
                <a16:creationId xmlns:a16="http://schemas.microsoft.com/office/drawing/2014/main" id="{F85B5681-C960-4884-97AD-222AFCDEA7F5}"/>
              </a:ext>
            </a:extLst>
          </p:cNvPr>
          <p:cNvSpPr/>
          <p:nvPr/>
        </p:nvSpPr>
        <p:spPr>
          <a:xfrm>
            <a:off x="6116271" y="2689564"/>
            <a:ext cx="1200937" cy="120093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9C8C17-CA3D-4965-BA90-E55CB4C8B39B}"/>
              </a:ext>
            </a:extLst>
          </p:cNvPr>
          <p:cNvSpPr/>
          <p:nvPr/>
        </p:nvSpPr>
        <p:spPr>
          <a:xfrm>
            <a:off x="1380730" y="2286731"/>
            <a:ext cx="2093062" cy="2093062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9" name="Rectangle 8" descr="Email">
            <a:extLst>
              <a:ext uri="{FF2B5EF4-FFF2-40B4-BE49-F238E27FC236}">
                <a16:creationId xmlns:a16="http://schemas.microsoft.com/office/drawing/2014/main" id="{3F33A5E9-854F-4601-927C-F80837899364}"/>
              </a:ext>
            </a:extLst>
          </p:cNvPr>
          <p:cNvSpPr/>
          <p:nvPr/>
        </p:nvSpPr>
        <p:spPr>
          <a:xfrm>
            <a:off x="1826792" y="2689564"/>
            <a:ext cx="1200937" cy="120093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384DA21-EA40-4707-A7C3-29F30B10144B}"/>
              </a:ext>
            </a:extLst>
          </p:cNvPr>
          <p:cNvSpPr txBox="1">
            <a:spLocks/>
          </p:cNvSpPr>
          <p:nvPr/>
        </p:nvSpPr>
        <p:spPr>
          <a:xfrm>
            <a:off x="-163540" y="4822836"/>
            <a:ext cx="5181600" cy="1411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Lonnie Cox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80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lcox@sjcoe.net</a:t>
            </a:r>
            <a:r>
              <a:rPr lang="en-US" sz="2800">
                <a:solidFill>
                  <a:schemeClr val="accent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642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ketball on the hardwood of an indoor court">
            <a:extLst>
              <a:ext uri="{FF2B5EF4-FFF2-40B4-BE49-F238E27FC236}">
                <a16:creationId xmlns:a16="http://schemas.microsoft.com/office/drawing/2014/main" id="{E2DCC7EB-7253-45A9-9748-208AEDA42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1000" r="-1" b="-1"/>
          <a:stretch/>
        </p:blipFill>
        <p:spPr>
          <a:xfrm>
            <a:off x="20" y="10"/>
            <a:ext cx="9143980" cy="6857989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D5F7FF-B9CF-40B2-87F1-7B8E747E8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42875"/>
            <a:ext cx="7475538" cy="30368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9000">
                <a:solidFill>
                  <a:schemeClr val="accent1"/>
                </a:solidFill>
              </a:rPr>
              <a:t>East Union Athletics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51F05-8C65-47BE-BCE5-8C20F41B7F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2894013"/>
            <a:ext cx="5919788" cy="106997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200"/>
              </a:spcBef>
              <a:buNone/>
            </a:pPr>
            <a:r>
              <a:rPr lang="en-US" sz="3600">
                <a:solidFill>
                  <a:schemeClr val="accent2"/>
                </a:solidFill>
              </a:rPr>
              <a:t>Athletic Director</a:t>
            </a:r>
          </a:p>
          <a:p>
            <a:pPr marL="0" indent="0" defTabSz="914400">
              <a:spcBef>
                <a:spcPts val="1200"/>
              </a:spcBef>
              <a:buNone/>
            </a:pPr>
            <a:r>
              <a:rPr lang="en-US" sz="3600">
                <a:solidFill>
                  <a:schemeClr val="accent2"/>
                </a:solidFill>
              </a:rPr>
              <a:t>JJ Ramirez</a:t>
            </a:r>
          </a:p>
          <a:p>
            <a:pPr marL="0" indent="0" defTabSz="914400">
              <a:spcBef>
                <a:spcPts val="1200"/>
              </a:spcBef>
              <a:buNone/>
            </a:pPr>
            <a:r>
              <a:rPr lang="en-US" sz="360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728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71BBB1-3C42-4A8F-9CC2-2A3E618F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8000">
                <a:solidFill>
                  <a:schemeClr val="tx2"/>
                </a:solidFill>
              </a:rPr>
              <a:t>Fall Sports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8" name="TextBox 25">
            <a:extLst>
              <a:ext uri="{FF2B5EF4-FFF2-40B4-BE49-F238E27FC236}">
                <a16:creationId xmlns:a16="http://schemas.microsoft.com/office/drawing/2014/main" id="{91B76925-A220-4572-8A13-B053B54AF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155996"/>
              </p:ext>
            </p:extLst>
          </p:nvPr>
        </p:nvGraphicFramePr>
        <p:xfrm>
          <a:off x="822960" y="1845734"/>
          <a:ext cx="75438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297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BBB1-3C42-4A8F-9CC2-2A3E618F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8000">
                <a:solidFill>
                  <a:schemeClr val="tx2"/>
                </a:solidFill>
              </a:rPr>
              <a:t>Winter Sports</a:t>
            </a:r>
          </a:p>
        </p:txBody>
      </p:sp>
      <p:graphicFrame>
        <p:nvGraphicFramePr>
          <p:cNvPr id="28" name="TextBox 25">
            <a:extLst>
              <a:ext uri="{FF2B5EF4-FFF2-40B4-BE49-F238E27FC236}">
                <a16:creationId xmlns:a16="http://schemas.microsoft.com/office/drawing/2014/main" id="{91B76925-A220-4572-8A13-B053B54AF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98594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03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BBB1-3C42-4A8F-9CC2-2A3E618F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8000">
                <a:solidFill>
                  <a:schemeClr val="tx2"/>
                </a:solidFill>
              </a:rPr>
              <a:t>Spring Sports</a:t>
            </a:r>
          </a:p>
        </p:txBody>
      </p:sp>
      <p:graphicFrame>
        <p:nvGraphicFramePr>
          <p:cNvPr id="28" name="TextBox 25">
            <a:extLst>
              <a:ext uri="{FF2B5EF4-FFF2-40B4-BE49-F238E27FC236}">
                <a16:creationId xmlns:a16="http://schemas.microsoft.com/office/drawing/2014/main" id="{91B76925-A220-4572-8A13-B053B54AF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040244"/>
              </p:ext>
            </p:extLst>
          </p:nvPr>
        </p:nvGraphicFramePr>
        <p:xfrm>
          <a:off x="822722" y="2098515"/>
          <a:ext cx="75438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204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cers LEAD History of Phenix 1-20-23">
            <a:hlinkClick r:id="" action="ppaction://media"/>
            <a:extLst>
              <a:ext uri="{FF2B5EF4-FFF2-40B4-BE49-F238E27FC236}">
                <a16:creationId xmlns:a16="http://schemas.microsoft.com/office/drawing/2014/main" id="{2273EB11-1FF7-5480-9F40-278EED52FE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488" y="979488"/>
            <a:ext cx="8709025" cy="4899025"/>
          </a:xfrm>
        </p:spPr>
      </p:pic>
    </p:spTree>
    <p:extLst>
      <p:ext uri="{BB962C8B-B14F-4D97-AF65-F5344CB8AC3E}">
        <p14:creationId xmlns:p14="http://schemas.microsoft.com/office/powerpoint/2010/main" val="36905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defTabSz="914400"/>
            <a:r>
              <a:rPr lang="en-US" altLang="en-US" sz="6000">
                <a:solidFill>
                  <a:schemeClr val="accent1"/>
                </a:solidFill>
              </a:rPr>
              <a:t>Red Card</a:t>
            </a:r>
            <a:br>
              <a:rPr lang="en-US" altLang="en-US" sz="6000">
                <a:solidFill>
                  <a:schemeClr val="accent1"/>
                </a:solidFill>
              </a:rPr>
            </a:br>
            <a:r>
              <a:rPr lang="en-US" altLang="en-US" sz="6000">
                <a:solidFill>
                  <a:schemeClr val="accent1"/>
                </a:solidFill>
              </a:rPr>
              <a:t>Information</a:t>
            </a:r>
            <a:endParaRPr lang="en-US" sz="6000">
              <a:solidFill>
                <a:schemeClr val="accent1"/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1DBD7C1-469D-4B7B-AC00-AD9D8A596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459739"/>
              </p:ext>
            </p:extLst>
          </p:nvPr>
        </p:nvGraphicFramePr>
        <p:xfrm>
          <a:off x="424543" y="1589314"/>
          <a:ext cx="8244397" cy="481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2564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altLang="en-US" sz="8000">
                <a:solidFill>
                  <a:schemeClr val="tx1"/>
                </a:solidFill>
              </a:rPr>
              <a:t>Eligibility</a:t>
            </a:r>
            <a:endParaRPr lang="en-US" sz="8000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85557003-A4A1-6B5F-818E-24DA2944B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772335"/>
              </p:ext>
            </p:extLst>
          </p:nvPr>
        </p:nvGraphicFramePr>
        <p:xfrm>
          <a:off x="822959" y="1845734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162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87EBF-19D8-4BC6-9AB1-5C6A9C0A2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4" r="5914" b="-1"/>
          <a:stretch/>
        </p:blipFill>
        <p:spPr>
          <a:xfrm>
            <a:off x="20" y="10"/>
            <a:ext cx="9143978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D5F7FF-B9CF-40B2-87F1-7B8E747E8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29" y="486229"/>
            <a:ext cx="8589962" cy="16081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solidFill>
                  <a:schemeClr val="tx1"/>
                </a:solidFill>
              </a:rPr>
              <a:t>East Union Activities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51F05-8C65-47BE-BCE5-8C20F41B7F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2340429"/>
            <a:ext cx="4683125" cy="160972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200"/>
              </a:spcBef>
              <a:buNone/>
            </a:pPr>
            <a:r>
              <a:rPr lang="en-US" sz="3600"/>
              <a:t>Activities Director</a:t>
            </a:r>
          </a:p>
          <a:p>
            <a:pPr marL="0" indent="0" defTabSz="914400">
              <a:spcBef>
                <a:spcPts val="1200"/>
              </a:spcBef>
              <a:buNone/>
            </a:pPr>
            <a:r>
              <a:rPr lang="en-US" sz="3600"/>
              <a:t>Jenaia Cano</a:t>
            </a:r>
          </a:p>
        </p:txBody>
      </p:sp>
    </p:spTree>
    <p:extLst>
      <p:ext uri="{BB962C8B-B14F-4D97-AF65-F5344CB8AC3E}">
        <p14:creationId xmlns:p14="http://schemas.microsoft.com/office/powerpoint/2010/main" val="246301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799" y="883851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High School Life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5730" y="3785573"/>
            <a:ext cx="7192538" cy="2838251"/>
          </a:xfrm>
        </p:spPr>
        <p:txBody>
          <a:bodyPr/>
          <a:lstStyle/>
          <a:p>
            <a:pPr algn="ctr"/>
            <a:r>
              <a:rPr lang="en-US" altLang="en-US" sz="3600" b="1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We want you to GET INVOLVED!</a:t>
            </a:r>
            <a:endParaRPr lang="en-US" altLang="en-US" sz="360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>
                <a:latin typeface="Maiandra GD" panose="020E0502030308020204" pitchFamily="34" charset="0"/>
              </a:rPr>
              <a:t>Participate, find clubs, take a class you love, play sports, play music, sing, and cheer!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5F3A2D7-0E12-6AD8-45EE-514F895FB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7" y="776868"/>
            <a:ext cx="1423103" cy="1535723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1FB78C6D-BFF6-0149-AE38-AEFC1668D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" y="776868"/>
            <a:ext cx="1423103" cy="15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76489" y="-59354"/>
            <a:ext cx="7772400" cy="762000"/>
          </a:xfrm>
        </p:spPr>
        <p:txBody>
          <a:bodyPr/>
          <a:lstStyle/>
          <a:p>
            <a:pPr algn="ctr"/>
            <a:r>
              <a:rPr lang="en-US" altLang="en-US" sz="4800" b="1">
                <a:latin typeface="Segoe UI Black" panose="020B0A02040204020203" pitchFamily="34" charset="0"/>
                <a:ea typeface="Segoe UI Black" panose="020B0A02040204020203" pitchFamily="34" charset="0"/>
              </a:rPr>
              <a:t>Clubs &amp; Organizations</a:t>
            </a:r>
            <a:endParaRPr lang="en-US" altLang="en-US" sz="400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1063978" y="533400"/>
            <a:ext cx="3810000" cy="3962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altLang="en-US" sz="1600">
              <a:latin typeface="Maiandra GD" panose="020E0502030308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ASB (Leadership)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API (Asian Pacific Islander) Club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Art-N-Soul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AVID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BAND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BSU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Choir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Club Hope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Community First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Creative Writing 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CSF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Environmental Science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FCA (Fellowship of Christian Athletes)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FCCLA (Family Career Community Leaders of America)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FIDM Fashion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French Club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  <a:cs typeface="Calibri"/>
              </a:rPr>
              <a:t>FFA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>
              <a:latin typeface="Maiandra GD"/>
            </a:endParaRPr>
          </a:p>
          <a:p>
            <a:endParaRPr lang="en-US" sz="1600">
              <a:latin typeface="Arial"/>
              <a:cs typeface="Arial"/>
            </a:endParaRPr>
          </a:p>
          <a:p>
            <a:pPr>
              <a:lnSpc>
                <a:spcPct val="80000"/>
              </a:lnSpc>
              <a:buNone/>
            </a:pPr>
            <a:endParaRPr lang="en-US" altLang="en-US" sz="900">
              <a:cs typeface="Arial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900"/>
              <a:t>	</a:t>
            </a:r>
          </a:p>
        </p:txBody>
      </p:sp>
      <p:sp>
        <p:nvSpPr>
          <p:cNvPr id="16388" name="Rectangle 1028"/>
          <p:cNvSpPr>
            <a:spLocks noGrp="1" noChangeArrowheads="1"/>
          </p:cNvSpPr>
          <p:nvPr>
            <p:ph sz="half" idx="2"/>
          </p:nvPr>
        </p:nvSpPr>
        <p:spPr>
          <a:xfrm>
            <a:off x="4881818" y="531848"/>
            <a:ext cx="3867389" cy="4495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altLang="en-US" sz="1700">
              <a:latin typeface="Maiandra GD" panose="020E0502030308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+mn-lt"/>
                <a:cs typeface="+mn-lt"/>
              </a:rPr>
              <a:t>Future Teacher Club</a:t>
            </a:r>
            <a:endParaRPr lang="en-US" sz="1600">
              <a:latin typeface="Maiandra GD"/>
              <a:ea typeface="Segoe UI Black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Girls Empowerment Leaders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GSA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JROTC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Journalism Honor Society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Key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Link Crew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Mecha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No Paing No Gain Weightlifting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Playbox Company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Programming/Robotic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Science Olympiad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Spirit Squad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Tabletop Gaming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Thespians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Volleyball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World Travelers Club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Yearbook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>
                <a:latin typeface="Maiandra GD"/>
                <a:ea typeface="Segoe UI Black"/>
              </a:rPr>
              <a:t>Young Ambassadors Club</a:t>
            </a:r>
            <a:endParaRPr lang="en-US" altLang="en-US" sz="1600">
              <a:latin typeface="Maiandra GD"/>
              <a:ea typeface="Segoe UI Black"/>
            </a:endParaRP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endParaRPr lang="en-US" altLang="en-US" sz="2000"/>
          </a:p>
        </p:txBody>
      </p:sp>
      <p:pic>
        <p:nvPicPr>
          <p:cNvPr id="16389" name="Picture 1035" descr="MCj025041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82" y="3117185"/>
            <a:ext cx="871294" cy="92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C:\Users\mpeterson\AppData\Local\Microsoft\Windows\Temporary Internet Files\Content.IE5\O0M5OADU\MC90005767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12" y="1559986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C:\Users\jcano\AppData\Local\Microsoft\Windows\Temporary Internet Files\Content.IE5\0F61FHPB\MC90035884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823" y="3863661"/>
            <a:ext cx="936623" cy="54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C:\Users\jcano\AppData\Local\Microsoft\Windows\Temporary Internet Files\Content.IE5\VVN3LP2I\MC900433841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96" y="5113605"/>
            <a:ext cx="1522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4" descr="C:\Users\jcano\AppData\Local\Microsoft\Windows\Temporary Internet Files\Content.IE5\2OALBOY5\MC900217144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897">
            <a:off x="7822007" y="2126313"/>
            <a:ext cx="1081719" cy="9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ed megaphone">
            <a:extLst>
              <a:ext uri="{FF2B5EF4-FFF2-40B4-BE49-F238E27FC236}">
                <a16:creationId xmlns:a16="http://schemas.microsoft.com/office/drawing/2014/main" id="{647A656C-B329-8EDE-467E-1815C82F1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4840772"/>
            <a:ext cx="1059786" cy="10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74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3B78-62D4-4669-A8C6-A482AA45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</a:rPr>
              <a:t>EAST UNION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B5B1D-963E-4A77-9A55-A44BE48A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>
                <a:latin typeface="Maiandra GD" panose="020E0502030308020204" pitchFamily="34" charset="0"/>
              </a:rPr>
              <a:t>The Leadership program is a way to become involved in many of the activities on campus!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>
                <a:latin typeface="Maiandra GD" panose="020E050203030802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>
                <a:latin typeface="Maiandra GD" panose="020E0502030308020204" pitchFamily="34" charset="0"/>
              </a:rPr>
              <a:t>You get to create an amazing high school experience for yourself and fellow classmates!</a:t>
            </a:r>
          </a:p>
          <a:p>
            <a:pPr marL="0" indent="0">
              <a:lnSpc>
                <a:spcPct val="90000"/>
              </a:lnSpc>
              <a:buNone/>
            </a:pPr>
            <a:endParaRPr lang="en-US"/>
          </a:p>
        </p:txBody>
      </p:sp>
      <p:pic>
        <p:nvPicPr>
          <p:cNvPr id="6" name="Picture 5" descr="A red and blue sign&#10;&#10;Description automatically generated with low confidence">
            <a:extLst>
              <a:ext uri="{FF2B5EF4-FFF2-40B4-BE49-F238E27FC236}">
                <a16:creationId xmlns:a16="http://schemas.microsoft.com/office/drawing/2014/main" id="{648EDFA3-AA2E-3FB5-CC47-453DAE1A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3" y="2307500"/>
            <a:ext cx="3810000" cy="3462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73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7C0DB-553B-44C0-AE35-21D9BCE2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b="1">
                <a:latin typeface="Segoe UI Black" panose="020B0A02040204020203" pitchFamily="34" charset="0"/>
                <a:ea typeface="Segoe UI Black" panose="020B0A02040204020203" pitchFamily="34" charset="0"/>
              </a:rPr>
              <a:t>ALL ABOUT LEADERSHIP</a:t>
            </a:r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812A1-543F-4F8D-B17A-ECCB87BB3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5563" y="1894115"/>
            <a:ext cx="3810000" cy="4746171"/>
          </a:xfrm>
        </p:spPr>
        <p:txBody>
          <a:bodyPr wrap="square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>
                <a:latin typeface="Segoe UI Black" panose="020B0A02040204020203" pitchFamily="34" charset="0"/>
                <a:ea typeface="Segoe UI Black" panose="020B0A02040204020203" pitchFamily="34" charset="0"/>
              </a:rPr>
              <a:t>Positions Available for Incoming Freshman</a:t>
            </a:r>
            <a:endParaRPr lang="en-US" sz="2400" u="sng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Freshman President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Freshman Vice President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Freshman Secretary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Freshman Treasurer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Elections Commissioner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Rally Commissioner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Publicity/Club Commissioner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Audio Visual Commissioner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Service Commissioner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>
                <a:latin typeface="Maiandra GD" panose="020E0502030308020204" pitchFamily="34" charset="0"/>
              </a:rPr>
              <a:t>Student Store Commissioner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B96197A-BA52-F0DF-4ED8-C54BF7884CC1}"/>
              </a:ext>
            </a:extLst>
          </p:cNvPr>
          <p:cNvGraphicFramePr>
            <a:graphicFrameLocks noGrp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3704454079"/>
              </p:ext>
            </p:extLst>
          </p:nvPr>
        </p:nvGraphicFramePr>
        <p:xfrm>
          <a:off x="1173163" y="1981200"/>
          <a:ext cx="381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196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18455" y="995322"/>
            <a:ext cx="8532813" cy="1570037"/>
          </a:xfrm>
        </p:spPr>
        <p:txBody>
          <a:bodyPr/>
          <a:lstStyle/>
          <a:p>
            <a:pPr algn="ctr"/>
            <a:r>
              <a:rPr lang="en-US" altLang="en-US" sz="4500">
                <a:latin typeface="Segoe UI Black" panose="020B0A02040204020203" pitchFamily="34" charset="0"/>
                <a:ea typeface="Segoe UI Black" panose="020B0A02040204020203" pitchFamily="34" charset="0"/>
              </a:rPr>
              <a:t>Interested in any activities, clubs, or programs?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1977741" y="3426251"/>
            <a:ext cx="60142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>
                <a:solidFill>
                  <a:schemeClr val="accent1"/>
                </a:solidFill>
                <a:latin typeface="Maiandra GD" panose="020E0502030308020204" pitchFamily="34" charset="0"/>
              </a:rPr>
              <a:t>Please contact Mrs. Cano for more information. </a:t>
            </a:r>
            <a:r>
              <a:rPr kumimoji="0" lang="en-US" altLang="en-US" b="1">
                <a:solidFill>
                  <a:schemeClr val="accent1"/>
                </a:solidFill>
                <a:latin typeface="Maiandra GD" panose="020E0502030308020204" pitchFamily="34" charset="0"/>
              </a:rPr>
              <a:t>jcano@musd.net</a:t>
            </a:r>
          </a:p>
        </p:txBody>
      </p:sp>
    </p:spTree>
    <p:extLst>
      <p:ext uri="{BB962C8B-B14F-4D97-AF65-F5344CB8AC3E}">
        <p14:creationId xmlns:p14="http://schemas.microsoft.com/office/powerpoint/2010/main" val="587381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78F6752-8A1C-8EA9-5221-D5B98C44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10" y="802888"/>
            <a:ext cx="7984274" cy="1315844"/>
          </a:xfrm>
        </p:spPr>
        <p:txBody>
          <a:bodyPr/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Thank you for coming tonight!</a:t>
            </a:r>
            <a:br>
              <a:rPr lang="en-US">
                <a:solidFill>
                  <a:schemeClr val="accent1"/>
                </a:solidFill>
              </a:rPr>
            </a:b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93E28D2B-BF6E-63F0-4F54-EE00F537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03" y="1566747"/>
            <a:ext cx="3813047" cy="411480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EF02AE-E59D-1E13-0792-9BFB3F73E259}"/>
              </a:ext>
            </a:extLst>
          </p:cNvPr>
          <p:cNvSpPr txBox="1">
            <a:spLocks/>
          </p:cNvSpPr>
          <p:nvPr/>
        </p:nvSpPr>
        <p:spPr bwMode="auto">
          <a:xfrm>
            <a:off x="1003610" y="5787484"/>
            <a:ext cx="7984274" cy="131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kern="0">
                <a:latin typeface="Segoe UI Black" panose="020B0A02040204020203" pitchFamily="34" charset="0"/>
                <a:ea typeface="Segoe UI Black" panose="020B0A02040204020203" pitchFamily="34" charset="0"/>
              </a:rPr>
              <a:t>The gym will close at 7:00.</a:t>
            </a:r>
            <a:br>
              <a:rPr lang="en-US" kern="0"/>
            </a:b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24022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C8E6E7E7-10DF-A30B-3EB9-E012D17A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175"/>
            <a:ext cx="2862992" cy="381840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63D63AD-B441-8829-9489-282926E1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306" y="157992"/>
            <a:ext cx="3763387" cy="1442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EEC77E-9AEA-39DC-E34D-4618A215DF43}"/>
              </a:ext>
            </a:extLst>
          </p:cNvPr>
          <p:cNvSpPr txBox="1"/>
          <p:nvPr/>
        </p:nvSpPr>
        <p:spPr>
          <a:xfrm>
            <a:off x="1938154" y="3215659"/>
            <a:ext cx="52676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effectLst/>
              </a:rPr>
              <a:t>Use the surveys </a:t>
            </a:r>
          </a:p>
          <a:p>
            <a:pPr algn="ctr"/>
            <a:r>
              <a:rPr lang="en-US" sz="3200">
                <a:effectLst/>
              </a:rPr>
              <a:t>to rate us. </a:t>
            </a:r>
          </a:p>
          <a:p>
            <a:pPr algn="ctr"/>
            <a:r>
              <a:rPr lang="en-US" sz="3200">
                <a:effectLst/>
              </a:rPr>
              <a:t>Sign up for </a:t>
            </a:r>
          </a:p>
          <a:p>
            <a:pPr algn="ctr"/>
            <a:r>
              <a:rPr lang="en-US" sz="3200">
                <a:effectLst/>
              </a:rPr>
              <a:t>a committee. 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F2C6CA8A-37BE-AE66-DD68-7B2BAE46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872" y="3277411"/>
            <a:ext cx="2887274" cy="288727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B2BC56C-1C24-9A5E-160F-80DBAEC267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098" y="1160571"/>
            <a:ext cx="7543800" cy="1449387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chemeClr val="accent1"/>
                </a:solidFill>
              </a:rPr>
              <a:t>Share Your Voice! </a:t>
            </a:r>
          </a:p>
        </p:txBody>
      </p:sp>
    </p:spTree>
    <p:extLst>
      <p:ext uri="{BB962C8B-B14F-4D97-AF65-F5344CB8AC3E}">
        <p14:creationId xmlns:p14="http://schemas.microsoft.com/office/powerpoint/2010/main" val="109077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0A74-1B71-47BC-B4A2-D7542CFE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</a:rPr>
              <a:t>East Union Administrators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C0A237-4FD2-4B2A-B35D-6A782007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3362" y="5623713"/>
            <a:ext cx="3703320" cy="73628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Principal</a:t>
            </a:r>
          </a:p>
          <a:p>
            <a:pPr algn="ctr"/>
            <a:r>
              <a:rPr lang="en-US" sz="2800">
                <a:solidFill>
                  <a:schemeClr val="accent1"/>
                </a:solidFill>
              </a:rPr>
              <a:t>Eric </a:t>
            </a:r>
            <a:r>
              <a:rPr lang="en-US" sz="2800" err="1">
                <a:solidFill>
                  <a:schemeClr val="accent1"/>
                </a:solidFill>
              </a:rPr>
              <a:t>simoni</a:t>
            </a:r>
            <a:endParaRPr lang="en-US" sz="2800">
              <a:solidFill>
                <a:schemeClr val="accent1"/>
              </a:solidFill>
            </a:endParaRPr>
          </a:p>
          <a:p>
            <a:pPr algn="ctr"/>
            <a:endParaRPr lang="en-US" sz="280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48F23D52-14F5-447C-B21E-92647C89B6AC}"/>
              </a:ext>
            </a:extLst>
          </p:cNvPr>
          <p:cNvSpPr txBox="1">
            <a:spLocks/>
          </p:cNvSpPr>
          <p:nvPr/>
        </p:nvSpPr>
        <p:spPr>
          <a:xfrm>
            <a:off x="4753891" y="5051643"/>
            <a:ext cx="3724601" cy="106757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800">
                <a:solidFill>
                  <a:srgbClr val="FFFFFF"/>
                </a:solidFill>
              </a:rPr>
              <a:t>Assistant Principal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800">
                <a:solidFill>
                  <a:srgbClr val="FFFFFF"/>
                </a:solidFill>
                <a:latin typeface="Rockwell" panose="02060603020205020403"/>
              </a:rPr>
              <a:t>Andrew Lee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C522-3AB6-B906-369F-105641A8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01" y="2096955"/>
            <a:ext cx="2529842" cy="31623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3D3B59-DCCF-A3AC-7077-112B3EEB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58" y="2096957"/>
            <a:ext cx="2529841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A40810-F962-B88D-2C82-FB7FDCB4F849}"/>
              </a:ext>
            </a:extLst>
          </p:cNvPr>
          <p:cNvSpPr txBox="1">
            <a:spLocks/>
          </p:cNvSpPr>
          <p:nvPr/>
        </p:nvSpPr>
        <p:spPr>
          <a:xfrm>
            <a:off x="4537318" y="5629427"/>
            <a:ext cx="3703320" cy="979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Assistant Principal</a:t>
            </a:r>
          </a:p>
          <a:p>
            <a:pPr algn="ctr"/>
            <a:r>
              <a:rPr lang="en-US">
                <a:solidFill>
                  <a:schemeClr val="accent1"/>
                </a:solidFill>
              </a:rPr>
              <a:t>Andrew Lee</a:t>
            </a: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2056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0A74-1B71-47BC-B4A2-D7542CFE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</a:rPr>
              <a:t>East Union Administrators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48F23D52-14F5-447C-B21E-92647C89B6AC}"/>
              </a:ext>
            </a:extLst>
          </p:cNvPr>
          <p:cNvSpPr txBox="1">
            <a:spLocks/>
          </p:cNvSpPr>
          <p:nvPr/>
        </p:nvSpPr>
        <p:spPr>
          <a:xfrm>
            <a:off x="4753891" y="5051643"/>
            <a:ext cx="3724601" cy="106757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800">
                <a:solidFill>
                  <a:srgbClr val="FFFFFF"/>
                </a:solidFill>
              </a:rPr>
              <a:t>Assistant Principal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800">
                <a:solidFill>
                  <a:srgbClr val="FFFFFF"/>
                </a:solidFill>
                <a:latin typeface="Rockwell" panose="02060603020205020403"/>
              </a:rPr>
              <a:t>Andrew Lee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0C3628-9A9E-7A47-4B76-84317836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1" y="2060761"/>
            <a:ext cx="2189181" cy="27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C3304-805B-7B4E-A150-E0B99A4F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91" y="2076616"/>
            <a:ext cx="2189181" cy="27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29D2C6B-BB75-64E7-6FB3-DF9985C9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81" y="2044907"/>
            <a:ext cx="2214548" cy="27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9D6705F-22B9-F34E-36FE-FA62704C971E}"/>
              </a:ext>
            </a:extLst>
          </p:cNvPr>
          <p:cNvSpPr txBox="1">
            <a:spLocks/>
          </p:cNvSpPr>
          <p:nvPr/>
        </p:nvSpPr>
        <p:spPr>
          <a:xfrm>
            <a:off x="2709699" y="5043656"/>
            <a:ext cx="3724601" cy="13260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Vice Principal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Athletic Director 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JJ Ramirez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endParaRPr lang="en-US" sz="2200">
              <a:latin typeface="Rockwell" panose="02060603020205020403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A39C750-7C02-FAEC-550E-C4F4CAE0C503}"/>
              </a:ext>
            </a:extLst>
          </p:cNvPr>
          <p:cNvSpPr txBox="1">
            <a:spLocks/>
          </p:cNvSpPr>
          <p:nvPr/>
        </p:nvSpPr>
        <p:spPr>
          <a:xfrm>
            <a:off x="-281874" y="5051643"/>
            <a:ext cx="3724601" cy="13260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Vice Principal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Michael Cipponeri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A65B1E-7EE6-9505-BB92-09FB7CED126E}"/>
              </a:ext>
            </a:extLst>
          </p:cNvPr>
          <p:cNvSpPr txBox="1">
            <a:spLocks/>
          </p:cNvSpPr>
          <p:nvPr/>
        </p:nvSpPr>
        <p:spPr>
          <a:xfrm>
            <a:off x="5701272" y="5051643"/>
            <a:ext cx="3724601" cy="13260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Activities Director 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2200">
                <a:solidFill>
                  <a:schemeClr val="accent1"/>
                </a:solidFill>
              </a:rPr>
              <a:t>Jenaia Cano</a:t>
            </a:r>
          </a:p>
        </p:txBody>
      </p:sp>
    </p:spTree>
    <p:extLst>
      <p:ext uri="{BB962C8B-B14F-4D97-AF65-F5344CB8AC3E}">
        <p14:creationId xmlns:p14="http://schemas.microsoft.com/office/powerpoint/2010/main" val="214611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C8E6E7E7-10DF-A30B-3EB9-E012D17A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175"/>
            <a:ext cx="2862992" cy="381840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63D63AD-B441-8829-9489-282926E1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306" y="157992"/>
            <a:ext cx="3763387" cy="1442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EEC77E-9AEA-39DC-E34D-4618A215DF43}"/>
              </a:ext>
            </a:extLst>
          </p:cNvPr>
          <p:cNvSpPr txBox="1"/>
          <p:nvPr/>
        </p:nvSpPr>
        <p:spPr>
          <a:xfrm>
            <a:off x="1938154" y="3215659"/>
            <a:ext cx="52676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effectLst/>
              </a:rPr>
              <a:t>Use the surveys </a:t>
            </a:r>
          </a:p>
          <a:p>
            <a:pPr algn="ctr"/>
            <a:r>
              <a:rPr lang="en-US" sz="3200">
                <a:effectLst/>
              </a:rPr>
              <a:t>to rate us. </a:t>
            </a:r>
          </a:p>
          <a:p>
            <a:pPr algn="ctr"/>
            <a:r>
              <a:rPr lang="en-US" sz="3200">
                <a:effectLst/>
              </a:rPr>
              <a:t>Sign up for </a:t>
            </a:r>
          </a:p>
          <a:p>
            <a:pPr algn="ctr"/>
            <a:r>
              <a:rPr lang="en-US" sz="3200">
                <a:effectLst/>
              </a:rPr>
              <a:t>a committee. 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F2C6CA8A-37BE-AE66-DD68-7B2BAE46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872" y="3277411"/>
            <a:ext cx="2887274" cy="288727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B2BC56C-1C24-9A5E-160F-80DBAEC267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098" y="1160571"/>
            <a:ext cx="7543800" cy="1449387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chemeClr val="accent1"/>
                </a:solidFill>
              </a:rPr>
              <a:t>Share Your Voice! </a:t>
            </a:r>
          </a:p>
        </p:txBody>
      </p:sp>
    </p:spTree>
    <p:extLst>
      <p:ext uri="{BB962C8B-B14F-4D97-AF65-F5344CB8AC3E}">
        <p14:creationId xmlns:p14="http://schemas.microsoft.com/office/powerpoint/2010/main" val="415736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0A74-1B71-47BC-B4A2-D7542CFE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</a:rPr>
              <a:t>East Union Counselors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E7E4E1B-614D-A15B-7DE4-7AF4E45F612D}"/>
              </a:ext>
            </a:extLst>
          </p:cNvPr>
          <p:cNvSpPr txBox="1">
            <a:spLocks/>
          </p:cNvSpPr>
          <p:nvPr/>
        </p:nvSpPr>
        <p:spPr>
          <a:xfrm>
            <a:off x="4193764" y="4962223"/>
            <a:ext cx="2934269" cy="114435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Mr. Gonzalez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P - Z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jjgonzalez@musd.net</a:t>
            </a:r>
            <a:r>
              <a:rPr lang="en-US" sz="1500" dirty="0">
                <a:solidFill>
                  <a:schemeClr val="accent1"/>
                </a:solidFill>
              </a:rPr>
              <a:t>  </a:t>
            </a:r>
          </a:p>
          <a:p>
            <a:pPr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endParaRPr lang="en-US" sz="1500" dirty="0">
              <a:solidFill>
                <a:srgbClr val="FFFFFF"/>
              </a:solidFill>
              <a:latin typeface="Rockwell" panose="02060603020205020403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5DBBFF1-483D-45FD-4252-9B179EC482CC}"/>
              </a:ext>
            </a:extLst>
          </p:cNvPr>
          <p:cNvSpPr txBox="1">
            <a:spLocks/>
          </p:cNvSpPr>
          <p:nvPr/>
        </p:nvSpPr>
        <p:spPr>
          <a:xfrm>
            <a:off x="2532564" y="4962223"/>
            <a:ext cx="1901078" cy="10675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Mrs. Taiariol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Gon - O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staiariol@musd.net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0995A1-BA6A-AA97-DBA4-07829D76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40" y="2341260"/>
            <a:ext cx="1706126" cy="21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CC94AF2-C651-DA96-8905-BF4A63D7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9" y="2338613"/>
            <a:ext cx="1706126" cy="21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6C9336D-2715-16E6-745F-AF5F3051A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36" y="2341260"/>
            <a:ext cx="1706126" cy="21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541CCD7-8390-C247-BE28-B738F1DF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01" y="2341260"/>
            <a:ext cx="1688952" cy="2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A004009-6622-8D8A-2C93-2A84306A947E}"/>
              </a:ext>
            </a:extLst>
          </p:cNvPr>
          <p:cNvSpPr txBox="1">
            <a:spLocks/>
          </p:cNvSpPr>
          <p:nvPr/>
        </p:nvSpPr>
        <p:spPr>
          <a:xfrm>
            <a:off x="382893" y="4962223"/>
            <a:ext cx="1901078" cy="10675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Ms. Sim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A - </a:t>
            </a:r>
            <a:r>
              <a:rPr lang="en-US" sz="1500" dirty="0" err="1">
                <a:solidFill>
                  <a:schemeClr val="accent1"/>
                </a:solidFill>
              </a:rPr>
              <a:t>Gom</a:t>
            </a:r>
            <a:endParaRPr lang="en-US" sz="1500" dirty="0">
              <a:solidFill>
                <a:schemeClr val="accent1"/>
              </a:solidFill>
            </a:endParaRP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asim@musd.net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9A9953-C569-14ED-88AF-C905923FD609}"/>
              </a:ext>
            </a:extLst>
          </p:cNvPr>
          <p:cNvSpPr txBox="1">
            <a:spLocks/>
          </p:cNvSpPr>
          <p:nvPr/>
        </p:nvSpPr>
        <p:spPr>
          <a:xfrm>
            <a:off x="6884716" y="4962223"/>
            <a:ext cx="1836722" cy="121727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Ms. Muñoz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</a:rPr>
              <a:t>AVID, CARE, EL, Migrant, Foster</a:t>
            </a:r>
          </a:p>
          <a:p>
            <a:pPr algn="ctr" defTabSz="685800">
              <a:spcBef>
                <a:spcPts val="900"/>
              </a:spcBef>
              <a:buClr>
                <a:srgbClr val="FF0000">
                  <a:lumMod val="75000"/>
                </a:srgbClr>
              </a:buClr>
            </a:pPr>
            <a:r>
              <a:rPr lang="en-US" sz="15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jmunoz@musd.net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68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6E4E-A28B-4010-0010-ADCFF6B37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What are your goals for the future?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2DBB93B-8406-4124-DF3B-351F35A44B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How do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2274119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0A74-1B71-47BC-B4A2-D7542CFE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50916"/>
            <a:ext cx="7543800" cy="1211277"/>
          </a:xfrm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6000">
                <a:solidFill>
                  <a:schemeClr val="accent1"/>
                </a:solidFill>
              </a:rPr>
              <a:t>Great Resources!</a:t>
            </a:r>
          </a:p>
        </p:txBody>
      </p:sp>
      <p:pic>
        <p:nvPicPr>
          <p:cNvPr id="16" name="Picture 4" descr="Image result for california career zone">
            <a:hlinkClick r:id="rId2"/>
            <a:extLst>
              <a:ext uri="{FF2B5EF4-FFF2-40B4-BE49-F238E27FC236}">
                <a16:creationId xmlns:a16="http://schemas.microsoft.com/office/drawing/2014/main" id="{AA39434D-59EF-434F-81D5-700DCC2F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36" y="4550229"/>
            <a:ext cx="7360842" cy="1211276"/>
          </a:xfrm>
          <a:prstGeom prst="rect">
            <a:avLst/>
          </a:prstGeom>
          <a:noFill/>
          <a:effectLst>
            <a:glow rad="330200">
              <a:schemeClr val="tx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california colleges interest profiler">
            <a:hlinkClick r:id="rId4"/>
            <a:extLst>
              <a:ext uri="{FF2B5EF4-FFF2-40B4-BE49-F238E27FC236}">
                <a16:creationId xmlns:a16="http://schemas.microsoft.com/office/drawing/2014/main" id="{EC02FA6D-F337-46B9-AA2F-F94CFAC0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7960" y="2307771"/>
            <a:ext cx="3788080" cy="1558523"/>
          </a:xfrm>
          <a:prstGeom prst="rect">
            <a:avLst/>
          </a:prstGeom>
          <a:noFill/>
          <a:effectLst>
            <a:glow rad="330200">
              <a:schemeClr val="tx2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76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C2A4-96CC-47B7-8DA6-93E938625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5400">
                <a:solidFill>
                  <a:schemeClr val="accent2"/>
                </a:solidFill>
              </a:rPr>
              <a:t>Fast forward to after </a:t>
            </a:r>
            <a:br>
              <a:rPr lang="en-US" sz="5400">
                <a:solidFill>
                  <a:schemeClr val="accent2"/>
                </a:solidFill>
              </a:rPr>
            </a:br>
            <a:r>
              <a:rPr lang="en-US" sz="5400">
                <a:solidFill>
                  <a:schemeClr val="accent2"/>
                </a:solidFill>
              </a:rPr>
              <a:t>High school!</a:t>
            </a: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7ABD9DA4-E793-41E0-B314-143193FD24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1460585"/>
              </p:ext>
            </p:extLst>
          </p:nvPr>
        </p:nvGraphicFramePr>
        <p:xfrm>
          <a:off x="800100" y="2254761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516114"/>
      </p:ext>
    </p:extLst>
  </p:cSld>
  <p:clrMapOvr>
    <a:masterClrMapping/>
  </p:clrMapOvr>
</p:sld>
</file>

<file path=ppt/theme/theme1.xml><?xml version="1.0" encoding="utf-8"?>
<a:theme xmlns:a="http://schemas.openxmlformats.org/drawingml/2006/main" name="1_Dad's Tie">
  <a:themeElements>
    <a:clrScheme name="Custom 2">
      <a:dk1>
        <a:srgbClr val="0606BA"/>
      </a:dk1>
      <a:lt1>
        <a:srgbClr val="FFFFFF"/>
      </a:lt1>
      <a:dk2>
        <a:srgbClr val="0606BA"/>
      </a:dk2>
      <a:lt2>
        <a:srgbClr val="FFFFFF"/>
      </a:lt2>
      <a:accent1>
        <a:srgbClr val="BF0000"/>
      </a:accent1>
      <a:accent2>
        <a:srgbClr val="0606BA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FF0000"/>
      </a:hlink>
      <a:folHlink>
        <a:srgbClr val="FF0000"/>
      </a:folHlink>
    </a:clrScheme>
    <a:fontScheme name="Dad'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'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'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'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'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'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'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trospect">
  <a:themeElements>
    <a:clrScheme name="Custom 2">
      <a:dk1>
        <a:srgbClr val="0606BA"/>
      </a:dk1>
      <a:lt1>
        <a:srgbClr val="FFFFFF"/>
      </a:lt1>
      <a:dk2>
        <a:srgbClr val="0606BA"/>
      </a:dk2>
      <a:lt2>
        <a:srgbClr val="FFFFFF"/>
      </a:lt2>
      <a:accent1>
        <a:srgbClr val="BF0000"/>
      </a:accent1>
      <a:accent2>
        <a:srgbClr val="0606BA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3">
      <a:majorFont>
        <a:latin typeface="Segoe UI Black"/>
        <a:ea typeface=""/>
        <a:cs typeface=""/>
      </a:majorFont>
      <a:minorFont>
        <a:latin typeface="Maiandra GD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329A0C281344F97F04379EB7791BA" ma:contentTypeVersion="15" ma:contentTypeDescription="Create a new document." ma:contentTypeScope="" ma:versionID="6c00bf33fca0f45dbc7625534bb26a66">
  <xsd:schema xmlns:xsd="http://www.w3.org/2001/XMLSchema" xmlns:xs="http://www.w3.org/2001/XMLSchema" xmlns:p="http://schemas.microsoft.com/office/2006/metadata/properties" xmlns:ns1="http://schemas.microsoft.com/sharepoint/v3" xmlns:ns3="dfb34527-c3c7-4972-9ea8-8a651e1fdd24" xmlns:ns4="da550155-2dc3-46c3-923c-d202d64dc0ae" targetNamespace="http://schemas.microsoft.com/office/2006/metadata/properties" ma:root="true" ma:fieldsID="c6381a17c08205363c92d372075bb5a3" ns1:_="" ns3:_="" ns4:_="">
    <xsd:import namespace="http://schemas.microsoft.com/sharepoint/v3"/>
    <xsd:import namespace="dfb34527-c3c7-4972-9ea8-8a651e1fdd24"/>
    <xsd:import namespace="da550155-2dc3-46c3-923c-d202d64dc0a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34527-c3c7-4972-9ea8-8a651e1fd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50155-2dc3-46c3-923c-d202d64dc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1D3699-C4C5-4078-9E83-944D3360C621}">
  <ds:schemaRefs>
    <ds:schemaRef ds:uri="da550155-2dc3-46c3-923c-d202d64dc0ae"/>
    <ds:schemaRef ds:uri="dfb34527-c3c7-4972-9ea8-8a651e1fdd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AFF7A04-7C6A-4D9F-B378-F6A972857A4C}">
  <ds:schemaRefs>
    <ds:schemaRef ds:uri="da550155-2dc3-46c3-923c-d202d64dc0ae"/>
    <ds:schemaRef ds:uri="dfb34527-c3c7-4972-9ea8-8a651e1fdd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C38391-AB19-4708-B43E-26E41EE632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708</Words>
  <Application>Microsoft Office PowerPoint</Application>
  <PresentationFormat>On-screen Show (4:3)</PresentationFormat>
  <Paragraphs>189</Paragraphs>
  <Slides>29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1_Dad's Tie</vt:lpstr>
      <vt:lpstr>Retrospect</vt:lpstr>
      <vt:lpstr>8th Grade Parent  Night</vt:lpstr>
      <vt:lpstr>PowerPoint Presentation</vt:lpstr>
      <vt:lpstr>East Union Administrators</vt:lpstr>
      <vt:lpstr>East Union Administrators</vt:lpstr>
      <vt:lpstr>Share Your Voice! </vt:lpstr>
      <vt:lpstr>East Union Counselors</vt:lpstr>
      <vt:lpstr>What are your goals for the future?</vt:lpstr>
      <vt:lpstr>Great Resources!</vt:lpstr>
      <vt:lpstr>Fast forward to after  High school!</vt:lpstr>
      <vt:lpstr>Post High School Options</vt:lpstr>
      <vt:lpstr>Freshmen Course Selection</vt:lpstr>
      <vt:lpstr>Open Enrollment</vt:lpstr>
      <vt:lpstr>NON MUSD Students</vt:lpstr>
      <vt:lpstr>PowerPoint Presentation</vt:lpstr>
      <vt:lpstr>Interested in C.A.R.E.?</vt:lpstr>
      <vt:lpstr>East Union Athletics</vt:lpstr>
      <vt:lpstr>Fall Sports</vt:lpstr>
      <vt:lpstr>Winter Sports</vt:lpstr>
      <vt:lpstr>Spring Sports</vt:lpstr>
      <vt:lpstr>Red Card Information</vt:lpstr>
      <vt:lpstr>Eligibility</vt:lpstr>
      <vt:lpstr>East Union Activities </vt:lpstr>
      <vt:lpstr>High School Life</vt:lpstr>
      <vt:lpstr>Clubs &amp; Organizations</vt:lpstr>
      <vt:lpstr>EAST UNION LEADERSHIP</vt:lpstr>
      <vt:lpstr>ALL ABOUT LEADERSHIP</vt:lpstr>
      <vt:lpstr>Interested in any activities, clubs, or programs?</vt:lpstr>
      <vt:lpstr>Thank you for coming tonight! </vt:lpstr>
      <vt:lpstr>Share Your Voice!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Parent  Night</dc:title>
  <dc:creator>Susan Taiariol</dc:creator>
  <cp:lastModifiedBy>Susan Taiariol</cp:lastModifiedBy>
  <cp:revision>2</cp:revision>
  <cp:lastPrinted>2023-01-24T01:29:54Z</cp:lastPrinted>
  <dcterms:created xsi:type="dcterms:W3CDTF">2021-02-17T20:04:38Z</dcterms:created>
  <dcterms:modified xsi:type="dcterms:W3CDTF">2023-02-07T21:27:11Z</dcterms:modified>
</cp:coreProperties>
</file>