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70" r:id="rId4"/>
  </p:sldMasterIdLst>
  <p:sldIdLst>
    <p:sldId id="256" r:id="rId5"/>
    <p:sldId id="261" r:id="rId6"/>
    <p:sldId id="262" r:id="rId7"/>
    <p:sldId id="257" r:id="rId8"/>
    <p:sldId id="258" r:id="rId9"/>
    <p:sldId id="277" r:id="rId10"/>
    <p:sldId id="266" r:id="rId11"/>
    <p:sldId id="260" r:id="rId12"/>
    <p:sldId id="263" r:id="rId13"/>
    <p:sldId id="269" r:id="rId14"/>
    <p:sldId id="264" r:id="rId15"/>
    <p:sldId id="265" r:id="rId16"/>
    <p:sldId id="289" r:id="rId17"/>
    <p:sldId id="290" r:id="rId18"/>
    <p:sldId id="291" r:id="rId19"/>
    <p:sldId id="292" r:id="rId20"/>
    <p:sldId id="285" r:id="rId21"/>
    <p:sldId id="293" r:id="rId22"/>
    <p:sldId id="294" r:id="rId23"/>
    <p:sldId id="282" r:id="rId24"/>
    <p:sldId id="295" r:id="rId25"/>
    <p:sldId id="267" r:id="rId26"/>
    <p:sldId id="29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D9EEE3-7E85-4438-9C19-D48436F8405B}">
          <p14:sldIdLst>
            <p14:sldId id="256"/>
            <p14:sldId id="261"/>
            <p14:sldId id="262"/>
            <p14:sldId id="257"/>
            <p14:sldId id="258"/>
            <p14:sldId id="277"/>
            <p14:sldId id="266"/>
            <p14:sldId id="260"/>
            <p14:sldId id="263"/>
            <p14:sldId id="269"/>
            <p14:sldId id="264"/>
            <p14:sldId id="265"/>
          </p14:sldIdLst>
        </p14:section>
        <p14:section name="Default Section" id="{A6A6546B-80B0-478F-AC42-18CD5185BE5C}">
          <p14:sldIdLst>
            <p14:sldId id="289"/>
            <p14:sldId id="290"/>
            <p14:sldId id="291"/>
            <p14:sldId id="292"/>
            <p14:sldId id="285"/>
            <p14:sldId id="293"/>
            <p14:sldId id="294"/>
            <p14:sldId id="282"/>
            <p14:sldId id="295"/>
            <p14:sldId id="267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1D352-782F-4D7F-B345-7BB0A352FE60}" v="43" dt="2021-02-20T01:49:22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Taiariol" userId="c4fb99bd-69b1-4def-a06d-a8fa2997f59d" providerId="ADAL" clId="{3D7C18E6-A6AA-4454-8269-F56DA33A8D65}"/>
    <pc:docChg chg="undo custSel mod addSld delSld modSld modSection">
      <pc:chgData name="Susan Taiariol" userId="c4fb99bd-69b1-4def-a06d-a8fa2997f59d" providerId="ADAL" clId="{3D7C18E6-A6AA-4454-8269-F56DA33A8D65}" dt="2021-02-10T03:37:20.581" v="863" actId="120"/>
      <pc:docMkLst>
        <pc:docMk/>
      </pc:docMkLst>
      <pc:sldChg chg="modSp mod">
        <pc:chgData name="Susan Taiariol" userId="c4fb99bd-69b1-4def-a06d-a8fa2997f59d" providerId="ADAL" clId="{3D7C18E6-A6AA-4454-8269-F56DA33A8D65}" dt="2021-02-10T03:16:08.254" v="11" actId="20577"/>
        <pc:sldMkLst>
          <pc:docMk/>
          <pc:sldMk cId="1544416873" sldId="256"/>
        </pc:sldMkLst>
        <pc:spChg chg="mod">
          <ac:chgData name="Susan Taiariol" userId="c4fb99bd-69b1-4def-a06d-a8fa2997f59d" providerId="ADAL" clId="{3D7C18E6-A6AA-4454-8269-F56DA33A8D65}" dt="2021-02-10T03:16:08.254" v="11" actId="20577"/>
          <ac:spMkLst>
            <pc:docMk/>
            <pc:sldMk cId="1544416873" sldId="256"/>
            <ac:spMk id="2" creationId="{330385E9-C138-466F-94B7-0342BBF878CD}"/>
          </ac:spMkLst>
        </pc:spChg>
      </pc:sldChg>
      <pc:sldChg chg="modSp mod">
        <pc:chgData name="Susan Taiariol" userId="c4fb99bd-69b1-4def-a06d-a8fa2997f59d" providerId="ADAL" clId="{3D7C18E6-A6AA-4454-8269-F56DA33A8D65}" dt="2021-02-10T03:37:20.581" v="863" actId="120"/>
        <pc:sldMkLst>
          <pc:docMk/>
          <pc:sldMk cId="1142743277" sldId="257"/>
        </pc:sldMkLst>
        <pc:spChg chg="mod">
          <ac:chgData name="Susan Taiariol" userId="c4fb99bd-69b1-4def-a06d-a8fa2997f59d" providerId="ADAL" clId="{3D7C18E6-A6AA-4454-8269-F56DA33A8D65}" dt="2021-02-10T03:37:20.581" v="863" actId="120"/>
          <ac:spMkLst>
            <pc:docMk/>
            <pc:sldMk cId="1142743277" sldId="257"/>
            <ac:spMk id="2" creationId="{A371BBB1-3C42-4A8F-9CC2-2A3E618FEBE4}"/>
          </ac:spMkLst>
        </pc:spChg>
      </pc:sldChg>
      <pc:sldChg chg="modSp mod">
        <pc:chgData name="Susan Taiariol" userId="c4fb99bd-69b1-4def-a06d-a8fa2997f59d" providerId="ADAL" clId="{3D7C18E6-A6AA-4454-8269-F56DA33A8D65}" dt="2021-02-10T03:18:10.334" v="100" actId="20577"/>
        <pc:sldMkLst>
          <pc:docMk/>
          <pc:sldMk cId="4225711664" sldId="260"/>
        </pc:sldMkLst>
        <pc:spChg chg="mod">
          <ac:chgData name="Susan Taiariol" userId="c4fb99bd-69b1-4def-a06d-a8fa2997f59d" providerId="ADAL" clId="{3D7C18E6-A6AA-4454-8269-F56DA33A8D65}" dt="2021-02-10T03:18:10.334" v="100" actId="20577"/>
          <ac:spMkLst>
            <pc:docMk/>
            <pc:sldMk cId="4225711664" sldId="260"/>
            <ac:spMk id="3" creationId="{43E7912B-C05A-4FA5-8260-BEE0C3D5E704}"/>
          </ac:spMkLst>
        </pc:spChg>
      </pc:sldChg>
      <pc:sldChg chg="modSp mod">
        <pc:chgData name="Susan Taiariol" userId="c4fb99bd-69b1-4def-a06d-a8fa2997f59d" providerId="ADAL" clId="{3D7C18E6-A6AA-4454-8269-F56DA33A8D65}" dt="2021-02-10T03:16:54.428" v="49" actId="6549"/>
        <pc:sldMkLst>
          <pc:docMk/>
          <pc:sldMk cId="2357598569" sldId="262"/>
        </pc:sldMkLst>
        <pc:spChg chg="mod">
          <ac:chgData name="Susan Taiariol" userId="c4fb99bd-69b1-4def-a06d-a8fa2997f59d" providerId="ADAL" clId="{3D7C18E6-A6AA-4454-8269-F56DA33A8D65}" dt="2021-02-10T03:16:54.428" v="49" actId="6549"/>
          <ac:spMkLst>
            <pc:docMk/>
            <pc:sldMk cId="2357598569" sldId="262"/>
            <ac:spMk id="2" creationId="{7B22C2A4-96CC-47B7-8DA6-93E938625FDA}"/>
          </ac:spMkLst>
        </pc:spChg>
      </pc:sldChg>
      <pc:sldChg chg="modSp mod">
        <pc:chgData name="Susan Taiariol" userId="c4fb99bd-69b1-4def-a06d-a8fa2997f59d" providerId="ADAL" clId="{3D7C18E6-A6AA-4454-8269-F56DA33A8D65}" dt="2021-02-10T03:24:31.137" v="545" actId="1076"/>
        <pc:sldMkLst>
          <pc:docMk/>
          <pc:sldMk cId="4284877708" sldId="263"/>
        </pc:sldMkLst>
        <pc:spChg chg="mod">
          <ac:chgData name="Susan Taiariol" userId="c4fb99bd-69b1-4def-a06d-a8fa2997f59d" providerId="ADAL" clId="{3D7C18E6-A6AA-4454-8269-F56DA33A8D65}" dt="2021-02-10T03:24:31.137" v="545" actId="1076"/>
          <ac:spMkLst>
            <pc:docMk/>
            <pc:sldMk cId="4284877708" sldId="263"/>
            <ac:spMk id="3" creationId="{43E7912B-C05A-4FA5-8260-BEE0C3D5E704}"/>
          </ac:spMkLst>
        </pc:spChg>
      </pc:sldChg>
      <pc:sldChg chg="modSp mod">
        <pc:chgData name="Susan Taiariol" userId="c4fb99bd-69b1-4def-a06d-a8fa2997f59d" providerId="ADAL" clId="{3D7C18E6-A6AA-4454-8269-F56DA33A8D65}" dt="2021-02-10T03:17:50.789" v="61" actId="20577"/>
        <pc:sldMkLst>
          <pc:docMk/>
          <pc:sldMk cId="616354598" sldId="266"/>
        </pc:sldMkLst>
        <pc:spChg chg="mod">
          <ac:chgData name="Susan Taiariol" userId="c4fb99bd-69b1-4def-a06d-a8fa2997f59d" providerId="ADAL" clId="{3D7C18E6-A6AA-4454-8269-F56DA33A8D65}" dt="2021-02-10T03:17:50.789" v="61" actId="20577"/>
          <ac:spMkLst>
            <pc:docMk/>
            <pc:sldMk cId="616354598" sldId="266"/>
            <ac:spMk id="6" creationId="{F018DE24-3A65-4144-ADB1-A9D8FDBB6EA7}"/>
          </ac:spMkLst>
        </pc:spChg>
      </pc:sldChg>
      <pc:sldChg chg="addSp delSp modSp add mod">
        <pc:chgData name="Susan Taiariol" userId="c4fb99bd-69b1-4def-a06d-a8fa2997f59d" providerId="ADAL" clId="{3D7C18E6-A6AA-4454-8269-F56DA33A8D65}" dt="2021-02-10T03:27:59.290" v="642" actId="20577"/>
        <pc:sldMkLst>
          <pc:docMk/>
          <pc:sldMk cId="2087824358" sldId="269"/>
        </pc:sldMkLst>
        <pc:spChg chg="mod">
          <ac:chgData name="Susan Taiariol" userId="c4fb99bd-69b1-4def-a06d-a8fa2997f59d" providerId="ADAL" clId="{3D7C18E6-A6AA-4454-8269-F56DA33A8D65}" dt="2021-02-10T03:24:08.670" v="544" actId="26606"/>
          <ac:spMkLst>
            <pc:docMk/>
            <pc:sldMk cId="2087824358" sldId="269"/>
            <ac:spMk id="2" creationId="{BF63DF18-6A63-407F-8595-EFBB804EF4B4}"/>
          </ac:spMkLst>
        </pc:spChg>
        <pc:spChg chg="mod ord">
          <ac:chgData name="Susan Taiariol" userId="c4fb99bd-69b1-4def-a06d-a8fa2997f59d" providerId="ADAL" clId="{3D7C18E6-A6AA-4454-8269-F56DA33A8D65}" dt="2021-02-10T03:27:59.290" v="642" actId="20577"/>
          <ac:spMkLst>
            <pc:docMk/>
            <pc:sldMk cId="2087824358" sldId="269"/>
            <ac:spMk id="3" creationId="{43E7912B-C05A-4FA5-8260-BEE0C3D5E704}"/>
          </ac:spMkLst>
        </pc:spChg>
        <pc:spChg chg="add mod">
          <ac:chgData name="Susan Taiariol" userId="c4fb99bd-69b1-4def-a06d-a8fa2997f59d" providerId="ADAL" clId="{3D7C18E6-A6AA-4454-8269-F56DA33A8D65}" dt="2021-02-10T03:26:44.103" v="553" actId="1076"/>
          <ac:spMkLst>
            <pc:docMk/>
            <pc:sldMk cId="2087824358" sldId="269"/>
            <ac:spMk id="4" creationId="{EE1ACF11-9247-4B17-81A2-B2A2D8AE3173}"/>
          </ac:spMkLst>
        </pc:spChg>
        <pc:spChg chg="add del">
          <ac:chgData name="Susan Taiariol" userId="c4fb99bd-69b1-4def-a06d-a8fa2997f59d" providerId="ADAL" clId="{3D7C18E6-A6AA-4454-8269-F56DA33A8D65}" dt="2021-02-10T03:24:08.670" v="544" actId="26606"/>
          <ac:spMkLst>
            <pc:docMk/>
            <pc:sldMk cId="2087824358" sldId="269"/>
            <ac:spMk id="12" creationId="{5118BA95-03E7-41B7-B442-0AF8C0A7FF68}"/>
          </ac:spMkLst>
        </pc:spChg>
        <pc:spChg chg="add del">
          <ac:chgData name="Susan Taiariol" userId="c4fb99bd-69b1-4def-a06d-a8fa2997f59d" providerId="ADAL" clId="{3D7C18E6-A6AA-4454-8269-F56DA33A8D65}" dt="2021-02-10T03:24:08.670" v="544" actId="26606"/>
          <ac:spMkLst>
            <pc:docMk/>
            <pc:sldMk cId="2087824358" sldId="269"/>
            <ac:spMk id="18" creationId="{AD9B3EAD-A2B3-42C4-927C-3455E3E69EE6}"/>
          </ac:spMkLst>
        </pc:spChg>
        <pc:spChg chg="add del">
          <ac:chgData name="Susan Taiariol" userId="c4fb99bd-69b1-4def-a06d-a8fa2997f59d" providerId="ADAL" clId="{3D7C18E6-A6AA-4454-8269-F56DA33A8D65}" dt="2021-02-10T03:24:08.670" v="544" actId="26606"/>
          <ac:spMkLst>
            <pc:docMk/>
            <pc:sldMk cId="2087824358" sldId="269"/>
            <ac:spMk id="27" creationId="{5118BA95-03E7-41B7-B442-0AF8C0A7FF68}"/>
          </ac:spMkLst>
        </pc:spChg>
        <pc:spChg chg="add del">
          <ac:chgData name="Susan Taiariol" userId="c4fb99bd-69b1-4def-a06d-a8fa2997f59d" providerId="ADAL" clId="{3D7C18E6-A6AA-4454-8269-F56DA33A8D65}" dt="2021-02-10T03:24:08.670" v="544" actId="26606"/>
          <ac:spMkLst>
            <pc:docMk/>
            <pc:sldMk cId="2087824358" sldId="269"/>
            <ac:spMk id="33" creationId="{AD9B3EAD-A2B3-42C4-927C-3455E3E69EE6}"/>
          </ac:spMkLst>
        </pc:spChg>
        <pc:grpChg chg="add del">
          <ac:chgData name="Susan Taiariol" userId="c4fb99bd-69b1-4def-a06d-a8fa2997f59d" providerId="ADAL" clId="{3D7C18E6-A6AA-4454-8269-F56DA33A8D65}" dt="2021-02-10T03:24:08.670" v="544" actId="26606"/>
          <ac:grpSpMkLst>
            <pc:docMk/>
            <pc:sldMk cId="2087824358" sldId="269"/>
            <ac:grpSpMk id="8" creationId="{132FD491-28F3-42E7-AEBF-A9E3C462C92A}"/>
          </ac:grpSpMkLst>
        </pc:grpChg>
        <pc:grpChg chg="add del">
          <ac:chgData name="Susan Taiariol" userId="c4fb99bd-69b1-4def-a06d-a8fa2997f59d" providerId="ADAL" clId="{3D7C18E6-A6AA-4454-8269-F56DA33A8D65}" dt="2021-02-10T03:24:08.670" v="544" actId="26606"/>
          <ac:grpSpMkLst>
            <pc:docMk/>
            <pc:sldMk cId="2087824358" sldId="269"/>
            <ac:grpSpMk id="14" creationId="{E799C3D5-7D55-4046-808C-F290F456D6EF}"/>
          </ac:grpSpMkLst>
        </pc:grpChg>
        <pc:grpChg chg="add del">
          <ac:chgData name="Susan Taiariol" userId="c4fb99bd-69b1-4def-a06d-a8fa2997f59d" providerId="ADAL" clId="{3D7C18E6-A6AA-4454-8269-F56DA33A8D65}" dt="2021-02-10T03:24:08.670" v="544" actId="26606"/>
          <ac:grpSpMkLst>
            <pc:docMk/>
            <pc:sldMk cId="2087824358" sldId="269"/>
            <ac:grpSpMk id="23" creationId="{132FD491-28F3-42E7-AEBF-A9E3C462C92A}"/>
          </ac:grpSpMkLst>
        </pc:grpChg>
        <pc:grpChg chg="add del">
          <ac:chgData name="Susan Taiariol" userId="c4fb99bd-69b1-4def-a06d-a8fa2997f59d" providerId="ADAL" clId="{3D7C18E6-A6AA-4454-8269-F56DA33A8D65}" dt="2021-02-10T03:24:08.670" v="544" actId="26606"/>
          <ac:grpSpMkLst>
            <pc:docMk/>
            <pc:sldMk cId="2087824358" sldId="269"/>
            <ac:grpSpMk id="29" creationId="{E799C3D5-7D55-4046-808C-F290F456D6EF}"/>
          </ac:grpSpMkLst>
        </pc:grpChg>
      </pc:sldChg>
      <pc:sldChg chg="add del">
        <pc:chgData name="Susan Taiariol" userId="c4fb99bd-69b1-4def-a06d-a8fa2997f59d" providerId="ADAL" clId="{3D7C18E6-A6AA-4454-8269-F56DA33A8D65}" dt="2021-02-10T03:29:48.472" v="644" actId="2890"/>
        <pc:sldMkLst>
          <pc:docMk/>
          <pc:sldMk cId="2176488984" sldId="270"/>
        </pc:sldMkLst>
      </pc:sldChg>
      <pc:sldChg chg="addSp delSp modSp new mod setBg">
        <pc:chgData name="Susan Taiariol" userId="c4fb99bd-69b1-4def-a06d-a8fa2997f59d" providerId="ADAL" clId="{3D7C18E6-A6AA-4454-8269-F56DA33A8D65}" dt="2021-02-10T03:34:38.106" v="860" actId="255"/>
        <pc:sldMkLst>
          <pc:docMk/>
          <pc:sldMk cId="2376282472" sldId="270"/>
        </pc:sldMkLst>
        <pc:spChg chg="mod">
          <ac:chgData name="Susan Taiariol" userId="c4fb99bd-69b1-4def-a06d-a8fa2997f59d" providerId="ADAL" clId="{3D7C18E6-A6AA-4454-8269-F56DA33A8D65}" dt="2021-02-10T03:32:36.354" v="847" actId="26606"/>
          <ac:spMkLst>
            <pc:docMk/>
            <pc:sldMk cId="2376282472" sldId="270"/>
            <ac:spMk id="2" creationId="{BD28110F-588A-4698-8B55-B448528DB321}"/>
          </ac:spMkLst>
        </pc:spChg>
        <pc:spChg chg="mod">
          <ac:chgData name="Susan Taiariol" userId="c4fb99bd-69b1-4def-a06d-a8fa2997f59d" providerId="ADAL" clId="{3D7C18E6-A6AA-4454-8269-F56DA33A8D65}" dt="2021-02-10T03:34:38.106" v="860" actId="255"/>
          <ac:spMkLst>
            <pc:docMk/>
            <pc:sldMk cId="2376282472" sldId="270"/>
            <ac:spMk id="3" creationId="{CA517FEE-449D-4167-8CF4-E7822E019AEC}"/>
          </ac:spMkLst>
        </pc:spChg>
        <pc:spChg chg="del">
          <ac:chgData name="Susan Taiariol" userId="c4fb99bd-69b1-4def-a06d-a8fa2997f59d" providerId="ADAL" clId="{3D7C18E6-A6AA-4454-8269-F56DA33A8D65}" dt="2021-02-10T03:31:53.446" v="845" actId="478"/>
          <ac:spMkLst>
            <pc:docMk/>
            <pc:sldMk cId="2376282472" sldId="270"/>
            <ac:spMk id="4" creationId="{D4AA04D1-1664-4ADE-AB75-EB9E5BE2207B}"/>
          </ac:spMkLst>
        </pc:spChg>
        <pc:spChg chg="add">
          <ac:chgData name="Susan Taiariol" userId="c4fb99bd-69b1-4def-a06d-a8fa2997f59d" providerId="ADAL" clId="{3D7C18E6-A6AA-4454-8269-F56DA33A8D65}" dt="2021-02-10T03:32:36.354" v="847" actId="26606"/>
          <ac:spMkLst>
            <pc:docMk/>
            <pc:sldMk cId="2376282472" sldId="270"/>
            <ac:spMk id="12" creationId="{4FCA88C2-C73C-4062-A097-8FBCE3090BEA}"/>
          </ac:spMkLst>
        </pc:spChg>
        <pc:spChg chg="add">
          <ac:chgData name="Susan Taiariol" userId="c4fb99bd-69b1-4def-a06d-a8fa2997f59d" providerId="ADAL" clId="{3D7C18E6-A6AA-4454-8269-F56DA33A8D65}" dt="2021-02-10T03:32:36.354" v="847" actId="26606"/>
          <ac:spMkLst>
            <pc:docMk/>
            <pc:sldMk cId="2376282472" sldId="270"/>
            <ac:spMk id="14" creationId="{83981C21-E132-4402-B31B-D725C1CE77D2}"/>
          </ac:spMkLst>
        </pc:spChg>
        <pc:spChg chg="add">
          <ac:chgData name="Susan Taiariol" userId="c4fb99bd-69b1-4def-a06d-a8fa2997f59d" providerId="ADAL" clId="{3D7C18E6-A6AA-4454-8269-F56DA33A8D65}" dt="2021-02-10T03:32:36.354" v="847" actId="26606"/>
          <ac:spMkLst>
            <pc:docMk/>
            <pc:sldMk cId="2376282472" sldId="270"/>
            <ac:spMk id="16" creationId="{6A685C77-4E84-486A-9AE5-F3635BE98EFB}"/>
          </ac:spMkLst>
        </pc:spChg>
        <pc:spChg chg="add">
          <ac:chgData name="Susan Taiariol" userId="c4fb99bd-69b1-4def-a06d-a8fa2997f59d" providerId="ADAL" clId="{3D7C18E6-A6AA-4454-8269-F56DA33A8D65}" dt="2021-02-10T03:32:36.354" v="847" actId="26606"/>
          <ac:spMkLst>
            <pc:docMk/>
            <pc:sldMk cId="2376282472" sldId="270"/>
            <ac:spMk id="18" creationId="{E55C1C3E-5158-47F3-8FD9-14B22C3E6EAD}"/>
          </ac:spMkLst>
        </pc:spChg>
        <pc:grpChg chg="add">
          <ac:chgData name="Susan Taiariol" userId="c4fb99bd-69b1-4def-a06d-a8fa2997f59d" providerId="ADAL" clId="{3D7C18E6-A6AA-4454-8269-F56DA33A8D65}" dt="2021-02-10T03:32:36.354" v="847" actId="26606"/>
          <ac:grpSpMkLst>
            <pc:docMk/>
            <pc:sldMk cId="2376282472" sldId="270"/>
            <ac:grpSpMk id="8" creationId="{132FD491-28F3-42E7-AEBF-A9E3C462C92A}"/>
          </ac:grpSpMkLst>
        </pc:grpChg>
      </pc:sldChg>
      <pc:sldChg chg="add del">
        <pc:chgData name="Susan Taiariol" userId="c4fb99bd-69b1-4def-a06d-a8fa2997f59d" providerId="ADAL" clId="{3D7C18E6-A6AA-4454-8269-F56DA33A8D65}" dt="2021-02-10T03:36:07.398" v="862" actId="2696"/>
        <pc:sldMkLst>
          <pc:docMk/>
          <pc:sldMk cId="3274485295" sldId="271"/>
        </pc:sldMkLst>
      </pc:sldChg>
    </pc:docChg>
  </pc:docChgLst>
  <pc:docChgLst>
    <pc:chgData name="Susan Taiariol" userId="c4fb99bd-69b1-4def-a06d-a8fa2997f59d" providerId="ADAL" clId="{FF61D352-782F-4D7F-B345-7BB0A352FE60}"/>
    <pc:docChg chg="undo custSel addSld delSld modSld sldOrd delMainMaster modSection">
      <pc:chgData name="Susan Taiariol" userId="c4fb99bd-69b1-4def-a06d-a8fa2997f59d" providerId="ADAL" clId="{FF61D352-782F-4D7F-B345-7BB0A352FE60}" dt="2021-02-20T01:50:07.094" v="155" actId="47"/>
      <pc:docMkLst>
        <pc:docMk/>
      </pc:docMkLst>
      <pc:sldChg chg="modSp mod ord modTransition">
        <pc:chgData name="Susan Taiariol" userId="c4fb99bd-69b1-4def-a06d-a8fa2997f59d" providerId="ADAL" clId="{FF61D352-782F-4D7F-B345-7BB0A352FE60}" dt="2021-02-20T01:48:36.487" v="140"/>
        <pc:sldMkLst>
          <pc:docMk/>
          <pc:sldMk cId="1544416873" sldId="256"/>
        </pc:sldMkLst>
        <pc:spChg chg="mod">
          <ac:chgData name="Susan Taiariol" userId="c4fb99bd-69b1-4def-a06d-a8fa2997f59d" providerId="ADAL" clId="{FF61D352-782F-4D7F-B345-7BB0A352FE60}" dt="2021-02-18T00:26:06.438" v="49" actId="20577"/>
          <ac:spMkLst>
            <pc:docMk/>
            <pc:sldMk cId="1544416873" sldId="256"/>
            <ac:spMk id="3" creationId="{D9727627-FB1E-4DC4-A676-0FF82ADA2314}"/>
          </ac:spMkLst>
        </pc:spChg>
      </pc:sldChg>
      <pc:sldChg chg="modTransition">
        <pc:chgData name="Susan Taiariol" userId="c4fb99bd-69b1-4def-a06d-a8fa2997f59d" providerId="ADAL" clId="{FF61D352-782F-4D7F-B345-7BB0A352FE60}" dt="2021-02-20T01:48:36.487" v="140"/>
        <pc:sldMkLst>
          <pc:docMk/>
          <pc:sldMk cId="1142743277" sldId="257"/>
        </pc:sldMkLst>
      </pc:sldChg>
      <pc:sldChg chg="modTransition">
        <pc:chgData name="Susan Taiariol" userId="c4fb99bd-69b1-4def-a06d-a8fa2997f59d" providerId="ADAL" clId="{FF61D352-782F-4D7F-B345-7BB0A352FE60}" dt="2021-02-20T01:48:36.487" v="140"/>
        <pc:sldMkLst>
          <pc:docMk/>
          <pc:sldMk cId="3031464534" sldId="258"/>
        </pc:sldMkLst>
      </pc:sldChg>
      <pc:sldChg chg="delSp del">
        <pc:chgData name="Susan Taiariol" userId="c4fb99bd-69b1-4def-a06d-a8fa2997f59d" providerId="ADAL" clId="{FF61D352-782F-4D7F-B345-7BB0A352FE60}" dt="2021-02-18T00:19:25.628" v="45" actId="47"/>
        <pc:sldMkLst>
          <pc:docMk/>
          <pc:sldMk cId="3001982421" sldId="259"/>
        </pc:sldMkLst>
        <pc:picChg chg="del">
          <ac:chgData name="Susan Taiariol" userId="c4fb99bd-69b1-4def-a06d-a8fa2997f59d" providerId="ADAL" clId="{FF61D352-782F-4D7F-B345-7BB0A352FE60}" dt="2021-02-18T00:19:14.065" v="44"/>
          <ac:picMkLst>
            <pc:docMk/>
            <pc:sldMk cId="3001982421" sldId="259"/>
            <ac:picMk id="4" creationId="{EC24C8AA-AE78-4AF2-A260-ECB2ABF82BF3}"/>
          </ac:picMkLst>
        </pc:picChg>
      </pc:sldChg>
      <pc:sldChg chg="addSp delSp modSp modTransition modAnim">
        <pc:chgData name="Susan Taiariol" userId="c4fb99bd-69b1-4def-a06d-a8fa2997f59d" providerId="ADAL" clId="{FF61D352-782F-4D7F-B345-7BB0A352FE60}" dt="2021-02-20T01:48:36.487" v="140"/>
        <pc:sldMkLst>
          <pc:docMk/>
          <pc:sldMk cId="4225711664" sldId="260"/>
        </pc:sldMkLst>
        <pc:picChg chg="add del mod">
          <ac:chgData name="Susan Taiariol" userId="c4fb99bd-69b1-4def-a06d-a8fa2997f59d" providerId="ADAL" clId="{FF61D352-782F-4D7F-B345-7BB0A352FE60}" dt="2021-02-19T21:51:25.116" v="130"/>
          <ac:picMkLst>
            <pc:docMk/>
            <pc:sldMk cId="4225711664" sldId="260"/>
            <ac:picMk id="4" creationId="{6C0AA790-E659-47BC-B779-BDB40D3800AA}"/>
          </ac:picMkLst>
        </pc:picChg>
        <pc:picChg chg="add del mod">
          <ac:chgData name="Susan Taiariol" userId="c4fb99bd-69b1-4def-a06d-a8fa2997f59d" providerId="ADAL" clId="{FF61D352-782F-4D7F-B345-7BB0A352FE60}" dt="2021-02-19T21:53:28.662" v="132"/>
          <ac:picMkLst>
            <pc:docMk/>
            <pc:sldMk cId="4225711664" sldId="260"/>
            <ac:picMk id="5" creationId="{58E1226F-8081-49B9-A287-E1D8271BD844}"/>
          </ac:picMkLst>
        </pc:picChg>
        <pc:picChg chg="add del mod">
          <ac:chgData name="Susan Taiariol" userId="c4fb99bd-69b1-4def-a06d-a8fa2997f59d" providerId="ADAL" clId="{FF61D352-782F-4D7F-B345-7BB0A352FE60}" dt="2021-02-19T21:54:21.385" v="134"/>
          <ac:picMkLst>
            <pc:docMk/>
            <pc:sldMk cId="4225711664" sldId="260"/>
            <ac:picMk id="6" creationId="{6F53EABB-8CE8-47F2-96CD-D03B6F27F7A5}"/>
          </ac:picMkLst>
        </pc:picChg>
        <pc:picChg chg="add del mod">
          <ac:chgData name="Susan Taiariol" userId="c4fb99bd-69b1-4def-a06d-a8fa2997f59d" providerId="ADAL" clId="{FF61D352-782F-4D7F-B345-7BB0A352FE60}" dt="2021-02-20T01:48:36.487" v="140"/>
          <ac:picMkLst>
            <pc:docMk/>
            <pc:sldMk cId="4225711664" sldId="260"/>
            <ac:picMk id="7" creationId="{039E92E9-1E52-455F-A604-7E10BCDA08BD}"/>
          </ac:picMkLst>
        </pc:picChg>
      </pc:sldChg>
      <pc:sldChg chg="modSp mod ord modTransition">
        <pc:chgData name="Susan Taiariol" userId="c4fb99bd-69b1-4def-a06d-a8fa2997f59d" providerId="ADAL" clId="{FF61D352-782F-4D7F-B345-7BB0A352FE60}" dt="2021-02-20T01:48:36.487" v="140"/>
        <pc:sldMkLst>
          <pc:docMk/>
          <pc:sldMk cId="4020563902" sldId="261"/>
        </pc:sldMkLst>
        <pc:spChg chg="mod">
          <ac:chgData name="Susan Taiariol" userId="c4fb99bd-69b1-4def-a06d-a8fa2997f59d" providerId="ADAL" clId="{FF61D352-782F-4D7F-B345-7BB0A352FE60}" dt="2021-02-10T17:41:21.678" v="26" actId="27636"/>
          <ac:spMkLst>
            <pc:docMk/>
            <pc:sldMk cId="4020563902" sldId="261"/>
            <ac:spMk id="24" creationId="{BD30BF7D-F29F-4691-BE8A-EC1BE25DD392}"/>
          </ac:spMkLst>
        </pc:spChg>
      </pc:sldChg>
      <pc:sldChg chg="modTransition">
        <pc:chgData name="Susan Taiariol" userId="c4fb99bd-69b1-4def-a06d-a8fa2997f59d" providerId="ADAL" clId="{FF61D352-782F-4D7F-B345-7BB0A352FE60}" dt="2021-02-20T01:48:36.487" v="140"/>
        <pc:sldMkLst>
          <pc:docMk/>
          <pc:sldMk cId="2357598569" sldId="262"/>
        </pc:sldMkLst>
      </pc:sldChg>
      <pc:sldChg chg="addSp delSp modSp modTransition modAnim">
        <pc:chgData name="Susan Taiariol" userId="c4fb99bd-69b1-4def-a06d-a8fa2997f59d" providerId="ADAL" clId="{FF61D352-782F-4D7F-B345-7BB0A352FE60}" dt="2021-02-20T01:48:36.487" v="140"/>
        <pc:sldMkLst>
          <pc:docMk/>
          <pc:sldMk cId="4284877708" sldId="263"/>
        </pc:sldMkLst>
        <pc:picChg chg="add del mod">
          <ac:chgData name="Susan Taiariol" userId="c4fb99bd-69b1-4def-a06d-a8fa2997f59d" providerId="ADAL" clId="{FF61D352-782F-4D7F-B345-7BB0A352FE60}" dt="2021-02-19T21:55:22.767" v="136"/>
          <ac:picMkLst>
            <pc:docMk/>
            <pc:sldMk cId="4284877708" sldId="263"/>
            <ac:picMk id="4" creationId="{5CF3C8CA-8106-4352-8810-E5C4650F3C63}"/>
          </ac:picMkLst>
        </pc:picChg>
        <pc:picChg chg="add del mod">
          <ac:chgData name="Susan Taiariol" userId="c4fb99bd-69b1-4def-a06d-a8fa2997f59d" providerId="ADAL" clId="{FF61D352-782F-4D7F-B345-7BB0A352FE60}" dt="2021-02-20T01:48:36.487" v="140"/>
          <ac:picMkLst>
            <pc:docMk/>
            <pc:sldMk cId="4284877708" sldId="263"/>
            <ac:picMk id="5" creationId="{83B4FAAE-62B5-4548-B5BE-9D9873264FCF}"/>
          </ac:picMkLst>
        </pc:picChg>
      </pc:sldChg>
      <pc:sldChg chg="modSp mod modTransition">
        <pc:chgData name="Susan Taiariol" userId="c4fb99bd-69b1-4def-a06d-a8fa2997f59d" providerId="ADAL" clId="{FF61D352-782F-4D7F-B345-7BB0A352FE60}" dt="2021-02-20T01:48:36.487" v="140"/>
        <pc:sldMkLst>
          <pc:docMk/>
          <pc:sldMk cId="1208444076" sldId="264"/>
        </pc:sldMkLst>
        <pc:spChg chg="mod">
          <ac:chgData name="Susan Taiariol" userId="c4fb99bd-69b1-4def-a06d-a8fa2997f59d" providerId="ADAL" clId="{FF61D352-782F-4D7F-B345-7BB0A352FE60}" dt="2021-02-10T04:01:18.699" v="8" actId="20577"/>
          <ac:spMkLst>
            <pc:docMk/>
            <pc:sldMk cId="1208444076" sldId="264"/>
            <ac:spMk id="2" creationId="{BF63DF18-6A63-407F-8595-EFBB804EF4B4}"/>
          </ac:spMkLst>
        </pc:spChg>
      </pc:sldChg>
      <pc:sldChg chg="modSp modTransition">
        <pc:chgData name="Susan Taiariol" userId="c4fb99bd-69b1-4def-a06d-a8fa2997f59d" providerId="ADAL" clId="{FF61D352-782F-4D7F-B345-7BB0A352FE60}" dt="2021-02-20T01:48:36.487" v="140"/>
        <pc:sldMkLst>
          <pc:docMk/>
          <pc:sldMk cId="1496407039" sldId="265"/>
        </pc:sldMkLst>
        <pc:graphicFrameChg chg="mod">
          <ac:chgData name="Susan Taiariol" userId="c4fb99bd-69b1-4def-a06d-a8fa2997f59d" providerId="ADAL" clId="{FF61D352-782F-4D7F-B345-7BB0A352FE60}" dt="2021-02-10T03:57:29.603" v="0" actId="255"/>
          <ac:graphicFrameMkLst>
            <pc:docMk/>
            <pc:sldMk cId="1496407039" sldId="265"/>
            <ac:graphicFrameMk id="28" creationId="{0150EC9B-DA2A-4FEA-8AC3-7B3727D44309}"/>
          </ac:graphicFrameMkLst>
        </pc:graphicFrameChg>
      </pc:sldChg>
      <pc:sldChg chg="addSp delSp modSp modTransition modAnim">
        <pc:chgData name="Susan Taiariol" userId="c4fb99bd-69b1-4def-a06d-a8fa2997f59d" providerId="ADAL" clId="{FF61D352-782F-4D7F-B345-7BB0A352FE60}" dt="2021-02-20T01:48:36.487" v="140"/>
        <pc:sldMkLst>
          <pc:docMk/>
          <pc:sldMk cId="616354598" sldId="266"/>
        </pc:sldMkLst>
        <pc:picChg chg="add del mod">
          <ac:chgData name="Susan Taiariol" userId="c4fb99bd-69b1-4def-a06d-a8fa2997f59d" providerId="ADAL" clId="{FF61D352-782F-4D7F-B345-7BB0A352FE60}" dt="2021-02-20T01:48:36.487" v="140"/>
          <ac:picMkLst>
            <pc:docMk/>
            <pc:sldMk cId="616354598" sldId="266"/>
            <ac:picMk id="2" creationId="{FDD020B8-0FE1-4D95-81B8-3C3392B51BF2}"/>
          </ac:picMkLst>
        </pc:picChg>
      </pc:sldChg>
      <pc:sldChg chg="modSp del">
        <pc:chgData name="Susan Taiariol" userId="c4fb99bd-69b1-4def-a06d-a8fa2997f59d" providerId="ADAL" clId="{FF61D352-782F-4D7F-B345-7BB0A352FE60}" dt="2021-02-19T19:18:10.941" v="124" actId="47"/>
        <pc:sldMkLst>
          <pc:docMk/>
          <pc:sldMk cId="2991277763" sldId="267"/>
        </pc:sldMkLst>
        <pc:graphicFrameChg chg="mod">
          <ac:chgData name="Susan Taiariol" userId="c4fb99bd-69b1-4def-a06d-a8fa2997f59d" providerId="ADAL" clId="{FF61D352-782F-4D7F-B345-7BB0A352FE60}" dt="2021-02-18T00:27:28.428" v="54"/>
          <ac:graphicFrameMkLst>
            <pc:docMk/>
            <pc:sldMk cId="2991277763" sldId="267"/>
            <ac:graphicFrameMk id="53" creationId="{5CD02A37-9E57-4DF3-8CD7-91405DC01496}"/>
          </ac:graphicFrameMkLst>
        </pc:graphicFrameChg>
      </pc:sldChg>
      <pc:sldChg chg="modSp del mod modTransition">
        <pc:chgData name="Susan Taiariol" userId="c4fb99bd-69b1-4def-a06d-a8fa2997f59d" providerId="ADAL" clId="{FF61D352-782F-4D7F-B345-7BB0A352FE60}" dt="2021-02-20T01:49:55.667" v="147" actId="47"/>
        <pc:sldMkLst>
          <pc:docMk/>
          <pc:sldMk cId="2248093183" sldId="268"/>
        </pc:sldMkLst>
        <pc:spChg chg="mod">
          <ac:chgData name="Susan Taiariol" userId="c4fb99bd-69b1-4def-a06d-a8fa2997f59d" providerId="ADAL" clId="{FF61D352-782F-4D7F-B345-7BB0A352FE60}" dt="2021-02-10T17:41:37.736" v="43" actId="27636"/>
          <ac:spMkLst>
            <pc:docMk/>
            <pc:sldMk cId="2248093183" sldId="268"/>
            <ac:spMk id="24" creationId="{BD30BF7D-F29F-4691-BE8A-EC1BE25DD392}"/>
          </ac:spMkLst>
        </pc:spChg>
        <pc:spChg chg="mod">
          <ac:chgData name="Susan Taiariol" userId="c4fb99bd-69b1-4def-a06d-a8fa2997f59d" providerId="ADAL" clId="{FF61D352-782F-4D7F-B345-7BB0A352FE60}" dt="2021-02-18T00:26:29.671" v="53" actId="6549"/>
          <ac:spMkLst>
            <pc:docMk/>
            <pc:sldMk cId="2248093183" sldId="268"/>
            <ac:spMk id="25" creationId="{10E0FEF3-23C3-4373-A63A-B663803AEADC}"/>
          </ac:spMkLst>
        </pc:spChg>
      </pc:sldChg>
      <pc:sldChg chg="addSp delSp modSp modTransition modAnim">
        <pc:chgData name="Susan Taiariol" userId="c4fb99bd-69b1-4def-a06d-a8fa2997f59d" providerId="ADAL" clId="{FF61D352-782F-4D7F-B345-7BB0A352FE60}" dt="2021-02-20T01:48:36.487" v="140"/>
        <pc:sldMkLst>
          <pc:docMk/>
          <pc:sldMk cId="2087824358" sldId="269"/>
        </pc:sldMkLst>
        <pc:picChg chg="add del mod">
          <ac:chgData name="Susan Taiariol" userId="c4fb99bd-69b1-4def-a06d-a8fa2997f59d" providerId="ADAL" clId="{FF61D352-782F-4D7F-B345-7BB0A352FE60}" dt="2021-02-19T21:56:26.434" v="138"/>
          <ac:picMkLst>
            <pc:docMk/>
            <pc:sldMk cId="2087824358" sldId="269"/>
            <ac:picMk id="5" creationId="{311CF9F2-867A-4E5C-948F-3523F0DF06A2}"/>
          </ac:picMkLst>
        </pc:picChg>
        <pc:picChg chg="add del mod">
          <ac:chgData name="Susan Taiariol" userId="c4fb99bd-69b1-4def-a06d-a8fa2997f59d" providerId="ADAL" clId="{FF61D352-782F-4D7F-B345-7BB0A352FE60}" dt="2021-02-20T01:48:36.487" v="140"/>
          <ac:picMkLst>
            <pc:docMk/>
            <pc:sldMk cId="2087824358" sldId="269"/>
            <ac:picMk id="6" creationId="{23545FA0-DCCC-4898-8D06-5015FB53E20E}"/>
          </ac:picMkLst>
        </pc:picChg>
      </pc:sldChg>
      <pc:sldChg chg="del modTransition">
        <pc:chgData name="Susan Taiariol" userId="c4fb99bd-69b1-4def-a06d-a8fa2997f59d" providerId="ADAL" clId="{FF61D352-782F-4D7F-B345-7BB0A352FE60}" dt="2021-02-20T01:50:07.094" v="155" actId="47"/>
        <pc:sldMkLst>
          <pc:docMk/>
          <pc:sldMk cId="2376282472" sldId="270"/>
        </pc:sldMkLst>
      </pc:sldChg>
      <pc:sldChg chg="add del modTransition">
        <pc:chgData name="Susan Taiariol" userId="c4fb99bd-69b1-4def-a06d-a8fa2997f59d" providerId="ADAL" clId="{FF61D352-782F-4D7F-B345-7BB0A352FE60}" dt="2021-02-20T01:49:59.092" v="154" actId="47"/>
        <pc:sldMkLst>
          <pc:docMk/>
          <pc:sldMk cId="2789355703" sldId="276"/>
        </pc:sldMkLst>
      </pc:sldChg>
      <pc:sldChg chg="modTransition">
        <pc:chgData name="Susan Taiariol" userId="c4fb99bd-69b1-4def-a06d-a8fa2997f59d" providerId="ADAL" clId="{FF61D352-782F-4D7F-B345-7BB0A352FE60}" dt="2021-02-20T01:48:36.487" v="140"/>
        <pc:sldMkLst>
          <pc:docMk/>
          <pc:sldMk cId="708973665" sldId="277"/>
        </pc:sldMkLst>
      </pc:sldChg>
      <pc:sldChg chg="del modTransition">
        <pc:chgData name="Susan Taiariol" userId="c4fb99bd-69b1-4def-a06d-a8fa2997f59d" providerId="ADAL" clId="{FF61D352-782F-4D7F-B345-7BB0A352FE60}" dt="2021-02-20T01:49:58.599" v="153" actId="47"/>
        <pc:sldMkLst>
          <pc:docMk/>
          <pc:sldMk cId="2394164300" sldId="278"/>
        </pc:sldMkLst>
      </pc:sldChg>
      <pc:sldChg chg="del modTransition">
        <pc:chgData name="Susan Taiariol" userId="c4fb99bd-69b1-4def-a06d-a8fa2997f59d" providerId="ADAL" clId="{FF61D352-782F-4D7F-B345-7BB0A352FE60}" dt="2021-02-20T01:49:58.261" v="152" actId="47"/>
        <pc:sldMkLst>
          <pc:docMk/>
          <pc:sldMk cId="497509971" sldId="279"/>
        </pc:sldMkLst>
      </pc:sldChg>
      <pc:sldChg chg="addSp delSp modSp del mod modTransition">
        <pc:chgData name="Susan Taiariol" userId="c4fb99bd-69b1-4def-a06d-a8fa2997f59d" providerId="ADAL" clId="{FF61D352-782F-4D7F-B345-7BB0A352FE60}" dt="2021-02-20T01:49:57.884" v="151" actId="47"/>
        <pc:sldMkLst>
          <pc:docMk/>
          <pc:sldMk cId="1930526877" sldId="280"/>
        </pc:sldMkLst>
        <pc:spChg chg="add mod">
          <ac:chgData name="Susan Taiariol" userId="c4fb99bd-69b1-4def-a06d-a8fa2997f59d" providerId="ADAL" clId="{FF61D352-782F-4D7F-B345-7BB0A352FE60}" dt="2021-02-18T00:24:43.080" v="47" actId="1076"/>
          <ac:spMkLst>
            <pc:docMk/>
            <pc:sldMk cId="1930526877" sldId="280"/>
            <ac:spMk id="6" creationId="{5462B9B6-0873-4C54-AE95-F2B718A9D7AA}"/>
          </ac:spMkLst>
        </pc:spChg>
        <pc:picChg chg="del">
          <ac:chgData name="Susan Taiariol" userId="c4fb99bd-69b1-4def-a06d-a8fa2997f59d" providerId="ADAL" clId="{FF61D352-782F-4D7F-B345-7BB0A352FE60}" dt="2021-02-19T18:26:27.007" v="59" actId="478"/>
          <ac:picMkLst>
            <pc:docMk/>
            <pc:sldMk cId="1930526877" sldId="280"/>
            <ac:picMk id="2" creationId="{65DDBFCE-638A-4758-890C-F05DF633DF8F}"/>
          </ac:picMkLst>
        </pc:picChg>
      </pc:sldChg>
      <pc:sldChg chg="del modTransition">
        <pc:chgData name="Susan Taiariol" userId="c4fb99bd-69b1-4def-a06d-a8fa2997f59d" providerId="ADAL" clId="{FF61D352-782F-4D7F-B345-7BB0A352FE60}" dt="2021-02-20T01:49:57.433" v="150" actId="47"/>
        <pc:sldMkLst>
          <pc:docMk/>
          <pc:sldMk cId="1153895860" sldId="281"/>
        </pc:sldMkLst>
      </pc:sldChg>
      <pc:sldChg chg="delSp add del setBg delDesignElem">
        <pc:chgData name="Susan Taiariol" userId="c4fb99bd-69b1-4def-a06d-a8fa2997f59d" providerId="ADAL" clId="{FF61D352-782F-4D7F-B345-7BB0A352FE60}" dt="2021-02-19T19:25:28.700" v="127" actId="47"/>
        <pc:sldMkLst>
          <pc:docMk/>
          <pc:sldMk cId="2209913155" sldId="282"/>
        </pc:sldMkLst>
        <pc:spChg chg="del">
          <ac:chgData name="Susan Taiariol" userId="c4fb99bd-69b1-4def-a06d-a8fa2997f59d" providerId="ADAL" clId="{FF61D352-782F-4D7F-B345-7BB0A352FE60}" dt="2021-02-19T19:24:58.978" v="126"/>
          <ac:spMkLst>
            <pc:docMk/>
            <pc:sldMk cId="2209913155" sldId="282"/>
            <ac:spMk id="33" creationId="{E009DD9B-5EE2-4C0D-8B2B-351C8C102205}"/>
          </ac:spMkLst>
        </pc:spChg>
        <pc:spChg chg="del">
          <ac:chgData name="Susan Taiariol" userId="c4fb99bd-69b1-4def-a06d-a8fa2997f59d" providerId="ADAL" clId="{FF61D352-782F-4D7F-B345-7BB0A352FE60}" dt="2021-02-19T19:24:58.978" v="126"/>
          <ac:spMkLst>
            <pc:docMk/>
            <pc:sldMk cId="2209913155" sldId="282"/>
            <ac:spMk id="35" creationId="{E720DB99-7745-4E75-9D96-AAB6D55C531E}"/>
          </ac:spMkLst>
        </pc:spChg>
        <pc:spChg chg="del">
          <ac:chgData name="Susan Taiariol" userId="c4fb99bd-69b1-4def-a06d-a8fa2997f59d" providerId="ADAL" clId="{FF61D352-782F-4D7F-B345-7BB0A352FE60}" dt="2021-02-19T19:24:58.978" v="126"/>
          <ac:spMkLst>
            <pc:docMk/>
            <pc:sldMk cId="2209913155" sldId="282"/>
            <ac:spMk id="37" creationId="{D68803C4-E159-4360-B7BB-74205C8F782D}"/>
          </ac:spMkLst>
        </pc:spChg>
        <pc:spChg chg="del">
          <ac:chgData name="Susan Taiariol" userId="c4fb99bd-69b1-4def-a06d-a8fa2997f59d" providerId="ADAL" clId="{FF61D352-782F-4D7F-B345-7BB0A352FE60}" dt="2021-02-19T19:24:58.978" v="126"/>
          <ac:spMkLst>
            <pc:docMk/>
            <pc:sldMk cId="2209913155" sldId="282"/>
            <ac:spMk id="39" creationId="{504B0465-3B07-49BF-BEA7-D81476246293}"/>
          </ac:spMkLst>
        </pc:spChg>
        <pc:spChg chg="del">
          <ac:chgData name="Susan Taiariol" userId="c4fb99bd-69b1-4def-a06d-a8fa2997f59d" providerId="ADAL" clId="{FF61D352-782F-4D7F-B345-7BB0A352FE60}" dt="2021-02-19T19:24:58.978" v="126"/>
          <ac:spMkLst>
            <pc:docMk/>
            <pc:sldMk cId="2209913155" sldId="282"/>
            <ac:spMk id="41" creationId="{49B7FFA5-14CB-4A4F-9BCC-CA3AA5D9D276}"/>
          </ac:spMkLst>
        </pc:spChg>
        <pc:spChg chg="del">
          <ac:chgData name="Susan Taiariol" userId="c4fb99bd-69b1-4def-a06d-a8fa2997f59d" providerId="ADAL" clId="{FF61D352-782F-4D7F-B345-7BB0A352FE60}" dt="2021-02-19T19:24:58.978" v="126"/>
          <ac:spMkLst>
            <pc:docMk/>
            <pc:sldMk cId="2209913155" sldId="282"/>
            <ac:spMk id="43" creationId="{04E48745-7512-4EC2-9E20-9092D12150CA}"/>
          </ac:spMkLst>
        </pc:spChg>
      </pc:sldChg>
      <pc:sldChg chg="delSp modSp del mod">
        <pc:chgData name="Susan Taiariol" userId="c4fb99bd-69b1-4def-a06d-a8fa2997f59d" providerId="ADAL" clId="{FF61D352-782F-4D7F-B345-7BB0A352FE60}" dt="2021-02-20T01:49:33.800" v="141" actId="47"/>
        <pc:sldMkLst>
          <pc:docMk/>
          <pc:sldMk cId="0" sldId="284"/>
        </pc:sldMkLst>
        <pc:spChg chg="del mod">
          <ac:chgData name="Susan Taiariol" userId="c4fb99bd-69b1-4def-a06d-a8fa2997f59d" providerId="ADAL" clId="{FF61D352-782F-4D7F-B345-7BB0A352FE60}" dt="2021-02-19T18:26:55.407" v="66" actId="478"/>
          <ac:spMkLst>
            <pc:docMk/>
            <pc:sldMk cId="0" sldId="284"/>
            <ac:spMk id="3" creationId="{00000000-0000-0000-0000-000000000000}"/>
          </ac:spMkLst>
        </pc:spChg>
        <pc:spChg chg="del mod">
          <ac:chgData name="Susan Taiariol" userId="c4fb99bd-69b1-4def-a06d-a8fa2997f59d" providerId="ADAL" clId="{FF61D352-782F-4D7F-B345-7BB0A352FE60}" dt="2021-02-19T18:27:09.501" v="72" actId="478"/>
          <ac:spMkLst>
            <pc:docMk/>
            <pc:sldMk cId="0" sldId="284"/>
            <ac:spMk id="60" creationId="{00000000-0000-0000-0000-000000000000}"/>
          </ac:spMkLst>
        </pc:spChg>
        <pc:spChg chg="mod">
          <ac:chgData name="Susan Taiariol" userId="c4fb99bd-69b1-4def-a06d-a8fa2997f59d" providerId="ADAL" clId="{FF61D352-782F-4D7F-B345-7BB0A352FE60}" dt="2021-02-19T18:26:49.877" v="64" actId="1076"/>
          <ac:spMkLst>
            <pc:docMk/>
            <pc:sldMk cId="0" sldId="284"/>
            <ac:spMk id="93" creationId="{E4E174DC-EB03-4D78-B894-08F9A430D007}"/>
          </ac:spMkLst>
        </pc:spChg>
        <pc:spChg chg="mod">
          <ac:chgData name="Susan Taiariol" userId="c4fb99bd-69b1-4def-a06d-a8fa2997f59d" providerId="ADAL" clId="{FF61D352-782F-4D7F-B345-7BB0A352FE60}" dt="2021-02-19T18:26:47.322" v="63" actId="1076"/>
          <ac:spMkLst>
            <pc:docMk/>
            <pc:sldMk cId="0" sldId="284"/>
            <ac:spMk id="94" creationId="{57771E3A-00FA-4C60-9079-9020A99F7DFB}"/>
          </ac:spMkLst>
        </pc:spChg>
        <pc:spChg chg="mod">
          <ac:chgData name="Susan Taiariol" userId="c4fb99bd-69b1-4def-a06d-a8fa2997f59d" providerId="ADAL" clId="{FF61D352-782F-4D7F-B345-7BB0A352FE60}" dt="2021-02-19T18:26:44.655" v="62" actId="1076"/>
          <ac:spMkLst>
            <pc:docMk/>
            <pc:sldMk cId="0" sldId="284"/>
            <ac:spMk id="95" creationId="{10B397E2-7BC6-491A-9946-02A42860AB19}"/>
          </ac:spMkLst>
        </pc:spChg>
        <pc:spChg chg="mod">
          <ac:chgData name="Susan Taiariol" userId="c4fb99bd-69b1-4def-a06d-a8fa2997f59d" providerId="ADAL" clId="{FF61D352-782F-4D7F-B345-7BB0A352FE60}" dt="2021-02-19T18:26:42.265" v="61" actId="1076"/>
          <ac:spMkLst>
            <pc:docMk/>
            <pc:sldMk cId="0" sldId="284"/>
            <ac:spMk id="96" creationId="{426FE211-7248-4ADA-A601-5E56771268A4}"/>
          </ac:spMkLst>
        </pc:spChg>
        <pc:grpChg chg="del">
          <ac:chgData name="Susan Taiariol" userId="c4fb99bd-69b1-4def-a06d-a8fa2997f59d" providerId="ADAL" clId="{FF61D352-782F-4D7F-B345-7BB0A352FE60}" dt="2021-02-19T18:26:57.653" v="67" actId="478"/>
          <ac:grpSpMkLst>
            <pc:docMk/>
            <pc:sldMk cId="0" sldId="284"/>
            <ac:grpSpMk id="73" creationId="{00000000-0000-0000-0000-000000000000}"/>
          </ac:grpSpMkLst>
        </pc:grpChg>
        <pc:grpChg chg="del">
          <ac:chgData name="Susan Taiariol" userId="c4fb99bd-69b1-4def-a06d-a8fa2997f59d" providerId="ADAL" clId="{FF61D352-782F-4D7F-B345-7BB0A352FE60}" dt="2021-02-19T18:26:59.389" v="68" actId="478"/>
          <ac:grpSpMkLst>
            <pc:docMk/>
            <pc:sldMk cId="0" sldId="284"/>
            <ac:grpSpMk id="76" creationId="{00000000-0000-0000-0000-000000000000}"/>
          </ac:grpSpMkLst>
        </pc:grpChg>
        <pc:grpChg chg="del">
          <ac:chgData name="Susan Taiariol" userId="c4fb99bd-69b1-4def-a06d-a8fa2997f59d" providerId="ADAL" clId="{FF61D352-782F-4D7F-B345-7BB0A352FE60}" dt="2021-02-19T18:27:01.450" v="69" actId="478"/>
          <ac:grpSpMkLst>
            <pc:docMk/>
            <pc:sldMk cId="0" sldId="284"/>
            <ac:grpSpMk id="79" creationId="{00000000-0000-0000-0000-000000000000}"/>
          </ac:grpSpMkLst>
        </pc:grpChg>
        <pc:grpChg chg="del">
          <ac:chgData name="Susan Taiariol" userId="c4fb99bd-69b1-4def-a06d-a8fa2997f59d" providerId="ADAL" clId="{FF61D352-782F-4D7F-B345-7BB0A352FE60}" dt="2021-02-19T18:27:03.662" v="70" actId="478"/>
          <ac:grpSpMkLst>
            <pc:docMk/>
            <pc:sldMk cId="0" sldId="284"/>
            <ac:grpSpMk id="82" creationId="{00000000-0000-0000-0000-000000000000}"/>
          </ac:grpSpMkLst>
        </pc:grpChg>
        <pc:grpChg chg="del">
          <ac:chgData name="Susan Taiariol" userId="c4fb99bd-69b1-4def-a06d-a8fa2997f59d" providerId="ADAL" clId="{FF61D352-782F-4D7F-B345-7BB0A352FE60}" dt="2021-02-19T18:27:05.596" v="71" actId="478"/>
          <ac:grpSpMkLst>
            <pc:docMk/>
            <pc:sldMk cId="0" sldId="284"/>
            <ac:grpSpMk id="85" creationId="{00000000-0000-0000-0000-000000000000}"/>
          </ac:grpSpMkLst>
        </pc:grpChg>
      </pc:sldChg>
      <pc:sldChg chg="addSp delSp modSp new mod ord modTransition">
        <pc:chgData name="Susan Taiariol" userId="c4fb99bd-69b1-4def-a06d-a8fa2997f59d" providerId="ADAL" clId="{FF61D352-782F-4D7F-B345-7BB0A352FE60}" dt="2021-02-20T01:49:51.102" v="146"/>
        <pc:sldMkLst>
          <pc:docMk/>
          <pc:sldMk cId="690504076" sldId="285"/>
        </pc:sldMkLst>
        <pc:spChg chg="del">
          <ac:chgData name="Susan Taiariol" userId="c4fb99bd-69b1-4def-a06d-a8fa2997f59d" providerId="ADAL" clId="{FF61D352-782F-4D7F-B345-7BB0A352FE60}" dt="2021-02-19T19:07:55.742" v="74"/>
          <ac:spMkLst>
            <pc:docMk/>
            <pc:sldMk cId="690504076" sldId="285"/>
            <ac:spMk id="2" creationId="{ED53E077-746C-4797-9624-9CB9C1B847D4}"/>
          </ac:spMkLst>
        </pc:spChg>
        <pc:spChg chg="del">
          <ac:chgData name="Susan Taiariol" userId="c4fb99bd-69b1-4def-a06d-a8fa2997f59d" providerId="ADAL" clId="{FF61D352-782F-4D7F-B345-7BB0A352FE60}" dt="2021-02-19T19:07:55.742" v="74"/>
          <ac:spMkLst>
            <pc:docMk/>
            <pc:sldMk cId="690504076" sldId="285"/>
            <ac:spMk id="3" creationId="{B9EFBC19-6E34-4F5D-8652-3AABD87FE01A}"/>
          </ac:spMkLst>
        </pc:spChg>
        <pc:spChg chg="add del">
          <ac:chgData name="Susan Taiariol" userId="c4fb99bd-69b1-4def-a06d-a8fa2997f59d" providerId="ADAL" clId="{FF61D352-782F-4D7F-B345-7BB0A352FE60}" dt="2021-02-19T19:08:09.221" v="76"/>
          <ac:spMkLst>
            <pc:docMk/>
            <pc:sldMk cId="690504076" sldId="285"/>
            <ac:spMk id="4" creationId="{AB0A40A8-15A2-4618-BC4B-40CFD9AD0A12}"/>
          </ac:spMkLst>
        </pc:spChg>
        <pc:spChg chg="add">
          <ac:chgData name="Susan Taiariol" userId="c4fb99bd-69b1-4def-a06d-a8fa2997f59d" providerId="ADAL" clId="{FF61D352-782F-4D7F-B345-7BB0A352FE60}" dt="2021-02-19T19:08:18.868" v="77"/>
          <ac:spMkLst>
            <pc:docMk/>
            <pc:sldMk cId="690504076" sldId="285"/>
            <ac:spMk id="5" creationId="{C9FB35EA-8548-4CB8-9DB9-83FC15E7C611}"/>
          </ac:spMkLst>
        </pc:spChg>
        <pc:spChg chg="add">
          <ac:chgData name="Susan Taiariol" userId="c4fb99bd-69b1-4def-a06d-a8fa2997f59d" providerId="ADAL" clId="{FF61D352-782F-4D7F-B345-7BB0A352FE60}" dt="2021-02-19T19:08:26.276" v="78"/>
          <ac:spMkLst>
            <pc:docMk/>
            <pc:sldMk cId="690504076" sldId="285"/>
            <ac:spMk id="6" creationId="{0E34097D-7FD8-4637-9646-6BD532D09AD2}"/>
          </ac:spMkLst>
        </pc:spChg>
        <pc:spChg chg="add mod ord">
          <ac:chgData name="Susan Taiariol" userId="c4fb99bd-69b1-4def-a06d-a8fa2997f59d" providerId="ADAL" clId="{FF61D352-782F-4D7F-B345-7BB0A352FE60}" dt="2021-02-19T19:17:37.220" v="123" actId="14100"/>
          <ac:spMkLst>
            <pc:docMk/>
            <pc:sldMk cId="690504076" sldId="285"/>
            <ac:spMk id="9" creationId="{295580CA-256B-4D41-9BCE-4A9FC062BC73}"/>
          </ac:spMkLst>
        </pc:spChg>
        <pc:spChg chg="add mod ord">
          <ac:chgData name="Susan Taiariol" userId="c4fb99bd-69b1-4def-a06d-a8fa2997f59d" providerId="ADAL" clId="{FF61D352-782F-4D7F-B345-7BB0A352FE60}" dt="2021-02-19T19:16:58.674" v="121" actId="14100"/>
          <ac:spMkLst>
            <pc:docMk/>
            <pc:sldMk cId="690504076" sldId="285"/>
            <ac:spMk id="10" creationId="{DB9F0FA7-FF11-41BF-80EA-21F37F2EF565}"/>
          </ac:spMkLst>
        </pc:spChg>
        <pc:spChg chg="add mod ord">
          <ac:chgData name="Susan Taiariol" userId="c4fb99bd-69b1-4def-a06d-a8fa2997f59d" providerId="ADAL" clId="{FF61D352-782F-4D7F-B345-7BB0A352FE60}" dt="2021-02-19T19:16:03.989" v="113" actId="14100"/>
          <ac:spMkLst>
            <pc:docMk/>
            <pc:sldMk cId="690504076" sldId="285"/>
            <ac:spMk id="11" creationId="{FE747EEB-441C-411D-A899-EA0ABBD57CDC}"/>
          </ac:spMkLst>
        </pc:spChg>
        <pc:spChg chg="add mod ord">
          <ac:chgData name="Susan Taiariol" userId="c4fb99bd-69b1-4def-a06d-a8fa2997f59d" providerId="ADAL" clId="{FF61D352-782F-4D7F-B345-7BB0A352FE60}" dt="2021-02-19T19:15:30.403" v="108" actId="14100"/>
          <ac:spMkLst>
            <pc:docMk/>
            <pc:sldMk cId="690504076" sldId="285"/>
            <ac:spMk id="12" creationId="{18F49BF9-5B9B-4887-958A-A46D3F51732B}"/>
          </ac:spMkLst>
        </pc:spChg>
        <pc:spChg chg="add del">
          <ac:chgData name="Susan Taiariol" userId="c4fb99bd-69b1-4def-a06d-a8fa2997f59d" providerId="ADAL" clId="{FF61D352-782F-4D7F-B345-7BB0A352FE60}" dt="2021-02-19T19:13:11.517" v="89" actId="478"/>
          <ac:spMkLst>
            <pc:docMk/>
            <pc:sldMk cId="690504076" sldId="285"/>
            <ac:spMk id="13" creationId="{38C44567-EB6A-4BCC-AD36-062DBDFFE710}"/>
          </ac:spMkLst>
        </pc:spChg>
        <pc:spChg chg="add del mod">
          <ac:chgData name="Susan Taiariol" userId="c4fb99bd-69b1-4def-a06d-a8fa2997f59d" providerId="ADAL" clId="{FF61D352-782F-4D7F-B345-7BB0A352FE60}" dt="2021-02-19T19:13:08.238" v="88" actId="478"/>
          <ac:spMkLst>
            <pc:docMk/>
            <pc:sldMk cId="690504076" sldId="285"/>
            <ac:spMk id="14" creationId="{FD400CA8-D363-40D7-9467-BB5CA24788B0}"/>
          </ac:spMkLst>
        </pc:spChg>
        <pc:spChg chg="add del mod">
          <ac:chgData name="Susan Taiariol" userId="c4fb99bd-69b1-4def-a06d-a8fa2997f59d" providerId="ADAL" clId="{FF61D352-782F-4D7F-B345-7BB0A352FE60}" dt="2021-02-19T19:14:28.596" v="102" actId="478"/>
          <ac:spMkLst>
            <pc:docMk/>
            <pc:sldMk cId="690504076" sldId="285"/>
            <ac:spMk id="15" creationId="{25E18C1B-0075-4D6F-89EA-AA523971103C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16" creationId="{96B2D5D2-A5D2-4993-BF95-A48D1EFCE730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17" creationId="{D175A007-65C6-4B96-A136-0C41ECB7CF19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18" creationId="{30351769-085A-46E6-916A-21252B277EB9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19" creationId="{40E62851-C7C8-4EFE-9473-741553F6A6C3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20" creationId="{B469743C-C09F-4ECD-8F83-2E848168CF17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25" creationId="{18473E51-49DC-4DF3-ABE0-86D4AE59BDE9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26" creationId="{1E9B3EFB-97E0-4891-B6A8-55D9245D62D0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27" creationId="{106793E3-097B-48DB-B92B-627ED9697937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28" creationId="{A4CC4EF5-3127-4EFA-AAF9-A089778D45F5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29" creationId="{E23E742D-1158-4BB9-9301-573EC1F41ABE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0" creationId="{232187AF-DA1A-4521-B259-7E28A5850753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1" creationId="{85CE3591-70DB-409F-AE34-4CB20650DA6C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2" creationId="{FD7D20A4-5973-4C11-8AD4-AC55A7AB1FB3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3" creationId="{F9526093-8986-4760-AD96-09C76171D16A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4" creationId="{F3BC5C98-F75D-478D-8F96-0CA68D3FD84C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5" creationId="{62C6EFEA-3480-490F-8E6E-8955F56B2CAC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6" creationId="{A0A2D3AD-9E5C-4477-8356-A29F083BF27C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7" creationId="{3D5A0E7F-CB8F-4904-8F41-4246C07E88D4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8" creationId="{08F60442-4F1E-4C26-9E56-62A84B941477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39" creationId="{49FB453F-1C7B-4601-9159-104D842E9BA0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40" creationId="{5D335066-250E-4804-B4DE-1461446151CC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44" creationId="{64A06573-C517-49AC-B74C-526A2211D130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45" creationId="{AF5F2D28-0928-4E69-B3FF-A90A34C853C5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46" creationId="{DE3184B8-973A-4657-8092-1DAF7D02EB03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50" creationId="{2BDC339F-1DF2-45CA-BF7A-4E4E5FF3B5EA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51" creationId="{A5280007-C750-45E1-A821-E4B6A0DD558B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52" creationId="{B156FC6D-9A1E-4DCE-883E-0669B6CDB89C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82" creationId="{B2BC25A5-D134-47EB-B178-DE96610E5DF0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83" creationId="{9E3C3189-1F2F-41ED-AFAA-A2A770B339C3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84" creationId="{E30A948D-E71F-4C26-815D-601C04ABAAC3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85" creationId="{480A2AE1-D1B3-49E4-96FB-51CEF9EB7C75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86" creationId="{CF691F00-A6F3-4E05-94E4-F5579A20022A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87" creationId="{D91FD394-4788-4ADA-BB97-E097754EE547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88" creationId="{2C69EA38-B61E-4D7B-B7CC-93E314BD0024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89" creationId="{8B5C32C9-E116-47E8-8072-0C8C681DE914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90" creationId="{2F0590FF-CA85-48FF-A166-D0182D826D81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91" creationId="{93112CE7-0333-4397-8EAD-D461E3CC7109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98" creationId="{44B4180C-78BE-49F7-8005-FDCD16216AAF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99" creationId="{B7C96A69-3D9E-48A9-8846-BA86D4648B15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100" creationId="{39B27CF2-704C-456A-AC18-CD80879A4D53}"/>
          </ac:spMkLst>
        </pc:spChg>
        <pc:spChg chg="add mod">
          <ac:chgData name="Susan Taiariol" userId="c4fb99bd-69b1-4def-a06d-a8fa2997f59d" providerId="ADAL" clId="{FF61D352-782F-4D7F-B345-7BB0A352FE60}" dt="2021-02-19T19:14:14.179" v="93" actId="1076"/>
          <ac:spMkLst>
            <pc:docMk/>
            <pc:sldMk cId="690504076" sldId="285"/>
            <ac:spMk id="116" creationId="{B63942BC-7F05-43D6-AA02-77B7AB270E08}"/>
          </ac:spMkLst>
        </pc:s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22" creationId="{A6D5BF9D-FD06-49EB-A52F-16BAE040622A}"/>
          </ac:grpSpMkLst>
        </pc:gr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41" creationId="{7BFFB121-AB0F-4882-949B-726385D56D1B}"/>
          </ac:grpSpMkLst>
        </pc:gr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47" creationId="{C510090D-2F86-40C8-A65F-2157A21B024D}"/>
          </ac:grpSpMkLst>
        </pc:gr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53" creationId="{EABDE304-0D48-4E1E-AE84-37FCC71C146F}"/>
          </ac:grpSpMkLst>
        </pc:gr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92" creationId="{785F7AC9-F323-425C-AA98-FBC556BD14AD}"/>
          </ac:grpSpMkLst>
        </pc:gr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101" creationId="{9851E2D5-60AA-45B9-B819-74FF4FD37FF6}"/>
          </ac:grpSpMkLst>
        </pc:gr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104" creationId="{4E3A3ECF-19C5-4254-8F76-7B2A9B0A81C7}"/>
          </ac:grpSpMkLst>
        </pc:gr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107" creationId="{C3A512A6-09BE-4C83-9BA9-F634ABCB5FB2}"/>
          </ac:grpSpMkLst>
        </pc:grpChg>
        <pc:grpChg chg="add mod">
          <ac:chgData name="Susan Taiariol" userId="c4fb99bd-69b1-4def-a06d-a8fa2997f59d" providerId="ADAL" clId="{FF61D352-782F-4D7F-B345-7BB0A352FE60}" dt="2021-02-19T19:14:14.179" v="93" actId="1076"/>
          <ac:grpSpMkLst>
            <pc:docMk/>
            <pc:sldMk cId="690504076" sldId="285"/>
            <ac:grpSpMk id="110" creationId="{440EDC2B-BC2B-4976-85B6-3360E5C9B1A7}"/>
          </ac:grpSpMkLst>
        </pc:grpChg>
        <pc:graphicFrameChg chg="add mod">
          <ac:chgData name="Susan Taiariol" userId="c4fb99bd-69b1-4def-a06d-a8fa2997f59d" providerId="ADAL" clId="{FF61D352-782F-4D7F-B345-7BB0A352FE60}" dt="2021-02-19T19:14:14.179" v="93" actId="1076"/>
          <ac:graphicFrameMkLst>
            <pc:docMk/>
            <pc:sldMk cId="690504076" sldId="285"/>
            <ac:graphicFrameMk id="81" creationId="{3F0A00FB-FEC3-4B83-93AE-BA8A337DDD90}"/>
          </ac:graphicFrameMkLst>
        </pc:graphicFrameChg>
        <pc:picChg chg="add mod">
          <ac:chgData name="Susan Taiariol" userId="c4fb99bd-69b1-4def-a06d-a8fa2997f59d" providerId="ADAL" clId="{FF61D352-782F-4D7F-B345-7BB0A352FE60}" dt="2021-02-19T19:14:14.179" v="93" actId="1076"/>
          <ac:picMkLst>
            <pc:docMk/>
            <pc:sldMk cId="690504076" sldId="285"/>
            <ac:picMk id="21" creationId="{EDC5717F-2CD6-4935-929A-996ACF32EA07}"/>
          </ac:picMkLst>
        </pc:picChg>
        <pc:cxnChg chg="add">
          <ac:chgData name="Susan Taiariol" userId="c4fb99bd-69b1-4def-a06d-a8fa2997f59d" providerId="ADAL" clId="{FF61D352-782F-4D7F-B345-7BB0A352FE60}" dt="2021-02-19T19:08:33.816" v="79"/>
          <ac:cxnSpMkLst>
            <pc:docMk/>
            <pc:sldMk cId="690504076" sldId="285"/>
            <ac:cxnSpMk id="7" creationId="{6B0375FA-C5E4-4D04-A086-3A0A57610773}"/>
          </ac:cxnSpMkLst>
        </pc:cxnChg>
        <pc:cxnChg chg="add">
          <ac:chgData name="Susan Taiariol" userId="c4fb99bd-69b1-4def-a06d-a8fa2997f59d" providerId="ADAL" clId="{FF61D352-782F-4D7F-B345-7BB0A352FE60}" dt="2021-02-19T19:08:44.727" v="80"/>
          <ac:cxnSpMkLst>
            <pc:docMk/>
            <pc:sldMk cId="690504076" sldId="285"/>
            <ac:cxnSpMk id="8" creationId="{C97A4564-5C7C-49D3-96AC-724895F08A78}"/>
          </ac:cxnSpMkLst>
        </pc:cxnChg>
      </pc:sldChg>
      <pc:sldChg chg="add del">
        <pc:chgData name="Susan Taiariol" userId="c4fb99bd-69b1-4def-a06d-a8fa2997f59d" providerId="ADAL" clId="{FF61D352-782F-4D7F-B345-7BB0A352FE60}" dt="2021-02-19T20:15:01.628" v="128" actId="47"/>
        <pc:sldMkLst>
          <pc:docMk/>
          <pc:sldMk cId="0" sldId="286"/>
        </pc:sldMkLst>
      </pc:sldChg>
      <pc:sldChg chg="del modTransition">
        <pc:chgData name="Susan Taiariol" userId="c4fb99bd-69b1-4def-a06d-a8fa2997f59d" providerId="ADAL" clId="{FF61D352-782F-4D7F-B345-7BB0A352FE60}" dt="2021-02-20T01:49:56.603" v="148" actId="47"/>
        <pc:sldMkLst>
          <pc:docMk/>
          <pc:sldMk cId="542219240" sldId="287"/>
        </pc:sldMkLst>
      </pc:sldChg>
      <pc:sldChg chg="del modTransition">
        <pc:chgData name="Susan Taiariol" userId="c4fb99bd-69b1-4def-a06d-a8fa2997f59d" providerId="ADAL" clId="{FF61D352-782F-4D7F-B345-7BB0A352FE60}" dt="2021-02-20T01:49:57.060" v="149" actId="47"/>
        <pc:sldMkLst>
          <pc:docMk/>
          <pc:sldMk cId="1134530419" sldId="288"/>
        </pc:sldMkLst>
      </pc:sldChg>
      <pc:sldChg chg="delSp mod">
        <pc:chgData name="Susan Taiariol" userId="c4fb99bd-69b1-4def-a06d-a8fa2997f59d" providerId="ADAL" clId="{FF61D352-782F-4D7F-B345-7BB0A352FE60}" dt="2021-02-20T01:49:40.917" v="144" actId="478"/>
        <pc:sldMkLst>
          <pc:docMk/>
          <pc:sldMk cId="3991341542" sldId="292"/>
        </pc:sldMkLst>
        <pc:spChg chg="del">
          <ac:chgData name="Susan Taiariol" userId="c4fb99bd-69b1-4def-a06d-a8fa2997f59d" providerId="ADAL" clId="{FF61D352-782F-4D7F-B345-7BB0A352FE60}" dt="2021-02-20T01:49:37.622" v="142" actId="478"/>
          <ac:spMkLst>
            <pc:docMk/>
            <pc:sldMk cId="3991341542" sldId="292"/>
            <ac:spMk id="6" creationId="{2EE4D503-1A58-4DD6-9638-B42A75CFD8B8}"/>
          </ac:spMkLst>
        </pc:spChg>
        <pc:spChg chg="del">
          <ac:chgData name="Susan Taiariol" userId="c4fb99bd-69b1-4def-a06d-a8fa2997f59d" providerId="ADAL" clId="{FF61D352-782F-4D7F-B345-7BB0A352FE60}" dt="2021-02-20T01:49:40.917" v="144" actId="478"/>
          <ac:spMkLst>
            <pc:docMk/>
            <pc:sldMk cId="3991341542" sldId="292"/>
            <ac:spMk id="8" creationId="{25B2E602-BDAE-49E9-A19D-1D4CDCDA04CF}"/>
          </ac:spMkLst>
        </pc:spChg>
        <pc:spChg chg="del">
          <ac:chgData name="Susan Taiariol" userId="c4fb99bd-69b1-4def-a06d-a8fa2997f59d" providerId="ADAL" clId="{FF61D352-782F-4D7F-B345-7BB0A352FE60}" dt="2021-02-20T01:49:39.212" v="143" actId="478"/>
          <ac:spMkLst>
            <pc:docMk/>
            <pc:sldMk cId="3991341542" sldId="292"/>
            <ac:spMk id="9" creationId="{7A5E227B-6308-463C-BD10-98465AEA40F2}"/>
          </ac:spMkLst>
        </pc:spChg>
      </pc:sldChg>
      <pc:sldMasterChg chg="del delSldLayout">
        <pc:chgData name="Susan Taiariol" userId="c4fb99bd-69b1-4def-a06d-a8fa2997f59d" providerId="ADAL" clId="{FF61D352-782F-4D7F-B345-7BB0A352FE60}" dt="2021-02-19T20:15:01.628" v="128" actId="47"/>
        <pc:sldMasterMkLst>
          <pc:docMk/>
          <pc:sldMasterMk cId="1498509025" sldId="2147484082"/>
        </pc:sldMasterMkLst>
        <pc:sldLayoutChg chg="del">
          <pc:chgData name="Susan Taiariol" userId="c4fb99bd-69b1-4def-a06d-a8fa2997f59d" providerId="ADAL" clId="{FF61D352-782F-4D7F-B345-7BB0A352FE60}" dt="2021-02-19T20:15:01.628" v="128" actId="47"/>
          <pc:sldLayoutMkLst>
            <pc:docMk/>
            <pc:sldMasterMk cId="1498509025" sldId="2147484082"/>
            <pc:sldLayoutMk cId="1408367038" sldId="2147484083"/>
          </pc:sldLayoutMkLst>
        </pc:sldLayoutChg>
        <pc:sldLayoutChg chg="del">
          <pc:chgData name="Susan Taiariol" userId="c4fb99bd-69b1-4def-a06d-a8fa2997f59d" providerId="ADAL" clId="{FF61D352-782F-4D7F-B345-7BB0A352FE60}" dt="2021-02-19T20:15:01.628" v="128" actId="47"/>
          <pc:sldLayoutMkLst>
            <pc:docMk/>
            <pc:sldMasterMk cId="1498509025" sldId="2147484082"/>
            <pc:sldLayoutMk cId="1508553934" sldId="2147484084"/>
          </pc:sldLayoutMkLst>
        </pc:sldLayoutChg>
        <pc:sldLayoutChg chg="del">
          <pc:chgData name="Susan Taiariol" userId="c4fb99bd-69b1-4def-a06d-a8fa2997f59d" providerId="ADAL" clId="{FF61D352-782F-4D7F-B345-7BB0A352FE60}" dt="2021-02-19T20:15:01.628" v="128" actId="47"/>
          <pc:sldLayoutMkLst>
            <pc:docMk/>
            <pc:sldMasterMk cId="1498509025" sldId="2147484082"/>
            <pc:sldLayoutMk cId="24117984" sldId="2147484085"/>
          </pc:sldLayoutMkLst>
        </pc:sldLayoutChg>
        <pc:sldLayoutChg chg="del">
          <pc:chgData name="Susan Taiariol" userId="c4fb99bd-69b1-4def-a06d-a8fa2997f59d" providerId="ADAL" clId="{FF61D352-782F-4D7F-B345-7BB0A352FE60}" dt="2021-02-19T20:15:01.628" v="128" actId="47"/>
          <pc:sldLayoutMkLst>
            <pc:docMk/>
            <pc:sldMasterMk cId="1498509025" sldId="2147484082"/>
            <pc:sldLayoutMk cId="3635743575" sldId="2147484086"/>
          </pc:sldLayoutMkLst>
        </pc:sldLayoutChg>
        <pc:sldLayoutChg chg="del">
          <pc:chgData name="Susan Taiariol" userId="c4fb99bd-69b1-4def-a06d-a8fa2997f59d" providerId="ADAL" clId="{FF61D352-782F-4D7F-B345-7BB0A352FE60}" dt="2021-02-19T20:15:01.628" v="128" actId="47"/>
          <pc:sldLayoutMkLst>
            <pc:docMk/>
            <pc:sldMasterMk cId="1498509025" sldId="2147484082"/>
            <pc:sldLayoutMk cId="4210049738" sldId="2147484087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liforniacolleges.edu/#/career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aliforniacolleges.edu/#/career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741C9-F65A-40B5-BCA0-7D7F8024EB9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4904BD-8D25-4490-909B-74CBA6C8CFFF}">
      <dgm:prSet/>
      <dgm:spPr/>
      <dgm:t>
        <a:bodyPr/>
        <a:lstStyle/>
        <a:p>
          <a:r>
            <a:rPr lang="en-US" dirty="0"/>
            <a:t>Career</a:t>
          </a:r>
        </a:p>
      </dgm:t>
    </dgm:pt>
    <dgm:pt modelId="{8F2C127C-F864-48C1-B369-DE9F38D381EC}" type="parTrans" cxnId="{52769025-AF7F-45C4-8D4C-59D240EC2197}">
      <dgm:prSet/>
      <dgm:spPr/>
      <dgm:t>
        <a:bodyPr/>
        <a:lstStyle/>
        <a:p>
          <a:endParaRPr lang="en-US"/>
        </a:p>
      </dgm:t>
    </dgm:pt>
    <dgm:pt modelId="{7B798325-8463-4801-A78F-4F61AFE84260}" type="sibTrans" cxnId="{52769025-AF7F-45C4-8D4C-59D240EC2197}">
      <dgm:prSet/>
      <dgm:spPr/>
      <dgm:t>
        <a:bodyPr/>
        <a:lstStyle/>
        <a:p>
          <a:endParaRPr lang="en-US"/>
        </a:p>
      </dgm:t>
    </dgm:pt>
    <dgm:pt modelId="{FB0A1962-F1A5-480E-8855-420FAE02A6EF}">
      <dgm:prSet/>
      <dgm:spPr/>
      <dgm:t>
        <a:bodyPr/>
        <a:lstStyle/>
        <a:p>
          <a:r>
            <a:rPr lang="en-US" dirty="0"/>
            <a:t>Major or Specialty</a:t>
          </a:r>
        </a:p>
      </dgm:t>
    </dgm:pt>
    <dgm:pt modelId="{8148447F-3454-4CA0-8962-0E0B5272F33E}" type="parTrans" cxnId="{0690567D-3D2E-46E3-B8E3-F8E032CBB358}">
      <dgm:prSet/>
      <dgm:spPr/>
      <dgm:t>
        <a:bodyPr/>
        <a:lstStyle/>
        <a:p>
          <a:endParaRPr lang="en-US"/>
        </a:p>
      </dgm:t>
    </dgm:pt>
    <dgm:pt modelId="{C516F2BD-2674-4BB6-9EA5-B5301216F5D0}" type="sibTrans" cxnId="{0690567D-3D2E-46E3-B8E3-F8E032CBB358}">
      <dgm:prSet/>
      <dgm:spPr/>
      <dgm:t>
        <a:bodyPr/>
        <a:lstStyle/>
        <a:p>
          <a:endParaRPr lang="en-US"/>
        </a:p>
      </dgm:t>
    </dgm:pt>
    <dgm:pt modelId="{FE752E76-00BD-44BF-A948-EBEBF579ADE1}">
      <dgm:prSet/>
      <dgm:spPr/>
      <dgm:t>
        <a:bodyPr/>
        <a:lstStyle/>
        <a:p>
          <a:r>
            <a:rPr lang="en-US" dirty="0"/>
            <a:t>Education or Training</a:t>
          </a:r>
        </a:p>
      </dgm:t>
    </dgm:pt>
    <dgm:pt modelId="{5A9B0CB2-66E6-44FC-800F-E4872AAF6057}" type="parTrans" cxnId="{9492D600-C049-4810-B0F8-DA9F123FD7B7}">
      <dgm:prSet/>
      <dgm:spPr/>
      <dgm:t>
        <a:bodyPr/>
        <a:lstStyle/>
        <a:p>
          <a:endParaRPr lang="en-US"/>
        </a:p>
      </dgm:t>
    </dgm:pt>
    <dgm:pt modelId="{744E62B0-A2C0-48CC-AD36-4639F99370A3}" type="sibTrans" cxnId="{9492D600-C049-4810-B0F8-DA9F123FD7B7}">
      <dgm:prSet/>
      <dgm:spPr/>
      <dgm:t>
        <a:bodyPr/>
        <a:lstStyle/>
        <a:p>
          <a:endParaRPr lang="en-US"/>
        </a:p>
      </dgm:t>
    </dgm:pt>
    <dgm:pt modelId="{DF567B2A-B8BB-4F1A-B085-D69ADECAB436}" type="pres">
      <dgm:prSet presAssocID="{867741C9-F65A-40B5-BCA0-7D7F8024EB9C}" presName="outerComposite" presStyleCnt="0">
        <dgm:presLayoutVars>
          <dgm:chMax val="5"/>
          <dgm:dir/>
          <dgm:resizeHandles val="exact"/>
        </dgm:presLayoutVars>
      </dgm:prSet>
      <dgm:spPr/>
    </dgm:pt>
    <dgm:pt modelId="{510747B4-AC3A-4C6B-8FAE-C27673914D01}" type="pres">
      <dgm:prSet presAssocID="{867741C9-F65A-40B5-BCA0-7D7F8024EB9C}" presName="dummyMaxCanvas" presStyleCnt="0">
        <dgm:presLayoutVars/>
      </dgm:prSet>
      <dgm:spPr/>
    </dgm:pt>
    <dgm:pt modelId="{D06E13A5-5873-4B93-A0C5-E18DB0224BD1}" type="pres">
      <dgm:prSet presAssocID="{867741C9-F65A-40B5-BCA0-7D7F8024EB9C}" presName="ThreeNodes_1" presStyleLbl="node1" presStyleIdx="0" presStyleCnt="3">
        <dgm:presLayoutVars>
          <dgm:bulletEnabled val="1"/>
        </dgm:presLayoutVars>
      </dgm:prSet>
      <dgm:spPr/>
    </dgm:pt>
    <dgm:pt modelId="{EA485C3A-74B8-4B9E-AE55-517F8B448AB0}" type="pres">
      <dgm:prSet presAssocID="{867741C9-F65A-40B5-BCA0-7D7F8024EB9C}" presName="ThreeNodes_2" presStyleLbl="node1" presStyleIdx="1" presStyleCnt="3">
        <dgm:presLayoutVars>
          <dgm:bulletEnabled val="1"/>
        </dgm:presLayoutVars>
      </dgm:prSet>
      <dgm:spPr/>
    </dgm:pt>
    <dgm:pt modelId="{629F62E1-0536-4BB2-928A-625F4BEF1F1D}" type="pres">
      <dgm:prSet presAssocID="{867741C9-F65A-40B5-BCA0-7D7F8024EB9C}" presName="ThreeNodes_3" presStyleLbl="node1" presStyleIdx="2" presStyleCnt="3">
        <dgm:presLayoutVars>
          <dgm:bulletEnabled val="1"/>
        </dgm:presLayoutVars>
      </dgm:prSet>
      <dgm:spPr/>
    </dgm:pt>
    <dgm:pt modelId="{3FE4B257-2B89-4916-BEB9-D79B2A000B06}" type="pres">
      <dgm:prSet presAssocID="{867741C9-F65A-40B5-BCA0-7D7F8024EB9C}" presName="ThreeConn_1-2" presStyleLbl="fgAccFollowNode1" presStyleIdx="0" presStyleCnt="2">
        <dgm:presLayoutVars>
          <dgm:bulletEnabled val="1"/>
        </dgm:presLayoutVars>
      </dgm:prSet>
      <dgm:spPr/>
    </dgm:pt>
    <dgm:pt modelId="{2E56444E-E70D-463F-9882-62933653A2AD}" type="pres">
      <dgm:prSet presAssocID="{867741C9-F65A-40B5-BCA0-7D7F8024EB9C}" presName="ThreeConn_2-3" presStyleLbl="fgAccFollowNode1" presStyleIdx="1" presStyleCnt="2">
        <dgm:presLayoutVars>
          <dgm:bulletEnabled val="1"/>
        </dgm:presLayoutVars>
      </dgm:prSet>
      <dgm:spPr/>
    </dgm:pt>
    <dgm:pt modelId="{6861BE0F-5835-45FD-A861-4939F202EEC3}" type="pres">
      <dgm:prSet presAssocID="{867741C9-F65A-40B5-BCA0-7D7F8024EB9C}" presName="ThreeNodes_1_text" presStyleLbl="node1" presStyleIdx="2" presStyleCnt="3">
        <dgm:presLayoutVars>
          <dgm:bulletEnabled val="1"/>
        </dgm:presLayoutVars>
      </dgm:prSet>
      <dgm:spPr/>
    </dgm:pt>
    <dgm:pt modelId="{2B89A15F-02AA-4B06-973F-4178E7C7C51A}" type="pres">
      <dgm:prSet presAssocID="{867741C9-F65A-40B5-BCA0-7D7F8024EB9C}" presName="ThreeNodes_2_text" presStyleLbl="node1" presStyleIdx="2" presStyleCnt="3">
        <dgm:presLayoutVars>
          <dgm:bulletEnabled val="1"/>
        </dgm:presLayoutVars>
      </dgm:prSet>
      <dgm:spPr/>
    </dgm:pt>
    <dgm:pt modelId="{10E53B41-0151-436A-A5CE-1B6E655318E7}" type="pres">
      <dgm:prSet presAssocID="{867741C9-F65A-40B5-BCA0-7D7F8024EB9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492D600-C049-4810-B0F8-DA9F123FD7B7}" srcId="{867741C9-F65A-40B5-BCA0-7D7F8024EB9C}" destId="{FE752E76-00BD-44BF-A948-EBEBF579ADE1}" srcOrd="2" destOrd="0" parTransId="{5A9B0CB2-66E6-44FC-800F-E4872AAF6057}" sibTransId="{744E62B0-A2C0-48CC-AD36-4639F99370A3}"/>
    <dgm:cxn modelId="{AEAE6B0D-1AB7-4C0F-8A68-2FEAF481767F}" type="presOf" srcId="{FB0A1962-F1A5-480E-8855-420FAE02A6EF}" destId="{EA485C3A-74B8-4B9E-AE55-517F8B448AB0}" srcOrd="0" destOrd="0" presId="urn:microsoft.com/office/officeart/2005/8/layout/vProcess5"/>
    <dgm:cxn modelId="{52769025-AF7F-45C4-8D4C-59D240EC2197}" srcId="{867741C9-F65A-40B5-BCA0-7D7F8024EB9C}" destId="{344904BD-8D25-4490-909B-74CBA6C8CFFF}" srcOrd="0" destOrd="0" parTransId="{8F2C127C-F864-48C1-B369-DE9F38D381EC}" sibTransId="{7B798325-8463-4801-A78F-4F61AFE84260}"/>
    <dgm:cxn modelId="{AF022639-31D4-4BB3-AB62-ACEF038A20A2}" type="presOf" srcId="{7B798325-8463-4801-A78F-4F61AFE84260}" destId="{3FE4B257-2B89-4916-BEB9-D79B2A000B06}" srcOrd="0" destOrd="0" presId="urn:microsoft.com/office/officeart/2005/8/layout/vProcess5"/>
    <dgm:cxn modelId="{39C8FF46-D2F1-49EB-9233-88BB24553B2D}" type="presOf" srcId="{FE752E76-00BD-44BF-A948-EBEBF579ADE1}" destId="{629F62E1-0536-4BB2-928A-625F4BEF1F1D}" srcOrd="0" destOrd="0" presId="urn:microsoft.com/office/officeart/2005/8/layout/vProcess5"/>
    <dgm:cxn modelId="{2CF8C259-EE63-4776-8354-A8D56AC260B8}" type="presOf" srcId="{867741C9-F65A-40B5-BCA0-7D7F8024EB9C}" destId="{DF567B2A-B8BB-4F1A-B085-D69ADECAB436}" srcOrd="0" destOrd="0" presId="urn:microsoft.com/office/officeart/2005/8/layout/vProcess5"/>
    <dgm:cxn modelId="{0690567D-3D2E-46E3-B8E3-F8E032CBB358}" srcId="{867741C9-F65A-40B5-BCA0-7D7F8024EB9C}" destId="{FB0A1962-F1A5-480E-8855-420FAE02A6EF}" srcOrd="1" destOrd="0" parTransId="{8148447F-3454-4CA0-8962-0E0B5272F33E}" sibTransId="{C516F2BD-2674-4BB6-9EA5-B5301216F5D0}"/>
    <dgm:cxn modelId="{AB999F82-04C7-47F2-BCFA-CBBFE3874060}" type="presOf" srcId="{344904BD-8D25-4490-909B-74CBA6C8CFFF}" destId="{D06E13A5-5873-4B93-A0C5-E18DB0224BD1}" srcOrd="0" destOrd="0" presId="urn:microsoft.com/office/officeart/2005/8/layout/vProcess5"/>
    <dgm:cxn modelId="{09251E8C-95ED-4A5E-83D7-A16E2734DAFF}" type="presOf" srcId="{FE752E76-00BD-44BF-A948-EBEBF579ADE1}" destId="{10E53B41-0151-436A-A5CE-1B6E655318E7}" srcOrd="1" destOrd="0" presId="urn:microsoft.com/office/officeart/2005/8/layout/vProcess5"/>
    <dgm:cxn modelId="{052CF4BD-8B73-49FC-B4FB-1D683C44AE94}" type="presOf" srcId="{344904BD-8D25-4490-909B-74CBA6C8CFFF}" destId="{6861BE0F-5835-45FD-A861-4939F202EEC3}" srcOrd="1" destOrd="0" presId="urn:microsoft.com/office/officeart/2005/8/layout/vProcess5"/>
    <dgm:cxn modelId="{A7802ED9-81AF-476A-A5CA-81649C46D065}" type="presOf" srcId="{FB0A1962-F1A5-480E-8855-420FAE02A6EF}" destId="{2B89A15F-02AA-4B06-973F-4178E7C7C51A}" srcOrd="1" destOrd="0" presId="urn:microsoft.com/office/officeart/2005/8/layout/vProcess5"/>
    <dgm:cxn modelId="{6CDDB0EA-2F10-42D8-A43B-2EF264111161}" type="presOf" srcId="{C516F2BD-2674-4BB6-9EA5-B5301216F5D0}" destId="{2E56444E-E70D-463F-9882-62933653A2AD}" srcOrd="0" destOrd="0" presId="urn:microsoft.com/office/officeart/2005/8/layout/vProcess5"/>
    <dgm:cxn modelId="{5A19A9C2-363F-41A7-B897-B9097B2A629E}" type="presParOf" srcId="{DF567B2A-B8BB-4F1A-B085-D69ADECAB436}" destId="{510747B4-AC3A-4C6B-8FAE-C27673914D01}" srcOrd="0" destOrd="0" presId="urn:microsoft.com/office/officeart/2005/8/layout/vProcess5"/>
    <dgm:cxn modelId="{5B971984-A0D0-45B6-9CEB-2CD6858B26A3}" type="presParOf" srcId="{DF567B2A-B8BB-4F1A-B085-D69ADECAB436}" destId="{D06E13A5-5873-4B93-A0C5-E18DB0224BD1}" srcOrd="1" destOrd="0" presId="urn:microsoft.com/office/officeart/2005/8/layout/vProcess5"/>
    <dgm:cxn modelId="{5EC0B878-E4A9-44F3-AC4D-4B28DEE17977}" type="presParOf" srcId="{DF567B2A-B8BB-4F1A-B085-D69ADECAB436}" destId="{EA485C3A-74B8-4B9E-AE55-517F8B448AB0}" srcOrd="2" destOrd="0" presId="urn:microsoft.com/office/officeart/2005/8/layout/vProcess5"/>
    <dgm:cxn modelId="{00EF421D-23B3-4B86-8E2C-A84D1623AC6D}" type="presParOf" srcId="{DF567B2A-B8BB-4F1A-B085-D69ADECAB436}" destId="{629F62E1-0536-4BB2-928A-625F4BEF1F1D}" srcOrd="3" destOrd="0" presId="urn:microsoft.com/office/officeart/2005/8/layout/vProcess5"/>
    <dgm:cxn modelId="{5FD08E6E-C011-4036-B71A-FA2620CCCDE5}" type="presParOf" srcId="{DF567B2A-B8BB-4F1A-B085-D69ADECAB436}" destId="{3FE4B257-2B89-4916-BEB9-D79B2A000B06}" srcOrd="4" destOrd="0" presId="urn:microsoft.com/office/officeart/2005/8/layout/vProcess5"/>
    <dgm:cxn modelId="{9F4188CD-43B8-4A35-B8A6-1349FA0E4CE4}" type="presParOf" srcId="{DF567B2A-B8BB-4F1A-B085-D69ADECAB436}" destId="{2E56444E-E70D-463F-9882-62933653A2AD}" srcOrd="5" destOrd="0" presId="urn:microsoft.com/office/officeart/2005/8/layout/vProcess5"/>
    <dgm:cxn modelId="{4DE4D4B3-2F24-47E4-9FF8-94A157F4CA3F}" type="presParOf" srcId="{DF567B2A-B8BB-4F1A-B085-D69ADECAB436}" destId="{6861BE0F-5835-45FD-A861-4939F202EEC3}" srcOrd="6" destOrd="0" presId="urn:microsoft.com/office/officeart/2005/8/layout/vProcess5"/>
    <dgm:cxn modelId="{8658A025-E32E-4461-981D-01D815AF6D46}" type="presParOf" srcId="{DF567B2A-B8BB-4F1A-B085-D69ADECAB436}" destId="{2B89A15F-02AA-4B06-973F-4178E7C7C51A}" srcOrd="7" destOrd="0" presId="urn:microsoft.com/office/officeart/2005/8/layout/vProcess5"/>
    <dgm:cxn modelId="{D882A473-9A2B-4503-B1A6-C72E7312A8B1}" type="presParOf" srcId="{DF567B2A-B8BB-4F1A-B085-D69ADECAB436}" destId="{10E53B41-0151-436A-A5CE-1B6E655318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67B36-3FA1-47AC-A5C3-454821F3600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CC51DB-B4F3-4973-9CD8-A5F60ADAA9B8}">
      <dgm:prSet/>
      <dgm:spPr/>
      <dgm:t>
        <a:bodyPr/>
        <a:lstStyle/>
        <a:p>
          <a:r>
            <a:rPr lang="en-US" dirty="0"/>
            <a:t>4 year College or University</a:t>
          </a:r>
        </a:p>
      </dgm:t>
    </dgm:pt>
    <dgm:pt modelId="{0EBF79F4-F3E3-421D-832C-CB919A73F2F1}" type="parTrans" cxnId="{6E3024AC-8B87-4EAF-AA55-7B4167CE122A}">
      <dgm:prSet/>
      <dgm:spPr/>
      <dgm:t>
        <a:bodyPr/>
        <a:lstStyle/>
        <a:p>
          <a:endParaRPr lang="en-US"/>
        </a:p>
      </dgm:t>
    </dgm:pt>
    <dgm:pt modelId="{01CC4AF0-F8A5-492F-B0D2-961CDFDDC641}" type="sibTrans" cxnId="{6E3024AC-8B87-4EAF-AA55-7B4167CE122A}">
      <dgm:prSet/>
      <dgm:spPr/>
      <dgm:t>
        <a:bodyPr/>
        <a:lstStyle/>
        <a:p>
          <a:endParaRPr lang="en-US"/>
        </a:p>
      </dgm:t>
    </dgm:pt>
    <dgm:pt modelId="{9E71ACBA-76AA-4D73-A989-BFDF8B069EAF}">
      <dgm:prSet/>
      <dgm:spPr/>
      <dgm:t>
        <a:bodyPr/>
        <a:lstStyle/>
        <a:p>
          <a:r>
            <a:rPr lang="en-US" dirty="0"/>
            <a:t>2 year Community College</a:t>
          </a:r>
        </a:p>
      </dgm:t>
    </dgm:pt>
    <dgm:pt modelId="{AC7C9DD6-2A5C-4192-AECF-FA6A5A3AA5D0}" type="parTrans" cxnId="{6E361326-E506-401B-831C-82A046CD4C72}">
      <dgm:prSet/>
      <dgm:spPr/>
      <dgm:t>
        <a:bodyPr/>
        <a:lstStyle/>
        <a:p>
          <a:endParaRPr lang="en-US"/>
        </a:p>
      </dgm:t>
    </dgm:pt>
    <dgm:pt modelId="{38B912E5-E570-4FAD-A2CC-1FFBFC124D6C}" type="sibTrans" cxnId="{6E361326-E506-401B-831C-82A046CD4C72}">
      <dgm:prSet/>
      <dgm:spPr/>
      <dgm:t>
        <a:bodyPr/>
        <a:lstStyle/>
        <a:p>
          <a:endParaRPr lang="en-US"/>
        </a:p>
      </dgm:t>
    </dgm:pt>
    <dgm:pt modelId="{FBFC3072-C4EC-48D5-B1F5-3EBE134609B6}">
      <dgm:prSet/>
      <dgm:spPr/>
      <dgm:t>
        <a:bodyPr/>
        <a:lstStyle/>
        <a:p>
          <a:r>
            <a:rPr lang="en-US"/>
            <a:t>Trade or Technical School</a:t>
          </a:r>
        </a:p>
      </dgm:t>
    </dgm:pt>
    <dgm:pt modelId="{D616F8C5-BF7E-47F4-9471-EA26EDC412ED}" type="parTrans" cxnId="{86B0BC38-D12D-4EF7-899F-F53BD45A10F5}">
      <dgm:prSet/>
      <dgm:spPr/>
      <dgm:t>
        <a:bodyPr/>
        <a:lstStyle/>
        <a:p>
          <a:endParaRPr lang="en-US"/>
        </a:p>
      </dgm:t>
    </dgm:pt>
    <dgm:pt modelId="{9CE23A47-4739-494B-97DC-D2C5E5E81DA7}" type="sibTrans" cxnId="{86B0BC38-D12D-4EF7-899F-F53BD45A10F5}">
      <dgm:prSet/>
      <dgm:spPr/>
      <dgm:t>
        <a:bodyPr/>
        <a:lstStyle/>
        <a:p>
          <a:endParaRPr lang="en-US"/>
        </a:p>
      </dgm:t>
    </dgm:pt>
    <dgm:pt modelId="{21C73638-0C6A-43D8-9EF9-3D4A56739059}">
      <dgm:prSet/>
      <dgm:spPr/>
      <dgm:t>
        <a:bodyPr/>
        <a:lstStyle/>
        <a:p>
          <a:r>
            <a:rPr lang="en-US"/>
            <a:t>Military</a:t>
          </a:r>
        </a:p>
      </dgm:t>
    </dgm:pt>
    <dgm:pt modelId="{6F776146-89F0-4B03-AC5D-F7823F06DA3B}" type="parTrans" cxnId="{BEAE20DE-A880-419F-81BF-80CD55A3B610}">
      <dgm:prSet/>
      <dgm:spPr/>
      <dgm:t>
        <a:bodyPr/>
        <a:lstStyle/>
        <a:p>
          <a:endParaRPr lang="en-US"/>
        </a:p>
      </dgm:t>
    </dgm:pt>
    <dgm:pt modelId="{C430EA0D-107F-4EBC-99A4-5F97A0FC3E9A}" type="sibTrans" cxnId="{BEAE20DE-A880-419F-81BF-80CD55A3B610}">
      <dgm:prSet/>
      <dgm:spPr/>
      <dgm:t>
        <a:bodyPr/>
        <a:lstStyle/>
        <a:p>
          <a:endParaRPr lang="en-US"/>
        </a:p>
      </dgm:t>
    </dgm:pt>
    <dgm:pt modelId="{BD34C553-7BED-42ED-A8A5-C5AB0A78177A}">
      <dgm:prSet/>
      <dgm:spPr/>
      <dgm:t>
        <a:bodyPr/>
        <a:lstStyle/>
        <a:p>
          <a:r>
            <a:rPr lang="en-US"/>
            <a:t>Workforce</a:t>
          </a:r>
        </a:p>
      </dgm:t>
    </dgm:pt>
    <dgm:pt modelId="{3492FD58-8A36-441C-BA5D-DCD7431F75F8}" type="parTrans" cxnId="{03228D9D-34DF-416A-BFF7-E03ED68945FD}">
      <dgm:prSet/>
      <dgm:spPr/>
      <dgm:t>
        <a:bodyPr/>
        <a:lstStyle/>
        <a:p>
          <a:endParaRPr lang="en-US"/>
        </a:p>
      </dgm:t>
    </dgm:pt>
    <dgm:pt modelId="{4D03377A-B694-4C5B-A287-8C0347108B7F}" type="sibTrans" cxnId="{03228D9D-34DF-416A-BFF7-E03ED68945FD}">
      <dgm:prSet/>
      <dgm:spPr/>
      <dgm:t>
        <a:bodyPr/>
        <a:lstStyle/>
        <a:p>
          <a:endParaRPr lang="en-US"/>
        </a:p>
      </dgm:t>
    </dgm:pt>
    <dgm:pt modelId="{B5568292-FD2E-4C28-AF22-3D4FBF2CE4F4}">
      <dgm:prSet/>
      <dgm:spPr/>
      <dgm:t>
        <a:bodyPr/>
        <a:lstStyle/>
        <a:p>
          <a:r>
            <a:rPr lang="en-US" dirty="0"/>
            <a:t>Unsure? </a:t>
          </a:r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Click here!</a:t>
          </a:r>
          <a:endParaRPr lang="en-US" dirty="0">
            <a:solidFill>
              <a:schemeClr val="bg1"/>
            </a:solidFill>
          </a:endParaRPr>
        </a:p>
      </dgm:t>
    </dgm:pt>
    <dgm:pt modelId="{22B5ADF3-51E6-40CD-A331-592F256EA6EA}" type="parTrans" cxnId="{BEB9C42D-5A99-4978-A2AA-5B2AD116C112}">
      <dgm:prSet/>
      <dgm:spPr/>
      <dgm:t>
        <a:bodyPr/>
        <a:lstStyle/>
        <a:p>
          <a:endParaRPr lang="en-US"/>
        </a:p>
      </dgm:t>
    </dgm:pt>
    <dgm:pt modelId="{A8184308-F230-4A61-9784-0C978150C7AE}" type="sibTrans" cxnId="{BEB9C42D-5A99-4978-A2AA-5B2AD116C112}">
      <dgm:prSet/>
      <dgm:spPr/>
      <dgm:t>
        <a:bodyPr/>
        <a:lstStyle/>
        <a:p>
          <a:endParaRPr lang="en-US"/>
        </a:p>
      </dgm:t>
    </dgm:pt>
    <dgm:pt modelId="{A113A13F-6DE9-4C3B-BD65-131CA37DB5A8}" type="pres">
      <dgm:prSet presAssocID="{63F67B36-3FA1-47AC-A5C3-454821F3600D}" presName="diagram" presStyleCnt="0">
        <dgm:presLayoutVars>
          <dgm:dir/>
          <dgm:resizeHandles val="exact"/>
        </dgm:presLayoutVars>
      </dgm:prSet>
      <dgm:spPr/>
    </dgm:pt>
    <dgm:pt modelId="{7129665A-E6F2-4F3C-B7C5-22FAE954D371}" type="pres">
      <dgm:prSet presAssocID="{C7CC51DB-B4F3-4973-9CD8-A5F60ADAA9B8}" presName="node" presStyleLbl="node1" presStyleIdx="0" presStyleCnt="6">
        <dgm:presLayoutVars>
          <dgm:bulletEnabled val="1"/>
        </dgm:presLayoutVars>
      </dgm:prSet>
      <dgm:spPr/>
    </dgm:pt>
    <dgm:pt modelId="{914CBD81-1BBF-443E-8AD3-B4CFFCCBAABE}" type="pres">
      <dgm:prSet presAssocID="{01CC4AF0-F8A5-492F-B0D2-961CDFDDC641}" presName="sibTrans" presStyleCnt="0"/>
      <dgm:spPr/>
    </dgm:pt>
    <dgm:pt modelId="{D9971A64-FC58-4CDE-A176-C32E80185EBC}" type="pres">
      <dgm:prSet presAssocID="{9E71ACBA-76AA-4D73-A989-BFDF8B069EAF}" presName="node" presStyleLbl="node1" presStyleIdx="1" presStyleCnt="6">
        <dgm:presLayoutVars>
          <dgm:bulletEnabled val="1"/>
        </dgm:presLayoutVars>
      </dgm:prSet>
      <dgm:spPr/>
    </dgm:pt>
    <dgm:pt modelId="{96D1FD1B-65B9-4649-A11D-21DDDBB6EAD1}" type="pres">
      <dgm:prSet presAssocID="{38B912E5-E570-4FAD-A2CC-1FFBFC124D6C}" presName="sibTrans" presStyleCnt="0"/>
      <dgm:spPr/>
    </dgm:pt>
    <dgm:pt modelId="{E4F8A00C-A1F7-424F-8A82-BD22034D6D92}" type="pres">
      <dgm:prSet presAssocID="{FBFC3072-C4EC-48D5-B1F5-3EBE134609B6}" presName="node" presStyleLbl="node1" presStyleIdx="2" presStyleCnt="6">
        <dgm:presLayoutVars>
          <dgm:bulletEnabled val="1"/>
        </dgm:presLayoutVars>
      </dgm:prSet>
      <dgm:spPr/>
    </dgm:pt>
    <dgm:pt modelId="{0207FF2D-91EE-4E89-81FB-9074A6A8FD8B}" type="pres">
      <dgm:prSet presAssocID="{9CE23A47-4739-494B-97DC-D2C5E5E81DA7}" presName="sibTrans" presStyleCnt="0"/>
      <dgm:spPr/>
    </dgm:pt>
    <dgm:pt modelId="{7A7C58CC-FB1D-42DF-9A37-7C9023AD9FB8}" type="pres">
      <dgm:prSet presAssocID="{21C73638-0C6A-43D8-9EF9-3D4A56739059}" presName="node" presStyleLbl="node1" presStyleIdx="3" presStyleCnt="6">
        <dgm:presLayoutVars>
          <dgm:bulletEnabled val="1"/>
        </dgm:presLayoutVars>
      </dgm:prSet>
      <dgm:spPr/>
    </dgm:pt>
    <dgm:pt modelId="{09D6A515-F600-4150-80AE-1D12E33ACE1E}" type="pres">
      <dgm:prSet presAssocID="{C430EA0D-107F-4EBC-99A4-5F97A0FC3E9A}" presName="sibTrans" presStyleCnt="0"/>
      <dgm:spPr/>
    </dgm:pt>
    <dgm:pt modelId="{D480964F-1835-440E-8E66-2636271B2184}" type="pres">
      <dgm:prSet presAssocID="{BD34C553-7BED-42ED-A8A5-C5AB0A78177A}" presName="node" presStyleLbl="node1" presStyleIdx="4" presStyleCnt="6">
        <dgm:presLayoutVars>
          <dgm:bulletEnabled val="1"/>
        </dgm:presLayoutVars>
      </dgm:prSet>
      <dgm:spPr/>
    </dgm:pt>
    <dgm:pt modelId="{A589C92E-664D-4766-B459-0C6C07259BDC}" type="pres">
      <dgm:prSet presAssocID="{4D03377A-B694-4C5B-A287-8C0347108B7F}" presName="sibTrans" presStyleCnt="0"/>
      <dgm:spPr/>
    </dgm:pt>
    <dgm:pt modelId="{56457B33-1326-4C5D-912D-E994F57B27B4}" type="pres">
      <dgm:prSet presAssocID="{B5568292-FD2E-4C28-AF22-3D4FBF2CE4F4}" presName="node" presStyleLbl="node1" presStyleIdx="5" presStyleCnt="6">
        <dgm:presLayoutVars>
          <dgm:bulletEnabled val="1"/>
        </dgm:presLayoutVars>
      </dgm:prSet>
      <dgm:spPr/>
    </dgm:pt>
  </dgm:ptLst>
  <dgm:cxnLst>
    <dgm:cxn modelId="{79EB1809-A575-479A-A51F-90A2F7BB8B39}" type="presOf" srcId="{FBFC3072-C4EC-48D5-B1F5-3EBE134609B6}" destId="{E4F8A00C-A1F7-424F-8A82-BD22034D6D92}" srcOrd="0" destOrd="0" presId="urn:microsoft.com/office/officeart/2005/8/layout/default"/>
    <dgm:cxn modelId="{3C20B10A-5BF1-40CC-8A51-32FC7616F238}" type="presOf" srcId="{C7CC51DB-B4F3-4973-9CD8-A5F60ADAA9B8}" destId="{7129665A-E6F2-4F3C-B7C5-22FAE954D371}" srcOrd="0" destOrd="0" presId="urn:microsoft.com/office/officeart/2005/8/layout/default"/>
    <dgm:cxn modelId="{75CB2F1A-5F4B-47A7-8B0C-35A7662DD295}" type="presOf" srcId="{21C73638-0C6A-43D8-9EF9-3D4A56739059}" destId="{7A7C58CC-FB1D-42DF-9A37-7C9023AD9FB8}" srcOrd="0" destOrd="0" presId="urn:microsoft.com/office/officeart/2005/8/layout/default"/>
    <dgm:cxn modelId="{6E361326-E506-401B-831C-82A046CD4C72}" srcId="{63F67B36-3FA1-47AC-A5C3-454821F3600D}" destId="{9E71ACBA-76AA-4D73-A989-BFDF8B069EAF}" srcOrd="1" destOrd="0" parTransId="{AC7C9DD6-2A5C-4192-AECF-FA6A5A3AA5D0}" sibTransId="{38B912E5-E570-4FAD-A2CC-1FFBFC124D6C}"/>
    <dgm:cxn modelId="{BEB9C42D-5A99-4978-A2AA-5B2AD116C112}" srcId="{63F67B36-3FA1-47AC-A5C3-454821F3600D}" destId="{B5568292-FD2E-4C28-AF22-3D4FBF2CE4F4}" srcOrd="5" destOrd="0" parTransId="{22B5ADF3-51E6-40CD-A331-592F256EA6EA}" sibTransId="{A8184308-F230-4A61-9784-0C978150C7AE}"/>
    <dgm:cxn modelId="{86B0BC38-D12D-4EF7-899F-F53BD45A10F5}" srcId="{63F67B36-3FA1-47AC-A5C3-454821F3600D}" destId="{FBFC3072-C4EC-48D5-B1F5-3EBE134609B6}" srcOrd="2" destOrd="0" parTransId="{D616F8C5-BF7E-47F4-9471-EA26EDC412ED}" sibTransId="{9CE23A47-4739-494B-97DC-D2C5E5E81DA7}"/>
    <dgm:cxn modelId="{8641235A-A978-43C3-8698-DCC3C673743D}" type="presOf" srcId="{BD34C553-7BED-42ED-A8A5-C5AB0A78177A}" destId="{D480964F-1835-440E-8E66-2636271B2184}" srcOrd="0" destOrd="0" presId="urn:microsoft.com/office/officeart/2005/8/layout/default"/>
    <dgm:cxn modelId="{4E0B2487-FAA7-4C52-B4F7-CA2BCD0DEFD4}" type="presOf" srcId="{9E71ACBA-76AA-4D73-A989-BFDF8B069EAF}" destId="{D9971A64-FC58-4CDE-A176-C32E80185EBC}" srcOrd="0" destOrd="0" presId="urn:microsoft.com/office/officeart/2005/8/layout/default"/>
    <dgm:cxn modelId="{AC3D4697-9686-4D19-991F-D25585B8051F}" type="presOf" srcId="{63F67B36-3FA1-47AC-A5C3-454821F3600D}" destId="{A113A13F-6DE9-4C3B-BD65-131CA37DB5A8}" srcOrd="0" destOrd="0" presId="urn:microsoft.com/office/officeart/2005/8/layout/default"/>
    <dgm:cxn modelId="{03228D9D-34DF-416A-BFF7-E03ED68945FD}" srcId="{63F67B36-3FA1-47AC-A5C3-454821F3600D}" destId="{BD34C553-7BED-42ED-A8A5-C5AB0A78177A}" srcOrd="4" destOrd="0" parTransId="{3492FD58-8A36-441C-BA5D-DCD7431F75F8}" sibTransId="{4D03377A-B694-4C5B-A287-8C0347108B7F}"/>
    <dgm:cxn modelId="{6E3024AC-8B87-4EAF-AA55-7B4167CE122A}" srcId="{63F67B36-3FA1-47AC-A5C3-454821F3600D}" destId="{C7CC51DB-B4F3-4973-9CD8-A5F60ADAA9B8}" srcOrd="0" destOrd="0" parTransId="{0EBF79F4-F3E3-421D-832C-CB919A73F2F1}" sibTransId="{01CC4AF0-F8A5-492F-B0D2-961CDFDDC641}"/>
    <dgm:cxn modelId="{BEAE20DE-A880-419F-81BF-80CD55A3B610}" srcId="{63F67B36-3FA1-47AC-A5C3-454821F3600D}" destId="{21C73638-0C6A-43D8-9EF9-3D4A56739059}" srcOrd="3" destOrd="0" parTransId="{6F776146-89F0-4B03-AC5D-F7823F06DA3B}" sibTransId="{C430EA0D-107F-4EBC-99A4-5F97A0FC3E9A}"/>
    <dgm:cxn modelId="{704440E7-1501-4A38-9FC8-97B658DA267E}" type="presOf" srcId="{B5568292-FD2E-4C28-AF22-3D4FBF2CE4F4}" destId="{56457B33-1326-4C5D-912D-E994F57B27B4}" srcOrd="0" destOrd="0" presId="urn:microsoft.com/office/officeart/2005/8/layout/default"/>
    <dgm:cxn modelId="{C1CE48F9-CF44-4C9B-8A8C-D82CCED2AF9A}" type="presParOf" srcId="{A113A13F-6DE9-4C3B-BD65-131CA37DB5A8}" destId="{7129665A-E6F2-4F3C-B7C5-22FAE954D371}" srcOrd="0" destOrd="0" presId="urn:microsoft.com/office/officeart/2005/8/layout/default"/>
    <dgm:cxn modelId="{072326ED-9C39-40B1-A027-B169EDE7D065}" type="presParOf" srcId="{A113A13F-6DE9-4C3B-BD65-131CA37DB5A8}" destId="{914CBD81-1BBF-443E-8AD3-B4CFFCCBAABE}" srcOrd="1" destOrd="0" presId="urn:microsoft.com/office/officeart/2005/8/layout/default"/>
    <dgm:cxn modelId="{4F773976-6420-477E-A3D0-8CAD97F59B6B}" type="presParOf" srcId="{A113A13F-6DE9-4C3B-BD65-131CA37DB5A8}" destId="{D9971A64-FC58-4CDE-A176-C32E80185EBC}" srcOrd="2" destOrd="0" presId="urn:microsoft.com/office/officeart/2005/8/layout/default"/>
    <dgm:cxn modelId="{251D5E87-0847-4AD0-972E-B57295561F8E}" type="presParOf" srcId="{A113A13F-6DE9-4C3B-BD65-131CA37DB5A8}" destId="{96D1FD1B-65B9-4649-A11D-21DDDBB6EAD1}" srcOrd="3" destOrd="0" presId="urn:microsoft.com/office/officeart/2005/8/layout/default"/>
    <dgm:cxn modelId="{AA534D2C-108F-4073-8F69-C87A35C4653E}" type="presParOf" srcId="{A113A13F-6DE9-4C3B-BD65-131CA37DB5A8}" destId="{E4F8A00C-A1F7-424F-8A82-BD22034D6D92}" srcOrd="4" destOrd="0" presId="urn:microsoft.com/office/officeart/2005/8/layout/default"/>
    <dgm:cxn modelId="{019688C8-F7EF-4CE1-B024-8866DE79D411}" type="presParOf" srcId="{A113A13F-6DE9-4C3B-BD65-131CA37DB5A8}" destId="{0207FF2D-91EE-4E89-81FB-9074A6A8FD8B}" srcOrd="5" destOrd="0" presId="urn:microsoft.com/office/officeart/2005/8/layout/default"/>
    <dgm:cxn modelId="{B3796FFC-C465-4BC0-9171-B31C6E79FD25}" type="presParOf" srcId="{A113A13F-6DE9-4C3B-BD65-131CA37DB5A8}" destId="{7A7C58CC-FB1D-42DF-9A37-7C9023AD9FB8}" srcOrd="6" destOrd="0" presId="urn:microsoft.com/office/officeart/2005/8/layout/default"/>
    <dgm:cxn modelId="{0531EBD4-A1F1-4736-9D68-69A09A612E92}" type="presParOf" srcId="{A113A13F-6DE9-4C3B-BD65-131CA37DB5A8}" destId="{09D6A515-F600-4150-80AE-1D12E33ACE1E}" srcOrd="7" destOrd="0" presId="urn:microsoft.com/office/officeart/2005/8/layout/default"/>
    <dgm:cxn modelId="{B290C569-3E60-4D84-8F2C-674C7E98E3EE}" type="presParOf" srcId="{A113A13F-6DE9-4C3B-BD65-131CA37DB5A8}" destId="{D480964F-1835-440E-8E66-2636271B2184}" srcOrd="8" destOrd="0" presId="urn:microsoft.com/office/officeart/2005/8/layout/default"/>
    <dgm:cxn modelId="{0F85DC1B-5E2E-4DB7-891E-0D417FC64477}" type="presParOf" srcId="{A113A13F-6DE9-4C3B-BD65-131CA37DB5A8}" destId="{A589C92E-664D-4766-B459-0C6C07259BDC}" srcOrd="9" destOrd="0" presId="urn:microsoft.com/office/officeart/2005/8/layout/default"/>
    <dgm:cxn modelId="{B3E25D03-5A34-4282-ADA1-B9BFDC0D24B7}" type="presParOf" srcId="{A113A13F-6DE9-4C3B-BD65-131CA37DB5A8}" destId="{56457B33-1326-4C5D-912D-E994F57B27B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810198-559E-4AAD-B068-B75966E0364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439FE6-6DE6-449E-8324-5457314853F7}">
      <dgm:prSet/>
      <dgm:spPr/>
      <dgm:t>
        <a:bodyPr/>
        <a:lstStyle/>
        <a:p>
          <a:r>
            <a:rPr lang="en-US" dirty="0"/>
            <a:t>Math</a:t>
          </a:r>
        </a:p>
      </dgm:t>
    </dgm:pt>
    <dgm:pt modelId="{BBCE26DD-D7B4-437D-B3D6-C6F2AA7F5724}" type="parTrans" cxnId="{08903105-325B-44D1-B4C7-6D3B02D51E57}">
      <dgm:prSet/>
      <dgm:spPr/>
      <dgm:t>
        <a:bodyPr/>
        <a:lstStyle/>
        <a:p>
          <a:endParaRPr lang="en-US"/>
        </a:p>
      </dgm:t>
    </dgm:pt>
    <dgm:pt modelId="{FCB03713-C4C7-4A06-AD3A-8382327E1C6F}" type="sibTrans" cxnId="{08903105-325B-44D1-B4C7-6D3B02D51E57}">
      <dgm:prSet/>
      <dgm:spPr/>
      <dgm:t>
        <a:bodyPr/>
        <a:lstStyle/>
        <a:p>
          <a:endParaRPr lang="en-US"/>
        </a:p>
      </dgm:t>
    </dgm:pt>
    <dgm:pt modelId="{D4ED4D1C-8F4B-4DAC-A952-D335EAD99132}">
      <dgm:prSet/>
      <dgm:spPr/>
      <dgm:t>
        <a:bodyPr/>
        <a:lstStyle/>
        <a:p>
          <a:r>
            <a:rPr lang="en-US"/>
            <a:t>Social Science</a:t>
          </a:r>
        </a:p>
      </dgm:t>
    </dgm:pt>
    <dgm:pt modelId="{E3D8C5B8-2544-41B9-84E7-EF1CF94D62F5}" type="parTrans" cxnId="{5EE73AEF-F924-459E-B92E-4B02CE887B0B}">
      <dgm:prSet/>
      <dgm:spPr/>
      <dgm:t>
        <a:bodyPr/>
        <a:lstStyle/>
        <a:p>
          <a:endParaRPr lang="en-US"/>
        </a:p>
      </dgm:t>
    </dgm:pt>
    <dgm:pt modelId="{29E89763-6BF5-485A-82BC-42154C1F2513}" type="sibTrans" cxnId="{5EE73AEF-F924-459E-B92E-4B02CE887B0B}">
      <dgm:prSet/>
      <dgm:spPr/>
      <dgm:t>
        <a:bodyPr/>
        <a:lstStyle/>
        <a:p>
          <a:endParaRPr lang="en-US"/>
        </a:p>
      </dgm:t>
    </dgm:pt>
    <dgm:pt modelId="{9D22D580-F3B0-4AB9-B7DC-00D1FFC17169}">
      <dgm:prSet/>
      <dgm:spPr/>
      <dgm:t>
        <a:bodyPr/>
        <a:lstStyle/>
        <a:p>
          <a:r>
            <a:rPr lang="en-US"/>
            <a:t>Life or Physical Science</a:t>
          </a:r>
        </a:p>
      </dgm:t>
    </dgm:pt>
    <dgm:pt modelId="{8FB7F2D4-6BDC-4FCA-A1BA-7A9EFCC6E887}" type="parTrans" cxnId="{140504C3-E20D-49D5-B14B-D5090B7077CA}">
      <dgm:prSet/>
      <dgm:spPr/>
      <dgm:t>
        <a:bodyPr/>
        <a:lstStyle/>
        <a:p>
          <a:endParaRPr lang="en-US"/>
        </a:p>
      </dgm:t>
    </dgm:pt>
    <dgm:pt modelId="{3712594E-F1D2-49E4-AAF3-146EC30AE583}" type="sibTrans" cxnId="{140504C3-E20D-49D5-B14B-D5090B7077CA}">
      <dgm:prSet/>
      <dgm:spPr/>
      <dgm:t>
        <a:bodyPr/>
        <a:lstStyle/>
        <a:p>
          <a:endParaRPr lang="en-US"/>
        </a:p>
      </dgm:t>
    </dgm:pt>
    <dgm:pt modelId="{74A0555A-4E79-4081-AA6F-CAC33939FF6A}">
      <dgm:prSet/>
      <dgm:spPr/>
      <dgm:t>
        <a:bodyPr/>
        <a:lstStyle/>
        <a:p>
          <a:r>
            <a:rPr lang="en-US" dirty="0"/>
            <a:t>World Language</a:t>
          </a:r>
        </a:p>
      </dgm:t>
    </dgm:pt>
    <dgm:pt modelId="{B67EE970-B0C4-4F7D-BF0E-BA24BE182D5B}" type="parTrans" cxnId="{A1AC410C-ADC9-460F-982D-F094FF0CBFB3}">
      <dgm:prSet/>
      <dgm:spPr/>
      <dgm:t>
        <a:bodyPr/>
        <a:lstStyle/>
        <a:p>
          <a:endParaRPr lang="en-US"/>
        </a:p>
      </dgm:t>
    </dgm:pt>
    <dgm:pt modelId="{DB677500-D113-442E-84BA-8B46B78F1BD7}" type="sibTrans" cxnId="{A1AC410C-ADC9-460F-982D-F094FF0CBFB3}">
      <dgm:prSet/>
      <dgm:spPr/>
      <dgm:t>
        <a:bodyPr/>
        <a:lstStyle/>
        <a:p>
          <a:endParaRPr lang="en-US"/>
        </a:p>
      </dgm:t>
    </dgm:pt>
    <dgm:pt modelId="{1666A3F2-3819-4525-9872-3092CF1C08F7}">
      <dgm:prSet/>
      <dgm:spPr/>
      <dgm:t>
        <a:bodyPr/>
        <a:lstStyle/>
        <a:p>
          <a:r>
            <a:rPr lang="en-US"/>
            <a:t>Visual/Performing Art</a:t>
          </a:r>
        </a:p>
      </dgm:t>
    </dgm:pt>
    <dgm:pt modelId="{59A5ECD9-8AAC-461A-B8C2-62BCC3199A9E}" type="parTrans" cxnId="{B4FFD050-F569-47F7-98FE-43A032601489}">
      <dgm:prSet/>
      <dgm:spPr/>
      <dgm:t>
        <a:bodyPr/>
        <a:lstStyle/>
        <a:p>
          <a:endParaRPr lang="en-US"/>
        </a:p>
      </dgm:t>
    </dgm:pt>
    <dgm:pt modelId="{ADA97FC7-9379-492A-9CE0-11E7BC08B798}" type="sibTrans" cxnId="{B4FFD050-F569-47F7-98FE-43A032601489}">
      <dgm:prSet/>
      <dgm:spPr/>
      <dgm:t>
        <a:bodyPr/>
        <a:lstStyle/>
        <a:p>
          <a:endParaRPr lang="en-US"/>
        </a:p>
      </dgm:t>
    </dgm:pt>
    <dgm:pt modelId="{BBE99094-8300-4AA7-B56F-2A2228DE2459}">
      <dgm:prSet/>
      <dgm:spPr/>
      <dgm:t>
        <a:bodyPr/>
        <a:lstStyle/>
        <a:p>
          <a:r>
            <a:rPr lang="en-US"/>
            <a:t>Agriculture</a:t>
          </a:r>
        </a:p>
      </dgm:t>
    </dgm:pt>
    <dgm:pt modelId="{97D60A91-DBC8-4CAC-8672-A9D58C4FB4A8}" type="parTrans" cxnId="{0D7B09AC-E04E-480D-843F-E84284198904}">
      <dgm:prSet/>
      <dgm:spPr/>
      <dgm:t>
        <a:bodyPr/>
        <a:lstStyle/>
        <a:p>
          <a:endParaRPr lang="en-US"/>
        </a:p>
      </dgm:t>
    </dgm:pt>
    <dgm:pt modelId="{E5BD6192-8668-4376-ABE0-7A86D8658193}" type="sibTrans" cxnId="{0D7B09AC-E04E-480D-843F-E84284198904}">
      <dgm:prSet/>
      <dgm:spPr/>
      <dgm:t>
        <a:bodyPr/>
        <a:lstStyle/>
        <a:p>
          <a:endParaRPr lang="en-US"/>
        </a:p>
      </dgm:t>
    </dgm:pt>
    <dgm:pt modelId="{2A320CE3-CD5E-442A-8EBC-E034A97546CA}">
      <dgm:prSet/>
      <dgm:spPr/>
      <dgm:t>
        <a:bodyPr/>
        <a:lstStyle/>
        <a:p>
          <a:r>
            <a:rPr lang="en-US" dirty="0"/>
            <a:t>Business</a:t>
          </a:r>
        </a:p>
      </dgm:t>
    </dgm:pt>
    <dgm:pt modelId="{DB4A7976-CC8B-4DFE-AD9F-F5FEB5EE2736}" type="parTrans" cxnId="{15F51848-2548-437C-A0D6-363787BDCF15}">
      <dgm:prSet/>
      <dgm:spPr/>
      <dgm:t>
        <a:bodyPr/>
        <a:lstStyle/>
        <a:p>
          <a:endParaRPr lang="en-US"/>
        </a:p>
      </dgm:t>
    </dgm:pt>
    <dgm:pt modelId="{1ED3BE44-CC9B-4F66-B377-6B723F377525}" type="sibTrans" cxnId="{15F51848-2548-437C-A0D6-363787BDCF15}">
      <dgm:prSet/>
      <dgm:spPr/>
      <dgm:t>
        <a:bodyPr/>
        <a:lstStyle/>
        <a:p>
          <a:endParaRPr lang="en-US"/>
        </a:p>
      </dgm:t>
    </dgm:pt>
    <dgm:pt modelId="{93F31E66-2A04-4F39-9060-A94773D6043E}">
      <dgm:prSet/>
      <dgm:spPr/>
      <dgm:t>
        <a:bodyPr/>
        <a:lstStyle/>
        <a:p>
          <a:r>
            <a:rPr lang="en-US" dirty="0"/>
            <a:t>CTE</a:t>
          </a:r>
        </a:p>
      </dgm:t>
    </dgm:pt>
    <dgm:pt modelId="{32186518-7FD8-41DE-A39E-00EE21A4C222}" type="parTrans" cxnId="{E8D3EB49-8E1B-45C0-8716-76F6B8AA79CC}">
      <dgm:prSet/>
      <dgm:spPr/>
      <dgm:t>
        <a:bodyPr/>
        <a:lstStyle/>
        <a:p>
          <a:endParaRPr lang="en-US"/>
        </a:p>
      </dgm:t>
    </dgm:pt>
    <dgm:pt modelId="{72DD7DCB-EB8A-4C04-BCBD-92613BE06890}" type="sibTrans" cxnId="{E8D3EB49-8E1B-45C0-8716-76F6B8AA79CC}">
      <dgm:prSet/>
      <dgm:spPr/>
      <dgm:t>
        <a:bodyPr/>
        <a:lstStyle/>
        <a:p>
          <a:endParaRPr lang="en-US"/>
        </a:p>
      </dgm:t>
    </dgm:pt>
    <dgm:pt modelId="{EA2C0B47-CDBE-4FC6-B283-9CEC2A27D32D}">
      <dgm:prSet/>
      <dgm:spPr/>
      <dgm:t>
        <a:bodyPr/>
        <a:lstStyle/>
        <a:p>
          <a:r>
            <a:rPr lang="en-US"/>
            <a:t>PE</a:t>
          </a:r>
        </a:p>
      </dgm:t>
    </dgm:pt>
    <dgm:pt modelId="{8B9B11B5-22C1-45A4-9FA5-E48E0E484772}" type="parTrans" cxnId="{CE208F4A-992F-40FB-8551-EF18F6032C84}">
      <dgm:prSet/>
      <dgm:spPr/>
      <dgm:t>
        <a:bodyPr/>
        <a:lstStyle/>
        <a:p>
          <a:endParaRPr lang="en-US"/>
        </a:p>
      </dgm:t>
    </dgm:pt>
    <dgm:pt modelId="{758A3113-BF3B-40F3-A55D-9393FA979F99}" type="sibTrans" cxnId="{CE208F4A-992F-40FB-8551-EF18F6032C84}">
      <dgm:prSet/>
      <dgm:spPr/>
      <dgm:t>
        <a:bodyPr/>
        <a:lstStyle/>
        <a:p>
          <a:endParaRPr lang="en-US"/>
        </a:p>
      </dgm:t>
    </dgm:pt>
    <dgm:pt modelId="{0CF6E9DB-B0F8-42BD-8AD4-C3620B731219}">
      <dgm:prSet/>
      <dgm:spPr/>
      <dgm:t>
        <a:bodyPr/>
        <a:lstStyle/>
        <a:p>
          <a:r>
            <a:rPr lang="en-US"/>
            <a:t>Miscellaneous </a:t>
          </a:r>
        </a:p>
      </dgm:t>
    </dgm:pt>
    <dgm:pt modelId="{D7292BE4-D06B-402D-A1B4-86B2CECA42E7}" type="parTrans" cxnId="{77D5C31C-A675-4FAF-A682-2582BA04B7DD}">
      <dgm:prSet/>
      <dgm:spPr/>
      <dgm:t>
        <a:bodyPr/>
        <a:lstStyle/>
        <a:p>
          <a:endParaRPr lang="en-US"/>
        </a:p>
      </dgm:t>
    </dgm:pt>
    <dgm:pt modelId="{15C1862B-CDD0-4A94-A522-ED0A12421904}" type="sibTrans" cxnId="{77D5C31C-A675-4FAF-A682-2582BA04B7DD}">
      <dgm:prSet/>
      <dgm:spPr/>
      <dgm:t>
        <a:bodyPr/>
        <a:lstStyle/>
        <a:p>
          <a:endParaRPr lang="en-US"/>
        </a:p>
      </dgm:t>
    </dgm:pt>
    <dgm:pt modelId="{186CB64A-FBAE-4D50-9226-83B5B6A364C1}" type="pres">
      <dgm:prSet presAssocID="{62810198-559E-4AAD-B068-B75966E03642}" presName="linear" presStyleCnt="0">
        <dgm:presLayoutVars>
          <dgm:animLvl val="lvl"/>
          <dgm:resizeHandles val="exact"/>
        </dgm:presLayoutVars>
      </dgm:prSet>
      <dgm:spPr/>
    </dgm:pt>
    <dgm:pt modelId="{B25402C5-D5E7-458A-8319-04C240AA766E}" type="pres">
      <dgm:prSet presAssocID="{0C439FE6-6DE6-449E-8324-5457314853F7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8840418-328F-4DD6-9B8B-C071CD97B7F1}" type="pres">
      <dgm:prSet presAssocID="{FCB03713-C4C7-4A06-AD3A-8382327E1C6F}" presName="spacer" presStyleCnt="0"/>
      <dgm:spPr/>
    </dgm:pt>
    <dgm:pt modelId="{96355448-CCFF-4497-8779-456699C2EE37}" type="pres">
      <dgm:prSet presAssocID="{D4ED4D1C-8F4B-4DAC-A952-D335EAD99132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E2F0427F-47E4-43D3-9C8F-F09016A7B34A}" type="pres">
      <dgm:prSet presAssocID="{29E89763-6BF5-485A-82BC-42154C1F2513}" presName="spacer" presStyleCnt="0"/>
      <dgm:spPr/>
    </dgm:pt>
    <dgm:pt modelId="{9FCC560C-72A0-4321-BCF1-395C40207983}" type="pres">
      <dgm:prSet presAssocID="{9D22D580-F3B0-4AB9-B7DC-00D1FFC17169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77CB94EE-86E9-4996-BD27-419C4E1ACF2A}" type="pres">
      <dgm:prSet presAssocID="{3712594E-F1D2-49E4-AAF3-146EC30AE583}" presName="spacer" presStyleCnt="0"/>
      <dgm:spPr/>
    </dgm:pt>
    <dgm:pt modelId="{4A9C3764-DF59-4B21-8A49-977B844E56CB}" type="pres">
      <dgm:prSet presAssocID="{74A0555A-4E79-4081-AA6F-CAC33939FF6A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D2DA5D41-7B3C-44D3-AADE-AD445ABE0B69}" type="pres">
      <dgm:prSet presAssocID="{DB677500-D113-442E-84BA-8B46B78F1BD7}" presName="spacer" presStyleCnt="0"/>
      <dgm:spPr/>
    </dgm:pt>
    <dgm:pt modelId="{23D60A41-857B-4F74-82F1-D8BB2B97AABF}" type="pres">
      <dgm:prSet presAssocID="{1666A3F2-3819-4525-9872-3092CF1C08F7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ECE241E-93AA-425E-BBDA-6531D0C33A97}" type="pres">
      <dgm:prSet presAssocID="{ADA97FC7-9379-492A-9CE0-11E7BC08B798}" presName="spacer" presStyleCnt="0"/>
      <dgm:spPr/>
    </dgm:pt>
    <dgm:pt modelId="{2DCF59F7-0E42-415D-B1D9-E762F1BEBF21}" type="pres">
      <dgm:prSet presAssocID="{BBE99094-8300-4AA7-B56F-2A2228DE2459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88312E19-971F-481F-B15D-CDF8886F7DD4}" type="pres">
      <dgm:prSet presAssocID="{E5BD6192-8668-4376-ABE0-7A86D8658193}" presName="spacer" presStyleCnt="0"/>
      <dgm:spPr/>
    </dgm:pt>
    <dgm:pt modelId="{E3809F46-40E6-48C8-93CD-849CA3E9E6BF}" type="pres">
      <dgm:prSet presAssocID="{2A320CE3-CD5E-442A-8EBC-E034A97546CA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02D41EFC-CD08-4BD1-A9E5-08E5F968FAC0}" type="pres">
      <dgm:prSet presAssocID="{1ED3BE44-CC9B-4F66-B377-6B723F377525}" presName="spacer" presStyleCnt="0"/>
      <dgm:spPr/>
    </dgm:pt>
    <dgm:pt modelId="{37A975DC-5043-401E-A58F-9AD555293CF0}" type="pres">
      <dgm:prSet presAssocID="{93F31E66-2A04-4F39-9060-A94773D6043E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E6AD07FF-FA35-4B5C-9CB1-0363FE81BE53}" type="pres">
      <dgm:prSet presAssocID="{72DD7DCB-EB8A-4C04-BCBD-92613BE06890}" presName="spacer" presStyleCnt="0"/>
      <dgm:spPr/>
    </dgm:pt>
    <dgm:pt modelId="{D28499F4-DDB1-4D93-B08E-C3101C262E13}" type="pres">
      <dgm:prSet presAssocID="{EA2C0B47-CDBE-4FC6-B283-9CEC2A27D32D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99B1AE84-CC67-4433-A4EB-B992005F67D9}" type="pres">
      <dgm:prSet presAssocID="{758A3113-BF3B-40F3-A55D-9393FA979F99}" presName="spacer" presStyleCnt="0"/>
      <dgm:spPr/>
    </dgm:pt>
    <dgm:pt modelId="{B6EF804A-53DA-4E47-BC88-EB042E0C09B8}" type="pres">
      <dgm:prSet presAssocID="{0CF6E9DB-B0F8-42BD-8AD4-C3620B731219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08903105-325B-44D1-B4C7-6D3B02D51E57}" srcId="{62810198-559E-4AAD-B068-B75966E03642}" destId="{0C439FE6-6DE6-449E-8324-5457314853F7}" srcOrd="0" destOrd="0" parTransId="{BBCE26DD-D7B4-437D-B3D6-C6F2AA7F5724}" sibTransId="{FCB03713-C4C7-4A06-AD3A-8382327E1C6F}"/>
    <dgm:cxn modelId="{A1AC410C-ADC9-460F-982D-F094FF0CBFB3}" srcId="{62810198-559E-4AAD-B068-B75966E03642}" destId="{74A0555A-4E79-4081-AA6F-CAC33939FF6A}" srcOrd="3" destOrd="0" parTransId="{B67EE970-B0C4-4F7D-BF0E-BA24BE182D5B}" sibTransId="{DB677500-D113-442E-84BA-8B46B78F1BD7}"/>
    <dgm:cxn modelId="{CE866714-71D1-4170-873F-809BA90DCB74}" type="presOf" srcId="{9D22D580-F3B0-4AB9-B7DC-00D1FFC17169}" destId="{9FCC560C-72A0-4321-BCF1-395C40207983}" srcOrd="0" destOrd="0" presId="urn:microsoft.com/office/officeart/2005/8/layout/vList2"/>
    <dgm:cxn modelId="{77D5C31C-A675-4FAF-A682-2582BA04B7DD}" srcId="{62810198-559E-4AAD-B068-B75966E03642}" destId="{0CF6E9DB-B0F8-42BD-8AD4-C3620B731219}" srcOrd="9" destOrd="0" parTransId="{D7292BE4-D06B-402D-A1B4-86B2CECA42E7}" sibTransId="{15C1862B-CDD0-4A94-A522-ED0A12421904}"/>
    <dgm:cxn modelId="{14561D37-E8B6-44EC-A854-5D59D96E24DA}" type="presOf" srcId="{2A320CE3-CD5E-442A-8EBC-E034A97546CA}" destId="{E3809F46-40E6-48C8-93CD-849CA3E9E6BF}" srcOrd="0" destOrd="0" presId="urn:microsoft.com/office/officeart/2005/8/layout/vList2"/>
    <dgm:cxn modelId="{06531644-A1A6-4B69-9F29-42DC0A2C4DCF}" type="presOf" srcId="{1666A3F2-3819-4525-9872-3092CF1C08F7}" destId="{23D60A41-857B-4F74-82F1-D8BB2B97AABF}" srcOrd="0" destOrd="0" presId="urn:microsoft.com/office/officeart/2005/8/layout/vList2"/>
    <dgm:cxn modelId="{15F51848-2548-437C-A0D6-363787BDCF15}" srcId="{62810198-559E-4AAD-B068-B75966E03642}" destId="{2A320CE3-CD5E-442A-8EBC-E034A97546CA}" srcOrd="6" destOrd="0" parTransId="{DB4A7976-CC8B-4DFE-AD9F-F5FEB5EE2736}" sibTransId="{1ED3BE44-CC9B-4F66-B377-6B723F377525}"/>
    <dgm:cxn modelId="{E8D3EB49-8E1B-45C0-8716-76F6B8AA79CC}" srcId="{62810198-559E-4AAD-B068-B75966E03642}" destId="{93F31E66-2A04-4F39-9060-A94773D6043E}" srcOrd="7" destOrd="0" parTransId="{32186518-7FD8-41DE-A39E-00EE21A4C222}" sibTransId="{72DD7DCB-EB8A-4C04-BCBD-92613BE06890}"/>
    <dgm:cxn modelId="{CE208F4A-992F-40FB-8551-EF18F6032C84}" srcId="{62810198-559E-4AAD-B068-B75966E03642}" destId="{EA2C0B47-CDBE-4FC6-B283-9CEC2A27D32D}" srcOrd="8" destOrd="0" parTransId="{8B9B11B5-22C1-45A4-9FA5-E48E0E484772}" sibTransId="{758A3113-BF3B-40F3-A55D-9393FA979F99}"/>
    <dgm:cxn modelId="{B4FFD050-F569-47F7-98FE-43A032601489}" srcId="{62810198-559E-4AAD-B068-B75966E03642}" destId="{1666A3F2-3819-4525-9872-3092CF1C08F7}" srcOrd="4" destOrd="0" parTransId="{59A5ECD9-8AAC-461A-B8C2-62BCC3199A9E}" sibTransId="{ADA97FC7-9379-492A-9CE0-11E7BC08B798}"/>
    <dgm:cxn modelId="{374F5192-083E-4564-BC2B-120221A7E390}" type="presOf" srcId="{0CF6E9DB-B0F8-42BD-8AD4-C3620B731219}" destId="{B6EF804A-53DA-4E47-BC88-EB042E0C09B8}" srcOrd="0" destOrd="0" presId="urn:microsoft.com/office/officeart/2005/8/layout/vList2"/>
    <dgm:cxn modelId="{696947A4-CF3C-4535-B8DB-7AA9E2A7CDDA}" type="presOf" srcId="{93F31E66-2A04-4F39-9060-A94773D6043E}" destId="{37A975DC-5043-401E-A58F-9AD555293CF0}" srcOrd="0" destOrd="0" presId="urn:microsoft.com/office/officeart/2005/8/layout/vList2"/>
    <dgm:cxn modelId="{0D7B09AC-E04E-480D-843F-E84284198904}" srcId="{62810198-559E-4AAD-B068-B75966E03642}" destId="{BBE99094-8300-4AA7-B56F-2A2228DE2459}" srcOrd="5" destOrd="0" parTransId="{97D60A91-DBC8-4CAC-8672-A9D58C4FB4A8}" sibTransId="{E5BD6192-8668-4376-ABE0-7A86D8658193}"/>
    <dgm:cxn modelId="{5C5FD2B0-91E4-4C98-B27D-87693B295516}" type="presOf" srcId="{62810198-559E-4AAD-B068-B75966E03642}" destId="{186CB64A-FBAE-4D50-9226-83B5B6A364C1}" srcOrd="0" destOrd="0" presId="urn:microsoft.com/office/officeart/2005/8/layout/vList2"/>
    <dgm:cxn modelId="{C211AEBE-5E18-4CDA-917E-C541B649E781}" type="presOf" srcId="{0C439FE6-6DE6-449E-8324-5457314853F7}" destId="{B25402C5-D5E7-458A-8319-04C240AA766E}" srcOrd="0" destOrd="0" presId="urn:microsoft.com/office/officeart/2005/8/layout/vList2"/>
    <dgm:cxn modelId="{140504C3-E20D-49D5-B14B-D5090B7077CA}" srcId="{62810198-559E-4AAD-B068-B75966E03642}" destId="{9D22D580-F3B0-4AB9-B7DC-00D1FFC17169}" srcOrd="2" destOrd="0" parTransId="{8FB7F2D4-6BDC-4FCA-A1BA-7A9EFCC6E887}" sibTransId="{3712594E-F1D2-49E4-AAF3-146EC30AE583}"/>
    <dgm:cxn modelId="{56843FCA-7EC2-4D06-B46E-E9E0B32C46F8}" type="presOf" srcId="{74A0555A-4E79-4081-AA6F-CAC33939FF6A}" destId="{4A9C3764-DF59-4B21-8A49-977B844E56CB}" srcOrd="0" destOrd="0" presId="urn:microsoft.com/office/officeart/2005/8/layout/vList2"/>
    <dgm:cxn modelId="{D567C6D2-3BD2-4986-8F78-94DFEE08BC85}" type="presOf" srcId="{D4ED4D1C-8F4B-4DAC-A952-D335EAD99132}" destId="{96355448-CCFF-4497-8779-456699C2EE37}" srcOrd="0" destOrd="0" presId="urn:microsoft.com/office/officeart/2005/8/layout/vList2"/>
    <dgm:cxn modelId="{AEB1C1E1-04C2-4A6C-9FE3-15654023A756}" type="presOf" srcId="{EA2C0B47-CDBE-4FC6-B283-9CEC2A27D32D}" destId="{D28499F4-DDB1-4D93-B08E-C3101C262E13}" srcOrd="0" destOrd="0" presId="urn:microsoft.com/office/officeart/2005/8/layout/vList2"/>
    <dgm:cxn modelId="{3A9635EC-2477-4B37-9DDE-9C2D8EDFF161}" type="presOf" srcId="{BBE99094-8300-4AA7-B56F-2A2228DE2459}" destId="{2DCF59F7-0E42-415D-B1D9-E762F1BEBF21}" srcOrd="0" destOrd="0" presId="urn:microsoft.com/office/officeart/2005/8/layout/vList2"/>
    <dgm:cxn modelId="{5EE73AEF-F924-459E-B92E-4B02CE887B0B}" srcId="{62810198-559E-4AAD-B068-B75966E03642}" destId="{D4ED4D1C-8F4B-4DAC-A952-D335EAD99132}" srcOrd="1" destOrd="0" parTransId="{E3D8C5B8-2544-41B9-84E7-EF1CF94D62F5}" sibTransId="{29E89763-6BF5-485A-82BC-42154C1F2513}"/>
    <dgm:cxn modelId="{9BE3334A-5D07-42A0-B3A2-57ED2C9B8EEF}" type="presParOf" srcId="{186CB64A-FBAE-4D50-9226-83B5B6A364C1}" destId="{B25402C5-D5E7-458A-8319-04C240AA766E}" srcOrd="0" destOrd="0" presId="urn:microsoft.com/office/officeart/2005/8/layout/vList2"/>
    <dgm:cxn modelId="{D9A41ADB-1605-4AA8-A282-2989836FB7E3}" type="presParOf" srcId="{186CB64A-FBAE-4D50-9226-83B5B6A364C1}" destId="{78840418-328F-4DD6-9B8B-C071CD97B7F1}" srcOrd="1" destOrd="0" presId="urn:microsoft.com/office/officeart/2005/8/layout/vList2"/>
    <dgm:cxn modelId="{FB89F0FE-0671-4F88-B426-7646EECFAA9B}" type="presParOf" srcId="{186CB64A-FBAE-4D50-9226-83B5B6A364C1}" destId="{96355448-CCFF-4497-8779-456699C2EE37}" srcOrd="2" destOrd="0" presId="urn:microsoft.com/office/officeart/2005/8/layout/vList2"/>
    <dgm:cxn modelId="{7C43C50D-977C-4D1C-9B03-1CDBE13E75AC}" type="presParOf" srcId="{186CB64A-FBAE-4D50-9226-83B5B6A364C1}" destId="{E2F0427F-47E4-43D3-9C8F-F09016A7B34A}" srcOrd="3" destOrd="0" presId="urn:microsoft.com/office/officeart/2005/8/layout/vList2"/>
    <dgm:cxn modelId="{382B5218-B737-4C23-978B-D7F367C22EF8}" type="presParOf" srcId="{186CB64A-FBAE-4D50-9226-83B5B6A364C1}" destId="{9FCC560C-72A0-4321-BCF1-395C40207983}" srcOrd="4" destOrd="0" presId="urn:microsoft.com/office/officeart/2005/8/layout/vList2"/>
    <dgm:cxn modelId="{78A23CCD-B5B1-40D6-9D47-B5CC33C6C450}" type="presParOf" srcId="{186CB64A-FBAE-4D50-9226-83B5B6A364C1}" destId="{77CB94EE-86E9-4996-BD27-419C4E1ACF2A}" srcOrd="5" destOrd="0" presId="urn:microsoft.com/office/officeart/2005/8/layout/vList2"/>
    <dgm:cxn modelId="{90B38085-3EE7-4E6C-BDCE-6D0485052B63}" type="presParOf" srcId="{186CB64A-FBAE-4D50-9226-83B5B6A364C1}" destId="{4A9C3764-DF59-4B21-8A49-977B844E56CB}" srcOrd="6" destOrd="0" presId="urn:microsoft.com/office/officeart/2005/8/layout/vList2"/>
    <dgm:cxn modelId="{5A94095C-30BD-4F92-A0DB-B1478C3DB283}" type="presParOf" srcId="{186CB64A-FBAE-4D50-9226-83B5B6A364C1}" destId="{D2DA5D41-7B3C-44D3-AADE-AD445ABE0B69}" srcOrd="7" destOrd="0" presId="urn:microsoft.com/office/officeart/2005/8/layout/vList2"/>
    <dgm:cxn modelId="{5B8EAD05-F83B-4092-9001-B4EA4A6BAEB7}" type="presParOf" srcId="{186CB64A-FBAE-4D50-9226-83B5B6A364C1}" destId="{23D60A41-857B-4F74-82F1-D8BB2B97AABF}" srcOrd="8" destOrd="0" presId="urn:microsoft.com/office/officeart/2005/8/layout/vList2"/>
    <dgm:cxn modelId="{868C1C4E-2EEF-43C5-89D0-1D95E3EE89D5}" type="presParOf" srcId="{186CB64A-FBAE-4D50-9226-83B5B6A364C1}" destId="{3ECE241E-93AA-425E-BBDA-6531D0C33A97}" srcOrd="9" destOrd="0" presId="urn:microsoft.com/office/officeart/2005/8/layout/vList2"/>
    <dgm:cxn modelId="{D057FDB1-D0C4-4BDE-81DF-9851759669BA}" type="presParOf" srcId="{186CB64A-FBAE-4D50-9226-83B5B6A364C1}" destId="{2DCF59F7-0E42-415D-B1D9-E762F1BEBF21}" srcOrd="10" destOrd="0" presId="urn:microsoft.com/office/officeart/2005/8/layout/vList2"/>
    <dgm:cxn modelId="{EC0CC6A5-6A2B-4864-BDB6-92F17295C740}" type="presParOf" srcId="{186CB64A-FBAE-4D50-9226-83B5B6A364C1}" destId="{88312E19-971F-481F-B15D-CDF8886F7DD4}" srcOrd="11" destOrd="0" presId="urn:microsoft.com/office/officeart/2005/8/layout/vList2"/>
    <dgm:cxn modelId="{070D6992-9C82-45CC-BF0F-502356320E4B}" type="presParOf" srcId="{186CB64A-FBAE-4D50-9226-83B5B6A364C1}" destId="{E3809F46-40E6-48C8-93CD-849CA3E9E6BF}" srcOrd="12" destOrd="0" presId="urn:microsoft.com/office/officeart/2005/8/layout/vList2"/>
    <dgm:cxn modelId="{B193A4D8-99CB-439F-A517-7063A45B8D33}" type="presParOf" srcId="{186CB64A-FBAE-4D50-9226-83B5B6A364C1}" destId="{02D41EFC-CD08-4BD1-A9E5-08E5F968FAC0}" srcOrd="13" destOrd="0" presId="urn:microsoft.com/office/officeart/2005/8/layout/vList2"/>
    <dgm:cxn modelId="{64439B21-BD7F-4260-A778-EB0C729D791E}" type="presParOf" srcId="{186CB64A-FBAE-4D50-9226-83B5B6A364C1}" destId="{37A975DC-5043-401E-A58F-9AD555293CF0}" srcOrd="14" destOrd="0" presId="urn:microsoft.com/office/officeart/2005/8/layout/vList2"/>
    <dgm:cxn modelId="{38E1340F-C930-438C-98A9-28EC59533390}" type="presParOf" srcId="{186CB64A-FBAE-4D50-9226-83B5B6A364C1}" destId="{E6AD07FF-FA35-4B5C-9CB1-0363FE81BE53}" srcOrd="15" destOrd="0" presId="urn:microsoft.com/office/officeart/2005/8/layout/vList2"/>
    <dgm:cxn modelId="{356FAEEF-24CD-41C2-A3EF-242378A00686}" type="presParOf" srcId="{186CB64A-FBAE-4D50-9226-83B5B6A364C1}" destId="{D28499F4-DDB1-4D93-B08E-C3101C262E13}" srcOrd="16" destOrd="0" presId="urn:microsoft.com/office/officeart/2005/8/layout/vList2"/>
    <dgm:cxn modelId="{48F8AC51-135D-4D0C-B0F2-A3BCE43348BA}" type="presParOf" srcId="{186CB64A-FBAE-4D50-9226-83B5B6A364C1}" destId="{99B1AE84-CC67-4433-A4EB-B992005F67D9}" srcOrd="17" destOrd="0" presId="urn:microsoft.com/office/officeart/2005/8/layout/vList2"/>
    <dgm:cxn modelId="{80EC2439-D98F-419A-AEBA-94951EAA7E5F}" type="presParOf" srcId="{186CB64A-FBAE-4D50-9226-83B5B6A364C1}" destId="{B6EF804A-53DA-4E47-BC88-EB042E0C09B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9F478C-9CB2-4789-85CC-5BEAFB5DA2E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993B060-0A7B-4DA6-B875-2ABE4C594857}">
      <dgm:prSet custT="1"/>
      <dgm:spPr/>
      <dgm:t>
        <a:bodyPr/>
        <a:lstStyle/>
        <a:p>
          <a:pPr>
            <a:defRPr cap="all"/>
          </a:pPr>
          <a:r>
            <a:rPr lang="en-US" sz="2100" dirty="0"/>
            <a:t>Go beyond the minimum A-G requirements</a:t>
          </a:r>
        </a:p>
      </dgm:t>
    </dgm:pt>
    <dgm:pt modelId="{A0BC1308-0953-479E-B046-CEDE70C1123D}" type="parTrans" cxnId="{7D85F661-FA0D-4BBD-A99C-9703AB447D4D}">
      <dgm:prSet/>
      <dgm:spPr/>
      <dgm:t>
        <a:bodyPr/>
        <a:lstStyle/>
        <a:p>
          <a:endParaRPr lang="en-US"/>
        </a:p>
      </dgm:t>
    </dgm:pt>
    <dgm:pt modelId="{73E7CD61-BF7D-4270-9F43-36AB0F0DA3F6}" type="sibTrans" cxnId="{7D85F661-FA0D-4BBD-A99C-9703AB447D4D}">
      <dgm:prSet/>
      <dgm:spPr/>
      <dgm:t>
        <a:bodyPr/>
        <a:lstStyle/>
        <a:p>
          <a:endParaRPr lang="en-US"/>
        </a:p>
      </dgm:t>
    </dgm:pt>
    <dgm:pt modelId="{B21DF89B-B646-4847-820E-771635492B2F}">
      <dgm:prSet/>
      <dgm:spPr/>
      <dgm:t>
        <a:bodyPr/>
        <a:lstStyle/>
        <a:p>
          <a:pPr>
            <a:defRPr cap="all"/>
          </a:pPr>
          <a:r>
            <a:rPr lang="en-US" dirty="0"/>
            <a:t>Support a career choice</a:t>
          </a:r>
        </a:p>
      </dgm:t>
    </dgm:pt>
    <dgm:pt modelId="{06C554CB-4DB9-43F5-92F5-28F791FEC711}" type="parTrans" cxnId="{DF669452-F9C0-494E-B8A7-E2381AD707AB}">
      <dgm:prSet/>
      <dgm:spPr/>
      <dgm:t>
        <a:bodyPr/>
        <a:lstStyle/>
        <a:p>
          <a:endParaRPr lang="en-US"/>
        </a:p>
      </dgm:t>
    </dgm:pt>
    <dgm:pt modelId="{7344805D-1568-486F-9DAF-7C09A6471CDA}" type="sibTrans" cxnId="{DF669452-F9C0-494E-B8A7-E2381AD707AB}">
      <dgm:prSet/>
      <dgm:spPr/>
      <dgm:t>
        <a:bodyPr/>
        <a:lstStyle/>
        <a:p>
          <a:endParaRPr lang="en-US"/>
        </a:p>
      </dgm:t>
    </dgm:pt>
    <dgm:pt modelId="{9104C9B4-AB82-4376-9E2E-E56C9B6484A5}">
      <dgm:prSet/>
      <dgm:spPr/>
      <dgm:t>
        <a:bodyPr/>
        <a:lstStyle/>
        <a:p>
          <a:pPr>
            <a:defRPr cap="all"/>
          </a:pPr>
          <a:r>
            <a:rPr lang="en-US"/>
            <a:t>Learn or enhance a skill</a:t>
          </a:r>
        </a:p>
      </dgm:t>
    </dgm:pt>
    <dgm:pt modelId="{F24473CC-0113-4E3A-9115-F727F4873FF4}" type="parTrans" cxnId="{98D7DBBD-D384-4986-8844-7A0F2D86C3BC}">
      <dgm:prSet/>
      <dgm:spPr/>
      <dgm:t>
        <a:bodyPr/>
        <a:lstStyle/>
        <a:p>
          <a:endParaRPr lang="en-US"/>
        </a:p>
      </dgm:t>
    </dgm:pt>
    <dgm:pt modelId="{BF8BBC93-E7F8-408E-8A8C-057A041AE17E}" type="sibTrans" cxnId="{98D7DBBD-D384-4986-8844-7A0F2D86C3BC}">
      <dgm:prSet/>
      <dgm:spPr/>
      <dgm:t>
        <a:bodyPr/>
        <a:lstStyle/>
        <a:p>
          <a:endParaRPr lang="en-US"/>
        </a:p>
      </dgm:t>
    </dgm:pt>
    <dgm:pt modelId="{721870A9-66FA-4AAA-B957-B7FFB5C36786}">
      <dgm:prSet/>
      <dgm:spPr/>
      <dgm:t>
        <a:bodyPr/>
        <a:lstStyle/>
        <a:p>
          <a:pPr>
            <a:defRPr cap="all"/>
          </a:pPr>
          <a:r>
            <a:rPr lang="en-US"/>
            <a:t>Support a hobby or passion</a:t>
          </a:r>
        </a:p>
      </dgm:t>
    </dgm:pt>
    <dgm:pt modelId="{A422BD8A-2EF9-4DFB-8DAE-D54C695D6F15}" type="parTrans" cxnId="{2EA6C5CD-103E-440E-A24B-6955E86E6186}">
      <dgm:prSet/>
      <dgm:spPr/>
      <dgm:t>
        <a:bodyPr/>
        <a:lstStyle/>
        <a:p>
          <a:endParaRPr lang="en-US"/>
        </a:p>
      </dgm:t>
    </dgm:pt>
    <dgm:pt modelId="{2B857457-6804-4FAA-9C16-4E006661DBBB}" type="sibTrans" cxnId="{2EA6C5CD-103E-440E-A24B-6955E86E6186}">
      <dgm:prSet/>
      <dgm:spPr/>
      <dgm:t>
        <a:bodyPr/>
        <a:lstStyle/>
        <a:p>
          <a:endParaRPr lang="en-US"/>
        </a:p>
      </dgm:t>
    </dgm:pt>
    <dgm:pt modelId="{8CFECCBA-E15F-416E-AA78-BE135FBFB793}" type="pres">
      <dgm:prSet presAssocID="{C59F478C-9CB2-4789-85CC-5BEAFB5DA2E1}" presName="root" presStyleCnt="0">
        <dgm:presLayoutVars>
          <dgm:dir/>
          <dgm:resizeHandles val="exact"/>
        </dgm:presLayoutVars>
      </dgm:prSet>
      <dgm:spPr/>
    </dgm:pt>
    <dgm:pt modelId="{ECE5C56E-223F-49CB-8E2A-6810900CF087}" type="pres">
      <dgm:prSet presAssocID="{3993B060-0A7B-4DA6-B875-2ABE4C594857}" presName="compNode" presStyleCnt="0"/>
      <dgm:spPr/>
    </dgm:pt>
    <dgm:pt modelId="{E3428CBF-4D78-4D79-BA53-373ABCDC7ACA}" type="pres">
      <dgm:prSet presAssocID="{3993B060-0A7B-4DA6-B875-2ABE4C594857}" presName="iconBgRect" presStyleLbl="bgShp" presStyleIdx="0" presStyleCnt="4"/>
      <dgm:spPr/>
    </dgm:pt>
    <dgm:pt modelId="{820F4668-48D6-4B08-9F97-A02D8F49C5A8}" type="pres">
      <dgm:prSet presAssocID="{3993B060-0A7B-4DA6-B875-2ABE4C5948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CAC6BC1A-0DCB-4478-81B1-98454DF11C10}" type="pres">
      <dgm:prSet presAssocID="{3993B060-0A7B-4DA6-B875-2ABE4C594857}" presName="spaceRect" presStyleCnt="0"/>
      <dgm:spPr/>
    </dgm:pt>
    <dgm:pt modelId="{46CA8490-C3E9-4E15-8DFF-FDC08EDA042C}" type="pres">
      <dgm:prSet presAssocID="{3993B060-0A7B-4DA6-B875-2ABE4C594857}" presName="textRect" presStyleLbl="revTx" presStyleIdx="0" presStyleCnt="4">
        <dgm:presLayoutVars>
          <dgm:chMax val="1"/>
          <dgm:chPref val="1"/>
        </dgm:presLayoutVars>
      </dgm:prSet>
      <dgm:spPr/>
    </dgm:pt>
    <dgm:pt modelId="{CFC6513F-8C49-45CC-8B1B-3A315BF39C0F}" type="pres">
      <dgm:prSet presAssocID="{73E7CD61-BF7D-4270-9F43-36AB0F0DA3F6}" presName="sibTrans" presStyleCnt="0"/>
      <dgm:spPr/>
    </dgm:pt>
    <dgm:pt modelId="{EEFF8722-C3C3-4213-9295-21BAC18345C0}" type="pres">
      <dgm:prSet presAssocID="{B21DF89B-B646-4847-820E-771635492B2F}" presName="compNode" presStyleCnt="0"/>
      <dgm:spPr/>
    </dgm:pt>
    <dgm:pt modelId="{9BB71221-02EC-43DD-88E0-2C6DD637443A}" type="pres">
      <dgm:prSet presAssocID="{B21DF89B-B646-4847-820E-771635492B2F}" presName="iconBgRect" presStyleLbl="bgShp" presStyleIdx="1" presStyleCnt="4"/>
      <dgm:spPr/>
    </dgm:pt>
    <dgm:pt modelId="{B9F09D53-B096-4E58-A98C-287CF424DCC3}" type="pres">
      <dgm:prSet presAssocID="{B21DF89B-B646-4847-820E-771635492B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B7501C2-FA79-409F-A85A-38251067F60A}" type="pres">
      <dgm:prSet presAssocID="{B21DF89B-B646-4847-820E-771635492B2F}" presName="spaceRect" presStyleCnt="0"/>
      <dgm:spPr/>
    </dgm:pt>
    <dgm:pt modelId="{7E011246-F979-40FD-8944-D065C6D8529F}" type="pres">
      <dgm:prSet presAssocID="{B21DF89B-B646-4847-820E-771635492B2F}" presName="textRect" presStyleLbl="revTx" presStyleIdx="1" presStyleCnt="4">
        <dgm:presLayoutVars>
          <dgm:chMax val="1"/>
          <dgm:chPref val="1"/>
        </dgm:presLayoutVars>
      </dgm:prSet>
      <dgm:spPr/>
    </dgm:pt>
    <dgm:pt modelId="{CAC8239B-EDBB-4A30-9B43-5E390C0189B7}" type="pres">
      <dgm:prSet presAssocID="{7344805D-1568-486F-9DAF-7C09A6471CDA}" presName="sibTrans" presStyleCnt="0"/>
      <dgm:spPr/>
    </dgm:pt>
    <dgm:pt modelId="{47F27A4A-70B1-4762-BC9D-17E3A0876DCC}" type="pres">
      <dgm:prSet presAssocID="{9104C9B4-AB82-4376-9E2E-E56C9B6484A5}" presName="compNode" presStyleCnt="0"/>
      <dgm:spPr/>
    </dgm:pt>
    <dgm:pt modelId="{F5B08DF0-6682-4872-B0A6-E58ED8B118A5}" type="pres">
      <dgm:prSet presAssocID="{9104C9B4-AB82-4376-9E2E-E56C9B6484A5}" presName="iconBgRect" presStyleLbl="bgShp" presStyleIdx="2" presStyleCnt="4"/>
      <dgm:spPr/>
    </dgm:pt>
    <dgm:pt modelId="{AF32CAD9-2154-4CB0-9492-F650DB499B00}" type="pres">
      <dgm:prSet presAssocID="{9104C9B4-AB82-4376-9E2E-E56C9B6484A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F1B086F-7136-462D-9B18-098ADD60B2C7}" type="pres">
      <dgm:prSet presAssocID="{9104C9B4-AB82-4376-9E2E-E56C9B6484A5}" presName="spaceRect" presStyleCnt="0"/>
      <dgm:spPr/>
    </dgm:pt>
    <dgm:pt modelId="{0A0D477D-7C8A-4207-8CCB-8790FB858FB3}" type="pres">
      <dgm:prSet presAssocID="{9104C9B4-AB82-4376-9E2E-E56C9B6484A5}" presName="textRect" presStyleLbl="revTx" presStyleIdx="2" presStyleCnt="4">
        <dgm:presLayoutVars>
          <dgm:chMax val="1"/>
          <dgm:chPref val="1"/>
        </dgm:presLayoutVars>
      </dgm:prSet>
      <dgm:spPr/>
    </dgm:pt>
    <dgm:pt modelId="{7569B1C6-BE4E-43EC-A853-FAAB7E51AE4B}" type="pres">
      <dgm:prSet presAssocID="{BF8BBC93-E7F8-408E-8A8C-057A041AE17E}" presName="sibTrans" presStyleCnt="0"/>
      <dgm:spPr/>
    </dgm:pt>
    <dgm:pt modelId="{32FFCE2A-E323-4FC3-A0B3-F7A7DCE9E95A}" type="pres">
      <dgm:prSet presAssocID="{721870A9-66FA-4AAA-B957-B7FFB5C36786}" presName="compNode" presStyleCnt="0"/>
      <dgm:spPr/>
    </dgm:pt>
    <dgm:pt modelId="{26BD3215-1980-4A69-9CF2-92AC96D86FF0}" type="pres">
      <dgm:prSet presAssocID="{721870A9-66FA-4AAA-B957-B7FFB5C36786}" presName="iconBgRect" presStyleLbl="bgShp" presStyleIdx="3" presStyleCnt="4"/>
      <dgm:spPr/>
    </dgm:pt>
    <dgm:pt modelId="{7A72B6EB-D0E6-49B1-A413-47C9A10F0BBC}" type="pres">
      <dgm:prSet presAssocID="{721870A9-66FA-4AAA-B957-B7FFB5C3678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64FDACD8-4B5D-4864-8702-5297837F76B5}" type="pres">
      <dgm:prSet presAssocID="{721870A9-66FA-4AAA-B957-B7FFB5C36786}" presName="spaceRect" presStyleCnt="0"/>
      <dgm:spPr/>
    </dgm:pt>
    <dgm:pt modelId="{5A7176A5-13F9-42C6-A00C-29078C763110}" type="pres">
      <dgm:prSet presAssocID="{721870A9-66FA-4AAA-B957-B7FFB5C3678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6B7EC12-2F79-49FA-AA8B-0675DBD7EE76}" type="presOf" srcId="{B21DF89B-B646-4847-820E-771635492B2F}" destId="{7E011246-F979-40FD-8944-D065C6D8529F}" srcOrd="0" destOrd="0" presId="urn:microsoft.com/office/officeart/2018/5/layout/IconCircleLabelList"/>
    <dgm:cxn modelId="{7605FD1D-167E-49E9-9150-41321C35BD4B}" type="presOf" srcId="{9104C9B4-AB82-4376-9E2E-E56C9B6484A5}" destId="{0A0D477D-7C8A-4207-8CCB-8790FB858FB3}" srcOrd="0" destOrd="0" presId="urn:microsoft.com/office/officeart/2018/5/layout/IconCircleLabelList"/>
    <dgm:cxn modelId="{A69DCC38-A3D9-4853-A7E6-B16E7DB68739}" type="presOf" srcId="{721870A9-66FA-4AAA-B957-B7FFB5C36786}" destId="{5A7176A5-13F9-42C6-A00C-29078C763110}" srcOrd="0" destOrd="0" presId="urn:microsoft.com/office/officeart/2018/5/layout/IconCircleLabelList"/>
    <dgm:cxn modelId="{7D85F661-FA0D-4BBD-A99C-9703AB447D4D}" srcId="{C59F478C-9CB2-4789-85CC-5BEAFB5DA2E1}" destId="{3993B060-0A7B-4DA6-B875-2ABE4C594857}" srcOrd="0" destOrd="0" parTransId="{A0BC1308-0953-479E-B046-CEDE70C1123D}" sibTransId="{73E7CD61-BF7D-4270-9F43-36AB0F0DA3F6}"/>
    <dgm:cxn modelId="{DF669452-F9C0-494E-B8A7-E2381AD707AB}" srcId="{C59F478C-9CB2-4789-85CC-5BEAFB5DA2E1}" destId="{B21DF89B-B646-4847-820E-771635492B2F}" srcOrd="1" destOrd="0" parTransId="{06C554CB-4DB9-43F5-92F5-28F791FEC711}" sibTransId="{7344805D-1568-486F-9DAF-7C09A6471CDA}"/>
    <dgm:cxn modelId="{98D7DBBD-D384-4986-8844-7A0F2D86C3BC}" srcId="{C59F478C-9CB2-4789-85CC-5BEAFB5DA2E1}" destId="{9104C9B4-AB82-4376-9E2E-E56C9B6484A5}" srcOrd="2" destOrd="0" parTransId="{F24473CC-0113-4E3A-9115-F727F4873FF4}" sibTransId="{BF8BBC93-E7F8-408E-8A8C-057A041AE17E}"/>
    <dgm:cxn modelId="{2EA6C5CD-103E-440E-A24B-6955E86E6186}" srcId="{C59F478C-9CB2-4789-85CC-5BEAFB5DA2E1}" destId="{721870A9-66FA-4AAA-B957-B7FFB5C36786}" srcOrd="3" destOrd="0" parTransId="{A422BD8A-2EF9-4DFB-8DAE-D54C695D6F15}" sibTransId="{2B857457-6804-4FAA-9C16-4E006661DBBB}"/>
    <dgm:cxn modelId="{A6F49FDD-C093-4A36-90CE-F70D1C57C8DD}" type="presOf" srcId="{C59F478C-9CB2-4789-85CC-5BEAFB5DA2E1}" destId="{8CFECCBA-E15F-416E-AA78-BE135FBFB793}" srcOrd="0" destOrd="0" presId="urn:microsoft.com/office/officeart/2018/5/layout/IconCircleLabelList"/>
    <dgm:cxn modelId="{4DD9CCE0-6963-4A0B-8BCF-63A2F96157A6}" type="presOf" srcId="{3993B060-0A7B-4DA6-B875-2ABE4C594857}" destId="{46CA8490-C3E9-4E15-8DFF-FDC08EDA042C}" srcOrd="0" destOrd="0" presId="urn:microsoft.com/office/officeart/2018/5/layout/IconCircleLabelList"/>
    <dgm:cxn modelId="{FE9CEE5D-9E72-4C95-A0CB-DCE9AB3F4EF2}" type="presParOf" srcId="{8CFECCBA-E15F-416E-AA78-BE135FBFB793}" destId="{ECE5C56E-223F-49CB-8E2A-6810900CF087}" srcOrd="0" destOrd="0" presId="urn:microsoft.com/office/officeart/2018/5/layout/IconCircleLabelList"/>
    <dgm:cxn modelId="{B146C259-DFF4-4250-A84A-32A2478B8E2F}" type="presParOf" srcId="{ECE5C56E-223F-49CB-8E2A-6810900CF087}" destId="{E3428CBF-4D78-4D79-BA53-373ABCDC7ACA}" srcOrd="0" destOrd="0" presId="urn:microsoft.com/office/officeart/2018/5/layout/IconCircleLabelList"/>
    <dgm:cxn modelId="{D0577831-5C66-4B17-BFAF-A300BD8CA5C7}" type="presParOf" srcId="{ECE5C56E-223F-49CB-8E2A-6810900CF087}" destId="{820F4668-48D6-4B08-9F97-A02D8F49C5A8}" srcOrd="1" destOrd="0" presId="urn:microsoft.com/office/officeart/2018/5/layout/IconCircleLabelList"/>
    <dgm:cxn modelId="{B3F1A5B8-AEF7-4A65-BBC1-89FD25A39622}" type="presParOf" srcId="{ECE5C56E-223F-49CB-8E2A-6810900CF087}" destId="{CAC6BC1A-0DCB-4478-81B1-98454DF11C10}" srcOrd="2" destOrd="0" presId="urn:microsoft.com/office/officeart/2018/5/layout/IconCircleLabelList"/>
    <dgm:cxn modelId="{7CC8B8AB-44D3-4E2A-BE8A-3C8F378FB59A}" type="presParOf" srcId="{ECE5C56E-223F-49CB-8E2A-6810900CF087}" destId="{46CA8490-C3E9-4E15-8DFF-FDC08EDA042C}" srcOrd="3" destOrd="0" presId="urn:microsoft.com/office/officeart/2018/5/layout/IconCircleLabelList"/>
    <dgm:cxn modelId="{8279859D-F02F-4660-9D5C-EEE54CF10DB3}" type="presParOf" srcId="{8CFECCBA-E15F-416E-AA78-BE135FBFB793}" destId="{CFC6513F-8C49-45CC-8B1B-3A315BF39C0F}" srcOrd="1" destOrd="0" presId="urn:microsoft.com/office/officeart/2018/5/layout/IconCircleLabelList"/>
    <dgm:cxn modelId="{624C5A3A-BE92-4417-9BCC-E3D6577E0A80}" type="presParOf" srcId="{8CFECCBA-E15F-416E-AA78-BE135FBFB793}" destId="{EEFF8722-C3C3-4213-9295-21BAC18345C0}" srcOrd="2" destOrd="0" presId="urn:microsoft.com/office/officeart/2018/5/layout/IconCircleLabelList"/>
    <dgm:cxn modelId="{7443C920-2642-4FDE-AA5B-B69774912D3A}" type="presParOf" srcId="{EEFF8722-C3C3-4213-9295-21BAC18345C0}" destId="{9BB71221-02EC-43DD-88E0-2C6DD637443A}" srcOrd="0" destOrd="0" presId="urn:microsoft.com/office/officeart/2018/5/layout/IconCircleLabelList"/>
    <dgm:cxn modelId="{D476A520-0CB6-4FF6-A4B2-AB3DEAEF8DAA}" type="presParOf" srcId="{EEFF8722-C3C3-4213-9295-21BAC18345C0}" destId="{B9F09D53-B096-4E58-A98C-287CF424DCC3}" srcOrd="1" destOrd="0" presId="urn:microsoft.com/office/officeart/2018/5/layout/IconCircleLabelList"/>
    <dgm:cxn modelId="{AD75A2C2-2816-439D-AAFA-7C10DB75E857}" type="presParOf" srcId="{EEFF8722-C3C3-4213-9295-21BAC18345C0}" destId="{8B7501C2-FA79-409F-A85A-38251067F60A}" srcOrd="2" destOrd="0" presId="urn:microsoft.com/office/officeart/2018/5/layout/IconCircleLabelList"/>
    <dgm:cxn modelId="{49DD0692-7886-45D3-B31A-C53D3E6A9BAD}" type="presParOf" srcId="{EEFF8722-C3C3-4213-9295-21BAC18345C0}" destId="{7E011246-F979-40FD-8944-D065C6D8529F}" srcOrd="3" destOrd="0" presId="urn:microsoft.com/office/officeart/2018/5/layout/IconCircleLabelList"/>
    <dgm:cxn modelId="{D2608F93-FBAA-4EF7-88FC-66478EA4FBBE}" type="presParOf" srcId="{8CFECCBA-E15F-416E-AA78-BE135FBFB793}" destId="{CAC8239B-EDBB-4A30-9B43-5E390C0189B7}" srcOrd="3" destOrd="0" presId="urn:microsoft.com/office/officeart/2018/5/layout/IconCircleLabelList"/>
    <dgm:cxn modelId="{DFF08666-F95A-41B7-B735-8A93F4566BF7}" type="presParOf" srcId="{8CFECCBA-E15F-416E-AA78-BE135FBFB793}" destId="{47F27A4A-70B1-4762-BC9D-17E3A0876DCC}" srcOrd="4" destOrd="0" presId="urn:microsoft.com/office/officeart/2018/5/layout/IconCircleLabelList"/>
    <dgm:cxn modelId="{D62384F0-2908-4091-9B08-5DA8219F50D3}" type="presParOf" srcId="{47F27A4A-70B1-4762-BC9D-17E3A0876DCC}" destId="{F5B08DF0-6682-4872-B0A6-E58ED8B118A5}" srcOrd="0" destOrd="0" presId="urn:microsoft.com/office/officeart/2018/5/layout/IconCircleLabelList"/>
    <dgm:cxn modelId="{8EFD8FDE-B4ED-420B-AF81-613C9D709018}" type="presParOf" srcId="{47F27A4A-70B1-4762-BC9D-17E3A0876DCC}" destId="{AF32CAD9-2154-4CB0-9492-F650DB499B00}" srcOrd="1" destOrd="0" presId="urn:microsoft.com/office/officeart/2018/5/layout/IconCircleLabelList"/>
    <dgm:cxn modelId="{94430336-34FD-4D6E-864E-A5C3889A6D96}" type="presParOf" srcId="{47F27A4A-70B1-4762-BC9D-17E3A0876DCC}" destId="{0F1B086F-7136-462D-9B18-098ADD60B2C7}" srcOrd="2" destOrd="0" presId="urn:microsoft.com/office/officeart/2018/5/layout/IconCircleLabelList"/>
    <dgm:cxn modelId="{0B097A38-88FE-48CA-BB13-40BE71E76BAE}" type="presParOf" srcId="{47F27A4A-70B1-4762-BC9D-17E3A0876DCC}" destId="{0A0D477D-7C8A-4207-8CCB-8790FB858FB3}" srcOrd="3" destOrd="0" presId="urn:microsoft.com/office/officeart/2018/5/layout/IconCircleLabelList"/>
    <dgm:cxn modelId="{3507AF69-A1A0-48DF-8522-0A525743C9A7}" type="presParOf" srcId="{8CFECCBA-E15F-416E-AA78-BE135FBFB793}" destId="{7569B1C6-BE4E-43EC-A853-FAAB7E51AE4B}" srcOrd="5" destOrd="0" presId="urn:microsoft.com/office/officeart/2018/5/layout/IconCircleLabelList"/>
    <dgm:cxn modelId="{13673D1E-3E87-410A-86A8-C7E76A759FB5}" type="presParOf" srcId="{8CFECCBA-E15F-416E-AA78-BE135FBFB793}" destId="{32FFCE2A-E323-4FC3-A0B3-F7A7DCE9E95A}" srcOrd="6" destOrd="0" presId="urn:microsoft.com/office/officeart/2018/5/layout/IconCircleLabelList"/>
    <dgm:cxn modelId="{F5F488ED-8197-4F98-9244-EA9824EAFFE7}" type="presParOf" srcId="{32FFCE2A-E323-4FC3-A0B3-F7A7DCE9E95A}" destId="{26BD3215-1980-4A69-9CF2-92AC96D86FF0}" srcOrd="0" destOrd="0" presId="urn:microsoft.com/office/officeart/2018/5/layout/IconCircleLabelList"/>
    <dgm:cxn modelId="{2AE998BB-CC8E-4311-BB0A-D34D0F1F9C43}" type="presParOf" srcId="{32FFCE2A-E323-4FC3-A0B3-F7A7DCE9E95A}" destId="{7A72B6EB-D0E6-49B1-A413-47C9A10F0BBC}" srcOrd="1" destOrd="0" presId="urn:microsoft.com/office/officeart/2018/5/layout/IconCircleLabelList"/>
    <dgm:cxn modelId="{12AF5C29-D2F4-4A7C-9107-CC3CA2E7FEBE}" type="presParOf" srcId="{32FFCE2A-E323-4FC3-A0B3-F7A7DCE9E95A}" destId="{64FDACD8-4B5D-4864-8702-5297837F76B5}" srcOrd="2" destOrd="0" presId="urn:microsoft.com/office/officeart/2018/5/layout/IconCircleLabelList"/>
    <dgm:cxn modelId="{B3147087-C69E-4C34-9B4D-D0B334A5711D}" type="presParOf" srcId="{32FFCE2A-E323-4FC3-A0B3-F7A7DCE9E95A}" destId="{5A7176A5-13F9-42C6-A00C-29078C76311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4622F8-0304-4607-9854-3257DBD0B6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21FBCF4-D03C-4292-91A9-BC7E3E852C29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 dirty="0"/>
        </a:p>
      </dgm:t>
    </dgm:pt>
    <dgm:pt modelId="{79DC7ABE-AC48-47C9-B87F-4DF8E9721E4D}" type="parTrans" cxnId="{35ACFA74-3476-44F3-A0E6-267043358A97}">
      <dgm:prSet/>
      <dgm:spPr/>
      <dgm:t>
        <a:bodyPr/>
        <a:lstStyle/>
        <a:p>
          <a:endParaRPr lang="en-US"/>
        </a:p>
      </dgm:t>
    </dgm:pt>
    <dgm:pt modelId="{A55DC9F5-B0E3-40C4-B34E-5801DE37556A}" type="sibTrans" cxnId="{35ACFA74-3476-44F3-A0E6-267043358A97}">
      <dgm:prSet/>
      <dgm:spPr/>
      <dgm:t>
        <a:bodyPr/>
        <a:lstStyle/>
        <a:p>
          <a:endParaRPr lang="en-US"/>
        </a:p>
      </dgm:t>
    </dgm:pt>
    <dgm:pt modelId="{98DA8949-1834-4B95-B65D-56D0099132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Please email or send a message through TEAMS. </a:t>
          </a:r>
          <a:endParaRPr lang="en-US" sz="2800" dirty="0"/>
        </a:p>
      </dgm:t>
    </dgm:pt>
    <dgm:pt modelId="{50EC9FAB-D897-4279-A294-D8858F7378E6}" type="parTrans" cxnId="{A1CAB73C-9F40-446C-8652-E814458BAF09}">
      <dgm:prSet/>
      <dgm:spPr/>
      <dgm:t>
        <a:bodyPr/>
        <a:lstStyle/>
        <a:p>
          <a:endParaRPr lang="en-US"/>
        </a:p>
      </dgm:t>
    </dgm:pt>
    <dgm:pt modelId="{E8F8F1BC-4A4B-46A8-9F0C-B61BEB63EDAA}" type="sibTrans" cxnId="{A1CAB73C-9F40-446C-8652-E814458BAF09}">
      <dgm:prSet/>
      <dgm:spPr/>
      <dgm:t>
        <a:bodyPr/>
        <a:lstStyle/>
        <a:p>
          <a:endParaRPr lang="en-US"/>
        </a:p>
      </dgm:t>
    </dgm:pt>
    <dgm:pt modelId="{8F162F16-A735-4205-8797-690EC4922A94}" type="pres">
      <dgm:prSet presAssocID="{D14622F8-0304-4607-9854-3257DBD0B675}" presName="root" presStyleCnt="0">
        <dgm:presLayoutVars>
          <dgm:dir/>
          <dgm:resizeHandles val="exact"/>
        </dgm:presLayoutVars>
      </dgm:prSet>
      <dgm:spPr/>
    </dgm:pt>
    <dgm:pt modelId="{98DF8CA9-EF4B-4DC0-A3B0-4EE7F30B82AF}" type="pres">
      <dgm:prSet presAssocID="{121FBCF4-D03C-4292-91A9-BC7E3E852C29}" presName="compNode" presStyleCnt="0"/>
      <dgm:spPr/>
    </dgm:pt>
    <dgm:pt modelId="{AA2A60D9-FCFC-400E-9EDF-7C9F68524FCA}" type="pres">
      <dgm:prSet presAssocID="{121FBCF4-D03C-4292-91A9-BC7E3E852C29}" presName="bgRect" presStyleLbl="bgShp" presStyleIdx="0" presStyleCnt="2" custScaleY="100098" custLinFactNeighborY="74"/>
      <dgm:spPr/>
    </dgm:pt>
    <dgm:pt modelId="{2A66D6F9-5E13-4A7A-9D05-9DBCFAE063E1}" type="pres">
      <dgm:prSet presAssocID="{121FBCF4-D03C-4292-91A9-BC7E3E852C29}" presName="iconRect" presStyleLbl="node1" presStyleIdx="0" presStyleCnt="2" custLinFactY="100000" custLinFactNeighborX="4504" custLinFactNeighborY="1249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B862058D-9156-4D30-BB56-E77347E0A16F}" type="pres">
      <dgm:prSet presAssocID="{121FBCF4-D03C-4292-91A9-BC7E3E852C29}" presName="spaceRect" presStyleCnt="0"/>
      <dgm:spPr/>
    </dgm:pt>
    <dgm:pt modelId="{070BBDDF-FC73-4F01-9942-CCD2F86D88AE}" type="pres">
      <dgm:prSet presAssocID="{121FBCF4-D03C-4292-91A9-BC7E3E852C29}" presName="parTx" presStyleLbl="revTx" presStyleIdx="0" presStyleCnt="2">
        <dgm:presLayoutVars>
          <dgm:chMax val="0"/>
          <dgm:chPref val="0"/>
        </dgm:presLayoutVars>
      </dgm:prSet>
      <dgm:spPr/>
    </dgm:pt>
    <dgm:pt modelId="{2464FA61-6590-4339-A929-31F02AED7AC0}" type="pres">
      <dgm:prSet presAssocID="{A55DC9F5-B0E3-40C4-B34E-5801DE37556A}" presName="sibTrans" presStyleCnt="0"/>
      <dgm:spPr/>
    </dgm:pt>
    <dgm:pt modelId="{B1BD3BB7-1D3F-479F-A393-D3245F4A3F7C}" type="pres">
      <dgm:prSet presAssocID="{98DA8949-1834-4B95-B65D-56D009913283}" presName="compNode" presStyleCnt="0"/>
      <dgm:spPr/>
    </dgm:pt>
    <dgm:pt modelId="{7DCCEA24-F0E6-412A-A346-C3678C903115}" type="pres">
      <dgm:prSet presAssocID="{98DA8949-1834-4B95-B65D-56D009913283}" presName="bgRect" presStyleLbl="bgShp" presStyleIdx="1" presStyleCnt="2"/>
      <dgm:spPr/>
    </dgm:pt>
    <dgm:pt modelId="{A1F5741A-FB8B-4184-B98B-6FB5A573B38A}" type="pres">
      <dgm:prSet presAssocID="{98DA8949-1834-4B95-B65D-56D009913283}" presName="iconRect" presStyleLbl="node1" presStyleIdx="1" presStyleCnt="2" custLinFactY="-100000" custLinFactNeighborX="-4489" custLinFactNeighborY="-12395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21A9347D-0FE5-4A37-89A8-DFF132B4563B}" type="pres">
      <dgm:prSet presAssocID="{98DA8949-1834-4B95-B65D-56D009913283}" presName="spaceRect" presStyleCnt="0"/>
      <dgm:spPr/>
    </dgm:pt>
    <dgm:pt modelId="{FB482B37-A55A-43B0-BBB3-2103E19A5B23}" type="pres">
      <dgm:prSet presAssocID="{98DA8949-1834-4B95-B65D-56D009913283}" presName="parTx" presStyleLbl="revTx" presStyleIdx="1" presStyleCnt="2" custLinFactNeighborX="-1734" custLinFactNeighborY="-938">
        <dgm:presLayoutVars>
          <dgm:chMax val="0"/>
          <dgm:chPref val="0"/>
        </dgm:presLayoutVars>
      </dgm:prSet>
      <dgm:spPr/>
    </dgm:pt>
  </dgm:ptLst>
  <dgm:cxnLst>
    <dgm:cxn modelId="{7BD0BA29-546A-4A63-9238-78493DD3C443}" type="presOf" srcId="{D14622F8-0304-4607-9854-3257DBD0B675}" destId="{8F162F16-A735-4205-8797-690EC4922A94}" srcOrd="0" destOrd="0" presId="urn:microsoft.com/office/officeart/2018/2/layout/IconVerticalSolidList"/>
    <dgm:cxn modelId="{A1CAB73C-9F40-446C-8652-E814458BAF09}" srcId="{D14622F8-0304-4607-9854-3257DBD0B675}" destId="{98DA8949-1834-4B95-B65D-56D009913283}" srcOrd="1" destOrd="0" parTransId="{50EC9FAB-D897-4279-A294-D8858F7378E6}" sibTransId="{E8F8F1BC-4A4B-46A8-9F0C-B61BEB63EDAA}"/>
    <dgm:cxn modelId="{ADD4C342-25A3-4A3C-BC3B-DEB086497040}" type="presOf" srcId="{98DA8949-1834-4B95-B65D-56D009913283}" destId="{FB482B37-A55A-43B0-BBB3-2103E19A5B23}" srcOrd="0" destOrd="0" presId="urn:microsoft.com/office/officeart/2018/2/layout/IconVerticalSolidList"/>
    <dgm:cxn modelId="{35ACFA74-3476-44F3-A0E6-267043358A97}" srcId="{D14622F8-0304-4607-9854-3257DBD0B675}" destId="{121FBCF4-D03C-4292-91A9-BC7E3E852C29}" srcOrd="0" destOrd="0" parTransId="{79DC7ABE-AC48-47C9-B87F-4DF8E9721E4D}" sibTransId="{A55DC9F5-B0E3-40C4-B34E-5801DE37556A}"/>
    <dgm:cxn modelId="{6E3D6EE2-81AD-4512-A2D0-B90866B33E39}" type="presOf" srcId="{121FBCF4-D03C-4292-91A9-BC7E3E852C29}" destId="{070BBDDF-FC73-4F01-9942-CCD2F86D88AE}" srcOrd="0" destOrd="0" presId="urn:microsoft.com/office/officeart/2018/2/layout/IconVerticalSolidList"/>
    <dgm:cxn modelId="{14F9FA3E-5209-40E9-A19C-E2C31963E048}" type="presParOf" srcId="{8F162F16-A735-4205-8797-690EC4922A94}" destId="{98DF8CA9-EF4B-4DC0-A3B0-4EE7F30B82AF}" srcOrd="0" destOrd="0" presId="urn:microsoft.com/office/officeart/2018/2/layout/IconVerticalSolidList"/>
    <dgm:cxn modelId="{7E4FEC82-7C03-4156-B405-787D416700D8}" type="presParOf" srcId="{98DF8CA9-EF4B-4DC0-A3B0-4EE7F30B82AF}" destId="{AA2A60D9-FCFC-400E-9EDF-7C9F68524FCA}" srcOrd="0" destOrd="0" presId="urn:microsoft.com/office/officeart/2018/2/layout/IconVerticalSolidList"/>
    <dgm:cxn modelId="{84331CFE-B916-4BC4-8595-6F509CFBC28F}" type="presParOf" srcId="{98DF8CA9-EF4B-4DC0-A3B0-4EE7F30B82AF}" destId="{2A66D6F9-5E13-4A7A-9D05-9DBCFAE063E1}" srcOrd="1" destOrd="0" presId="urn:microsoft.com/office/officeart/2018/2/layout/IconVerticalSolidList"/>
    <dgm:cxn modelId="{1383B6C7-09F3-4645-9685-0A6B50CCC3E9}" type="presParOf" srcId="{98DF8CA9-EF4B-4DC0-A3B0-4EE7F30B82AF}" destId="{B862058D-9156-4D30-BB56-E77347E0A16F}" srcOrd="2" destOrd="0" presId="urn:microsoft.com/office/officeart/2018/2/layout/IconVerticalSolidList"/>
    <dgm:cxn modelId="{C25F52B0-0597-4A45-B826-82853A581A32}" type="presParOf" srcId="{98DF8CA9-EF4B-4DC0-A3B0-4EE7F30B82AF}" destId="{070BBDDF-FC73-4F01-9942-CCD2F86D88AE}" srcOrd="3" destOrd="0" presId="urn:microsoft.com/office/officeart/2018/2/layout/IconVerticalSolidList"/>
    <dgm:cxn modelId="{B0874C4A-E484-4C24-B6C0-C05568A6957B}" type="presParOf" srcId="{8F162F16-A735-4205-8797-690EC4922A94}" destId="{2464FA61-6590-4339-A929-31F02AED7AC0}" srcOrd="1" destOrd="0" presId="urn:microsoft.com/office/officeart/2018/2/layout/IconVerticalSolidList"/>
    <dgm:cxn modelId="{3CA41A8A-C160-4889-A8C1-43510E97D013}" type="presParOf" srcId="{8F162F16-A735-4205-8797-690EC4922A94}" destId="{B1BD3BB7-1D3F-479F-A393-D3245F4A3F7C}" srcOrd="2" destOrd="0" presId="urn:microsoft.com/office/officeart/2018/2/layout/IconVerticalSolidList"/>
    <dgm:cxn modelId="{903AE9A9-9ABA-433C-A7E9-E3F82209D51F}" type="presParOf" srcId="{B1BD3BB7-1D3F-479F-A393-D3245F4A3F7C}" destId="{7DCCEA24-F0E6-412A-A346-C3678C903115}" srcOrd="0" destOrd="0" presId="urn:microsoft.com/office/officeart/2018/2/layout/IconVerticalSolidList"/>
    <dgm:cxn modelId="{A4E0AEB2-E12B-46A3-8313-8820EAE0A97D}" type="presParOf" srcId="{B1BD3BB7-1D3F-479F-A393-D3245F4A3F7C}" destId="{A1F5741A-FB8B-4184-B98B-6FB5A573B38A}" srcOrd="1" destOrd="0" presId="urn:microsoft.com/office/officeart/2018/2/layout/IconVerticalSolidList"/>
    <dgm:cxn modelId="{2562C35D-8640-4256-AF6D-42B2099FC21C}" type="presParOf" srcId="{B1BD3BB7-1D3F-479F-A393-D3245F4A3F7C}" destId="{21A9347D-0FE5-4A37-89A8-DFF132B4563B}" srcOrd="2" destOrd="0" presId="urn:microsoft.com/office/officeart/2018/2/layout/IconVerticalSolidList"/>
    <dgm:cxn modelId="{B6B93295-E0A7-4086-AF27-64A3E8F9F334}" type="presParOf" srcId="{B1BD3BB7-1D3F-479F-A393-D3245F4A3F7C}" destId="{FB482B37-A55A-43B0-BBB3-2103E19A5B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E13A5-5873-4B93-A0C5-E18DB0224BD1}">
      <dsp:nvSpPr>
        <dsp:cNvPr id="0" name=""/>
        <dsp:cNvSpPr/>
      </dsp:nvSpPr>
      <dsp:spPr>
        <a:xfrm>
          <a:off x="0" y="0"/>
          <a:ext cx="8549640" cy="10853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Career</a:t>
          </a:r>
        </a:p>
      </dsp:txBody>
      <dsp:txXfrm>
        <a:off x="31789" y="31789"/>
        <a:ext cx="7378458" cy="1021775"/>
      </dsp:txXfrm>
    </dsp:sp>
    <dsp:sp modelId="{EA485C3A-74B8-4B9E-AE55-517F8B448AB0}">
      <dsp:nvSpPr>
        <dsp:cNvPr id="0" name=""/>
        <dsp:cNvSpPr/>
      </dsp:nvSpPr>
      <dsp:spPr>
        <a:xfrm>
          <a:off x="754379" y="1266245"/>
          <a:ext cx="8549640" cy="1085353"/>
        </a:xfrm>
        <a:prstGeom prst="roundRect">
          <a:avLst>
            <a:gd name="adj" fmla="val 10000"/>
          </a:avLst>
        </a:prstGeom>
        <a:solidFill>
          <a:schemeClr val="accent5">
            <a:hueOff val="6150002"/>
            <a:satOff val="0"/>
            <a:lumOff val="-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Major or Specialty</a:t>
          </a:r>
        </a:p>
      </dsp:txBody>
      <dsp:txXfrm>
        <a:off x="786168" y="1298034"/>
        <a:ext cx="7026202" cy="1021775"/>
      </dsp:txXfrm>
    </dsp:sp>
    <dsp:sp modelId="{629F62E1-0536-4BB2-928A-625F4BEF1F1D}">
      <dsp:nvSpPr>
        <dsp:cNvPr id="0" name=""/>
        <dsp:cNvSpPr/>
      </dsp:nvSpPr>
      <dsp:spPr>
        <a:xfrm>
          <a:off x="1508759" y="2532491"/>
          <a:ext cx="8549640" cy="1085353"/>
        </a:xfrm>
        <a:prstGeom prst="roundRect">
          <a:avLst>
            <a:gd name="adj" fmla="val 10000"/>
          </a:avLst>
        </a:prstGeom>
        <a:solidFill>
          <a:schemeClr val="accent5">
            <a:hueOff val="12300005"/>
            <a:satOff val="0"/>
            <a:lumOff val="-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Education or Training</a:t>
          </a:r>
        </a:p>
      </dsp:txBody>
      <dsp:txXfrm>
        <a:off x="1540548" y="2564280"/>
        <a:ext cx="7026202" cy="1021775"/>
      </dsp:txXfrm>
    </dsp:sp>
    <dsp:sp modelId="{3FE4B257-2B89-4916-BEB9-D79B2A000B06}">
      <dsp:nvSpPr>
        <dsp:cNvPr id="0" name=""/>
        <dsp:cNvSpPr/>
      </dsp:nvSpPr>
      <dsp:spPr>
        <a:xfrm>
          <a:off x="7844160" y="82305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002893" y="823059"/>
        <a:ext cx="388013" cy="530873"/>
      </dsp:txXfrm>
    </dsp:sp>
    <dsp:sp modelId="{2E56444E-E70D-463F-9882-62933653A2AD}">
      <dsp:nvSpPr>
        <dsp:cNvPr id="0" name=""/>
        <dsp:cNvSpPr/>
      </dsp:nvSpPr>
      <dsp:spPr>
        <a:xfrm>
          <a:off x="8598540" y="208206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3224229"/>
            <a:satOff val="-60758"/>
            <a:lumOff val="-441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757273" y="2082069"/>
        <a:ext cx="388013" cy="530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9665A-E6F2-4F3C-B7C5-22FAE954D371}">
      <dsp:nvSpPr>
        <dsp:cNvPr id="0" name=""/>
        <dsp:cNvSpPr/>
      </dsp:nvSpPr>
      <dsp:spPr>
        <a:xfrm>
          <a:off x="581501" y="2044"/>
          <a:ext cx="2779811" cy="1667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4 year College or University</a:t>
          </a:r>
        </a:p>
      </dsp:txBody>
      <dsp:txXfrm>
        <a:off x="581501" y="2044"/>
        <a:ext cx="2779811" cy="1667887"/>
      </dsp:txXfrm>
    </dsp:sp>
    <dsp:sp modelId="{D9971A64-FC58-4CDE-A176-C32E80185EBC}">
      <dsp:nvSpPr>
        <dsp:cNvPr id="0" name=""/>
        <dsp:cNvSpPr/>
      </dsp:nvSpPr>
      <dsp:spPr>
        <a:xfrm>
          <a:off x="3639294" y="2044"/>
          <a:ext cx="2779811" cy="1667887"/>
        </a:xfrm>
        <a:prstGeom prst="rect">
          <a:avLst/>
        </a:prstGeom>
        <a:solidFill>
          <a:schemeClr val="accent2">
            <a:hueOff val="-2460001"/>
            <a:satOff val="0"/>
            <a:lumOff val="2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2 year Community College</a:t>
          </a:r>
        </a:p>
      </dsp:txBody>
      <dsp:txXfrm>
        <a:off x="3639294" y="2044"/>
        <a:ext cx="2779811" cy="1667887"/>
      </dsp:txXfrm>
    </dsp:sp>
    <dsp:sp modelId="{E4F8A00C-A1F7-424F-8A82-BD22034D6D92}">
      <dsp:nvSpPr>
        <dsp:cNvPr id="0" name=""/>
        <dsp:cNvSpPr/>
      </dsp:nvSpPr>
      <dsp:spPr>
        <a:xfrm>
          <a:off x="6697087" y="2044"/>
          <a:ext cx="2779811" cy="1667887"/>
        </a:xfrm>
        <a:prstGeom prst="rect">
          <a:avLst/>
        </a:prstGeom>
        <a:solidFill>
          <a:schemeClr val="accent2">
            <a:hueOff val="-4920002"/>
            <a:satOff val="0"/>
            <a:lumOff val="4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Trade or Technical School</a:t>
          </a:r>
        </a:p>
      </dsp:txBody>
      <dsp:txXfrm>
        <a:off x="6697087" y="2044"/>
        <a:ext cx="2779811" cy="1667887"/>
      </dsp:txXfrm>
    </dsp:sp>
    <dsp:sp modelId="{7A7C58CC-FB1D-42DF-9A37-7C9023AD9FB8}">
      <dsp:nvSpPr>
        <dsp:cNvPr id="0" name=""/>
        <dsp:cNvSpPr/>
      </dsp:nvSpPr>
      <dsp:spPr>
        <a:xfrm>
          <a:off x="581501" y="1947913"/>
          <a:ext cx="2779811" cy="1667887"/>
        </a:xfrm>
        <a:prstGeom prst="rect">
          <a:avLst/>
        </a:prstGeom>
        <a:solidFill>
          <a:schemeClr val="accent2">
            <a:hueOff val="-7380003"/>
            <a:satOff val="0"/>
            <a:lumOff val="7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Military</a:t>
          </a:r>
        </a:p>
      </dsp:txBody>
      <dsp:txXfrm>
        <a:off x="581501" y="1947913"/>
        <a:ext cx="2779811" cy="1667887"/>
      </dsp:txXfrm>
    </dsp:sp>
    <dsp:sp modelId="{D480964F-1835-440E-8E66-2636271B2184}">
      <dsp:nvSpPr>
        <dsp:cNvPr id="0" name=""/>
        <dsp:cNvSpPr/>
      </dsp:nvSpPr>
      <dsp:spPr>
        <a:xfrm>
          <a:off x="3639294" y="1947913"/>
          <a:ext cx="2779811" cy="1667887"/>
        </a:xfrm>
        <a:prstGeom prst="rect">
          <a:avLst/>
        </a:prstGeom>
        <a:solidFill>
          <a:schemeClr val="accent2">
            <a:hueOff val="-9840004"/>
            <a:satOff val="0"/>
            <a:lumOff val="9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Workforce</a:t>
          </a:r>
        </a:p>
      </dsp:txBody>
      <dsp:txXfrm>
        <a:off x="3639294" y="1947913"/>
        <a:ext cx="2779811" cy="1667887"/>
      </dsp:txXfrm>
    </dsp:sp>
    <dsp:sp modelId="{56457B33-1326-4C5D-912D-E994F57B27B4}">
      <dsp:nvSpPr>
        <dsp:cNvPr id="0" name=""/>
        <dsp:cNvSpPr/>
      </dsp:nvSpPr>
      <dsp:spPr>
        <a:xfrm>
          <a:off x="6697087" y="1947913"/>
          <a:ext cx="2779811" cy="1667887"/>
        </a:xfrm>
        <a:prstGeom prst="rect">
          <a:avLst/>
        </a:prstGeom>
        <a:solidFill>
          <a:schemeClr val="accent2">
            <a:hueOff val="-12300005"/>
            <a:satOff val="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Unsure? </a:t>
          </a:r>
          <a:r>
            <a:rPr lang="en-US" sz="34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Click here!</a:t>
          </a:r>
          <a:endParaRPr lang="en-US" sz="3400" kern="1200" dirty="0">
            <a:solidFill>
              <a:schemeClr val="bg1"/>
            </a:solidFill>
          </a:endParaRPr>
        </a:p>
      </dsp:txBody>
      <dsp:txXfrm>
        <a:off x="6697087" y="1947913"/>
        <a:ext cx="2779811" cy="1667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402C5-D5E7-458A-8319-04C240AA766E}">
      <dsp:nvSpPr>
        <dsp:cNvPr id="0" name=""/>
        <dsp:cNvSpPr/>
      </dsp:nvSpPr>
      <dsp:spPr>
        <a:xfrm>
          <a:off x="0" y="106980"/>
          <a:ext cx="5349205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Math</a:t>
          </a:r>
        </a:p>
      </dsp:txBody>
      <dsp:txXfrm>
        <a:off x="25130" y="132110"/>
        <a:ext cx="5298945" cy="464540"/>
      </dsp:txXfrm>
    </dsp:sp>
    <dsp:sp modelId="{96355448-CCFF-4497-8779-456699C2EE37}">
      <dsp:nvSpPr>
        <dsp:cNvPr id="0" name=""/>
        <dsp:cNvSpPr/>
      </dsp:nvSpPr>
      <dsp:spPr>
        <a:xfrm>
          <a:off x="0" y="685140"/>
          <a:ext cx="5349205" cy="514800"/>
        </a:xfrm>
        <a:prstGeom prst="roundRect">
          <a:avLst/>
        </a:prstGeom>
        <a:solidFill>
          <a:schemeClr val="accent2">
            <a:hueOff val="-1366667"/>
            <a:satOff val="0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Social Science</a:t>
          </a:r>
        </a:p>
      </dsp:txBody>
      <dsp:txXfrm>
        <a:off x="25130" y="710270"/>
        <a:ext cx="5298945" cy="464540"/>
      </dsp:txXfrm>
    </dsp:sp>
    <dsp:sp modelId="{9FCC560C-72A0-4321-BCF1-395C40207983}">
      <dsp:nvSpPr>
        <dsp:cNvPr id="0" name=""/>
        <dsp:cNvSpPr/>
      </dsp:nvSpPr>
      <dsp:spPr>
        <a:xfrm>
          <a:off x="0" y="1263300"/>
          <a:ext cx="5349205" cy="514800"/>
        </a:xfrm>
        <a:prstGeom prst="roundRect">
          <a:avLst/>
        </a:prstGeom>
        <a:solidFill>
          <a:schemeClr val="accent2">
            <a:hueOff val="-2733334"/>
            <a:satOff val="0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Life or Physical Science</a:t>
          </a:r>
        </a:p>
      </dsp:txBody>
      <dsp:txXfrm>
        <a:off x="25130" y="1288430"/>
        <a:ext cx="5298945" cy="464540"/>
      </dsp:txXfrm>
    </dsp:sp>
    <dsp:sp modelId="{4A9C3764-DF59-4B21-8A49-977B844E56CB}">
      <dsp:nvSpPr>
        <dsp:cNvPr id="0" name=""/>
        <dsp:cNvSpPr/>
      </dsp:nvSpPr>
      <dsp:spPr>
        <a:xfrm>
          <a:off x="0" y="1841460"/>
          <a:ext cx="5349205" cy="514800"/>
        </a:xfrm>
        <a:prstGeom prst="roundRect">
          <a:avLst/>
        </a:prstGeom>
        <a:solidFill>
          <a:schemeClr val="accent2">
            <a:hueOff val="-4100002"/>
            <a:satOff val="0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World Language</a:t>
          </a:r>
        </a:p>
      </dsp:txBody>
      <dsp:txXfrm>
        <a:off x="25130" y="1866590"/>
        <a:ext cx="5298945" cy="464540"/>
      </dsp:txXfrm>
    </dsp:sp>
    <dsp:sp modelId="{23D60A41-857B-4F74-82F1-D8BB2B97AABF}">
      <dsp:nvSpPr>
        <dsp:cNvPr id="0" name=""/>
        <dsp:cNvSpPr/>
      </dsp:nvSpPr>
      <dsp:spPr>
        <a:xfrm>
          <a:off x="0" y="2419620"/>
          <a:ext cx="5349205" cy="514800"/>
        </a:xfrm>
        <a:prstGeom prst="roundRect">
          <a:avLst/>
        </a:prstGeom>
        <a:solidFill>
          <a:schemeClr val="accent2">
            <a:hueOff val="-5466669"/>
            <a:satOff val="0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Visual/Performing Art</a:t>
          </a:r>
        </a:p>
      </dsp:txBody>
      <dsp:txXfrm>
        <a:off x="25130" y="2444750"/>
        <a:ext cx="5298945" cy="464540"/>
      </dsp:txXfrm>
    </dsp:sp>
    <dsp:sp modelId="{2DCF59F7-0E42-415D-B1D9-E762F1BEBF21}">
      <dsp:nvSpPr>
        <dsp:cNvPr id="0" name=""/>
        <dsp:cNvSpPr/>
      </dsp:nvSpPr>
      <dsp:spPr>
        <a:xfrm>
          <a:off x="0" y="2997780"/>
          <a:ext cx="5349205" cy="514800"/>
        </a:xfrm>
        <a:prstGeom prst="roundRect">
          <a:avLst/>
        </a:prstGeom>
        <a:solidFill>
          <a:schemeClr val="accent2">
            <a:hueOff val="-6833336"/>
            <a:satOff val="0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Agriculture</a:t>
          </a:r>
        </a:p>
      </dsp:txBody>
      <dsp:txXfrm>
        <a:off x="25130" y="3022910"/>
        <a:ext cx="5298945" cy="464540"/>
      </dsp:txXfrm>
    </dsp:sp>
    <dsp:sp modelId="{E3809F46-40E6-48C8-93CD-849CA3E9E6BF}">
      <dsp:nvSpPr>
        <dsp:cNvPr id="0" name=""/>
        <dsp:cNvSpPr/>
      </dsp:nvSpPr>
      <dsp:spPr>
        <a:xfrm>
          <a:off x="0" y="3575940"/>
          <a:ext cx="5349205" cy="514800"/>
        </a:xfrm>
        <a:prstGeom prst="roundRect">
          <a:avLst/>
        </a:prstGeom>
        <a:solidFill>
          <a:schemeClr val="accent2">
            <a:hueOff val="-8200003"/>
            <a:satOff val="0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Business</a:t>
          </a:r>
        </a:p>
      </dsp:txBody>
      <dsp:txXfrm>
        <a:off x="25130" y="3601070"/>
        <a:ext cx="5298945" cy="464540"/>
      </dsp:txXfrm>
    </dsp:sp>
    <dsp:sp modelId="{37A975DC-5043-401E-A58F-9AD555293CF0}">
      <dsp:nvSpPr>
        <dsp:cNvPr id="0" name=""/>
        <dsp:cNvSpPr/>
      </dsp:nvSpPr>
      <dsp:spPr>
        <a:xfrm>
          <a:off x="0" y="4154100"/>
          <a:ext cx="5349205" cy="514800"/>
        </a:xfrm>
        <a:prstGeom prst="roundRect">
          <a:avLst/>
        </a:prstGeom>
        <a:solidFill>
          <a:schemeClr val="accent2">
            <a:hueOff val="-9566670"/>
            <a:satOff val="0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CTE</a:t>
          </a:r>
        </a:p>
      </dsp:txBody>
      <dsp:txXfrm>
        <a:off x="25130" y="4179230"/>
        <a:ext cx="5298945" cy="464540"/>
      </dsp:txXfrm>
    </dsp:sp>
    <dsp:sp modelId="{D28499F4-DDB1-4D93-B08E-C3101C262E13}">
      <dsp:nvSpPr>
        <dsp:cNvPr id="0" name=""/>
        <dsp:cNvSpPr/>
      </dsp:nvSpPr>
      <dsp:spPr>
        <a:xfrm>
          <a:off x="0" y="4732260"/>
          <a:ext cx="5349205" cy="514800"/>
        </a:xfrm>
        <a:prstGeom prst="roundRect">
          <a:avLst/>
        </a:prstGeom>
        <a:solidFill>
          <a:schemeClr val="accent2">
            <a:hueOff val="-10933337"/>
            <a:satOff val="0"/>
            <a:lumOff val="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</a:t>
          </a:r>
        </a:p>
      </dsp:txBody>
      <dsp:txXfrm>
        <a:off x="25130" y="4757390"/>
        <a:ext cx="5298945" cy="464540"/>
      </dsp:txXfrm>
    </dsp:sp>
    <dsp:sp modelId="{B6EF804A-53DA-4E47-BC88-EB042E0C09B8}">
      <dsp:nvSpPr>
        <dsp:cNvPr id="0" name=""/>
        <dsp:cNvSpPr/>
      </dsp:nvSpPr>
      <dsp:spPr>
        <a:xfrm>
          <a:off x="0" y="5310420"/>
          <a:ext cx="5349205" cy="514800"/>
        </a:xfrm>
        <a:prstGeom prst="roundRect">
          <a:avLst/>
        </a:prstGeom>
        <a:solidFill>
          <a:schemeClr val="accent2">
            <a:hueOff val="-12300005"/>
            <a:satOff val="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Miscellaneous </a:t>
          </a:r>
        </a:p>
      </dsp:txBody>
      <dsp:txXfrm>
        <a:off x="25130" y="5335550"/>
        <a:ext cx="5298945" cy="464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8CBF-4D78-4D79-BA53-373ABCDC7ACA}">
      <dsp:nvSpPr>
        <dsp:cNvPr id="0" name=""/>
        <dsp:cNvSpPr/>
      </dsp:nvSpPr>
      <dsp:spPr>
        <a:xfrm>
          <a:off x="872732" y="665233"/>
          <a:ext cx="1477853" cy="14778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F4668-48D6-4B08-9F97-A02D8F49C5A8}">
      <dsp:nvSpPr>
        <dsp:cNvPr id="0" name=""/>
        <dsp:cNvSpPr/>
      </dsp:nvSpPr>
      <dsp:spPr>
        <a:xfrm>
          <a:off x="1187685" y="980185"/>
          <a:ext cx="847948" cy="847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A8490-C3E9-4E15-8DFF-FDC08EDA042C}">
      <dsp:nvSpPr>
        <dsp:cNvPr id="0" name=""/>
        <dsp:cNvSpPr/>
      </dsp:nvSpPr>
      <dsp:spPr>
        <a:xfrm>
          <a:off x="400304" y="2603401"/>
          <a:ext cx="242271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Go beyond the minimum A-G requirements</a:t>
          </a:r>
        </a:p>
      </dsp:txBody>
      <dsp:txXfrm>
        <a:off x="400304" y="2603401"/>
        <a:ext cx="2422710" cy="855000"/>
      </dsp:txXfrm>
    </dsp:sp>
    <dsp:sp modelId="{9BB71221-02EC-43DD-88E0-2C6DD637443A}">
      <dsp:nvSpPr>
        <dsp:cNvPr id="0" name=""/>
        <dsp:cNvSpPr/>
      </dsp:nvSpPr>
      <dsp:spPr>
        <a:xfrm>
          <a:off x="3719417" y="665233"/>
          <a:ext cx="1477853" cy="14778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09D53-B096-4E58-A98C-287CF424DCC3}">
      <dsp:nvSpPr>
        <dsp:cNvPr id="0" name=""/>
        <dsp:cNvSpPr/>
      </dsp:nvSpPr>
      <dsp:spPr>
        <a:xfrm>
          <a:off x="4034370" y="980185"/>
          <a:ext cx="847948" cy="847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11246-F979-40FD-8944-D065C6D8529F}">
      <dsp:nvSpPr>
        <dsp:cNvPr id="0" name=""/>
        <dsp:cNvSpPr/>
      </dsp:nvSpPr>
      <dsp:spPr>
        <a:xfrm>
          <a:off x="3246989" y="2603401"/>
          <a:ext cx="242271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Support a career choice</a:t>
          </a:r>
        </a:p>
      </dsp:txBody>
      <dsp:txXfrm>
        <a:off x="3246989" y="2603401"/>
        <a:ext cx="2422710" cy="855000"/>
      </dsp:txXfrm>
    </dsp:sp>
    <dsp:sp modelId="{F5B08DF0-6682-4872-B0A6-E58ED8B118A5}">
      <dsp:nvSpPr>
        <dsp:cNvPr id="0" name=""/>
        <dsp:cNvSpPr/>
      </dsp:nvSpPr>
      <dsp:spPr>
        <a:xfrm>
          <a:off x="6566103" y="665233"/>
          <a:ext cx="1477853" cy="14778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2CAD9-2154-4CB0-9492-F650DB499B00}">
      <dsp:nvSpPr>
        <dsp:cNvPr id="0" name=""/>
        <dsp:cNvSpPr/>
      </dsp:nvSpPr>
      <dsp:spPr>
        <a:xfrm>
          <a:off x="6881055" y="980185"/>
          <a:ext cx="847948" cy="8479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D477D-7C8A-4207-8CCB-8790FB858FB3}">
      <dsp:nvSpPr>
        <dsp:cNvPr id="0" name=""/>
        <dsp:cNvSpPr/>
      </dsp:nvSpPr>
      <dsp:spPr>
        <a:xfrm>
          <a:off x="6093674" y="2603401"/>
          <a:ext cx="242271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Learn or enhance a skill</a:t>
          </a:r>
        </a:p>
      </dsp:txBody>
      <dsp:txXfrm>
        <a:off x="6093674" y="2603401"/>
        <a:ext cx="2422710" cy="855000"/>
      </dsp:txXfrm>
    </dsp:sp>
    <dsp:sp modelId="{26BD3215-1980-4A69-9CF2-92AC96D86FF0}">
      <dsp:nvSpPr>
        <dsp:cNvPr id="0" name=""/>
        <dsp:cNvSpPr/>
      </dsp:nvSpPr>
      <dsp:spPr>
        <a:xfrm>
          <a:off x="9412788" y="665233"/>
          <a:ext cx="1477853" cy="14778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2B6EB-D0E6-49B1-A413-47C9A10F0BBC}">
      <dsp:nvSpPr>
        <dsp:cNvPr id="0" name=""/>
        <dsp:cNvSpPr/>
      </dsp:nvSpPr>
      <dsp:spPr>
        <a:xfrm>
          <a:off x="9727741" y="980185"/>
          <a:ext cx="847948" cy="8479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176A5-13F9-42C6-A00C-29078C763110}">
      <dsp:nvSpPr>
        <dsp:cNvPr id="0" name=""/>
        <dsp:cNvSpPr/>
      </dsp:nvSpPr>
      <dsp:spPr>
        <a:xfrm>
          <a:off x="8940360" y="2603401"/>
          <a:ext cx="242271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Support a hobby or passion</a:t>
          </a:r>
        </a:p>
      </dsp:txBody>
      <dsp:txXfrm>
        <a:off x="8940360" y="2603401"/>
        <a:ext cx="2422710" cy="85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A60D9-FCFC-400E-9EDF-7C9F68524FCA}">
      <dsp:nvSpPr>
        <dsp:cNvPr id="0" name=""/>
        <dsp:cNvSpPr/>
      </dsp:nvSpPr>
      <dsp:spPr>
        <a:xfrm>
          <a:off x="0" y="908469"/>
          <a:ext cx="6572250" cy="16780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6D6F9-5E13-4A7A-9D05-9DBCFAE063E1}">
      <dsp:nvSpPr>
        <dsp:cNvPr id="0" name=""/>
        <dsp:cNvSpPr/>
      </dsp:nvSpPr>
      <dsp:spPr>
        <a:xfrm>
          <a:off x="548638" y="3359213"/>
          <a:ext cx="922020" cy="922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BBDDF-FC73-4F01-9942-CCD2F86D88AE}">
      <dsp:nvSpPr>
        <dsp:cNvPr id="0" name=""/>
        <dsp:cNvSpPr/>
      </dsp:nvSpPr>
      <dsp:spPr>
        <a:xfrm>
          <a:off x="1936242" y="908049"/>
          <a:ext cx="4636008" cy="16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19" tIns="177419" rIns="177419" bIns="17741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936242" y="908049"/>
        <a:ext cx="4636008" cy="1676400"/>
      </dsp:txXfrm>
    </dsp:sp>
    <dsp:sp modelId="{7DCCEA24-F0E6-412A-A346-C3678C903115}">
      <dsp:nvSpPr>
        <dsp:cNvPr id="0" name=""/>
        <dsp:cNvSpPr/>
      </dsp:nvSpPr>
      <dsp:spPr>
        <a:xfrm>
          <a:off x="0" y="3004371"/>
          <a:ext cx="6572250" cy="1676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5741A-FB8B-4184-B98B-6FB5A573B38A}">
      <dsp:nvSpPr>
        <dsp:cNvPr id="0" name=""/>
        <dsp:cNvSpPr/>
      </dsp:nvSpPr>
      <dsp:spPr>
        <a:xfrm>
          <a:off x="465721" y="1316651"/>
          <a:ext cx="922020" cy="922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82B37-A55A-43B0-BBB3-2103E19A5B23}">
      <dsp:nvSpPr>
        <dsp:cNvPr id="0" name=""/>
        <dsp:cNvSpPr/>
      </dsp:nvSpPr>
      <dsp:spPr>
        <a:xfrm>
          <a:off x="1855853" y="2988646"/>
          <a:ext cx="4636008" cy="16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19" tIns="177419" rIns="177419" bIns="17741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Please email or send a message through TEAMS. </a:t>
          </a:r>
          <a:endParaRPr lang="en-US" sz="2800" kern="1200" dirty="0"/>
        </a:p>
      </dsp:txBody>
      <dsp:txXfrm>
        <a:off x="1855853" y="2988646"/>
        <a:ext cx="4636008" cy="16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2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spc="5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3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5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2/19/2021</a:t>
            </a:fld>
            <a:endParaRPr lang="en-US" spc="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spc="5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3.xml"/><Relationship Id="rId5" Type="http://schemas.microsoft.com/office/2007/relationships/hdphoto" Target="../media/hdphoto3.wdp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1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microsoft.com/office/2007/relationships/hdphoto" Target="../media/hdphoto2.wdp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tecausd.net/eastunionhighschoo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hyperlink" Target="https://www.mantecausd.net/cms/lib/CA50000459/Centricity/domain/4/documents/2021-22%20HS%20Course%20Catalog.pdf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41.svg"/><Relationship Id="rId5" Type="http://schemas.openxmlformats.org/officeDocument/2006/relationships/diagramData" Target="../diagrams/data5.xml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385E9-C138-466F-94B7-0342BBF87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100" y="1460388"/>
            <a:ext cx="4972511" cy="3106732"/>
          </a:xfrm>
        </p:spPr>
        <p:txBody>
          <a:bodyPr anchor="b"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Junior Course Selection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27627-FB1E-4DC4-A676-0FF82ADA2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697" y="4954016"/>
            <a:ext cx="5969303" cy="15170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Presented By: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Angeleena Sim 	       Susan Taiariol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Jessica Muñoz          Lori Pellegrino-Jackson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EC75D31-4A4B-4A69-8222-339FC517E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19" b="1"/>
          <a:stretch/>
        </p:blipFill>
        <p:spPr>
          <a:xfrm>
            <a:off x="663388" y="1806732"/>
            <a:ext cx="3972222" cy="32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6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63DF18-6A63-407F-8595-EFBB804E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Math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912B-C05A-4FA5-8260-BEE0C3D5E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8325" y="725392"/>
            <a:ext cx="7005679" cy="540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Geometry</a:t>
            </a:r>
          </a:p>
          <a:p>
            <a:r>
              <a:rPr lang="en-US" sz="3200" dirty="0"/>
              <a:t>Algebra II</a:t>
            </a:r>
          </a:p>
          <a:p>
            <a:r>
              <a:rPr lang="en-US" sz="3200" dirty="0"/>
              <a:t>Precalculus</a:t>
            </a:r>
          </a:p>
          <a:p>
            <a:r>
              <a:rPr lang="en-US" sz="3200" dirty="0"/>
              <a:t>AP Statistics    </a:t>
            </a:r>
            <a:r>
              <a:rPr lang="en-US" dirty="0"/>
              <a:t>prerequisite is Algebra II</a:t>
            </a:r>
          </a:p>
          <a:p>
            <a:r>
              <a:rPr lang="en-US" sz="3200" dirty="0"/>
              <a:t>Finite Math</a:t>
            </a:r>
          </a:p>
          <a:p>
            <a:r>
              <a:rPr lang="en-US" sz="3200" dirty="0"/>
              <a:t>Business and Personal Finance      </a:t>
            </a:r>
            <a:r>
              <a:rPr lang="en-US" dirty="0"/>
              <a:t>(3</a:t>
            </a:r>
            <a:r>
              <a:rPr lang="en-US" baseline="30000" dirty="0"/>
              <a:t>rd</a:t>
            </a:r>
            <a:r>
              <a:rPr lang="en-US" dirty="0"/>
              <a:t> year of math for graduation only)</a:t>
            </a:r>
          </a:p>
          <a:p>
            <a:r>
              <a:rPr lang="en-US" sz="3200" dirty="0"/>
              <a:t>Accounting </a:t>
            </a:r>
            <a:r>
              <a:rPr lang="en-US" dirty="0"/>
              <a:t>(3</a:t>
            </a:r>
            <a:r>
              <a:rPr lang="en-US" baseline="30000" dirty="0"/>
              <a:t>rd</a:t>
            </a:r>
            <a:r>
              <a:rPr lang="en-US" dirty="0"/>
              <a:t> year of math for graduation only)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EE1ACF11-9247-4B17-81A2-B2A2D8AE3173}"/>
              </a:ext>
            </a:extLst>
          </p:cNvPr>
          <p:cNvSpPr/>
          <p:nvPr/>
        </p:nvSpPr>
        <p:spPr>
          <a:xfrm>
            <a:off x="7962900" y="2705100"/>
            <a:ext cx="206932" cy="12446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3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37" name="Rectangle 2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Oval 29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9" name="Oval 31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3DF18-6A63-407F-8595-EFBB804E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Elective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areas</a:t>
            </a: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B06756AE-034A-475B-A819-0BCBF0B700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3071285"/>
              </p:ext>
            </p:extLst>
          </p:nvPr>
        </p:nvGraphicFramePr>
        <p:xfrm>
          <a:off x="6023326" y="462897"/>
          <a:ext cx="5349205" cy="593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0844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8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D569AA-C09E-4F85-AE56-FAC02C05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Use Electives to….</a:t>
            </a:r>
            <a:endParaRPr lang="en-US" dirty="0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0150EC9B-DA2A-4FEA-8AC3-7B3727D443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67040470"/>
              </p:ext>
            </p:extLst>
          </p:nvPr>
        </p:nvGraphicFramePr>
        <p:xfrm>
          <a:off x="214312" y="2249733"/>
          <a:ext cx="11763375" cy="412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40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2DECD5-AE2B-4293-9C89-E23713D8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complete your course selection form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2FCD7C-C900-450D-A45E-D5737EB4D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8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E5CBFA-71FE-4B7A-8587-5DE26B4E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243DB0-4B97-45E9-8D57-884B35867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39" y="131140"/>
            <a:ext cx="11725722" cy="65957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90A287-2A2F-4365-85FB-D4504E56A58E}"/>
              </a:ext>
            </a:extLst>
          </p:cNvPr>
          <p:cNvSpPr/>
          <p:nvPr/>
        </p:nvSpPr>
        <p:spPr>
          <a:xfrm>
            <a:off x="5396947" y="2737027"/>
            <a:ext cx="6132443" cy="227606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 to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  <a:hlinkClick r:id="rId3"/>
              </a:rPr>
              <a:t>East Union Website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Click on Counseling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Click on Course Selection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AA19F2-46B4-430E-A416-41E800D797C8}"/>
              </a:ext>
            </a:extLst>
          </p:cNvPr>
          <p:cNvSpPr/>
          <p:nvPr/>
        </p:nvSpPr>
        <p:spPr>
          <a:xfrm>
            <a:off x="3599848" y="2093976"/>
            <a:ext cx="808523" cy="353492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C63DF3-A6CC-4C7D-A339-E1ECBA66982D}"/>
              </a:ext>
            </a:extLst>
          </p:cNvPr>
          <p:cNvSpPr/>
          <p:nvPr/>
        </p:nvSpPr>
        <p:spPr>
          <a:xfrm>
            <a:off x="3599847" y="2891268"/>
            <a:ext cx="1097281" cy="353492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24BB40-CB46-41A4-A6E8-662704BA5E35}"/>
              </a:ext>
            </a:extLst>
          </p:cNvPr>
          <p:cNvCxnSpPr>
            <a:cxnSpLocks/>
          </p:cNvCxnSpPr>
          <p:nvPr/>
        </p:nvCxnSpPr>
        <p:spPr>
          <a:xfrm>
            <a:off x="4408371" y="2256563"/>
            <a:ext cx="2906829" cy="15646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B837B0-2234-41C6-82A9-C5B4F4418275}"/>
              </a:ext>
            </a:extLst>
          </p:cNvPr>
          <p:cNvCxnSpPr>
            <a:cxnSpLocks/>
          </p:cNvCxnSpPr>
          <p:nvPr/>
        </p:nvCxnSpPr>
        <p:spPr>
          <a:xfrm>
            <a:off x="4697128" y="3094522"/>
            <a:ext cx="2329314" cy="12849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7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D551CF-72FD-4952-8670-8BC1EA5D0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41" y="94185"/>
            <a:ext cx="11857118" cy="6669629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453098-289A-495A-BEB1-EAE56A4D59AF}"/>
              </a:ext>
            </a:extLst>
          </p:cNvPr>
          <p:cNvSpPr/>
          <p:nvPr/>
        </p:nvSpPr>
        <p:spPr>
          <a:xfrm>
            <a:off x="5515276" y="390868"/>
            <a:ext cx="6374530" cy="2804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is the page you will see once you have clicked on “course selection” under the counseling tab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80EE98-BE91-4073-8B9F-62AF1C7604BC}"/>
              </a:ext>
            </a:extLst>
          </p:cNvPr>
          <p:cNvSpPr/>
          <p:nvPr/>
        </p:nvSpPr>
        <p:spPr>
          <a:xfrm>
            <a:off x="308008" y="4908884"/>
            <a:ext cx="3137835" cy="1135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Step by step instructions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B9AE8D-81B2-4E7B-98FD-B3F10E2D6699}"/>
              </a:ext>
            </a:extLst>
          </p:cNvPr>
          <p:cNvCxnSpPr>
            <a:cxnSpLocks/>
          </p:cNvCxnSpPr>
          <p:nvPr/>
        </p:nvCxnSpPr>
        <p:spPr>
          <a:xfrm flipV="1">
            <a:off x="2945331" y="4822257"/>
            <a:ext cx="1424538" cy="5582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0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78E020-A749-4AAE-AC43-2DFA952C8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667" y="2242686"/>
            <a:ext cx="9748665" cy="447815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F9A59A-AA26-4E53-980A-1C3B12A3DB0B}"/>
              </a:ext>
            </a:extLst>
          </p:cNvPr>
          <p:cNvSpPr/>
          <p:nvPr/>
        </p:nvSpPr>
        <p:spPr>
          <a:xfrm>
            <a:off x="1395663" y="548640"/>
            <a:ext cx="9086249" cy="1337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PART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Click on the  grade you will be in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NEXT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year.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325CCD-6939-4E02-8B1C-BC63F33BC719}"/>
              </a:ext>
            </a:extLst>
          </p:cNvPr>
          <p:cNvSpPr/>
          <p:nvPr/>
        </p:nvSpPr>
        <p:spPr>
          <a:xfrm>
            <a:off x="317013" y="4617718"/>
            <a:ext cx="924025" cy="433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34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9FB35EA-8548-4CB8-9DB9-83FC15E7C611}"/>
              </a:ext>
            </a:extLst>
          </p:cNvPr>
          <p:cNvSpPr txBox="1">
            <a:spLocks/>
          </p:cNvSpPr>
          <p:nvPr/>
        </p:nvSpPr>
        <p:spPr>
          <a:xfrm>
            <a:off x="-60650" y="492045"/>
            <a:ext cx="5989975" cy="1383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Filling out your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course selection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4097D-7FD8-4637-9646-6BD532D09AD2}"/>
              </a:ext>
            </a:extLst>
          </p:cNvPr>
          <p:cNvSpPr txBox="1"/>
          <p:nvPr/>
        </p:nvSpPr>
        <p:spPr>
          <a:xfrm>
            <a:off x="649058" y="2001834"/>
            <a:ext cx="4791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Make sure to fill out your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NAME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ID#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DATE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POST GRADUATION PLAN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COUNSELOR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Please choose 8 ELECTIVE classes and number them 1-8 in order of preference.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0375FA-C5E4-4D04-A086-3A0A57610773}"/>
              </a:ext>
            </a:extLst>
          </p:cNvPr>
          <p:cNvCxnSpPr/>
          <p:nvPr/>
        </p:nvCxnSpPr>
        <p:spPr>
          <a:xfrm flipV="1">
            <a:off x="4514248" y="1183956"/>
            <a:ext cx="1581752" cy="1648369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7A4564-5C7C-49D3-96AC-724895F08A78}"/>
              </a:ext>
            </a:extLst>
          </p:cNvPr>
          <p:cNvCxnSpPr>
            <a:cxnSpLocks/>
          </p:cNvCxnSpPr>
          <p:nvPr/>
        </p:nvCxnSpPr>
        <p:spPr>
          <a:xfrm flipV="1">
            <a:off x="4861441" y="3724977"/>
            <a:ext cx="1234559" cy="98177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3">
            <a:extLst>
              <a:ext uri="{FF2B5EF4-FFF2-40B4-BE49-F238E27FC236}">
                <a16:creationId xmlns:a16="http://schemas.microsoft.com/office/drawing/2014/main" id="{96B2D5D2-A5D2-4993-BF95-A48D1EFCE730}"/>
              </a:ext>
            </a:extLst>
          </p:cNvPr>
          <p:cNvSpPr txBox="1"/>
          <p:nvPr/>
        </p:nvSpPr>
        <p:spPr>
          <a:xfrm>
            <a:off x="10047937" y="143703"/>
            <a:ext cx="869373" cy="260479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</a:pPr>
            <a:r>
              <a:rPr sz="1636" dirty="0">
                <a:solidFill>
                  <a:prstClr val="black"/>
                </a:solidFill>
                <a:latin typeface="Calibri"/>
                <a:cs typeface="Calibri"/>
              </a:rPr>
              <a:t>GRADE</a:t>
            </a:r>
            <a:r>
              <a:rPr sz="1636" spc="-5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636" spc="-3" dirty="0">
                <a:solidFill>
                  <a:prstClr val="black"/>
                </a:solidFill>
                <a:latin typeface="Calibri"/>
                <a:cs typeface="Calibri"/>
              </a:rPr>
              <a:t>11</a:t>
            </a:r>
            <a:endParaRPr sz="1636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175A007-65C6-4B96-A136-0C41ECB7CF19}"/>
              </a:ext>
            </a:extLst>
          </p:cNvPr>
          <p:cNvSpPr txBox="1"/>
          <p:nvPr/>
        </p:nvSpPr>
        <p:spPr>
          <a:xfrm>
            <a:off x="6409473" y="400359"/>
            <a:ext cx="4869873" cy="197578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632097" algn="l"/>
                <a:tab pos="3070865" algn="l"/>
                <a:tab pos="4028535" algn="l"/>
                <a:tab pos="4860651" algn="l"/>
              </a:tabLst>
            </a:pPr>
            <a:r>
              <a:rPr sz="1227" dirty="0">
                <a:solidFill>
                  <a:prstClr val="black"/>
                </a:solidFill>
                <a:latin typeface="Calibri"/>
                <a:cs typeface="Calibri"/>
              </a:rPr>
              <a:t>Name:	</a:t>
            </a:r>
            <a:r>
              <a:rPr sz="122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2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27" spc="-11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27" dirty="0">
                <a:solidFill>
                  <a:prstClr val="black"/>
                </a:solidFill>
                <a:latin typeface="Calibri"/>
                <a:cs typeface="Calibri"/>
              </a:rPr>
              <a:t>ID#</a:t>
            </a:r>
            <a:r>
              <a:rPr sz="122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227" spc="-3" dirty="0">
                <a:solidFill>
                  <a:prstClr val="black"/>
                </a:solidFill>
                <a:latin typeface="Calibri"/>
                <a:cs typeface="Calibri"/>
              </a:rPr>
              <a:t>Date: </a:t>
            </a:r>
            <a:r>
              <a:rPr sz="122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1227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30351769-085A-46E6-916A-21252B277EB9}"/>
              </a:ext>
            </a:extLst>
          </p:cNvPr>
          <p:cNvSpPr txBox="1"/>
          <p:nvPr/>
        </p:nvSpPr>
        <p:spPr>
          <a:xfrm>
            <a:off x="6409474" y="537693"/>
            <a:ext cx="2065626" cy="367297"/>
          </a:xfrm>
          <a:prstGeom prst="rect">
            <a:avLst/>
          </a:prstGeom>
        </p:spPr>
        <p:txBody>
          <a:bodyPr vert="horz" wrap="square" lIns="0" tIns="63644" rIns="0" bIns="0" rtlCol="0">
            <a:spAutoFit/>
          </a:bodyPr>
          <a:lstStyle/>
          <a:p>
            <a:pPr marL="620840" defTabSz="623438">
              <a:spcBef>
                <a:spcPts val="501"/>
              </a:spcBef>
            </a:pPr>
            <a:r>
              <a:rPr sz="818" spc="-7" dirty="0">
                <a:solidFill>
                  <a:prstClr val="black"/>
                </a:solidFill>
                <a:latin typeface="Calibri"/>
                <a:cs typeface="Calibri"/>
              </a:rPr>
              <a:t>Last 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Name</a:t>
            </a:r>
            <a:endParaRPr sz="818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33"/>
              </a:spcBef>
              <a:tabLst>
                <a:tab pos="955072" algn="l"/>
                <a:tab pos="1728308" algn="l"/>
              </a:tabLst>
            </a:pPr>
            <a:r>
              <a:rPr sz="818" dirty="0">
                <a:solidFill>
                  <a:prstClr val="black"/>
                </a:solidFill>
                <a:latin typeface="Calibri"/>
                <a:cs typeface="Calibri"/>
              </a:rPr>
              <a:t>Post</a:t>
            </a:r>
            <a:r>
              <a:rPr sz="818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Grad</a:t>
            </a:r>
            <a:r>
              <a:rPr sz="818" dirty="0">
                <a:solidFill>
                  <a:prstClr val="black"/>
                </a:solidFill>
                <a:latin typeface="Calibri"/>
                <a:cs typeface="Calibri"/>
              </a:rPr>
              <a:t> Plans:	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Employment	Military</a:t>
            </a:r>
            <a:endParaRPr sz="81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40E62851-C7C8-4EFE-9473-741553F6A6C3}"/>
              </a:ext>
            </a:extLst>
          </p:cNvPr>
          <p:cNvSpPr txBox="1"/>
          <p:nvPr/>
        </p:nvSpPr>
        <p:spPr>
          <a:xfrm>
            <a:off x="8495240" y="537693"/>
            <a:ext cx="2756189" cy="367297"/>
          </a:xfrm>
          <a:prstGeom prst="rect">
            <a:avLst/>
          </a:prstGeom>
        </p:spPr>
        <p:txBody>
          <a:bodyPr vert="horz" wrap="square" lIns="0" tIns="63644" rIns="0" bIns="0" rtlCol="0">
            <a:spAutoFit/>
          </a:bodyPr>
          <a:lstStyle/>
          <a:p>
            <a:pPr marL="8659" defTabSz="623438">
              <a:spcBef>
                <a:spcPts val="501"/>
              </a:spcBef>
            </a:pP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First</a:t>
            </a:r>
            <a:r>
              <a:rPr sz="818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Name</a:t>
            </a:r>
            <a:endParaRPr sz="818">
              <a:solidFill>
                <a:prstClr val="black"/>
              </a:solidFill>
              <a:latin typeface="Calibri"/>
              <a:cs typeface="Calibri"/>
            </a:endParaRPr>
          </a:p>
          <a:p>
            <a:pPr marL="252839" defTabSz="623438">
              <a:spcBef>
                <a:spcPts val="433"/>
              </a:spcBef>
              <a:tabLst>
                <a:tab pos="1033002" algn="l"/>
                <a:tab pos="2093279" algn="l"/>
              </a:tabLst>
            </a:pP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Trade</a:t>
            </a:r>
            <a:r>
              <a:rPr sz="818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School	Community</a:t>
            </a:r>
            <a:r>
              <a:rPr sz="818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College	</a:t>
            </a:r>
            <a:r>
              <a:rPr sz="818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818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18" spc="-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Year</a:t>
            </a:r>
            <a:r>
              <a:rPr sz="818" spc="-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College</a:t>
            </a:r>
            <a:endParaRPr sz="81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B469743C-C09F-4ECD-8F83-2E848168CF17}"/>
              </a:ext>
            </a:extLst>
          </p:cNvPr>
          <p:cNvSpPr txBox="1"/>
          <p:nvPr/>
        </p:nvSpPr>
        <p:spPr>
          <a:xfrm>
            <a:off x="8200606" y="4225946"/>
            <a:ext cx="2877416" cy="2473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1814" defTabSz="623438">
              <a:lnSpc>
                <a:spcPts val="522"/>
              </a:lnSpc>
            </a:pP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You</a:t>
            </a:r>
            <a:r>
              <a:rPr sz="545" b="1" i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must take</a:t>
            </a: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 a</a:t>
            </a:r>
            <a:r>
              <a:rPr sz="545" b="1" i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bus </a:t>
            </a: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545" b="1" i="1" spc="-7" dirty="0">
                <a:solidFill>
                  <a:prstClr val="black"/>
                </a:solidFill>
                <a:latin typeface="Calibri"/>
                <a:cs typeface="Calibri"/>
              </a:rPr>
              <a:t>all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CTE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classes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1721814" defTabSz="623438">
              <a:spcBef>
                <a:spcPts val="7"/>
              </a:spcBef>
            </a:pP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scheduled</a:t>
            </a:r>
            <a:r>
              <a:rPr sz="545" b="1" i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511" b="1" i="1" spc="-5" baseline="27777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 4</a:t>
            </a:r>
            <a:r>
              <a:rPr sz="511" b="1" i="1" baseline="27777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511" b="1" i="1" spc="61" baseline="277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period.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/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27"/>
              </a:spcBef>
            </a:pPr>
            <a:endParaRPr sz="750">
              <a:solidFill>
                <a:prstClr val="black"/>
              </a:solidFill>
              <a:latin typeface="Calibri"/>
              <a:cs typeface="Calibri"/>
            </a:endParaRPr>
          </a:p>
          <a:p>
            <a:pPr marL="1762078" defTabSz="623438"/>
            <a:r>
              <a:rPr sz="818" spc="-3" dirty="0">
                <a:solidFill>
                  <a:prstClr val="black"/>
                </a:solidFill>
                <a:latin typeface="Times New Roman"/>
                <a:cs typeface="Times New Roman"/>
              </a:rPr>
              <a:t>COMMENTS:</a:t>
            </a:r>
            <a:endParaRPr sz="8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/>
            <a:endParaRPr sz="8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/>
            <a:endParaRPr sz="8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/>
            <a:endParaRPr sz="8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/>
            <a:endParaRPr sz="8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>
              <a:spcBef>
                <a:spcPts val="31"/>
              </a:spcBef>
            </a:pPr>
            <a:endParaRPr sz="8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623438"/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LEGEND:</a:t>
            </a:r>
            <a:endParaRPr sz="443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10"/>
              </a:spcBef>
              <a:tabLst>
                <a:tab pos="195257" algn="l"/>
              </a:tabLst>
            </a:pP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$	=</a:t>
            </a:r>
            <a:r>
              <a:rPr sz="443" b="1" spc="-2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Fee</a:t>
            </a:r>
            <a:r>
              <a:rPr sz="44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required</a:t>
            </a:r>
            <a:r>
              <a:rPr sz="44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sz="44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class</a:t>
            </a:r>
            <a:r>
              <a:rPr sz="44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($32</a:t>
            </a:r>
            <a:r>
              <a:rPr sz="443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44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$42)</a:t>
            </a:r>
            <a:endParaRPr sz="443">
              <a:solidFill>
                <a:prstClr val="black"/>
              </a:solidFill>
              <a:latin typeface="Calibri"/>
              <a:cs typeface="Calibri"/>
            </a:endParaRPr>
          </a:p>
          <a:p>
            <a:pPr marR="2171642" defTabSz="623438">
              <a:lnSpc>
                <a:spcPct val="101499"/>
              </a:lnSpc>
              <a:tabLst>
                <a:tab pos="195257" algn="l"/>
              </a:tabLst>
            </a:pPr>
            <a:r>
              <a:rPr sz="443" b="1" dirty="0">
                <a:solidFill>
                  <a:prstClr val="black"/>
                </a:solidFill>
                <a:latin typeface="Calibri"/>
                <a:cs typeface="Calibri"/>
              </a:rPr>
              <a:t>CP	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44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College prep class </a:t>
            </a:r>
            <a:r>
              <a:rPr sz="443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(AR)	=</a:t>
            </a:r>
            <a:r>
              <a:rPr sz="443" b="1" spc="7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Approval</a:t>
            </a:r>
            <a:r>
              <a:rPr sz="443" b="1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required</a:t>
            </a:r>
            <a:endParaRPr sz="443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17"/>
              </a:spcBef>
              <a:tabLst>
                <a:tab pos="195257" algn="l"/>
              </a:tabLst>
            </a:pP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(RC)	=</a:t>
            </a:r>
            <a:r>
              <a:rPr sz="443" b="1" spc="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Repeatable</a:t>
            </a:r>
            <a:r>
              <a:rPr sz="443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sz="443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credit</a:t>
            </a:r>
            <a:endParaRPr sz="443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lnSpc>
                <a:spcPts val="464"/>
              </a:lnSpc>
              <a:spcBef>
                <a:spcPts val="7"/>
              </a:spcBef>
              <a:tabLst>
                <a:tab pos="195257" algn="l"/>
              </a:tabLst>
            </a:pP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*	=</a:t>
            </a:r>
            <a:r>
              <a:rPr sz="443" b="1" spc="9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Pre-requisite</a:t>
            </a:r>
            <a:r>
              <a:rPr sz="443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required</a:t>
            </a:r>
            <a:endParaRPr sz="443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lnSpc>
                <a:spcPts val="464"/>
              </a:lnSpc>
              <a:tabLst>
                <a:tab pos="128584" algn="l"/>
                <a:tab pos="2081590" algn="l"/>
              </a:tabLst>
            </a:pPr>
            <a:r>
              <a:rPr sz="665" b="1" spc="-5" baseline="-17094" dirty="0">
                <a:solidFill>
                  <a:prstClr val="black"/>
                </a:solidFill>
                <a:latin typeface="Calibri"/>
                <a:cs typeface="Calibri"/>
              </a:rPr>
              <a:t>+	=</a:t>
            </a:r>
            <a:r>
              <a:rPr sz="665" b="1" spc="153" baseline="-17094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665" b="1" spc="-5" baseline="-17094" dirty="0">
                <a:solidFill>
                  <a:prstClr val="black"/>
                </a:solidFill>
                <a:latin typeface="Calibri"/>
                <a:cs typeface="Calibri"/>
              </a:rPr>
              <a:t>Semester class	</a:t>
            </a:r>
            <a:r>
              <a:rPr sz="409" b="1" i="1" spc="-3" dirty="0">
                <a:solidFill>
                  <a:prstClr val="black"/>
                </a:solidFill>
                <a:latin typeface="Calibri"/>
                <a:cs typeface="Calibri"/>
              </a:rPr>
              <a:t>View</a:t>
            </a:r>
            <a:r>
              <a:rPr sz="409" b="1" i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09" b="1" i="1" spc="-3" dirty="0">
                <a:solidFill>
                  <a:prstClr val="black"/>
                </a:solidFill>
                <a:latin typeface="Calibri"/>
                <a:cs typeface="Calibri"/>
              </a:rPr>
              <a:t>course descriptions</a:t>
            </a:r>
            <a:r>
              <a:rPr sz="409" b="1" i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09" b="1" i="1" spc="-3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endParaRPr sz="409">
              <a:solidFill>
                <a:prstClr val="black"/>
              </a:solidFill>
              <a:latin typeface="Calibri"/>
              <a:cs typeface="Calibri"/>
            </a:endParaRPr>
          </a:p>
          <a:p>
            <a:pPr defTabSz="623438">
              <a:spcBef>
                <a:spcPts val="156"/>
              </a:spcBef>
              <a:tabLst>
                <a:tab pos="1869015" algn="l"/>
              </a:tabLst>
            </a:pP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//</a:t>
            </a:r>
            <a:r>
              <a:rPr sz="443" b="1" spc="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29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443" b="1" spc="112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You</a:t>
            </a:r>
            <a:r>
              <a:rPr sz="443" b="1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must</a:t>
            </a:r>
            <a:r>
              <a:rPr sz="443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443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able</a:t>
            </a:r>
            <a:r>
              <a:rPr sz="443" b="1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443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provide</a:t>
            </a:r>
            <a:r>
              <a:rPr sz="443" b="1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own</a:t>
            </a:r>
            <a:r>
              <a:rPr sz="443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transportation</a:t>
            </a:r>
            <a:r>
              <a:rPr sz="443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443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job</a:t>
            </a:r>
            <a:r>
              <a:rPr sz="443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43" b="1" spc="-3" dirty="0">
                <a:solidFill>
                  <a:prstClr val="black"/>
                </a:solidFill>
                <a:latin typeface="Calibri"/>
                <a:cs typeface="Calibri"/>
              </a:rPr>
              <a:t>sites.	</a:t>
            </a:r>
            <a:r>
              <a:rPr sz="614" b="1" i="1" spc="-5" baseline="27777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614" b="1" i="1" baseline="277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5" baseline="27777" dirty="0">
                <a:solidFill>
                  <a:prstClr val="black"/>
                </a:solidFill>
                <a:latin typeface="Calibri"/>
                <a:cs typeface="Calibri"/>
              </a:rPr>
              <a:t>MUSD</a:t>
            </a:r>
            <a:r>
              <a:rPr sz="614" b="1" i="1" baseline="277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5" baseline="27777" dirty="0">
                <a:solidFill>
                  <a:prstClr val="black"/>
                </a:solidFill>
                <a:latin typeface="Calibri"/>
                <a:cs typeface="Calibri"/>
              </a:rPr>
              <a:t>High</a:t>
            </a:r>
            <a:r>
              <a:rPr sz="614" b="1" i="1" spc="-10" baseline="277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5" baseline="27777" dirty="0">
                <a:solidFill>
                  <a:prstClr val="black"/>
                </a:solidFill>
                <a:latin typeface="Calibri"/>
                <a:cs typeface="Calibri"/>
              </a:rPr>
              <a:t>School </a:t>
            </a:r>
            <a:r>
              <a:rPr sz="614" b="1" i="1" baseline="27777" dirty="0">
                <a:solidFill>
                  <a:prstClr val="black"/>
                </a:solidFill>
                <a:latin typeface="Calibri"/>
                <a:cs typeface="Calibri"/>
              </a:rPr>
              <a:t>Catalog</a:t>
            </a:r>
            <a:r>
              <a:rPr sz="614" b="1" i="1" spc="-10" baseline="277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5" baseline="27777" dirty="0">
                <a:solidFill>
                  <a:prstClr val="black"/>
                </a:solidFill>
                <a:latin typeface="Calibri"/>
                <a:cs typeface="Calibri"/>
              </a:rPr>
              <a:t>by</a:t>
            </a:r>
            <a:r>
              <a:rPr sz="614" b="1" i="1" baseline="277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5" baseline="27777" dirty="0">
                <a:solidFill>
                  <a:prstClr val="black"/>
                </a:solidFill>
                <a:latin typeface="Calibri"/>
                <a:cs typeface="Calibri"/>
              </a:rPr>
              <a:t>clicking</a:t>
            </a:r>
            <a:r>
              <a:rPr sz="614" b="1" i="1" spc="15" baseline="277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5" baseline="27777" dirty="0">
                <a:solidFill>
                  <a:srgbClr val="FF0000"/>
                </a:solidFill>
                <a:latin typeface="Calibri"/>
                <a:cs typeface="Calibri"/>
              </a:rPr>
              <a:t>here</a:t>
            </a:r>
            <a:endParaRPr sz="614" baseline="27777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1" name="object 8">
            <a:extLst>
              <a:ext uri="{FF2B5EF4-FFF2-40B4-BE49-F238E27FC236}">
                <a16:creationId xmlns:a16="http://schemas.microsoft.com/office/drawing/2014/main" id="{EDC5717F-2CD6-4935-929A-996ACF32EA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90774" y="5307292"/>
            <a:ext cx="1547726" cy="1181966"/>
          </a:xfrm>
          <a:prstGeom prst="rect">
            <a:avLst/>
          </a:prstGeom>
        </p:spPr>
      </p:pic>
      <p:grpSp>
        <p:nvGrpSpPr>
          <p:cNvPr id="22" name="object 9">
            <a:extLst>
              <a:ext uri="{FF2B5EF4-FFF2-40B4-BE49-F238E27FC236}">
                <a16:creationId xmlns:a16="http://schemas.microsoft.com/office/drawing/2014/main" id="{A6D5BF9D-FD06-49EB-A52F-16BAE040622A}"/>
              </a:ext>
            </a:extLst>
          </p:cNvPr>
          <p:cNvGrpSpPr/>
          <p:nvPr/>
        </p:nvGrpSpPr>
        <p:grpSpPr>
          <a:xfrm>
            <a:off x="6322017" y="1092515"/>
            <a:ext cx="5208443" cy="5679065"/>
            <a:chOff x="133350" y="1729409"/>
            <a:chExt cx="7639050" cy="8329295"/>
          </a:xfrm>
        </p:grpSpPr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3D21D294-9B70-42F9-808E-477A0804C161}"/>
                </a:ext>
              </a:extLst>
            </p:cNvPr>
            <p:cNvSpPr/>
            <p:nvPr/>
          </p:nvSpPr>
          <p:spPr>
            <a:xfrm>
              <a:off x="133350" y="1729409"/>
              <a:ext cx="7639050" cy="8329295"/>
            </a:xfrm>
            <a:custGeom>
              <a:avLst/>
              <a:gdLst/>
              <a:ahLst/>
              <a:cxnLst/>
              <a:rect l="l" t="t" r="r" b="b"/>
              <a:pathLst>
                <a:path w="7639050" h="8329295">
                  <a:moveTo>
                    <a:pt x="7639050" y="0"/>
                  </a:moveTo>
                  <a:lnTo>
                    <a:pt x="0" y="0"/>
                  </a:lnTo>
                  <a:lnTo>
                    <a:pt x="0" y="8328990"/>
                  </a:lnTo>
                  <a:lnTo>
                    <a:pt x="7639050" y="8328990"/>
                  </a:lnTo>
                  <a:lnTo>
                    <a:pt x="763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11">
              <a:extLst>
                <a:ext uri="{FF2B5EF4-FFF2-40B4-BE49-F238E27FC236}">
                  <a16:creationId xmlns:a16="http://schemas.microsoft.com/office/drawing/2014/main" id="{84FE129B-9E1B-4D6C-8C2C-DFAB654DE958}"/>
                </a:ext>
              </a:extLst>
            </p:cNvPr>
            <p:cNvSpPr/>
            <p:nvPr/>
          </p:nvSpPr>
          <p:spPr>
            <a:xfrm>
              <a:off x="228600" y="1778761"/>
              <a:ext cx="3501390" cy="154305"/>
            </a:xfrm>
            <a:custGeom>
              <a:avLst/>
              <a:gdLst/>
              <a:ahLst/>
              <a:cxnLst/>
              <a:rect l="l" t="t" r="r" b="b"/>
              <a:pathLst>
                <a:path w="3501390" h="154305">
                  <a:moveTo>
                    <a:pt x="1054912" y="0"/>
                  </a:moveTo>
                  <a:lnTo>
                    <a:pt x="0" y="0"/>
                  </a:lnTo>
                  <a:lnTo>
                    <a:pt x="0" y="153924"/>
                  </a:lnTo>
                  <a:lnTo>
                    <a:pt x="1054912" y="153924"/>
                  </a:lnTo>
                  <a:lnTo>
                    <a:pt x="1054912" y="0"/>
                  </a:lnTo>
                  <a:close/>
                </a:path>
                <a:path w="3501390" h="154305">
                  <a:moveTo>
                    <a:pt x="3501263" y="0"/>
                  </a:moveTo>
                  <a:lnTo>
                    <a:pt x="2519807" y="0"/>
                  </a:lnTo>
                  <a:lnTo>
                    <a:pt x="2519807" y="153924"/>
                  </a:lnTo>
                  <a:lnTo>
                    <a:pt x="3501263" y="153924"/>
                  </a:lnTo>
                  <a:lnTo>
                    <a:pt x="35012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object 12">
            <a:extLst>
              <a:ext uri="{FF2B5EF4-FFF2-40B4-BE49-F238E27FC236}">
                <a16:creationId xmlns:a16="http://schemas.microsoft.com/office/drawing/2014/main" id="{18473E51-49DC-4DF3-ABE0-86D4AE59BDE9}"/>
              </a:ext>
            </a:extLst>
          </p:cNvPr>
          <p:cNvSpPr txBox="1"/>
          <p:nvPr/>
        </p:nvSpPr>
        <p:spPr>
          <a:xfrm>
            <a:off x="6386960" y="1113348"/>
            <a:ext cx="719570" cy="113271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defTabSz="623438">
              <a:spcBef>
                <a:spcPts val="65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REQUIRED</a:t>
            </a:r>
            <a:r>
              <a:rPr sz="682" b="1" u="sng" spc="-3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CLASSES: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1E9B3EFB-97E0-4891-B6A8-55D9245D62D0}"/>
              </a:ext>
            </a:extLst>
          </p:cNvPr>
          <p:cNvSpPr txBox="1"/>
          <p:nvPr/>
        </p:nvSpPr>
        <p:spPr>
          <a:xfrm>
            <a:off x="8105010" y="1113348"/>
            <a:ext cx="3035011" cy="113271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defTabSz="623438">
              <a:spcBef>
                <a:spcPts val="65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ELECTIVE</a:t>
            </a:r>
            <a:r>
              <a:rPr sz="682" b="1" u="sng" spc="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CLASSES:</a:t>
            </a:r>
            <a:r>
              <a:rPr sz="682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spc="-3" dirty="0">
                <a:solidFill>
                  <a:prstClr val="black"/>
                </a:solidFill>
                <a:latin typeface="Calibri"/>
                <a:cs typeface="Calibri"/>
              </a:rPr>
              <a:t>CHOOSE</a:t>
            </a:r>
            <a:r>
              <a:rPr sz="682" b="1" i="1" spc="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8</a:t>
            </a:r>
            <a:r>
              <a:rPr sz="682" b="1" i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spc="-3" dirty="0">
                <a:solidFill>
                  <a:prstClr val="black"/>
                </a:solidFill>
                <a:latin typeface="Calibri"/>
                <a:cs typeface="Calibri"/>
              </a:rPr>
              <a:t>ELECTIVES</a:t>
            </a:r>
            <a:r>
              <a:rPr sz="682" b="1" i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spc="-3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682" b="1" i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spc="-3" dirty="0">
                <a:solidFill>
                  <a:prstClr val="black"/>
                </a:solidFill>
                <a:latin typeface="Calibri"/>
                <a:cs typeface="Calibri"/>
              </a:rPr>
              <a:t>Number</a:t>
            </a:r>
            <a:r>
              <a:rPr sz="682" b="1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spc="-3" dirty="0">
                <a:solidFill>
                  <a:prstClr val="black"/>
                </a:solidFill>
                <a:latin typeface="Calibri"/>
                <a:cs typeface="Calibri"/>
              </a:rPr>
              <a:t>1-8</a:t>
            </a:r>
            <a:r>
              <a:rPr sz="682" b="1" i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spc="-3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682" b="1" i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spc="-3" dirty="0">
                <a:solidFill>
                  <a:prstClr val="black"/>
                </a:solidFill>
                <a:latin typeface="Calibri"/>
                <a:cs typeface="Calibri"/>
              </a:rPr>
              <a:t>ORDER</a:t>
            </a:r>
            <a:r>
              <a:rPr sz="682" b="1" i="1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i="1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682" b="1" i="1" spc="-3" dirty="0">
                <a:solidFill>
                  <a:prstClr val="black"/>
                </a:solidFill>
                <a:latin typeface="Calibri"/>
                <a:cs typeface="Calibri"/>
              </a:rPr>
              <a:t>PREFERENCE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106793E3-097B-48DB-B92B-627ED9697937}"/>
              </a:ext>
            </a:extLst>
          </p:cNvPr>
          <p:cNvSpPr/>
          <p:nvPr/>
        </p:nvSpPr>
        <p:spPr>
          <a:xfrm>
            <a:off x="6384882" y="1297615"/>
            <a:ext cx="12556" cy="105208"/>
          </a:xfrm>
          <a:custGeom>
            <a:avLst/>
            <a:gdLst/>
            <a:ahLst/>
            <a:cxnLst/>
            <a:rect l="l" t="t" r="r" b="b"/>
            <a:pathLst>
              <a:path w="18414" h="154305">
                <a:moveTo>
                  <a:pt x="18288" y="0"/>
                </a:moveTo>
                <a:lnTo>
                  <a:pt x="0" y="0"/>
                </a:lnTo>
                <a:lnTo>
                  <a:pt x="0" y="153924"/>
                </a:lnTo>
                <a:lnTo>
                  <a:pt x="18288" y="153924"/>
                </a:lnTo>
                <a:lnTo>
                  <a:pt x="18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A4CC4EF5-3127-4EFA-AAF9-A089778D45F5}"/>
              </a:ext>
            </a:extLst>
          </p:cNvPr>
          <p:cNvSpPr txBox="1"/>
          <p:nvPr/>
        </p:nvSpPr>
        <p:spPr>
          <a:xfrm>
            <a:off x="6438915" y="1421007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E23E742D-1158-4BB9-9301-573EC1F41ABE}"/>
              </a:ext>
            </a:extLst>
          </p:cNvPr>
          <p:cNvSpPr/>
          <p:nvPr/>
        </p:nvSpPr>
        <p:spPr>
          <a:xfrm>
            <a:off x="6384882" y="1402562"/>
            <a:ext cx="12556" cy="106074"/>
          </a:xfrm>
          <a:custGeom>
            <a:avLst/>
            <a:gdLst/>
            <a:ahLst/>
            <a:cxnLst/>
            <a:rect l="l" t="t" r="r" b="b"/>
            <a:pathLst>
              <a:path w="18414" h="155575">
                <a:moveTo>
                  <a:pt x="18288" y="0"/>
                </a:moveTo>
                <a:lnTo>
                  <a:pt x="0" y="0"/>
                </a:lnTo>
                <a:lnTo>
                  <a:pt x="0" y="155448"/>
                </a:lnTo>
                <a:lnTo>
                  <a:pt x="18288" y="155448"/>
                </a:lnTo>
                <a:lnTo>
                  <a:pt x="18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232187AF-DA1A-4521-B259-7E28A5850753}"/>
              </a:ext>
            </a:extLst>
          </p:cNvPr>
          <p:cNvSpPr txBox="1"/>
          <p:nvPr/>
        </p:nvSpPr>
        <p:spPr>
          <a:xfrm>
            <a:off x="6438915" y="1526994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85CE3591-70DB-409F-AE34-4CB20650DA6C}"/>
              </a:ext>
            </a:extLst>
          </p:cNvPr>
          <p:cNvSpPr txBox="1"/>
          <p:nvPr/>
        </p:nvSpPr>
        <p:spPr>
          <a:xfrm>
            <a:off x="6438915" y="1632980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FD7D20A4-5973-4C11-8AD4-AC55A7AB1FB3}"/>
              </a:ext>
            </a:extLst>
          </p:cNvPr>
          <p:cNvSpPr/>
          <p:nvPr/>
        </p:nvSpPr>
        <p:spPr>
          <a:xfrm>
            <a:off x="6384882" y="1508549"/>
            <a:ext cx="12556" cy="264968"/>
          </a:xfrm>
          <a:custGeom>
            <a:avLst/>
            <a:gdLst/>
            <a:ahLst/>
            <a:cxnLst/>
            <a:rect l="l" t="t" r="r" b="b"/>
            <a:pathLst>
              <a:path w="18414" h="388619">
                <a:moveTo>
                  <a:pt x="18288" y="0"/>
                </a:moveTo>
                <a:lnTo>
                  <a:pt x="0" y="0"/>
                </a:lnTo>
                <a:lnTo>
                  <a:pt x="0" y="310896"/>
                </a:lnTo>
                <a:lnTo>
                  <a:pt x="0" y="388620"/>
                </a:lnTo>
                <a:lnTo>
                  <a:pt x="18288" y="388620"/>
                </a:lnTo>
                <a:lnTo>
                  <a:pt x="18288" y="310896"/>
                </a:lnTo>
                <a:lnTo>
                  <a:pt x="18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F9526093-8986-4760-AD96-09C76171D16A}"/>
              </a:ext>
            </a:extLst>
          </p:cNvPr>
          <p:cNvSpPr txBox="1"/>
          <p:nvPr/>
        </p:nvSpPr>
        <p:spPr>
          <a:xfrm>
            <a:off x="6438915" y="1896910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F3BC5C98-F75D-478D-8F96-0CA68D3FD84C}"/>
              </a:ext>
            </a:extLst>
          </p:cNvPr>
          <p:cNvSpPr txBox="1"/>
          <p:nvPr/>
        </p:nvSpPr>
        <p:spPr>
          <a:xfrm>
            <a:off x="6438915" y="2002897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62C6EFEA-3480-490F-8E6E-8955F56B2CAC}"/>
              </a:ext>
            </a:extLst>
          </p:cNvPr>
          <p:cNvSpPr txBox="1"/>
          <p:nvPr/>
        </p:nvSpPr>
        <p:spPr>
          <a:xfrm>
            <a:off x="6438915" y="2108105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23">
            <a:extLst>
              <a:ext uri="{FF2B5EF4-FFF2-40B4-BE49-F238E27FC236}">
                <a16:creationId xmlns:a16="http://schemas.microsoft.com/office/drawing/2014/main" id="{A0A2D3AD-9E5C-4477-8356-A29F083BF27C}"/>
              </a:ext>
            </a:extLst>
          </p:cNvPr>
          <p:cNvSpPr txBox="1"/>
          <p:nvPr/>
        </p:nvSpPr>
        <p:spPr>
          <a:xfrm>
            <a:off x="6438915" y="2214093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id="{3D5A0E7F-CB8F-4904-8F41-4246C07E88D4}"/>
              </a:ext>
            </a:extLst>
          </p:cNvPr>
          <p:cNvSpPr/>
          <p:nvPr/>
        </p:nvSpPr>
        <p:spPr>
          <a:xfrm>
            <a:off x="6384882" y="1773570"/>
            <a:ext cx="12556" cy="687098"/>
          </a:xfrm>
          <a:custGeom>
            <a:avLst/>
            <a:gdLst/>
            <a:ahLst/>
            <a:cxnLst/>
            <a:rect l="l" t="t" r="r" b="b"/>
            <a:pathLst>
              <a:path w="18414" h="1007745">
                <a:moveTo>
                  <a:pt x="18288" y="0"/>
                </a:moveTo>
                <a:lnTo>
                  <a:pt x="0" y="0"/>
                </a:lnTo>
                <a:lnTo>
                  <a:pt x="0" y="1007668"/>
                </a:lnTo>
                <a:lnTo>
                  <a:pt x="18288" y="1007668"/>
                </a:lnTo>
                <a:lnTo>
                  <a:pt x="18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5">
            <a:extLst>
              <a:ext uri="{FF2B5EF4-FFF2-40B4-BE49-F238E27FC236}">
                <a16:creationId xmlns:a16="http://schemas.microsoft.com/office/drawing/2014/main" id="{08F60442-4F1E-4C26-9E56-62A84B941477}"/>
              </a:ext>
            </a:extLst>
          </p:cNvPr>
          <p:cNvSpPr txBox="1"/>
          <p:nvPr/>
        </p:nvSpPr>
        <p:spPr>
          <a:xfrm>
            <a:off x="6438915" y="2478021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26">
            <a:extLst>
              <a:ext uri="{FF2B5EF4-FFF2-40B4-BE49-F238E27FC236}">
                <a16:creationId xmlns:a16="http://schemas.microsoft.com/office/drawing/2014/main" id="{49FB453F-1C7B-4601-9159-104D842E9BA0}"/>
              </a:ext>
            </a:extLst>
          </p:cNvPr>
          <p:cNvSpPr/>
          <p:nvPr/>
        </p:nvSpPr>
        <p:spPr>
          <a:xfrm>
            <a:off x="6384882" y="2460617"/>
            <a:ext cx="12556" cy="105208"/>
          </a:xfrm>
          <a:custGeom>
            <a:avLst/>
            <a:gdLst/>
            <a:ahLst/>
            <a:cxnLst/>
            <a:rect l="l" t="t" r="r" b="b"/>
            <a:pathLst>
              <a:path w="18414" h="154304">
                <a:moveTo>
                  <a:pt x="18288" y="0"/>
                </a:moveTo>
                <a:lnTo>
                  <a:pt x="0" y="0"/>
                </a:lnTo>
                <a:lnTo>
                  <a:pt x="0" y="153924"/>
                </a:lnTo>
                <a:lnTo>
                  <a:pt x="18288" y="153924"/>
                </a:lnTo>
                <a:lnTo>
                  <a:pt x="18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27">
            <a:extLst>
              <a:ext uri="{FF2B5EF4-FFF2-40B4-BE49-F238E27FC236}">
                <a16:creationId xmlns:a16="http://schemas.microsoft.com/office/drawing/2014/main" id="{5D335066-250E-4804-B4DE-1461446151CC}"/>
              </a:ext>
            </a:extLst>
          </p:cNvPr>
          <p:cNvSpPr txBox="1"/>
          <p:nvPr/>
        </p:nvSpPr>
        <p:spPr>
          <a:xfrm>
            <a:off x="6438915" y="2584009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1" name="object 28">
            <a:extLst>
              <a:ext uri="{FF2B5EF4-FFF2-40B4-BE49-F238E27FC236}">
                <a16:creationId xmlns:a16="http://schemas.microsoft.com/office/drawing/2014/main" id="{7BFFB121-AB0F-4882-949B-726385D56D1B}"/>
              </a:ext>
            </a:extLst>
          </p:cNvPr>
          <p:cNvGrpSpPr/>
          <p:nvPr/>
        </p:nvGrpSpPr>
        <p:grpSpPr>
          <a:xfrm>
            <a:off x="6384882" y="2565565"/>
            <a:ext cx="1149494" cy="370176"/>
            <a:chOff x="225552" y="3889883"/>
            <a:chExt cx="1685925" cy="542925"/>
          </a:xfrm>
        </p:grpSpPr>
        <p:sp>
          <p:nvSpPr>
            <p:cNvPr id="42" name="object 29">
              <a:extLst>
                <a:ext uri="{FF2B5EF4-FFF2-40B4-BE49-F238E27FC236}">
                  <a16:creationId xmlns:a16="http://schemas.microsoft.com/office/drawing/2014/main" id="{6822244C-D9B6-47E5-B1F2-4EA122CB2E2D}"/>
                </a:ext>
              </a:extLst>
            </p:cNvPr>
            <p:cNvSpPr/>
            <p:nvPr/>
          </p:nvSpPr>
          <p:spPr>
            <a:xfrm>
              <a:off x="225552" y="3889883"/>
              <a:ext cx="18415" cy="155575"/>
            </a:xfrm>
            <a:custGeom>
              <a:avLst/>
              <a:gdLst/>
              <a:ahLst/>
              <a:cxnLst/>
              <a:rect l="l" t="t" r="r" b="b"/>
              <a:pathLst>
                <a:path w="18414" h="155575">
                  <a:moveTo>
                    <a:pt x="18288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8288" y="155448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30">
              <a:extLst>
                <a:ext uri="{FF2B5EF4-FFF2-40B4-BE49-F238E27FC236}">
                  <a16:creationId xmlns:a16="http://schemas.microsoft.com/office/drawing/2014/main" id="{0EBDF7B0-FC4A-49B7-A7C8-73EDC24469A5}"/>
                </a:ext>
              </a:extLst>
            </p:cNvPr>
            <p:cNvSpPr/>
            <p:nvPr/>
          </p:nvSpPr>
          <p:spPr>
            <a:xfrm>
              <a:off x="304800" y="4123054"/>
              <a:ext cx="1606550" cy="309880"/>
            </a:xfrm>
            <a:custGeom>
              <a:avLst/>
              <a:gdLst/>
              <a:ahLst/>
              <a:cxnLst/>
              <a:rect l="l" t="t" r="r" b="b"/>
              <a:pathLst>
                <a:path w="1606550" h="309879">
                  <a:moveTo>
                    <a:pt x="1606550" y="155448"/>
                  </a:moveTo>
                  <a:lnTo>
                    <a:pt x="461772" y="155448"/>
                  </a:lnTo>
                  <a:lnTo>
                    <a:pt x="461772" y="0"/>
                  </a:lnTo>
                  <a:lnTo>
                    <a:pt x="0" y="0"/>
                  </a:lnTo>
                  <a:lnTo>
                    <a:pt x="0" y="155448"/>
                  </a:lnTo>
                  <a:lnTo>
                    <a:pt x="0" y="186194"/>
                  </a:lnTo>
                  <a:lnTo>
                    <a:pt x="0" y="309372"/>
                  </a:lnTo>
                  <a:lnTo>
                    <a:pt x="1606550" y="309372"/>
                  </a:lnTo>
                  <a:lnTo>
                    <a:pt x="1606550" y="186194"/>
                  </a:lnTo>
                  <a:lnTo>
                    <a:pt x="1606550" y="155448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bject 31">
            <a:extLst>
              <a:ext uri="{FF2B5EF4-FFF2-40B4-BE49-F238E27FC236}">
                <a16:creationId xmlns:a16="http://schemas.microsoft.com/office/drawing/2014/main" id="{64A06573-C517-49AC-B74C-526A2211D130}"/>
              </a:ext>
            </a:extLst>
          </p:cNvPr>
          <p:cNvSpPr txBox="1"/>
          <p:nvPr/>
        </p:nvSpPr>
        <p:spPr>
          <a:xfrm>
            <a:off x="6438915" y="2847937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AF5F2D28-0928-4E69-B3FF-A90A34C853C5}"/>
              </a:ext>
            </a:extLst>
          </p:cNvPr>
          <p:cNvSpPr/>
          <p:nvPr/>
        </p:nvSpPr>
        <p:spPr>
          <a:xfrm>
            <a:off x="6438914" y="2935481"/>
            <a:ext cx="1467716" cy="106074"/>
          </a:xfrm>
          <a:custGeom>
            <a:avLst/>
            <a:gdLst/>
            <a:ahLst/>
            <a:cxnLst/>
            <a:rect l="l" t="t" r="r" b="b"/>
            <a:pathLst>
              <a:path w="2152650" h="155575">
                <a:moveTo>
                  <a:pt x="2152142" y="0"/>
                </a:moveTo>
                <a:lnTo>
                  <a:pt x="0" y="0"/>
                </a:lnTo>
                <a:lnTo>
                  <a:pt x="0" y="17678"/>
                </a:lnTo>
                <a:lnTo>
                  <a:pt x="0" y="26441"/>
                </a:lnTo>
                <a:lnTo>
                  <a:pt x="172948" y="26441"/>
                </a:lnTo>
                <a:lnTo>
                  <a:pt x="172948" y="155448"/>
                </a:lnTo>
                <a:lnTo>
                  <a:pt x="2152142" y="155448"/>
                </a:lnTo>
                <a:lnTo>
                  <a:pt x="2152142" y="26441"/>
                </a:lnTo>
                <a:lnTo>
                  <a:pt x="2152142" y="17678"/>
                </a:lnTo>
                <a:lnTo>
                  <a:pt x="2152142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DE3184B8-973A-4657-8092-1DAF7D02EB03}"/>
              </a:ext>
            </a:extLst>
          </p:cNvPr>
          <p:cNvSpPr txBox="1"/>
          <p:nvPr/>
        </p:nvSpPr>
        <p:spPr>
          <a:xfrm>
            <a:off x="6438915" y="2953925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47" name="object 34">
            <a:extLst>
              <a:ext uri="{FF2B5EF4-FFF2-40B4-BE49-F238E27FC236}">
                <a16:creationId xmlns:a16="http://schemas.microsoft.com/office/drawing/2014/main" id="{C510090D-2F86-40C8-A65F-2157A21B024D}"/>
              </a:ext>
            </a:extLst>
          </p:cNvPr>
          <p:cNvGrpSpPr/>
          <p:nvPr/>
        </p:nvGrpSpPr>
        <p:grpSpPr>
          <a:xfrm>
            <a:off x="6438915" y="3041469"/>
            <a:ext cx="1247342" cy="106074"/>
            <a:chOff x="304800" y="4587875"/>
            <a:chExt cx="1829435" cy="155575"/>
          </a:xfrm>
        </p:grpSpPr>
        <p:sp>
          <p:nvSpPr>
            <p:cNvPr id="48" name="object 35">
              <a:extLst>
                <a:ext uri="{FF2B5EF4-FFF2-40B4-BE49-F238E27FC236}">
                  <a16:creationId xmlns:a16="http://schemas.microsoft.com/office/drawing/2014/main" id="{D0303043-57E8-4BAC-9868-40E2B53F6C3D}"/>
                </a:ext>
              </a:extLst>
            </p:cNvPr>
            <p:cNvSpPr/>
            <p:nvPr/>
          </p:nvSpPr>
          <p:spPr>
            <a:xfrm>
              <a:off x="304800" y="4587874"/>
              <a:ext cx="1180465" cy="155575"/>
            </a:xfrm>
            <a:custGeom>
              <a:avLst/>
              <a:gdLst/>
              <a:ahLst/>
              <a:cxnLst/>
              <a:rect l="l" t="t" r="r" b="b"/>
              <a:pathLst>
                <a:path w="1180465" h="155575">
                  <a:moveTo>
                    <a:pt x="1179880" y="0"/>
                  </a:moveTo>
                  <a:lnTo>
                    <a:pt x="0" y="0"/>
                  </a:lnTo>
                  <a:lnTo>
                    <a:pt x="0" y="11391"/>
                  </a:lnTo>
                  <a:lnTo>
                    <a:pt x="0" y="11849"/>
                  </a:lnTo>
                  <a:lnTo>
                    <a:pt x="0" y="152247"/>
                  </a:lnTo>
                  <a:lnTo>
                    <a:pt x="0" y="155448"/>
                  </a:lnTo>
                  <a:lnTo>
                    <a:pt x="1179880" y="155448"/>
                  </a:lnTo>
                  <a:lnTo>
                    <a:pt x="1179880" y="152247"/>
                  </a:lnTo>
                  <a:lnTo>
                    <a:pt x="1179880" y="11849"/>
                  </a:lnTo>
                  <a:lnTo>
                    <a:pt x="1179880" y="11391"/>
                  </a:lnTo>
                  <a:lnTo>
                    <a:pt x="1179880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36">
              <a:extLst>
                <a:ext uri="{FF2B5EF4-FFF2-40B4-BE49-F238E27FC236}">
                  <a16:creationId xmlns:a16="http://schemas.microsoft.com/office/drawing/2014/main" id="{329D9B94-426C-4A3F-8257-466BBB43A9EA}"/>
                </a:ext>
              </a:extLst>
            </p:cNvPr>
            <p:cNvSpPr/>
            <p:nvPr/>
          </p:nvSpPr>
          <p:spPr>
            <a:xfrm>
              <a:off x="1484630" y="4587875"/>
              <a:ext cx="649605" cy="155575"/>
            </a:xfrm>
            <a:custGeom>
              <a:avLst/>
              <a:gdLst/>
              <a:ahLst/>
              <a:cxnLst/>
              <a:rect l="l" t="t" r="r" b="b"/>
              <a:pathLst>
                <a:path w="649605" h="155575">
                  <a:moveTo>
                    <a:pt x="64922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649224" y="155448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object 37">
            <a:extLst>
              <a:ext uri="{FF2B5EF4-FFF2-40B4-BE49-F238E27FC236}">
                <a16:creationId xmlns:a16="http://schemas.microsoft.com/office/drawing/2014/main" id="{2BDC339F-1DF2-45CA-BF7A-4E4E5FF3B5EA}"/>
              </a:ext>
            </a:extLst>
          </p:cNvPr>
          <p:cNvSpPr txBox="1"/>
          <p:nvPr/>
        </p:nvSpPr>
        <p:spPr>
          <a:xfrm>
            <a:off x="6438915" y="3059913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1" name="object 38">
            <a:extLst>
              <a:ext uri="{FF2B5EF4-FFF2-40B4-BE49-F238E27FC236}">
                <a16:creationId xmlns:a16="http://schemas.microsoft.com/office/drawing/2014/main" id="{A5280007-C750-45E1-A821-E4B6A0DD558B}"/>
              </a:ext>
            </a:extLst>
          </p:cNvPr>
          <p:cNvSpPr/>
          <p:nvPr/>
        </p:nvSpPr>
        <p:spPr>
          <a:xfrm>
            <a:off x="6438914" y="3147455"/>
            <a:ext cx="1357313" cy="106074"/>
          </a:xfrm>
          <a:custGeom>
            <a:avLst/>
            <a:gdLst/>
            <a:ahLst/>
            <a:cxnLst/>
            <a:rect l="l" t="t" r="r" b="b"/>
            <a:pathLst>
              <a:path w="1990725" h="155575">
                <a:moveTo>
                  <a:pt x="1990598" y="0"/>
                </a:moveTo>
                <a:lnTo>
                  <a:pt x="0" y="0"/>
                </a:lnTo>
                <a:lnTo>
                  <a:pt x="0" y="138112"/>
                </a:lnTo>
                <a:lnTo>
                  <a:pt x="0" y="155448"/>
                </a:lnTo>
                <a:lnTo>
                  <a:pt x="1990598" y="155448"/>
                </a:lnTo>
                <a:lnTo>
                  <a:pt x="1990598" y="138112"/>
                </a:lnTo>
                <a:lnTo>
                  <a:pt x="1990598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39">
            <a:extLst>
              <a:ext uri="{FF2B5EF4-FFF2-40B4-BE49-F238E27FC236}">
                <a16:creationId xmlns:a16="http://schemas.microsoft.com/office/drawing/2014/main" id="{B156FC6D-9A1E-4DCE-883E-0669B6CDB89C}"/>
              </a:ext>
            </a:extLst>
          </p:cNvPr>
          <p:cNvSpPr txBox="1"/>
          <p:nvPr/>
        </p:nvSpPr>
        <p:spPr>
          <a:xfrm>
            <a:off x="6438915" y="3165899"/>
            <a:ext cx="129453" cy="8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23438">
              <a:lnSpc>
                <a:spcPts val="644"/>
              </a:lnSpc>
            </a:pP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_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3" name="object 40">
            <a:extLst>
              <a:ext uri="{FF2B5EF4-FFF2-40B4-BE49-F238E27FC236}">
                <a16:creationId xmlns:a16="http://schemas.microsoft.com/office/drawing/2014/main" id="{EABDE304-0D48-4E1E-AE84-37FCC71C146F}"/>
              </a:ext>
            </a:extLst>
          </p:cNvPr>
          <p:cNvGrpSpPr/>
          <p:nvPr/>
        </p:nvGrpSpPr>
        <p:grpSpPr>
          <a:xfrm>
            <a:off x="6384882" y="1401328"/>
            <a:ext cx="177944" cy="1917989"/>
            <a:chOff x="225552" y="2182336"/>
            <a:chExt cx="260985" cy="2813050"/>
          </a:xfrm>
        </p:grpSpPr>
        <p:sp>
          <p:nvSpPr>
            <p:cNvPr id="54" name="object 41">
              <a:extLst>
                <a:ext uri="{FF2B5EF4-FFF2-40B4-BE49-F238E27FC236}">
                  <a16:creationId xmlns:a16="http://schemas.microsoft.com/office/drawing/2014/main" id="{54C55786-FBC3-4E77-A524-B23F43CBA759}"/>
                </a:ext>
              </a:extLst>
            </p:cNvPr>
            <p:cNvSpPr/>
            <p:nvPr/>
          </p:nvSpPr>
          <p:spPr>
            <a:xfrm>
              <a:off x="225552" y="4045343"/>
              <a:ext cx="18415" cy="949960"/>
            </a:xfrm>
            <a:custGeom>
              <a:avLst/>
              <a:gdLst/>
              <a:ahLst/>
              <a:cxnLst/>
              <a:rect l="l" t="t" r="r" b="b"/>
              <a:pathLst>
                <a:path w="18414" h="949960">
                  <a:moveTo>
                    <a:pt x="18288" y="0"/>
                  </a:moveTo>
                  <a:lnTo>
                    <a:pt x="0" y="0"/>
                  </a:lnTo>
                  <a:lnTo>
                    <a:pt x="0" y="931151"/>
                  </a:lnTo>
                  <a:lnTo>
                    <a:pt x="0" y="949439"/>
                  </a:lnTo>
                  <a:lnTo>
                    <a:pt x="18288" y="949439"/>
                  </a:lnTo>
                  <a:lnTo>
                    <a:pt x="18288" y="931151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5" name="object 42">
              <a:extLst>
                <a:ext uri="{FF2B5EF4-FFF2-40B4-BE49-F238E27FC236}">
                  <a16:creationId xmlns:a16="http://schemas.microsoft.com/office/drawing/2014/main" id="{B2D7A62B-D672-4247-B350-031FAA5A62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621" y="2182336"/>
              <a:ext cx="216131" cy="465042"/>
            </a:xfrm>
            <a:prstGeom prst="rect">
              <a:avLst/>
            </a:prstGeom>
          </p:spPr>
        </p:pic>
        <p:sp>
          <p:nvSpPr>
            <p:cNvPr id="56" name="object 43">
              <a:extLst>
                <a:ext uri="{FF2B5EF4-FFF2-40B4-BE49-F238E27FC236}">
                  <a16:creationId xmlns:a16="http://schemas.microsoft.com/office/drawing/2014/main" id="{73D3715F-D225-4697-A02F-D7DF415CBDC7}"/>
                </a:ext>
              </a:extLst>
            </p:cNvPr>
            <p:cNvSpPr/>
            <p:nvPr/>
          </p:nvSpPr>
          <p:spPr>
            <a:xfrm>
              <a:off x="261620" y="2918027"/>
              <a:ext cx="216535" cy="149860"/>
            </a:xfrm>
            <a:custGeom>
              <a:avLst/>
              <a:gdLst/>
              <a:ahLst/>
              <a:cxnLst/>
              <a:rect l="l" t="t" r="r" b="b"/>
              <a:pathLst>
                <a:path w="216534" h="149860">
                  <a:moveTo>
                    <a:pt x="216128" y="0"/>
                  </a:moveTo>
                  <a:lnTo>
                    <a:pt x="0" y="0"/>
                  </a:lnTo>
                  <a:lnTo>
                    <a:pt x="0" y="149606"/>
                  </a:lnTo>
                  <a:lnTo>
                    <a:pt x="216128" y="149606"/>
                  </a:lnTo>
                  <a:lnTo>
                    <a:pt x="216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44">
              <a:extLst>
                <a:ext uri="{FF2B5EF4-FFF2-40B4-BE49-F238E27FC236}">
                  <a16:creationId xmlns:a16="http://schemas.microsoft.com/office/drawing/2014/main" id="{87A4412A-BFAC-43A9-990A-B173F5FEF464}"/>
                </a:ext>
              </a:extLst>
            </p:cNvPr>
            <p:cNvSpPr/>
            <p:nvPr/>
          </p:nvSpPr>
          <p:spPr>
            <a:xfrm>
              <a:off x="274321" y="2930717"/>
              <a:ext cx="191135" cy="124460"/>
            </a:xfrm>
            <a:custGeom>
              <a:avLst/>
              <a:gdLst/>
              <a:ahLst/>
              <a:cxnLst/>
              <a:rect l="l" t="t" r="r" b="b"/>
              <a:pathLst>
                <a:path w="191134" h="124460">
                  <a:moveTo>
                    <a:pt x="190731" y="0"/>
                  </a:moveTo>
                  <a:lnTo>
                    <a:pt x="178031" y="12698"/>
                  </a:lnTo>
                  <a:lnTo>
                    <a:pt x="178031" y="111518"/>
                  </a:lnTo>
                  <a:lnTo>
                    <a:pt x="12700" y="111518"/>
                  </a:lnTo>
                  <a:lnTo>
                    <a:pt x="0" y="124217"/>
                  </a:lnTo>
                  <a:lnTo>
                    <a:pt x="190731" y="124217"/>
                  </a:lnTo>
                  <a:lnTo>
                    <a:pt x="19073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45">
              <a:extLst>
                <a:ext uri="{FF2B5EF4-FFF2-40B4-BE49-F238E27FC236}">
                  <a16:creationId xmlns:a16="http://schemas.microsoft.com/office/drawing/2014/main" id="{06546E12-63E4-4A0E-AF27-98B3D02960BA}"/>
                </a:ext>
              </a:extLst>
            </p:cNvPr>
            <p:cNvSpPr/>
            <p:nvPr/>
          </p:nvSpPr>
          <p:spPr>
            <a:xfrm>
              <a:off x="267971" y="2924368"/>
              <a:ext cx="203835" cy="137160"/>
            </a:xfrm>
            <a:custGeom>
              <a:avLst/>
              <a:gdLst/>
              <a:ahLst/>
              <a:cxnLst/>
              <a:rect l="l" t="t" r="r" b="b"/>
              <a:pathLst>
                <a:path w="203834" h="137160">
                  <a:moveTo>
                    <a:pt x="0" y="136916"/>
                  </a:moveTo>
                  <a:lnTo>
                    <a:pt x="203431" y="136916"/>
                  </a:lnTo>
                  <a:lnTo>
                    <a:pt x="203431" y="0"/>
                  </a:lnTo>
                  <a:lnTo>
                    <a:pt x="0" y="0"/>
                  </a:lnTo>
                  <a:lnTo>
                    <a:pt x="0" y="136916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46">
              <a:extLst>
                <a:ext uri="{FF2B5EF4-FFF2-40B4-BE49-F238E27FC236}">
                  <a16:creationId xmlns:a16="http://schemas.microsoft.com/office/drawing/2014/main" id="{C723F943-AC2D-4F8A-8F4C-C586BFBD49EB}"/>
                </a:ext>
              </a:extLst>
            </p:cNvPr>
            <p:cNvSpPr/>
            <p:nvPr/>
          </p:nvSpPr>
          <p:spPr>
            <a:xfrm>
              <a:off x="261620" y="3058883"/>
              <a:ext cx="216535" cy="149860"/>
            </a:xfrm>
            <a:custGeom>
              <a:avLst/>
              <a:gdLst/>
              <a:ahLst/>
              <a:cxnLst/>
              <a:rect l="l" t="t" r="r" b="b"/>
              <a:pathLst>
                <a:path w="216534" h="149860">
                  <a:moveTo>
                    <a:pt x="216128" y="0"/>
                  </a:moveTo>
                  <a:lnTo>
                    <a:pt x="0" y="0"/>
                  </a:lnTo>
                  <a:lnTo>
                    <a:pt x="0" y="149606"/>
                  </a:lnTo>
                  <a:lnTo>
                    <a:pt x="216128" y="149606"/>
                  </a:lnTo>
                  <a:lnTo>
                    <a:pt x="216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bject 47">
              <a:extLst>
                <a:ext uri="{FF2B5EF4-FFF2-40B4-BE49-F238E27FC236}">
                  <a16:creationId xmlns:a16="http://schemas.microsoft.com/office/drawing/2014/main" id="{EB6BD0A6-1486-4BF1-9B73-78D2D4E649E5}"/>
                </a:ext>
              </a:extLst>
            </p:cNvPr>
            <p:cNvSpPr/>
            <p:nvPr/>
          </p:nvSpPr>
          <p:spPr>
            <a:xfrm>
              <a:off x="274321" y="3071573"/>
              <a:ext cx="191135" cy="124460"/>
            </a:xfrm>
            <a:custGeom>
              <a:avLst/>
              <a:gdLst/>
              <a:ahLst/>
              <a:cxnLst/>
              <a:rect l="l" t="t" r="r" b="b"/>
              <a:pathLst>
                <a:path w="191134" h="124460">
                  <a:moveTo>
                    <a:pt x="190731" y="0"/>
                  </a:moveTo>
                  <a:lnTo>
                    <a:pt x="178031" y="12698"/>
                  </a:lnTo>
                  <a:lnTo>
                    <a:pt x="178031" y="111518"/>
                  </a:lnTo>
                  <a:lnTo>
                    <a:pt x="12700" y="111518"/>
                  </a:lnTo>
                  <a:lnTo>
                    <a:pt x="0" y="124217"/>
                  </a:lnTo>
                  <a:lnTo>
                    <a:pt x="190731" y="124217"/>
                  </a:lnTo>
                  <a:lnTo>
                    <a:pt x="19073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bject 48">
              <a:extLst>
                <a:ext uri="{FF2B5EF4-FFF2-40B4-BE49-F238E27FC236}">
                  <a16:creationId xmlns:a16="http://schemas.microsoft.com/office/drawing/2014/main" id="{3A7101EA-8B55-4F8B-B96F-C5E7DF89A0B0}"/>
                </a:ext>
              </a:extLst>
            </p:cNvPr>
            <p:cNvSpPr/>
            <p:nvPr/>
          </p:nvSpPr>
          <p:spPr>
            <a:xfrm>
              <a:off x="267971" y="3065224"/>
              <a:ext cx="203835" cy="137160"/>
            </a:xfrm>
            <a:custGeom>
              <a:avLst/>
              <a:gdLst/>
              <a:ahLst/>
              <a:cxnLst/>
              <a:rect l="l" t="t" r="r" b="b"/>
              <a:pathLst>
                <a:path w="203834" h="137160">
                  <a:moveTo>
                    <a:pt x="0" y="136916"/>
                  </a:moveTo>
                  <a:lnTo>
                    <a:pt x="203431" y="136916"/>
                  </a:lnTo>
                  <a:lnTo>
                    <a:pt x="203431" y="0"/>
                  </a:lnTo>
                  <a:lnTo>
                    <a:pt x="0" y="0"/>
                  </a:lnTo>
                  <a:lnTo>
                    <a:pt x="0" y="136916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bject 49">
              <a:extLst>
                <a:ext uri="{FF2B5EF4-FFF2-40B4-BE49-F238E27FC236}">
                  <a16:creationId xmlns:a16="http://schemas.microsoft.com/office/drawing/2014/main" id="{EB198AE0-1C30-406B-8EEB-87198CA37F4B}"/>
                </a:ext>
              </a:extLst>
            </p:cNvPr>
            <p:cNvSpPr/>
            <p:nvPr/>
          </p:nvSpPr>
          <p:spPr>
            <a:xfrm>
              <a:off x="261620" y="3199739"/>
              <a:ext cx="216535" cy="149860"/>
            </a:xfrm>
            <a:custGeom>
              <a:avLst/>
              <a:gdLst/>
              <a:ahLst/>
              <a:cxnLst/>
              <a:rect l="l" t="t" r="r" b="b"/>
              <a:pathLst>
                <a:path w="216534" h="149860">
                  <a:moveTo>
                    <a:pt x="216128" y="0"/>
                  </a:moveTo>
                  <a:lnTo>
                    <a:pt x="0" y="0"/>
                  </a:lnTo>
                  <a:lnTo>
                    <a:pt x="0" y="149606"/>
                  </a:lnTo>
                  <a:lnTo>
                    <a:pt x="216128" y="149606"/>
                  </a:lnTo>
                  <a:lnTo>
                    <a:pt x="216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bject 50">
              <a:extLst>
                <a:ext uri="{FF2B5EF4-FFF2-40B4-BE49-F238E27FC236}">
                  <a16:creationId xmlns:a16="http://schemas.microsoft.com/office/drawing/2014/main" id="{D98AA409-B364-4DD7-B0FE-DFEE5F83B68E}"/>
                </a:ext>
              </a:extLst>
            </p:cNvPr>
            <p:cNvSpPr/>
            <p:nvPr/>
          </p:nvSpPr>
          <p:spPr>
            <a:xfrm>
              <a:off x="274321" y="3212429"/>
              <a:ext cx="191135" cy="124460"/>
            </a:xfrm>
            <a:custGeom>
              <a:avLst/>
              <a:gdLst/>
              <a:ahLst/>
              <a:cxnLst/>
              <a:rect l="l" t="t" r="r" b="b"/>
              <a:pathLst>
                <a:path w="191134" h="124460">
                  <a:moveTo>
                    <a:pt x="190731" y="0"/>
                  </a:moveTo>
                  <a:lnTo>
                    <a:pt x="178031" y="12698"/>
                  </a:lnTo>
                  <a:lnTo>
                    <a:pt x="178031" y="111518"/>
                  </a:lnTo>
                  <a:lnTo>
                    <a:pt x="12700" y="111518"/>
                  </a:lnTo>
                  <a:lnTo>
                    <a:pt x="0" y="124217"/>
                  </a:lnTo>
                  <a:lnTo>
                    <a:pt x="190731" y="124217"/>
                  </a:lnTo>
                  <a:lnTo>
                    <a:pt x="19073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51">
              <a:extLst>
                <a:ext uri="{FF2B5EF4-FFF2-40B4-BE49-F238E27FC236}">
                  <a16:creationId xmlns:a16="http://schemas.microsoft.com/office/drawing/2014/main" id="{D6959056-6437-4FAC-9A88-D055337C8AD1}"/>
                </a:ext>
              </a:extLst>
            </p:cNvPr>
            <p:cNvSpPr/>
            <p:nvPr/>
          </p:nvSpPr>
          <p:spPr>
            <a:xfrm>
              <a:off x="267971" y="3206079"/>
              <a:ext cx="203835" cy="137160"/>
            </a:xfrm>
            <a:custGeom>
              <a:avLst/>
              <a:gdLst/>
              <a:ahLst/>
              <a:cxnLst/>
              <a:rect l="l" t="t" r="r" b="b"/>
              <a:pathLst>
                <a:path w="203834" h="137160">
                  <a:moveTo>
                    <a:pt x="0" y="136916"/>
                  </a:moveTo>
                  <a:lnTo>
                    <a:pt x="203431" y="136916"/>
                  </a:lnTo>
                  <a:lnTo>
                    <a:pt x="203431" y="0"/>
                  </a:lnTo>
                  <a:lnTo>
                    <a:pt x="0" y="0"/>
                  </a:lnTo>
                  <a:lnTo>
                    <a:pt x="0" y="136916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52">
              <a:extLst>
                <a:ext uri="{FF2B5EF4-FFF2-40B4-BE49-F238E27FC236}">
                  <a16:creationId xmlns:a16="http://schemas.microsoft.com/office/drawing/2014/main" id="{760E8A33-49C9-42AB-8380-4DA8B851D461}"/>
                </a:ext>
              </a:extLst>
            </p:cNvPr>
            <p:cNvSpPr/>
            <p:nvPr/>
          </p:nvSpPr>
          <p:spPr>
            <a:xfrm>
              <a:off x="261620" y="3340569"/>
              <a:ext cx="216535" cy="149860"/>
            </a:xfrm>
            <a:custGeom>
              <a:avLst/>
              <a:gdLst/>
              <a:ahLst/>
              <a:cxnLst/>
              <a:rect l="l" t="t" r="r" b="b"/>
              <a:pathLst>
                <a:path w="216534" h="149860">
                  <a:moveTo>
                    <a:pt x="216128" y="0"/>
                  </a:moveTo>
                  <a:lnTo>
                    <a:pt x="0" y="0"/>
                  </a:lnTo>
                  <a:lnTo>
                    <a:pt x="0" y="149631"/>
                  </a:lnTo>
                  <a:lnTo>
                    <a:pt x="216128" y="149631"/>
                  </a:lnTo>
                  <a:lnTo>
                    <a:pt x="216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53">
              <a:extLst>
                <a:ext uri="{FF2B5EF4-FFF2-40B4-BE49-F238E27FC236}">
                  <a16:creationId xmlns:a16="http://schemas.microsoft.com/office/drawing/2014/main" id="{2AA75469-5C8C-48F4-BD8C-89EF6AF4A236}"/>
                </a:ext>
              </a:extLst>
            </p:cNvPr>
            <p:cNvSpPr/>
            <p:nvPr/>
          </p:nvSpPr>
          <p:spPr>
            <a:xfrm>
              <a:off x="274321" y="3353269"/>
              <a:ext cx="191135" cy="124460"/>
            </a:xfrm>
            <a:custGeom>
              <a:avLst/>
              <a:gdLst/>
              <a:ahLst/>
              <a:cxnLst/>
              <a:rect l="l" t="t" r="r" b="b"/>
              <a:pathLst>
                <a:path w="191134" h="124460">
                  <a:moveTo>
                    <a:pt x="190731" y="0"/>
                  </a:moveTo>
                  <a:lnTo>
                    <a:pt x="178031" y="12699"/>
                  </a:lnTo>
                  <a:lnTo>
                    <a:pt x="178031" y="111530"/>
                  </a:lnTo>
                  <a:lnTo>
                    <a:pt x="12700" y="111530"/>
                  </a:lnTo>
                  <a:lnTo>
                    <a:pt x="0" y="124230"/>
                  </a:lnTo>
                  <a:lnTo>
                    <a:pt x="190731" y="124230"/>
                  </a:lnTo>
                  <a:lnTo>
                    <a:pt x="19073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bject 54">
              <a:extLst>
                <a:ext uri="{FF2B5EF4-FFF2-40B4-BE49-F238E27FC236}">
                  <a16:creationId xmlns:a16="http://schemas.microsoft.com/office/drawing/2014/main" id="{1C6AD214-458E-4BFE-AADD-F05BE05C40D3}"/>
                </a:ext>
              </a:extLst>
            </p:cNvPr>
            <p:cNvSpPr/>
            <p:nvPr/>
          </p:nvSpPr>
          <p:spPr>
            <a:xfrm>
              <a:off x="267971" y="3346919"/>
              <a:ext cx="203835" cy="137160"/>
            </a:xfrm>
            <a:custGeom>
              <a:avLst/>
              <a:gdLst/>
              <a:ahLst/>
              <a:cxnLst/>
              <a:rect l="l" t="t" r="r" b="b"/>
              <a:pathLst>
                <a:path w="203834" h="137160">
                  <a:moveTo>
                    <a:pt x="0" y="136930"/>
                  </a:moveTo>
                  <a:lnTo>
                    <a:pt x="203431" y="136930"/>
                  </a:lnTo>
                  <a:lnTo>
                    <a:pt x="203431" y="0"/>
                  </a:lnTo>
                  <a:lnTo>
                    <a:pt x="0" y="0"/>
                  </a:lnTo>
                  <a:lnTo>
                    <a:pt x="0" y="13693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8" name="object 55">
              <a:extLst>
                <a:ext uri="{FF2B5EF4-FFF2-40B4-BE49-F238E27FC236}">
                  <a16:creationId xmlns:a16="http://schemas.microsoft.com/office/drawing/2014/main" id="{4A24CFB0-BF30-415B-9BA4-1B12B65F957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621" y="3748126"/>
              <a:ext cx="216131" cy="290485"/>
            </a:xfrm>
            <a:prstGeom prst="rect">
              <a:avLst/>
            </a:prstGeom>
          </p:spPr>
        </p:pic>
        <p:sp>
          <p:nvSpPr>
            <p:cNvPr id="69" name="object 56">
              <a:extLst>
                <a:ext uri="{FF2B5EF4-FFF2-40B4-BE49-F238E27FC236}">
                  <a16:creationId xmlns:a16="http://schemas.microsoft.com/office/drawing/2014/main" id="{C42B857C-AD3D-48C2-AED1-EB3F269AC59B}"/>
                </a:ext>
              </a:extLst>
            </p:cNvPr>
            <p:cNvSpPr/>
            <p:nvPr/>
          </p:nvSpPr>
          <p:spPr>
            <a:xfrm>
              <a:off x="261620" y="4309249"/>
              <a:ext cx="224790" cy="149860"/>
            </a:xfrm>
            <a:custGeom>
              <a:avLst/>
              <a:gdLst/>
              <a:ahLst/>
              <a:cxnLst/>
              <a:rect l="l" t="t" r="r" b="b"/>
              <a:pathLst>
                <a:path w="224790" h="149860">
                  <a:moveTo>
                    <a:pt x="224434" y="0"/>
                  </a:moveTo>
                  <a:lnTo>
                    <a:pt x="0" y="0"/>
                  </a:lnTo>
                  <a:lnTo>
                    <a:pt x="0" y="149618"/>
                  </a:lnTo>
                  <a:lnTo>
                    <a:pt x="224434" y="149618"/>
                  </a:lnTo>
                  <a:lnTo>
                    <a:pt x="224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bject 57">
              <a:extLst>
                <a:ext uri="{FF2B5EF4-FFF2-40B4-BE49-F238E27FC236}">
                  <a16:creationId xmlns:a16="http://schemas.microsoft.com/office/drawing/2014/main" id="{F130594D-DC94-4695-A571-ACF6D9365FE6}"/>
                </a:ext>
              </a:extLst>
            </p:cNvPr>
            <p:cNvSpPr/>
            <p:nvPr/>
          </p:nvSpPr>
          <p:spPr>
            <a:xfrm>
              <a:off x="274321" y="4321938"/>
              <a:ext cx="199390" cy="124460"/>
            </a:xfrm>
            <a:custGeom>
              <a:avLst/>
              <a:gdLst/>
              <a:ahLst/>
              <a:cxnLst/>
              <a:rect l="l" t="t" r="r" b="b"/>
              <a:pathLst>
                <a:path w="199390" h="124460">
                  <a:moveTo>
                    <a:pt x="199044" y="0"/>
                  </a:moveTo>
                  <a:lnTo>
                    <a:pt x="186344" y="12700"/>
                  </a:lnTo>
                  <a:lnTo>
                    <a:pt x="186344" y="111530"/>
                  </a:lnTo>
                  <a:lnTo>
                    <a:pt x="12700" y="111530"/>
                  </a:lnTo>
                  <a:lnTo>
                    <a:pt x="0" y="124230"/>
                  </a:lnTo>
                  <a:lnTo>
                    <a:pt x="199044" y="124230"/>
                  </a:lnTo>
                  <a:lnTo>
                    <a:pt x="199044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bject 58">
              <a:extLst>
                <a:ext uri="{FF2B5EF4-FFF2-40B4-BE49-F238E27FC236}">
                  <a16:creationId xmlns:a16="http://schemas.microsoft.com/office/drawing/2014/main" id="{8294124B-3B72-41E7-A774-A036CBA18CCE}"/>
                </a:ext>
              </a:extLst>
            </p:cNvPr>
            <p:cNvSpPr/>
            <p:nvPr/>
          </p:nvSpPr>
          <p:spPr>
            <a:xfrm>
              <a:off x="267971" y="4315588"/>
              <a:ext cx="212090" cy="137160"/>
            </a:xfrm>
            <a:custGeom>
              <a:avLst/>
              <a:gdLst/>
              <a:ahLst/>
              <a:cxnLst/>
              <a:rect l="l" t="t" r="r" b="b"/>
              <a:pathLst>
                <a:path w="212090" h="137160">
                  <a:moveTo>
                    <a:pt x="0" y="136930"/>
                  </a:moveTo>
                  <a:lnTo>
                    <a:pt x="211744" y="136930"/>
                  </a:lnTo>
                  <a:lnTo>
                    <a:pt x="211744" y="0"/>
                  </a:lnTo>
                  <a:lnTo>
                    <a:pt x="0" y="0"/>
                  </a:lnTo>
                  <a:lnTo>
                    <a:pt x="0" y="13693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bject 59">
              <a:extLst>
                <a:ext uri="{FF2B5EF4-FFF2-40B4-BE49-F238E27FC236}">
                  <a16:creationId xmlns:a16="http://schemas.microsoft.com/office/drawing/2014/main" id="{5561E7B3-919D-432B-9C87-EB928204E27E}"/>
                </a:ext>
              </a:extLst>
            </p:cNvPr>
            <p:cNvSpPr/>
            <p:nvPr/>
          </p:nvSpPr>
          <p:spPr>
            <a:xfrm>
              <a:off x="261620" y="4450105"/>
              <a:ext cx="216535" cy="149860"/>
            </a:xfrm>
            <a:custGeom>
              <a:avLst/>
              <a:gdLst/>
              <a:ahLst/>
              <a:cxnLst/>
              <a:rect l="l" t="t" r="r" b="b"/>
              <a:pathLst>
                <a:path w="216534" h="149860">
                  <a:moveTo>
                    <a:pt x="216128" y="0"/>
                  </a:moveTo>
                  <a:lnTo>
                    <a:pt x="0" y="0"/>
                  </a:lnTo>
                  <a:lnTo>
                    <a:pt x="0" y="149618"/>
                  </a:lnTo>
                  <a:lnTo>
                    <a:pt x="216128" y="149618"/>
                  </a:lnTo>
                  <a:lnTo>
                    <a:pt x="216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bject 60">
              <a:extLst>
                <a:ext uri="{FF2B5EF4-FFF2-40B4-BE49-F238E27FC236}">
                  <a16:creationId xmlns:a16="http://schemas.microsoft.com/office/drawing/2014/main" id="{096B7CF6-DAC9-41CD-B836-8690170E455B}"/>
                </a:ext>
              </a:extLst>
            </p:cNvPr>
            <p:cNvSpPr/>
            <p:nvPr/>
          </p:nvSpPr>
          <p:spPr>
            <a:xfrm>
              <a:off x="274321" y="4462793"/>
              <a:ext cx="191135" cy="124460"/>
            </a:xfrm>
            <a:custGeom>
              <a:avLst/>
              <a:gdLst/>
              <a:ahLst/>
              <a:cxnLst/>
              <a:rect l="l" t="t" r="r" b="b"/>
              <a:pathLst>
                <a:path w="191134" h="124460">
                  <a:moveTo>
                    <a:pt x="190731" y="0"/>
                  </a:moveTo>
                  <a:lnTo>
                    <a:pt x="178031" y="12700"/>
                  </a:lnTo>
                  <a:lnTo>
                    <a:pt x="178031" y="111530"/>
                  </a:lnTo>
                  <a:lnTo>
                    <a:pt x="12700" y="111530"/>
                  </a:lnTo>
                  <a:lnTo>
                    <a:pt x="0" y="124230"/>
                  </a:lnTo>
                  <a:lnTo>
                    <a:pt x="190731" y="124230"/>
                  </a:lnTo>
                  <a:lnTo>
                    <a:pt x="19073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bject 61">
              <a:extLst>
                <a:ext uri="{FF2B5EF4-FFF2-40B4-BE49-F238E27FC236}">
                  <a16:creationId xmlns:a16="http://schemas.microsoft.com/office/drawing/2014/main" id="{971ED831-0208-4FF1-8559-E5CEE40FC9F7}"/>
                </a:ext>
              </a:extLst>
            </p:cNvPr>
            <p:cNvSpPr/>
            <p:nvPr/>
          </p:nvSpPr>
          <p:spPr>
            <a:xfrm>
              <a:off x="267971" y="4456443"/>
              <a:ext cx="203835" cy="137160"/>
            </a:xfrm>
            <a:custGeom>
              <a:avLst/>
              <a:gdLst/>
              <a:ahLst/>
              <a:cxnLst/>
              <a:rect l="l" t="t" r="r" b="b"/>
              <a:pathLst>
                <a:path w="203834" h="137160">
                  <a:moveTo>
                    <a:pt x="0" y="136930"/>
                  </a:moveTo>
                  <a:lnTo>
                    <a:pt x="203431" y="136930"/>
                  </a:lnTo>
                  <a:lnTo>
                    <a:pt x="203431" y="0"/>
                  </a:lnTo>
                  <a:lnTo>
                    <a:pt x="0" y="0"/>
                  </a:lnTo>
                  <a:lnTo>
                    <a:pt x="0" y="13693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bject 62">
              <a:extLst>
                <a:ext uri="{FF2B5EF4-FFF2-40B4-BE49-F238E27FC236}">
                  <a16:creationId xmlns:a16="http://schemas.microsoft.com/office/drawing/2014/main" id="{18D84F7F-8BB3-41CB-83D5-1305059B487F}"/>
                </a:ext>
              </a:extLst>
            </p:cNvPr>
            <p:cNvSpPr/>
            <p:nvPr/>
          </p:nvSpPr>
          <p:spPr>
            <a:xfrm>
              <a:off x="261620" y="4599266"/>
              <a:ext cx="216535" cy="141605"/>
            </a:xfrm>
            <a:custGeom>
              <a:avLst/>
              <a:gdLst/>
              <a:ahLst/>
              <a:cxnLst/>
              <a:rect l="l" t="t" r="r" b="b"/>
              <a:pathLst>
                <a:path w="216534" h="141604">
                  <a:moveTo>
                    <a:pt x="216128" y="0"/>
                  </a:moveTo>
                  <a:lnTo>
                    <a:pt x="0" y="0"/>
                  </a:lnTo>
                  <a:lnTo>
                    <a:pt x="0" y="141312"/>
                  </a:lnTo>
                  <a:lnTo>
                    <a:pt x="216128" y="141312"/>
                  </a:lnTo>
                  <a:lnTo>
                    <a:pt x="216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bject 63">
              <a:extLst>
                <a:ext uri="{FF2B5EF4-FFF2-40B4-BE49-F238E27FC236}">
                  <a16:creationId xmlns:a16="http://schemas.microsoft.com/office/drawing/2014/main" id="{31A5E5F9-4313-483F-8D04-60A4B7C3A84E}"/>
                </a:ext>
              </a:extLst>
            </p:cNvPr>
            <p:cNvSpPr/>
            <p:nvPr/>
          </p:nvSpPr>
          <p:spPr>
            <a:xfrm>
              <a:off x="274321" y="4611963"/>
              <a:ext cx="191135" cy="116205"/>
            </a:xfrm>
            <a:custGeom>
              <a:avLst/>
              <a:gdLst/>
              <a:ahLst/>
              <a:cxnLst/>
              <a:rect l="l" t="t" r="r" b="b"/>
              <a:pathLst>
                <a:path w="191134" h="116204">
                  <a:moveTo>
                    <a:pt x="190731" y="0"/>
                  </a:moveTo>
                  <a:lnTo>
                    <a:pt x="178031" y="12699"/>
                  </a:lnTo>
                  <a:lnTo>
                    <a:pt x="178031" y="103216"/>
                  </a:lnTo>
                  <a:lnTo>
                    <a:pt x="12700" y="103216"/>
                  </a:lnTo>
                  <a:lnTo>
                    <a:pt x="0" y="115916"/>
                  </a:lnTo>
                  <a:lnTo>
                    <a:pt x="190731" y="115916"/>
                  </a:lnTo>
                  <a:lnTo>
                    <a:pt x="19073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bject 64">
              <a:extLst>
                <a:ext uri="{FF2B5EF4-FFF2-40B4-BE49-F238E27FC236}">
                  <a16:creationId xmlns:a16="http://schemas.microsoft.com/office/drawing/2014/main" id="{06B6CAE9-1F87-4CC6-8333-1666CA6670C0}"/>
                </a:ext>
              </a:extLst>
            </p:cNvPr>
            <p:cNvSpPr/>
            <p:nvPr/>
          </p:nvSpPr>
          <p:spPr>
            <a:xfrm>
              <a:off x="267971" y="4605613"/>
              <a:ext cx="203835" cy="128905"/>
            </a:xfrm>
            <a:custGeom>
              <a:avLst/>
              <a:gdLst/>
              <a:ahLst/>
              <a:cxnLst/>
              <a:rect l="l" t="t" r="r" b="b"/>
              <a:pathLst>
                <a:path w="203834" h="128904">
                  <a:moveTo>
                    <a:pt x="0" y="128616"/>
                  </a:moveTo>
                  <a:lnTo>
                    <a:pt x="203431" y="128616"/>
                  </a:lnTo>
                  <a:lnTo>
                    <a:pt x="203431" y="0"/>
                  </a:lnTo>
                  <a:lnTo>
                    <a:pt x="0" y="0"/>
                  </a:lnTo>
                  <a:lnTo>
                    <a:pt x="0" y="12861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bject 65">
              <a:extLst>
                <a:ext uri="{FF2B5EF4-FFF2-40B4-BE49-F238E27FC236}">
                  <a16:creationId xmlns:a16="http://schemas.microsoft.com/office/drawing/2014/main" id="{8EF8E84B-5390-4C76-A7A5-917D9D0C9792}"/>
                </a:ext>
              </a:extLst>
            </p:cNvPr>
            <p:cNvSpPr/>
            <p:nvPr/>
          </p:nvSpPr>
          <p:spPr>
            <a:xfrm>
              <a:off x="261620" y="4740122"/>
              <a:ext cx="216535" cy="141605"/>
            </a:xfrm>
            <a:custGeom>
              <a:avLst/>
              <a:gdLst/>
              <a:ahLst/>
              <a:cxnLst/>
              <a:rect l="l" t="t" r="r" b="b"/>
              <a:pathLst>
                <a:path w="216534" h="141604">
                  <a:moveTo>
                    <a:pt x="216128" y="0"/>
                  </a:moveTo>
                  <a:lnTo>
                    <a:pt x="0" y="0"/>
                  </a:lnTo>
                  <a:lnTo>
                    <a:pt x="0" y="141312"/>
                  </a:lnTo>
                  <a:lnTo>
                    <a:pt x="216128" y="141312"/>
                  </a:lnTo>
                  <a:lnTo>
                    <a:pt x="216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bject 66">
              <a:extLst>
                <a:ext uri="{FF2B5EF4-FFF2-40B4-BE49-F238E27FC236}">
                  <a16:creationId xmlns:a16="http://schemas.microsoft.com/office/drawing/2014/main" id="{1F49C9FA-6A0E-4A7F-903F-4A75B0170AA6}"/>
                </a:ext>
              </a:extLst>
            </p:cNvPr>
            <p:cNvSpPr/>
            <p:nvPr/>
          </p:nvSpPr>
          <p:spPr>
            <a:xfrm>
              <a:off x="274321" y="4752818"/>
              <a:ext cx="191135" cy="116205"/>
            </a:xfrm>
            <a:custGeom>
              <a:avLst/>
              <a:gdLst/>
              <a:ahLst/>
              <a:cxnLst/>
              <a:rect l="l" t="t" r="r" b="b"/>
              <a:pathLst>
                <a:path w="191134" h="116204">
                  <a:moveTo>
                    <a:pt x="190731" y="0"/>
                  </a:moveTo>
                  <a:lnTo>
                    <a:pt x="178031" y="12699"/>
                  </a:lnTo>
                  <a:lnTo>
                    <a:pt x="178031" y="103216"/>
                  </a:lnTo>
                  <a:lnTo>
                    <a:pt x="12700" y="103216"/>
                  </a:lnTo>
                  <a:lnTo>
                    <a:pt x="0" y="115916"/>
                  </a:lnTo>
                  <a:lnTo>
                    <a:pt x="190731" y="115916"/>
                  </a:lnTo>
                  <a:lnTo>
                    <a:pt x="190731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bject 67">
              <a:extLst>
                <a:ext uri="{FF2B5EF4-FFF2-40B4-BE49-F238E27FC236}">
                  <a16:creationId xmlns:a16="http://schemas.microsoft.com/office/drawing/2014/main" id="{87E040EE-16F6-4DA3-80FC-26BA373DC1EE}"/>
                </a:ext>
              </a:extLst>
            </p:cNvPr>
            <p:cNvSpPr/>
            <p:nvPr/>
          </p:nvSpPr>
          <p:spPr>
            <a:xfrm>
              <a:off x="267971" y="4746468"/>
              <a:ext cx="203835" cy="128905"/>
            </a:xfrm>
            <a:custGeom>
              <a:avLst/>
              <a:gdLst/>
              <a:ahLst/>
              <a:cxnLst/>
              <a:rect l="l" t="t" r="r" b="b"/>
              <a:pathLst>
                <a:path w="203834" h="128904">
                  <a:moveTo>
                    <a:pt x="0" y="128616"/>
                  </a:moveTo>
                  <a:lnTo>
                    <a:pt x="203431" y="128616"/>
                  </a:lnTo>
                  <a:lnTo>
                    <a:pt x="203431" y="0"/>
                  </a:lnTo>
                  <a:lnTo>
                    <a:pt x="0" y="0"/>
                  </a:lnTo>
                  <a:lnTo>
                    <a:pt x="0" y="12861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81" name="object 68">
            <a:extLst>
              <a:ext uri="{FF2B5EF4-FFF2-40B4-BE49-F238E27FC236}">
                <a16:creationId xmlns:a16="http://schemas.microsoft.com/office/drawing/2014/main" id="{3F0A00FB-FEC3-4B83-93AE-BA8A337DD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01227"/>
              </p:ext>
            </p:extLst>
          </p:nvPr>
        </p:nvGraphicFramePr>
        <p:xfrm>
          <a:off x="6391115" y="1284106"/>
          <a:ext cx="1670339" cy="21838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794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ENGLISH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2598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87">
                <a:tc>
                  <a:txBody>
                    <a:bodyPr/>
                    <a:lstStyle/>
                    <a:p>
                      <a:pPr marL="259079">
                        <a:lnSpc>
                          <a:spcPts val="106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1030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 ENGLISH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LANGUAGE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CP</a:t>
                      </a:r>
                      <a:r>
                        <a:rPr sz="500" spc="-5" dirty="0">
                          <a:latin typeface="Calibri"/>
                          <a:cs typeface="Calibri"/>
                        </a:rPr>
                        <a:t> (AR)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951">
                <a:tc>
                  <a:txBody>
                    <a:bodyPr/>
                    <a:lstStyle/>
                    <a:p>
                      <a:pPr marL="259079">
                        <a:lnSpc>
                          <a:spcPts val="106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1130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ENGLISH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CP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1132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ENGLISH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SH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CP</a:t>
                      </a:r>
                      <a:r>
                        <a:rPr sz="500" spc="-5" dirty="0">
                          <a:latin typeface="Calibri"/>
                          <a:cs typeface="Calibri"/>
                        </a:rPr>
                        <a:t> (AR)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59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MATHEMATICS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2210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GEOMETRY</a:t>
                      </a:r>
                      <a:r>
                        <a:rPr sz="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CP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*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2310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ALGEBRA</a:t>
                      </a:r>
                      <a:r>
                        <a:rPr sz="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CP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5" dirty="0">
                          <a:latin typeface="Calibri"/>
                          <a:cs typeface="Calibri"/>
                        </a:rPr>
                        <a:t>*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4700 BUSINESS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&amp; PERSONAL FINANCE</a:t>
                      </a:r>
                      <a:r>
                        <a:rPr sz="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CP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^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4725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ACCOUNTING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(Automated)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CP </a:t>
                      </a:r>
                      <a:r>
                        <a:rPr sz="500" b="1" dirty="0">
                          <a:latin typeface="Calibri"/>
                          <a:cs typeface="Calibri"/>
                        </a:rPr>
                        <a:t>*</a:t>
                      </a:r>
                      <a:r>
                        <a:rPr sz="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600" b="1" spc="-5" dirty="0">
                          <a:latin typeface="Calibri"/>
                          <a:cs typeface="Calibri"/>
                        </a:rPr>
                        <a:t>^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7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700" b="1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SCIENCE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385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68">
                <a:tc>
                  <a:txBody>
                    <a:bodyPr/>
                    <a:lstStyle/>
                    <a:p>
                      <a:pPr marL="259079">
                        <a:lnSpc>
                          <a:spcPts val="1055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1610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U.S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HISTORY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CP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408">
                <a:tc>
                  <a:txBody>
                    <a:bodyPr/>
                    <a:lstStyle/>
                    <a:p>
                      <a:pPr marL="259079">
                        <a:lnSpc>
                          <a:spcPts val="1060"/>
                        </a:lnSpc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1630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AP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U.S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HISTORY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500" dirty="0">
                          <a:latin typeface="Calibri"/>
                          <a:cs typeface="Calibri"/>
                        </a:rPr>
                        <a:t>CP </a:t>
                      </a:r>
                      <a:r>
                        <a:rPr sz="500" spc="-5" dirty="0">
                          <a:latin typeface="Calibri"/>
                          <a:cs typeface="Calibri"/>
                        </a:rPr>
                        <a:t>(AR)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125">
                <a:tc>
                  <a:txBody>
                    <a:bodyPr/>
                    <a:lstStyle/>
                    <a:p>
                      <a:pPr marL="69850">
                        <a:lnSpc>
                          <a:spcPts val="1160"/>
                        </a:lnSpc>
                      </a:pPr>
                      <a:r>
                        <a:rPr sz="700" b="1" spc="-5" dirty="0">
                          <a:latin typeface="Calibri"/>
                          <a:cs typeface="Calibri"/>
                        </a:rPr>
                        <a:t>RSP/SDC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8020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MODIFIED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ENGLISH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8210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FUNCTIONAL LANGUAGE ARTS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3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8265</a:t>
                      </a:r>
                      <a:r>
                        <a:rPr sz="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FUNCTIONAL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U.S</a:t>
                      </a:r>
                      <a:r>
                        <a:rPr sz="7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HISTORY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spc="-5" dirty="0">
                          <a:latin typeface="Calibri"/>
                          <a:cs typeface="Calibri"/>
                        </a:rPr>
                        <a:t>8122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STUDY</a:t>
                      </a:r>
                      <a:r>
                        <a:rPr sz="7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SKILLS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TRANSITION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11</a:t>
                      </a:r>
                      <a:endParaRPr sz="7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" name="object 69">
            <a:extLst>
              <a:ext uri="{FF2B5EF4-FFF2-40B4-BE49-F238E27FC236}">
                <a16:creationId xmlns:a16="http://schemas.microsoft.com/office/drawing/2014/main" id="{B2BC25A5-D134-47EB-B178-DE96610E5DF0}"/>
              </a:ext>
            </a:extLst>
          </p:cNvPr>
          <p:cNvSpPr/>
          <p:nvPr/>
        </p:nvSpPr>
        <p:spPr>
          <a:xfrm>
            <a:off x="6420211" y="3371900"/>
            <a:ext cx="669780" cy="106074"/>
          </a:xfrm>
          <a:custGeom>
            <a:avLst/>
            <a:gdLst/>
            <a:ahLst/>
            <a:cxnLst/>
            <a:rect l="l" t="t" r="r" b="b"/>
            <a:pathLst>
              <a:path w="982344" h="155575">
                <a:moveTo>
                  <a:pt x="981760" y="0"/>
                </a:moveTo>
                <a:lnTo>
                  <a:pt x="0" y="0"/>
                </a:lnTo>
                <a:lnTo>
                  <a:pt x="0" y="155448"/>
                </a:lnTo>
                <a:lnTo>
                  <a:pt x="981760" y="155448"/>
                </a:lnTo>
                <a:lnTo>
                  <a:pt x="9817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70">
            <a:extLst>
              <a:ext uri="{FF2B5EF4-FFF2-40B4-BE49-F238E27FC236}">
                <a16:creationId xmlns:a16="http://schemas.microsoft.com/office/drawing/2014/main" id="{9E3C3189-1F2F-41ED-AFAA-A2A770B339C3}"/>
              </a:ext>
            </a:extLst>
          </p:cNvPr>
          <p:cNvSpPr txBox="1"/>
          <p:nvPr/>
        </p:nvSpPr>
        <p:spPr>
          <a:xfrm>
            <a:off x="6420211" y="3360123"/>
            <a:ext cx="669780" cy="113271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defTabSz="623438">
              <a:spcBef>
                <a:spcPts val="65"/>
              </a:spcBef>
            </a:pPr>
            <a:r>
              <a:rPr sz="682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682" b="1" spc="-3" dirty="0">
                <a:solidFill>
                  <a:prstClr val="black"/>
                </a:solidFill>
                <a:latin typeface="Calibri"/>
                <a:cs typeface="Calibri"/>
              </a:rPr>
              <a:t>LE</a:t>
            </a:r>
            <a:r>
              <a:rPr sz="682" b="1" spc="-7" dirty="0">
                <a:solidFill>
                  <a:prstClr val="black"/>
                </a:solidFill>
                <a:latin typeface="Calibri"/>
                <a:cs typeface="Calibri"/>
              </a:rPr>
              <a:t>CTIV</a:t>
            </a:r>
            <a:r>
              <a:rPr sz="682" b="1" spc="-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682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b="1" spc="-7" dirty="0">
                <a:solidFill>
                  <a:prstClr val="black"/>
                </a:solidFill>
                <a:latin typeface="Calibri"/>
                <a:cs typeface="Calibri"/>
              </a:rPr>
              <a:t>CLA</a:t>
            </a:r>
            <a:r>
              <a:rPr sz="682" b="1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682" b="1" spc="-7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682" b="1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682" b="1" spc="-3" dirty="0">
                <a:solidFill>
                  <a:prstClr val="black"/>
                </a:solidFill>
                <a:latin typeface="Calibri"/>
                <a:cs typeface="Calibri"/>
              </a:rPr>
              <a:t>S: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4" name="object 71">
            <a:extLst>
              <a:ext uri="{FF2B5EF4-FFF2-40B4-BE49-F238E27FC236}">
                <a16:creationId xmlns:a16="http://schemas.microsoft.com/office/drawing/2014/main" id="{E30A948D-E71F-4C26-815D-601C04ABAAC3}"/>
              </a:ext>
            </a:extLst>
          </p:cNvPr>
          <p:cNvSpPr/>
          <p:nvPr/>
        </p:nvSpPr>
        <p:spPr>
          <a:xfrm>
            <a:off x="6420211" y="3464378"/>
            <a:ext cx="689263" cy="5195"/>
          </a:xfrm>
          <a:custGeom>
            <a:avLst/>
            <a:gdLst/>
            <a:ahLst/>
            <a:cxnLst/>
            <a:rect l="l" t="t" r="r" b="b"/>
            <a:pathLst>
              <a:path w="1010919" h="7620">
                <a:moveTo>
                  <a:pt x="1010716" y="0"/>
                </a:moveTo>
                <a:lnTo>
                  <a:pt x="0" y="0"/>
                </a:lnTo>
                <a:lnTo>
                  <a:pt x="0" y="7620"/>
                </a:lnTo>
                <a:lnTo>
                  <a:pt x="1010716" y="7620"/>
                </a:lnTo>
                <a:lnTo>
                  <a:pt x="10107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72">
            <a:extLst>
              <a:ext uri="{FF2B5EF4-FFF2-40B4-BE49-F238E27FC236}">
                <a16:creationId xmlns:a16="http://schemas.microsoft.com/office/drawing/2014/main" id="{480A2AE1-D1B3-49E4-96FB-51CEF9EB7C75}"/>
              </a:ext>
            </a:extLst>
          </p:cNvPr>
          <p:cNvSpPr txBox="1"/>
          <p:nvPr/>
        </p:nvSpPr>
        <p:spPr>
          <a:xfrm>
            <a:off x="6411552" y="3412291"/>
            <a:ext cx="1640898" cy="1679778"/>
          </a:xfrm>
          <a:prstGeom prst="rect">
            <a:avLst/>
          </a:prstGeom>
        </p:spPr>
        <p:txBody>
          <a:bodyPr vert="horz" wrap="square" lIns="0" tIns="61047" rIns="0" bIns="0" rtlCol="0">
            <a:spAutoFit/>
          </a:bodyPr>
          <a:lstStyle/>
          <a:p>
            <a:pPr marL="8659" defTabSz="623438">
              <a:spcBef>
                <a:spcPts val="481"/>
              </a:spcBef>
            </a:pPr>
            <a:r>
              <a:rPr sz="648" b="1" i="1" spc="-3" dirty="0">
                <a:solidFill>
                  <a:prstClr val="black"/>
                </a:solidFill>
                <a:latin typeface="Calibri"/>
                <a:cs typeface="Calibri"/>
              </a:rPr>
              <a:t>CHOOSE</a:t>
            </a:r>
            <a:r>
              <a:rPr sz="648" b="1" i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48" b="1" i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8</a:t>
            </a:r>
            <a:r>
              <a:rPr sz="648" b="1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48" b="1" i="1" spc="-3" dirty="0">
                <a:solidFill>
                  <a:prstClr val="black"/>
                </a:solidFill>
                <a:latin typeface="Calibri"/>
                <a:cs typeface="Calibri"/>
              </a:rPr>
              <a:t>ELECTIVES</a:t>
            </a:r>
            <a:r>
              <a:rPr sz="648" b="1" i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48" b="1" i="1" spc="-3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648" b="1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48" b="1" i="1" spc="-3" dirty="0">
                <a:solidFill>
                  <a:prstClr val="black"/>
                </a:solidFill>
                <a:latin typeface="Calibri"/>
                <a:cs typeface="Calibri"/>
              </a:rPr>
              <a:t>ORDER OF PREFERENCE</a:t>
            </a:r>
            <a:endParaRPr sz="648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33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MATHEMATICS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2240 AP STATISTICS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0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2310 ALGEBRA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4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2320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PRE-CALCULUS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36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SOCIAL</a:t>
            </a:r>
            <a:r>
              <a:rPr sz="682" b="1" u="sng" spc="-1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SCIENCE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1513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WORLD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GEOGRAPHY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1740</a:t>
            </a:r>
            <a:r>
              <a:rPr sz="682" spc="-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ETHNIC</a:t>
            </a:r>
            <a:r>
              <a:rPr sz="682" spc="-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STUDIES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1751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AP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PSYCHOLOGY</a:t>
            </a:r>
            <a:r>
              <a:rPr sz="682" spc="-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23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LIFE</a:t>
            </a:r>
            <a:r>
              <a:rPr sz="682" b="1" u="sng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SCIENCE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3140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AP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BIOLOGY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3230</a:t>
            </a:r>
            <a:r>
              <a:rPr sz="682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PHYSIOLOGY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3275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ZOOLOGY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6770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SUSTAINABLE AG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BIOLOGY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6" name="object 73">
            <a:extLst>
              <a:ext uri="{FF2B5EF4-FFF2-40B4-BE49-F238E27FC236}">
                <a16:creationId xmlns:a16="http://schemas.microsoft.com/office/drawing/2014/main" id="{CF691F00-A6F3-4E05-94E4-F5579A20022A}"/>
              </a:ext>
            </a:extLst>
          </p:cNvPr>
          <p:cNvSpPr txBox="1"/>
          <p:nvPr/>
        </p:nvSpPr>
        <p:spPr>
          <a:xfrm>
            <a:off x="8111245" y="1272330"/>
            <a:ext cx="1583315" cy="2150303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25977" defTabSz="623438">
              <a:spcBef>
                <a:spcPts val="65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682" b="1" u="sng" spc="-1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SCIENCE</a:t>
            </a:r>
            <a:r>
              <a:rPr sz="682" b="1" u="sng" spc="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68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3032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 PHYSICS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Universe</a:t>
            </a:r>
            <a:r>
              <a:rPr sz="682" spc="-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3145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AP ENVIRONMENTAL SCIENCE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3222 AP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PHYSICS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3252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CHEMISTRY in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Earth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Systems</a:t>
            </a:r>
            <a:r>
              <a:rPr sz="682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4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3211 AP CHEMISTRY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0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3270 ASTRONOMY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6555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AG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SOIL CHEMISTRY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1592" marR="420388" indent="-316048" defTabSz="623438">
              <a:lnSpc>
                <a:spcPct val="102000"/>
              </a:lnSpc>
              <a:tabLst>
                <a:tab pos="154561" algn="l"/>
              </a:tabLst>
            </a:pPr>
            <a:r>
              <a:rPr sz="972" b="1" u="sng" spc="-5" baseline="263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6790 AGRISCIENCE SYSTEMS </a:t>
            </a:r>
            <a:r>
              <a:rPr sz="682" spc="-14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MANAGEMENT</a:t>
            </a:r>
            <a:endParaRPr sz="68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262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WORLD</a:t>
            </a:r>
            <a:r>
              <a:rPr sz="682" b="1" u="sng" spc="-1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LANGUAGE</a:t>
            </a:r>
            <a:endParaRPr sz="68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4110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SPANISH 1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4120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SPANISH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4130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SPANISH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4140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SPANISH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4150 AP SPANISH LANG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4160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SPANISH SPEAKERS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(AR)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4170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SPANISH SPEAKERS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5977" defTabSz="623438">
              <a:spcBef>
                <a:spcPts val="1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4210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FRENCH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</a:p>
          <a:p>
            <a:pPr marL="25977" defTabSz="623438">
              <a:spcBef>
                <a:spcPts val="7"/>
              </a:spcBef>
              <a:tabLst>
                <a:tab pos="154561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4220 FRENCH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7" name="object 74">
            <a:extLst>
              <a:ext uri="{FF2B5EF4-FFF2-40B4-BE49-F238E27FC236}">
                <a16:creationId xmlns:a16="http://schemas.microsoft.com/office/drawing/2014/main" id="{D91FD394-4788-4ADA-BB97-E097754EE547}"/>
              </a:ext>
            </a:extLst>
          </p:cNvPr>
          <p:cNvSpPr txBox="1"/>
          <p:nvPr/>
        </p:nvSpPr>
        <p:spPr>
          <a:xfrm>
            <a:off x="8128563" y="3418312"/>
            <a:ext cx="833438" cy="113271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4230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FRENCH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8" name="object 75">
            <a:extLst>
              <a:ext uri="{FF2B5EF4-FFF2-40B4-BE49-F238E27FC236}">
                <a16:creationId xmlns:a16="http://schemas.microsoft.com/office/drawing/2014/main" id="{2C69EA38-B61E-4D7B-B7CC-93E314BD0024}"/>
              </a:ext>
            </a:extLst>
          </p:cNvPr>
          <p:cNvSpPr txBox="1"/>
          <p:nvPr/>
        </p:nvSpPr>
        <p:spPr>
          <a:xfrm>
            <a:off x="8128563" y="3465071"/>
            <a:ext cx="1637001" cy="1957045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lnSpc>
                <a:spcPts val="620"/>
              </a:lnSpc>
              <a:spcBef>
                <a:spcPts val="65"/>
              </a:spcBef>
              <a:tabLst>
                <a:tab pos="137243" algn="l"/>
              </a:tabLst>
            </a:pPr>
            <a:r>
              <a:rPr sz="648" b="1" i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endParaRPr sz="648">
              <a:solidFill>
                <a:prstClr val="black"/>
              </a:solidFill>
              <a:latin typeface="Calibri"/>
              <a:cs typeface="Calibri"/>
            </a:endParaRPr>
          </a:p>
          <a:p>
            <a:pPr marL="137243" defTabSz="623438">
              <a:lnSpc>
                <a:spcPts val="661"/>
              </a:lnSpc>
            </a:pP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4240 FRENCH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30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AGRICULTURE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4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6500 AG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SCIENCE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6700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BASIC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AG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MECHANICS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6720 AG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EQUIP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CONTRUCTION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6760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 POWER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AG MECHANICS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6765 AG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WOOD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6775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ADV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AG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WOOD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(RC)</a:t>
            </a:r>
            <a:r>
              <a:rPr sz="545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6740 ART/HIST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FLORICULTURE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$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6750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ADV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FLORICULTURE</a:t>
            </a:r>
            <a:r>
              <a:rPr sz="682" spc="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33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BUSINESS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0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4500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INTRO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 BUSINESS</a:t>
            </a:r>
            <a:r>
              <a:rPr sz="682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4626 DIGITAL LITERACY</a:t>
            </a:r>
            <a:r>
              <a:rPr sz="682" spc="-3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4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4630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COMPUTER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 APPLICATION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20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4645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AP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COMPUTER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SCIENCE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4700 BUSINESS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&amp; PERSONAL FINANCE</a:t>
            </a:r>
            <a:r>
              <a:rPr sz="682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48" b="1" spc="-3" dirty="0">
                <a:solidFill>
                  <a:prstClr val="black"/>
                </a:solidFill>
                <a:latin typeface="Calibri"/>
                <a:cs typeface="Calibri"/>
              </a:rPr>
              <a:t>^</a:t>
            </a:r>
            <a:endParaRPr sz="648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4725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ACCOUNTING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(Automated)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r>
              <a:rPr sz="545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48" b="1" spc="-3" dirty="0">
                <a:solidFill>
                  <a:prstClr val="black"/>
                </a:solidFill>
                <a:latin typeface="Calibri"/>
                <a:cs typeface="Calibri"/>
              </a:rPr>
              <a:t>^</a:t>
            </a:r>
            <a:endParaRPr sz="648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9" name="object 76">
            <a:extLst>
              <a:ext uri="{FF2B5EF4-FFF2-40B4-BE49-F238E27FC236}">
                <a16:creationId xmlns:a16="http://schemas.microsoft.com/office/drawing/2014/main" id="{8B5C32C9-E116-47E8-8072-0C8C681DE914}"/>
              </a:ext>
            </a:extLst>
          </p:cNvPr>
          <p:cNvSpPr/>
          <p:nvPr/>
        </p:nvSpPr>
        <p:spPr>
          <a:xfrm>
            <a:off x="9811371" y="5290518"/>
            <a:ext cx="129453" cy="106074"/>
          </a:xfrm>
          <a:custGeom>
            <a:avLst/>
            <a:gdLst/>
            <a:ahLst/>
            <a:cxnLst/>
            <a:rect l="l" t="t" r="r" b="b"/>
            <a:pathLst>
              <a:path w="189864" h="155575">
                <a:moveTo>
                  <a:pt x="0" y="0"/>
                </a:moveTo>
                <a:lnTo>
                  <a:pt x="189364" y="0"/>
                </a:lnTo>
              </a:path>
              <a:path w="189864" h="155575">
                <a:moveTo>
                  <a:pt x="0" y="155447"/>
                </a:moveTo>
                <a:lnTo>
                  <a:pt x="189364" y="155447"/>
                </a:lnTo>
              </a:path>
            </a:pathLst>
          </a:custGeom>
          <a:ln w="11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23438"/>
            <a:endParaRPr sz="122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77">
            <a:extLst>
              <a:ext uri="{FF2B5EF4-FFF2-40B4-BE49-F238E27FC236}">
                <a16:creationId xmlns:a16="http://schemas.microsoft.com/office/drawing/2014/main" id="{2F0590FF-CA85-48FF-A166-D0182D826D81}"/>
              </a:ext>
            </a:extLst>
          </p:cNvPr>
          <p:cNvSpPr txBox="1"/>
          <p:nvPr/>
        </p:nvSpPr>
        <p:spPr>
          <a:xfrm>
            <a:off x="9802712" y="1272330"/>
            <a:ext cx="1641331" cy="4255816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PHYSICAL</a:t>
            </a:r>
            <a:r>
              <a:rPr sz="682" b="1" u="sng" spc="-1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EDUCATION</a:t>
            </a:r>
            <a:endParaRPr sz="68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2710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BODY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CONDITIONING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545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2711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BODY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CONDITIONING/SPORTS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spc="-3" dirty="0">
                <a:solidFill>
                  <a:prstClr val="black"/>
                </a:solidFill>
                <a:latin typeface="Calibri"/>
                <a:cs typeface="Calibri"/>
              </a:rPr>
              <a:t>(AR)(RC)</a:t>
            </a:r>
            <a:endParaRPr sz="47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2730 AEROBICS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2740 TEAM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SPORTS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4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2750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JROTC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</a:p>
          <a:p>
            <a:pPr marL="8659" defTabSz="623438">
              <a:spcBef>
                <a:spcPts val="10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2760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JROTC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2770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JROTC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RC)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2780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JROTC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26"/>
              </a:spcBef>
            </a:pP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MISCELLANEOUS</a:t>
            </a:r>
            <a:endParaRPr sz="68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5500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LIFE MANAGEMENT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</a:p>
          <a:p>
            <a:pPr marL="8659" defTabSz="623438">
              <a:spcBef>
                <a:spcPts val="14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5600 CULINARY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ARTS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5800 ADULT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LIVING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26"/>
              </a:spcBef>
            </a:pPr>
            <a:r>
              <a:rPr sz="682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VISUAL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682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PERFORMING </a:t>
            </a:r>
            <a:r>
              <a:rPr sz="682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ARTS</a:t>
            </a:r>
            <a:endParaRPr sz="68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6000</a:t>
            </a:r>
            <a:r>
              <a:rPr sz="682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INTRO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ART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6010 ADV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ART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6020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COLOR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 &amp; DESIGN</a:t>
            </a:r>
            <a:r>
              <a:rPr sz="682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6030 CERAMICS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6035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ADV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CERAMICS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(RC)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6055 DIGITAL MEDIA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PRODUCTION</a:t>
            </a:r>
            <a:r>
              <a:rPr sz="682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6100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THREE DIMENSIONAL ART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$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6120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ADV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GRAPHIC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DESIGN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6105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COMP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 ANIMATION</a:t>
            </a:r>
            <a:r>
              <a:rPr sz="682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&amp; PROD.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$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6115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COMP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GRAPHICS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&amp;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ANIMATION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 $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6215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DIGITAL PHOTOGRAPHY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6220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ADV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DIGITAL PHOTO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6240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INTRO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 THEATRE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6250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INTERMEDIATE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THEATRE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(AR) (RC)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6260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ADV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THEATRE</a:t>
            </a:r>
            <a:r>
              <a:rPr sz="682" spc="-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(AR) (RC)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6263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MUSICAL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THEATRE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</a:p>
          <a:p>
            <a:pPr marL="8659" defTabSz="623438">
              <a:spcBef>
                <a:spcPts val="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6264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MUSICAL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THEATRE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6315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CONCERT</a:t>
            </a:r>
            <a:r>
              <a:rPr sz="682" spc="-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BAND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AY</a:t>
            </a: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6320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ADV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BAND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AY</a:t>
            </a:r>
            <a:r>
              <a:rPr sz="545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4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6400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CHOIR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</a:p>
          <a:p>
            <a:pPr marL="8659" defTabSz="623438">
              <a:spcBef>
                <a:spcPts val="10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6430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ADV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CHOIR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AY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(RC)</a:t>
            </a:r>
            <a:r>
              <a:rPr sz="545" spc="-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6450 GUITAR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(RC)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37243" defTabSz="623438">
              <a:spcBef>
                <a:spcPts val="17"/>
              </a:spcBef>
            </a:pP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6460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PIANO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</a:p>
          <a:p>
            <a:pPr marL="137243" defTabSz="623438">
              <a:spcBef>
                <a:spcPts val="17"/>
              </a:spcBef>
            </a:pP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6470 ADV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PIANO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CP</a:t>
            </a:r>
            <a:r>
              <a:rPr sz="545" spc="-3" dirty="0">
                <a:solidFill>
                  <a:prstClr val="black"/>
                </a:solidFill>
                <a:latin typeface="Calibri"/>
                <a:cs typeface="Calibri"/>
              </a:rPr>
              <a:t> (RC)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426"/>
              </a:spcBef>
            </a:pPr>
            <a:r>
              <a:rPr sz="682" b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CTE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(YEAR</a:t>
            </a:r>
            <a:r>
              <a:rPr sz="682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 CLASSES</a:t>
            </a:r>
            <a:r>
              <a:rPr sz="682" b="1" u="sng" spc="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</a:t>
            </a:r>
            <a:r>
              <a:rPr sz="682" b="1" i="1" u="sng" spc="-7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682" b="1" i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CAMPUS</a:t>
            </a:r>
            <a:r>
              <a:rPr sz="682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682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1" name="object 78">
            <a:extLst>
              <a:ext uri="{FF2B5EF4-FFF2-40B4-BE49-F238E27FC236}">
                <a16:creationId xmlns:a16="http://schemas.microsoft.com/office/drawing/2014/main" id="{93112CE7-0333-4397-8EAD-D461E3CC7109}"/>
              </a:ext>
            </a:extLst>
          </p:cNvPr>
          <p:cNvSpPr txBox="1"/>
          <p:nvPr/>
        </p:nvSpPr>
        <p:spPr>
          <a:xfrm>
            <a:off x="9802712" y="5817971"/>
            <a:ext cx="1615786" cy="743059"/>
          </a:xfrm>
          <a:prstGeom prst="rect">
            <a:avLst/>
          </a:prstGeom>
        </p:spPr>
        <p:txBody>
          <a:bodyPr vert="horz" wrap="square" lIns="0" tIns="8226" rIns="0" bIns="0" rtlCol="0">
            <a:spAutoFit/>
          </a:bodyPr>
          <a:lstStyle/>
          <a:p>
            <a:pPr marL="8659" defTabSz="623438">
              <a:spcBef>
                <a:spcPts val="65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1800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ADMINISTRATION 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JUSTICE</a:t>
            </a:r>
            <a:endParaRPr sz="682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4985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CULINARY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ARTS/ FOOD SERVICE</a:t>
            </a:r>
            <a:r>
              <a:rPr sz="682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*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4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5015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AUTOMOTIVE TECH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i="1" spc="-3" dirty="0">
                <a:solidFill>
                  <a:prstClr val="black"/>
                </a:solidFill>
                <a:latin typeface="Calibri"/>
                <a:cs typeface="Calibri"/>
              </a:rPr>
              <a:t>(2</a:t>
            </a:r>
            <a:r>
              <a:rPr sz="477" i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i="1" spc="-3" dirty="0">
                <a:solidFill>
                  <a:prstClr val="black"/>
                </a:solidFill>
                <a:latin typeface="Calibri"/>
                <a:cs typeface="Calibri"/>
              </a:rPr>
              <a:t>periods</a:t>
            </a:r>
            <a:r>
              <a:rPr sz="477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i="1" spc="-7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477" i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i="1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477" i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i="1" spc="-3" dirty="0">
                <a:solidFill>
                  <a:prstClr val="black"/>
                </a:solidFill>
                <a:latin typeface="Calibri"/>
                <a:cs typeface="Calibri"/>
              </a:rPr>
              <a:t>term)</a:t>
            </a:r>
            <a:endParaRPr sz="477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0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5540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INTERIOR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DESIGN</a:t>
            </a:r>
            <a:r>
              <a:rPr sz="682" spc="-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//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5855 FASHION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MERCHANDISING</a:t>
            </a:r>
            <a:r>
              <a:rPr sz="6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//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4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5865 CAREERS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W/</a:t>
            </a:r>
            <a:r>
              <a:rPr sz="682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CHILDREN</a:t>
            </a:r>
            <a:r>
              <a:rPr sz="682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//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8659" defTabSz="623438">
              <a:spcBef>
                <a:spcPts val="17"/>
              </a:spcBef>
              <a:tabLst>
                <a:tab pos="137243" algn="l"/>
              </a:tabLst>
            </a:pPr>
            <a:r>
              <a:rPr sz="682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5875</a:t>
            </a:r>
            <a:r>
              <a:rPr sz="682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HEALTH</a:t>
            </a:r>
            <a:r>
              <a:rPr sz="682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82" spc="-3" dirty="0">
                <a:solidFill>
                  <a:prstClr val="black"/>
                </a:solidFill>
                <a:latin typeface="Calibri"/>
                <a:cs typeface="Calibri"/>
              </a:rPr>
              <a:t>CAREERS </a:t>
            </a:r>
            <a:r>
              <a:rPr sz="545" b="1" dirty="0">
                <a:solidFill>
                  <a:prstClr val="black"/>
                </a:solidFill>
                <a:latin typeface="Calibri"/>
                <a:cs typeface="Calibri"/>
              </a:rPr>
              <a:t>//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92" name="object 79">
            <a:extLst>
              <a:ext uri="{FF2B5EF4-FFF2-40B4-BE49-F238E27FC236}">
                <a16:creationId xmlns:a16="http://schemas.microsoft.com/office/drawing/2014/main" id="{785F7AC9-F323-425C-AA98-FBC556BD14AD}"/>
              </a:ext>
            </a:extLst>
          </p:cNvPr>
          <p:cNvGrpSpPr/>
          <p:nvPr/>
        </p:nvGrpSpPr>
        <p:grpSpPr>
          <a:xfrm>
            <a:off x="6376568" y="5202354"/>
            <a:ext cx="3336781" cy="1480272"/>
            <a:chOff x="213359" y="7757173"/>
            <a:chExt cx="4893945" cy="2171065"/>
          </a:xfrm>
        </p:grpSpPr>
        <p:pic>
          <p:nvPicPr>
            <p:cNvPr id="93" name="object 80">
              <a:extLst>
                <a:ext uri="{FF2B5EF4-FFF2-40B4-BE49-F238E27FC236}">
                  <a16:creationId xmlns:a16="http://schemas.microsoft.com/office/drawing/2014/main" id="{EAD71B6E-3A72-4446-8771-4B0973BBDB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2349" y="8227011"/>
              <a:ext cx="2264354" cy="1700923"/>
            </a:xfrm>
            <a:prstGeom prst="rect">
              <a:avLst/>
            </a:prstGeom>
          </p:spPr>
        </p:pic>
        <p:pic>
          <p:nvPicPr>
            <p:cNvPr id="94" name="object 81">
              <a:extLst>
                <a:ext uri="{FF2B5EF4-FFF2-40B4-BE49-F238E27FC236}">
                  <a16:creationId xmlns:a16="http://schemas.microsoft.com/office/drawing/2014/main" id="{A6D83686-73C1-44D6-834B-F52A141144D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0573" y="8285252"/>
              <a:ext cx="1114712" cy="259855"/>
            </a:xfrm>
            <a:prstGeom prst="rect">
              <a:avLst/>
            </a:prstGeom>
          </p:spPr>
        </p:pic>
        <p:pic>
          <p:nvPicPr>
            <p:cNvPr id="95" name="object 82">
              <a:extLst>
                <a:ext uri="{FF2B5EF4-FFF2-40B4-BE49-F238E27FC236}">
                  <a16:creationId xmlns:a16="http://schemas.microsoft.com/office/drawing/2014/main" id="{B2F85FC2-670E-4318-B8D2-2B042F6F511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3359" y="7757173"/>
              <a:ext cx="2534412" cy="1519428"/>
            </a:xfrm>
            <a:prstGeom prst="rect">
              <a:avLst/>
            </a:prstGeom>
          </p:spPr>
        </p:pic>
        <p:pic>
          <p:nvPicPr>
            <p:cNvPr id="96" name="object 83">
              <a:extLst>
                <a:ext uri="{FF2B5EF4-FFF2-40B4-BE49-F238E27FC236}">
                  <a16:creationId xmlns:a16="http://schemas.microsoft.com/office/drawing/2014/main" id="{0AC638EC-CBB8-42AC-A65B-1C0157DAF37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503" y="7812037"/>
              <a:ext cx="2516124" cy="1409700"/>
            </a:xfrm>
            <a:prstGeom prst="rect">
              <a:avLst/>
            </a:prstGeom>
          </p:spPr>
        </p:pic>
        <p:pic>
          <p:nvPicPr>
            <p:cNvPr id="97" name="object 84">
              <a:extLst>
                <a:ext uri="{FF2B5EF4-FFF2-40B4-BE49-F238E27FC236}">
                  <a16:creationId xmlns:a16="http://schemas.microsoft.com/office/drawing/2014/main" id="{F61496D2-1AA8-4E67-BFE6-5B45A5ECFF3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603" y="7784592"/>
              <a:ext cx="2444750" cy="1428750"/>
            </a:xfrm>
            <a:prstGeom prst="rect">
              <a:avLst/>
            </a:prstGeom>
          </p:spPr>
        </p:pic>
      </p:grpSp>
      <p:sp>
        <p:nvSpPr>
          <p:cNvPr id="98" name="object 85">
            <a:extLst>
              <a:ext uri="{FF2B5EF4-FFF2-40B4-BE49-F238E27FC236}">
                <a16:creationId xmlns:a16="http://schemas.microsoft.com/office/drawing/2014/main" id="{44B4180C-78BE-49F7-8005-FDCD16216AAF}"/>
              </a:ext>
            </a:extLst>
          </p:cNvPr>
          <p:cNvSpPr txBox="1"/>
          <p:nvPr/>
        </p:nvSpPr>
        <p:spPr>
          <a:xfrm>
            <a:off x="6408781" y="5221049"/>
            <a:ext cx="1666875" cy="92042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606" rIns="0" bIns="0" rtlCol="0">
            <a:spAutoFit/>
          </a:bodyPr>
          <a:lstStyle/>
          <a:p>
            <a:pPr marL="65374" defTabSz="623438">
              <a:spcBef>
                <a:spcPts val="249"/>
              </a:spcBef>
            </a:pPr>
            <a:r>
              <a:rPr sz="477" b="1" u="sng" spc="-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LEGEND:</a:t>
            </a:r>
            <a:endParaRPr sz="477">
              <a:solidFill>
                <a:prstClr val="black"/>
              </a:solidFill>
              <a:latin typeface="Calibri"/>
              <a:cs typeface="Calibri"/>
            </a:endParaRPr>
          </a:p>
          <a:p>
            <a:pPr marL="65374" defTabSz="623438">
              <a:spcBef>
                <a:spcPts val="7"/>
              </a:spcBef>
              <a:tabLst>
                <a:tab pos="255436" algn="l"/>
              </a:tabLst>
            </a:pP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AY	=</a:t>
            </a:r>
            <a:r>
              <a:rPr sz="477" b="1" spc="9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All Year</a:t>
            </a:r>
            <a:endParaRPr sz="477">
              <a:solidFill>
                <a:prstClr val="black"/>
              </a:solidFill>
              <a:latin typeface="Calibri"/>
              <a:cs typeface="Calibri"/>
            </a:endParaRPr>
          </a:p>
          <a:p>
            <a:pPr marL="65374" marR="784060" defTabSz="623438">
              <a:lnSpc>
                <a:spcPct val="101400"/>
              </a:lnSpc>
              <a:spcBef>
                <a:spcPts val="10"/>
              </a:spcBef>
              <a:tabLst>
                <a:tab pos="260632" algn="l"/>
              </a:tabLst>
            </a:pP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CP	=</a:t>
            </a:r>
            <a:r>
              <a:rPr sz="477" b="1" spc="99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College prep class </a:t>
            </a:r>
            <a:r>
              <a:rPr sz="47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(AR)	=</a:t>
            </a:r>
            <a:r>
              <a:rPr sz="477" b="1" spc="20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Approval required </a:t>
            </a:r>
            <a:r>
              <a:rPr sz="47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(RC)	=</a:t>
            </a:r>
            <a:r>
              <a:rPr sz="477" b="1" spc="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Repeatable</a:t>
            </a:r>
            <a:r>
              <a:rPr sz="477" b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for credit</a:t>
            </a:r>
            <a:endParaRPr sz="477">
              <a:solidFill>
                <a:prstClr val="black"/>
              </a:solidFill>
              <a:latin typeface="Calibri"/>
              <a:cs typeface="Calibri"/>
            </a:endParaRPr>
          </a:p>
          <a:p>
            <a:pPr marL="65374" defTabSz="623438">
              <a:spcBef>
                <a:spcPts val="7"/>
              </a:spcBef>
              <a:tabLst>
                <a:tab pos="260632" algn="l"/>
              </a:tabLst>
            </a:pP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$	=</a:t>
            </a:r>
            <a:r>
              <a:rPr sz="477" b="1" spc="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Fee</a:t>
            </a:r>
            <a:r>
              <a:rPr sz="47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required for class </a:t>
            </a:r>
            <a:r>
              <a:rPr sz="477" b="1" dirty="0">
                <a:solidFill>
                  <a:prstClr val="black"/>
                </a:solidFill>
                <a:latin typeface="Calibri"/>
                <a:cs typeface="Calibri"/>
              </a:rPr>
              <a:t>($32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 -</a:t>
            </a:r>
            <a:r>
              <a:rPr sz="477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$42)</a:t>
            </a:r>
            <a:endParaRPr sz="477">
              <a:solidFill>
                <a:prstClr val="black"/>
              </a:solidFill>
              <a:latin typeface="Calibri"/>
              <a:cs typeface="Calibri"/>
            </a:endParaRPr>
          </a:p>
          <a:p>
            <a:pPr marL="65374" defTabSz="623438">
              <a:spcBef>
                <a:spcPts val="10"/>
              </a:spcBef>
              <a:tabLst>
                <a:tab pos="260632" algn="l"/>
              </a:tabLst>
            </a:pP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*	=</a:t>
            </a:r>
            <a:r>
              <a:rPr sz="47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Pre-requisite</a:t>
            </a:r>
            <a:r>
              <a:rPr sz="47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required</a:t>
            </a:r>
            <a:endParaRPr sz="477">
              <a:solidFill>
                <a:prstClr val="black"/>
              </a:solidFill>
              <a:latin typeface="Calibri"/>
              <a:cs typeface="Calibri"/>
            </a:endParaRPr>
          </a:p>
          <a:p>
            <a:pPr marL="65374" defTabSz="623438">
              <a:spcBef>
                <a:spcPts val="14"/>
              </a:spcBef>
              <a:tabLst>
                <a:tab pos="258467" algn="l"/>
              </a:tabLst>
            </a:pP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+	=</a:t>
            </a:r>
            <a:r>
              <a:rPr sz="477" b="1" spc="10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Semester</a:t>
            </a:r>
            <a:r>
              <a:rPr sz="477" b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class</a:t>
            </a:r>
            <a:endParaRPr sz="477">
              <a:solidFill>
                <a:prstClr val="black"/>
              </a:solidFill>
              <a:latin typeface="Calibri"/>
              <a:cs typeface="Calibri"/>
            </a:endParaRPr>
          </a:p>
          <a:p>
            <a:pPr marL="338561" marR="122956" indent="-273620" defTabSz="623438">
              <a:lnSpc>
                <a:spcPct val="101400"/>
              </a:lnSpc>
              <a:tabLst>
                <a:tab pos="258467" algn="l"/>
              </a:tabLst>
            </a:pP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^	=</a:t>
            </a:r>
            <a:r>
              <a:rPr sz="477" b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i="1" spc="-3" dirty="0">
                <a:solidFill>
                  <a:prstClr val="black"/>
                </a:solidFill>
                <a:latin typeface="Calibri"/>
                <a:cs typeface="Calibri"/>
              </a:rPr>
              <a:t>Counts towards </a:t>
            </a:r>
            <a:r>
              <a:rPr sz="477" b="1" i="1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460" b="1" i="1" baseline="24691" dirty="0">
                <a:solidFill>
                  <a:prstClr val="black"/>
                </a:solidFill>
                <a:latin typeface="Calibri"/>
                <a:cs typeface="Calibri"/>
              </a:rPr>
              <a:t>rd</a:t>
            </a:r>
            <a:r>
              <a:rPr sz="460" b="1" i="1" spc="5" baseline="2469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i="1" spc="-3" dirty="0">
                <a:solidFill>
                  <a:prstClr val="black"/>
                </a:solidFill>
                <a:latin typeface="Calibri"/>
                <a:cs typeface="Calibri"/>
              </a:rPr>
              <a:t>year of </a:t>
            </a:r>
            <a:r>
              <a:rPr sz="477" b="1" i="1" dirty="0">
                <a:solidFill>
                  <a:prstClr val="black"/>
                </a:solidFill>
                <a:latin typeface="Calibri"/>
                <a:cs typeface="Calibri"/>
              </a:rPr>
              <a:t>Math </a:t>
            </a:r>
            <a:r>
              <a:rPr sz="477" b="1" i="1" spc="-3" dirty="0">
                <a:solidFill>
                  <a:prstClr val="black"/>
                </a:solidFill>
                <a:latin typeface="Calibri"/>
                <a:cs typeface="Calibri"/>
              </a:rPr>
              <a:t>for graduation </a:t>
            </a:r>
            <a:r>
              <a:rPr sz="477" b="1" i="1" spc="-9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i="1" dirty="0">
                <a:solidFill>
                  <a:prstClr val="black"/>
                </a:solidFill>
                <a:latin typeface="Calibri"/>
                <a:cs typeface="Calibri"/>
              </a:rPr>
              <a:t>onl</a:t>
            </a:r>
            <a:r>
              <a:rPr sz="409" b="1" i="1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409">
              <a:solidFill>
                <a:prstClr val="black"/>
              </a:solidFill>
              <a:latin typeface="Calibri"/>
              <a:cs typeface="Calibri"/>
            </a:endParaRPr>
          </a:p>
          <a:p>
            <a:pPr marL="342457" marR="103473" indent="-273620" defTabSz="623438">
              <a:lnSpc>
                <a:spcPts val="586"/>
              </a:lnSpc>
              <a:spcBef>
                <a:spcPts val="17"/>
              </a:spcBef>
              <a:tabLst>
                <a:tab pos="257601" algn="l"/>
              </a:tabLst>
            </a:pP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//	=</a:t>
            </a:r>
            <a:r>
              <a:rPr sz="477" b="1" spc="12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You must</a:t>
            </a:r>
            <a:r>
              <a:rPr sz="477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be able</a:t>
            </a:r>
            <a:r>
              <a:rPr sz="477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to provide</a:t>
            </a:r>
            <a:r>
              <a:rPr sz="477" b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own transportation </a:t>
            </a:r>
            <a:r>
              <a:rPr sz="477" b="1" spc="-9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477" b="1" spc="-7" dirty="0">
                <a:solidFill>
                  <a:prstClr val="black"/>
                </a:solidFill>
                <a:latin typeface="Calibri"/>
                <a:cs typeface="Calibri"/>
              </a:rPr>
              <a:t> job</a:t>
            </a:r>
            <a:r>
              <a:rPr sz="477" b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477" b="1" spc="-3" dirty="0">
                <a:solidFill>
                  <a:prstClr val="black"/>
                </a:solidFill>
                <a:latin typeface="Calibri"/>
                <a:cs typeface="Calibri"/>
              </a:rPr>
              <a:t>sites.</a:t>
            </a:r>
            <a:endParaRPr sz="47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9" name="object 86">
            <a:extLst>
              <a:ext uri="{FF2B5EF4-FFF2-40B4-BE49-F238E27FC236}">
                <a16:creationId xmlns:a16="http://schemas.microsoft.com/office/drawing/2014/main" id="{B7C96A69-3D9E-48A9-8846-BA86D4648B15}"/>
              </a:ext>
            </a:extLst>
          </p:cNvPr>
          <p:cNvSpPr txBox="1"/>
          <p:nvPr/>
        </p:nvSpPr>
        <p:spPr>
          <a:xfrm>
            <a:off x="6501953" y="6366611"/>
            <a:ext cx="1425719" cy="196033"/>
          </a:xfrm>
          <a:prstGeom prst="rect">
            <a:avLst/>
          </a:prstGeom>
        </p:spPr>
        <p:txBody>
          <a:bodyPr vert="horz" wrap="square" lIns="0" tIns="6494" rIns="0" bIns="0" rtlCol="0">
            <a:spAutoFit/>
          </a:bodyPr>
          <a:lstStyle/>
          <a:p>
            <a:pPr marL="8659" marR="3464" indent="203483" defTabSz="623438">
              <a:lnSpc>
                <a:spcPct val="102200"/>
              </a:lnSpc>
              <a:spcBef>
                <a:spcPts val="51"/>
              </a:spcBef>
            </a:pPr>
            <a:r>
              <a:rPr sz="614" b="1" i="1" spc="-3" dirty="0">
                <a:solidFill>
                  <a:prstClr val="black"/>
                </a:solidFill>
                <a:latin typeface="Calibri"/>
                <a:cs typeface="Calibri"/>
              </a:rPr>
              <a:t>View</a:t>
            </a:r>
            <a:r>
              <a:rPr sz="614" b="1" i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prstClr val="black"/>
                </a:solidFill>
                <a:latin typeface="Calibri"/>
                <a:cs typeface="Calibri"/>
              </a:rPr>
              <a:t>course</a:t>
            </a:r>
            <a:r>
              <a:rPr sz="614" b="1" i="1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prstClr val="black"/>
                </a:solidFill>
                <a:latin typeface="Calibri"/>
                <a:cs typeface="Calibri"/>
              </a:rPr>
              <a:t>descriptions</a:t>
            </a:r>
            <a:r>
              <a:rPr sz="614" b="1" i="1" spc="2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614" b="1" i="1" spc="1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614" b="1" i="1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dirty="0">
                <a:solidFill>
                  <a:prstClr val="black"/>
                </a:solidFill>
                <a:latin typeface="Calibri"/>
                <a:cs typeface="Calibri"/>
              </a:rPr>
              <a:t>MUSD</a:t>
            </a:r>
            <a:r>
              <a:rPr sz="614" b="1" i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prstClr val="black"/>
                </a:solidFill>
                <a:latin typeface="Calibri"/>
                <a:cs typeface="Calibri"/>
              </a:rPr>
              <a:t>High School</a:t>
            </a:r>
            <a:r>
              <a:rPr sz="614" b="1" i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prstClr val="black"/>
                </a:solidFill>
                <a:latin typeface="Calibri"/>
                <a:cs typeface="Calibri"/>
              </a:rPr>
              <a:t>Catalog </a:t>
            </a:r>
            <a:r>
              <a:rPr sz="614" b="1" i="1" dirty="0">
                <a:solidFill>
                  <a:prstClr val="black"/>
                </a:solidFill>
                <a:latin typeface="Calibri"/>
                <a:cs typeface="Calibri"/>
              </a:rPr>
              <a:t>by</a:t>
            </a:r>
            <a:r>
              <a:rPr sz="614" b="1" i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spc="-3" dirty="0">
                <a:solidFill>
                  <a:prstClr val="black"/>
                </a:solidFill>
                <a:latin typeface="Calibri"/>
                <a:cs typeface="Calibri"/>
              </a:rPr>
              <a:t>clicking</a:t>
            </a:r>
            <a:r>
              <a:rPr sz="614" b="1" i="1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614" b="1" i="1" u="sng" spc="-3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here.</a:t>
            </a:r>
            <a:endParaRPr sz="61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0" name="object 87">
            <a:extLst>
              <a:ext uri="{FF2B5EF4-FFF2-40B4-BE49-F238E27FC236}">
                <a16:creationId xmlns:a16="http://schemas.microsoft.com/office/drawing/2014/main" id="{39B27CF2-704C-456A-AC18-CD80879A4D53}"/>
              </a:ext>
            </a:extLst>
          </p:cNvPr>
          <p:cNvSpPr txBox="1"/>
          <p:nvPr/>
        </p:nvSpPr>
        <p:spPr>
          <a:xfrm>
            <a:off x="9818125" y="5575465"/>
            <a:ext cx="1479406" cy="19790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9874" rIns="0" bIns="0" rtlCol="0">
            <a:spAutoFit/>
          </a:bodyPr>
          <a:lstStyle/>
          <a:p>
            <a:pPr marL="433" algn="ctr" defTabSz="623438">
              <a:spcBef>
                <a:spcPts val="235"/>
              </a:spcBef>
            </a:pP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You</a:t>
            </a:r>
            <a:r>
              <a:rPr sz="545" b="1" i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must</a:t>
            </a:r>
            <a:r>
              <a:rPr sz="545" b="1" i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take</a:t>
            </a: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 a</a:t>
            </a:r>
            <a:r>
              <a:rPr sz="545" b="1" i="1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bus </a:t>
            </a: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7" dirty="0">
                <a:solidFill>
                  <a:prstClr val="black"/>
                </a:solidFill>
                <a:latin typeface="Calibri"/>
                <a:cs typeface="Calibri"/>
              </a:rPr>
              <a:t>all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  <a:p>
            <a:pPr marL="1732" algn="ctr" defTabSz="623438">
              <a:spcBef>
                <a:spcPts val="17"/>
              </a:spcBef>
            </a:pP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CTE</a:t>
            </a:r>
            <a:r>
              <a:rPr sz="545" b="1" i="1" spc="-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classes scheduled </a:t>
            </a: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511" b="1" i="1" baseline="27777" dirty="0">
                <a:solidFill>
                  <a:prstClr val="black"/>
                </a:solidFill>
                <a:latin typeface="Calibri"/>
                <a:cs typeface="Calibri"/>
              </a:rPr>
              <a:t>nd</a:t>
            </a:r>
            <a:r>
              <a:rPr sz="545" b="1" i="1" dirty="0">
                <a:solidFill>
                  <a:prstClr val="black"/>
                </a:solidFill>
                <a:latin typeface="Calibri"/>
                <a:cs typeface="Calibri"/>
              </a:rPr>
              <a:t>-4</a:t>
            </a:r>
            <a:r>
              <a:rPr sz="511" b="1" i="1" baseline="27777" dirty="0">
                <a:solidFill>
                  <a:prstClr val="black"/>
                </a:solidFill>
                <a:latin typeface="Calibri"/>
                <a:cs typeface="Calibri"/>
              </a:rPr>
              <a:t>th</a:t>
            </a:r>
            <a:r>
              <a:rPr sz="511" b="1" i="1" spc="56" baseline="2777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545" b="1" i="1" spc="-3" dirty="0">
                <a:solidFill>
                  <a:prstClr val="black"/>
                </a:solidFill>
                <a:latin typeface="Calibri"/>
                <a:cs typeface="Calibri"/>
              </a:rPr>
              <a:t>period</a:t>
            </a:r>
            <a:endParaRPr sz="545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101" name="object 88">
            <a:extLst>
              <a:ext uri="{FF2B5EF4-FFF2-40B4-BE49-F238E27FC236}">
                <a16:creationId xmlns:a16="http://schemas.microsoft.com/office/drawing/2014/main" id="{9851E2D5-60AA-45B9-B819-74FF4FD37FF6}"/>
              </a:ext>
            </a:extLst>
          </p:cNvPr>
          <p:cNvGrpSpPr/>
          <p:nvPr/>
        </p:nvGrpSpPr>
        <p:grpSpPr>
          <a:xfrm>
            <a:off x="8526551" y="786208"/>
            <a:ext cx="155864" cy="155864"/>
            <a:chOff x="3366668" y="1280160"/>
            <a:chExt cx="228600" cy="228600"/>
          </a:xfrm>
        </p:grpSpPr>
        <p:sp>
          <p:nvSpPr>
            <p:cNvPr id="102" name="object 89">
              <a:extLst>
                <a:ext uri="{FF2B5EF4-FFF2-40B4-BE49-F238E27FC236}">
                  <a16:creationId xmlns:a16="http://schemas.microsoft.com/office/drawing/2014/main" id="{AD3FF30C-9246-4696-A5DA-883968359495}"/>
                </a:ext>
              </a:extLst>
            </p:cNvPr>
            <p:cNvSpPr/>
            <p:nvPr/>
          </p:nvSpPr>
          <p:spPr>
            <a:xfrm>
              <a:off x="3392068" y="130556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177800" y="0"/>
                  </a:moveTo>
                  <a:lnTo>
                    <a:pt x="152400" y="25400"/>
                  </a:lnTo>
                  <a:lnTo>
                    <a:pt x="152400" y="152400"/>
                  </a:lnTo>
                  <a:lnTo>
                    <a:pt x="25400" y="152400"/>
                  </a:lnTo>
                  <a:lnTo>
                    <a:pt x="0" y="177800"/>
                  </a:lnTo>
                  <a:lnTo>
                    <a:pt x="177800" y="1778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90">
              <a:extLst>
                <a:ext uri="{FF2B5EF4-FFF2-40B4-BE49-F238E27FC236}">
                  <a16:creationId xmlns:a16="http://schemas.microsoft.com/office/drawing/2014/main" id="{4E3FB94F-ACB6-4949-B9CB-AEB99359A6AB}"/>
                </a:ext>
              </a:extLst>
            </p:cNvPr>
            <p:cNvSpPr/>
            <p:nvPr/>
          </p:nvSpPr>
          <p:spPr>
            <a:xfrm>
              <a:off x="3379368" y="1292860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0" y="203200"/>
                  </a:moveTo>
                  <a:lnTo>
                    <a:pt x="203200" y="203200"/>
                  </a:lnTo>
                  <a:lnTo>
                    <a:pt x="203200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ln w="25400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4" name="object 91">
            <a:extLst>
              <a:ext uri="{FF2B5EF4-FFF2-40B4-BE49-F238E27FC236}">
                <a16:creationId xmlns:a16="http://schemas.microsoft.com/office/drawing/2014/main" id="{4E3A3ECF-19C5-4254-8F76-7B2A9B0A81C7}"/>
              </a:ext>
            </a:extLst>
          </p:cNvPr>
          <p:cNvGrpSpPr/>
          <p:nvPr/>
        </p:nvGrpSpPr>
        <p:grpSpPr>
          <a:xfrm>
            <a:off x="9348386" y="780545"/>
            <a:ext cx="155864" cy="155864"/>
            <a:chOff x="4572025" y="1271854"/>
            <a:chExt cx="228600" cy="228600"/>
          </a:xfrm>
        </p:grpSpPr>
        <p:sp>
          <p:nvSpPr>
            <p:cNvPr id="105" name="object 92">
              <a:extLst>
                <a:ext uri="{FF2B5EF4-FFF2-40B4-BE49-F238E27FC236}">
                  <a16:creationId xmlns:a16="http://schemas.microsoft.com/office/drawing/2014/main" id="{6C476C67-EBC8-4C24-B98F-3AC7ABB3A048}"/>
                </a:ext>
              </a:extLst>
            </p:cNvPr>
            <p:cNvSpPr/>
            <p:nvPr/>
          </p:nvSpPr>
          <p:spPr>
            <a:xfrm>
              <a:off x="4597425" y="1297254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177800" y="0"/>
                  </a:moveTo>
                  <a:lnTo>
                    <a:pt x="152400" y="25400"/>
                  </a:lnTo>
                  <a:lnTo>
                    <a:pt x="152400" y="152400"/>
                  </a:lnTo>
                  <a:lnTo>
                    <a:pt x="25400" y="152400"/>
                  </a:lnTo>
                  <a:lnTo>
                    <a:pt x="0" y="177800"/>
                  </a:lnTo>
                  <a:lnTo>
                    <a:pt x="177800" y="1778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object 93">
              <a:extLst>
                <a:ext uri="{FF2B5EF4-FFF2-40B4-BE49-F238E27FC236}">
                  <a16:creationId xmlns:a16="http://schemas.microsoft.com/office/drawing/2014/main" id="{8A3B1A29-6024-428C-BC76-5BBCA7E2724F}"/>
                </a:ext>
              </a:extLst>
            </p:cNvPr>
            <p:cNvSpPr/>
            <p:nvPr/>
          </p:nvSpPr>
          <p:spPr>
            <a:xfrm>
              <a:off x="4584725" y="1284554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0" y="203200"/>
                  </a:moveTo>
                  <a:lnTo>
                    <a:pt x="203200" y="203200"/>
                  </a:lnTo>
                  <a:lnTo>
                    <a:pt x="203200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ln w="25400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object 94">
            <a:extLst>
              <a:ext uri="{FF2B5EF4-FFF2-40B4-BE49-F238E27FC236}">
                <a16:creationId xmlns:a16="http://schemas.microsoft.com/office/drawing/2014/main" id="{C3A512A6-09BE-4C83-9BA9-F634ABCB5FB2}"/>
              </a:ext>
            </a:extLst>
          </p:cNvPr>
          <p:cNvGrpSpPr/>
          <p:nvPr/>
        </p:nvGrpSpPr>
        <p:grpSpPr>
          <a:xfrm>
            <a:off x="10408259" y="769210"/>
            <a:ext cx="155864" cy="155864"/>
            <a:chOff x="6126505" y="1255229"/>
            <a:chExt cx="228600" cy="228600"/>
          </a:xfrm>
        </p:grpSpPr>
        <p:sp>
          <p:nvSpPr>
            <p:cNvPr id="108" name="object 95">
              <a:extLst>
                <a:ext uri="{FF2B5EF4-FFF2-40B4-BE49-F238E27FC236}">
                  <a16:creationId xmlns:a16="http://schemas.microsoft.com/office/drawing/2014/main" id="{8A1E4FBA-F612-4A08-9B19-B17150E7484C}"/>
                </a:ext>
              </a:extLst>
            </p:cNvPr>
            <p:cNvSpPr/>
            <p:nvPr/>
          </p:nvSpPr>
          <p:spPr>
            <a:xfrm>
              <a:off x="6151905" y="128062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177800" y="0"/>
                  </a:moveTo>
                  <a:lnTo>
                    <a:pt x="152400" y="25400"/>
                  </a:lnTo>
                  <a:lnTo>
                    <a:pt x="152400" y="152400"/>
                  </a:lnTo>
                  <a:lnTo>
                    <a:pt x="25400" y="152400"/>
                  </a:lnTo>
                  <a:lnTo>
                    <a:pt x="0" y="177800"/>
                  </a:lnTo>
                  <a:lnTo>
                    <a:pt x="177800" y="1778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bject 96">
              <a:extLst>
                <a:ext uri="{FF2B5EF4-FFF2-40B4-BE49-F238E27FC236}">
                  <a16:creationId xmlns:a16="http://schemas.microsoft.com/office/drawing/2014/main" id="{BAA82A96-D402-44D2-998E-C519AB2A7C6C}"/>
                </a:ext>
              </a:extLst>
            </p:cNvPr>
            <p:cNvSpPr/>
            <p:nvPr/>
          </p:nvSpPr>
          <p:spPr>
            <a:xfrm>
              <a:off x="6139205" y="1267929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0" y="203200"/>
                  </a:moveTo>
                  <a:lnTo>
                    <a:pt x="203200" y="203200"/>
                  </a:lnTo>
                  <a:lnTo>
                    <a:pt x="203200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ln w="25400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0" name="object 97">
            <a:extLst>
              <a:ext uri="{FF2B5EF4-FFF2-40B4-BE49-F238E27FC236}">
                <a16:creationId xmlns:a16="http://schemas.microsoft.com/office/drawing/2014/main" id="{440EDC2B-BC2B-4976-85B6-3360E5C9B1A7}"/>
              </a:ext>
            </a:extLst>
          </p:cNvPr>
          <p:cNvGrpSpPr/>
          <p:nvPr/>
        </p:nvGrpSpPr>
        <p:grpSpPr>
          <a:xfrm>
            <a:off x="7007583" y="780546"/>
            <a:ext cx="1343458" cy="332076"/>
            <a:chOff x="1138847" y="1271854"/>
            <a:chExt cx="1970405" cy="487045"/>
          </a:xfrm>
        </p:grpSpPr>
        <p:sp>
          <p:nvSpPr>
            <p:cNvPr id="111" name="object 98">
              <a:extLst>
                <a:ext uri="{FF2B5EF4-FFF2-40B4-BE49-F238E27FC236}">
                  <a16:creationId xmlns:a16="http://schemas.microsoft.com/office/drawing/2014/main" id="{72F7BF29-EE84-49A0-BAD5-D52D3609F123}"/>
                </a:ext>
              </a:extLst>
            </p:cNvPr>
            <p:cNvSpPr/>
            <p:nvPr/>
          </p:nvSpPr>
          <p:spPr>
            <a:xfrm>
              <a:off x="1405318" y="1297254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177800" y="0"/>
                  </a:moveTo>
                  <a:lnTo>
                    <a:pt x="152400" y="25400"/>
                  </a:lnTo>
                  <a:lnTo>
                    <a:pt x="152400" y="152400"/>
                  </a:lnTo>
                  <a:lnTo>
                    <a:pt x="25400" y="152400"/>
                  </a:lnTo>
                  <a:lnTo>
                    <a:pt x="0" y="177800"/>
                  </a:lnTo>
                  <a:lnTo>
                    <a:pt x="177800" y="1778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object 99">
              <a:extLst>
                <a:ext uri="{FF2B5EF4-FFF2-40B4-BE49-F238E27FC236}">
                  <a16:creationId xmlns:a16="http://schemas.microsoft.com/office/drawing/2014/main" id="{5F474895-FEA1-4395-AC33-AFA4D6D5F779}"/>
                </a:ext>
              </a:extLst>
            </p:cNvPr>
            <p:cNvSpPr/>
            <p:nvPr/>
          </p:nvSpPr>
          <p:spPr>
            <a:xfrm>
              <a:off x="1392618" y="1284554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0" y="203200"/>
                  </a:moveTo>
                  <a:lnTo>
                    <a:pt x="203200" y="203200"/>
                  </a:lnTo>
                  <a:lnTo>
                    <a:pt x="203200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ln w="25400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object 100">
              <a:extLst>
                <a:ext uri="{FF2B5EF4-FFF2-40B4-BE49-F238E27FC236}">
                  <a16:creationId xmlns:a16="http://schemas.microsoft.com/office/drawing/2014/main" id="{31D155C3-ED07-4FCA-A19E-E226E1BABFC8}"/>
                </a:ext>
              </a:extLst>
            </p:cNvPr>
            <p:cNvSpPr/>
            <p:nvPr/>
          </p:nvSpPr>
          <p:spPr>
            <a:xfrm>
              <a:off x="2535859" y="1305560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>
                  <a:moveTo>
                    <a:pt x="177800" y="0"/>
                  </a:moveTo>
                  <a:lnTo>
                    <a:pt x="152400" y="25400"/>
                  </a:lnTo>
                  <a:lnTo>
                    <a:pt x="152400" y="152400"/>
                  </a:lnTo>
                  <a:lnTo>
                    <a:pt x="25400" y="152400"/>
                  </a:lnTo>
                  <a:lnTo>
                    <a:pt x="0" y="177800"/>
                  </a:lnTo>
                  <a:lnTo>
                    <a:pt x="177800" y="177800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object 101">
              <a:extLst>
                <a:ext uri="{FF2B5EF4-FFF2-40B4-BE49-F238E27FC236}">
                  <a16:creationId xmlns:a16="http://schemas.microsoft.com/office/drawing/2014/main" id="{5C020B32-F435-48C7-84AA-60967F8A3342}"/>
                </a:ext>
              </a:extLst>
            </p:cNvPr>
            <p:cNvSpPr/>
            <p:nvPr/>
          </p:nvSpPr>
          <p:spPr>
            <a:xfrm>
              <a:off x="2523159" y="1292860"/>
              <a:ext cx="203200" cy="203200"/>
            </a:xfrm>
            <a:custGeom>
              <a:avLst/>
              <a:gdLst/>
              <a:ahLst/>
              <a:cxnLst/>
              <a:rect l="l" t="t" r="r" b="b"/>
              <a:pathLst>
                <a:path w="203200" h="203200">
                  <a:moveTo>
                    <a:pt x="0" y="203200"/>
                  </a:moveTo>
                  <a:lnTo>
                    <a:pt x="203200" y="203200"/>
                  </a:lnTo>
                  <a:lnTo>
                    <a:pt x="203200" y="0"/>
                  </a:lnTo>
                  <a:lnTo>
                    <a:pt x="0" y="0"/>
                  </a:lnTo>
                  <a:lnTo>
                    <a:pt x="0" y="203200"/>
                  </a:lnTo>
                  <a:close/>
                </a:path>
              </a:pathLst>
            </a:custGeom>
            <a:ln w="25400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bject 102">
              <a:extLst>
                <a:ext uri="{FF2B5EF4-FFF2-40B4-BE49-F238E27FC236}">
                  <a16:creationId xmlns:a16="http://schemas.microsoft.com/office/drawing/2014/main" id="{239E5372-18E6-461A-9AC0-CAB7EDE5364E}"/>
                </a:ext>
              </a:extLst>
            </p:cNvPr>
            <p:cNvSpPr/>
            <p:nvPr/>
          </p:nvSpPr>
          <p:spPr>
            <a:xfrm>
              <a:off x="1138847" y="1504607"/>
              <a:ext cx="1970405" cy="254000"/>
            </a:xfrm>
            <a:custGeom>
              <a:avLst/>
              <a:gdLst/>
              <a:ahLst/>
              <a:cxnLst/>
              <a:rect l="l" t="t" r="r" b="b"/>
              <a:pathLst>
                <a:path w="1970405" h="254000">
                  <a:moveTo>
                    <a:pt x="1970120" y="0"/>
                  </a:moveTo>
                  <a:lnTo>
                    <a:pt x="0" y="0"/>
                  </a:lnTo>
                  <a:lnTo>
                    <a:pt x="0" y="254000"/>
                  </a:lnTo>
                  <a:lnTo>
                    <a:pt x="1970120" y="254000"/>
                  </a:lnTo>
                  <a:lnTo>
                    <a:pt x="1970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23438"/>
              <a:endParaRPr sz="1227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6" name="object 103">
            <a:extLst>
              <a:ext uri="{FF2B5EF4-FFF2-40B4-BE49-F238E27FC236}">
                <a16:creationId xmlns:a16="http://schemas.microsoft.com/office/drawing/2014/main" id="{B63942BC-7F05-43D6-AA02-77B7AB270E08}"/>
              </a:ext>
            </a:extLst>
          </p:cNvPr>
          <p:cNvSpPr txBox="1"/>
          <p:nvPr/>
        </p:nvSpPr>
        <p:spPr>
          <a:xfrm>
            <a:off x="6409473" y="952289"/>
            <a:ext cx="1185862" cy="134612"/>
          </a:xfrm>
          <a:prstGeom prst="rect">
            <a:avLst/>
          </a:prstGeom>
        </p:spPr>
        <p:txBody>
          <a:bodyPr vert="horz" wrap="square" lIns="0" tIns="8659" rIns="0" bIns="0" rtlCol="0">
            <a:spAutoFit/>
          </a:bodyPr>
          <a:lstStyle/>
          <a:p>
            <a:pPr marL="8659" defTabSz="623438">
              <a:spcBef>
                <a:spcPts val="68"/>
              </a:spcBef>
              <a:tabLst>
                <a:tab pos="615212" algn="l"/>
              </a:tabLst>
            </a:pPr>
            <a:r>
              <a:rPr sz="818" spc="-3" dirty="0">
                <a:solidFill>
                  <a:prstClr val="black"/>
                </a:solidFill>
                <a:latin typeface="Calibri"/>
                <a:cs typeface="Calibri"/>
              </a:rPr>
              <a:t>Counselor:	</a:t>
            </a:r>
            <a:r>
              <a:rPr sz="1227" b="1" spc="-5" baseline="2314" dirty="0">
                <a:solidFill>
                  <a:prstClr val="black"/>
                </a:solidFill>
                <a:latin typeface="Georgia"/>
                <a:cs typeface="Georgia"/>
              </a:rPr>
              <a:t>Click</a:t>
            </a:r>
            <a:r>
              <a:rPr sz="1227" b="1" spc="-71" baseline="2314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sz="1227" b="1" spc="-5" baseline="2314" dirty="0">
                <a:solidFill>
                  <a:prstClr val="black"/>
                </a:solidFill>
                <a:latin typeface="Georgia"/>
                <a:cs typeface="Georgia"/>
              </a:rPr>
              <a:t>Here</a:t>
            </a:r>
            <a:endParaRPr sz="1227" baseline="2314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F49BF9-5B9B-4887-958A-A46D3F51732B}"/>
              </a:ext>
            </a:extLst>
          </p:cNvPr>
          <p:cNvSpPr/>
          <p:nvPr/>
        </p:nvSpPr>
        <p:spPr>
          <a:xfrm>
            <a:off x="9770362" y="1258126"/>
            <a:ext cx="1675534" cy="5302903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47EEB-441C-411D-A899-EA0ABBD57CDC}"/>
              </a:ext>
            </a:extLst>
          </p:cNvPr>
          <p:cNvSpPr/>
          <p:nvPr/>
        </p:nvSpPr>
        <p:spPr>
          <a:xfrm>
            <a:off x="8097936" y="1255935"/>
            <a:ext cx="1675534" cy="4194947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9F0FA7-FF11-41BF-80EA-21F37F2EF565}"/>
              </a:ext>
            </a:extLst>
          </p:cNvPr>
          <p:cNvSpPr/>
          <p:nvPr/>
        </p:nvSpPr>
        <p:spPr>
          <a:xfrm>
            <a:off x="6372254" y="3612558"/>
            <a:ext cx="1706085" cy="1549048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580CA-256B-4D41-9BCE-4A9FC062BC73}"/>
              </a:ext>
            </a:extLst>
          </p:cNvPr>
          <p:cNvSpPr/>
          <p:nvPr/>
        </p:nvSpPr>
        <p:spPr>
          <a:xfrm>
            <a:off x="6372254" y="149678"/>
            <a:ext cx="5055641" cy="954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504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EC77-BE8D-4A47-80BB-5BBE1198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371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Remember to save your PDF form!</a:t>
            </a:r>
          </a:p>
        </p:txBody>
      </p:sp>
      <p:pic>
        <p:nvPicPr>
          <p:cNvPr id="5" name="Content Placeholder 4" descr="Warning">
            <a:extLst>
              <a:ext uri="{FF2B5EF4-FFF2-40B4-BE49-F238E27FC236}">
                <a16:creationId xmlns:a16="http://schemas.microsoft.com/office/drawing/2014/main" id="{14093282-95AF-4B1B-80BE-37833C409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6792" y="1978473"/>
            <a:ext cx="2458416" cy="2458416"/>
          </a:xfr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3AA5C06-339C-4C93-9D8A-6496C9DFB91B}"/>
              </a:ext>
            </a:extLst>
          </p:cNvPr>
          <p:cNvSpPr txBox="1">
            <a:spLocks/>
          </p:cNvSpPr>
          <p:nvPr/>
        </p:nvSpPr>
        <p:spPr>
          <a:xfrm>
            <a:off x="1066800" y="4764025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The form must be saved in order to upload it in part 2.</a:t>
            </a:r>
          </a:p>
        </p:txBody>
      </p:sp>
    </p:spTree>
    <p:extLst>
      <p:ext uri="{BB962C8B-B14F-4D97-AF65-F5344CB8AC3E}">
        <p14:creationId xmlns:p14="http://schemas.microsoft.com/office/powerpoint/2010/main" val="57716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7FD9E-DBF7-4A76-AFD2-51DCFBEE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63" y="331923"/>
            <a:ext cx="7043175" cy="6194155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B89543D0-7B27-4E7A-9CB6-29BFC5C30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0371" y="331923"/>
            <a:ext cx="2783311" cy="2783311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140B2259-94A2-414A-AF77-7B69CF07701E}"/>
              </a:ext>
            </a:extLst>
          </p:cNvPr>
          <p:cNvSpPr/>
          <p:nvPr/>
        </p:nvSpPr>
        <p:spPr>
          <a:xfrm>
            <a:off x="6096000" y="4947386"/>
            <a:ext cx="4687503" cy="6641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81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4225845"/>
            <a:ext cx="12192000" cy="261046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B0A74-1B71-47BC-B4A2-D7542CFE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95" y="221051"/>
            <a:ext cx="10509069" cy="827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East Union counselors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FB76D8-21FB-4AEC-88B8-A984874E8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04" y="5149825"/>
            <a:ext cx="2340106" cy="14722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Mrs. Sim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A-</a:t>
            </a:r>
            <a:r>
              <a:rPr lang="en-US" dirty="0" err="1">
                <a:solidFill>
                  <a:srgbClr val="FFFFFF"/>
                </a:solidFill>
              </a:rPr>
              <a:t>Gom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asim@musd.net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76E6C-3A96-442E-AE05-A805125F86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999" b="33590"/>
          <a:stretch/>
        </p:blipFill>
        <p:spPr>
          <a:xfrm>
            <a:off x="-3048" y="949844"/>
            <a:ext cx="12191980" cy="4074458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D30BF7D-F29F-4691-BE8A-EC1BE25DD392}"/>
              </a:ext>
            </a:extLst>
          </p:cNvPr>
          <p:cNvSpPr txBox="1">
            <a:spLocks/>
          </p:cNvSpPr>
          <p:nvPr/>
        </p:nvSpPr>
        <p:spPr>
          <a:xfrm>
            <a:off x="2666198" y="5132143"/>
            <a:ext cx="2372766" cy="163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Ms. Muñoz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AVID, CARE, EL, Migrant, Foster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jmunoz@musd.net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0E0FEF3-23C3-4373-A63A-B663803AEADC}"/>
              </a:ext>
            </a:extLst>
          </p:cNvPr>
          <p:cNvSpPr txBox="1">
            <a:spLocks/>
          </p:cNvSpPr>
          <p:nvPr/>
        </p:nvSpPr>
        <p:spPr>
          <a:xfrm>
            <a:off x="5196859" y="5188773"/>
            <a:ext cx="3912358" cy="1525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Ms. Pellegrino-Jackson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P-Z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lpellegrinojackson@musd.net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48F23D52-14F5-447C-B21E-92647C89B6AC}"/>
              </a:ext>
            </a:extLst>
          </p:cNvPr>
          <p:cNvSpPr txBox="1">
            <a:spLocks/>
          </p:cNvSpPr>
          <p:nvPr/>
        </p:nvSpPr>
        <p:spPr>
          <a:xfrm>
            <a:off x="9441763" y="5132143"/>
            <a:ext cx="2534771" cy="14234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Mrs. Taiariol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Gon-O</a:t>
            </a:r>
          </a:p>
          <a:p>
            <a:r>
              <a:rPr lang="en-US" dirty="0">
                <a:solidFill>
                  <a:srgbClr val="FFFFFF"/>
                </a:solidFill>
              </a:rPr>
              <a:t>staiariol@musd.net</a:t>
            </a:r>
          </a:p>
        </p:txBody>
      </p:sp>
    </p:spTree>
    <p:extLst>
      <p:ext uri="{BB962C8B-B14F-4D97-AF65-F5344CB8AC3E}">
        <p14:creationId xmlns:p14="http://schemas.microsoft.com/office/powerpoint/2010/main" val="4020563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F6F82-8A2A-4837-983A-7C3AA7E9D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Part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5707B-EF88-4105-AEC1-034603F899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48"/>
          <a:stretch/>
        </p:blipFill>
        <p:spPr>
          <a:xfrm>
            <a:off x="6096000" y="2114489"/>
            <a:ext cx="5284274" cy="405724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2D658-0C4B-44C5-A4A4-0BB15E1D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64" y="3281768"/>
            <a:ext cx="5284273" cy="2413802"/>
          </a:xfrm>
        </p:spPr>
        <p:txBody>
          <a:bodyPr anchor="ctr">
            <a:normAutofit fontScale="25000" lnSpcReduction="20000"/>
          </a:bodyPr>
          <a:lstStyle/>
          <a:p>
            <a:endParaRPr lang="en-US" sz="9800" dirty="0"/>
          </a:p>
          <a:p>
            <a:r>
              <a:rPr lang="en-US" sz="9800" dirty="0"/>
              <a:t>Fill in the online form with the required information.</a:t>
            </a:r>
          </a:p>
          <a:p>
            <a:pPr marL="0" indent="0">
              <a:buNone/>
            </a:pPr>
            <a:endParaRPr lang="en-US" sz="9800" dirty="0"/>
          </a:p>
          <a:p>
            <a:r>
              <a:rPr lang="en-US" sz="9800" dirty="0"/>
              <a:t>Make sure to use your musd.net email</a:t>
            </a:r>
            <a:r>
              <a:rPr lang="en-US" sz="5800" dirty="0"/>
              <a:t>.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1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F82-8A2A-4837-983A-7C3AA7E9D3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2974" y="553762"/>
            <a:ext cx="3889513" cy="13744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Upload and submit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2D658-0C4B-44C5-A4A4-0BB15E1DA8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0604" y="2849011"/>
            <a:ext cx="5057788" cy="3167682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000" dirty="0"/>
              <a:t>At the bottom of the online form, upload your saved PDF.</a:t>
            </a:r>
          </a:p>
          <a:p>
            <a:endParaRPr lang="en-US" sz="3000" dirty="0"/>
          </a:p>
          <a:p>
            <a:r>
              <a:rPr lang="en-US" sz="3000" dirty="0"/>
              <a:t>Once your saved PDF has been uploaded click the submit button.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87D04-D540-4206-8151-995CC961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74" y="298174"/>
            <a:ext cx="7067553" cy="595506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92B68A2-81BC-4025-A2CB-D0F0BA0A2291}"/>
              </a:ext>
            </a:extLst>
          </p:cNvPr>
          <p:cNvSpPr/>
          <p:nvPr/>
        </p:nvSpPr>
        <p:spPr>
          <a:xfrm>
            <a:off x="5506278" y="3816626"/>
            <a:ext cx="1557132" cy="616226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59C6C4-7E54-4FCF-9D95-84A8C812DA54}"/>
              </a:ext>
            </a:extLst>
          </p:cNvPr>
          <p:cNvSpPr/>
          <p:nvPr/>
        </p:nvSpPr>
        <p:spPr>
          <a:xfrm>
            <a:off x="7179469" y="5355064"/>
            <a:ext cx="2551672" cy="616226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4C069C-563A-429B-9661-11873BAC1DD6}"/>
              </a:ext>
            </a:extLst>
          </p:cNvPr>
          <p:cNvCxnSpPr/>
          <p:nvPr/>
        </p:nvCxnSpPr>
        <p:spPr>
          <a:xfrm>
            <a:off x="4340994" y="3429000"/>
            <a:ext cx="1049153" cy="5751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47E279-92BB-4074-913E-E60A9FA9BA27}"/>
              </a:ext>
            </a:extLst>
          </p:cNvPr>
          <p:cNvCxnSpPr>
            <a:cxnSpLocks/>
          </p:cNvCxnSpPr>
          <p:nvPr/>
        </p:nvCxnSpPr>
        <p:spPr>
          <a:xfrm>
            <a:off x="3991321" y="4584098"/>
            <a:ext cx="1591332" cy="7709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1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2176BD-E229-4B3C-8A16-9440E356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877" y="200311"/>
            <a:ext cx="3572523" cy="62182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6600" dirty="0"/>
              <a:t>Need </a:t>
            </a:r>
            <a:br>
              <a:rPr lang="en-US" sz="6600" dirty="0"/>
            </a:br>
            <a:r>
              <a:rPr lang="en-US" sz="6600" dirty="0"/>
              <a:t>More Guidance?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3" name="Content Placeholder 5">
            <a:extLst>
              <a:ext uri="{FF2B5EF4-FFF2-40B4-BE49-F238E27FC236}">
                <a16:creationId xmlns:a16="http://schemas.microsoft.com/office/drawing/2014/main" id="{5CD02A37-9E57-4DF3-8CD7-91405DC014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7911" y="641681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5EB9AB5-47E7-42A6-ADD1-DC272ED7BD5C}"/>
              </a:ext>
            </a:extLst>
          </p:cNvPr>
          <p:cNvSpPr txBox="1"/>
          <p:nvPr/>
        </p:nvSpPr>
        <p:spPr>
          <a:xfrm>
            <a:off x="2453783" y="1832101"/>
            <a:ext cx="4697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Contact your counselor if you have questions regarding course selections.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Graphic 3" descr="Open envelope">
            <a:extLst>
              <a:ext uri="{FF2B5EF4-FFF2-40B4-BE49-F238E27FC236}">
                <a16:creationId xmlns:a16="http://schemas.microsoft.com/office/drawing/2014/main" id="{AF100A30-E199-4E07-AA22-E2A8866575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800" y="40113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" name="Oval 17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4225845"/>
            <a:ext cx="12192000" cy="2610465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B0A74-1B71-47BC-B4A2-D7542CFE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95" y="221051"/>
            <a:ext cx="10509069" cy="827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East Union counselors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FB76D8-21FB-4AEC-88B8-A984874E8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04" y="5149825"/>
            <a:ext cx="2340106" cy="14722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Mrs. Sim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A-</a:t>
            </a:r>
            <a:r>
              <a:rPr lang="en-US" dirty="0" err="1">
                <a:solidFill>
                  <a:srgbClr val="FFFFFF"/>
                </a:solidFill>
              </a:rPr>
              <a:t>Gom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asim@musd.net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76E6C-3A96-442E-AE05-A805125F86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999" b="33590"/>
          <a:stretch/>
        </p:blipFill>
        <p:spPr>
          <a:xfrm>
            <a:off x="-3048" y="949844"/>
            <a:ext cx="12191980" cy="4074458"/>
          </a:xfrm>
          <a:prstGeom prst="rect">
            <a:avLst/>
          </a:prstGeom>
        </p:spPr>
      </p:pic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D30BF7D-F29F-4691-BE8A-EC1BE25DD392}"/>
              </a:ext>
            </a:extLst>
          </p:cNvPr>
          <p:cNvSpPr txBox="1">
            <a:spLocks/>
          </p:cNvSpPr>
          <p:nvPr/>
        </p:nvSpPr>
        <p:spPr>
          <a:xfrm>
            <a:off x="2674714" y="5132143"/>
            <a:ext cx="2364250" cy="163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Ms. Muñoz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AVID, CARE, EL, Migrant, Foster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jmunoz@musd.net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0E0FEF3-23C3-4373-A63A-B663803AEADC}"/>
              </a:ext>
            </a:extLst>
          </p:cNvPr>
          <p:cNvSpPr txBox="1">
            <a:spLocks/>
          </p:cNvSpPr>
          <p:nvPr/>
        </p:nvSpPr>
        <p:spPr>
          <a:xfrm>
            <a:off x="5196859" y="5188773"/>
            <a:ext cx="3912358" cy="1525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Ms. Pellegrino-Jackson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P-Z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lpellegrinojackson@musd.net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48F23D52-14F5-447C-B21E-92647C89B6AC}"/>
              </a:ext>
            </a:extLst>
          </p:cNvPr>
          <p:cNvSpPr txBox="1">
            <a:spLocks/>
          </p:cNvSpPr>
          <p:nvPr/>
        </p:nvSpPr>
        <p:spPr>
          <a:xfrm>
            <a:off x="9441763" y="5132143"/>
            <a:ext cx="2534771" cy="14234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Mrs. Taiariol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Gon-O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0000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staiariol@musd.net</a:t>
            </a:r>
          </a:p>
        </p:txBody>
      </p:sp>
    </p:spTree>
    <p:extLst>
      <p:ext uri="{BB962C8B-B14F-4D97-AF65-F5344CB8AC3E}">
        <p14:creationId xmlns:p14="http://schemas.microsoft.com/office/powerpoint/2010/main" val="24088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22C2A4-96CC-47B7-8DA6-93E93862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comes after High school?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7ABD9DA4-E793-41E0-B314-143193FD24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256700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5759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BBB1-3C42-4A8F-9CC2-2A3E618F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78" y="444290"/>
            <a:ext cx="10974244" cy="160934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6000" dirty="0"/>
              <a:t>Where to start…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extBox 25">
            <a:extLst>
              <a:ext uri="{FF2B5EF4-FFF2-40B4-BE49-F238E27FC236}">
                <a16:creationId xmlns:a16="http://schemas.microsoft.com/office/drawing/2014/main" id="{91B76925-A220-4572-8A13-B053B54AF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93989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274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D98605-845A-407A-9F3D-8BA9D38C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  <a:latin typeface="Rockwell Condensed"/>
              </a:rPr>
              <a:t>Graduation vs a-g requirements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5E2454BE-3730-4C38-B667-3033E4FC91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9231" y="2037328"/>
            <a:ext cx="4875886" cy="3717359"/>
          </a:xfrm>
        </p:spPr>
      </p:pic>
      <p:pic>
        <p:nvPicPr>
          <p:cNvPr id="3" name="Picture 6" descr="Text&#10;&#10;Description automatically generated">
            <a:extLst>
              <a:ext uri="{FF2B5EF4-FFF2-40B4-BE49-F238E27FC236}">
                <a16:creationId xmlns:a16="http://schemas.microsoft.com/office/drawing/2014/main" id="{C49151E3-6554-4CCD-AF2E-94E11CB55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1493" y="2099037"/>
            <a:ext cx="5735767" cy="365657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4C34BD-2397-4720-AD8B-396B0EFE9307}"/>
              </a:ext>
            </a:extLst>
          </p:cNvPr>
          <p:cNvSpPr txBox="1"/>
          <p:nvPr/>
        </p:nvSpPr>
        <p:spPr>
          <a:xfrm>
            <a:off x="458917" y="5754687"/>
            <a:ext cx="1141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We always encourage you to go above and beyond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the minimum requirements! </a:t>
            </a:r>
          </a:p>
        </p:txBody>
      </p:sp>
    </p:spTree>
    <p:extLst>
      <p:ext uri="{BB962C8B-B14F-4D97-AF65-F5344CB8AC3E}">
        <p14:creationId xmlns:p14="http://schemas.microsoft.com/office/powerpoint/2010/main" val="3031464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0B683-4DF4-4FC0-96F3-7DC18FF4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279" y="505509"/>
            <a:ext cx="5967640" cy="1609344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dirty="0"/>
              <a:t>Know your Transcript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F54BB-D224-4E7F-986C-816D1F83E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3937" y="2197644"/>
            <a:ext cx="6239036" cy="4061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600" dirty="0">
                <a:solidFill>
                  <a:srgbClr val="0070C0"/>
                </a:solidFill>
              </a:rPr>
              <a:t>Record of your classes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3600" dirty="0">
                <a:solidFill>
                  <a:srgbClr val="00B050"/>
                </a:solidFill>
              </a:rPr>
              <a:t>Graduation  Requirements</a:t>
            </a:r>
          </a:p>
          <a:p>
            <a:pPr lvl="1"/>
            <a:r>
              <a:rPr lang="en-US" sz="3600" dirty="0">
                <a:solidFill>
                  <a:srgbClr val="FF0000"/>
                </a:solidFill>
              </a:rPr>
              <a:t>GPA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</a:rPr>
              <a:t>Courses in Progress</a:t>
            </a:r>
          </a:p>
          <a:p>
            <a:pPr lvl="1">
              <a:buClr>
                <a:srgbClr val="BF0000"/>
              </a:buClr>
            </a:pPr>
            <a:r>
              <a:rPr lang="en-US" sz="3600" dirty="0">
                <a:solidFill>
                  <a:srgbClr val="7030A0"/>
                </a:solidFill>
              </a:rPr>
              <a:t>Counselor</a:t>
            </a:r>
          </a:p>
          <a:p>
            <a:pPr lvl="1">
              <a:buClr>
                <a:srgbClr val="BF0000"/>
              </a:buClr>
            </a:pPr>
            <a:r>
              <a:rPr lang="en-US" sz="3600" dirty="0">
                <a:solidFill>
                  <a:srgbClr val="FF6699"/>
                </a:solidFill>
              </a:rPr>
              <a:t>Testing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BC825EFD-AD3B-483B-87D0-D3D7CF91EC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50608" y="263464"/>
            <a:ext cx="5593866" cy="6597667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2BDACAE-D373-4421-89AC-68390C81DACF}"/>
              </a:ext>
            </a:extLst>
          </p:cNvPr>
          <p:cNvSpPr/>
          <p:nvPr/>
        </p:nvSpPr>
        <p:spPr>
          <a:xfrm>
            <a:off x="3357561" y="1432001"/>
            <a:ext cx="2410162" cy="756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4CF099-AF34-4C31-AAE9-A7AEED18984C}"/>
              </a:ext>
            </a:extLst>
          </p:cNvPr>
          <p:cNvSpPr/>
          <p:nvPr/>
        </p:nvSpPr>
        <p:spPr>
          <a:xfrm>
            <a:off x="330071" y="2253851"/>
            <a:ext cx="1792934" cy="433679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EF110D-F9D4-4C9F-9699-49DAB783103E}"/>
              </a:ext>
            </a:extLst>
          </p:cNvPr>
          <p:cNvSpPr/>
          <p:nvPr/>
        </p:nvSpPr>
        <p:spPr>
          <a:xfrm>
            <a:off x="2156783" y="2253850"/>
            <a:ext cx="1787820" cy="29276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63E099-9BA3-4B37-B72B-462298D6C049}"/>
              </a:ext>
            </a:extLst>
          </p:cNvPr>
          <p:cNvSpPr/>
          <p:nvPr/>
        </p:nvSpPr>
        <p:spPr>
          <a:xfrm>
            <a:off x="3977540" y="2253849"/>
            <a:ext cx="1809327" cy="13096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5BA181-3D31-45E7-9876-8F199AFB708A}"/>
              </a:ext>
            </a:extLst>
          </p:cNvPr>
          <p:cNvSpPr/>
          <p:nvPr/>
        </p:nvSpPr>
        <p:spPr>
          <a:xfrm>
            <a:off x="2150828" y="5181703"/>
            <a:ext cx="1793775" cy="14089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EB7250-37E2-401E-B8E0-D0449F81565F}"/>
              </a:ext>
            </a:extLst>
          </p:cNvPr>
          <p:cNvSpPr/>
          <p:nvPr/>
        </p:nvSpPr>
        <p:spPr>
          <a:xfrm>
            <a:off x="3357561" y="1001248"/>
            <a:ext cx="2412942" cy="23452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DE0714-8B34-40A4-94DE-15B165BF56DD}"/>
              </a:ext>
            </a:extLst>
          </p:cNvPr>
          <p:cNvSpPr/>
          <p:nvPr/>
        </p:nvSpPr>
        <p:spPr>
          <a:xfrm>
            <a:off x="3975746" y="3590525"/>
            <a:ext cx="1794758" cy="956076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97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83BC00-534C-459B-89BE-0EF5C106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43468"/>
            <a:ext cx="9966960" cy="359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Course selection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18DE24-3A65-4144-ADB1-A9D8FDBB6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913336"/>
            <a:ext cx="7891272" cy="10698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What you need for junior year…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35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63DF18-6A63-407F-8595-EFBB804E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English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912B-C05A-4FA5-8260-BEE0C3D5E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1088" y="725394"/>
            <a:ext cx="5777837" cy="540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AP English Language</a:t>
            </a:r>
          </a:p>
          <a:p>
            <a:r>
              <a:rPr lang="en-US" sz="3600" dirty="0"/>
              <a:t>English III</a:t>
            </a:r>
          </a:p>
        </p:txBody>
      </p:sp>
    </p:spTree>
    <p:extLst>
      <p:ext uri="{BB962C8B-B14F-4D97-AF65-F5344CB8AC3E}">
        <p14:creationId xmlns:p14="http://schemas.microsoft.com/office/powerpoint/2010/main" val="422571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63DF18-6A63-407F-8595-EFBB804E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Social Science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912B-C05A-4FA5-8260-BEE0C3D5E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6499" y="725392"/>
            <a:ext cx="6487506" cy="540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U.S. History</a:t>
            </a:r>
          </a:p>
          <a:p>
            <a:r>
              <a:rPr lang="en-US" sz="3600" dirty="0"/>
              <a:t>AP U.S. History</a:t>
            </a:r>
          </a:p>
        </p:txBody>
      </p:sp>
    </p:spTree>
    <p:extLst>
      <p:ext uri="{BB962C8B-B14F-4D97-AF65-F5344CB8AC3E}">
        <p14:creationId xmlns:p14="http://schemas.microsoft.com/office/powerpoint/2010/main" val="4284877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0070C0"/>
      </a:accent2>
      <a:accent3>
        <a:srgbClr val="FF0000"/>
      </a:accent3>
      <a:accent4>
        <a:srgbClr val="0070C0"/>
      </a:accent4>
      <a:accent5>
        <a:srgbClr val="FF0000"/>
      </a:accent5>
      <a:accent6>
        <a:srgbClr val="0070C0"/>
      </a:accent6>
      <a:hlink>
        <a:srgbClr val="0070C0"/>
      </a:hlink>
      <a:folHlink>
        <a:srgbClr val="0070C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329A0C281344F97F04379EB7791BA" ma:contentTypeVersion="15" ma:contentTypeDescription="Create a new document." ma:contentTypeScope="" ma:versionID="6c00bf33fca0f45dbc7625534bb26a66">
  <xsd:schema xmlns:xsd="http://www.w3.org/2001/XMLSchema" xmlns:xs="http://www.w3.org/2001/XMLSchema" xmlns:p="http://schemas.microsoft.com/office/2006/metadata/properties" xmlns:ns1="http://schemas.microsoft.com/sharepoint/v3" xmlns:ns3="dfb34527-c3c7-4972-9ea8-8a651e1fdd24" xmlns:ns4="da550155-2dc3-46c3-923c-d202d64dc0ae" targetNamespace="http://schemas.microsoft.com/office/2006/metadata/properties" ma:root="true" ma:fieldsID="c6381a17c08205363c92d372075bb5a3" ns1:_="" ns3:_="" ns4:_="">
    <xsd:import namespace="http://schemas.microsoft.com/sharepoint/v3"/>
    <xsd:import namespace="dfb34527-c3c7-4972-9ea8-8a651e1fdd24"/>
    <xsd:import namespace="da550155-2dc3-46c3-923c-d202d64dc0a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34527-c3c7-4972-9ea8-8a651e1fd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50155-2dc3-46c3-923c-d202d64dc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4C9ACA-8921-4A2D-8859-9BB358A408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7A5093-917C-4B48-9DFD-E924D117E4D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9BEEEC1-47BF-4D40-AF7B-9DBB579C5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fb34527-c3c7-4972-9ea8-8a651e1fdd24"/>
    <ds:schemaRef ds:uri="da550155-2dc3-46c3-923c-d202d64dc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1534</Words>
  <Application>Microsoft Office PowerPoint</Application>
  <PresentationFormat>Widescreen</PresentationFormat>
  <Paragraphs>297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Georgia</vt:lpstr>
      <vt:lpstr>Rockwell</vt:lpstr>
      <vt:lpstr>Rockwell Condensed</vt:lpstr>
      <vt:lpstr>Rockwell Extra Bold</vt:lpstr>
      <vt:lpstr>Times New Roman</vt:lpstr>
      <vt:lpstr>Wingdings</vt:lpstr>
      <vt:lpstr>Wood Type</vt:lpstr>
      <vt:lpstr>Junior Course Selection</vt:lpstr>
      <vt:lpstr>East Union counselors</vt:lpstr>
      <vt:lpstr>What comes after High school?</vt:lpstr>
      <vt:lpstr>Where to start…</vt:lpstr>
      <vt:lpstr>Graduation vs a-g requirements</vt:lpstr>
      <vt:lpstr>Know your Transcript</vt:lpstr>
      <vt:lpstr>Course selection</vt:lpstr>
      <vt:lpstr>English</vt:lpstr>
      <vt:lpstr>Social Science</vt:lpstr>
      <vt:lpstr>Math</vt:lpstr>
      <vt:lpstr>Elective areas</vt:lpstr>
      <vt:lpstr>Use Electives to….</vt:lpstr>
      <vt:lpstr>How to complete your course selection form</vt:lpstr>
      <vt:lpstr>PowerPoint Presentation</vt:lpstr>
      <vt:lpstr>PowerPoint Presentation</vt:lpstr>
      <vt:lpstr>PowerPoint Presentation</vt:lpstr>
      <vt:lpstr>PowerPoint Presentation</vt:lpstr>
      <vt:lpstr>Remember to save your PDF form!</vt:lpstr>
      <vt:lpstr>PowerPoint Presentation</vt:lpstr>
      <vt:lpstr>Part 2</vt:lpstr>
      <vt:lpstr>Upload and submit</vt:lpstr>
      <vt:lpstr>Need  More Guidance?</vt:lpstr>
      <vt:lpstr>East Union counselors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Course Selection</dc:title>
  <dc:creator>Susan Taiariol</dc:creator>
  <cp:lastModifiedBy>Susan Taiariol</cp:lastModifiedBy>
  <cp:revision>1</cp:revision>
  <dcterms:created xsi:type="dcterms:W3CDTF">2021-02-10T03:32:36Z</dcterms:created>
  <dcterms:modified xsi:type="dcterms:W3CDTF">2021-02-20T01:50:17Z</dcterms:modified>
</cp:coreProperties>
</file>