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4.jpg" ContentType="image/unknown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84" r:id="rId6"/>
    <p:sldId id="258" r:id="rId7"/>
    <p:sldId id="264" r:id="rId8"/>
    <p:sldId id="262" r:id="rId9"/>
    <p:sldId id="259" r:id="rId10"/>
    <p:sldId id="260" r:id="rId11"/>
    <p:sldId id="277" r:id="rId12"/>
    <p:sldId id="278" r:id="rId13"/>
    <p:sldId id="279" r:id="rId14"/>
    <p:sldId id="281" r:id="rId15"/>
    <p:sldId id="282" r:id="rId16"/>
    <p:sldId id="280" r:id="rId17"/>
    <p:sldId id="283" r:id="rId18"/>
    <p:sldId id="270" r:id="rId19"/>
    <p:sldId id="266" r:id="rId20"/>
    <p:sldId id="269" r:id="rId21"/>
    <p:sldId id="276" r:id="rId22"/>
    <p:sldId id="271" r:id="rId23"/>
    <p:sldId id="272" r:id="rId24"/>
    <p:sldId id="273" r:id="rId25"/>
    <p:sldId id="274" r:id="rId26"/>
    <p:sldId id="275" r:id="rId27"/>
    <p:sldId id="265" r:id="rId28"/>
    <p:sldId id="257" r:id="rId29"/>
    <p:sldId id="261" r:id="rId30"/>
    <p:sldId id="267" r:id="rId31"/>
    <p:sldId id="26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957" autoAdjust="0"/>
  </p:normalViewPr>
  <p:slideViewPr>
    <p:cSldViewPr snapToGrid="0">
      <p:cViewPr varScale="1">
        <p:scale>
          <a:sx n="67" d="100"/>
          <a:sy n="67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85BB0-38F0-45DC-B900-9707989DA41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3FAD55-A640-4F6C-9046-A448C3DCC789}">
      <dgm:prSet/>
      <dgm:spPr/>
      <dgm:t>
        <a:bodyPr/>
        <a:lstStyle/>
        <a:p>
          <a:r>
            <a:rPr lang="en-US" dirty="0"/>
            <a:t>Welcome/Introductions/Opening Activty-10 min</a:t>
          </a:r>
        </a:p>
      </dgm:t>
    </dgm:pt>
    <dgm:pt modelId="{B5820543-53D9-458C-9C5D-381DF1593274}" type="parTrans" cxnId="{251DA95E-84A9-4488-9D9A-92D05DE8095E}">
      <dgm:prSet/>
      <dgm:spPr/>
      <dgm:t>
        <a:bodyPr/>
        <a:lstStyle/>
        <a:p>
          <a:endParaRPr lang="en-US"/>
        </a:p>
      </dgm:t>
    </dgm:pt>
    <dgm:pt modelId="{AA9D98DD-80CD-4252-B5B9-7D11CE83F4E9}" type="sibTrans" cxnId="{251DA95E-84A9-4488-9D9A-92D05DE8095E}">
      <dgm:prSet/>
      <dgm:spPr/>
      <dgm:t>
        <a:bodyPr/>
        <a:lstStyle/>
        <a:p>
          <a:endParaRPr lang="en-US"/>
        </a:p>
      </dgm:t>
    </dgm:pt>
    <dgm:pt modelId="{EAB17BDA-4FE0-485A-81A9-0476CCCD59F8}">
      <dgm:prSet/>
      <dgm:spPr/>
      <dgm:t>
        <a:bodyPr/>
        <a:lstStyle/>
        <a:p>
          <a:r>
            <a:rPr lang="en-US" dirty="0"/>
            <a:t>Review of Purpose/Norms/Minutes-5 min</a:t>
          </a:r>
        </a:p>
      </dgm:t>
    </dgm:pt>
    <dgm:pt modelId="{DAC9F61F-E960-4E6C-A75C-0C2D25BCCD82}" type="parTrans" cxnId="{F5F72D7C-7BB2-44A6-9EBF-D44E38C5FEE4}">
      <dgm:prSet/>
      <dgm:spPr/>
      <dgm:t>
        <a:bodyPr/>
        <a:lstStyle/>
        <a:p>
          <a:endParaRPr lang="en-US"/>
        </a:p>
      </dgm:t>
    </dgm:pt>
    <dgm:pt modelId="{0E0D2E3D-C4D9-49CA-8B3B-F518E06B1DCC}" type="sibTrans" cxnId="{F5F72D7C-7BB2-44A6-9EBF-D44E38C5FEE4}">
      <dgm:prSet/>
      <dgm:spPr/>
      <dgm:t>
        <a:bodyPr/>
        <a:lstStyle/>
        <a:p>
          <a:endParaRPr lang="en-US"/>
        </a:p>
      </dgm:t>
    </dgm:pt>
    <dgm:pt modelId="{00BB0C0E-4E48-45E1-B8A3-35772BF3F999}">
      <dgm:prSet/>
      <dgm:spPr/>
      <dgm:t>
        <a:bodyPr/>
        <a:lstStyle/>
        <a:p>
          <a:r>
            <a:rPr lang="en-US" dirty="0"/>
            <a:t>Student Spotlight-10 min</a:t>
          </a:r>
        </a:p>
      </dgm:t>
    </dgm:pt>
    <dgm:pt modelId="{DD7531BB-BAB6-4EF8-9F40-F4BC21B0829F}" type="parTrans" cxnId="{98113F09-C3C5-475F-8925-507A92FA64D0}">
      <dgm:prSet/>
      <dgm:spPr/>
      <dgm:t>
        <a:bodyPr/>
        <a:lstStyle/>
        <a:p>
          <a:endParaRPr lang="en-US"/>
        </a:p>
      </dgm:t>
    </dgm:pt>
    <dgm:pt modelId="{F1415EEC-885A-46E9-B774-2A8B93CDCA4F}" type="sibTrans" cxnId="{98113F09-C3C5-475F-8925-507A92FA64D0}">
      <dgm:prSet/>
      <dgm:spPr/>
      <dgm:t>
        <a:bodyPr/>
        <a:lstStyle/>
        <a:p>
          <a:endParaRPr lang="en-US"/>
        </a:p>
      </dgm:t>
    </dgm:pt>
    <dgm:pt modelId="{FDEA352A-4CFA-49B4-A012-6C9B2B0B0A20}">
      <dgm:prSet/>
      <dgm:spPr/>
      <dgm:t>
        <a:bodyPr/>
        <a:lstStyle/>
        <a:p>
          <a:r>
            <a:rPr lang="en-US" dirty="0"/>
            <a:t>Technology Report-10 min</a:t>
          </a:r>
        </a:p>
      </dgm:t>
    </dgm:pt>
    <dgm:pt modelId="{6AE35F85-05BC-4525-A193-89A128C0C341}" type="parTrans" cxnId="{BA21A8AC-49A9-442A-95E3-878E2ADAD4DC}">
      <dgm:prSet/>
      <dgm:spPr/>
      <dgm:t>
        <a:bodyPr/>
        <a:lstStyle/>
        <a:p>
          <a:endParaRPr lang="en-US"/>
        </a:p>
      </dgm:t>
    </dgm:pt>
    <dgm:pt modelId="{78807F6F-0488-4EE4-A5D5-E06E3030E615}" type="sibTrans" cxnId="{BA21A8AC-49A9-442A-95E3-878E2ADAD4DC}">
      <dgm:prSet/>
      <dgm:spPr/>
      <dgm:t>
        <a:bodyPr/>
        <a:lstStyle/>
        <a:p>
          <a:endParaRPr lang="en-US"/>
        </a:p>
      </dgm:t>
    </dgm:pt>
    <dgm:pt modelId="{84697713-2E26-4C14-A43D-6E98ACA81AC5}">
      <dgm:prSet/>
      <dgm:spPr/>
      <dgm:t>
        <a:bodyPr/>
        <a:lstStyle/>
        <a:p>
          <a:r>
            <a:rPr lang="en-US" dirty="0"/>
            <a:t>Strategic Planning -60 mi</a:t>
          </a:r>
        </a:p>
      </dgm:t>
    </dgm:pt>
    <dgm:pt modelId="{BDDC6696-3049-43E8-8002-99CC9B44CB8D}" type="parTrans" cxnId="{14B3616B-9EC2-455D-A87C-E737846E228C}">
      <dgm:prSet/>
      <dgm:spPr/>
      <dgm:t>
        <a:bodyPr/>
        <a:lstStyle/>
        <a:p>
          <a:endParaRPr lang="en-US"/>
        </a:p>
      </dgm:t>
    </dgm:pt>
    <dgm:pt modelId="{C85B9766-3796-499B-B631-59B0C6AD3812}" type="sibTrans" cxnId="{14B3616B-9EC2-455D-A87C-E737846E228C}">
      <dgm:prSet/>
      <dgm:spPr/>
      <dgm:t>
        <a:bodyPr/>
        <a:lstStyle/>
        <a:p>
          <a:endParaRPr lang="en-US"/>
        </a:p>
      </dgm:t>
    </dgm:pt>
    <dgm:pt modelId="{21E9705E-0B89-4C8D-9678-65C1A587FECD}">
      <dgm:prSet/>
      <dgm:spPr/>
      <dgm:t>
        <a:bodyPr/>
        <a:lstStyle/>
        <a:p>
          <a:r>
            <a:rPr lang="en-US"/>
            <a:t>Wrap-up/Next Steps-10 min</a:t>
          </a:r>
        </a:p>
      </dgm:t>
    </dgm:pt>
    <dgm:pt modelId="{78D5C63F-1032-4D53-95BF-94D7C0EA3739}" type="parTrans" cxnId="{814D85B2-AF28-4271-90D0-E3BAA190A46E}">
      <dgm:prSet/>
      <dgm:spPr/>
      <dgm:t>
        <a:bodyPr/>
        <a:lstStyle/>
        <a:p>
          <a:endParaRPr lang="en-US"/>
        </a:p>
      </dgm:t>
    </dgm:pt>
    <dgm:pt modelId="{C6C9881A-9ED4-463D-B51F-9D8D1F5C3F31}" type="sibTrans" cxnId="{814D85B2-AF28-4271-90D0-E3BAA190A46E}">
      <dgm:prSet/>
      <dgm:spPr/>
      <dgm:t>
        <a:bodyPr/>
        <a:lstStyle/>
        <a:p>
          <a:endParaRPr lang="en-US"/>
        </a:p>
      </dgm:t>
    </dgm:pt>
    <dgm:pt modelId="{918A4232-1616-45DA-A9E0-2BE706821330}" type="pres">
      <dgm:prSet presAssocID="{F1185BB0-38F0-45DC-B900-9707989DA41F}" presName="vert0" presStyleCnt="0">
        <dgm:presLayoutVars>
          <dgm:dir/>
          <dgm:animOne val="branch"/>
          <dgm:animLvl val="lvl"/>
        </dgm:presLayoutVars>
      </dgm:prSet>
      <dgm:spPr/>
    </dgm:pt>
    <dgm:pt modelId="{7210E89C-154E-4DDA-A326-2D035CCA872B}" type="pres">
      <dgm:prSet presAssocID="{3C3FAD55-A640-4F6C-9046-A448C3DCC789}" presName="thickLine" presStyleLbl="alignNode1" presStyleIdx="0" presStyleCnt="6"/>
      <dgm:spPr/>
    </dgm:pt>
    <dgm:pt modelId="{89DDF9BE-6178-4865-8975-633BDF3455A8}" type="pres">
      <dgm:prSet presAssocID="{3C3FAD55-A640-4F6C-9046-A448C3DCC789}" presName="horz1" presStyleCnt="0"/>
      <dgm:spPr/>
    </dgm:pt>
    <dgm:pt modelId="{52B1F17A-AEC4-4F48-8F96-60545D96E75B}" type="pres">
      <dgm:prSet presAssocID="{3C3FAD55-A640-4F6C-9046-A448C3DCC789}" presName="tx1" presStyleLbl="revTx" presStyleIdx="0" presStyleCnt="6"/>
      <dgm:spPr/>
    </dgm:pt>
    <dgm:pt modelId="{DF3E02C8-3E48-457C-A6F9-02B67CD61AF8}" type="pres">
      <dgm:prSet presAssocID="{3C3FAD55-A640-4F6C-9046-A448C3DCC789}" presName="vert1" presStyleCnt="0"/>
      <dgm:spPr/>
    </dgm:pt>
    <dgm:pt modelId="{8282C6AC-9BD0-4486-BBDE-2A702CD27778}" type="pres">
      <dgm:prSet presAssocID="{EAB17BDA-4FE0-485A-81A9-0476CCCD59F8}" presName="thickLine" presStyleLbl="alignNode1" presStyleIdx="1" presStyleCnt="6"/>
      <dgm:spPr/>
    </dgm:pt>
    <dgm:pt modelId="{EFFA12D2-5AF1-4EF9-B7CC-8D82905C9827}" type="pres">
      <dgm:prSet presAssocID="{EAB17BDA-4FE0-485A-81A9-0476CCCD59F8}" presName="horz1" presStyleCnt="0"/>
      <dgm:spPr/>
    </dgm:pt>
    <dgm:pt modelId="{888C9669-3C1B-4E2B-B279-E90C254C8C39}" type="pres">
      <dgm:prSet presAssocID="{EAB17BDA-4FE0-485A-81A9-0476CCCD59F8}" presName="tx1" presStyleLbl="revTx" presStyleIdx="1" presStyleCnt="6"/>
      <dgm:spPr/>
    </dgm:pt>
    <dgm:pt modelId="{C6CD6EE9-F01A-42B5-BDC9-783F77119F02}" type="pres">
      <dgm:prSet presAssocID="{EAB17BDA-4FE0-485A-81A9-0476CCCD59F8}" presName="vert1" presStyleCnt="0"/>
      <dgm:spPr/>
    </dgm:pt>
    <dgm:pt modelId="{4B87A520-9B0F-4A52-A73B-E1CEB67484CA}" type="pres">
      <dgm:prSet presAssocID="{00BB0C0E-4E48-45E1-B8A3-35772BF3F999}" presName="thickLine" presStyleLbl="alignNode1" presStyleIdx="2" presStyleCnt="6"/>
      <dgm:spPr/>
    </dgm:pt>
    <dgm:pt modelId="{3D293CCB-EDE2-44BE-BAD5-A12D400DC136}" type="pres">
      <dgm:prSet presAssocID="{00BB0C0E-4E48-45E1-B8A3-35772BF3F999}" presName="horz1" presStyleCnt="0"/>
      <dgm:spPr/>
    </dgm:pt>
    <dgm:pt modelId="{A3446D73-6C30-4B18-BCCF-77E4E3C6B29A}" type="pres">
      <dgm:prSet presAssocID="{00BB0C0E-4E48-45E1-B8A3-35772BF3F999}" presName="tx1" presStyleLbl="revTx" presStyleIdx="2" presStyleCnt="6"/>
      <dgm:spPr/>
    </dgm:pt>
    <dgm:pt modelId="{9A9E2851-2273-4548-AE13-D680622FC99A}" type="pres">
      <dgm:prSet presAssocID="{00BB0C0E-4E48-45E1-B8A3-35772BF3F999}" presName="vert1" presStyleCnt="0"/>
      <dgm:spPr/>
    </dgm:pt>
    <dgm:pt modelId="{6A81CA4A-7628-49F6-A76A-AE7AE1840E91}" type="pres">
      <dgm:prSet presAssocID="{FDEA352A-4CFA-49B4-A012-6C9B2B0B0A20}" presName="thickLine" presStyleLbl="alignNode1" presStyleIdx="3" presStyleCnt="6"/>
      <dgm:spPr/>
    </dgm:pt>
    <dgm:pt modelId="{80A944E0-5045-481A-A33D-8A4B217545B1}" type="pres">
      <dgm:prSet presAssocID="{FDEA352A-4CFA-49B4-A012-6C9B2B0B0A20}" presName="horz1" presStyleCnt="0"/>
      <dgm:spPr/>
    </dgm:pt>
    <dgm:pt modelId="{0F3436C2-19DB-49A6-83E4-FDDED5D3BEB0}" type="pres">
      <dgm:prSet presAssocID="{FDEA352A-4CFA-49B4-A012-6C9B2B0B0A20}" presName="tx1" presStyleLbl="revTx" presStyleIdx="3" presStyleCnt="6"/>
      <dgm:spPr/>
    </dgm:pt>
    <dgm:pt modelId="{EE5C0269-DA25-48C3-B5C9-DB75C7EE313A}" type="pres">
      <dgm:prSet presAssocID="{FDEA352A-4CFA-49B4-A012-6C9B2B0B0A20}" presName="vert1" presStyleCnt="0"/>
      <dgm:spPr/>
    </dgm:pt>
    <dgm:pt modelId="{DDBE645E-DCE3-4B23-A6FC-B5F1C46C9C30}" type="pres">
      <dgm:prSet presAssocID="{84697713-2E26-4C14-A43D-6E98ACA81AC5}" presName="thickLine" presStyleLbl="alignNode1" presStyleIdx="4" presStyleCnt="6"/>
      <dgm:spPr/>
    </dgm:pt>
    <dgm:pt modelId="{9AD11FD1-558A-4612-B03A-3C963AF46529}" type="pres">
      <dgm:prSet presAssocID="{84697713-2E26-4C14-A43D-6E98ACA81AC5}" presName="horz1" presStyleCnt="0"/>
      <dgm:spPr/>
    </dgm:pt>
    <dgm:pt modelId="{7531A6B8-102D-46D9-94E6-DBC4225796AA}" type="pres">
      <dgm:prSet presAssocID="{84697713-2E26-4C14-A43D-6E98ACA81AC5}" presName="tx1" presStyleLbl="revTx" presStyleIdx="4" presStyleCnt="6"/>
      <dgm:spPr/>
    </dgm:pt>
    <dgm:pt modelId="{812B185B-2340-4461-B01E-C4FC2A1AC858}" type="pres">
      <dgm:prSet presAssocID="{84697713-2E26-4C14-A43D-6E98ACA81AC5}" presName="vert1" presStyleCnt="0"/>
      <dgm:spPr/>
    </dgm:pt>
    <dgm:pt modelId="{6A5CBEFC-9433-4BBE-80AC-792E1138D2FD}" type="pres">
      <dgm:prSet presAssocID="{21E9705E-0B89-4C8D-9678-65C1A587FECD}" presName="thickLine" presStyleLbl="alignNode1" presStyleIdx="5" presStyleCnt="6"/>
      <dgm:spPr/>
    </dgm:pt>
    <dgm:pt modelId="{FE53403B-3614-43C8-A28F-230DB3DA3082}" type="pres">
      <dgm:prSet presAssocID="{21E9705E-0B89-4C8D-9678-65C1A587FECD}" presName="horz1" presStyleCnt="0"/>
      <dgm:spPr/>
    </dgm:pt>
    <dgm:pt modelId="{E86FCA77-251E-4E0E-AFDC-E1E0F3C47302}" type="pres">
      <dgm:prSet presAssocID="{21E9705E-0B89-4C8D-9678-65C1A587FECD}" presName="tx1" presStyleLbl="revTx" presStyleIdx="5" presStyleCnt="6"/>
      <dgm:spPr/>
    </dgm:pt>
    <dgm:pt modelId="{CEFA6F28-1296-4828-8EB1-AE225B6DA233}" type="pres">
      <dgm:prSet presAssocID="{21E9705E-0B89-4C8D-9678-65C1A587FECD}" presName="vert1" presStyleCnt="0"/>
      <dgm:spPr/>
    </dgm:pt>
  </dgm:ptLst>
  <dgm:cxnLst>
    <dgm:cxn modelId="{C4986500-A2BA-4D62-B37A-B61A5CA67512}" type="presOf" srcId="{EAB17BDA-4FE0-485A-81A9-0476CCCD59F8}" destId="{888C9669-3C1B-4E2B-B279-E90C254C8C39}" srcOrd="0" destOrd="0" presId="urn:microsoft.com/office/officeart/2008/layout/LinedList"/>
    <dgm:cxn modelId="{98113F09-C3C5-475F-8925-507A92FA64D0}" srcId="{F1185BB0-38F0-45DC-B900-9707989DA41F}" destId="{00BB0C0E-4E48-45E1-B8A3-35772BF3F999}" srcOrd="2" destOrd="0" parTransId="{DD7531BB-BAB6-4EF8-9F40-F4BC21B0829F}" sibTransId="{F1415EEC-885A-46E9-B774-2A8B93CDCA4F}"/>
    <dgm:cxn modelId="{F2182F1C-B73D-4EDB-879B-041EEAC04BC8}" type="presOf" srcId="{00BB0C0E-4E48-45E1-B8A3-35772BF3F999}" destId="{A3446D73-6C30-4B18-BCCF-77E4E3C6B29A}" srcOrd="0" destOrd="0" presId="urn:microsoft.com/office/officeart/2008/layout/LinedList"/>
    <dgm:cxn modelId="{69452F21-01A0-4554-B2C2-F4A83B02E9E1}" type="presOf" srcId="{21E9705E-0B89-4C8D-9678-65C1A587FECD}" destId="{E86FCA77-251E-4E0E-AFDC-E1E0F3C47302}" srcOrd="0" destOrd="0" presId="urn:microsoft.com/office/officeart/2008/layout/LinedList"/>
    <dgm:cxn modelId="{3E4B2D2F-91B5-4EA3-92EB-51486E353E89}" type="presOf" srcId="{FDEA352A-4CFA-49B4-A012-6C9B2B0B0A20}" destId="{0F3436C2-19DB-49A6-83E4-FDDED5D3BEB0}" srcOrd="0" destOrd="0" presId="urn:microsoft.com/office/officeart/2008/layout/LinedList"/>
    <dgm:cxn modelId="{251DA95E-84A9-4488-9D9A-92D05DE8095E}" srcId="{F1185BB0-38F0-45DC-B900-9707989DA41F}" destId="{3C3FAD55-A640-4F6C-9046-A448C3DCC789}" srcOrd="0" destOrd="0" parTransId="{B5820543-53D9-458C-9C5D-381DF1593274}" sibTransId="{AA9D98DD-80CD-4252-B5B9-7D11CE83F4E9}"/>
    <dgm:cxn modelId="{2E860B60-2059-4056-9DDA-B17FF2BE062F}" type="presOf" srcId="{3C3FAD55-A640-4F6C-9046-A448C3DCC789}" destId="{52B1F17A-AEC4-4F48-8F96-60545D96E75B}" srcOrd="0" destOrd="0" presId="urn:microsoft.com/office/officeart/2008/layout/LinedList"/>
    <dgm:cxn modelId="{14B3616B-9EC2-455D-A87C-E737846E228C}" srcId="{F1185BB0-38F0-45DC-B900-9707989DA41F}" destId="{84697713-2E26-4C14-A43D-6E98ACA81AC5}" srcOrd="4" destOrd="0" parTransId="{BDDC6696-3049-43E8-8002-99CC9B44CB8D}" sibTransId="{C85B9766-3796-499B-B631-59B0C6AD3812}"/>
    <dgm:cxn modelId="{F9ED4E72-171B-481F-A03B-F542F87FD4D9}" type="presOf" srcId="{84697713-2E26-4C14-A43D-6E98ACA81AC5}" destId="{7531A6B8-102D-46D9-94E6-DBC4225796AA}" srcOrd="0" destOrd="0" presId="urn:microsoft.com/office/officeart/2008/layout/LinedList"/>
    <dgm:cxn modelId="{F5F72D7C-7BB2-44A6-9EBF-D44E38C5FEE4}" srcId="{F1185BB0-38F0-45DC-B900-9707989DA41F}" destId="{EAB17BDA-4FE0-485A-81A9-0476CCCD59F8}" srcOrd="1" destOrd="0" parTransId="{DAC9F61F-E960-4E6C-A75C-0C2D25BCCD82}" sibTransId="{0E0D2E3D-C4D9-49CA-8B3B-F518E06B1DCC}"/>
    <dgm:cxn modelId="{BA21A8AC-49A9-442A-95E3-878E2ADAD4DC}" srcId="{F1185BB0-38F0-45DC-B900-9707989DA41F}" destId="{FDEA352A-4CFA-49B4-A012-6C9B2B0B0A20}" srcOrd="3" destOrd="0" parTransId="{6AE35F85-05BC-4525-A193-89A128C0C341}" sibTransId="{78807F6F-0488-4EE4-A5D5-E06E3030E615}"/>
    <dgm:cxn modelId="{814D85B2-AF28-4271-90D0-E3BAA190A46E}" srcId="{F1185BB0-38F0-45DC-B900-9707989DA41F}" destId="{21E9705E-0B89-4C8D-9678-65C1A587FECD}" srcOrd="5" destOrd="0" parTransId="{78D5C63F-1032-4D53-95BF-94D7C0EA3739}" sibTransId="{C6C9881A-9ED4-463D-B51F-9D8D1F5C3F31}"/>
    <dgm:cxn modelId="{899988F1-3BD8-4B0F-BEF2-24C8E2B73564}" type="presOf" srcId="{F1185BB0-38F0-45DC-B900-9707989DA41F}" destId="{918A4232-1616-45DA-A9E0-2BE706821330}" srcOrd="0" destOrd="0" presId="urn:microsoft.com/office/officeart/2008/layout/LinedList"/>
    <dgm:cxn modelId="{8CEBB419-3720-4ED6-B974-980B7BBCD7C5}" type="presParOf" srcId="{918A4232-1616-45DA-A9E0-2BE706821330}" destId="{7210E89C-154E-4DDA-A326-2D035CCA872B}" srcOrd="0" destOrd="0" presId="urn:microsoft.com/office/officeart/2008/layout/LinedList"/>
    <dgm:cxn modelId="{3F77A345-7B58-4D75-919B-9EF514024587}" type="presParOf" srcId="{918A4232-1616-45DA-A9E0-2BE706821330}" destId="{89DDF9BE-6178-4865-8975-633BDF3455A8}" srcOrd="1" destOrd="0" presId="urn:microsoft.com/office/officeart/2008/layout/LinedList"/>
    <dgm:cxn modelId="{C5D7A26A-A209-4F26-844E-F9B78BA49D1C}" type="presParOf" srcId="{89DDF9BE-6178-4865-8975-633BDF3455A8}" destId="{52B1F17A-AEC4-4F48-8F96-60545D96E75B}" srcOrd="0" destOrd="0" presId="urn:microsoft.com/office/officeart/2008/layout/LinedList"/>
    <dgm:cxn modelId="{8D141555-D61E-4C4E-AB96-6262E87FDA23}" type="presParOf" srcId="{89DDF9BE-6178-4865-8975-633BDF3455A8}" destId="{DF3E02C8-3E48-457C-A6F9-02B67CD61AF8}" srcOrd="1" destOrd="0" presId="urn:microsoft.com/office/officeart/2008/layout/LinedList"/>
    <dgm:cxn modelId="{D7508496-4B8D-4C4B-AB2A-A344A520C105}" type="presParOf" srcId="{918A4232-1616-45DA-A9E0-2BE706821330}" destId="{8282C6AC-9BD0-4486-BBDE-2A702CD27778}" srcOrd="2" destOrd="0" presId="urn:microsoft.com/office/officeart/2008/layout/LinedList"/>
    <dgm:cxn modelId="{9B4D580B-D674-4A9D-A0B3-03D89281C017}" type="presParOf" srcId="{918A4232-1616-45DA-A9E0-2BE706821330}" destId="{EFFA12D2-5AF1-4EF9-B7CC-8D82905C9827}" srcOrd="3" destOrd="0" presId="urn:microsoft.com/office/officeart/2008/layout/LinedList"/>
    <dgm:cxn modelId="{97FE49D9-849C-415A-B067-355A1C68A374}" type="presParOf" srcId="{EFFA12D2-5AF1-4EF9-B7CC-8D82905C9827}" destId="{888C9669-3C1B-4E2B-B279-E90C254C8C39}" srcOrd="0" destOrd="0" presId="urn:microsoft.com/office/officeart/2008/layout/LinedList"/>
    <dgm:cxn modelId="{FEF3E716-1372-412B-AC75-C2F37E64661B}" type="presParOf" srcId="{EFFA12D2-5AF1-4EF9-B7CC-8D82905C9827}" destId="{C6CD6EE9-F01A-42B5-BDC9-783F77119F02}" srcOrd="1" destOrd="0" presId="urn:microsoft.com/office/officeart/2008/layout/LinedList"/>
    <dgm:cxn modelId="{7E706B02-B492-42BD-8605-5FE62411DD2F}" type="presParOf" srcId="{918A4232-1616-45DA-A9E0-2BE706821330}" destId="{4B87A520-9B0F-4A52-A73B-E1CEB67484CA}" srcOrd="4" destOrd="0" presId="urn:microsoft.com/office/officeart/2008/layout/LinedList"/>
    <dgm:cxn modelId="{7C7C069F-4BD8-4F5E-B6C4-6F132B33B6BA}" type="presParOf" srcId="{918A4232-1616-45DA-A9E0-2BE706821330}" destId="{3D293CCB-EDE2-44BE-BAD5-A12D400DC136}" srcOrd="5" destOrd="0" presId="urn:microsoft.com/office/officeart/2008/layout/LinedList"/>
    <dgm:cxn modelId="{38057DFD-BED6-4AB5-B025-18F86D739254}" type="presParOf" srcId="{3D293CCB-EDE2-44BE-BAD5-A12D400DC136}" destId="{A3446D73-6C30-4B18-BCCF-77E4E3C6B29A}" srcOrd="0" destOrd="0" presId="urn:microsoft.com/office/officeart/2008/layout/LinedList"/>
    <dgm:cxn modelId="{ED795EBF-4EDC-461E-94C5-4F6536469D0F}" type="presParOf" srcId="{3D293CCB-EDE2-44BE-BAD5-A12D400DC136}" destId="{9A9E2851-2273-4548-AE13-D680622FC99A}" srcOrd="1" destOrd="0" presId="urn:microsoft.com/office/officeart/2008/layout/LinedList"/>
    <dgm:cxn modelId="{2B577F33-46E9-47EB-B754-92684BC50C2C}" type="presParOf" srcId="{918A4232-1616-45DA-A9E0-2BE706821330}" destId="{6A81CA4A-7628-49F6-A76A-AE7AE1840E91}" srcOrd="6" destOrd="0" presId="urn:microsoft.com/office/officeart/2008/layout/LinedList"/>
    <dgm:cxn modelId="{9BC41B1C-7525-4C4A-9EAC-EF2AB4AF043C}" type="presParOf" srcId="{918A4232-1616-45DA-A9E0-2BE706821330}" destId="{80A944E0-5045-481A-A33D-8A4B217545B1}" srcOrd="7" destOrd="0" presId="urn:microsoft.com/office/officeart/2008/layout/LinedList"/>
    <dgm:cxn modelId="{4326F154-2FF5-4738-8745-43B57ED22B60}" type="presParOf" srcId="{80A944E0-5045-481A-A33D-8A4B217545B1}" destId="{0F3436C2-19DB-49A6-83E4-FDDED5D3BEB0}" srcOrd="0" destOrd="0" presId="urn:microsoft.com/office/officeart/2008/layout/LinedList"/>
    <dgm:cxn modelId="{1ED037EF-7B6F-4D34-8E01-50193A1EA3DE}" type="presParOf" srcId="{80A944E0-5045-481A-A33D-8A4B217545B1}" destId="{EE5C0269-DA25-48C3-B5C9-DB75C7EE313A}" srcOrd="1" destOrd="0" presId="urn:microsoft.com/office/officeart/2008/layout/LinedList"/>
    <dgm:cxn modelId="{D7A6353C-57AB-48B6-BD94-EB34DA9FD89F}" type="presParOf" srcId="{918A4232-1616-45DA-A9E0-2BE706821330}" destId="{DDBE645E-DCE3-4B23-A6FC-B5F1C46C9C30}" srcOrd="8" destOrd="0" presId="urn:microsoft.com/office/officeart/2008/layout/LinedList"/>
    <dgm:cxn modelId="{DEA814BD-DA36-424B-9BD3-A4D21BEC5CA5}" type="presParOf" srcId="{918A4232-1616-45DA-A9E0-2BE706821330}" destId="{9AD11FD1-558A-4612-B03A-3C963AF46529}" srcOrd="9" destOrd="0" presId="urn:microsoft.com/office/officeart/2008/layout/LinedList"/>
    <dgm:cxn modelId="{F5F69C91-E119-405E-9E3A-9BC78A9F215E}" type="presParOf" srcId="{9AD11FD1-558A-4612-B03A-3C963AF46529}" destId="{7531A6B8-102D-46D9-94E6-DBC4225796AA}" srcOrd="0" destOrd="0" presId="urn:microsoft.com/office/officeart/2008/layout/LinedList"/>
    <dgm:cxn modelId="{AD6BF4D4-2CDF-4A34-BFC1-F48C85F2E605}" type="presParOf" srcId="{9AD11FD1-558A-4612-B03A-3C963AF46529}" destId="{812B185B-2340-4461-B01E-C4FC2A1AC858}" srcOrd="1" destOrd="0" presId="urn:microsoft.com/office/officeart/2008/layout/LinedList"/>
    <dgm:cxn modelId="{DDBCC4CD-0791-4A9D-B4F8-3D2A0C259A64}" type="presParOf" srcId="{918A4232-1616-45DA-A9E0-2BE706821330}" destId="{6A5CBEFC-9433-4BBE-80AC-792E1138D2FD}" srcOrd="10" destOrd="0" presId="urn:microsoft.com/office/officeart/2008/layout/LinedList"/>
    <dgm:cxn modelId="{C79D5447-9283-4B7C-B5C4-975B4D06EEA5}" type="presParOf" srcId="{918A4232-1616-45DA-A9E0-2BE706821330}" destId="{FE53403B-3614-43C8-A28F-230DB3DA3082}" srcOrd="11" destOrd="0" presId="urn:microsoft.com/office/officeart/2008/layout/LinedList"/>
    <dgm:cxn modelId="{0D14E5FC-A4B5-49FB-8A85-DF480BD65275}" type="presParOf" srcId="{FE53403B-3614-43C8-A28F-230DB3DA3082}" destId="{E86FCA77-251E-4E0E-AFDC-E1E0F3C47302}" srcOrd="0" destOrd="0" presId="urn:microsoft.com/office/officeart/2008/layout/LinedList"/>
    <dgm:cxn modelId="{E5DD970A-C193-4EAB-9CD7-1B579DA6994F}" type="presParOf" srcId="{FE53403B-3614-43C8-A28F-230DB3DA3082}" destId="{CEFA6F28-1296-4828-8EB1-AE225B6DA2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42B5A2-0F20-4D0C-A406-B7BEB85F558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44595E-50F7-41D0-9C5E-29D996113524}">
      <dgm:prSet/>
      <dgm:spPr/>
      <dgm:t>
        <a:bodyPr/>
        <a:lstStyle/>
        <a:p>
          <a:r>
            <a:rPr lang="en-US"/>
            <a:t>Start and end on time</a:t>
          </a:r>
        </a:p>
      </dgm:t>
    </dgm:pt>
    <dgm:pt modelId="{442BC0D9-24BB-4F9A-A1C5-30B58B7FEEB5}" type="parTrans" cxnId="{A0E35B4E-B9F5-49D7-8227-B29F037DFAAC}">
      <dgm:prSet/>
      <dgm:spPr/>
      <dgm:t>
        <a:bodyPr/>
        <a:lstStyle/>
        <a:p>
          <a:endParaRPr lang="en-US"/>
        </a:p>
      </dgm:t>
    </dgm:pt>
    <dgm:pt modelId="{B70EB155-B348-4133-8BB9-A9256A45CD06}" type="sibTrans" cxnId="{A0E35B4E-B9F5-49D7-8227-B29F037DFAA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A34D775-BEBC-4B1D-995B-6C7654A8B477}">
      <dgm:prSet/>
      <dgm:spPr/>
      <dgm:t>
        <a:bodyPr/>
        <a:lstStyle/>
        <a:p>
          <a:r>
            <a:rPr lang="en-US"/>
            <a:t>Be fully present</a:t>
          </a:r>
        </a:p>
      </dgm:t>
    </dgm:pt>
    <dgm:pt modelId="{E253B3D4-7802-4246-AB4F-726E54E8574D}" type="parTrans" cxnId="{647B4853-22D4-4200-A595-1763EAEA73F7}">
      <dgm:prSet/>
      <dgm:spPr/>
      <dgm:t>
        <a:bodyPr/>
        <a:lstStyle/>
        <a:p>
          <a:endParaRPr lang="en-US"/>
        </a:p>
      </dgm:t>
    </dgm:pt>
    <dgm:pt modelId="{D795386B-DC2F-4012-862E-B6F62DD5537D}" type="sibTrans" cxnId="{647B4853-22D4-4200-A595-1763EAEA73F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66360DF-2378-40DB-B430-0C2570E44B38}">
      <dgm:prSet/>
      <dgm:spPr/>
      <dgm:t>
        <a:bodyPr/>
        <a:lstStyle/>
        <a:p>
          <a:r>
            <a:rPr lang="en-US"/>
            <a:t>Ask questions to understand</a:t>
          </a:r>
        </a:p>
      </dgm:t>
    </dgm:pt>
    <dgm:pt modelId="{5C9FF9FA-F245-499D-B787-1571BD8A899B}" type="parTrans" cxnId="{898B846E-51C1-41CA-928E-6D36007AA2B0}">
      <dgm:prSet/>
      <dgm:spPr/>
      <dgm:t>
        <a:bodyPr/>
        <a:lstStyle/>
        <a:p>
          <a:endParaRPr lang="en-US"/>
        </a:p>
      </dgm:t>
    </dgm:pt>
    <dgm:pt modelId="{600E5493-5354-4FC4-AEDA-8CB39A5ACF1E}" type="sibTrans" cxnId="{898B846E-51C1-41CA-928E-6D36007AA2B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782DD91-2D59-4BB9-BD6F-2614B34DE9A6}">
      <dgm:prSet/>
      <dgm:spPr/>
      <dgm:t>
        <a:bodyPr/>
        <a:lstStyle/>
        <a:p>
          <a:r>
            <a:rPr lang="en-US"/>
            <a:t>Participate by listening and speaking</a:t>
          </a:r>
        </a:p>
      </dgm:t>
    </dgm:pt>
    <dgm:pt modelId="{D04586B1-E185-4F18-8749-6DA854CC5F7C}" type="parTrans" cxnId="{A56890BF-B1B9-4104-A62C-32090FE9085E}">
      <dgm:prSet/>
      <dgm:spPr/>
      <dgm:t>
        <a:bodyPr/>
        <a:lstStyle/>
        <a:p>
          <a:endParaRPr lang="en-US"/>
        </a:p>
      </dgm:t>
    </dgm:pt>
    <dgm:pt modelId="{764B8512-FE23-49CE-9682-6748B31BE71B}" type="sibTrans" cxnId="{A56890BF-B1B9-4104-A62C-32090FE9085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5A9CAA3A-1B32-4805-A8B6-4842BF49C927}" type="pres">
      <dgm:prSet presAssocID="{3542B5A2-0F20-4D0C-A406-B7BEB85F5585}" presName="Name0" presStyleCnt="0">
        <dgm:presLayoutVars>
          <dgm:animLvl val="lvl"/>
          <dgm:resizeHandles val="exact"/>
        </dgm:presLayoutVars>
      </dgm:prSet>
      <dgm:spPr/>
    </dgm:pt>
    <dgm:pt modelId="{EF12990F-A813-45EF-9B6A-D611733D6B91}" type="pres">
      <dgm:prSet presAssocID="{5244595E-50F7-41D0-9C5E-29D996113524}" presName="compositeNode" presStyleCnt="0">
        <dgm:presLayoutVars>
          <dgm:bulletEnabled val="1"/>
        </dgm:presLayoutVars>
      </dgm:prSet>
      <dgm:spPr/>
    </dgm:pt>
    <dgm:pt modelId="{C259736B-43BA-456E-92A9-7C5C9D2F1A4A}" type="pres">
      <dgm:prSet presAssocID="{5244595E-50F7-41D0-9C5E-29D996113524}" presName="bgRect" presStyleLbl="bgAccFollowNode1" presStyleIdx="0" presStyleCnt="4"/>
      <dgm:spPr/>
    </dgm:pt>
    <dgm:pt modelId="{F52230E8-1EA4-442C-9A60-C378C19ADB8F}" type="pres">
      <dgm:prSet presAssocID="{B70EB155-B348-4133-8BB9-A9256A45CD0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D20DD7CB-D3A8-443A-8593-311CD2A1F0A6}" type="pres">
      <dgm:prSet presAssocID="{5244595E-50F7-41D0-9C5E-29D996113524}" presName="bottomLine" presStyleLbl="alignNode1" presStyleIdx="1" presStyleCnt="8">
        <dgm:presLayoutVars/>
      </dgm:prSet>
      <dgm:spPr/>
    </dgm:pt>
    <dgm:pt modelId="{AE246499-37E1-4597-BB93-5FC25FC6901B}" type="pres">
      <dgm:prSet presAssocID="{5244595E-50F7-41D0-9C5E-29D996113524}" presName="nodeText" presStyleLbl="bgAccFollowNode1" presStyleIdx="0" presStyleCnt="4">
        <dgm:presLayoutVars>
          <dgm:bulletEnabled val="1"/>
        </dgm:presLayoutVars>
      </dgm:prSet>
      <dgm:spPr/>
    </dgm:pt>
    <dgm:pt modelId="{CDA2A905-CC10-4953-B178-D30EA32C8492}" type="pres">
      <dgm:prSet presAssocID="{B70EB155-B348-4133-8BB9-A9256A45CD06}" presName="sibTrans" presStyleCnt="0"/>
      <dgm:spPr/>
    </dgm:pt>
    <dgm:pt modelId="{26C790A3-5FFA-416A-909A-3477F225D1D7}" type="pres">
      <dgm:prSet presAssocID="{5A34D775-BEBC-4B1D-995B-6C7654A8B477}" presName="compositeNode" presStyleCnt="0">
        <dgm:presLayoutVars>
          <dgm:bulletEnabled val="1"/>
        </dgm:presLayoutVars>
      </dgm:prSet>
      <dgm:spPr/>
    </dgm:pt>
    <dgm:pt modelId="{FE1CC1CD-B39A-417D-95AF-57117C4A5A32}" type="pres">
      <dgm:prSet presAssocID="{5A34D775-BEBC-4B1D-995B-6C7654A8B477}" presName="bgRect" presStyleLbl="bgAccFollowNode1" presStyleIdx="1" presStyleCnt="4"/>
      <dgm:spPr/>
    </dgm:pt>
    <dgm:pt modelId="{933DF275-F172-427E-A848-EE7648B2503F}" type="pres">
      <dgm:prSet presAssocID="{D795386B-DC2F-4012-862E-B6F62DD5537D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8C60E682-7596-4DC8-941C-D82EF209CADA}" type="pres">
      <dgm:prSet presAssocID="{5A34D775-BEBC-4B1D-995B-6C7654A8B477}" presName="bottomLine" presStyleLbl="alignNode1" presStyleIdx="3" presStyleCnt="8">
        <dgm:presLayoutVars/>
      </dgm:prSet>
      <dgm:spPr/>
    </dgm:pt>
    <dgm:pt modelId="{C16D67E3-EE4A-4F96-94F9-5914B1F20B98}" type="pres">
      <dgm:prSet presAssocID="{5A34D775-BEBC-4B1D-995B-6C7654A8B477}" presName="nodeText" presStyleLbl="bgAccFollowNode1" presStyleIdx="1" presStyleCnt="4">
        <dgm:presLayoutVars>
          <dgm:bulletEnabled val="1"/>
        </dgm:presLayoutVars>
      </dgm:prSet>
      <dgm:spPr/>
    </dgm:pt>
    <dgm:pt modelId="{07994D42-1049-45EB-832C-3523BC1C52B3}" type="pres">
      <dgm:prSet presAssocID="{D795386B-DC2F-4012-862E-B6F62DD5537D}" presName="sibTrans" presStyleCnt="0"/>
      <dgm:spPr/>
    </dgm:pt>
    <dgm:pt modelId="{6CCAE364-10D5-4379-9E86-820F2769BBE0}" type="pres">
      <dgm:prSet presAssocID="{266360DF-2378-40DB-B430-0C2570E44B38}" presName="compositeNode" presStyleCnt="0">
        <dgm:presLayoutVars>
          <dgm:bulletEnabled val="1"/>
        </dgm:presLayoutVars>
      </dgm:prSet>
      <dgm:spPr/>
    </dgm:pt>
    <dgm:pt modelId="{CAAEA84F-4794-42C0-8C6B-AC8E9376778F}" type="pres">
      <dgm:prSet presAssocID="{266360DF-2378-40DB-B430-0C2570E44B38}" presName="bgRect" presStyleLbl="bgAccFollowNode1" presStyleIdx="2" presStyleCnt="4"/>
      <dgm:spPr/>
    </dgm:pt>
    <dgm:pt modelId="{73D1E93D-97E2-469D-803F-6EE85F6A27F0}" type="pres">
      <dgm:prSet presAssocID="{600E5493-5354-4FC4-AEDA-8CB39A5ACF1E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66626EFA-45AB-47E9-87BD-E06A3A64AE6B}" type="pres">
      <dgm:prSet presAssocID="{266360DF-2378-40DB-B430-0C2570E44B38}" presName="bottomLine" presStyleLbl="alignNode1" presStyleIdx="5" presStyleCnt="8">
        <dgm:presLayoutVars/>
      </dgm:prSet>
      <dgm:spPr/>
    </dgm:pt>
    <dgm:pt modelId="{C6CD9F1D-2910-45E0-8ED3-1C08D07862E9}" type="pres">
      <dgm:prSet presAssocID="{266360DF-2378-40DB-B430-0C2570E44B38}" presName="nodeText" presStyleLbl="bgAccFollowNode1" presStyleIdx="2" presStyleCnt="4">
        <dgm:presLayoutVars>
          <dgm:bulletEnabled val="1"/>
        </dgm:presLayoutVars>
      </dgm:prSet>
      <dgm:spPr/>
    </dgm:pt>
    <dgm:pt modelId="{BA4CB1ED-9741-4C30-A18F-065ECE6ED613}" type="pres">
      <dgm:prSet presAssocID="{600E5493-5354-4FC4-AEDA-8CB39A5ACF1E}" presName="sibTrans" presStyleCnt="0"/>
      <dgm:spPr/>
    </dgm:pt>
    <dgm:pt modelId="{C0CAE88D-BBCA-4ED4-A831-C9DE4DCE9BE3}" type="pres">
      <dgm:prSet presAssocID="{0782DD91-2D59-4BB9-BD6F-2614B34DE9A6}" presName="compositeNode" presStyleCnt="0">
        <dgm:presLayoutVars>
          <dgm:bulletEnabled val="1"/>
        </dgm:presLayoutVars>
      </dgm:prSet>
      <dgm:spPr/>
    </dgm:pt>
    <dgm:pt modelId="{00899612-E383-4AC0-BC03-DE9335D7A346}" type="pres">
      <dgm:prSet presAssocID="{0782DD91-2D59-4BB9-BD6F-2614B34DE9A6}" presName="bgRect" presStyleLbl="bgAccFollowNode1" presStyleIdx="3" presStyleCnt="4"/>
      <dgm:spPr/>
    </dgm:pt>
    <dgm:pt modelId="{4D4D5DDD-13E9-41C0-A555-56913A504722}" type="pres">
      <dgm:prSet presAssocID="{764B8512-FE23-49CE-9682-6748B31BE71B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24699B0C-3625-4DB6-9564-705273ED9FC0}" type="pres">
      <dgm:prSet presAssocID="{0782DD91-2D59-4BB9-BD6F-2614B34DE9A6}" presName="bottomLine" presStyleLbl="alignNode1" presStyleIdx="7" presStyleCnt="8">
        <dgm:presLayoutVars/>
      </dgm:prSet>
      <dgm:spPr/>
    </dgm:pt>
    <dgm:pt modelId="{972CBD40-2C14-453E-983D-0F54C8A8C095}" type="pres">
      <dgm:prSet presAssocID="{0782DD91-2D59-4BB9-BD6F-2614B34DE9A6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CC9A520D-216D-49DD-979B-36889810BE75}" type="presOf" srcId="{266360DF-2378-40DB-B430-0C2570E44B38}" destId="{CAAEA84F-4794-42C0-8C6B-AC8E9376778F}" srcOrd="0" destOrd="0" presId="urn:microsoft.com/office/officeart/2016/7/layout/BasicLinearProcessNumbered"/>
    <dgm:cxn modelId="{CC39C217-B5B0-4958-A785-AD3004389460}" type="presOf" srcId="{0782DD91-2D59-4BB9-BD6F-2614B34DE9A6}" destId="{972CBD40-2C14-453E-983D-0F54C8A8C095}" srcOrd="1" destOrd="0" presId="urn:microsoft.com/office/officeart/2016/7/layout/BasicLinearProcessNumbered"/>
    <dgm:cxn modelId="{5E575B37-E684-45D8-9EB3-8A0E5B24C2A8}" type="presOf" srcId="{5244595E-50F7-41D0-9C5E-29D996113524}" destId="{AE246499-37E1-4597-BB93-5FC25FC6901B}" srcOrd="1" destOrd="0" presId="urn:microsoft.com/office/officeart/2016/7/layout/BasicLinearProcessNumbered"/>
    <dgm:cxn modelId="{8FB44865-0F8B-4722-AB72-0FB0390E3F66}" type="presOf" srcId="{5A34D775-BEBC-4B1D-995B-6C7654A8B477}" destId="{FE1CC1CD-B39A-417D-95AF-57117C4A5A32}" srcOrd="0" destOrd="0" presId="urn:microsoft.com/office/officeart/2016/7/layout/BasicLinearProcessNumbered"/>
    <dgm:cxn modelId="{A0E35B4E-B9F5-49D7-8227-B29F037DFAAC}" srcId="{3542B5A2-0F20-4D0C-A406-B7BEB85F5585}" destId="{5244595E-50F7-41D0-9C5E-29D996113524}" srcOrd="0" destOrd="0" parTransId="{442BC0D9-24BB-4F9A-A1C5-30B58B7FEEB5}" sibTransId="{B70EB155-B348-4133-8BB9-A9256A45CD06}"/>
    <dgm:cxn modelId="{898B846E-51C1-41CA-928E-6D36007AA2B0}" srcId="{3542B5A2-0F20-4D0C-A406-B7BEB85F5585}" destId="{266360DF-2378-40DB-B430-0C2570E44B38}" srcOrd="2" destOrd="0" parTransId="{5C9FF9FA-F245-499D-B787-1571BD8A899B}" sibTransId="{600E5493-5354-4FC4-AEDA-8CB39A5ACF1E}"/>
    <dgm:cxn modelId="{999D956E-EA2F-4875-8208-598D97845C41}" type="presOf" srcId="{3542B5A2-0F20-4D0C-A406-B7BEB85F5585}" destId="{5A9CAA3A-1B32-4805-A8B6-4842BF49C927}" srcOrd="0" destOrd="0" presId="urn:microsoft.com/office/officeart/2016/7/layout/BasicLinearProcessNumbered"/>
    <dgm:cxn modelId="{3AB1E970-5757-4E9A-8C89-B3222F5976FF}" type="presOf" srcId="{764B8512-FE23-49CE-9682-6748B31BE71B}" destId="{4D4D5DDD-13E9-41C0-A555-56913A504722}" srcOrd="0" destOrd="0" presId="urn:microsoft.com/office/officeart/2016/7/layout/BasicLinearProcessNumbered"/>
    <dgm:cxn modelId="{4E260851-83DF-420F-B19F-0DF41089AF53}" type="presOf" srcId="{600E5493-5354-4FC4-AEDA-8CB39A5ACF1E}" destId="{73D1E93D-97E2-469D-803F-6EE85F6A27F0}" srcOrd="0" destOrd="0" presId="urn:microsoft.com/office/officeart/2016/7/layout/BasicLinearProcessNumbered"/>
    <dgm:cxn modelId="{647B4853-22D4-4200-A595-1763EAEA73F7}" srcId="{3542B5A2-0F20-4D0C-A406-B7BEB85F5585}" destId="{5A34D775-BEBC-4B1D-995B-6C7654A8B477}" srcOrd="1" destOrd="0" parTransId="{E253B3D4-7802-4246-AB4F-726E54E8574D}" sibTransId="{D795386B-DC2F-4012-862E-B6F62DD5537D}"/>
    <dgm:cxn modelId="{611CF4A9-287A-434A-BBFF-5B423F9558CD}" type="presOf" srcId="{5A34D775-BEBC-4B1D-995B-6C7654A8B477}" destId="{C16D67E3-EE4A-4F96-94F9-5914B1F20B98}" srcOrd="1" destOrd="0" presId="urn:microsoft.com/office/officeart/2016/7/layout/BasicLinearProcessNumbered"/>
    <dgm:cxn modelId="{A56890BF-B1B9-4104-A62C-32090FE9085E}" srcId="{3542B5A2-0F20-4D0C-A406-B7BEB85F5585}" destId="{0782DD91-2D59-4BB9-BD6F-2614B34DE9A6}" srcOrd="3" destOrd="0" parTransId="{D04586B1-E185-4F18-8749-6DA854CC5F7C}" sibTransId="{764B8512-FE23-49CE-9682-6748B31BE71B}"/>
    <dgm:cxn modelId="{03B020C0-5472-4978-8538-DF39E9391EDB}" type="presOf" srcId="{0782DD91-2D59-4BB9-BD6F-2614B34DE9A6}" destId="{00899612-E383-4AC0-BC03-DE9335D7A346}" srcOrd="0" destOrd="0" presId="urn:microsoft.com/office/officeart/2016/7/layout/BasicLinearProcessNumbered"/>
    <dgm:cxn modelId="{C25D54D2-E782-4213-9D17-0CED52CD61B8}" type="presOf" srcId="{5244595E-50F7-41D0-9C5E-29D996113524}" destId="{C259736B-43BA-456E-92A9-7C5C9D2F1A4A}" srcOrd="0" destOrd="0" presId="urn:microsoft.com/office/officeart/2016/7/layout/BasicLinearProcessNumbered"/>
    <dgm:cxn modelId="{904F85D7-264A-4E81-899B-FE8E5B104B40}" type="presOf" srcId="{266360DF-2378-40DB-B430-0C2570E44B38}" destId="{C6CD9F1D-2910-45E0-8ED3-1C08D07862E9}" srcOrd="1" destOrd="0" presId="urn:microsoft.com/office/officeart/2016/7/layout/BasicLinearProcessNumbered"/>
    <dgm:cxn modelId="{E3EC0CE2-0738-41B9-B2DE-DF127F474159}" type="presOf" srcId="{B70EB155-B348-4133-8BB9-A9256A45CD06}" destId="{F52230E8-1EA4-442C-9A60-C378C19ADB8F}" srcOrd="0" destOrd="0" presId="urn:microsoft.com/office/officeart/2016/7/layout/BasicLinearProcessNumbered"/>
    <dgm:cxn modelId="{888F49FB-B3D8-4274-931C-DBB45A728B59}" type="presOf" srcId="{D795386B-DC2F-4012-862E-B6F62DD5537D}" destId="{933DF275-F172-427E-A848-EE7648B2503F}" srcOrd="0" destOrd="0" presId="urn:microsoft.com/office/officeart/2016/7/layout/BasicLinearProcessNumbered"/>
    <dgm:cxn modelId="{6C2DF636-6F40-497C-8FC1-8AF92C681B5B}" type="presParOf" srcId="{5A9CAA3A-1B32-4805-A8B6-4842BF49C927}" destId="{EF12990F-A813-45EF-9B6A-D611733D6B91}" srcOrd="0" destOrd="0" presId="urn:microsoft.com/office/officeart/2016/7/layout/BasicLinearProcessNumbered"/>
    <dgm:cxn modelId="{CB5E9EA4-D201-401B-AB08-E45F4DE2DDA5}" type="presParOf" srcId="{EF12990F-A813-45EF-9B6A-D611733D6B91}" destId="{C259736B-43BA-456E-92A9-7C5C9D2F1A4A}" srcOrd="0" destOrd="0" presId="urn:microsoft.com/office/officeart/2016/7/layout/BasicLinearProcessNumbered"/>
    <dgm:cxn modelId="{A533A155-1FF1-4BFB-A541-FF51F05EBFAD}" type="presParOf" srcId="{EF12990F-A813-45EF-9B6A-D611733D6B91}" destId="{F52230E8-1EA4-442C-9A60-C378C19ADB8F}" srcOrd="1" destOrd="0" presId="urn:microsoft.com/office/officeart/2016/7/layout/BasicLinearProcessNumbered"/>
    <dgm:cxn modelId="{F5A23A20-B893-40BB-BDF7-83E7D1CD1430}" type="presParOf" srcId="{EF12990F-A813-45EF-9B6A-D611733D6B91}" destId="{D20DD7CB-D3A8-443A-8593-311CD2A1F0A6}" srcOrd="2" destOrd="0" presId="urn:microsoft.com/office/officeart/2016/7/layout/BasicLinearProcessNumbered"/>
    <dgm:cxn modelId="{384F420A-88C9-45A8-8A8D-C4FB538663EC}" type="presParOf" srcId="{EF12990F-A813-45EF-9B6A-D611733D6B91}" destId="{AE246499-37E1-4597-BB93-5FC25FC6901B}" srcOrd="3" destOrd="0" presId="urn:microsoft.com/office/officeart/2016/7/layout/BasicLinearProcessNumbered"/>
    <dgm:cxn modelId="{CD710323-3E22-487C-AFA9-A4B408841FB7}" type="presParOf" srcId="{5A9CAA3A-1B32-4805-A8B6-4842BF49C927}" destId="{CDA2A905-CC10-4953-B178-D30EA32C8492}" srcOrd="1" destOrd="0" presId="urn:microsoft.com/office/officeart/2016/7/layout/BasicLinearProcessNumbered"/>
    <dgm:cxn modelId="{9AD6BDEE-CD7F-4FAC-9E8A-644C519275B8}" type="presParOf" srcId="{5A9CAA3A-1B32-4805-A8B6-4842BF49C927}" destId="{26C790A3-5FFA-416A-909A-3477F225D1D7}" srcOrd="2" destOrd="0" presId="urn:microsoft.com/office/officeart/2016/7/layout/BasicLinearProcessNumbered"/>
    <dgm:cxn modelId="{58002EB7-63FF-47B5-8532-07475B5602FC}" type="presParOf" srcId="{26C790A3-5FFA-416A-909A-3477F225D1D7}" destId="{FE1CC1CD-B39A-417D-95AF-57117C4A5A32}" srcOrd="0" destOrd="0" presId="urn:microsoft.com/office/officeart/2016/7/layout/BasicLinearProcessNumbered"/>
    <dgm:cxn modelId="{33040A45-B8BC-4D6E-B3FC-915155FAF243}" type="presParOf" srcId="{26C790A3-5FFA-416A-909A-3477F225D1D7}" destId="{933DF275-F172-427E-A848-EE7648B2503F}" srcOrd="1" destOrd="0" presId="urn:microsoft.com/office/officeart/2016/7/layout/BasicLinearProcessNumbered"/>
    <dgm:cxn modelId="{34B75165-5093-4D98-AA84-286E8F23FD6F}" type="presParOf" srcId="{26C790A3-5FFA-416A-909A-3477F225D1D7}" destId="{8C60E682-7596-4DC8-941C-D82EF209CADA}" srcOrd="2" destOrd="0" presId="urn:microsoft.com/office/officeart/2016/7/layout/BasicLinearProcessNumbered"/>
    <dgm:cxn modelId="{365B1C82-A620-4C9F-948D-F9B6C915FC34}" type="presParOf" srcId="{26C790A3-5FFA-416A-909A-3477F225D1D7}" destId="{C16D67E3-EE4A-4F96-94F9-5914B1F20B98}" srcOrd="3" destOrd="0" presId="urn:microsoft.com/office/officeart/2016/7/layout/BasicLinearProcessNumbered"/>
    <dgm:cxn modelId="{13B31A29-CBD5-4CBB-BDD2-2C158F519AF1}" type="presParOf" srcId="{5A9CAA3A-1B32-4805-A8B6-4842BF49C927}" destId="{07994D42-1049-45EB-832C-3523BC1C52B3}" srcOrd="3" destOrd="0" presId="urn:microsoft.com/office/officeart/2016/7/layout/BasicLinearProcessNumbered"/>
    <dgm:cxn modelId="{0A5DA17F-1583-40F9-B3E9-7DA7B77BD733}" type="presParOf" srcId="{5A9CAA3A-1B32-4805-A8B6-4842BF49C927}" destId="{6CCAE364-10D5-4379-9E86-820F2769BBE0}" srcOrd="4" destOrd="0" presId="urn:microsoft.com/office/officeart/2016/7/layout/BasicLinearProcessNumbered"/>
    <dgm:cxn modelId="{4B808F94-D9F5-4877-B1CE-3B2FAB3FA28B}" type="presParOf" srcId="{6CCAE364-10D5-4379-9E86-820F2769BBE0}" destId="{CAAEA84F-4794-42C0-8C6B-AC8E9376778F}" srcOrd="0" destOrd="0" presId="urn:microsoft.com/office/officeart/2016/7/layout/BasicLinearProcessNumbered"/>
    <dgm:cxn modelId="{8C69EFE5-97C1-478A-A71D-8F62F05CC5DB}" type="presParOf" srcId="{6CCAE364-10D5-4379-9E86-820F2769BBE0}" destId="{73D1E93D-97E2-469D-803F-6EE85F6A27F0}" srcOrd="1" destOrd="0" presId="urn:microsoft.com/office/officeart/2016/7/layout/BasicLinearProcessNumbered"/>
    <dgm:cxn modelId="{C41CCC97-8868-47DD-9C70-82F491486C74}" type="presParOf" srcId="{6CCAE364-10D5-4379-9E86-820F2769BBE0}" destId="{66626EFA-45AB-47E9-87BD-E06A3A64AE6B}" srcOrd="2" destOrd="0" presId="urn:microsoft.com/office/officeart/2016/7/layout/BasicLinearProcessNumbered"/>
    <dgm:cxn modelId="{BD05715E-151C-4390-9AE4-C5F5C42D4E37}" type="presParOf" srcId="{6CCAE364-10D5-4379-9E86-820F2769BBE0}" destId="{C6CD9F1D-2910-45E0-8ED3-1C08D07862E9}" srcOrd="3" destOrd="0" presId="urn:microsoft.com/office/officeart/2016/7/layout/BasicLinearProcessNumbered"/>
    <dgm:cxn modelId="{C5133E09-E756-4175-B63C-C75141481137}" type="presParOf" srcId="{5A9CAA3A-1B32-4805-A8B6-4842BF49C927}" destId="{BA4CB1ED-9741-4C30-A18F-065ECE6ED613}" srcOrd="5" destOrd="0" presId="urn:microsoft.com/office/officeart/2016/7/layout/BasicLinearProcessNumbered"/>
    <dgm:cxn modelId="{3B6438F2-0316-4216-A28E-A9600AA72B4D}" type="presParOf" srcId="{5A9CAA3A-1B32-4805-A8B6-4842BF49C927}" destId="{C0CAE88D-BBCA-4ED4-A831-C9DE4DCE9BE3}" srcOrd="6" destOrd="0" presId="urn:microsoft.com/office/officeart/2016/7/layout/BasicLinearProcessNumbered"/>
    <dgm:cxn modelId="{9A27D856-A740-43E8-9214-6127E8FA29DB}" type="presParOf" srcId="{C0CAE88D-BBCA-4ED4-A831-C9DE4DCE9BE3}" destId="{00899612-E383-4AC0-BC03-DE9335D7A346}" srcOrd="0" destOrd="0" presId="urn:microsoft.com/office/officeart/2016/7/layout/BasicLinearProcessNumbered"/>
    <dgm:cxn modelId="{EEAA21B0-6142-46FB-B6C1-D488F954D806}" type="presParOf" srcId="{C0CAE88D-BBCA-4ED4-A831-C9DE4DCE9BE3}" destId="{4D4D5DDD-13E9-41C0-A555-56913A504722}" srcOrd="1" destOrd="0" presId="urn:microsoft.com/office/officeart/2016/7/layout/BasicLinearProcessNumbered"/>
    <dgm:cxn modelId="{6451560C-EC81-4A2F-965E-74BE2C1B7812}" type="presParOf" srcId="{C0CAE88D-BBCA-4ED4-A831-C9DE4DCE9BE3}" destId="{24699B0C-3625-4DB6-9564-705273ED9FC0}" srcOrd="2" destOrd="0" presId="urn:microsoft.com/office/officeart/2016/7/layout/BasicLinearProcessNumbered"/>
    <dgm:cxn modelId="{47F8DCAB-4FE6-4C56-B539-5B5400D58FDD}" type="presParOf" srcId="{C0CAE88D-BBCA-4ED4-A831-C9DE4DCE9BE3}" destId="{972CBD40-2C14-453E-983D-0F54C8A8C09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04A6F-5054-4D57-B8FA-A1B79D86DF9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8E1109-5E3E-4AB7-B2E6-3CE938487AE6}">
      <dgm:prSet/>
      <dgm:spPr/>
      <dgm:t>
        <a:bodyPr/>
        <a:lstStyle/>
        <a:p>
          <a:r>
            <a:rPr lang="en-US" dirty="0"/>
            <a:t>The SVSD Technology Advisory Board is comprised of community members, staff and students who volunteer their time to:</a:t>
          </a:r>
        </a:p>
      </dgm:t>
    </dgm:pt>
    <dgm:pt modelId="{2148C1A7-49CA-4B55-A0C9-7F3148766D63}" type="parTrans" cxnId="{59E96186-9C70-4824-B17A-1CC54B9BE381}">
      <dgm:prSet/>
      <dgm:spPr/>
      <dgm:t>
        <a:bodyPr/>
        <a:lstStyle/>
        <a:p>
          <a:endParaRPr lang="en-US"/>
        </a:p>
      </dgm:t>
    </dgm:pt>
    <dgm:pt modelId="{025D6BEC-8B04-4D16-B9E2-19309D21929B}" type="sibTrans" cxnId="{59E96186-9C70-4824-B17A-1CC54B9BE381}">
      <dgm:prSet/>
      <dgm:spPr/>
      <dgm:t>
        <a:bodyPr/>
        <a:lstStyle/>
        <a:p>
          <a:endParaRPr lang="en-US"/>
        </a:p>
      </dgm:t>
    </dgm:pt>
    <dgm:pt modelId="{45C2710B-ECEF-4ABD-A95A-DF6CA807314C}">
      <dgm:prSet/>
      <dgm:spPr/>
      <dgm:t>
        <a:bodyPr/>
        <a:lstStyle/>
        <a:p>
          <a:r>
            <a:rPr lang="en-US" dirty="0"/>
            <a:t>Support the development of a technology vision and strategic plan</a:t>
          </a:r>
        </a:p>
      </dgm:t>
    </dgm:pt>
    <dgm:pt modelId="{4A9FB5E3-929B-4E41-A99E-F38C9B405581}" type="parTrans" cxnId="{44BB80AA-A34A-45BF-8446-88DC8CE37966}">
      <dgm:prSet/>
      <dgm:spPr/>
      <dgm:t>
        <a:bodyPr/>
        <a:lstStyle/>
        <a:p>
          <a:endParaRPr lang="en-US"/>
        </a:p>
      </dgm:t>
    </dgm:pt>
    <dgm:pt modelId="{62EA7C6B-90E1-485C-9178-F4BFA6C4A3C7}" type="sibTrans" cxnId="{44BB80AA-A34A-45BF-8446-88DC8CE37966}">
      <dgm:prSet/>
      <dgm:spPr/>
      <dgm:t>
        <a:bodyPr/>
        <a:lstStyle/>
        <a:p>
          <a:endParaRPr lang="en-US"/>
        </a:p>
      </dgm:t>
    </dgm:pt>
    <dgm:pt modelId="{D84AB8AC-5C4F-4ED8-9E0A-3267C83EAB67}">
      <dgm:prSet/>
      <dgm:spPr/>
      <dgm:t>
        <a:bodyPr/>
        <a:lstStyle/>
        <a:p>
          <a:r>
            <a:rPr lang="en-US" dirty="0"/>
            <a:t>Research current educational technology best practices and future trends</a:t>
          </a:r>
        </a:p>
      </dgm:t>
    </dgm:pt>
    <dgm:pt modelId="{5F877B9E-6DE5-473B-BAF5-AB6C4335CB99}" type="parTrans" cxnId="{542F2FA1-2E12-418D-B371-CB3390AFDDDA}">
      <dgm:prSet/>
      <dgm:spPr/>
      <dgm:t>
        <a:bodyPr/>
        <a:lstStyle/>
        <a:p>
          <a:endParaRPr lang="en-US"/>
        </a:p>
      </dgm:t>
    </dgm:pt>
    <dgm:pt modelId="{05FD0E37-F09E-49A8-A965-1A62918A1ACE}" type="sibTrans" cxnId="{542F2FA1-2E12-418D-B371-CB3390AFDDDA}">
      <dgm:prSet/>
      <dgm:spPr/>
      <dgm:t>
        <a:bodyPr/>
        <a:lstStyle/>
        <a:p>
          <a:endParaRPr lang="en-US"/>
        </a:p>
      </dgm:t>
    </dgm:pt>
    <dgm:pt modelId="{5F8388FC-04DB-4CED-A3C2-70D7DDB00FA1}">
      <dgm:prSet/>
      <dgm:spPr/>
      <dgm:t>
        <a:bodyPr/>
        <a:lstStyle/>
        <a:p>
          <a:r>
            <a:rPr lang="en-US" dirty="0"/>
            <a:t>Provide input on levy funding priorities and ongoing technology projects</a:t>
          </a:r>
        </a:p>
      </dgm:t>
    </dgm:pt>
    <dgm:pt modelId="{A9B39DD3-573B-4427-9A5C-AE5DC4C55A1B}" type="parTrans" cxnId="{6705D885-9B8E-424C-8F50-46B949BF9B03}">
      <dgm:prSet/>
      <dgm:spPr/>
      <dgm:t>
        <a:bodyPr/>
        <a:lstStyle/>
        <a:p>
          <a:endParaRPr lang="en-US"/>
        </a:p>
      </dgm:t>
    </dgm:pt>
    <dgm:pt modelId="{3B4D932E-92EA-456B-B6AF-6B0ED01958F9}" type="sibTrans" cxnId="{6705D885-9B8E-424C-8F50-46B949BF9B03}">
      <dgm:prSet/>
      <dgm:spPr/>
      <dgm:t>
        <a:bodyPr/>
        <a:lstStyle/>
        <a:p>
          <a:endParaRPr lang="en-US"/>
        </a:p>
      </dgm:t>
    </dgm:pt>
    <dgm:pt modelId="{3ED29676-4A26-4447-9A6C-7BFE4D4DFAD8}">
      <dgm:prSet/>
      <dgm:spPr/>
      <dgm:t>
        <a:bodyPr/>
        <a:lstStyle/>
        <a:p>
          <a:r>
            <a:rPr lang="en-US" dirty="0"/>
            <a:t>Review budgets and other data points</a:t>
          </a:r>
        </a:p>
      </dgm:t>
    </dgm:pt>
    <dgm:pt modelId="{52FF87EC-ECCD-401D-8325-07F368FA6690}" type="parTrans" cxnId="{94DFD205-F067-4C36-8F7C-FB64B99052B4}">
      <dgm:prSet/>
      <dgm:spPr/>
      <dgm:t>
        <a:bodyPr/>
        <a:lstStyle/>
        <a:p>
          <a:endParaRPr lang="en-US"/>
        </a:p>
      </dgm:t>
    </dgm:pt>
    <dgm:pt modelId="{1097D32E-6383-4B48-A65F-9113ADD89315}" type="sibTrans" cxnId="{94DFD205-F067-4C36-8F7C-FB64B99052B4}">
      <dgm:prSet/>
      <dgm:spPr/>
      <dgm:t>
        <a:bodyPr/>
        <a:lstStyle/>
        <a:p>
          <a:endParaRPr lang="en-US"/>
        </a:p>
      </dgm:t>
    </dgm:pt>
    <dgm:pt modelId="{4A5C46D1-C712-4E4B-9804-3822C41CD48F}" type="pres">
      <dgm:prSet presAssocID="{37104A6F-5054-4D57-B8FA-A1B79D86DF9E}" presName="vert0" presStyleCnt="0">
        <dgm:presLayoutVars>
          <dgm:dir/>
          <dgm:animOne val="branch"/>
          <dgm:animLvl val="lvl"/>
        </dgm:presLayoutVars>
      </dgm:prSet>
      <dgm:spPr/>
    </dgm:pt>
    <dgm:pt modelId="{5E6F188A-CB38-44C8-987E-1F545AC30CAF}" type="pres">
      <dgm:prSet presAssocID="{798E1109-5E3E-4AB7-B2E6-3CE938487AE6}" presName="thickLine" presStyleLbl="alignNode1" presStyleIdx="0" presStyleCnt="5"/>
      <dgm:spPr/>
    </dgm:pt>
    <dgm:pt modelId="{DD92AA20-0CF9-4BA8-B38E-780EE6ABF783}" type="pres">
      <dgm:prSet presAssocID="{798E1109-5E3E-4AB7-B2E6-3CE938487AE6}" presName="horz1" presStyleCnt="0"/>
      <dgm:spPr/>
    </dgm:pt>
    <dgm:pt modelId="{462975FD-6868-461C-833B-BC532F825228}" type="pres">
      <dgm:prSet presAssocID="{798E1109-5E3E-4AB7-B2E6-3CE938487AE6}" presName="tx1" presStyleLbl="revTx" presStyleIdx="0" presStyleCnt="5"/>
      <dgm:spPr/>
    </dgm:pt>
    <dgm:pt modelId="{1CE7C0B9-CD05-410C-AA17-685D87DDFD64}" type="pres">
      <dgm:prSet presAssocID="{798E1109-5E3E-4AB7-B2E6-3CE938487AE6}" presName="vert1" presStyleCnt="0"/>
      <dgm:spPr/>
    </dgm:pt>
    <dgm:pt modelId="{BE49FA18-C99F-48D6-8B41-0B1F12256DD8}" type="pres">
      <dgm:prSet presAssocID="{45C2710B-ECEF-4ABD-A95A-DF6CA807314C}" presName="thickLine" presStyleLbl="alignNode1" presStyleIdx="1" presStyleCnt="5"/>
      <dgm:spPr/>
    </dgm:pt>
    <dgm:pt modelId="{567D9D16-C710-4552-9A89-2963C96132A1}" type="pres">
      <dgm:prSet presAssocID="{45C2710B-ECEF-4ABD-A95A-DF6CA807314C}" presName="horz1" presStyleCnt="0"/>
      <dgm:spPr/>
    </dgm:pt>
    <dgm:pt modelId="{5E6525FE-58E2-4158-94B6-5989CF8BAB53}" type="pres">
      <dgm:prSet presAssocID="{45C2710B-ECEF-4ABD-A95A-DF6CA807314C}" presName="tx1" presStyleLbl="revTx" presStyleIdx="1" presStyleCnt="5"/>
      <dgm:spPr/>
    </dgm:pt>
    <dgm:pt modelId="{61335F65-905F-4D09-865A-01C4012014C0}" type="pres">
      <dgm:prSet presAssocID="{45C2710B-ECEF-4ABD-A95A-DF6CA807314C}" presName="vert1" presStyleCnt="0"/>
      <dgm:spPr/>
    </dgm:pt>
    <dgm:pt modelId="{A78D5307-58C8-46AF-AB3F-A7554F95CB52}" type="pres">
      <dgm:prSet presAssocID="{D84AB8AC-5C4F-4ED8-9E0A-3267C83EAB67}" presName="thickLine" presStyleLbl="alignNode1" presStyleIdx="2" presStyleCnt="5"/>
      <dgm:spPr/>
    </dgm:pt>
    <dgm:pt modelId="{89299C69-E6C7-4A2D-9176-A6B63DD1C114}" type="pres">
      <dgm:prSet presAssocID="{D84AB8AC-5C4F-4ED8-9E0A-3267C83EAB67}" presName="horz1" presStyleCnt="0"/>
      <dgm:spPr/>
    </dgm:pt>
    <dgm:pt modelId="{01369840-121C-4043-BF36-880EBAEDA88B}" type="pres">
      <dgm:prSet presAssocID="{D84AB8AC-5C4F-4ED8-9E0A-3267C83EAB67}" presName="tx1" presStyleLbl="revTx" presStyleIdx="2" presStyleCnt="5"/>
      <dgm:spPr/>
    </dgm:pt>
    <dgm:pt modelId="{E4675992-256B-413F-B1E8-158F06647CAE}" type="pres">
      <dgm:prSet presAssocID="{D84AB8AC-5C4F-4ED8-9E0A-3267C83EAB67}" presName="vert1" presStyleCnt="0"/>
      <dgm:spPr/>
    </dgm:pt>
    <dgm:pt modelId="{7DCA51DD-2AB5-4866-AD12-48822526E438}" type="pres">
      <dgm:prSet presAssocID="{5F8388FC-04DB-4CED-A3C2-70D7DDB00FA1}" presName="thickLine" presStyleLbl="alignNode1" presStyleIdx="3" presStyleCnt="5"/>
      <dgm:spPr/>
    </dgm:pt>
    <dgm:pt modelId="{4F8A6641-C2AC-4A31-A414-64E592B500B3}" type="pres">
      <dgm:prSet presAssocID="{5F8388FC-04DB-4CED-A3C2-70D7DDB00FA1}" presName="horz1" presStyleCnt="0"/>
      <dgm:spPr/>
    </dgm:pt>
    <dgm:pt modelId="{D558B476-684C-4C5A-B2C2-7E56F6B18E38}" type="pres">
      <dgm:prSet presAssocID="{5F8388FC-04DB-4CED-A3C2-70D7DDB00FA1}" presName="tx1" presStyleLbl="revTx" presStyleIdx="3" presStyleCnt="5"/>
      <dgm:spPr/>
    </dgm:pt>
    <dgm:pt modelId="{BCBF1986-EB81-4DAD-BC33-9E3B116F3C9C}" type="pres">
      <dgm:prSet presAssocID="{5F8388FC-04DB-4CED-A3C2-70D7DDB00FA1}" presName="vert1" presStyleCnt="0"/>
      <dgm:spPr/>
    </dgm:pt>
    <dgm:pt modelId="{4B424BA5-3A1C-4708-98E5-10CAED1A94F1}" type="pres">
      <dgm:prSet presAssocID="{3ED29676-4A26-4447-9A6C-7BFE4D4DFAD8}" presName="thickLine" presStyleLbl="alignNode1" presStyleIdx="4" presStyleCnt="5"/>
      <dgm:spPr/>
    </dgm:pt>
    <dgm:pt modelId="{DD38C28F-B667-4E78-92F4-76C6D542672E}" type="pres">
      <dgm:prSet presAssocID="{3ED29676-4A26-4447-9A6C-7BFE4D4DFAD8}" presName="horz1" presStyleCnt="0"/>
      <dgm:spPr/>
    </dgm:pt>
    <dgm:pt modelId="{8085BB11-5A6C-47D4-82DA-55A65DA4A9C3}" type="pres">
      <dgm:prSet presAssocID="{3ED29676-4A26-4447-9A6C-7BFE4D4DFAD8}" presName="tx1" presStyleLbl="revTx" presStyleIdx="4" presStyleCnt="5"/>
      <dgm:spPr/>
    </dgm:pt>
    <dgm:pt modelId="{D5985564-2415-4F85-A8F8-621B6ECE788B}" type="pres">
      <dgm:prSet presAssocID="{3ED29676-4A26-4447-9A6C-7BFE4D4DFAD8}" presName="vert1" presStyleCnt="0"/>
      <dgm:spPr/>
    </dgm:pt>
  </dgm:ptLst>
  <dgm:cxnLst>
    <dgm:cxn modelId="{94DFD205-F067-4C36-8F7C-FB64B99052B4}" srcId="{37104A6F-5054-4D57-B8FA-A1B79D86DF9E}" destId="{3ED29676-4A26-4447-9A6C-7BFE4D4DFAD8}" srcOrd="4" destOrd="0" parTransId="{52FF87EC-ECCD-401D-8325-07F368FA6690}" sibTransId="{1097D32E-6383-4B48-A65F-9113ADD89315}"/>
    <dgm:cxn modelId="{1634BD39-3628-4E68-A019-B0CDD9353686}" type="presOf" srcId="{5F8388FC-04DB-4CED-A3C2-70D7DDB00FA1}" destId="{D558B476-684C-4C5A-B2C2-7E56F6B18E38}" srcOrd="0" destOrd="0" presId="urn:microsoft.com/office/officeart/2008/layout/LinedList"/>
    <dgm:cxn modelId="{45C37A3B-4066-4A68-A843-8E885A8BC62C}" type="presOf" srcId="{45C2710B-ECEF-4ABD-A95A-DF6CA807314C}" destId="{5E6525FE-58E2-4158-94B6-5989CF8BAB53}" srcOrd="0" destOrd="0" presId="urn:microsoft.com/office/officeart/2008/layout/LinedList"/>
    <dgm:cxn modelId="{6705D885-9B8E-424C-8F50-46B949BF9B03}" srcId="{37104A6F-5054-4D57-B8FA-A1B79D86DF9E}" destId="{5F8388FC-04DB-4CED-A3C2-70D7DDB00FA1}" srcOrd="3" destOrd="0" parTransId="{A9B39DD3-573B-4427-9A5C-AE5DC4C55A1B}" sibTransId="{3B4D932E-92EA-456B-B6AF-6B0ED01958F9}"/>
    <dgm:cxn modelId="{59E96186-9C70-4824-B17A-1CC54B9BE381}" srcId="{37104A6F-5054-4D57-B8FA-A1B79D86DF9E}" destId="{798E1109-5E3E-4AB7-B2E6-3CE938487AE6}" srcOrd="0" destOrd="0" parTransId="{2148C1A7-49CA-4B55-A0C9-7F3148766D63}" sibTransId="{025D6BEC-8B04-4D16-B9E2-19309D21929B}"/>
    <dgm:cxn modelId="{01ED0F8E-9975-40F4-A2E1-AD7443402FB2}" type="presOf" srcId="{3ED29676-4A26-4447-9A6C-7BFE4D4DFAD8}" destId="{8085BB11-5A6C-47D4-82DA-55A65DA4A9C3}" srcOrd="0" destOrd="0" presId="urn:microsoft.com/office/officeart/2008/layout/LinedList"/>
    <dgm:cxn modelId="{F83D009C-E2FB-4B84-BB93-8AE94C91DFB5}" type="presOf" srcId="{D84AB8AC-5C4F-4ED8-9E0A-3267C83EAB67}" destId="{01369840-121C-4043-BF36-880EBAEDA88B}" srcOrd="0" destOrd="0" presId="urn:microsoft.com/office/officeart/2008/layout/LinedList"/>
    <dgm:cxn modelId="{542F2FA1-2E12-418D-B371-CB3390AFDDDA}" srcId="{37104A6F-5054-4D57-B8FA-A1B79D86DF9E}" destId="{D84AB8AC-5C4F-4ED8-9E0A-3267C83EAB67}" srcOrd="2" destOrd="0" parTransId="{5F877B9E-6DE5-473B-BAF5-AB6C4335CB99}" sibTransId="{05FD0E37-F09E-49A8-A965-1A62918A1ACE}"/>
    <dgm:cxn modelId="{44BB80AA-A34A-45BF-8446-88DC8CE37966}" srcId="{37104A6F-5054-4D57-B8FA-A1B79D86DF9E}" destId="{45C2710B-ECEF-4ABD-A95A-DF6CA807314C}" srcOrd="1" destOrd="0" parTransId="{4A9FB5E3-929B-4E41-A99E-F38C9B405581}" sibTransId="{62EA7C6B-90E1-485C-9178-F4BFA6C4A3C7}"/>
    <dgm:cxn modelId="{53A2E0B7-617F-4BF8-A454-4F37AAA2F557}" type="presOf" srcId="{37104A6F-5054-4D57-B8FA-A1B79D86DF9E}" destId="{4A5C46D1-C712-4E4B-9804-3822C41CD48F}" srcOrd="0" destOrd="0" presId="urn:microsoft.com/office/officeart/2008/layout/LinedList"/>
    <dgm:cxn modelId="{BC361BCF-3660-4201-BBC9-8BE29FA7BF39}" type="presOf" srcId="{798E1109-5E3E-4AB7-B2E6-3CE938487AE6}" destId="{462975FD-6868-461C-833B-BC532F825228}" srcOrd="0" destOrd="0" presId="urn:microsoft.com/office/officeart/2008/layout/LinedList"/>
    <dgm:cxn modelId="{25DEFC5F-5B80-4DE5-BFC9-A94D2E704E0E}" type="presParOf" srcId="{4A5C46D1-C712-4E4B-9804-3822C41CD48F}" destId="{5E6F188A-CB38-44C8-987E-1F545AC30CAF}" srcOrd="0" destOrd="0" presId="urn:microsoft.com/office/officeart/2008/layout/LinedList"/>
    <dgm:cxn modelId="{AE8B566D-C08C-463A-85D3-7D17C819F8A8}" type="presParOf" srcId="{4A5C46D1-C712-4E4B-9804-3822C41CD48F}" destId="{DD92AA20-0CF9-4BA8-B38E-780EE6ABF783}" srcOrd="1" destOrd="0" presId="urn:microsoft.com/office/officeart/2008/layout/LinedList"/>
    <dgm:cxn modelId="{C52ED01A-9E9C-4194-BBF2-3F65DD0D6424}" type="presParOf" srcId="{DD92AA20-0CF9-4BA8-B38E-780EE6ABF783}" destId="{462975FD-6868-461C-833B-BC532F825228}" srcOrd="0" destOrd="0" presId="urn:microsoft.com/office/officeart/2008/layout/LinedList"/>
    <dgm:cxn modelId="{FDB49DC6-BA43-4797-B7AF-A7B5145DF7AB}" type="presParOf" srcId="{DD92AA20-0CF9-4BA8-B38E-780EE6ABF783}" destId="{1CE7C0B9-CD05-410C-AA17-685D87DDFD64}" srcOrd="1" destOrd="0" presId="urn:microsoft.com/office/officeart/2008/layout/LinedList"/>
    <dgm:cxn modelId="{A28A539C-0C4A-45B6-A399-3BB831F0DBF8}" type="presParOf" srcId="{4A5C46D1-C712-4E4B-9804-3822C41CD48F}" destId="{BE49FA18-C99F-48D6-8B41-0B1F12256DD8}" srcOrd="2" destOrd="0" presId="urn:microsoft.com/office/officeart/2008/layout/LinedList"/>
    <dgm:cxn modelId="{DB47E9D8-9989-4FFC-A542-3A290DAE0F5D}" type="presParOf" srcId="{4A5C46D1-C712-4E4B-9804-3822C41CD48F}" destId="{567D9D16-C710-4552-9A89-2963C96132A1}" srcOrd="3" destOrd="0" presId="urn:microsoft.com/office/officeart/2008/layout/LinedList"/>
    <dgm:cxn modelId="{1DD3917C-0269-4EAF-9D41-F94A4B38DB02}" type="presParOf" srcId="{567D9D16-C710-4552-9A89-2963C96132A1}" destId="{5E6525FE-58E2-4158-94B6-5989CF8BAB53}" srcOrd="0" destOrd="0" presId="urn:microsoft.com/office/officeart/2008/layout/LinedList"/>
    <dgm:cxn modelId="{45420D19-8212-4680-9CE7-9AB27935B193}" type="presParOf" srcId="{567D9D16-C710-4552-9A89-2963C96132A1}" destId="{61335F65-905F-4D09-865A-01C4012014C0}" srcOrd="1" destOrd="0" presId="urn:microsoft.com/office/officeart/2008/layout/LinedList"/>
    <dgm:cxn modelId="{08CDCD87-A522-4E27-9A61-337F3A2DCEBF}" type="presParOf" srcId="{4A5C46D1-C712-4E4B-9804-3822C41CD48F}" destId="{A78D5307-58C8-46AF-AB3F-A7554F95CB52}" srcOrd="4" destOrd="0" presId="urn:microsoft.com/office/officeart/2008/layout/LinedList"/>
    <dgm:cxn modelId="{0C718DB3-BD7E-46D1-8CC6-D724384960C3}" type="presParOf" srcId="{4A5C46D1-C712-4E4B-9804-3822C41CD48F}" destId="{89299C69-E6C7-4A2D-9176-A6B63DD1C114}" srcOrd="5" destOrd="0" presId="urn:microsoft.com/office/officeart/2008/layout/LinedList"/>
    <dgm:cxn modelId="{88EA6328-451C-47B6-BCBB-8541277F77D1}" type="presParOf" srcId="{89299C69-E6C7-4A2D-9176-A6B63DD1C114}" destId="{01369840-121C-4043-BF36-880EBAEDA88B}" srcOrd="0" destOrd="0" presId="urn:microsoft.com/office/officeart/2008/layout/LinedList"/>
    <dgm:cxn modelId="{A716DB63-6649-497A-BFE7-B27A5DAC60B5}" type="presParOf" srcId="{89299C69-E6C7-4A2D-9176-A6B63DD1C114}" destId="{E4675992-256B-413F-B1E8-158F06647CAE}" srcOrd="1" destOrd="0" presId="urn:microsoft.com/office/officeart/2008/layout/LinedList"/>
    <dgm:cxn modelId="{283E1D07-3930-487E-BE92-9DDA5708AF97}" type="presParOf" srcId="{4A5C46D1-C712-4E4B-9804-3822C41CD48F}" destId="{7DCA51DD-2AB5-4866-AD12-48822526E438}" srcOrd="6" destOrd="0" presId="urn:microsoft.com/office/officeart/2008/layout/LinedList"/>
    <dgm:cxn modelId="{4A1E9184-1AF2-4E48-A42A-167437674B69}" type="presParOf" srcId="{4A5C46D1-C712-4E4B-9804-3822C41CD48F}" destId="{4F8A6641-C2AC-4A31-A414-64E592B500B3}" srcOrd="7" destOrd="0" presId="urn:microsoft.com/office/officeart/2008/layout/LinedList"/>
    <dgm:cxn modelId="{7706E36B-BE25-452A-8CBA-91BCE2519533}" type="presParOf" srcId="{4F8A6641-C2AC-4A31-A414-64E592B500B3}" destId="{D558B476-684C-4C5A-B2C2-7E56F6B18E38}" srcOrd="0" destOrd="0" presId="urn:microsoft.com/office/officeart/2008/layout/LinedList"/>
    <dgm:cxn modelId="{21808EBC-D13C-4130-9977-450825B4AC48}" type="presParOf" srcId="{4F8A6641-C2AC-4A31-A414-64E592B500B3}" destId="{BCBF1986-EB81-4DAD-BC33-9E3B116F3C9C}" srcOrd="1" destOrd="0" presId="urn:microsoft.com/office/officeart/2008/layout/LinedList"/>
    <dgm:cxn modelId="{C6A6F975-44F4-49F1-BFCB-431D9DFAB7BB}" type="presParOf" srcId="{4A5C46D1-C712-4E4B-9804-3822C41CD48F}" destId="{4B424BA5-3A1C-4708-98E5-10CAED1A94F1}" srcOrd="8" destOrd="0" presId="urn:microsoft.com/office/officeart/2008/layout/LinedList"/>
    <dgm:cxn modelId="{6C30E841-392E-4AD4-963F-C090AA2B1156}" type="presParOf" srcId="{4A5C46D1-C712-4E4B-9804-3822C41CD48F}" destId="{DD38C28F-B667-4E78-92F4-76C6D542672E}" srcOrd="9" destOrd="0" presId="urn:microsoft.com/office/officeart/2008/layout/LinedList"/>
    <dgm:cxn modelId="{F894C93D-B603-4F39-A210-F53CB4482525}" type="presParOf" srcId="{DD38C28F-B667-4E78-92F4-76C6D542672E}" destId="{8085BB11-5A6C-47D4-82DA-55A65DA4A9C3}" srcOrd="0" destOrd="0" presId="urn:microsoft.com/office/officeart/2008/layout/LinedList"/>
    <dgm:cxn modelId="{8A30C6CF-1483-473C-933B-39D66F6BBB69}" type="presParOf" srcId="{DD38C28F-B667-4E78-92F4-76C6D542672E}" destId="{D5985564-2415-4F85-A8F8-621B6ECE78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9513D8-DAFA-4DB6-8CCF-6BE306FF567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DAC7D99-93FB-40D0-8EC5-79CDBF149388}">
      <dgm:prSet/>
      <dgm:spPr/>
      <dgm:t>
        <a:bodyPr/>
        <a:lstStyle/>
        <a:p>
          <a:r>
            <a:rPr lang="en-US" dirty="0"/>
            <a:t>A day-to-day technology operations decision making body </a:t>
          </a:r>
        </a:p>
      </dgm:t>
    </dgm:pt>
    <dgm:pt modelId="{D5510A7B-79E4-4169-A3FC-0A135073EBE7}" type="parTrans" cxnId="{D1079BF3-174C-4014-A13D-88BFB482E294}">
      <dgm:prSet/>
      <dgm:spPr/>
      <dgm:t>
        <a:bodyPr/>
        <a:lstStyle/>
        <a:p>
          <a:endParaRPr lang="en-US"/>
        </a:p>
      </dgm:t>
    </dgm:pt>
    <dgm:pt modelId="{A5878958-2547-43EB-B88D-4C93F0E3FE52}" type="sibTrans" cxnId="{D1079BF3-174C-4014-A13D-88BFB482E294}">
      <dgm:prSet/>
      <dgm:spPr/>
      <dgm:t>
        <a:bodyPr/>
        <a:lstStyle/>
        <a:p>
          <a:endParaRPr lang="en-US"/>
        </a:p>
      </dgm:t>
    </dgm:pt>
    <dgm:pt modelId="{AA0E6AB8-E492-4E48-A122-4AE18E87C369}">
      <dgm:prSet/>
      <dgm:spPr/>
      <dgm:t>
        <a:bodyPr/>
        <a:lstStyle/>
        <a:p>
          <a:r>
            <a:rPr lang="en-US"/>
            <a:t>A place to advocate for personal pet projects or air individual grievances</a:t>
          </a:r>
        </a:p>
      </dgm:t>
    </dgm:pt>
    <dgm:pt modelId="{0B235A26-2A81-4741-B15D-1EEC793EF0E0}" type="parTrans" cxnId="{BD7B2CFE-5BB9-457A-832B-B1C0DDB6101D}">
      <dgm:prSet/>
      <dgm:spPr/>
      <dgm:t>
        <a:bodyPr/>
        <a:lstStyle/>
        <a:p>
          <a:endParaRPr lang="en-US"/>
        </a:p>
      </dgm:t>
    </dgm:pt>
    <dgm:pt modelId="{9555A214-1B4A-4954-8634-7EB725B3DFB3}" type="sibTrans" cxnId="{BD7B2CFE-5BB9-457A-832B-B1C0DDB6101D}">
      <dgm:prSet/>
      <dgm:spPr/>
      <dgm:t>
        <a:bodyPr/>
        <a:lstStyle/>
        <a:p>
          <a:endParaRPr lang="en-US"/>
        </a:p>
      </dgm:t>
    </dgm:pt>
    <dgm:pt modelId="{227AC676-4F36-451B-89C0-78294CADE3D3}">
      <dgm:prSet/>
      <dgm:spPr/>
      <dgm:t>
        <a:bodyPr/>
        <a:lstStyle/>
        <a:p>
          <a:r>
            <a:rPr lang="en-US"/>
            <a:t>A vehicle for promoting specific technology platforms</a:t>
          </a:r>
        </a:p>
      </dgm:t>
    </dgm:pt>
    <dgm:pt modelId="{5E53DAAB-8304-4ADC-A08D-CEAE4661973F}" type="parTrans" cxnId="{D33BFFA1-FC94-4BA6-B679-E91DBDEB3B56}">
      <dgm:prSet/>
      <dgm:spPr/>
      <dgm:t>
        <a:bodyPr/>
        <a:lstStyle/>
        <a:p>
          <a:endParaRPr lang="en-US"/>
        </a:p>
      </dgm:t>
    </dgm:pt>
    <dgm:pt modelId="{0A9E2C9F-2EF6-4579-8906-37CA6545EE08}" type="sibTrans" cxnId="{D33BFFA1-FC94-4BA6-B679-E91DBDEB3B56}">
      <dgm:prSet/>
      <dgm:spPr/>
      <dgm:t>
        <a:bodyPr/>
        <a:lstStyle/>
        <a:p>
          <a:endParaRPr lang="en-US"/>
        </a:p>
      </dgm:t>
    </dgm:pt>
    <dgm:pt modelId="{5ED35423-D592-4F57-8FBA-1540A700938D}" type="pres">
      <dgm:prSet presAssocID="{D29513D8-DAFA-4DB6-8CCF-6BE306FF5677}" presName="vert0" presStyleCnt="0">
        <dgm:presLayoutVars>
          <dgm:dir/>
          <dgm:animOne val="branch"/>
          <dgm:animLvl val="lvl"/>
        </dgm:presLayoutVars>
      </dgm:prSet>
      <dgm:spPr/>
    </dgm:pt>
    <dgm:pt modelId="{E59BC5A9-150D-4524-A9EA-87A775B02B34}" type="pres">
      <dgm:prSet presAssocID="{2DAC7D99-93FB-40D0-8EC5-79CDBF149388}" presName="thickLine" presStyleLbl="alignNode1" presStyleIdx="0" presStyleCnt="3"/>
      <dgm:spPr/>
    </dgm:pt>
    <dgm:pt modelId="{D740DC19-E06C-4175-ACD7-FBDD085FE3F4}" type="pres">
      <dgm:prSet presAssocID="{2DAC7D99-93FB-40D0-8EC5-79CDBF149388}" presName="horz1" presStyleCnt="0"/>
      <dgm:spPr/>
    </dgm:pt>
    <dgm:pt modelId="{0C8FD669-9A33-4E0A-A0D6-01110C46F9B3}" type="pres">
      <dgm:prSet presAssocID="{2DAC7D99-93FB-40D0-8EC5-79CDBF149388}" presName="tx1" presStyleLbl="revTx" presStyleIdx="0" presStyleCnt="3"/>
      <dgm:spPr/>
    </dgm:pt>
    <dgm:pt modelId="{E3B6E239-D42A-475F-AB12-0E1756B6A08E}" type="pres">
      <dgm:prSet presAssocID="{2DAC7D99-93FB-40D0-8EC5-79CDBF149388}" presName="vert1" presStyleCnt="0"/>
      <dgm:spPr/>
    </dgm:pt>
    <dgm:pt modelId="{4CDABF12-9CF5-48F0-A9D9-1AFACEBB8A48}" type="pres">
      <dgm:prSet presAssocID="{AA0E6AB8-E492-4E48-A122-4AE18E87C369}" presName="thickLine" presStyleLbl="alignNode1" presStyleIdx="1" presStyleCnt="3"/>
      <dgm:spPr/>
    </dgm:pt>
    <dgm:pt modelId="{B1AE3D94-B3B2-4107-ACA8-2CBC9351856A}" type="pres">
      <dgm:prSet presAssocID="{AA0E6AB8-E492-4E48-A122-4AE18E87C369}" presName="horz1" presStyleCnt="0"/>
      <dgm:spPr/>
    </dgm:pt>
    <dgm:pt modelId="{42904F4E-2292-4FB3-B131-778472B83A3E}" type="pres">
      <dgm:prSet presAssocID="{AA0E6AB8-E492-4E48-A122-4AE18E87C369}" presName="tx1" presStyleLbl="revTx" presStyleIdx="1" presStyleCnt="3"/>
      <dgm:spPr/>
    </dgm:pt>
    <dgm:pt modelId="{0D9FE937-10F5-4840-88AD-B77BB67AFDB2}" type="pres">
      <dgm:prSet presAssocID="{AA0E6AB8-E492-4E48-A122-4AE18E87C369}" presName="vert1" presStyleCnt="0"/>
      <dgm:spPr/>
    </dgm:pt>
    <dgm:pt modelId="{762C2A39-501D-4237-8082-DB348E8F1DF3}" type="pres">
      <dgm:prSet presAssocID="{227AC676-4F36-451B-89C0-78294CADE3D3}" presName="thickLine" presStyleLbl="alignNode1" presStyleIdx="2" presStyleCnt="3"/>
      <dgm:spPr/>
    </dgm:pt>
    <dgm:pt modelId="{C035FFCE-889B-4728-8C30-F37541DDDAD5}" type="pres">
      <dgm:prSet presAssocID="{227AC676-4F36-451B-89C0-78294CADE3D3}" presName="horz1" presStyleCnt="0"/>
      <dgm:spPr/>
    </dgm:pt>
    <dgm:pt modelId="{14E8DEFF-81CF-4BE7-989B-D4DB101A127D}" type="pres">
      <dgm:prSet presAssocID="{227AC676-4F36-451B-89C0-78294CADE3D3}" presName="tx1" presStyleLbl="revTx" presStyleIdx="2" presStyleCnt="3"/>
      <dgm:spPr/>
    </dgm:pt>
    <dgm:pt modelId="{066A37DE-A0EB-4E16-BBEE-9F5B0F912791}" type="pres">
      <dgm:prSet presAssocID="{227AC676-4F36-451B-89C0-78294CADE3D3}" presName="vert1" presStyleCnt="0"/>
      <dgm:spPr/>
    </dgm:pt>
  </dgm:ptLst>
  <dgm:cxnLst>
    <dgm:cxn modelId="{92E89628-69B2-42E2-8AFF-AC81625FFCEF}" type="presOf" srcId="{D29513D8-DAFA-4DB6-8CCF-6BE306FF5677}" destId="{5ED35423-D592-4F57-8FBA-1540A700938D}" srcOrd="0" destOrd="0" presId="urn:microsoft.com/office/officeart/2008/layout/LinedList"/>
    <dgm:cxn modelId="{56523F60-60C3-40DD-8E1E-97F65FF42381}" type="presOf" srcId="{2DAC7D99-93FB-40D0-8EC5-79CDBF149388}" destId="{0C8FD669-9A33-4E0A-A0D6-01110C46F9B3}" srcOrd="0" destOrd="0" presId="urn:microsoft.com/office/officeart/2008/layout/LinedList"/>
    <dgm:cxn modelId="{48E90564-2BAB-40C3-9459-89F626E7262A}" type="presOf" srcId="{AA0E6AB8-E492-4E48-A122-4AE18E87C369}" destId="{42904F4E-2292-4FB3-B131-778472B83A3E}" srcOrd="0" destOrd="0" presId="urn:microsoft.com/office/officeart/2008/layout/LinedList"/>
    <dgm:cxn modelId="{D33BFFA1-FC94-4BA6-B679-E91DBDEB3B56}" srcId="{D29513D8-DAFA-4DB6-8CCF-6BE306FF5677}" destId="{227AC676-4F36-451B-89C0-78294CADE3D3}" srcOrd="2" destOrd="0" parTransId="{5E53DAAB-8304-4ADC-A08D-CEAE4661973F}" sibTransId="{0A9E2C9F-2EF6-4579-8906-37CA6545EE08}"/>
    <dgm:cxn modelId="{2F0934B0-DE7C-4B3F-948D-4529F1C344D5}" type="presOf" srcId="{227AC676-4F36-451B-89C0-78294CADE3D3}" destId="{14E8DEFF-81CF-4BE7-989B-D4DB101A127D}" srcOrd="0" destOrd="0" presId="urn:microsoft.com/office/officeart/2008/layout/LinedList"/>
    <dgm:cxn modelId="{D1079BF3-174C-4014-A13D-88BFB482E294}" srcId="{D29513D8-DAFA-4DB6-8CCF-6BE306FF5677}" destId="{2DAC7D99-93FB-40D0-8EC5-79CDBF149388}" srcOrd="0" destOrd="0" parTransId="{D5510A7B-79E4-4169-A3FC-0A135073EBE7}" sibTransId="{A5878958-2547-43EB-B88D-4C93F0E3FE52}"/>
    <dgm:cxn modelId="{BD7B2CFE-5BB9-457A-832B-B1C0DDB6101D}" srcId="{D29513D8-DAFA-4DB6-8CCF-6BE306FF5677}" destId="{AA0E6AB8-E492-4E48-A122-4AE18E87C369}" srcOrd="1" destOrd="0" parTransId="{0B235A26-2A81-4741-B15D-1EEC793EF0E0}" sibTransId="{9555A214-1B4A-4954-8634-7EB725B3DFB3}"/>
    <dgm:cxn modelId="{5B761214-A277-4AED-BDEF-168511528C36}" type="presParOf" srcId="{5ED35423-D592-4F57-8FBA-1540A700938D}" destId="{E59BC5A9-150D-4524-A9EA-87A775B02B34}" srcOrd="0" destOrd="0" presId="urn:microsoft.com/office/officeart/2008/layout/LinedList"/>
    <dgm:cxn modelId="{3E204CA6-618C-4CB5-B321-A6F860A64646}" type="presParOf" srcId="{5ED35423-D592-4F57-8FBA-1540A700938D}" destId="{D740DC19-E06C-4175-ACD7-FBDD085FE3F4}" srcOrd="1" destOrd="0" presId="urn:microsoft.com/office/officeart/2008/layout/LinedList"/>
    <dgm:cxn modelId="{C2417EEF-2ADB-4FA9-B96F-666A4B01F663}" type="presParOf" srcId="{D740DC19-E06C-4175-ACD7-FBDD085FE3F4}" destId="{0C8FD669-9A33-4E0A-A0D6-01110C46F9B3}" srcOrd="0" destOrd="0" presId="urn:microsoft.com/office/officeart/2008/layout/LinedList"/>
    <dgm:cxn modelId="{DB1B72FE-B039-41E0-A884-CB7FE48436E1}" type="presParOf" srcId="{D740DC19-E06C-4175-ACD7-FBDD085FE3F4}" destId="{E3B6E239-D42A-475F-AB12-0E1756B6A08E}" srcOrd="1" destOrd="0" presId="urn:microsoft.com/office/officeart/2008/layout/LinedList"/>
    <dgm:cxn modelId="{5C3FC16E-D3D7-42D5-B505-8CCFC416A684}" type="presParOf" srcId="{5ED35423-D592-4F57-8FBA-1540A700938D}" destId="{4CDABF12-9CF5-48F0-A9D9-1AFACEBB8A48}" srcOrd="2" destOrd="0" presId="urn:microsoft.com/office/officeart/2008/layout/LinedList"/>
    <dgm:cxn modelId="{D8EDF210-F8E8-46F3-997F-5929646A728C}" type="presParOf" srcId="{5ED35423-D592-4F57-8FBA-1540A700938D}" destId="{B1AE3D94-B3B2-4107-ACA8-2CBC9351856A}" srcOrd="3" destOrd="0" presId="urn:microsoft.com/office/officeart/2008/layout/LinedList"/>
    <dgm:cxn modelId="{3EA440FE-5C50-4DF9-ADA2-79467464F875}" type="presParOf" srcId="{B1AE3D94-B3B2-4107-ACA8-2CBC9351856A}" destId="{42904F4E-2292-4FB3-B131-778472B83A3E}" srcOrd="0" destOrd="0" presId="urn:microsoft.com/office/officeart/2008/layout/LinedList"/>
    <dgm:cxn modelId="{6C04C525-8103-49FA-8B6D-26ADC9694E2E}" type="presParOf" srcId="{B1AE3D94-B3B2-4107-ACA8-2CBC9351856A}" destId="{0D9FE937-10F5-4840-88AD-B77BB67AFDB2}" srcOrd="1" destOrd="0" presId="urn:microsoft.com/office/officeart/2008/layout/LinedList"/>
    <dgm:cxn modelId="{5B9D3826-D24C-4C38-93A5-1D20ECA3BC14}" type="presParOf" srcId="{5ED35423-D592-4F57-8FBA-1540A700938D}" destId="{762C2A39-501D-4237-8082-DB348E8F1DF3}" srcOrd="4" destOrd="0" presId="urn:microsoft.com/office/officeart/2008/layout/LinedList"/>
    <dgm:cxn modelId="{5283499A-2B89-4564-A3E2-DB0E87D38690}" type="presParOf" srcId="{5ED35423-D592-4F57-8FBA-1540A700938D}" destId="{C035FFCE-889B-4728-8C30-F37541DDDAD5}" srcOrd="5" destOrd="0" presId="urn:microsoft.com/office/officeart/2008/layout/LinedList"/>
    <dgm:cxn modelId="{E725EF33-9D16-4AB0-85C2-45E2CC09903E}" type="presParOf" srcId="{C035FFCE-889B-4728-8C30-F37541DDDAD5}" destId="{14E8DEFF-81CF-4BE7-989B-D4DB101A127D}" srcOrd="0" destOrd="0" presId="urn:microsoft.com/office/officeart/2008/layout/LinedList"/>
    <dgm:cxn modelId="{8AC88A57-0BF6-4553-946C-95CA831882D2}" type="presParOf" srcId="{C035FFCE-889B-4728-8C30-F37541DDDAD5}" destId="{066A37DE-A0EB-4E16-BBEE-9F5B0F9127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CDBFB6-CABA-479B-A41B-5AD7D88B962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6F97D41-B6F8-4F96-89E1-DCFFFF03FD12}">
      <dgm:prSet/>
      <dgm:spPr/>
      <dgm:t>
        <a:bodyPr/>
        <a:lstStyle/>
        <a:p>
          <a:r>
            <a:rPr lang="en-US"/>
            <a:t>60% Yes on Tech Levy</a:t>
          </a:r>
        </a:p>
      </dgm:t>
    </dgm:pt>
    <dgm:pt modelId="{277F1747-8CA6-4B36-92FB-9971855146C2}" type="parTrans" cxnId="{7736168C-E2ED-424C-A6C2-D9342523A2BF}">
      <dgm:prSet/>
      <dgm:spPr/>
      <dgm:t>
        <a:bodyPr/>
        <a:lstStyle/>
        <a:p>
          <a:endParaRPr lang="en-US"/>
        </a:p>
      </dgm:t>
    </dgm:pt>
    <dgm:pt modelId="{67A3CA23-9697-4DA0-A04A-6A64896E62DC}" type="sibTrans" cxnId="{7736168C-E2ED-424C-A6C2-D9342523A2BF}">
      <dgm:prSet/>
      <dgm:spPr/>
      <dgm:t>
        <a:bodyPr/>
        <a:lstStyle/>
        <a:p>
          <a:endParaRPr lang="en-US"/>
        </a:p>
      </dgm:t>
    </dgm:pt>
    <dgm:pt modelId="{0CFFCEB7-9EBB-4D97-880B-08A2E8915E01}">
      <dgm:prSet/>
      <dgm:spPr/>
      <dgm:t>
        <a:bodyPr/>
        <a:lstStyle/>
        <a:p>
          <a:r>
            <a:rPr lang="en-US"/>
            <a:t>5338 Windows Laptops</a:t>
          </a:r>
        </a:p>
      </dgm:t>
    </dgm:pt>
    <dgm:pt modelId="{CA34DCC6-D2EE-40E6-BC56-158B3DE22E29}" type="parTrans" cxnId="{359EF298-630F-409E-80F7-6D953936750F}">
      <dgm:prSet/>
      <dgm:spPr/>
      <dgm:t>
        <a:bodyPr/>
        <a:lstStyle/>
        <a:p>
          <a:endParaRPr lang="en-US"/>
        </a:p>
      </dgm:t>
    </dgm:pt>
    <dgm:pt modelId="{70A3EA5C-7CBB-4E4D-878E-00E8508A1756}" type="sibTrans" cxnId="{359EF298-630F-409E-80F7-6D953936750F}">
      <dgm:prSet/>
      <dgm:spPr/>
      <dgm:t>
        <a:bodyPr/>
        <a:lstStyle/>
        <a:p>
          <a:endParaRPr lang="en-US"/>
        </a:p>
      </dgm:t>
    </dgm:pt>
    <dgm:pt modelId="{4EB61815-84CC-4F5C-BF01-EC252859BDCB}">
      <dgm:prSet/>
      <dgm:spPr/>
      <dgm:t>
        <a:bodyPr/>
        <a:lstStyle/>
        <a:p>
          <a:r>
            <a:rPr lang="en-US"/>
            <a:t>3529 Chromebooks</a:t>
          </a:r>
        </a:p>
      </dgm:t>
    </dgm:pt>
    <dgm:pt modelId="{CA7F842A-3C76-462E-B250-8205F8C79697}" type="parTrans" cxnId="{2FDADBBE-AA03-48A1-8090-68D07F05B33B}">
      <dgm:prSet/>
      <dgm:spPr/>
      <dgm:t>
        <a:bodyPr/>
        <a:lstStyle/>
        <a:p>
          <a:endParaRPr lang="en-US"/>
        </a:p>
      </dgm:t>
    </dgm:pt>
    <dgm:pt modelId="{3DC550DE-159D-4527-A989-B25E2431034C}" type="sibTrans" cxnId="{2FDADBBE-AA03-48A1-8090-68D07F05B33B}">
      <dgm:prSet/>
      <dgm:spPr/>
      <dgm:t>
        <a:bodyPr/>
        <a:lstStyle/>
        <a:p>
          <a:endParaRPr lang="en-US"/>
        </a:p>
      </dgm:t>
    </dgm:pt>
    <dgm:pt modelId="{C707627F-3CDA-4EF6-AE66-16C88FB934DD}">
      <dgm:prSet/>
      <dgm:spPr/>
      <dgm:t>
        <a:bodyPr/>
        <a:lstStyle/>
        <a:p>
          <a:r>
            <a:rPr lang="en-US"/>
            <a:t>1345  Windows Desktops</a:t>
          </a:r>
        </a:p>
      </dgm:t>
    </dgm:pt>
    <dgm:pt modelId="{DD4A5BAC-A8D7-4D0C-8C99-8A26609E23F4}" type="parTrans" cxnId="{3DA2B265-8B7B-4AAF-9071-63C5446853DE}">
      <dgm:prSet/>
      <dgm:spPr/>
      <dgm:t>
        <a:bodyPr/>
        <a:lstStyle/>
        <a:p>
          <a:endParaRPr lang="en-US"/>
        </a:p>
      </dgm:t>
    </dgm:pt>
    <dgm:pt modelId="{477BF079-5894-4980-A375-2A8D8B2DD111}" type="sibTrans" cxnId="{3DA2B265-8B7B-4AAF-9071-63C5446853DE}">
      <dgm:prSet/>
      <dgm:spPr/>
      <dgm:t>
        <a:bodyPr/>
        <a:lstStyle/>
        <a:p>
          <a:endParaRPr lang="en-US"/>
        </a:p>
      </dgm:t>
    </dgm:pt>
    <dgm:pt modelId="{4FAFD574-FEB5-4A67-8674-5C322581B524}">
      <dgm:prSet/>
      <dgm:spPr/>
      <dgm:t>
        <a:bodyPr/>
        <a:lstStyle/>
        <a:p>
          <a:r>
            <a:rPr lang="en-US"/>
            <a:t>317 Flat Panel Displays</a:t>
          </a:r>
        </a:p>
      </dgm:t>
    </dgm:pt>
    <dgm:pt modelId="{1E323C0E-D6DC-4834-906B-033F8ACD0A96}" type="parTrans" cxnId="{1BD6260C-18F9-4A93-B4E1-FB352A16ADDE}">
      <dgm:prSet/>
      <dgm:spPr/>
      <dgm:t>
        <a:bodyPr/>
        <a:lstStyle/>
        <a:p>
          <a:endParaRPr lang="en-US"/>
        </a:p>
      </dgm:t>
    </dgm:pt>
    <dgm:pt modelId="{A8C57986-C171-456F-9090-0CEB1BE6114F}" type="sibTrans" cxnId="{1BD6260C-18F9-4A93-B4E1-FB352A16ADDE}">
      <dgm:prSet/>
      <dgm:spPr/>
      <dgm:t>
        <a:bodyPr/>
        <a:lstStyle/>
        <a:p>
          <a:endParaRPr lang="en-US"/>
        </a:p>
      </dgm:t>
    </dgm:pt>
    <dgm:pt modelId="{6DE93CD2-3C3B-4DCE-B996-0E2342C50F74}">
      <dgm:prSet/>
      <dgm:spPr/>
      <dgm:t>
        <a:bodyPr/>
        <a:lstStyle/>
        <a:p>
          <a:r>
            <a:rPr lang="en-US"/>
            <a:t>17 Miles of Fiberoptic Cabling</a:t>
          </a:r>
        </a:p>
      </dgm:t>
    </dgm:pt>
    <dgm:pt modelId="{4AFD65A3-6618-4C11-B65D-F7C498223111}" type="parTrans" cxnId="{2C1CA1CE-5D16-4E05-8BC4-C86A17B34627}">
      <dgm:prSet/>
      <dgm:spPr/>
      <dgm:t>
        <a:bodyPr/>
        <a:lstStyle/>
        <a:p>
          <a:endParaRPr lang="en-US"/>
        </a:p>
      </dgm:t>
    </dgm:pt>
    <dgm:pt modelId="{978081CE-ADCD-43A1-9299-B71BC3B5CFDB}" type="sibTrans" cxnId="{2C1CA1CE-5D16-4E05-8BC4-C86A17B34627}">
      <dgm:prSet/>
      <dgm:spPr/>
      <dgm:t>
        <a:bodyPr/>
        <a:lstStyle/>
        <a:p>
          <a:endParaRPr lang="en-US"/>
        </a:p>
      </dgm:t>
    </dgm:pt>
    <dgm:pt modelId="{9A2E05B8-E4B4-4F17-871F-B7498729CC0D}">
      <dgm:prSet/>
      <dgm:spPr/>
      <dgm:t>
        <a:bodyPr/>
        <a:lstStyle/>
        <a:p>
          <a:r>
            <a:rPr lang="en-US"/>
            <a:t>627 Wireless Access Points</a:t>
          </a:r>
        </a:p>
      </dgm:t>
    </dgm:pt>
    <dgm:pt modelId="{A1CD2CD8-1C9C-4B4F-A02B-C5AD41277F1C}" type="parTrans" cxnId="{AA9D2F4D-DFEF-47C7-B031-74C127EFA7EC}">
      <dgm:prSet/>
      <dgm:spPr/>
      <dgm:t>
        <a:bodyPr/>
        <a:lstStyle/>
        <a:p>
          <a:endParaRPr lang="en-US"/>
        </a:p>
      </dgm:t>
    </dgm:pt>
    <dgm:pt modelId="{C87BFB4B-3C14-4898-9C7D-2D0E1AB114A1}" type="sibTrans" cxnId="{AA9D2F4D-DFEF-47C7-B031-74C127EFA7EC}">
      <dgm:prSet/>
      <dgm:spPr/>
      <dgm:t>
        <a:bodyPr/>
        <a:lstStyle/>
        <a:p>
          <a:endParaRPr lang="en-US"/>
        </a:p>
      </dgm:t>
    </dgm:pt>
    <dgm:pt modelId="{4E2BFECB-66AF-400F-81BA-D706E927A7DA}">
      <dgm:prSet/>
      <dgm:spPr/>
      <dgm:t>
        <a:bodyPr/>
        <a:lstStyle/>
        <a:p>
          <a:r>
            <a:rPr lang="en-US"/>
            <a:t>1047 Security Cameras</a:t>
          </a:r>
        </a:p>
      </dgm:t>
    </dgm:pt>
    <dgm:pt modelId="{4A0788EB-DC74-4D9C-9360-F9815E75079D}" type="parTrans" cxnId="{72237721-A022-499C-B15F-A631DFDAC0FA}">
      <dgm:prSet/>
      <dgm:spPr/>
      <dgm:t>
        <a:bodyPr/>
        <a:lstStyle/>
        <a:p>
          <a:endParaRPr lang="en-US"/>
        </a:p>
      </dgm:t>
    </dgm:pt>
    <dgm:pt modelId="{E249E5A3-09A2-4EE6-A870-0FBF05B081AD}" type="sibTrans" cxnId="{72237721-A022-499C-B15F-A631DFDAC0FA}">
      <dgm:prSet/>
      <dgm:spPr/>
      <dgm:t>
        <a:bodyPr/>
        <a:lstStyle/>
        <a:p>
          <a:endParaRPr lang="en-US"/>
        </a:p>
      </dgm:t>
    </dgm:pt>
    <dgm:pt modelId="{8F3DC23F-9B5E-4C8A-94C9-BAC76C3C1467}">
      <dgm:prSet/>
      <dgm:spPr/>
      <dgm:t>
        <a:bodyPr/>
        <a:lstStyle/>
        <a:p>
          <a:r>
            <a:rPr lang="en-US"/>
            <a:t>900 Digital Clock/Intercoms</a:t>
          </a:r>
        </a:p>
      </dgm:t>
    </dgm:pt>
    <dgm:pt modelId="{67F94DB5-0898-43D8-8780-E882917EE6E0}" type="parTrans" cxnId="{FB6A7073-6169-47CF-8B9E-26F459E15A12}">
      <dgm:prSet/>
      <dgm:spPr/>
      <dgm:t>
        <a:bodyPr/>
        <a:lstStyle/>
        <a:p>
          <a:endParaRPr lang="en-US"/>
        </a:p>
      </dgm:t>
    </dgm:pt>
    <dgm:pt modelId="{3F7AA42A-0C69-4309-8FEC-EC6B9071A701}" type="sibTrans" cxnId="{FB6A7073-6169-47CF-8B9E-26F459E15A12}">
      <dgm:prSet/>
      <dgm:spPr/>
      <dgm:t>
        <a:bodyPr/>
        <a:lstStyle/>
        <a:p>
          <a:endParaRPr lang="en-US"/>
        </a:p>
      </dgm:t>
    </dgm:pt>
    <dgm:pt modelId="{0B7EC8D1-E59E-4CB4-B2B3-7763B7868775}">
      <dgm:prSet/>
      <dgm:spPr/>
      <dgm:t>
        <a:bodyPr/>
        <a:lstStyle/>
        <a:p>
          <a:r>
            <a:rPr lang="en-US"/>
            <a:t>6738 Support Tickets Last Year</a:t>
          </a:r>
        </a:p>
      </dgm:t>
    </dgm:pt>
    <dgm:pt modelId="{CBDD8611-2AC1-48D8-9B2A-9D2B20830709}" type="parTrans" cxnId="{57BFEDDE-8ADD-4562-B6BB-9A331C8B0B46}">
      <dgm:prSet/>
      <dgm:spPr/>
      <dgm:t>
        <a:bodyPr/>
        <a:lstStyle/>
        <a:p>
          <a:endParaRPr lang="en-US"/>
        </a:p>
      </dgm:t>
    </dgm:pt>
    <dgm:pt modelId="{EBBE8221-B916-49AE-AB75-6CC2945C5063}" type="sibTrans" cxnId="{57BFEDDE-8ADD-4562-B6BB-9A331C8B0B46}">
      <dgm:prSet/>
      <dgm:spPr/>
      <dgm:t>
        <a:bodyPr/>
        <a:lstStyle/>
        <a:p>
          <a:endParaRPr lang="en-US"/>
        </a:p>
      </dgm:t>
    </dgm:pt>
    <dgm:pt modelId="{47EFE710-B02E-4883-B08B-063A392FAD9E}">
      <dgm:prSet/>
      <dgm:spPr/>
      <dgm:t>
        <a:bodyPr/>
        <a:lstStyle/>
        <a:p>
          <a:r>
            <a:rPr lang="en-US"/>
            <a:t>3 Days Average Time to Resolution</a:t>
          </a:r>
        </a:p>
      </dgm:t>
    </dgm:pt>
    <dgm:pt modelId="{92DCE3AD-03B2-405C-8D5E-075286739AD0}" type="parTrans" cxnId="{0E55F1FB-DC6D-4B7E-8C24-1304A18E5223}">
      <dgm:prSet/>
      <dgm:spPr/>
      <dgm:t>
        <a:bodyPr/>
        <a:lstStyle/>
        <a:p>
          <a:endParaRPr lang="en-US"/>
        </a:p>
      </dgm:t>
    </dgm:pt>
    <dgm:pt modelId="{8152B7A0-B446-4F65-9393-DB0C02162F1D}" type="sibTrans" cxnId="{0E55F1FB-DC6D-4B7E-8C24-1304A18E5223}">
      <dgm:prSet/>
      <dgm:spPr/>
      <dgm:t>
        <a:bodyPr/>
        <a:lstStyle/>
        <a:p>
          <a:endParaRPr lang="en-US"/>
        </a:p>
      </dgm:t>
    </dgm:pt>
    <dgm:pt modelId="{C149C0F6-B36D-4CAF-B91A-F8CAA65CA037}" type="pres">
      <dgm:prSet presAssocID="{2FCDBFB6-CABA-479B-A41B-5AD7D88B9621}" presName="vert0" presStyleCnt="0">
        <dgm:presLayoutVars>
          <dgm:dir/>
          <dgm:animOne val="branch"/>
          <dgm:animLvl val="lvl"/>
        </dgm:presLayoutVars>
      </dgm:prSet>
      <dgm:spPr/>
    </dgm:pt>
    <dgm:pt modelId="{299C9373-CA2F-46EE-8B8A-4867612E36A6}" type="pres">
      <dgm:prSet presAssocID="{C6F97D41-B6F8-4F96-89E1-DCFFFF03FD12}" presName="thickLine" presStyleLbl="alignNode1" presStyleIdx="0" presStyleCnt="11"/>
      <dgm:spPr/>
    </dgm:pt>
    <dgm:pt modelId="{5E64B557-3943-4B4C-A37E-9254A75F5C10}" type="pres">
      <dgm:prSet presAssocID="{C6F97D41-B6F8-4F96-89E1-DCFFFF03FD12}" presName="horz1" presStyleCnt="0"/>
      <dgm:spPr/>
    </dgm:pt>
    <dgm:pt modelId="{94630508-1153-4309-A893-0AF0B1C71CEF}" type="pres">
      <dgm:prSet presAssocID="{C6F97D41-B6F8-4F96-89E1-DCFFFF03FD12}" presName="tx1" presStyleLbl="revTx" presStyleIdx="0" presStyleCnt="11"/>
      <dgm:spPr/>
    </dgm:pt>
    <dgm:pt modelId="{7BE98EFA-6A17-4D08-9800-0ED53E04B616}" type="pres">
      <dgm:prSet presAssocID="{C6F97D41-B6F8-4F96-89E1-DCFFFF03FD12}" presName="vert1" presStyleCnt="0"/>
      <dgm:spPr/>
    </dgm:pt>
    <dgm:pt modelId="{5A990947-065B-4303-8EC9-0AAB803C57D6}" type="pres">
      <dgm:prSet presAssocID="{0CFFCEB7-9EBB-4D97-880B-08A2E8915E01}" presName="thickLine" presStyleLbl="alignNode1" presStyleIdx="1" presStyleCnt="11"/>
      <dgm:spPr/>
    </dgm:pt>
    <dgm:pt modelId="{75A9E3DD-9599-496B-B113-AD3CD5B0F3CB}" type="pres">
      <dgm:prSet presAssocID="{0CFFCEB7-9EBB-4D97-880B-08A2E8915E01}" presName="horz1" presStyleCnt="0"/>
      <dgm:spPr/>
    </dgm:pt>
    <dgm:pt modelId="{B3EB40B5-0337-4396-9FE6-D7B9B9458F5D}" type="pres">
      <dgm:prSet presAssocID="{0CFFCEB7-9EBB-4D97-880B-08A2E8915E01}" presName="tx1" presStyleLbl="revTx" presStyleIdx="1" presStyleCnt="11"/>
      <dgm:spPr/>
    </dgm:pt>
    <dgm:pt modelId="{5010648D-188C-43B5-A856-1098E2AFA041}" type="pres">
      <dgm:prSet presAssocID="{0CFFCEB7-9EBB-4D97-880B-08A2E8915E01}" presName="vert1" presStyleCnt="0"/>
      <dgm:spPr/>
    </dgm:pt>
    <dgm:pt modelId="{EF5EEDC8-B6C4-4B8B-B623-74FC150A8214}" type="pres">
      <dgm:prSet presAssocID="{4EB61815-84CC-4F5C-BF01-EC252859BDCB}" presName="thickLine" presStyleLbl="alignNode1" presStyleIdx="2" presStyleCnt="11"/>
      <dgm:spPr/>
    </dgm:pt>
    <dgm:pt modelId="{C9142312-2C57-45A3-A5B5-8797EBA4689A}" type="pres">
      <dgm:prSet presAssocID="{4EB61815-84CC-4F5C-BF01-EC252859BDCB}" presName="horz1" presStyleCnt="0"/>
      <dgm:spPr/>
    </dgm:pt>
    <dgm:pt modelId="{158F5D4A-2403-44DD-A417-C7C797A06484}" type="pres">
      <dgm:prSet presAssocID="{4EB61815-84CC-4F5C-BF01-EC252859BDCB}" presName="tx1" presStyleLbl="revTx" presStyleIdx="2" presStyleCnt="11"/>
      <dgm:spPr/>
    </dgm:pt>
    <dgm:pt modelId="{97CEADE0-CC12-47A9-BC58-EDB82CD7CE7F}" type="pres">
      <dgm:prSet presAssocID="{4EB61815-84CC-4F5C-BF01-EC252859BDCB}" presName="vert1" presStyleCnt="0"/>
      <dgm:spPr/>
    </dgm:pt>
    <dgm:pt modelId="{8E4FCA50-F6C1-4DB6-A0D8-49AF37202907}" type="pres">
      <dgm:prSet presAssocID="{C707627F-3CDA-4EF6-AE66-16C88FB934DD}" presName="thickLine" presStyleLbl="alignNode1" presStyleIdx="3" presStyleCnt="11"/>
      <dgm:spPr/>
    </dgm:pt>
    <dgm:pt modelId="{B414336B-8500-4984-A772-12B14D51AC03}" type="pres">
      <dgm:prSet presAssocID="{C707627F-3CDA-4EF6-AE66-16C88FB934DD}" presName="horz1" presStyleCnt="0"/>
      <dgm:spPr/>
    </dgm:pt>
    <dgm:pt modelId="{D5B0F838-2A5D-409D-86BF-54EA2079AB59}" type="pres">
      <dgm:prSet presAssocID="{C707627F-3CDA-4EF6-AE66-16C88FB934DD}" presName="tx1" presStyleLbl="revTx" presStyleIdx="3" presStyleCnt="11"/>
      <dgm:spPr/>
    </dgm:pt>
    <dgm:pt modelId="{BD051A74-1DDE-452C-9991-998360C6C1FD}" type="pres">
      <dgm:prSet presAssocID="{C707627F-3CDA-4EF6-AE66-16C88FB934DD}" presName="vert1" presStyleCnt="0"/>
      <dgm:spPr/>
    </dgm:pt>
    <dgm:pt modelId="{0C89245F-B6FD-40B1-892C-21806BEC5EFA}" type="pres">
      <dgm:prSet presAssocID="{4FAFD574-FEB5-4A67-8674-5C322581B524}" presName="thickLine" presStyleLbl="alignNode1" presStyleIdx="4" presStyleCnt="11"/>
      <dgm:spPr/>
    </dgm:pt>
    <dgm:pt modelId="{EEC5724F-9579-421E-8AD4-A15E674C0F1B}" type="pres">
      <dgm:prSet presAssocID="{4FAFD574-FEB5-4A67-8674-5C322581B524}" presName="horz1" presStyleCnt="0"/>
      <dgm:spPr/>
    </dgm:pt>
    <dgm:pt modelId="{725043ED-4B6F-4A6F-8DD0-33E96AE79BD2}" type="pres">
      <dgm:prSet presAssocID="{4FAFD574-FEB5-4A67-8674-5C322581B524}" presName="tx1" presStyleLbl="revTx" presStyleIdx="4" presStyleCnt="11"/>
      <dgm:spPr/>
    </dgm:pt>
    <dgm:pt modelId="{0C6575A5-EA8C-49CB-B38E-E3ABE7A51D80}" type="pres">
      <dgm:prSet presAssocID="{4FAFD574-FEB5-4A67-8674-5C322581B524}" presName="vert1" presStyleCnt="0"/>
      <dgm:spPr/>
    </dgm:pt>
    <dgm:pt modelId="{FD3CF6A4-F512-47AB-965F-D7B6A91C5BA3}" type="pres">
      <dgm:prSet presAssocID="{6DE93CD2-3C3B-4DCE-B996-0E2342C50F74}" presName="thickLine" presStyleLbl="alignNode1" presStyleIdx="5" presStyleCnt="11"/>
      <dgm:spPr/>
    </dgm:pt>
    <dgm:pt modelId="{3F9F9F94-E70D-4ABA-8C12-9BAF7EB4D66D}" type="pres">
      <dgm:prSet presAssocID="{6DE93CD2-3C3B-4DCE-B996-0E2342C50F74}" presName="horz1" presStyleCnt="0"/>
      <dgm:spPr/>
    </dgm:pt>
    <dgm:pt modelId="{7549B97B-1799-4101-AB38-96141BCE3893}" type="pres">
      <dgm:prSet presAssocID="{6DE93CD2-3C3B-4DCE-B996-0E2342C50F74}" presName="tx1" presStyleLbl="revTx" presStyleIdx="5" presStyleCnt="11"/>
      <dgm:spPr/>
    </dgm:pt>
    <dgm:pt modelId="{40E3C0D6-FD92-4181-BF5F-D02753D42060}" type="pres">
      <dgm:prSet presAssocID="{6DE93CD2-3C3B-4DCE-B996-0E2342C50F74}" presName="vert1" presStyleCnt="0"/>
      <dgm:spPr/>
    </dgm:pt>
    <dgm:pt modelId="{42CAE8C3-F6A5-410F-811D-957EF794F5E7}" type="pres">
      <dgm:prSet presAssocID="{9A2E05B8-E4B4-4F17-871F-B7498729CC0D}" presName="thickLine" presStyleLbl="alignNode1" presStyleIdx="6" presStyleCnt="11"/>
      <dgm:spPr/>
    </dgm:pt>
    <dgm:pt modelId="{3D3F2ED5-195D-40B5-9649-9395145904A2}" type="pres">
      <dgm:prSet presAssocID="{9A2E05B8-E4B4-4F17-871F-B7498729CC0D}" presName="horz1" presStyleCnt="0"/>
      <dgm:spPr/>
    </dgm:pt>
    <dgm:pt modelId="{70E69ADA-69C1-4258-A75D-AF28F56DB236}" type="pres">
      <dgm:prSet presAssocID="{9A2E05B8-E4B4-4F17-871F-B7498729CC0D}" presName="tx1" presStyleLbl="revTx" presStyleIdx="6" presStyleCnt="11"/>
      <dgm:spPr/>
    </dgm:pt>
    <dgm:pt modelId="{4477C525-2C98-4F42-843E-B74151E3A3F2}" type="pres">
      <dgm:prSet presAssocID="{9A2E05B8-E4B4-4F17-871F-B7498729CC0D}" presName="vert1" presStyleCnt="0"/>
      <dgm:spPr/>
    </dgm:pt>
    <dgm:pt modelId="{4E0F5030-6633-40F2-8B2B-E750DAC154B2}" type="pres">
      <dgm:prSet presAssocID="{4E2BFECB-66AF-400F-81BA-D706E927A7DA}" presName="thickLine" presStyleLbl="alignNode1" presStyleIdx="7" presStyleCnt="11"/>
      <dgm:spPr/>
    </dgm:pt>
    <dgm:pt modelId="{3F381CCC-25D0-4C1B-8A74-13A6296C11A2}" type="pres">
      <dgm:prSet presAssocID="{4E2BFECB-66AF-400F-81BA-D706E927A7DA}" presName="horz1" presStyleCnt="0"/>
      <dgm:spPr/>
    </dgm:pt>
    <dgm:pt modelId="{E40C7FDC-1F58-4778-BD50-72BE4C387AC4}" type="pres">
      <dgm:prSet presAssocID="{4E2BFECB-66AF-400F-81BA-D706E927A7DA}" presName="tx1" presStyleLbl="revTx" presStyleIdx="7" presStyleCnt="11"/>
      <dgm:spPr/>
    </dgm:pt>
    <dgm:pt modelId="{B202A7F3-BE23-4355-9F88-C385275DEC1E}" type="pres">
      <dgm:prSet presAssocID="{4E2BFECB-66AF-400F-81BA-D706E927A7DA}" presName="vert1" presStyleCnt="0"/>
      <dgm:spPr/>
    </dgm:pt>
    <dgm:pt modelId="{C282976A-831A-4CD7-A6B0-FFE76440915D}" type="pres">
      <dgm:prSet presAssocID="{8F3DC23F-9B5E-4C8A-94C9-BAC76C3C1467}" presName="thickLine" presStyleLbl="alignNode1" presStyleIdx="8" presStyleCnt="11"/>
      <dgm:spPr/>
    </dgm:pt>
    <dgm:pt modelId="{B7DC673A-EF26-465A-937D-BB703B781E23}" type="pres">
      <dgm:prSet presAssocID="{8F3DC23F-9B5E-4C8A-94C9-BAC76C3C1467}" presName="horz1" presStyleCnt="0"/>
      <dgm:spPr/>
    </dgm:pt>
    <dgm:pt modelId="{31516A39-A23A-4D62-A5FD-9B3A2556EDF5}" type="pres">
      <dgm:prSet presAssocID="{8F3DC23F-9B5E-4C8A-94C9-BAC76C3C1467}" presName="tx1" presStyleLbl="revTx" presStyleIdx="8" presStyleCnt="11"/>
      <dgm:spPr/>
    </dgm:pt>
    <dgm:pt modelId="{7F9BC7B4-689E-41B8-98E1-ECB03D7BF3F6}" type="pres">
      <dgm:prSet presAssocID="{8F3DC23F-9B5E-4C8A-94C9-BAC76C3C1467}" presName="vert1" presStyleCnt="0"/>
      <dgm:spPr/>
    </dgm:pt>
    <dgm:pt modelId="{C19D9440-C6FC-4EF6-BC39-6F8EBC54BEB6}" type="pres">
      <dgm:prSet presAssocID="{0B7EC8D1-E59E-4CB4-B2B3-7763B7868775}" presName="thickLine" presStyleLbl="alignNode1" presStyleIdx="9" presStyleCnt="11"/>
      <dgm:spPr/>
    </dgm:pt>
    <dgm:pt modelId="{545865B4-E405-49AE-B7DB-3BF0C59402CA}" type="pres">
      <dgm:prSet presAssocID="{0B7EC8D1-E59E-4CB4-B2B3-7763B7868775}" presName="horz1" presStyleCnt="0"/>
      <dgm:spPr/>
    </dgm:pt>
    <dgm:pt modelId="{B99BC22E-A2F0-4FC7-B69F-A4730F1A54C9}" type="pres">
      <dgm:prSet presAssocID="{0B7EC8D1-E59E-4CB4-B2B3-7763B7868775}" presName="tx1" presStyleLbl="revTx" presStyleIdx="9" presStyleCnt="11"/>
      <dgm:spPr/>
    </dgm:pt>
    <dgm:pt modelId="{AD6FF3A2-66C3-4FB6-975F-79C0B4AFBEB0}" type="pres">
      <dgm:prSet presAssocID="{0B7EC8D1-E59E-4CB4-B2B3-7763B7868775}" presName="vert1" presStyleCnt="0"/>
      <dgm:spPr/>
    </dgm:pt>
    <dgm:pt modelId="{4730DF47-66B5-4B7C-89F1-6B30D9A8C501}" type="pres">
      <dgm:prSet presAssocID="{47EFE710-B02E-4883-B08B-063A392FAD9E}" presName="thickLine" presStyleLbl="alignNode1" presStyleIdx="10" presStyleCnt="11"/>
      <dgm:spPr/>
    </dgm:pt>
    <dgm:pt modelId="{A4D2EB8D-9B11-43E5-8ECD-2AE075A2B657}" type="pres">
      <dgm:prSet presAssocID="{47EFE710-B02E-4883-B08B-063A392FAD9E}" presName="horz1" presStyleCnt="0"/>
      <dgm:spPr/>
    </dgm:pt>
    <dgm:pt modelId="{8331E16E-C531-4AC5-A5E9-15CA8A69DA80}" type="pres">
      <dgm:prSet presAssocID="{47EFE710-B02E-4883-B08B-063A392FAD9E}" presName="tx1" presStyleLbl="revTx" presStyleIdx="10" presStyleCnt="11"/>
      <dgm:spPr/>
    </dgm:pt>
    <dgm:pt modelId="{8D1AFDFE-D4A4-47EE-A44C-FB4E1912AD61}" type="pres">
      <dgm:prSet presAssocID="{47EFE710-B02E-4883-B08B-063A392FAD9E}" presName="vert1" presStyleCnt="0"/>
      <dgm:spPr/>
    </dgm:pt>
  </dgm:ptLst>
  <dgm:cxnLst>
    <dgm:cxn modelId="{B8EC4102-3801-4A1B-815F-AC6C94F86993}" type="presOf" srcId="{C6F97D41-B6F8-4F96-89E1-DCFFFF03FD12}" destId="{94630508-1153-4309-A893-0AF0B1C71CEF}" srcOrd="0" destOrd="0" presId="urn:microsoft.com/office/officeart/2008/layout/LinedList"/>
    <dgm:cxn modelId="{1BD6260C-18F9-4A93-B4E1-FB352A16ADDE}" srcId="{2FCDBFB6-CABA-479B-A41B-5AD7D88B9621}" destId="{4FAFD574-FEB5-4A67-8674-5C322581B524}" srcOrd="4" destOrd="0" parTransId="{1E323C0E-D6DC-4834-906B-033F8ACD0A96}" sibTransId="{A8C57986-C171-456F-9090-0CEB1BE6114F}"/>
    <dgm:cxn modelId="{29322A19-B326-4C58-8B33-33D25DA94BBB}" type="presOf" srcId="{4FAFD574-FEB5-4A67-8674-5C322581B524}" destId="{725043ED-4B6F-4A6F-8DD0-33E96AE79BD2}" srcOrd="0" destOrd="0" presId="urn:microsoft.com/office/officeart/2008/layout/LinedList"/>
    <dgm:cxn modelId="{72237721-A022-499C-B15F-A631DFDAC0FA}" srcId="{2FCDBFB6-CABA-479B-A41B-5AD7D88B9621}" destId="{4E2BFECB-66AF-400F-81BA-D706E927A7DA}" srcOrd="7" destOrd="0" parTransId="{4A0788EB-DC74-4D9C-9360-F9815E75079D}" sibTransId="{E249E5A3-09A2-4EE6-A870-0FBF05B081AD}"/>
    <dgm:cxn modelId="{D9A6372B-BE6D-4432-ACF7-F1D8ECE09C8B}" type="presOf" srcId="{6DE93CD2-3C3B-4DCE-B996-0E2342C50F74}" destId="{7549B97B-1799-4101-AB38-96141BCE3893}" srcOrd="0" destOrd="0" presId="urn:microsoft.com/office/officeart/2008/layout/LinedList"/>
    <dgm:cxn modelId="{A58D7131-12CC-4E78-939E-3A787443B742}" type="presOf" srcId="{9A2E05B8-E4B4-4F17-871F-B7498729CC0D}" destId="{70E69ADA-69C1-4258-A75D-AF28F56DB236}" srcOrd="0" destOrd="0" presId="urn:microsoft.com/office/officeart/2008/layout/LinedList"/>
    <dgm:cxn modelId="{A6D39637-C5E3-4683-A834-5C5E15AB861B}" type="presOf" srcId="{47EFE710-B02E-4883-B08B-063A392FAD9E}" destId="{8331E16E-C531-4AC5-A5E9-15CA8A69DA80}" srcOrd="0" destOrd="0" presId="urn:microsoft.com/office/officeart/2008/layout/LinedList"/>
    <dgm:cxn modelId="{3DA2B265-8B7B-4AAF-9071-63C5446853DE}" srcId="{2FCDBFB6-CABA-479B-A41B-5AD7D88B9621}" destId="{C707627F-3CDA-4EF6-AE66-16C88FB934DD}" srcOrd="3" destOrd="0" parTransId="{DD4A5BAC-A8D7-4D0C-8C99-8A26609E23F4}" sibTransId="{477BF079-5894-4980-A375-2A8D8B2DD111}"/>
    <dgm:cxn modelId="{AA9D2F4D-DFEF-47C7-B031-74C127EFA7EC}" srcId="{2FCDBFB6-CABA-479B-A41B-5AD7D88B9621}" destId="{9A2E05B8-E4B4-4F17-871F-B7498729CC0D}" srcOrd="6" destOrd="0" parTransId="{A1CD2CD8-1C9C-4B4F-A02B-C5AD41277F1C}" sibTransId="{C87BFB4B-3C14-4898-9C7D-2D0E1AB114A1}"/>
    <dgm:cxn modelId="{FB6A7073-6169-47CF-8B9E-26F459E15A12}" srcId="{2FCDBFB6-CABA-479B-A41B-5AD7D88B9621}" destId="{8F3DC23F-9B5E-4C8A-94C9-BAC76C3C1467}" srcOrd="8" destOrd="0" parTransId="{67F94DB5-0898-43D8-8780-E882917EE6E0}" sibTransId="{3F7AA42A-0C69-4309-8FEC-EC6B9071A701}"/>
    <dgm:cxn modelId="{7736168C-E2ED-424C-A6C2-D9342523A2BF}" srcId="{2FCDBFB6-CABA-479B-A41B-5AD7D88B9621}" destId="{C6F97D41-B6F8-4F96-89E1-DCFFFF03FD12}" srcOrd="0" destOrd="0" parTransId="{277F1747-8CA6-4B36-92FB-9971855146C2}" sibTransId="{67A3CA23-9697-4DA0-A04A-6A64896E62DC}"/>
    <dgm:cxn modelId="{F08A7E90-B096-4EDF-B1E5-69C44E7926DE}" type="presOf" srcId="{0CFFCEB7-9EBB-4D97-880B-08A2E8915E01}" destId="{B3EB40B5-0337-4396-9FE6-D7B9B9458F5D}" srcOrd="0" destOrd="0" presId="urn:microsoft.com/office/officeart/2008/layout/LinedList"/>
    <dgm:cxn modelId="{359EF298-630F-409E-80F7-6D953936750F}" srcId="{2FCDBFB6-CABA-479B-A41B-5AD7D88B9621}" destId="{0CFFCEB7-9EBB-4D97-880B-08A2E8915E01}" srcOrd="1" destOrd="0" parTransId="{CA34DCC6-D2EE-40E6-BC56-158B3DE22E29}" sibTransId="{70A3EA5C-7CBB-4E4D-878E-00E8508A1756}"/>
    <dgm:cxn modelId="{AB688E9C-CE0E-4A65-9CF2-271AD08CC43A}" type="presOf" srcId="{C707627F-3CDA-4EF6-AE66-16C88FB934DD}" destId="{D5B0F838-2A5D-409D-86BF-54EA2079AB59}" srcOrd="0" destOrd="0" presId="urn:microsoft.com/office/officeart/2008/layout/LinedList"/>
    <dgm:cxn modelId="{ECDBC4B3-B3F4-48B2-A1D9-F26EF3C4C2EE}" type="presOf" srcId="{8F3DC23F-9B5E-4C8A-94C9-BAC76C3C1467}" destId="{31516A39-A23A-4D62-A5FD-9B3A2556EDF5}" srcOrd="0" destOrd="0" presId="urn:microsoft.com/office/officeart/2008/layout/LinedList"/>
    <dgm:cxn modelId="{2FDADBBE-AA03-48A1-8090-68D07F05B33B}" srcId="{2FCDBFB6-CABA-479B-A41B-5AD7D88B9621}" destId="{4EB61815-84CC-4F5C-BF01-EC252859BDCB}" srcOrd="2" destOrd="0" parTransId="{CA7F842A-3C76-462E-B250-8205F8C79697}" sibTransId="{3DC550DE-159D-4527-A989-B25E2431034C}"/>
    <dgm:cxn modelId="{929FD0C8-3FCF-4C31-A403-C998B5321051}" type="presOf" srcId="{4EB61815-84CC-4F5C-BF01-EC252859BDCB}" destId="{158F5D4A-2403-44DD-A417-C7C797A06484}" srcOrd="0" destOrd="0" presId="urn:microsoft.com/office/officeart/2008/layout/LinedList"/>
    <dgm:cxn modelId="{2C1CA1CE-5D16-4E05-8BC4-C86A17B34627}" srcId="{2FCDBFB6-CABA-479B-A41B-5AD7D88B9621}" destId="{6DE93CD2-3C3B-4DCE-B996-0E2342C50F74}" srcOrd="5" destOrd="0" parTransId="{4AFD65A3-6618-4C11-B65D-F7C498223111}" sibTransId="{978081CE-ADCD-43A1-9299-B71BC3B5CFDB}"/>
    <dgm:cxn modelId="{C592F2D5-C46D-4898-B780-C5B470B3E83C}" type="presOf" srcId="{2FCDBFB6-CABA-479B-A41B-5AD7D88B9621}" destId="{C149C0F6-B36D-4CAF-B91A-F8CAA65CA037}" srcOrd="0" destOrd="0" presId="urn:microsoft.com/office/officeart/2008/layout/LinedList"/>
    <dgm:cxn modelId="{2FA04DDC-6ED5-4EBE-8364-17CF0023596C}" type="presOf" srcId="{0B7EC8D1-E59E-4CB4-B2B3-7763B7868775}" destId="{B99BC22E-A2F0-4FC7-B69F-A4730F1A54C9}" srcOrd="0" destOrd="0" presId="urn:microsoft.com/office/officeart/2008/layout/LinedList"/>
    <dgm:cxn modelId="{57BFEDDE-8ADD-4562-B6BB-9A331C8B0B46}" srcId="{2FCDBFB6-CABA-479B-A41B-5AD7D88B9621}" destId="{0B7EC8D1-E59E-4CB4-B2B3-7763B7868775}" srcOrd="9" destOrd="0" parTransId="{CBDD8611-2AC1-48D8-9B2A-9D2B20830709}" sibTransId="{EBBE8221-B916-49AE-AB75-6CC2945C5063}"/>
    <dgm:cxn modelId="{B762E4F8-37ED-438C-8A31-1952FF99F218}" type="presOf" srcId="{4E2BFECB-66AF-400F-81BA-D706E927A7DA}" destId="{E40C7FDC-1F58-4778-BD50-72BE4C387AC4}" srcOrd="0" destOrd="0" presId="urn:microsoft.com/office/officeart/2008/layout/LinedList"/>
    <dgm:cxn modelId="{0E55F1FB-DC6D-4B7E-8C24-1304A18E5223}" srcId="{2FCDBFB6-CABA-479B-A41B-5AD7D88B9621}" destId="{47EFE710-B02E-4883-B08B-063A392FAD9E}" srcOrd="10" destOrd="0" parTransId="{92DCE3AD-03B2-405C-8D5E-075286739AD0}" sibTransId="{8152B7A0-B446-4F65-9393-DB0C02162F1D}"/>
    <dgm:cxn modelId="{DA93B28E-B969-4422-BD2A-B8344D882516}" type="presParOf" srcId="{C149C0F6-B36D-4CAF-B91A-F8CAA65CA037}" destId="{299C9373-CA2F-46EE-8B8A-4867612E36A6}" srcOrd="0" destOrd="0" presId="urn:microsoft.com/office/officeart/2008/layout/LinedList"/>
    <dgm:cxn modelId="{1E13A96A-2902-4A3C-B7E3-AA87D5FED3ED}" type="presParOf" srcId="{C149C0F6-B36D-4CAF-B91A-F8CAA65CA037}" destId="{5E64B557-3943-4B4C-A37E-9254A75F5C10}" srcOrd="1" destOrd="0" presId="urn:microsoft.com/office/officeart/2008/layout/LinedList"/>
    <dgm:cxn modelId="{965F77DC-AC55-487E-9781-275CB645F329}" type="presParOf" srcId="{5E64B557-3943-4B4C-A37E-9254A75F5C10}" destId="{94630508-1153-4309-A893-0AF0B1C71CEF}" srcOrd="0" destOrd="0" presId="urn:microsoft.com/office/officeart/2008/layout/LinedList"/>
    <dgm:cxn modelId="{51F2BDD4-3DCA-4E0B-8D25-2404D81807B7}" type="presParOf" srcId="{5E64B557-3943-4B4C-A37E-9254A75F5C10}" destId="{7BE98EFA-6A17-4D08-9800-0ED53E04B616}" srcOrd="1" destOrd="0" presId="urn:microsoft.com/office/officeart/2008/layout/LinedList"/>
    <dgm:cxn modelId="{2C5617D5-A2E8-45CD-B84A-1437FF1E63F8}" type="presParOf" srcId="{C149C0F6-B36D-4CAF-B91A-F8CAA65CA037}" destId="{5A990947-065B-4303-8EC9-0AAB803C57D6}" srcOrd="2" destOrd="0" presId="urn:microsoft.com/office/officeart/2008/layout/LinedList"/>
    <dgm:cxn modelId="{B997EB8A-62F5-480C-A506-3BCAC1C0B805}" type="presParOf" srcId="{C149C0F6-B36D-4CAF-B91A-F8CAA65CA037}" destId="{75A9E3DD-9599-496B-B113-AD3CD5B0F3CB}" srcOrd="3" destOrd="0" presId="urn:microsoft.com/office/officeart/2008/layout/LinedList"/>
    <dgm:cxn modelId="{7C4DCA2D-6722-43B1-AD99-C4AC54EBF9FE}" type="presParOf" srcId="{75A9E3DD-9599-496B-B113-AD3CD5B0F3CB}" destId="{B3EB40B5-0337-4396-9FE6-D7B9B9458F5D}" srcOrd="0" destOrd="0" presId="urn:microsoft.com/office/officeart/2008/layout/LinedList"/>
    <dgm:cxn modelId="{65A3C629-4725-4058-91C8-22D82C6E3EAD}" type="presParOf" srcId="{75A9E3DD-9599-496B-B113-AD3CD5B0F3CB}" destId="{5010648D-188C-43B5-A856-1098E2AFA041}" srcOrd="1" destOrd="0" presId="urn:microsoft.com/office/officeart/2008/layout/LinedList"/>
    <dgm:cxn modelId="{B0AF38C4-AA05-4973-A3ED-24CAF0CCDB11}" type="presParOf" srcId="{C149C0F6-B36D-4CAF-B91A-F8CAA65CA037}" destId="{EF5EEDC8-B6C4-4B8B-B623-74FC150A8214}" srcOrd="4" destOrd="0" presId="urn:microsoft.com/office/officeart/2008/layout/LinedList"/>
    <dgm:cxn modelId="{EFD399AF-60FC-4302-89B8-2B286D7754FB}" type="presParOf" srcId="{C149C0F6-B36D-4CAF-B91A-F8CAA65CA037}" destId="{C9142312-2C57-45A3-A5B5-8797EBA4689A}" srcOrd="5" destOrd="0" presId="urn:microsoft.com/office/officeart/2008/layout/LinedList"/>
    <dgm:cxn modelId="{8B90E583-F4EF-4197-9E5D-B19127F7F27E}" type="presParOf" srcId="{C9142312-2C57-45A3-A5B5-8797EBA4689A}" destId="{158F5D4A-2403-44DD-A417-C7C797A06484}" srcOrd="0" destOrd="0" presId="urn:microsoft.com/office/officeart/2008/layout/LinedList"/>
    <dgm:cxn modelId="{C973F7F3-6065-489A-B0DC-5B35F44C7105}" type="presParOf" srcId="{C9142312-2C57-45A3-A5B5-8797EBA4689A}" destId="{97CEADE0-CC12-47A9-BC58-EDB82CD7CE7F}" srcOrd="1" destOrd="0" presId="urn:microsoft.com/office/officeart/2008/layout/LinedList"/>
    <dgm:cxn modelId="{37203033-6928-4C21-AAC6-EAE3CE57D41A}" type="presParOf" srcId="{C149C0F6-B36D-4CAF-B91A-F8CAA65CA037}" destId="{8E4FCA50-F6C1-4DB6-A0D8-49AF37202907}" srcOrd="6" destOrd="0" presId="urn:microsoft.com/office/officeart/2008/layout/LinedList"/>
    <dgm:cxn modelId="{3425AEBB-8920-4B76-A64F-E995CDFD2FE8}" type="presParOf" srcId="{C149C0F6-B36D-4CAF-B91A-F8CAA65CA037}" destId="{B414336B-8500-4984-A772-12B14D51AC03}" srcOrd="7" destOrd="0" presId="urn:microsoft.com/office/officeart/2008/layout/LinedList"/>
    <dgm:cxn modelId="{A6B55600-0CF9-4390-8BB3-A0D4E0AF1856}" type="presParOf" srcId="{B414336B-8500-4984-A772-12B14D51AC03}" destId="{D5B0F838-2A5D-409D-86BF-54EA2079AB59}" srcOrd="0" destOrd="0" presId="urn:microsoft.com/office/officeart/2008/layout/LinedList"/>
    <dgm:cxn modelId="{771DF3F8-BBD8-491D-908C-14E60E238290}" type="presParOf" srcId="{B414336B-8500-4984-A772-12B14D51AC03}" destId="{BD051A74-1DDE-452C-9991-998360C6C1FD}" srcOrd="1" destOrd="0" presId="urn:microsoft.com/office/officeart/2008/layout/LinedList"/>
    <dgm:cxn modelId="{BD4CB50C-F3CB-471F-917A-D6EE134048F6}" type="presParOf" srcId="{C149C0F6-B36D-4CAF-B91A-F8CAA65CA037}" destId="{0C89245F-B6FD-40B1-892C-21806BEC5EFA}" srcOrd="8" destOrd="0" presId="urn:microsoft.com/office/officeart/2008/layout/LinedList"/>
    <dgm:cxn modelId="{E93864B4-B169-4DB1-891F-D75C3710343F}" type="presParOf" srcId="{C149C0F6-B36D-4CAF-B91A-F8CAA65CA037}" destId="{EEC5724F-9579-421E-8AD4-A15E674C0F1B}" srcOrd="9" destOrd="0" presId="urn:microsoft.com/office/officeart/2008/layout/LinedList"/>
    <dgm:cxn modelId="{7F252EBF-6655-4ACE-B0DA-650A026A4F09}" type="presParOf" srcId="{EEC5724F-9579-421E-8AD4-A15E674C0F1B}" destId="{725043ED-4B6F-4A6F-8DD0-33E96AE79BD2}" srcOrd="0" destOrd="0" presId="urn:microsoft.com/office/officeart/2008/layout/LinedList"/>
    <dgm:cxn modelId="{48FB8BC2-132C-48A8-A75C-ACB4A4043A60}" type="presParOf" srcId="{EEC5724F-9579-421E-8AD4-A15E674C0F1B}" destId="{0C6575A5-EA8C-49CB-B38E-E3ABE7A51D80}" srcOrd="1" destOrd="0" presId="urn:microsoft.com/office/officeart/2008/layout/LinedList"/>
    <dgm:cxn modelId="{39767606-4C75-4692-9218-7A2A32C44673}" type="presParOf" srcId="{C149C0F6-B36D-4CAF-B91A-F8CAA65CA037}" destId="{FD3CF6A4-F512-47AB-965F-D7B6A91C5BA3}" srcOrd="10" destOrd="0" presId="urn:microsoft.com/office/officeart/2008/layout/LinedList"/>
    <dgm:cxn modelId="{A950102A-A71F-43E2-A64A-9131FEA614EA}" type="presParOf" srcId="{C149C0F6-B36D-4CAF-B91A-F8CAA65CA037}" destId="{3F9F9F94-E70D-4ABA-8C12-9BAF7EB4D66D}" srcOrd="11" destOrd="0" presId="urn:microsoft.com/office/officeart/2008/layout/LinedList"/>
    <dgm:cxn modelId="{9D687738-9D6C-4680-9360-80D17F6F8917}" type="presParOf" srcId="{3F9F9F94-E70D-4ABA-8C12-9BAF7EB4D66D}" destId="{7549B97B-1799-4101-AB38-96141BCE3893}" srcOrd="0" destOrd="0" presId="urn:microsoft.com/office/officeart/2008/layout/LinedList"/>
    <dgm:cxn modelId="{59567A46-759A-407A-9483-623FE1E99140}" type="presParOf" srcId="{3F9F9F94-E70D-4ABA-8C12-9BAF7EB4D66D}" destId="{40E3C0D6-FD92-4181-BF5F-D02753D42060}" srcOrd="1" destOrd="0" presId="urn:microsoft.com/office/officeart/2008/layout/LinedList"/>
    <dgm:cxn modelId="{C3B89877-F62C-4DF1-BF33-BF6E67A6BCD1}" type="presParOf" srcId="{C149C0F6-B36D-4CAF-B91A-F8CAA65CA037}" destId="{42CAE8C3-F6A5-410F-811D-957EF794F5E7}" srcOrd="12" destOrd="0" presId="urn:microsoft.com/office/officeart/2008/layout/LinedList"/>
    <dgm:cxn modelId="{D78C1F2E-9FF4-4196-88B7-05BCE6A3AE3B}" type="presParOf" srcId="{C149C0F6-B36D-4CAF-B91A-F8CAA65CA037}" destId="{3D3F2ED5-195D-40B5-9649-9395145904A2}" srcOrd="13" destOrd="0" presId="urn:microsoft.com/office/officeart/2008/layout/LinedList"/>
    <dgm:cxn modelId="{7FA866A0-A27E-4D64-830F-5E9A857DC8BA}" type="presParOf" srcId="{3D3F2ED5-195D-40B5-9649-9395145904A2}" destId="{70E69ADA-69C1-4258-A75D-AF28F56DB236}" srcOrd="0" destOrd="0" presId="urn:microsoft.com/office/officeart/2008/layout/LinedList"/>
    <dgm:cxn modelId="{09CFCE48-7462-473E-A6F0-C060F50FB548}" type="presParOf" srcId="{3D3F2ED5-195D-40B5-9649-9395145904A2}" destId="{4477C525-2C98-4F42-843E-B74151E3A3F2}" srcOrd="1" destOrd="0" presId="urn:microsoft.com/office/officeart/2008/layout/LinedList"/>
    <dgm:cxn modelId="{4D8D4862-2C2D-40FD-88B3-DC113F7AC48E}" type="presParOf" srcId="{C149C0F6-B36D-4CAF-B91A-F8CAA65CA037}" destId="{4E0F5030-6633-40F2-8B2B-E750DAC154B2}" srcOrd="14" destOrd="0" presId="urn:microsoft.com/office/officeart/2008/layout/LinedList"/>
    <dgm:cxn modelId="{F1FD3572-A1D3-4A90-AB9F-F524E5A2AEE4}" type="presParOf" srcId="{C149C0F6-B36D-4CAF-B91A-F8CAA65CA037}" destId="{3F381CCC-25D0-4C1B-8A74-13A6296C11A2}" srcOrd="15" destOrd="0" presId="urn:microsoft.com/office/officeart/2008/layout/LinedList"/>
    <dgm:cxn modelId="{5C9F391E-2827-4E52-8808-7F6EA85571F4}" type="presParOf" srcId="{3F381CCC-25D0-4C1B-8A74-13A6296C11A2}" destId="{E40C7FDC-1F58-4778-BD50-72BE4C387AC4}" srcOrd="0" destOrd="0" presId="urn:microsoft.com/office/officeart/2008/layout/LinedList"/>
    <dgm:cxn modelId="{B4378F90-D96A-4C73-B590-F34037AFA377}" type="presParOf" srcId="{3F381CCC-25D0-4C1B-8A74-13A6296C11A2}" destId="{B202A7F3-BE23-4355-9F88-C385275DEC1E}" srcOrd="1" destOrd="0" presId="urn:microsoft.com/office/officeart/2008/layout/LinedList"/>
    <dgm:cxn modelId="{374DA6FF-13C7-4B8D-BD78-2145D2E5BE84}" type="presParOf" srcId="{C149C0F6-B36D-4CAF-B91A-F8CAA65CA037}" destId="{C282976A-831A-4CD7-A6B0-FFE76440915D}" srcOrd="16" destOrd="0" presId="urn:microsoft.com/office/officeart/2008/layout/LinedList"/>
    <dgm:cxn modelId="{6F50DB68-6FCF-48EC-8822-246B100CD39F}" type="presParOf" srcId="{C149C0F6-B36D-4CAF-B91A-F8CAA65CA037}" destId="{B7DC673A-EF26-465A-937D-BB703B781E23}" srcOrd="17" destOrd="0" presId="urn:microsoft.com/office/officeart/2008/layout/LinedList"/>
    <dgm:cxn modelId="{0602A12A-05EF-4010-A474-2B7893515A8B}" type="presParOf" srcId="{B7DC673A-EF26-465A-937D-BB703B781E23}" destId="{31516A39-A23A-4D62-A5FD-9B3A2556EDF5}" srcOrd="0" destOrd="0" presId="urn:microsoft.com/office/officeart/2008/layout/LinedList"/>
    <dgm:cxn modelId="{4727F1F4-E0B7-4A31-9894-8B2F6B42D5E8}" type="presParOf" srcId="{B7DC673A-EF26-465A-937D-BB703B781E23}" destId="{7F9BC7B4-689E-41B8-98E1-ECB03D7BF3F6}" srcOrd="1" destOrd="0" presId="urn:microsoft.com/office/officeart/2008/layout/LinedList"/>
    <dgm:cxn modelId="{EDE22352-80A0-4F36-9F99-93568F7DC7FE}" type="presParOf" srcId="{C149C0F6-B36D-4CAF-B91A-F8CAA65CA037}" destId="{C19D9440-C6FC-4EF6-BC39-6F8EBC54BEB6}" srcOrd="18" destOrd="0" presId="urn:microsoft.com/office/officeart/2008/layout/LinedList"/>
    <dgm:cxn modelId="{70C129D7-3A1D-4177-BF44-A0B9CE174098}" type="presParOf" srcId="{C149C0F6-B36D-4CAF-B91A-F8CAA65CA037}" destId="{545865B4-E405-49AE-B7DB-3BF0C59402CA}" srcOrd="19" destOrd="0" presId="urn:microsoft.com/office/officeart/2008/layout/LinedList"/>
    <dgm:cxn modelId="{5C2833E4-1BC5-4EB3-AE88-D7A036D52691}" type="presParOf" srcId="{545865B4-E405-49AE-B7DB-3BF0C59402CA}" destId="{B99BC22E-A2F0-4FC7-B69F-A4730F1A54C9}" srcOrd="0" destOrd="0" presId="urn:microsoft.com/office/officeart/2008/layout/LinedList"/>
    <dgm:cxn modelId="{D1995E2F-9656-4C80-AA2F-3CC6F3E5146F}" type="presParOf" srcId="{545865B4-E405-49AE-B7DB-3BF0C59402CA}" destId="{AD6FF3A2-66C3-4FB6-975F-79C0B4AFBEB0}" srcOrd="1" destOrd="0" presId="urn:microsoft.com/office/officeart/2008/layout/LinedList"/>
    <dgm:cxn modelId="{EA9C1ED6-824C-4532-B491-FD46A7D8630C}" type="presParOf" srcId="{C149C0F6-B36D-4CAF-B91A-F8CAA65CA037}" destId="{4730DF47-66B5-4B7C-89F1-6B30D9A8C501}" srcOrd="20" destOrd="0" presId="urn:microsoft.com/office/officeart/2008/layout/LinedList"/>
    <dgm:cxn modelId="{BECD6683-BEDB-4E8F-94F6-9F286C5F12DB}" type="presParOf" srcId="{C149C0F6-B36D-4CAF-B91A-F8CAA65CA037}" destId="{A4D2EB8D-9B11-43E5-8ECD-2AE075A2B657}" srcOrd="21" destOrd="0" presId="urn:microsoft.com/office/officeart/2008/layout/LinedList"/>
    <dgm:cxn modelId="{3642B2B2-0877-4D98-9309-83B617F55B06}" type="presParOf" srcId="{A4D2EB8D-9B11-43E5-8ECD-2AE075A2B657}" destId="{8331E16E-C531-4AC5-A5E9-15CA8A69DA80}" srcOrd="0" destOrd="0" presId="urn:microsoft.com/office/officeart/2008/layout/LinedList"/>
    <dgm:cxn modelId="{103792D4-6B10-4260-989B-1CC45210B4EF}" type="presParOf" srcId="{A4D2EB8D-9B11-43E5-8ECD-2AE075A2B657}" destId="{8D1AFDFE-D4A4-47EE-A44C-FB4E1912AD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756D10-A1CE-4728-8533-86889432766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5F46471-491D-4FB4-BD2A-44B5C9156436}">
      <dgm:prSet/>
      <dgm:spPr/>
      <dgm:t>
        <a:bodyPr/>
        <a:lstStyle/>
        <a:p>
          <a:r>
            <a:rPr lang="en-US"/>
            <a:t>High School: Siri</a:t>
          </a:r>
        </a:p>
      </dgm:t>
    </dgm:pt>
    <dgm:pt modelId="{F0874165-F617-4A8B-8573-3C5B220FCF56}" type="parTrans" cxnId="{512D2603-A9B1-4F12-B9FA-759211F4D5A7}">
      <dgm:prSet/>
      <dgm:spPr/>
      <dgm:t>
        <a:bodyPr/>
        <a:lstStyle/>
        <a:p>
          <a:endParaRPr lang="en-US"/>
        </a:p>
      </dgm:t>
    </dgm:pt>
    <dgm:pt modelId="{F52FFC0E-3495-4E98-9301-DFB063B2A751}" type="sibTrans" cxnId="{512D2603-A9B1-4F12-B9FA-759211F4D5A7}">
      <dgm:prSet/>
      <dgm:spPr/>
      <dgm:t>
        <a:bodyPr/>
        <a:lstStyle/>
        <a:p>
          <a:endParaRPr lang="en-US"/>
        </a:p>
      </dgm:t>
    </dgm:pt>
    <dgm:pt modelId="{65459EC5-23B2-4C1F-9E7A-CD781FDC9758}">
      <dgm:prSet/>
      <dgm:spPr/>
      <dgm:t>
        <a:bodyPr/>
        <a:lstStyle/>
        <a:p>
          <a:r>
            <a:rPr lang="en-US"/>
            <a:t>Middle School: Kristen</a:t>
          </a:r>
        </a:p>
      </dgm:t>
    </dgm:pt>
    <dgm:pt modelId="{2E60FFD1-D421-4BC3-901A-18C3078D1447}" type="parTrans" cxnId="{DFDCAAEE-0D9A-4099-A2D1-B6F570135DEA}">
      <dgm:prSet/>
      <dgm:spPr/>
      <dgm:t>
        <a:bodyPr/>
        <a:lstStyle/>
        <a:p>
          <a:endParaRPr lang="en-US"/>
        </a:p>
      </dgm:t>
    </dgm:pt>
    <dgm:pt modelId="{DCE47C56-7680-4826-9188-4992C3E1DF54}" type="sibTrans" cxnId="{DFDCAAEE-0D9A-4099-A2D1-B6F570135DEA}">
      <dgm:prSet/>
      <dgm:spPr/>
      <dgm:t>
        <a:bodyPr/>
        <a:lstStyle/>
        <a:p>
          <a:endParaRPr lang="en-US"/>
        </a:p>
      </dgm:t>
    </dgm:pt>
    <dgm:pt modelId="{4DF837D9-FB01-4E6B-BEA5-E55D04DB1688}">
      <dgm:prSet/>
      <dgm:spPr/>
      <dgm:t>
        <a:bodyPr/>
        <a:lstStyle/>
        <a:p>
          <a:r>
            <a:rPr lang="en-US"/>
            <a:t>Elementary: Janelle</a:t>
          </a:r>
        </a:p>
      </dgm:t>
    </dgm:pt>
    <dgm:pt modelId="{AD20460A-ABB1-4FF1-A39C-DB5BB7ADCF26}" type="parTrans" cxnId="{FD22650C-E180-40D2-AF76-6B72DC09C6EC}">
      <dgm:prSet/>
      <dgm:spPr/>
      <dgm:t>
        <a:bodyPr/>
        <a:lstStyle/>
        <a:p>
          <a:endParaRPr lang="en-US"/>
        </a:p>
      </dgm:t>
    </dgm:pt>
    <dgm:pt modelId="{46DE8222-2584-4275-80D9-81BF97B04BCB}" type="sibTrans" cxnId="{FD22650C-E180-40D2-AF76-6B72DC09C6EC}">
      <dgm:prSet/>
      <dgm:spPr/>
      <dgm:t>
        <a:bodyPr/>
        <a:lstStyle/>
        <a:p>
          <a:endParaRPr lang="en-US"/>
        </a:p>
      </dgm:t>
    </dgm:pt>
    <dgm:pt modelId="{8E1FB9A9-D4E5-4F69-8B11-3E20326101B7}" type="pres">
      <dgm:prSet presAssocID="{FA756D10-A1CE-4728-8533-868894327669}" presName="vert0" presStyleCnt="0">
        <dgm:presLayoutVars>
          <dgm:dir/>
          <dgm:animOne val="branch"/>
          <dgm:animLvl val="lvl"/>
        </dgm:presLayoutVars>
      </dgm:prSet>
      <dgm:spPr/>
    </dgm:pt>
    <dgm:pt modelId="{0200A92A-EF6D-4850-B685-BC36123F83EC}" type="pres">
      <dgm:prSet presAssocID="{15F46471-491D-4FB4-BD2A-44B5C9156436}" presName="thickLine" presStyleLbl="alignNode1" presStyleIdx="0" presStyleCnt="3"/>
      <dgm:spPr/>
    </dgm:pt>
    <dgm:pt modelId="{50FE8323-72F4-46BC-8C7C-AA0A4C6FABCF}" type="pres">
      <dgm:prSet presAssocID="{15F46471-491D-4FB4-BD2A-44B5C9156436}" presName="horz1" presStyleCnt="0"/>
      <dgm:spPr/>
    </dgm:pt>
    <dgm:pt modelId="{EEC8A138-4412-478F-AFAF-1BB964EC6F47}" type="pres">
      <dgm:prSet presAssocID="{15F46471-491D-4FB4-BD2A-44B5C9156436}" presName="tx1" presStyleLbl="revTx" presStyleIdx="0" presStyleCnt="3"/>
      <dgm:spPr/>
    </dgm:pt>
    <dgm:pt modelId="{EEAF0708-8347-4607-A989-DE43D820B4C1}" type="pres">
      <dgm:prSet presAssocID="{15F46471-491D-4FB4-BD2A-44B5C9156436}" presName="vert1" presStyleCnt="0"/>
      <dgm:spPr/>
    </dgm:pt>
    <dgm:pt modelId="{65F21F72-A67D-4B28-9453-9AB7F99B2FE3}" type="pres">
      <dgm:prSet presAssocID="{65459EC5-23B2-4C1F-9E7A-CD781FDC9758}" presName="thickLine" presStyleLbl="alignNode1" presStyleIdx="1" presStyleCnt="3"/>
      <dgm:spPr/>
    </dgm:pt>
    <dgm:pt modelId="{8E9623BC-1C02-4500-8135-C520C98FD3D6}" type="pres">
      <dgm:prSet presAssocID="{65459EC5-23B2-4C1F-9E7A-CD781FDC9758}" presName="horz1" presStyleCnt="0"/>
      <dgm:spPr/>
    </dgm:pt>
    <dgm:pt modelId="{317CCE5F-D085-40B8-90F2-E8C3C72B5D81}" type="pres">
      <dgm:prSet presAssocID="{65459EC5-23B2-4C1F-9E7A-CD781FDC9758}" presName="tx1" presStyleLbl="revTx" presStyleIdx="1" presStyleCnt="3"/>
      <dgm:spPr/>
    </dgm:pt>
    <dgm:pt modelId="{35D248EB-1B90-4356-8414-2ABDAF8CFC79}" type="pres">
      <dgm:prSet presAssocID="{65459EC5-23B2-4C1F-9E7A-CD781FDC9758}" presName="vert1" presStyleCnt="0"/>
      <dgm:spPr/>
    </dgm:pt>
    <dgm:pt modelId="{CDBFE251-A9D9-44E8-8E77-AC941FC0973A}" type="pres">
      <dgm:prSet presAssocID="{4DF837D9-FB01-4E6B-BEA5-E55D04DB1688}" presName="thickLine" presStyleLbl="alignNode1" presStyleIdx="2" presStyleCnt="3"/>
      <dgm:spPr/>
    </dgm:pt>
    <dgm:pt modelId="{AB0DE6E1-0F4D-49D1-90BC-F6CD7CB803DB}" type="pres">
      <dgm:prSet presAssocID="{4DF837D9-FB01-4E6B-BEA5-E55D04DB1688}" presName="horz1" presStyleCnt="0"/>
      <dgm:spPr/>
    </dgm:pt>
    <dgm:pt modelId="{B1040EC8-7ED3-44D8-80ED-FC50E64C766E}" type="pres">
      <dgm:prSet presAssocID="{4DF837D9-FB01-4E6B-BEA5-E55D04DB1688}" presName="tx1" presStyleLbl="revTx" presStyleIdx="2" presStyleCnt="3"/>
      <dgm:spPr/>
    </dgm:pt>
    <dgm:pt modelId="{EE7ED48D-9905-48C8-BACE-184612BD8289}" type="pres">
      <dgm:prSet presAssocID="{4DF837D9-FB01-4E6B-BEA5-E55D04DB1688}" presName="vert1" presStyleCnt="0"/>
      <dgm:spPr/>
    </dgm:pt>
  </dgm:ptLst>
  <dgm:cxnLst>
    <dgm:cxn modelId="{512D2603-A9B1-4F12-B9FA-759211F4D5A7}" srcId="{FA756D10-A1CE-4728-8533-868894327669}" destId="{15F46471-491D-4FB4-BD2A-44B5C9156436}" srcOrd="0" destOrd="0" parTransId="{F0874165-F617-4A8B-8573-3C5B220FCF56}" sibTransId="{F52FFC0E-3495-4E98-9301-DFB063B2A751}"/>
    <dgm:cxn modelId="{FD22650C-E180-40D2-AF76-6B72DC09C6EC}" srcId="{FA756D10-A1CE-4728-8533-868894327669}" destId="{4DF837D9-FB01-4E6B-BEA5-E55D04DB1688}" srcOrd="2" destOrd="0" parTransId="{AD20460A-ABB1-4FF1-A39C-DB5BB7ADCF26}" sibTransId="{46DE8222-2584-4275-80D9-81BF97B04BCB}"/>
    <dgm:cxn modelId="{48396E43-8917-4B49-A677-69A6E25F36A9}" type="presOf" srcId="{FA756D10-A1CE-4728-8533-868894327669}" destId="{8E1FB9A9-D4E5-4F69-8B11-3E20326101B7}" srcOrd="0" destOrd="0" presId="urn:microsoft.com/office/officeart/2008/layout/LinedList"/>
    <dgm:cxn modelId="{5F0F9B5A-A80E-4378-B05E-8DCEC93A56E2}" type="presOf" srcId="{4DF837D9-FB01-4E6B-BEA5-E55D04DB1688}" destId="{B1040EC8-7ED3-44D8-80ED-FC50E64C766E}" srcOrd="0" destOrd="0" presId="urn:microsoft.com/office/officeart/2008/layout/LinedList"/>
    <dgm:cxn modelId="{18EBB1CE-D34D-46CF-83B4-92701C16A256}" type="presOf" srcId="{65459EC5-23B2-4C1F-9E7A-CD781FDC9758}" destId="{317CCE5F-D085-40B8-90F2-E8C3C72B5D81}" srcOrd="0" destOrd="0" presId="urn:microsoft.com/office/officeart/2008/layout/LinedList"/>
    <dgm:cxn modelId="{4A221CE7-EA63-48B5-85B7-5467015F9AFA}" type="presOf" srcId="{15F46471-491D-4FB4-BD2A-44B5C9156436}" destId="{EEC8A138-4412-478F-AFAF-1BB964EC6F47}" srcOrd="0" destOrd="0" presId="urn:microsoft.com/office/officeart/2008/layout/LinedList"/>
    <dgm:cxn modelId="{DFDCAAEE-0D9A-4099-A2D1-B6F570135DEA}" srcId="{FA756D10-A1CE-4728-8533-868894327669}" destId="{65459EC5-23B2-4C1F-9E7A-CD781FDC9758}" srcOrd="1" destOrd="0" parTransId="{2E60FFD1-D421-4BC3-901A-18C3078D1447}" sibTransId="{DCE47C56-7680-4826-9188-4992C3E1DF54}"/>
    <dgm:cxn modelId="{12ECC5D0-4703-4616-A810-56AB833540D9}" type="presParOf" srcId="{8E1FB9A9-D4E5-4F69-8B11-3E20326101B7}" destId="{0200A92A-EF6D-4850-B685-BC36123F83EC}" srcOrd="0" destOrd="0" presId="urn:microsoft.com/office/officeart/2008/layout/LinedList"/>
    <dgm:cxn modelId="{94932A1D-22A1-478D-B32D-7EBC2C28A418}" type="presParOf" srcId="{8E1FB9A9-D4E5-4F69-8B11-3E20326101B7}" destId="{50FE8323-72F4-46BC-8C7C-AA0A4C6FABCF}" srcOrd="1" destOrd="0" presId="urn:microsoft.com/office/officeart/2008/layout/LinedList"/>
    <dgm:cxn modelId="{409E682F-A2C6-4D22-8DF0-A66F93384965}" type="presParOf" srcId="{50FE8323-72F4-46BC-8C7C-AA0A4C6FABCF}" destId="{EEC8A138-4412-478F-AFAF-1BB964EC6F47}" srcOrd="0" destOrd="0" presId="urn:microsoft.com/office/officeart/2008/layout/LinedList"/>
    <dgm:cxn modelId="{3927892A-D63E-426A-8769-F5F73A51FD2C}" type="presParOf" srcId="{50FE8323-72F4-46BC-8C7C-AA0A4C6FABCF}" destId="{EEAF0708-8347-4607-A989-DE43D820B4C1}" srcOrd="1" destOrd="0" presId="urn:microsoft.com/office/officeart/2008/layout/LinedList"/>
    <dgm:cxn modelId="{21C1E9F3-C22F-4C86-96C5-F11268AE3378}" type="presParOf" srcId="{8E1FB9A9-D4E5-4F69-8B11-3E20326101B7}" destId="{65F21F72-A67D-4B28-9453-9AB7F99B2FE3}" srcOrd="2" destOrd="0" presId="urn:microsoft.com/office/officeart/2008/layout/LinedList"/>
    <dgm:cxn modelId="{2BC9E5B5-5E87-465C-97CF-72FDF04AA359}" type="presParOf" srcId="{8E1FB9A9-D4E5-4F69-8B11-3E20326101B7}" destId="{8E9623BC-1C02-4500-8135-C520C98FD3D6}" srcOrd="3" destOrd="0" presId="urn:microsoft.com/office/officeart/2008/layout/LinedList"/>
    <dgm:cxn modelId="{4F586403-ACF6-4340-B2B8-B02833F5DB0A}" type="presParOf" srcId="{8E9623BC-1C02-4500-8135-C520C98FD3D6}" destId="{317CCE5F-D085-40B8-90F2-E8C3C72B5D81}" srcOrd="0" destOrd="0" presId="urn:microsoft.com/office/officeart/2008/layout/LinedList"/>
    <dgm:cxn modelId="{F33951ED-F35E-43C0-9681-9278772E9985}" type="presParOf" srcId="{8E9623BC-1C02-4500-8135-C520C98FD3D6}" destId="{35D248EB-1B90-4356-8414-2ABDAF8CFC79}" srcOrd="1" destOrd="0" presId="urn:microsoft.com/office/officeart/2008/layout/LinedList"/>
    <dgm:cxn modelId="{820D018D-2B84-4433-9C44-A0D5DBA3D496}" type="presParOf" srcId="{8E1FB9A9-D4E5-4F69-8B11-3E20326101B7}" destId="{CDBFE251-A9D9-44E8-8E77-AC941FC0973A}" srcOrd="4" destOrd="0" presId="urn:microsoft.com/office/officeart/2008/layout/LinedList"/>
    <dgm:cxn modelId="{7FBAD0E3-D092-4036-8FA3-C6AF016F5B4B}" type="presParOf" srcId="{8E1FB9A9-D4E5-4F69-8B11-3E20326101B7}" destId="{AB0DE6E1-0F4D-49D1-90BC-F6CD7CB803DB}" srcOrd="5" destOrd="0" presId="urn:microsoft.com/office/officeart/2008/layout/LinedList"/>
    <dgm:cxn modelId="{7984AFFB-A4FB-42FD-B87D-7591A8AFA24B}" type="presParOf" srcId="{AB0DE6E1-0F4D-49D1-90BC-F6CD7CB803DB}" destId="{B1040EC8-7ED3-44D8-80ED-FC50E64C766E}" srcOrd="0" destOrd="0" presId="urn:microsoft.com/office/officeart/2008/layout/LinedList"/>
    <dgm:cxn modelId="{8F8B4251-CF5C-4049-8582-1DA3762A7F14}" type="presParOf" srcId="{AB0DE6E1-0F4D-49D1-90BC-F6CD7CB803DB}" destId="{EE7ED48D-9905-48C8-BACE-184612BD82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0E89C-154E-4DDA-A326-2D035CCA872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1F17A-AEC4-4F48-8F96-60545D96E75B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Welcome/Introductions/Opening Activty-10 min</a:t>
          </a:r>
        </a:p>
      </dsp:txBody>
      <dsp:txXfrm>
        <a:off x="0" y="2703"/>
        <a:ext cx="6900512" cy="921789"/>
      </dsp:txXfrm>
    </dsp:sp>
    <dsp:sp modelId="{8282C6AC-9BD0-4486-BBDE-2A702CD27778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C9669-3C1B-4E2B-B279-E90C254C8C39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Review of Purpose/Norms/Minutes-5 min</a:t>
          </a:r>
        </a:p>
      </dsp:txBody>
      <dsp:txXfrm>
        <a:off x="0" y="924492"/>
        <a:ext cx="6900512" cy="921789"/>
      </dsp:txXfrm>
    </dsp:sp>
    <dsp:sp modelId="{4B87A520-9B0F-4A52-A73B-E1CEB67484CA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46D73-6C30-4B18-BCCF-77E4E3C6B29A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Student Spotlight-10 min</a:t>
          </a:r>
        </a:p>
      </dsp:txBody>
      <dsp:txXfrm>
        <a:off x="0" y="1846281"/>
        <a:ext cx="6900512" cy="921789"/>
      </dsp:txXfrm>
    </dsp:sp>
    <dsp:sp modelId="{6A81CA4A-7628-49F6-A76A-AE7AE1840E9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436C2-19DB-49A6-83E4-FDDED5D3BEB0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Technology Report-10 min</a:t>
          </a:r>
        </a:p>
      </dsp:txBody>
      <dsp:txXfrm>
        <a:off x="0" y="2768070"/>
        <a:ext cx="6900512" cy="921789"/>
      </dsp:txXfrm>
    </dsp:sp>
    <dsp:sp modelId="{DDBE645E-DCE3-4B23-A6FC-B5F1C46C9C30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1A6B8-102D-46D9-94E6-DBC4225796AA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Strategic Planning -60 mi</a:t>
          </a:r>
        </a:p>
      </dsp:txBody>
      <dsp:txXfrm>
        <a:off x="0" y="3689859"/>
        <a:ext cx="6900512" cy="921789"/>
      </dsp:txXfrm>
    </dsp:sp>
    <dsp:sp modelId="{6A5CBEFC-9433-4BBE-80AC-792E1138D2FD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FCA77-251E-4E0E-AFDC-E1E0F3C47302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Wrap-up/Next Steps-10 min</a:t>
          </a:r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9736B-43BA-456E-92A9-7C5C9D2F1A4A}">
      <dsp:nvSpPr>
        <dsp:cNvPr id="0" name=""/>
        <dsp:cNvSpPr/>
      </dsp:nvSpPr>
      <dsp:spPr>
        <a:xfrm>
          <a:off x="2021" y="1645389"/>
          <a:ext cx="1603829" cy="22453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41" tIns="330200" rIns="12504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Start and end on time</a:t>
          </a:r>
        </a:p>
      </dsp:txBody>
      <dsp:txXfrm>
        <a:off x="2021" y="2498627"/>
        <a:ext cx="1603829" cy="1347217"/>
      </dsp:txXfrm>
    </dsp:sp>
    <dsp:sp modelId="{F52230E8-1EA4-442C-9A60-C378C19ADB8F}">
      <dsp:nvSpPr>
        <dsp:cNvPr id="0" name=""/>
        <dsp:cNvSpPr/>
      </dsp:nvSpPr>
      <dsp:spPr>
        <a:xfrm>
          <a:off x="467132" y="1869925"/>
          <a:ext cx="673608" cy="6736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7" tIns="12700" rIns="52517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</a:t>
          </a:r>
        </a:p>
      </dsp:txBody>
      <dsp:txXfrm>
        <a:off x="565780" y="1968573"/>
        <a:ext cx="476312" cy="476312"/>
      </dsp:txXfrm>
    </dsp:sp>
    <dsp:sp modelId="{D20DD7CB-D3A8-443A-8593-311CD2A1F0A6}">
      <dsp:nvSpPr>
        <dsp:cNvPr id="0" name=""/>
        <dsp:cNvSpPr/>
      </dsp:nvSpPr>
      <dsp:spPr>
        <a:xfrm>
          <a:off x="2021" y="3890679"/>
          <a:ext cx="1603829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CC1CD-B39A-417D-95AF-57117C4A5A32}">
      <dsp:nvSpPr>
        <dsp:cNvPr id="0" name=""/>
        <dsp:cNvSpPr/>
      </dsp:nvSpPr>
      <dsp:spPr>
        <a:xfrm>
          <a:off x="1766234" y="1645389"/>
          <a:ext cx="1603829" cy="2245361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41" tIns="330200" rIns="12504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 fully present</a:t>
          </a:r>
        </a:p>
      </dsp:txBody>
      <dsp:txXfrm>
        <a:off x="1766234" y="2498627"/>
        <a:ext cx="1603829" cy="1347217"/>
      </dsp:txXfrm>
    </dsp:sp>
    <dsp:sp modelId="{933DF275-F172-427E-A848-EE7648B2503F}">
      <dsp:nvSpPr>
        <dsp:cNvPr id="0" name=""/>
        <dsp:cNvSpPr/>
      </dsp:nvSpPr>
      <dsp:spPr>
        <a:xfrm>
          <a:off x="2231345" y="1869925"/>
          <a:ext cx="673608" cy="673608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7" tIns="12700" rIns="52517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</a:t>
          </a:r>
        </a:p>
      </dsp:txBody>
      <dsp:txXfrm>
        <a:off x="2329993" y="1968573"/>
        <a:ext cx="476312" cy="476312"/>
      </dsp:txXfrm>
    </dsp:sp>
    <dsp:sp modelId="{8C60E682-7596-4DC8-941C-D82EF209CADA}">
      <dsp:nvSpPr>
        <dsp:cNvPr id="0" name=""/>
        <dsp:cNvSpPr/>
      </dsp:nvSpPr>
      <dsp:spPr>
        <a:xfrm>
          <a:off x="1766234" y="3890679"/>
          <a:ext cx="1603829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EA84F-4794-42C0-8C6B-AC8E9376778F}">
      <dsp:nvSpPr>
        <dsp:cNvPr id="0" name=""/>
        <dsp:cNvSpPr/>
      </dsp:nvSpPr>
      <dsp:spPr>
        <a:xfrm>
          <a:off x="3530447" y="1645389"/>
          <a:ext cx="1603829" cy="2245361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41" tIns="330200" rIns="12504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Ask questions to understand</a:t>
          </a:r>
        </a:p>
      </dsp:txBody>
      <dsp:txXfrm>
        <a:off x="3530447" y="2498627"/>
        <a:ext cx="1603829" cy="1347217"/>
      </dsp:txXfrm>
    </dsp:sp>
    <dsp:sp modelId="{73D1E93D-97E2-469D-803F-6EE85F6A27F0}">
      <dsp:nvSpPr>
        <dsp:cNvPr id="0" name=""/>
        <dsp:cNvSpPr/>
      </dsp:nvSpPr>
      <dsp:spPr>
        <a:xfrm>
          <a:off x="3995558" y="1869925"/>
          <a:ext cx="673608" cy="673608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7" tIns="12700" rIns="52517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3</a:t>
          </a:r>
        </a:p>
      </dsp:txBody>
      <dsp:txXfrm>
        <a:off x="4094206" y="1968573"/>
        <a:ext cx="476312" cy="476312"/>
      </dsp:txXfrm>
    </dsp:sp>
    <dsp:sp modelId="{66626EFA-45AB-47E9-87BD-E06A3A64AE6B}">
      <dsp:nvSpPr>
        <dsp:cNvPr id="0" name=""/>
        <dsp:cNvSpPr/>
      </dsp:nvSpPr>
      <dsp:spPr>
        <a:xfrm>
          <a:off x="3530447" y="3890679"/>
          <a:ext cx="1603829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99612-E383-4AC0-BC03-DE9335D7A346}">
      <dsp:nvSpPr>
        <dsp:cNvPr id="0" name=""/>
        <dsp:cNvSpPr/>
      </dsp:nvSpPr>
      <dsp:spPr>
        <a:xfrm>
          <a:off x="5294660" y="1645389"/>
          <a:ext cx="1603829" cy="224536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41" tIns="330200" rIns="12504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Participate by listening and speaking</a:t>
          </a:r>
        </a:p>
      </dsp:txBody>
      <dsp:txXfrm>
        <a:off x="5294660" y="2498627"/>
        <a:ext cx="1603829" cy="1347217"/>
      </dsp:txXfrm>
    </dsp:sp>
    <dsp:sp modelId="{4D4D5DDD-13E9-41C0-A555-56913A504722}">
      <dsp:nvSpPr>
        <dsp:cNvPr id="0" name=""/>
        <dsp:cNvSpPr/>
      </dsp:nvSpPr>
      <dsp:spPr>
        <a:xfrm>
          <a:off x="5759771" y="1869925"/>
          <a:ext cx="673608" cy="673608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7" tIns="12700" rIns="52517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4</a:t>
          </a:r>
        </a:p>
      </dsp:txBody>
      <dsp:txXfrm>
        <a:off x="5858419" y="1968573"/>
        <a:ext cx="476312" cy="476312"/>
      </dsp:txXfrm>
    </dsp:sp>
    <dsp:sp modelId="{24699B0C-3625-4DB6-9564-705273ED9FC0}">
      <dsp:nvSpPr>
        <dsp:cNvPr id="0" name=""/>
        <dsp:cNvSpPr/>
      </dsp:nvSpPr>
      <dsp:spPr>
        <a:xfrm>
          <a:off x="5294660" y="3890679"/>
          <a:ext cx="1603829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F188A-CB38-44C8-987E-1F545AC30CA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975FD-6868-461C-833B-BC532F825228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SVSD Technology Advisory Board is comprised of community members, staff and students who volunteer their time to:</a:t>
          </a:r>
        </a:p>
      </dsp:txBody>
      <dsp:txXfrm>
        <a:off x="0" y="675"/>
        <a:ext cx="6900512" cy="1106957"/>
      </dsp:txXfrm>
    </dsp:sp>
    <dsp:sp modelId="{BE49FA18-C99F-48D6-8B41-0B1F12256DD8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525FE-58E2-4158-94B6-5989CF8BAB53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Support the development of a technology vision and strategic plan</a:t>
          </a:r>
        </a:p>
      </dsp:txBody>
      <dsp:txXfrm>
        <a:off x="0" y="1107633"/>
        <a:ext cx="6900512" cy="1106957"/>
      </dsp:txXfrm>
    </dsp:sp>
    <dsp:sp modelId="{A78D5307-58C8-46AF-AB3F-A7554F95CB52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69840-121C-4043-BF36-880EBAEDA88B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Research current educational technology best practices and future trends</a:t>
          </a:r>
        </a:p>
      </dsp:txBody>
      <dsp:txXfrm>
        <a:off x="0" y="2214591"/>
        <a:ext cx="6900512" cy="1106957"/>
      </dsp:txXfrm>
    </dsp:sp>
    <dsp:sp modelId="{7DCA51DD-2AB5-4866-AD12-48822526E438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8B476-684C-4C5A-B2C2-7E56F6B18E38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Provide input on levy funding priorities and ongoing technology projects</a:t>
          </a:r>
        </a:p>
      </dsp:txBody>
      <dsp:txXfrm>
        <a:off x="0" y="3321549"/>
        <a:ext cx="6900512" cy="1106957"/>
      </dsp:txXfrm>
    </dsp:sp>
    <dsp:sp modelId="{4B424BA5-3A1C-4708-98E5-10CAED1A94F1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5BB11-5A6C-47D4-82DA-55A65DA4A9C3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 budgets and other data points</a:t>
          </a:r>
        </a:p>
      </dsp:txBody>
      <dsp:txXfrm>
        <a:off x="0" y="4428507"/>
        <a:ext cx="6900512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BC5A9-150D-4524-A9EA-87A775B02B3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FD669-9A33-4E0A-A0D6-01110C46F9B3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 day-to-day technology operations decision making body </a:t>
          </a:r>
        </a:p>
      </dsp:txBody>
      <dsp:txXfrm>
        <a:off x="0" y="2703"/>
        <a:ext cx="6900512" cy="1843578"/>
      </dsp:txXfrm>
    </dsp:sp>
    <dsp:sp modelId="{4CDABF12-9CF5-48F0-A9D9-1AFACEBB8A48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04F4E-2292-4FB3-B131-778472B83A3E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 place to advocate for personal pet projects or air individual grievances</a:t>
          </a:r>
        </a:p>
      </dsp:txBody>
      <dsp:txXfrm>
        <a:off x="0" y="1846281"/>
        <a:ext cx="6900512" cy="1843578"/>
      </dsp:txXfrm>
    </dsp:sp>
    <dsp:sp modelId="{762C2A39-501D-4237-8082-DB348E8F1DF3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8DEFF-81CF-4BE7-989B-D4DB101A127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 vehicle for promoting specific technology platforms</a:t>
          </a:r>
        </a:p>
      </dsp:txBody>
      <dsp:txXfrm>
        <a:off x="0" y="3689859"/>
        <a:ext cx="6900512" cy="1843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C9373-CA2F-46EE-8B8A-4867612E36A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30508-1153-4309-A893-0AF0B1C71CEF}">
      <dsp:nvSpPr>
        <dsp:cNvPr id="0" name=""/>
        <dsp:cNvSpPr/>
      </dsp:nvSpPr>
      <dsp:spPr>
        <a:xfrm>
          <a:off x="0" y="270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60% Yes on Tech Levy</a:t>
          </a:r>
        </a:p>
      </dsp:txBody>
      <dsp:txXfrm>
        <a:off x="0" y="2703"/>
        <a:ext cx="6900512" cy="502794"/>
      </dsp:txXfrm>
    </dsp:sp>
    <dsp:sp modelId="{5A990947-065B-4303-8EC9-0AAB803C57D6}">
      <dsp:nvSpPr>
        <dsp:cNvPr id="0" name=""/>
        <dsp:cNvSpPr/>
      </dsp:nvSpPr>
      <dsp:spPr>
        <a:xfrm>
          <a:off x="0" y="50549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B40B5-0337-4396-9FE6-D7B9B9458F5D}">
      <dsp:nvSpPr>
        <dsp:cNvPr id="0" name=""/>
        <dsp:cNvSpPr/>
      </dsp:nvSpPr>
      <dsp:spPr>
        <a:xfrm>
          <a:off x="0" y="505497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5338 Windows Laptops</a:t>
          </a:r>
        </a:p>
      </dsp:txBody>
      <dsp:txXfrm>
        <a:off x="0" y="505497"/>
        <a:ext cx="6900512" cy="502794"/>
      </dsp:txXfrm>
    </dsp:sp>
    <dsp:sp modelId="{EF5EEDC8-B6C4-4B8B-B623-74FC150A8214}">
      <dsp:nvSpPr>
        <dsp:cNvPr id="0" name=""/>
        <dsp:cNvSpPr/>
      </dsp:nvSpPr>
      <dsp:spPr>
        <a:xfrm>
          <a:off x="0" y="10082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F5D4A-2403-44DD-A417-C7C797A06484}">
      <dsp:nvSpPr>
        <dsp:cNvPr id="0" name=""/>
        <dsp:cNvSpPr/>
      </dsp:nvSpPr>
      <dsp:spPr>
        <a:xfrm>
          <a:off x="0" y="1008291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3529 Chromebooks</a:t>
          </a:r>
        </a:p>
      </dsp:txBody>
      <dsp:txXfrm>
        <a:off x="0" y="1008291"/>
        <a:ext cx="6900512" cy="502794"/>
      </dsp:txXfrm>
    </dsp:sp>
    <dsp:sp modelId="{8E4FCA50-F6C1-4DB6-A0D8-49AF37202907}">
      <dsp:nvSpPr>
        <dsp:cNvPr id="0" name=""/>
        <dsp:cNvSpPr/>
      </dsp:nvSpPr>
      <dsp:spPr>
        <a:xfrm>
          <a:off x="0" y="151108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0F838-2A5D-409D-86BF-54EA2079AB59}">
      <dsp:nvSpPr>
        <dsp:cNvPr id="0" name=""/>
        <dsp:cNvSpPr/>
      </dsp:nvSpPr>
      <dsp:spPr>
        <a:xfrm>
          <a:off x="0" y="1511085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1345  Windows Desktops</a:t>
          </a:r>
        </a:p>
      </dsp:txBody>
      <dsp:txXfrm>
        <a:off x="0" y="1511085"/>
        <a:ext cx="6900512" cy="502794"/>
      </dsp:txXfrm>
    </dsp:sp>
    <dsp:sp modelId="{0C89245F-B6FD-40B1-892C-21806BEC5EFA}">
      <dsp:nvSpPr>
        <dsp:cNvPr id="0" name=""/>
        <dsp:cNvSpPr/>
      </dsp:nvSpPr>
      <dsp:spPr>
        <a:xfrm>
          <a:off x="0" y="201387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043ED-4B6F-4A6F-8DD0-33E96AE79BD2}">
      <dsp:nvSpPr>
        <dsp:cNvPr id="0" name=""/>
        <dsp:cNvSpPr/>
      </dsp:nvSpPr>
      <dsp:spPr>
        <a:xfrm>
          <a:off x="0" y="2013879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317 Flat Panel Displays</a:t>
          </a:r>
        </a:p>
      </dsp:txBody>
      <dsp:txXfrm>
        <a:off x="0" y="2013879"/>
        <a:ext cx="6900512" cy="502794"/>
      </dsp:txXfrm>
    </dsp:sp>
    <dsp:sp modelId="{FD3CF6A4-F512-47AB-965F-D7B6A91C5BA3}">
      <dsp:nvSpPr>
        <dsp:cNvPr id="0" name=""/>
        <dsp:cNvSpPr/>
      </dsp:nvSpPr>
      <dsp:spPr>
        <a:xfrm>
          <a:off x="0" y="251667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9B97B-1799-4101-AB38-96141BCE3893}">
      <dsp:nvSpPr>
        <dsp:cNvPr id="0" name=""/>
        <dsp:cNvSpPr/>
      </dsp:nvSpPr>
      <dsp:spPr>
        <a:xfrm>
          <a:off x="0" y="251667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17 Miles of Fiberoptic Cabling</a:t>
          </a:r>
        </a:p>
      </dsp:txBody>
      <dsp:txXfrm>
        <a:off x="0" y="2516673"/>
        <a:ext cx="6900512" cy="502794"/>
      </dsp:txXfrm>
    </dsp:sp>
    <dsp:sp modelId="{42CAE8C3-F6A5-410F-811D-957EF794F5E7}">
      <dsp:nvSpPr>
        <dsp:cNvPr id="0" name=""/>
        <dsp:cNvSpPr/>
      </dsp:nvSpPr>
      <dsp:spPr>
        <a:xfrm>
          <a:off x="0" y="301946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69ADA-69C1-4258-A75D-AF28F56DB236}">
      <dsp:nvSpPr>
        <dsp:cNvPr id="0" name=""/>
        <dsp:cNvSpPr/>
      </dsp:nvSpPr>
      <dsp:spPr>
        <a:xfrm>
          <a:off x="0" y="3019467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627 Wireless Access Points</a:t>
          </a:r>
        </a:p>
      </dsp:txBody>
      <dsp:txXfrm>
        <a:off x="0" y="3019467"/>
        <a:ext cx="6900512" cy="502794"/>
      </dsp:txXfrm>
    </dsp:sp>
    <dsp:sp modelId="{4E0F5030-6633-40F2-8B2B-E750DAC154B2}">
      <dsp:nvSpPr>
        <dsp:cNvPr id="0" name=""/>
        <dsp:cNvSpPr/>
      </dsp:nvSpPr>
      <dsp:spPr>
        <a:xfrm>
          <a:off x="0" y="352226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C7FDC-1F58-4778-BD50-72BE4C387AC4}">
      <dsp:nvSpPr>
        <dsp:cNvPr id="0" name=""/>
        <dsp:cNvSpPr/>
      </dsp:nvSpPr>
      <dsp:spPr>
        <a:xfrm>
          <a:off x="0" y="3522261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1047 Security Cameras</a:t>
          </a:r>
        </a:p>
      </dsp:txBody>
      <dsp:txXfrm>
        <a:off x="0" y="3522261"/>
        <a:ext cx="6900512" cy="502794"/>
      </dsp:txXfrm>
    </dsp:sp>
    <dsp:sp modelId="{C282976A-831A-4CD7-A6B0-FFE76440915D}">
      <dsp:nvSpPr>
        <dsp:cNvPr id="0" name=""/>
        <dsp:cNvSpPr/>
      </dsp:nvSpPr>
      <dsp:spPr>
        <a:xfrm>
          <a:off x="0" y="402505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16A39-A23A-4D62-A5FD-9B3A2556EDF5}">
      <dsp:nvSpPr>
        <dsp:cNvPr id="0" name=""/>
        <dsp:cNvSpPr/>
      </dsp:nvSpPr>
      <dsp:spPr>
        <a:xfrm>
          <a:off x="0" y="4025055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900 Digital Clock/Intercoms</a:t>
          </a:r>
        </a:p>
      </dsp:txBody>
      <dsp:txXfrm>
        <a:off x="0" y="4025055"/>
        <a:ext cx="6900512" cy="502794"/>
      </dsp:txXfrm>
    </dsp:sp>
    <dsp:sp modelId="{C19D9440-C6FC-4EF6-BC39-6F8EBC54BEB6}">
      <dsp:nvSpPr>
        <dsp:cNvPr id="0" name=""/>
        <dsp:cNvSpPr/>
      </dsp:nvSpPr>
      <dsp:spPr>
        <a:xfrm>
          <a:off x="0" y="45278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BC22E-A2F0-4FC7-B69F-A4730F1A54C9}">
      <dsp:nvSpPr>
        <dsp:cNvPr id="0" name=""/>
        <dsp:cNvSpPr/>
      </dsp:nvSpPr>
      <dsp:spPr>
        <a:xfrm>
          <a:off x="0" y="4527849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6738 Support Tickets Last Year</a:t>
          </a:r>
        </a:p>
      </dsp:txBody>
      <dsp:txXfrm>
        <a:off x="0" y="4527849"/>
        <a:ext cx="6900512" cy="502794"/>
      </dsp:txXfrm>
    </dsp:sp>
    <dsp:sp modelId="{4730DF47-66B5-4B7C-89F1-6B30D9A8C501}">
      <dsp:nvSpPr>
        <dsp:cNvPr id="0" name=""/>
        <dsp:cNvSpPr/>
      </dsp:nvSpPr>
      <dsp:spPr>
        <a:xfrm>
          <a:off x="0" y="503064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1E16E-C531-4AC5-A5E9-15CA8A69DA80}">
      <dsp:nvSpPr>
        <dsp:cNvPr id="0" name=""/>
        <dsp:cNvSpPr/>
      </dsp:nvSpPr>
      <dsp:spPr>
        <a:xfrm>
          <a:off x="0" y="503064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 Days Average Time to Resolution</a:t>
          </a:r>
        </a:p>
      </dsp:txBody>
      <dsp:txXfrm>
        <a:off x="0" y="5030643"/>
        <a:ext cx="6900512" cy="5027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0A92A-EF6D-4850-B685-BC36123F83EC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8A138-4412-478F-AFAF-1BB964EC6F47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High School: Siri</a:t>
          </a:r>
        </a:p>
      </dsp:txBody>
      <dsp:txXfrm>
        <a:off x="0" y="2703"/>
        <a:ext cx="6900512" cy="1843578"/>
      </dsp:txXfrm>
    </dsp:sp>
    <dsp:sp modelId="{65F21F72-A67D-4B28-9453-9AB7F99B2FE3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CCE5F-D085-40B8-90F2-E8C3C72B5D8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Middle School: Kristen</a:t>
          </a:r>
        </a:p>
      </dsp:txBody>
      <dsp:txXfrm>
        <a:off x="0" y="1846281"/>
        <a:ext cx="6900512" cy="1843578"/>
      </dsp:txXfrm>
    </dsp:sp>
    <dsp:sp modelId="{CDBFE251-A9D9-44E8-8E77-AC941FC0973A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40EC8-7ED3-44D8-80ED-FC50E64C766E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Elementary: Janelle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A20D7-E83C-4BAE-8E08-2CCCDCA3033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62CD0-7260-4EFA-99DC-756076E4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2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Fletcher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62CD0-7260-4EFA-99DC-756076E412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2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AEC7-72EB-DDBF-9EDA-D504A5147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1EC3A-D858-CEDB-3669-C6C7BCEF3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4E916-5718-E8CE-D779-B71111EB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E6DCE-F1DE-59D2-CC03-B1582870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79F21-3F37-D299-2A7F-CAEA77F3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2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17FD-84FF-9E93-B1F3-D02EF2C4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E2ECD-44F8-0BF8-6D01-E446DAA3C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9737-2FEB-7824-B5DB-3FDA73F7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FB76E-4AFA-375D-A01F-0F97DF50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E9E26-6BBE-B1FB-CFEE-31BB7D3C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84CA3-CB1D-7048-DD30-6930EA39C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D3449-6542-219E-084D-E4CDDCF04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B5B04-414A-BAD1-2188-E34F9D57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B226-89A7-3AD2-EB59-D0CFBD41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0C911-77A0-6E68-C38A-2A464AB6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F551-EB91-9FC3-8BE0-4FB14656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4E347-21D7-348F-285F-8804DEAD2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B7AC8-A0AB-FFB2-F946-B6CF2F8A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FB78-C887-B05B-B834-176FE6CD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D7687-C711-09D3-9CE9-25B5AD20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E8A5-717F-28B6-F845-E8CC1C0C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AB3B1-50B9-55AC-B4D8-F5752D71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C1F67-E55B-C5E2-0990-DC7F795B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5E3BB-BBC1-F15C-C0AF-E54DE153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649B2-4D8A-B63A-9C9D-BDB3C59A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3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AFB7-CB5A-07B0-DABD-E6AFA566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4ED7-2D66-C9E7-775F-DDE9FA66A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1518F-6F3C-5FEB-5B86-F91AA443F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04C9B-B709-5D24-F81F-6748FC0D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428E0-9F1B-02E3-E757-90F7197A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4D9D0-FB77-DD2B-7945-5752F610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C927-B986-5C3F-9786-13CF25DC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C3722-0B82-8C85-BA76-71F700E49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FD112-C501-7C7B-12F8-3E8320843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BED9D-2BF2-5CCB-8872-F5F44E49E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9209C-BC69-33AE-63B3-1DB9D2860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5EFB3-A134-B4F9-78B3-F566A03F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07BE7-7610-2AAC-5DB8-EE96F02C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D9E1F-889C-32AB-4E9B-F9AD71D8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9371F-22A9-9C4E-5589-826A5722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C9E58-2710-89DD-5C1A-144981C7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F322A-B841-A4F3-62DD-DA6132A1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335BC-BD92-4D6F-ACA1-C1918F41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2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3D802-B840-F7AC-4ACF-37A06004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153CB-8B8A-2FCA-63E4-69D08E3C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4D0B6-0D63-2C49-E8D0-FE03A35E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B05F-AA16-B399-1A08-8BFAC66B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5BDB8-8E10-7D4E-4D71-54EACFBA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E4811-F1C1-C957-AD42-AEE36A46C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2370A-00D5-3960-F1B9-2EE31556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0E934-CA29-27C8-7C8F-2733047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FC397-C3C9-2529-8B80-C03F4258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CC64-7E70-A465-ADF6-2EC289E1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6FCB3-507A-41F6-52E0-26D68BEAF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1B35-37A9-DF76-FA1C-A1419B17D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1E4B3-69F5-1512-7A19-D649B557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FE4B7-EBCC-A967-8200-FE5D0746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753C7-BDC3-5357-83D7-EAF241E5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4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07EC4-2CE9-5B9A-F80B-9E0636EF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D817C-AF13-5043-33B4-B74FE537E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EB9B-5C22-A780-6BB3-83AED3387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EC299-6CA2-4DDD-AF97-4A9DCADE0C6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7BEF0-CCE5-262E-C6DB-22D79038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EE7CA-ABEE-CD30-38D7-5F1ED55B4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vsd410.org/domain/2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9mSsUPYrsYj4pVOGmK2bfJPfsjLyNuaq/view?usp=sharing" TargetMode="External"/><Relationship Id="rId2" Type="http://schemas.openxmlformats.org/officeDocument/2006/relationships/hyperlink" Target="https://drive.google.com/file/d/19fzLTBBdFvolEmBA-jFMHSRDi8IeZPdj/view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irfaxcounty.gov/informationtechnology/it-plan" TargetMode="External"/><Relationship Id="rId5" Type="http://schemas.openxmlformats.org/officeDocument/2006/relationships/hyperlink" Target="https://www.rentonschools.us/departments/technology-services/2016-2022-technology-plan" TargetMode="External"/><Relationship Id="rId4" Type="http://schemas.openxmlformats.org/officeDocument/2006/relationships/hyperlink" Target="https://www.psd401.net/about-us/departments/learning-and-innovati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vsd.tech/tab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44CbCgxH0Q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jetty-feet-sign-wooden-128299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illustrations/welcome-quote-sign-poster-998360/" TargetMode="Externa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p.commons.gc.cuny.edu/2017/01/26/first-day-activities-six-word-introduction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1199D26-7D8F-4A64-BDBB-73AFABE1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8D659-BDE7-7EA9-2851-B3A7E3351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83004"/>
            <a:ext cx="6745458" cy="3082870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Technology Advisory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5453C-DE9D-8411-CA22-DD36717D8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085454"/>
            <a:ext cx="6745458" cy="196624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January 25, 2022</a:t>
            </a:r>
          </a:p>
          <a:p>
            <a:pPr algn="l"/>
            <a:r>
              <a:rPr lang="en-US" dirty="0"/>
              <a:t>4:00-6:00pm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7F2FAFA-4D50-41E7-9480-5BABA64EE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387052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9E2AE2-4D2A-2E19-B7B5-29FE1E439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" b="1"/>
          <a:stretch/>
        </p:blipFill>
        <p:spPr>
          <a:xfrm>
            <a:off x="7876903" y="296092"/>
            <a:ext cx="4001589" cy="3592721"/>
          </a:xfrm>
          <a:custGeom>
            <a:avLst/>
            <a:gdLst/>
            <a:ahLst/>
            <a:cxnLst/>
            <a:rect l="l" t="t" r="r" b="b"/>
            <a:pathLst>
              <a:path w="4001589" h="3592721">
                <a:moveTo>
                  <a:pt x="470166" y="82"/>
                </a:moveTo>
                <a:cubicBezTo>
                  <a:pt x="518288" y="-605"/>
                  <a:pt x="566386" y="3023"/>
                  <a:pt x="614238" y="13021"/>
                </a:cubicBezTo>
                <a:cubicBezTo>
                  <a:pt x="720229" y="34420"/>
                  <a:pt x="827897" y="40027"/>
                  <a:pt x="934955" y="29726"/>
                </a:cubicBezTo>
                <a:cubicBezTo>
                  <a:pt x="1040555" y="20702"/>
                  <a:pt x="1146350" y="20093"/>
                  <a:pt x="1252244" y="22653"/>
                </a:cubicBezTo>
                <a:cubicBezTo>
                  <a:pt x="1347753" y="24970"/>
                  <a:pt x="1443361" y="24604"/>
                  <a:pt x="1538871" y="18020"/>
                </a:cubicBezTo>
                <a:cubicBezTo>
                  <a:pt x="1646135" y="10461"/>
                  <a:pt x="1753400" y="3998"/>
                  <a:pt x="1860568" y="18996"/>
                </a:cubicBezTo>
                <a:cubicBezTo>
                  <a:pt x="1953834" y="33431"/>
                  <a:pt x="2047727" y="40637"/>
                  <a:pt x="2141708" y="40575"/>
                </a:cubicBezTo>
                <a:cubicBezTo>
                  <a:pt x="2266312" y="38870"/>
                  <a:pt x="2390622" y="26800"/>
                  <a:pt x="2515030" y="19849"/>
                </a:cubicBezTo>
                <a:cubicBezTo>
                  <a:pt x="2685674" y="10339"/>
                  <a:pt x="2856416" y="2169"/>
                  <a:pt x="3027158" y="16801"/>
                </a:cubicBezTo>
                <a:cubicBezTo>
                  <a:pt x="3145198" y="27409"/>
                  <a:pt x="3263238" y="37163"/>
                  <a:pt x="3381769" y="28994"/>
                </a:cubicBezTo>
                <a:cubicBezTo>
                  <a:pt x="3465425" y="23262"/>
                  <a:pt x="3549180" y="14972"/>
                  <a:pt x="3633033" y="20460"/>
                </a:cubicBezTo>
                <a:lnTo>
                  <a:pt x="3738744" y="24700"/>
                </a:lnTo>
                <a:lnTo>
                  <a:pt x="3738744" y="24830"/>
                </a:lnTo>
                <a:lnTo>
                  <a:pt x="3750661" y="25178"/>
                </a:lnTo>
                <a:lnTo>
                  <a:pt x="3795264" y="26968"/>
                </a:lnTo>
                <a:lnTo>
                  <a:pt x="3814191" y="26606"/>
                </a:lnTo>
                <a:lnTo>
                  <a:pt x="3814191" y="25296"/>
                </a:lnTo>
                <a:lnTo>
                  <a:pt x="3941656" y="20351"/>
                </a:lnTo>
                <a:lnTo>
                  <a:pt x="3996286" y="20544"/>
                </a:lnTo>
                <a:lnTo>
                  <a:pt x="3999704" y="184279"/>
                </a:lnTo>
                <a:cubicBezTo>
                  <a:pt x="4007337" y="352273"/>
                  <a:pt x="3989916" y="519048"/>
                  <a:pt x="3980912" y="686066"/>
                </a:cubicBezTo>
                <a:cubicBezTo>
                  <a:pt x="3974530" y="824285"/>
                  <a:pt x="3975254" y="962883"/>
                  <a:pt x="3983065" y="1100993"/>
                </a:cubicBezTo>
                <a:cubicBezTo>
                  <a:pt x="3994418" y="1329775"/>
                  <a:pt x="3995984" y="1558558"/>
                  <a:pt x="3989623" y="1787585"/>
                </a:cubicBezTo>
                <a:cubicBezTo>
                  <a:pt x="3986490" y="1901610"/>
                  <a:pt x="3987763" y="2015515"/>
                  <a:pt x="3991678" y="2129418"/>
                </a:cubicBezTo>
                <a:cubicBezTo>
                  <a:pt x="4000780" y="2390605"/>
                  <a:pt x="3990600" y="2651550"/>
                  <a:pt x="3987568" y="2912616"/>
                </a:cubicBezTo>
                <a:cubicBezTo>
                  <a:pt x="3986393" y="3012022"/>
                  <a:pt x="3986588" y="3111430"/>
                  <a:pt x="3990992" y="3210716"/>
                </a:cubicBezTo>
                <a:cubicBezTo>
                  <a:pt x="3995886" y="3323219"/>
                  <a:pt x="3997281" y="3435722"/>
                  <a:pt x="3996754" y="3548225"/>
                </a:cubicBezTo>
                <a:lnTo>
                  <a:pt x="3996203" y="3580527"/>
                </a:lnTo>
                <a:lnTo>
                  <a:pt x="3817494" y="3567893"/>
                </a:lnTo>
                <a:cubicBezTo>
                  <a:pt x="3755892" y="3566024"/>
                  <a:pt x="3694230" y="3566635"/>
                  <a:pt x="3632626" y="3569729"/>
                </a:cubicBezTo>
                <a:cubicBezTo>
                  <a:pt x="3508559" y="3576065"/>
                  <a:pt x="3384601" y="3593362"/>
                  <a:pt x="3260317" y="3578866"/>
                </a:cubicBezTo>
                <a:cubicBezTo>
                  <a:pt x="3046403" y="3553649"/>
                  <a:pt x="2833252" y="3579963"/>
                  <a:pt x="2619882" y="3588368"/>
                </a:cubicBezTo>
                <a:cubicBezTo>
                  <a:pt x="2454934" y="3596047"/>
                  <a:pt x="2289690" y="3590429"/>
                  <a:pt x="2125460" y="3571557"/>
                </a:cubicBezTo>
                <a:cubicBezTo>
                  <a:pt x="1964487" y="3553014"/>
                  <a:pt x="1802168" y="3554895"/>
                  <a:pt x="1641577" y="3577161"/>
                </a:cubicBezTo>
                <a:cubicBezTo>
                  <a:pt x="1569765" y="3584855"/>
                  <a:pt x="1497464" y="3585179"/>
                  <a:pt x="1425600" y="3578135"/>
                </a:cubicBezTo>
                <a:cubicBezTo>
                  <a:pt x="1311136" y="3569647"/>
                  <a:pt x="1196249" y="3571642"/>
                  <a:pt x="1082079" y="3584104"/>
                </a:cubicBezTo>
                <a:cubicBezTo>
                  <a:pt x="932047" y="3601037"/>
                  <a:pt x="781581" y="3588856"/>
                  <a:pt x="631439" y="3582643"/>
                </a:cubicBezTo>
                <a:cubicBezTo>
                  <a:pt x="518453" y="3578013"/>
                  <a:pt x="405576" y="3575211"/>
                  <a:pt x="292590" y="3579597"/>
                </a:cubicBezTo>
                <a:lnTo>
                  <a:pt x="24062" y="3578027"/>
                </a:lnTo>
                <a:lnTo>
                  <a:pt x="26037" y="3426039"/>
                </a:lnTo>
                <a:cubicBezTo>
                  <a:pt x="28388" y="3239733"/>
                  <a:pt x="28388" y="3053550"/>
                  <a:pt x="10461" y="2867977"/>
                </a:cubicBezTo>
                <a:cubicBezTo>
                  <a:pt x="-1195" y="2748609"/>
                  <a:pt x="-5604" y="2628267"/>
                  <a:pt x="10461" y="2509144"/>
                </a:cubicBezTo>
                <a:cubicBezTo>
                  <a:pt x="27654" y="2377219"/>
                  <a:pt x="32159" y="2243207"/>
                  <a:pt x="23883" y="2109954"/>
                </a:cubicBezTo>
                <a:cubicBezTo>
                  <a:pt x="16633" y="1978516"/>
                  <a:pt x="16143" y="1846835"/>
                  <a:pt x="18200" y="1715031"/>
                </a:cubicBezTo>
                <a:cubicBezTo>
                  <a:pt x="20062" y="1596151"/>
                  <a:pt x="19768" y="1477150"/>
                  <a:pt x="14477" y="1358271"/>
                </a:cubicBezTo>
                <a:cubicBezTo>
                  <a:pt x="8405" y="1224761"/>
                  <a:pt x="3212" y="1091250"/>
                  <a:pt x="15262" y="957861"/>
                </a:cubicBezTo>
                <a:cubicBezTo>
                  <a:pt x="26859" y="841775"/>
                  <a:pt x="32649" y="724907"/>
                  <a:pt x="32599" y="607930"/>
                </a:cubicBezTo>
                <a:cubicBezTo>
                  <a:pt x="31229" y="452838"/>
                  <a:pt x="21531" y="298112"/>
                  <a:pt x="15947" y="143264"/>
                </a:cubicBezTo>
                <a:lnTo>
                  <a:pt x="13308" y="44257"/>
                </a:lnTo>
                <a:lnTo>
                  <a:pt x="17662" y="44403"/>
                </a:lnTo>
                <a:lnTo>
                  <a:pt x="92850" y="32188"/>
                </a:lnTo>
                <a:lnTo>
                  <a:pt x="101988" y="32179"/>
                </a:lnTo>
                <a:cubicBezTo>
                  <a:pt x="176730" y="29756"/>
                  <a:pt x="251399" y="24177"/>
                  <a:pt x="325945" y="13021"/>
                </a:cubicBezTo>
                <a:cubicBezTo>
                  <a:pt x="373897" y="5767"/>
                  <a:pt x="422044" y="768"/>
                  <a:pt x="470166" y="82"/>
                </a:cubicBezTo>
                <a:close/>
              </a:path>
            </a:pathLst>
          </a:custGeom>
        </p:spPr>
      </p:pic>
      <p:pic>
        <p:nvPicPr>
          <p:cNvPr id="7" name="Picture 6" descr="A picture containing text, vector graphics, silhouette&#10;&#10;Description automatically generated">
            <a:extLst>
              <a:ext uri="{FF2B5EF4-FFF2-40B4-BE49-F238E27FC236}">
                <a16:creationId xmlns:a16="http://schemas.microsoft.com/office/drawing/2014/main" id="{7280AE29-F2E6-4F8B-C99F-C049ECB94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1"/>
          <a:stretch/>
        </p:blipFill>
        <p:spPr>
          <a:xfrm>
            <a:off x="7876902" y="3952357"/>
            <a:ext cx="4001589" cy="2354447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6" y="54"/>
                </a:moveTo>
                <a:cubicBezTo>
                  <a:pt x="518288" y="-396"/>
                  <a:pt x="566386" y="1981"/>
                  <a:pt x="614238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3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8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8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4" y="16187"/>
                </a:lnTo>
                <a:lnTo>
                  <a:pt x="3738744" y="16272"/>
                </a:lnTo>
                <a:lnTo>
                  <a:pt x="3750661" y="16501"/>
                </a:lnTo>
                <a:lnTo>
                  <a:pt x="3795264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6" y="13337"/>
                </a:lnTo>
                <a:lnTo>
                  <a:pt x="3996286" y="13464"/>
                </a:lnTo>
                <a:lnTo>
                  <a:pt x="3999704" y="120765"/>
                </a:lnTo>
                <a:cubicBezTo>
                  <a:pt x="4007337" y="230858"/>
                  <a:pt x="3989916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0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4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0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4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2" y="1046019"/>
                  <a:pt x="19768" y="968033"/>
                  <a:pt x="14477" y="890127"/>
                </a:cubicBezTo>
                <a:cubicBezTo>
                  <a:pt x="8405" y="802633"/>
                  <a:pt x="3212" y="715138"/>
                  <a:pt x="15262" y="627723"/>
                </a:cubicBezTo>
                <a:cubicBezTo>
                  <a:pt x="26859" y="551647"/>
                  <a:pt x="32649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8" y="29003"/>
                </a:lnTo>
                <a:lnTo>
                  <a:pt x="17662" y="29099"/>
                </a:lnTo>
                <a:lnTo>
                  <a:pt x="92850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6" y="5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89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CBA0D-3C73-B67E-8822-A258AAC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Strategic Planning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07E6F-586B-FC97-FE56-CC7AE3EC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Fletcher and Justin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3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1D04-AE75-8155-72C1-61F5526E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SVSD Technology Vision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1C1967F-E331-B984-ACC8-C014328CA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967" y="1412476"/>
            <a:ext cx="4877183" cy="50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8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C159C-2166-5574-DE3A-4188AA4FF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42390"/>
            <a:ext cx="11984122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2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680DAE-C8C0-E741-B5A9-3F8C9564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District Technology Plans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85D6A-2C94-2379-1F3A-2E953F31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Seattle</a:t>
            </a:r>
            <a:endParaRPr lang="en-US" dirty="0"/>
          </a:p>
          <a:p>
            <a:r>
              <a:rPr lang="en-US" dirty="0" err="1">
                <a:hlinkClick r:id="rId3"/>
              </a:rPr>
              <a:t>Nortshore</a:t>
            </a:r>
            <a:endParaRPr lang="en-US" dirty="0"/>
          </a:p>
          <a:p>
            <a:r>
              <a:rPr lang="en-US" dirty="0">
                <a:hlinkClick r:id="rId4"/>
              </a:rPr>
              <a:t>Peninsula</a:t>
            </a:r>
            <a:endParaRPr lang="en-US" dirty="0"/>
          </a:p>
          <a:p>
            <a:r>
              <a:rPr lang="en-US" dirty="0">
                <a:hlinkClick r:id="rId5"/>
              </a:rPr>
              <a:t>Renton</a:t>
            </a:r>
            <a:endParaRPr lang="en-US" dirty="0"/>
          </a:p>
          <a:p>
            <a:r>
              <a:rPr lang="en-US" dirty="0">
                <a:hlinkClick r:id="rId6"/>
              </a:rPr>
              <a:t>Fairfax County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5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5136-4E46-9285-E172-E7D229FA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12701"/>
            <a:ext cx="10515600" cy="1325563"/>
          </a:xfrm>
        </p:spPr>
        <p:txBody>
          <a:bodyPr/>
          <a:lstStyle/>
          <a:p>
            <a:r>
              <a:rPr lang="en-US" dirty="0"/>
              <a:t>Strategic Planning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8D71E-8CF6-FC42-6813-ACB2C898F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568449"/>
            <a:ext cx="5572125" cy="49244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Individually develop a list of ways that technology can support the SVSD Strategic Plan Goal 1 objectives (1a, 1b, 1c, </a:t>
            </a:r>
            <a:r>
              <a:rPr lang="en-US" dirty="0" err="1"/>
              <a:t>etc</a:t>
            </a:r>
            <a:r>
              <a:rPr lang="en-US" dirty="0"/>
              <a:t>).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Working in teams place similar ideas together by moving the sticky notes. </a:t>
            </a:r>
          </a:p>
          <a:p>
            <a:pPr lvl="1"/>
            <a:r>
              <a:rPr lang="en-US" dirty="0"/>
              <a:t>Circle the grouping that you think is “best.” </a:t>
            </a:r>
          </a:p>
          <a:p>
            <a:pPr lvl="1"/>
            <a:r>
              <a:rPr lang="en-US" dirty="0"/>
              <a:t>Be prepared to share why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Materials Needed: Each person needs a sharpie and set of stickies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1: Individual Brainstorming (10 min)</a:t>
            </a:r>
          </a:p>
          <a:p>
            <a:pPr marL="0" indent="0">
              <a:buNone/>
            </a:pPr>
            <a:r>
              <a:rPr lang="en-US" dirty="0"/>
              <a:t>Part 2: Small Group Work (15 min)</a:t>
            </a:r>
          </a:p>
          <a:p>
            <a:pPr marL="0" indent="0">
              <a:buNone/>
            </a:pPr>
            <a:r>
              <a:rPr lang="en-US" dirty="0"/>
              <a:t>Part 3: Whole Group Share and Discuss (20)</a:t>
            </a:r>
          </a:p>
          <a:p>
            <a:pPr marL="0" indent="0">
              <a:buNone/>
            </a:pPr>
            <a:r>
              <a:rPr lang="en-US" dirty="0"/>
              <a:t>Part 4: Individual Brainstorming (10 min)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D4270-509A-5BAA-CA85-394F6D7F2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4094"/>
              </p:ext>
            </p:extLst>
          </p:nvPr>
        </p:nvGraphicFramePr>
        <p:xfrm>
          <a:off x="6219827" y="3686901"/>
          <a:ext cx="5458970" cy="2805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498">
                  <a:extLst>
                    <a:ext uri="{9D8B030D-6E8A-4147-A177-3AD203B41FA5}">
                      <a16:colId xmlns:a16="http://schemas.microsoft.com/office/drawing/2014/main" val="325155108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770084562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990493460"/>
                    </a:ext>
                  </a:extLst>
                </a:gridCol>
                <a:gridCol w="1563247">
                  <a:extLst>
                    <a:ext uri="{9D8B030D-6E8A-4147-A177-3AD203B41FA5}">
                      <a16:colId xmlns:a16="http://schemas.microsoft.com/office/drawing/2014/main" val="2771013262"/>
                    </a:ext>
                  </a:extLst>
                </a:gridCol>
              </a:tblGrid>
              <a:tr h="46715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Group 1</a:t>
                      </a:r>
                    </a:p>
                    <a:p>
                      <a:pPr algn="ctr"/>
                      <a:r>
                        <a:rPr lang="en-US" sz="2100" dirty="0"/>
                        <a:t> 1A,1B</a:t>
                      </a:r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Group 2</a:t>
                      </a:r>
                    </a:p>
                    <a:p>
                      <a:pPr algn="ctr"/>
                      <a:r>
                        <a:rPr lang="en-US" sz="2100" dirty="0"/>
                        <a:t>1B1,1B2</a:t>
                      </a:r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Group 3</a:t>
                      </a:r>
                    </a:p>
                    <a:p>
                      <a:pPr algn="ctr"/>
                      <a:r>
                        <a:rPr lang="en-US" sz="2100" dirty="0"/>
                        <a:t>1B3,1C</a:t>
                      </a:r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Group 4</a:t>
                      </a:r>
                    </a:p>
                    <a:p>
                      <a:pPr algn="ctr"/>
                      <a:r>
                        <a:rPr lang="en-US" sz="2100" dirty="0"/>
                        <a:t>1D</a:t>
                      </a:r>
                      <a:r>
                        <a:rPr lang="en-US" sz="2100"/>
                        <a:t>,1D1,12</a:t>
                      </a:r>
                      <a:endParaRPr lang="en-US" sz="2100" dirty="0"/>
                    </a:p>
                  </a:txBody>
                  <a:tcPr marL="106171" marR="106171" marT="53086" marB="53086"/>
                </a:tc>
                <a:extLst>
                  <a:ext uri="{0D108BD9-81ED-4DB2-BD59-A6C34878D82A}">
                    <a16:rowId xmlns:a16="http://schemas.microsoft.com/office/drawing/2014/main" val="3599778651"/>
                  </a:ext>
                </a:extLst>
              </a:tr>
              <a:tr h="205972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Michelle</a:t>
                      </a:r>
                    </a:p>
                    <a:p>
                      <a:pPr algn="ctr"/>
                      <a:r>
                        <a:rPr lang="en-US" sz="2100" dirty="0"/>
                        <a:t>Ram</a:t>
                      </a:r>
                    </a:p>
                    <a:p>
                      <a:pPr algn="ctr"/>
                      <a:r>
                        <a:rPr lang="en-US" sz="2100" dirty="0"/>
                        <a:t>Jessica</a:t>
                      </a:r>
                    </a:p>
                    <a:p>
                      <a:pPr algn="ctr"/>
                      <a:r>
                        <a:rPr lang="en-US" sz="2100" dirty="0"/>
                        <a:t>Joe</a:t>
                      </a:r>
                    </a:p>
                    <a:p>
                      <a:pPr algn="ctr"/>
                      <a:r>
                        <a:rPr lang="en-US" sz="2100" dirty="0"/>
                        <a:t>Ian</a:t>
                      </a:r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Ginger</a:t>
                      </a:r>
                    </a:p>
                    <a:p>
                      <a:pPr algn="ctr"/>
                      <a:r>
                        <a:rPr lang="en-US" sz="2100" dirty="0"/>
                        <a:t>Jaime</a:t>
                      </a:r>
                    </a:p>
                    <a:p>
                      <a:pPr algn="ctr"/>
                      <a:r>
                        <a:rPr lang="en-US" sz="2100" dirty="0"/>
                        <a:t>Kristin</a:t>
                      </a:r>
                    </a:p>
                    <a:p>
                      <a:pPr algn="ctr"/>
                      <a:r>
                        <a:rPr lang="en-US" sz="2100" dirty="0"/>
                        <a:t>Neil</a:t>
                      </a:r>
                    </a:p>
                    <a:p>
                      <a:pPr algn="ctr"/>
                      <a:r>
                        <a:rPr lang="en-US" sz="2100" dirty="0"/>
                        <a:t>Janelle C</a:t>
                      </a:r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Stephanie</a:t>
                      </a:r>
                    </a:p>
                    <a:p>
                      <a:pPr algn="ctr"/>
                      <a:r>
                        <a:rPr lang="en-US" sz="2100" dirty="0"/>
                        <a:t>Anjuli</a:t>
                      </a:r>
                    </a:p>
                    <a:p>
                      <a:pPr algn="ctr"/>
                      <a:r>
                        <a:rPr lang="en-US" sz="2100" dirty="0"/>
                        <a:t>Courtney</a:t>
                      </a:r>
                    </a:p>
                    <a:p>
                      <a:pPr algn="ctr"/>
                      <a:r>
                        <a:rPr lang="en-US" sz="2100" dirty="0"/>
                        <a:t>Duane</a:t>
                      </a:r>
                    </a:p>
                    <a:p>
                      <a:pPr algn="ctr"/>
                      <a:r>
                        <a:rPr lang="en-US" sz="2100" dirty="0"/>
                        <a:t>Fletcher</a:t>
                      </a:r>
                    </a:p>
                    <a:p>
                      <a:pPr algn="ctr"/>
                      <a:endParaRPr lang="en-US" sz="2100" dirty="0"/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Nicole</a:t>
                      </a:r>
                    </a:p>
                    <a:p>
                      <a:pPr algn="ctr"/>
                      <a:r>
                        <a:rPr lang="en-US" sz="2100" dirty="0"/>
                        <a:t>Andre</a:t>
                      </a:r>
                    </a:p>
                    <a:p>
                      <a:pPr algn="ctr"/>
                      <a:r>
                        <a:rPr lang="en-US" sz="2100" dirty="0"/>
                        <a:t>Brian</a:t>
                      </a:r>
                    </a:p>
                    <a:p>
                      <a:pPr algn="ctr"/>
                      <a:r>
                        <a:rPr lang="en-US" sz="2100" dirty="0"/>
                        <a:t>Janelle W</a:t>
                      </a:r>
                    </a:p>
                    <a:p>
                      <a:pPr algn="ctr"/>
                      <a:r>
                        <a:rPr lang="en-US" sz="2100" dirty="0"/>
                        <a:t>Siri</a:t>
                      </a:r>
                    </a:p>
                  </a:txBody>
                  <a:tcPr marL="106171" marR="106171" marT="53086" marB="53086"/>
                </a:tc>
                <a:extLst>
                  <a:ext uri="{0D108BD9-81ED-4DB2-BD59-A6C34878D82A}">
                    <a16:rowId xmlns:a16="http://schemas.microsoft.com/office/drawing/2014/main" val="1221897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7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05850-EC0E-E7CB-06CA-2A8EFFAD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en-US" sz="5400" dirty="0"/>
              <a:t>1 to 1 Device Program Overview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03248DB-DBC5-DBAF-BC67-3A61E405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5788152" cy="557106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2018 Pilot</a:t>
            </a:r>
          </a:p>
          <a:p>
            <a:r>
              <a:rPr lang="en-US" sz="2200" dirty="0">
                <a:solidFill>
                  <a:srgbClr val="FFFFFF"/>
                </a:solidFill>
              </a:rPr>
              <a:t>Device Selection</a:t>
            </a:r>
          </a:p>
          <a:p>
            <a:r>
              <a:rPr lang="en-US" sz="2200" dirty="0">
                <a:solidFill>
                  <a:srgbClr val="FFFFFF"/>
                </a:solidFill>
              </a:rPr>
              <a:t>Device Distribution</a:t>
            </a:r>
          </a:p>
          <a:p>
            <a:r>
              <a:rPr lang="en-US" sz="2200" dirty="0">
                <a:solidFill>
                  <a:srgbClr val="FFFFFF"/>
                </a:solidFill>
              </a:rPr>
              <a:t>Refresh Cycle Planning</a:t>
            </a:r>
          </a:p>
          <a:p>
            <a:r>
              <a:rPr lang="en-US" sz="2200" dirty="0">
                <a:solidFill>
                  <a:srgbClr val="FFFFFF"/>
                </a:solidFill>
              </a:rPr>
              <a:t>Possible 5</a:t>
            </a:r>
            <a:r>
              <a:rPr lang="en-US" sz="2200" baseline="30000" dirty="0">
                <a:solidFill>
                  <a:srgbClr val="FFFFFF"/>
                </a:solidFill>
              </a:rPr>
              <a:t>th</a:t>
            </a:r>
            <a:r>
              <a:rPr lang="en-US" sz="2200" dirty="0">
                <a:solidFill>
                  <a:srgbClr val="FFFFFF"/>
                </a:solidFill>
              </a:rPr>
              <a:t> Grade Take Home 1 to 1</a:t>
            </a:r>
          </a:p>
        </p:txBody>
      </p:sp>
    </p:spTree>
    <p:extLst>
      <p:ext uri="{BB962C8B-B14F-4D97-AF65-F5344CB8AC3E}">
        <p14:creationId xmlns:p14="http://schemas.microsoft.com/office/powerpoint/2010/main" val="412681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4517D-6F74-DAA3-E11E-C7CD6752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By the Numbers…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722C6D-D73A-4E4A-CF57-FB4B4E670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6707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07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E35C-4929-EF56-05F1-979D6954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to 1 Device Refresh Proposal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4E8F4-D6CA-7D34-88D0-A6AE7CC32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651"/>
            <a:ext cx="12192000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8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3A29F-E7F5-D35F-27E0-262653D5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Expedited Refresh  Budget Implications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9DDE0-A74C-E58B-0D5F-FC7248411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22-23: ~1.1 million for 10</a:t>
            </a:r>
            <a:r>
              <a:rPr lang="en-US" sz="2200" baseline="30000"/>
              <a:t>th</a:t>
            </a:r>
            <a:r>
              <a:rPr lang="en-US" sz="2200"/>
              <a:t>/11</a:t>
            </a:r>
            <a:r>
              <a:rPr lang="en-US" sz="2200" baseline="30000"/>
              <a:t>th</a:t>
            </a:r>
            <a:r>
              <a:rPr lang="en-US" sz="2200"/>
              <a:t> Graders in Spring of 2023</a:t>
            </a:r>
          </a:p>
          <a:p>
            <a:r>
              <a:rPr lang="en-US" sz="2200"/>
              <a:t>23-24: ~2.1 million for 6</a:t>
            </a:r>
            <a:r>
              <a:rPr lang="en-US" sz="2200" baseline="30000"/>
              <a:t>th</a:t>
            </a:r>
            <a:r>
              <a:rPr lang="en-US" sz="2200"/>
              <a:t>/7</a:t>
            </a:r>
            <a:r>
              <a:rPr lang="en-US" sz="2200" baseline="30000"/>
              <a:t>th</a:t>
            </a:r>
            <a:r>
              <a:rPr lang="en-US" sz="2200"/>
              <a:t>/8</a:t>
            </a:r>
            <a:r>
              <a:rPr lang="en-US" sz="2200" baseline="30000"/>
              <a:t>th</a:t>
            </a:r>
            <a:r>
              <a:rPr lang="en-US" sz="2200"/>
              <a:t>/9</a:t>
            </a:r>
            <a:r>
              <a:rPr lang="en-US" sz="2200" baseline="30000"/>
              <a:t>th</a:t>
            </a:r>
            <a:r>
              <a:rPr lang="en-US" sz="2200"/>
              <a:t> Graders in Fall of 2023</a:t>
            </a:r>
            <a:r>
              <a:rPr lang="en-US" sz="2200" baseline="30000"/>
              <a:t>   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39564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579AF-3A1B-6127-9648-567CF8D48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Surface  Go 3</a:t>
            </a:r>
          </a:p>
        </p:txBody>
      </p:sp>
      <p:sp>
        <p:nvSpPr>
          <p:cNvPr id="103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E54C-B3FE-A7A6-90C3-642C0862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8gb RAM</a:t>
            </a:r>
          </a:p>
          <a:p>
            <a:r>
              <a:rPr lang="en-US" sz="2200"/>
              <a:t>128gb storage</a:t>
            </a:r>
          </a:p>
          <a:p>
            <a:r>
              <a:rPr lang="en-US" sz="2200"/>
              <a:t>Core i3 10</a:t>
            </a:r>
            <a:r>
              <a:rPr lang="en-US" sz="2200" baseline="30000"/>
              <a:t>th</a:t>
            </a:r>
            <a:r>
              <a:rPr lang="en-US" sz="2200"/>
              <a:t> Gen</a:t>
            </a:r>
          </a:p>
          <a:p>
            <a:r>
              <a:rPr lang="en-US" sz="2200"/>
              <a:t>10.5 inch screen</a:t>
            </a:r>
          </a:p>
          <a:p>
            <a:r>
              <a:rPr lang="en-US" sz="2200"/>
              <a:t>Unit Price: $598.00</a:t>
            </a:r>
          </a:p>
          <a:p>
            <a:r>
              <a:rPr lang="en-US" sz="2200"/>
              <a:t>Typecover Price: $82.00</a:t>
            </a:r>
          </a:p>
          <a:p>
            <a:r>
              <a:rPr lang="en-US" sz="2200"/>
              <a:t>Stylus Price: 17.00</a:t>
            </a:r>
          </a:p>
          <a:p>
            <a:r>
              <a:rPr lang="en-US" sz="2200"/>
              <a:t>Total= $697.00</a:t>
            </a:r>
          </a:p>
        </p:txBody>
      </p:sp>
      <p:pic>
        <p:nvPicPr>
          <p:cNvPr id="1028" name="Picture 4" descr="Surface Go 3 - Most portable 2-in-1 tablet &amp; laptop - Microsoft Surface">
            <a:extLst>
              <a:ext uri="{FF2B5EF4-FFF2-40B4-BE49-F238E27FC236}">
                <a16:creationId xmlns:a16="http://schemas.microsoft.com/office/drawing/2014/main" id="{80B78862-1632-7C9F-DFAB-E9501B3E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893666"/>
            <a:ext cx="5458968" cy="307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8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08A8E-158E-89B0-9B43-30FC818A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000" dirty="0"/>
              <a:t>Do Now: Create  Artwork or Haiku using AI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B3750-AEC1-4667-BA3F-699E4836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Go to openai.com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Sign up for DALLE • 2 or </a:t>
            </a:r>
            <a:r>
              <a:rPr lang="en-US" sz="2200" dirty="0" err="1"/>
              <a:t>ChatGPT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Use one of the AI tools to create either a piece of art (DALLE 2) or a haiku (</a:t>
            </a:r>
            <a:r>
              <a:rPr lang="en-US" sz="2200" dirty="0" err="1"/>
              <a:t>ChatGPT</a:t>
            </a:r>
            <a:r>
              <a:rPr lang="en-US" sz="2200" dirty="0"/>
              <a:t>) that includes some form of technology as the subject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D184D5-942F-D85B-2526-A61B2711D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97" y="329183"/>
            <a:ext cx="3843102" cy="3429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8077E-F97A-C016-2056-B1C26DA9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158357"/>
            <a:ext cx="3995928" cy="20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B6D51-3602-17D8-357E-A21A002F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Surface Pro 7+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8C7F6-9FB5-FCD6-1992-01385643F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8 gb ram</a:t>
            </a:r>
          </a:p>
          <a:p>
            <a:r>
              <a:rPr lang="en-US" sz="2200"/>
              <a:t>128 gb storage</a:t>
            </a:r>
          </a:p>
          <a:p>
            <a:r>
              <a:rPr lang="en-US" sz="2200"/>
              <a:t>Core  i5 11</a:t>
            </a:r>
            <a:r>
              <a:rPr lang="en-US" sz="2200" baseline="30000"/>
              <a:t>th</a:t>
            </a:r>
            <a:r>
              <a:rPr lang="en-US" sz="2200"/>
              <a:t> Gen</a:t>
            </a:r>
          </a:p>
          <a:p>
            <a:r>
              <a:rPr lang="en-US" sz="2200"/>
              <a:t>12.3 inch screen</a:t>
            </a:r>
          </a:p>
          <a:p>
            <a:r>
              <a:rPr lang="en-US" sz="2200"/>
              <a:t>Unit Price: $792.00</a:t>
            </a:r>
          </a:p>
          <a:p>
            <a:r>
              <a:rPr lang="en-US" sz="2200"/>
              <a:t>Type Cover: $106.00</a:t>
            </a:r>
          </a:p>
          <a:p>
            <a:r>
              <a:rPr lang="en-US" sz="2200"/>
              <a:t>Stylus: $17.00</a:t>
            </a:r>
          </a:p>
          <a:p>
            <a:r>
              <a:rPr lang="en-US" sz="2200"/>
              <a:t>Total = $915.00</a:t>
            </a:r>
          </a:p>
          <a:p>
            <a:endParaRPr lang="en-US" sz="2200"/>
          </a:p>
          <a:p>
            <a:endParaRPr lang="en-US" sz="2200"/>
          </a:p>
        </p:txBody>
      </p:sp>
      <p:pic>
        <p:nvPicPr>
          <p:cNvPr id="2050" name="Picture 2" descr="Microsoft Surface Pro 7+ 12.3” Touch Screen – Intel Core i5 – 8GB Memory –  128GB SSD with Black Type Cover &amp; Pen (Latest Model) Platinum 28B-00001 -  Best Buy">
            <a:extLst>
              <a:ext uri="{FF2B5EF4-FFF2-40B4-BE49-F238E27FC236}">
                <a16:creationId xmlns:a16="http://schemas.microsoft.com/office/drawing/2014/main" id="{EFF96AB1-6981-EE3D-2785-F815417A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839076"/>
            <a:ext cx="5458968" cy="31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3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797B4-B888-C45C-F0CE-3810CC39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HP Pro X360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309C-458D-FA95-C916-893795EE7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8 gb</a:t>
            </a:r>
          </a:p>
          <a:p>
            <a:r>
              <a:rPr lang="en-US" sz="2200"/>
              <a:t>128 gb</a:t>
            </a:r>
          </a:p>
          <a:p>
            <a:r>
              <a:rPr lang="en-US" sz="2200"/>
              <a:t>12</a:t>
            </a:r>
            <a:r>
              <a:rPr lang="en-US" sz="2200" baseline="30000"/>
              <a:t>th</a:t>
            </a:r>
            <a:r>
              <a:rPr lang="en-US" sz="2200"/>
              <a:t> Gen Core i3</a:t>
            </a:r>
          </a:p>
          <a:p>
            <a:r>
              <a:rPr lang="en-US" sz="2200"/>
              <a:t>11.6 inch screen</a:t>
            </a:r>
          </a:p>
          <a:p>
            <a:r>
              <a:rPr lang="en-US" sz="2200"/>
              <a:t>Rechargeable Pen</a:t>
            </a:r>
          </a:p>
          <a:p>
            <a:r>
              <a:rPr lang="en-US" sz="2200"/>
              <a:t>Total = 789.00</a:t>
            </a:r>
          </a:p>
        </p:txBody>
      </p:sp>
      <p:pic>
        <p:nvPicPr>
          <p:cNvPr id="3074" name="Picture 2" descr="HP Pro x360 Fortis 11 G9 Notebook PC - Customizable">
            <a:extLst>
              <a:ext uri="{FF2B5EF4-FFF2-40B4-BE49-F238E27FC236}">
                <a16:creationId xmlns:a16="http://schemas.microsoft.com/office/drawing/2014/main" id="{9EE40B2C-3088-9C56-27A5-D30F87C4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381887"/>
            <a:ext cx="5458968" cy="40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07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1C76-A00F-BB8D-A28F-9FF66C51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Form</a:t>
            </a:r>
          </a:p>
        </p:txBody>
      </p:sp>
      <p:pic>
        <p:nvPicPr>
          <p:cNvPr id="5" name="Content Placeholder 4" descr="Scatter chart, qr code&#10;&#10;Description automatically generated">
            <a:extLst>
              <a:ext uri="{FF2B5EF4-FFF2-40B4-BE49-F238E27FC236}">
                <a16:creationId xmlns:a16="http://schemas.microsoft.com/office/drawing/2014/main" id="{A13804F2-3F74-565A-3DDC-A138D978A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03" y="1607910"/>
            <a:ext cx="435133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59B3A-757B-EF89-FE65-32D966068D3A}"/>
              </a:ext>
            </a:extLst>
          </p:cNvPr>
          <p:cNvSpPr txBox="1"/>
          <p:nvPr/>
        </p:nvSpPr>
        <p:spPr>
          <a:xfrm>
            <a:off x="533400" y="3167743"/>
            <a:ext cx="581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hlinkClick r:id="rId3"/>
              </a:rPr>
              <a:t>svsd.tech</a:t>
            </a:r>
            <a:r>
              <a:rPr lang="en-US" sz="7200" dirty="0">
                <a:hlinkClick r:id="rId3"/>
              </a:rPr>
              <a:t>/tab1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23628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FF892-75EB-7C55-1F82-98812503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en-US" sz="5400"/>
              <a:t>Wrap-Up/Next Steps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EB82-74AA-9A28-8559-8E340749D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5788152" cy="5571066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Next Meeting: End of January/Early February</a:t>
            </a:r>
          </a:p>
          <a:p>
            <a:r>
              <a:rPr lang="en-US" sz="2200">
                <a:solidFill>
                  <a:srgbClr val="FFFFFF"/>
                </a:solidFill>
              </a:rPr>
              <a:t>Does this time work for everyone?</a:t>
            </a:r>
          </a:p>
          <a:p>
            <a:r>
              <a:rPr lang="en-US" sz="2200">
                <a:solidFill>
                  <a:srgbClr val="FFFFFF"/>
                </a:solidFill>
              </a:rPr>
              <a:t>Possible Agenda Items:</a:t>
            </a:r>
          </a:p>
          <a:p>
            <a:pPr lvl="1"/>
            <a:r>
              <a:rPr lang="en-US" sz="2200">
                <a:solidFill>
                  <a:srgbClr val="FFFFFF"/>
                </a:solidFill>
              </a:rPr>
              <a:t>1 to 1 Device Update</a:t>
            </a:r>
          </a:p>
          <a:p>
            <a:pPr lvl="1"/>
            <a:r>
              <a:rPr lang="en-US" sz="2200">
                <a:solidFill>
                  <a:srgbClr val="FFFFFF"/>
                </a:solidFill>
              </a:rPr>
              <a:t>Budget Overview</a:t>
            </a:r>
          </a:p>
          <a:p>
            <a:pPr lvl="1"/>
            <a:r>
              <a:rPr lang="en-US" sz="2200">
                <a:solidFill>
                  <a:srgbClr val="FFFFFF"/>
                </a:solidFill>
              </a:rPr>
              <a:t>Technology Use/Needs Survey</a:t>
            </a:r>
          </a:p>
        </p:txBody>
      </p:sp>
    </p:spTree>
    <p:extLst>
      <p:ext uri="{BB962C8B-B14F-4D97-AF65-F5344CB8AC3E}">
        <p14:creationId xmlns:p14="http://schemas.microsoft.com/office/powerpoint/2010/main" val="938492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F5F9-7FFF-74DB-3F89-1B63B68C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pic>
        <p:nvPicPr>
          <p:cNvPr id="4" name="Online Media 3" title="Their Future is Now | Tech is Snoqualmie Valley Schools">
            <a:hlinkClick r:id="" action="ppaction://media"/>
            <a:extLst>
              <a:ext uri="{FF2B5EF4-FFF2-40B4-BE49-F238E27FC236}">
                <a16:creationId xmlns:a16="http://schemas.microsoft.com/office/drawing/2014/main" id="{91EA3AA0-E593-4B35-B441-099A28EB705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00F4D0-2D3D-7641-4854-159245CCC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19750" y="3525044"/>
            <a:ext cx="952500" cy="952500"/>
          </a:xfrm>
        </p:spPr>
      </p:pic>
      <p:pic>
        <p:nvPicPr>
          <p:cNvPr id="7" name="Picture 6" descr="A black and white photo of writing on a chalkboard&#10;&#10;Description automatically generated with low confidence">
            <a:extLst>
              <a:ext uri="{FF2B5EF4-FFF2-40B4-BE49-F238E27FC236}">
                <a16:creationId xmlns:a16="http://schemas.microsoft.com/office/drawing/2014/main" id="{8CEC7CD2-0F40-8D12-3E80-15F66F135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30037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4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AA6D-2134-BE36-5D5A-A5E65986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Makeup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CE0F-526F-FE49-F759-FACC6CAA3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92" y="1808040"/>
            <a:ext cx="543950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1-School Board Rep</a:t>
            </a:r>
          </a:p>
          <a:p>
            <a:r>
              <a:rPr lang="en-US" dirty="0"/>
              <a:t>1-Assistant Superintendent</a:t>
            </a:r>
          </a:p>
          <a:p>
            <a:r>
              <a:rPr lang="en-US" dirty="0"/>
              <a:t>1-Director of Technology</a:t>
            </a:r>
          </a:p>
          <a:p>
            <a:r>
              <a:rPr lang="en-US" dirty="0"/>
              <a:t>1-Assistant Director of Technology</a:t>
            </a:r>
          </a:p>
          <a:p>
            <a:r>
              <a:rPr lang="en-US" dirty="0"/>
              <a:t>1-Technology Staff Member</a:t>
            </a:r>
          </a:p>
          <a:p>
            <a:r>
              <a:rPr lang="en-US" dirty="0"/>
              <a:t>1-Student Services Rep</a:t>
            </a:r>
          </a:p>
          <a:p>
            <a:r>
              <a:rPr lang="en-US" dirty="0"/>
              <a:t>3-School Principals</a:t>
            </a:r>
          </a:p>
          <a:p>
            <a:r>
              <a:rPr lang="en-US" dirty="0"/>
              <a:t>2-Digital Learning Coaches</a:t>
            </a:r>
          </a:p>
          <a:p>
            <a:r>
              <a:rPr lang="en-US" dirty="0"/>
              <a:t>3-Instructional Staff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00C158-3B9C-6122-78F0-3B8806E1B6D3}"/>
              </a:ext>
            </a:extLst>
          </p:cNvPr>
          <p:cNvSpPr txBox="1">
            <a:spLocks/>
          </p:cNvSpPr>
          <p:nvPr/>
        </p:nvSpPr>
        <p:spPr>
          <a:xfrm>
            <a:off x="6233745" y="1808040"/>
            <a:ext cx="54395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1- Digital Learning Leader</a:t>
            </a:r>
          </a:p>
          <a:p>
            <a:r>
              <a:rPr lang="en-US" dirty="0"/>
              <a:t>3-Parents/Community Members</a:t>
            </a:r>
          </a:p>
          <a:p>
            <a:r>
              <a:rPr lang="en-US" dirty="0"/>
              <a:t>2-Student Reps</a:t>
            </a:r>
          </a:p>
          <a:p>
            <a:r>
              <a:rPr lang="en-US" dirty="0"/>
              <a:t>1 CTE Director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TOTAL = 21 Members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38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4DB81-7D90-669D-2E87-C64A4052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Classroom Technology Integration Stories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A3CDB7-D701-1B43-8C7D-986BF3BC9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57777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936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D3CEB-E5E3-A383-D48A-A4E23268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Small Group Discussion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9C1F-2B01-4364-12F1-8E1FF33A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Instructions: From your experience as students, parents and staff members, discuss technology program areas of strength and growth with your group.</a:t>
            </a:r>
          </a:p>
          <a:p>
            <a:r>
              <a:rPr lang="en-US" sz="1700" dirty="0"/>
              <a:t>Choose a notetaker</a:t>
            </a:r>
          </a:p>
          <a:p>
            <a:r>
              <a:rPr lang="en-US" sz="1700" dirty="0"/>
              <a:t>List ideas on poster</a:t>
            </a:r>
          </a:p>
          <a:p>
            <a:r>
              <a:rPr lang="en-US" sz="1700" dirty="0"/>
              <a:t>10 minutes (~5 minutes per column). </a:t>
            </a:r>
          </a:p>
          <a:p>
            <a:r>
              <a:rPr lang="en-US" sz="1700" dirty="0"/>
              <a:t>If you have time left over, discuss what you’d like to see the advisory board accomplish</a:t>
            </a:r>
          </a:p>
          <a:p>
            <a:r>
              <a:rPr lang="en-US" sz="1700" dirty="0"/>
              <a:t>Choose a presenter to share with the larger group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58F9F4-F123-4E47-C65B-023C5CCE5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104382"/>
              </p:ext>
            </p:extLst>
          </p:nvPr>
        </p:nvGraphicFramePr>
        <p:xfrm>
          <a:off x="6099048" y="2165563"/>
          <a:ext cx="5458970" cy="252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27">
                  <a:extLst>
                    <a:ext uri="{9D8B030D-6E8A-4147-A177-3AD203B41FA5}">
                      <a16:colId xmlns:a16="http://schemas.microsoft.com/office/drawing/2014/main" val="3251551089"/>
                    </a:ext>
                  </a:extLst>
                </a:gridCol>
                <a:gridCol w="1324191">
                  <a:extLst>
                    <a:ext uri="{9D8B030D-6E8A-4147-A177-3AD203B41FA5}">
                      <a16:colId xmlns:a16="http://schemas.microsoft.com/office/drawing/2014/main" val="2770084562"/>
                    </a:ext>
                  </a:extLst>
                </a:gridCol>
                <a:gridCol w="1250461">
                  <a:extLst>
                    <a:ext uri="{9D8B030D-6E8A-4147-A177-3AD203B41FA5}">
                      <a16:colId xmlns:a16="http://schemas.microsoft.com/office/drawing/2014/main" val="990493460"/>
                    </a:ext>
                  </a:extLst>
                </a:gridCol>
                <a:gridCol w="1324191">
                  <a:extLst>
                    <a:ext uri="{9D8B030D-6E8A-4147-A177-3AD203B41FA5}">
                      <a16:colId xmlns:a16="http://schemas.microsoft.com/office/drawing/2014/main" val="2771013262"/>
                    </a:ext>
                  </a:extLst>
                </a:gridCol>
              </a:tblGrid>
              <a:tr h="467154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Group 1</a:t>
                      </a:r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Group 2</a:t>
                      </a:r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Group 3</a:t>
                      </a:r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Group 4</a:t>
                      </a:r>
                    </a:p>
                  </a:txBody>
                  <a:tcPr marL="106171" marR="106171" marT="53086" marB="53086"/>
                </a:tc>
                <a:extLst>
                  <a:ext uri="{0D108BD9-81ED-4DB2-BD59-A6C34878D82A}">
                    <a16:rowId xmlns:a16="http://schemas.microsoft.com/office/drawing/2014/main" val="3599778651"/>
                  </a:ext>
                </a:extLst>
              </a:tr>
              <a:tr h="2059721">
                <a:tc>
                  <a:txBody>
                    <a:bodyPr/>
                    <a:lstStyle/>
                    <a:p>
                      <a:r>
                        <a:rPr lang="en-US" sz="2100"/>
                        <a:t>Ram</a:t>
                      </a:r>
                    </a:p>
                    <a:p>
                      <a:r>
                        <a:rPr lang="en-US" sz="2100"/>
                        <a:t>Stephanie</a:t>
                      </a:r>
                    </a:p>
                    <a:p>
                      <a:r>
                        <a:rPr lang="en-US" sz="2100"/>
                        <a:t>Bryan</a:t>
                      </a:r>
                    </a:p>
                    <a:p>
                      <a:r>
                        <a:rPr lang="en-US" sz="2100"/>
                        <a:t>Janelle C</a:t>
                      </a:r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Fletcher</a:t>
                      </a:r>
                    </a:p>
                    <a:p>
                      <a:r>
                        <a:rPr lang="en-US" sz="2100" dirty="0"/>
                        <a:t>Andre</a:t>
                      </a:r>
                    </a:p>
                    <a:p>
                      <a:r>
                        <a:rPr lang="en-US" sz="2100" dirty="0"/>
                        <a:t>Kristin</a:t>
                      </a:r>
                    </a:p>
                    <a:p>
                      <a:r>
                        <a:rPr lang="en-US" sz="2100" dirty="0"/>
                        <a:t>Ian</a:t>
                      </a:r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Ginger</a:t>
                      </a:r>
                    </a:p>
                    <a:p>
                      <a:r>
                        <a:rPr lang="en-US" sz="2100"/>
                        <a:t>Jessica</a:t>
                      </a:r>
                    </a:p>
                    <a:p>
                      <a:r>
                        <a:rPr lang="en-US" sz="2100"/>
                        <a:t>Joe</a:t>
                      </a:r>
                    </a:p>
                    <a:p>
                      <a:r>
                        <a:rPr lang="en-US" sz="2100"/>
                        <a:t>Neil</a:t>
                      </a:r>
                    </a:p>
                    <a:p>
                      <a:endParaRPr lang="en-US" sz="2100"/>
                    </a:p>
                  </a:txBody>
                  <a:tcPr marL="106171" marR="106171" marT="53086" marB="53086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Nicole</a:t>
                      </a:r>
                    </a:p>
                    <a:p>
                      <a:r>
                        <a:rPr lang="en-US" sz="2100" dirty="0"/>
                        <a:t>Jaime</a:t>
                      </a:r>
                    </a:p>
                    <a:p>
                      <a:r>
                        <a:rPr lang="en-US" sz="2100" dirty="0"/>
                        <a:t>Janelle W</a:t>
                      </a:r>
                    </a:p>
                    <a:p>
                      <a:r>
                        <a:rPr lang="en-US" sz="2100" dirty="0"/>
                        <a:t>Siri</a:t>
                      </a:r>
                    </a:p>
                    <a:p>
                      <a:endParaRPr lang="en-US" sz="2100" dirty="0"/>
                    </a:p>
                  </a:txBody>
                  <a:tcPr marL="106171" marR="106171" marT="53086" marB="53086"/>
                </a:tc>
                <a:extLst>
                  <a:ext uri="{0D108BD9-81ED-4DB2-BD59-A6C34878D82A}">
                    <a16:rowId xmlns:a16="http://schemas.microsoft.com/office/drawing/2014/main" val="1221897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62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B5272B0-C676-5EAC-7165-A255489DA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7840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C888F-F301-F25A-ED0D-087AD8A8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Introductions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7992-AEE5-B961-CAED-862F0D76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/>
              <a:t>Please share the following: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Connection to SVSD</a:t>
            </a:r>
          </a:p>
          <a:p>
            <a:endParaRPr lang="en-US" dirty="0"/>
          </a:p>
          <a:p>
            <a:r>
              <a:rPr lang="en-US" dirty="0"/>
              <a:t>Share your AI Art or Haiku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580EC-AF35-6BB7-E08C-81E81583F8D8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vp.commons.gc.cuny.edu/2017/01/26/first-day-activities-six-word-introduc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6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1711A-4B57-8C80-DB9E-58D6CE05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EC3861-471F-3443-C13D-D76755F0F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86213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257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F261E-1FD6-BD05-8B4E-F88B12D5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Meeting Norms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140F8D-D584-C158-D8DB-CFFB98430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65166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3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57D69-0333-14EE-8316-476BBC13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Our charge…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835CE8-4A37-F4CF-1259-772D1B4B7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1244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18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7603B-4BD5-B304-85AB-02700004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We are not…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EB87DA-D22E-80CA-6DEB-CEB7F6F5B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32194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30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CBA0D-3C73-B67E-8822-A258AAC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 Spotlight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07E6F-586B-FC97-FE56-CC7AE3EC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Anjuli and Jaime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8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CBA0D-3C73-B67E-8822-A258AAC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Technology Projects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07E6F-586B-FC97-FE56-CC7AE3EC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Fletcher and Justin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837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E25E6E4EB724180163B40C24C59E2" ma:contentTypeVersion="14" ma:contentTypeDescription="Create a new document." ma:contentTypeScope="" ma:versionID="6af7e3c8872118b43f3c8f9454d979bf">
  <xsd:schema xmlns:xsd="http://www.w3.org/2001/XMLSchema" xmlns:xs="http://www.w3.org/2001/XMLSchema" xmlns:p="http://schemas.microsoft.com/office/2006/metadata/properties" xmlns:ns3="a7a7dbe9-c714-44b7-aad8-90e323831bd6" xmlns:ns4="f669046e-a6f1-4c9b-b61f-97924914a8d9" targetNamespace="http://schemas.microsoft.com/office/2006/metadata/properties" ma:root="true" ma:fieldsID="936af75d80edbec5004b40d0463cdeb6" ns3:_="" ns4:_="">
    <xsd:import namespace="a7a7dbe9-c714-44b7-aad8-90e323831bd6"/>
    <xsd:import namespace="f669046e-a6f1-4c9b-b61f-97924914a8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7dbe9-c714-44b7-aad8-90e323831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9046e-a6f1-4c9b-b61f-97924914a8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D0BBDD-2137-482F-921C-FCE86566D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7dbe9-c714-44b7-aad8-90e323831bd6"/>
    <ds:schemaRef ds:uri="f669046e-a6f1-4c9b-b61f-97924914a8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BFCBBD-B121-4939-88E8-713115D7AB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E8E7A3-86B4-42B7-BF01-37BA53242551}">
  <ds:schemaRefs>
    <ds:schemaRef ds:uri="http://schemas.microsoft.com/office/2006/documentManagement/types"/>
    <ds:schemaRef ds:uri="http://purl.org/dc/terms/"/>
    <ds:schemaRef ds:uri="f669046e-a6f1-4c9b-b61f-97924914a8d9"/>
    <ds:schemaRef ds:uri="http://purl.org/dc/elements/1.1/"/>
    <ds:schemaRef ds:uri="a7a7dbe9-c714-44b7-aad8-90e323831bd6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808</Words>
  <Application>Microsoft Office PowerPoint</Application>
  <PresentationFormat>Widescreen</PresentationFormat>
  <Paragraphs>208</Paragraphs>
  <Slides>28</Slides>
  <Notes>1</Notes>
  <HiddenSlides>6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Technology Advisory Board</vt:lpstr>
      <vt:lpstr>Do Now: Create  Artwork or Haiku using AI</vt:lpstr>
      <vt:lpstr>Introductions</vt:lpstr>
      <vt:lpstr>Agenda</vt:lpstr>
      <vt:lpstr>Meeting Norms</vt:lpstr>
      <vt:lpstr>Our charge…</vt:lpstr>
      <vt:lpstr>We are not…</vt:lpstr>
      <vt:lpstr>Student Spotlight</vt:lpstr>
      <vt:lpstr>Technology Projects</vt:lpstr>
      <vt:lpstr>Strategic Planning</vt:lpstr>
      <vt:lpstr>Current SVSD Technology Vision</vt:lpstr>
      <vt:lpstr>PowerPoint Presentation</vt:lpstr>
      <vt:lpstr>Example District Technology Plans</vt:lpstr>
      <vt:lpstr>Strategic Planning Activity</vt:lpstr>
      <vt:lpstr>1 to 1 Device Program Overview</vt:lpstr>
      <vt:lpstr>By the Numbers…</vt:lpstr>
      <vt:lpstr>1 to 1 Device Refresh Proposal </vt:lpstr>
      <vt:lpstr>Expedited Refresh  Budget Implications</vt:lpstr>
      <vt:lpstr>Surface  Go 3</vt:lpstr>
      <vt:lpstr>Surface Pro 7+</vt:lpstr>
      <vt:lpstr>HP Pro X360</vt:lpstr>
      <vt:lpstr>Feedback Form</vt:lpstr>
      <vt:lpstr>Wrap-Up/Next Steps</vt:lpstr>
      <vt:lpstr>Highlights</vt:lpstr>
      <vt:lpstr>PowerPoint Presentation</vt:lpstr>
      <vt:lpstr>Committee Makeup</vt:lpstr>
      <vt:lpstr>Classroom Technology Integration Stories</vt:lpstr>
      <vt:lpstr>Small Group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Advisory Board</dc:title>
  <dc:creator>Talmadge, Justin S</dc:creator>
  <cp:lastModifiedBy>Talmadge, Justin S</cp:lastModifiedBy>
  <cp:revision>7</cp:revision>
  <dcterms:created xsi:type="dcterms:W3CDTF">2022-10-19T23:01:36Z</dcterms:created>
  <dcterms:modified xsi:type="dcterms:W3CDTF">2023-03-10T23:55:48Z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0x010100C00E25E6E4EB724180163B40C24C59E2</vt:lpwstr>
  </property>
</Properties>
</file>