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2"/>
  </p:notesMasterIdLst>
  <p:handoutMasterIdLst>
    <p:handoutMasterId r:id="rId13"/>
  </p:handoutMasterIdLst>
  <p:sldIdLst>
    <p:sldId id="369" r:id="rId2"/>
    <p:sldId id="316" r:id="rId3"/>
    <p:sldId id="320" r:id="rId4"/>
    <p:sldId id="360" r:id="rId5"/>
    <p:sldId id="365" r:id="rId6"/>
    <p:sldId id="370" r:id="rId7"/>
    <p:sldId id="361" r:id="rId8"/>
    <p:sldId id="363" r:id="rId9"/>
    <p:sldId id="340" r:id="rId10"/>
    <p:sldId id="357" r:id="rId1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99" autoAdjust="0"/>
  </p:normalViewPr>
  <p:slideViewPr>
    <p:cSldViewPr>
      <p:cViewPr varScale="1">
        <p:scale>
          <a:sx n="80" d="100"/>
          <a:sy n="80" d="100"/>
        </p:scale>
        <p:origin x="730" y="48"/>
      </p:cViewPr>
      <p:guideLst>
        <p:guide orient="horz" pos="2160"/>
        <p:guide pos="2880"/>
      </p:guideLst>
    </p:cSldViewPr>
  </p:slideViewPr>
  <p:notesTextViewPr>
    <p:cViewPr>
      <p:scale>
        <a:sx n="3" d="2"/>
        <a:sy n="3" d="2"/>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AC219-3A35-481C-A518-F37AE6E1F50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84DD83EE-C61D-4840-8236-DBA315819C91}">
      <dgm:prSet phldrT="[Text]" custT="1"/>
      <dgm:spPr/>
      <dgm:t>
        <a:bodyPr/>
        <a:lstStyle/>
        <a:p>
          <a:r>
            <a:rPr lang="en-US" sz="1400" b="1" dirty="0" smtClean="0">
              <a:solidFill>
                <a:schemeClr val="bg1"/>
              </a:solidFill>
            </a:rPr>
            <a:t>Diversifying the Workforce – A Longstanding Board Goal</a:t>
          </a:r>
          <a:endParaRPr lang="en-US" sz="1400" dirty="0"/>
        </a:p>
      </dgm:t>
    </dgm:pt>
    <dgm:pt modelId="{45672DBB-5ABA-4266-B392-C89A2BF51FE6}" type="parTrans" cxnId="{F3858414-2502-4943-B3B7-6E5CC0F80723}">
      <dgm:prSet/>
      <dgm:spPr/>
      <dgm:t>
        <a:bodyPr/>
        <a:lstStyle/>
        <a:p>
          <a:endParaRPr lang="en-US"/>
        </a:p>
      </dgm:t>
    </dgm:pt>
    <dgm:pt modelId="{A9E0C784-3A41-4D5A-8ACC-31F4141EDFFD}" type="sibTrans" cxnId="{F3858414-2502-4943-B3B7-6E5CC0F80723}">
      <dgm:prSet/>
      <dgm:spPr/>
      <dgm:t>
        <a:bodyPr/>
        <a:lstStyle/>
        <a:p>
          <a:endParaRPr lang="en-US"/>
        </a:p>
      </dgm:t>
    </dgm:pt>
    <dgm:pt modelId="{4CD4F4A0-34AE-417E-854B-F04958D9F6A9}">
      <dgm:prSet phldrT="[Text]" phldr="1"/>
      <dgm:spPr/>
      <dgm:t>
        <a:bodyPr/>
        <a:lstStyle/>
        <a:p>
          <a:endParaRPr lang="en-US" dirty="0"/>
        </a:p>
      </dgm:t>
    </dgm:pt>
    <dgm:pt modelId="{FD736592-88EC-40F0-AF4E-9C85A4D1D516}" type="parTrans" cxnId="{65663609-5AB6-4611-AD3B-E684B03231B1}">
      <dgm:prSet/>
      <dgm:spPr/>
      <dgm:t>
        <a:bodyPr/>
        <a:lstStyle/>
        <a:p>
          <a:endParaRPr lang="en-US"/>
        </a:p>
      </dgm:t>
    </dgm:pt>
    <dgm:pt modelId="{868E9E49-5C9C-4CBD-B9EB-65136FE5C495}" type="sibTrans" cxnId="{65663609-5AB6-4611-AD3B-E684B03231B1}">
      <dgm:prSet/>
      <dgm:spPr/>
      <dgm:t>
        <a:bodyPr/>
        <a:lstStyle/>
        <a:p>
          <a:endParaRPr lang="en-US"/>
        </a:p>
      </dgm:t>
    </dgm:pt>
    <dgm:pt modelId="{A69D3FBF-75EF-4A08-8A79-DC076CCCC57C}">
      <dgm:prSet phldrT="[Text]" custT="1"/>
      <dgm:spPr/>
      <dgm:t>
        <a:bodyPr/>
        <a:lstStyle/>
        <a:p>
          <a:r>
            <a:rPr lang="en-US" sz="1400" b="1" dirty="0" smtClean="0">
              <a:solidFill>
                <a:schemeClr val="bg1"/>
              </a:solidFill>
            </a:rPr>
            <a:t>DS Joins NYSCOSS Commission on Diversity and Inclusivity </a:t>
          </a:r>
          <a:endParaRPr lang="en-US" sz="1400" dirty="0"/>
        </a:p>
      </dgm:t>
    </dgm:pt>
    <dgm:pt modelId="{B1754656-639B-432C-8F1B-631F34F5B604}" type="parTrans" cxnId="{B2607F30-7EB5-4DD7-A93A-D51AA0D9FCD4}">
      <dgm:prSet/>
      <dgm:spPr/>
      <dgm:t>
        <a:bodyPr/>
        <a:lstStyle/>
        <a:p>
          <a:endParaRPr lang="en-US"/>
        </a:p>
      </dgm:t>
    </dgm:pt>
    <dgm:pt modelId="{28115FF4-9650-477C-B94F-A6B1E7D0F204}" type="sibTrans" cxnId="{B2607F30-7EB5-4DD7-A93A-D51AA0D9FCD4}">
      <dgm:prSet/>
      <dgm:spPr/>
      <dgm:t>
        <a:bodyPr/>
        <a:lstStyle/>
        <a:p>
          <a:endParaRPr lang="en-US"/>
        </a:p>
      </dgm:t>
    </dgm:pt>
    <dgm:pt modelId="{5B2812B1-2A10-4F6D-B6A2-C21DA28784E9}">
      <dgm:prSet phldrT="[Text]" phldr="1"/>
      <dgm:spPr/>
      <dgm:t>
        <a:bodyPr/>
        <a:lstStyle/>
        <a:p>
          <a:endParaRPr lang="en-US" dirty="0"/>
        </a:p>
      </dgm:t>
    </dgm:pt>
    <dgm:pt modelId="{00FCA1DC-6727-4D17-B377-7D7511EAA6CA}" type="parTrans" cxnId="{D364A3A4-FE2C-4FF5-B330-B81D938FF9F2}">
      <dgm:prSet/>
      <dgm:spPr/>
      <dgm:t>
        <a:bodyPr/>
        <a:lstStyle/>
        <a:p>
          <a:endParaRPr lang="en-US"/>
        </a:p>
      </dgm:t>
    </dgm:pt>
    <dgm:pt modelId="{2BD86B7D-226B-4535-B029-EA42EBE081A3}" type="sibTrans" cxnId="{D364A3A4-FE2C-4FF5-B330-B81D938FF9F2}">
      <dgm:prSet/>
      <dgm:spPr/>
      <dgm:t>
        <a:bodyPr/>
        <a:lstStyle/>
        <a:p>
          <a:endParaRPr lang="en-US"/>
        </a:p>
      </dgm:t>
    </dgm:pt>
    <dgm:pt modelId="{39F63543-F34C-4F1A-84BA-940D6809A309}">
      <dgm:prSet phldrT="[Text]" custT="1"/>
      <dgm:spPr/>
      <dgm:t>
        <a:bodyPr/>
        <a:lstStyle/>
        <a:p>
          <a:r>
            <a:rPr lang="en-US" sz="1600" b="1" dirty="0" smtClean="0">
              <a:solidFill>
                <a:schemeClr val="bg1"/>
              </a:solidFill>
            </a:rPr>
            <a:t>COO Joins NYSAWA Board</a:t>
          </a:r>
          <a:endParaRPr lang="en-US" sz="1600" dirty="0"/>
        </a:p>
      </dgm:t>
    </dgm:pt>
    <dgm:pt modelId="{028B3692-7D74-4D67-8E5F-4FF078E7E008}" type="parTrans" cxnId="{1EE6FE73-1C8D-48A0-8FB6-B93713AC0955}">
      <dgm:prSet/>
      <dgm:spPr/>
      <dgm:t>
        <a:bodyPr/>
        <a:lstStyle/>
        <a:p>
          <a:endParaRPr lang="en-US"/>
        </a:p>
      </dgm:t>
    </dgm:pt>
    <dgm:pt modelId="{8486FE8E-43BA-4D57-9BA5-ED514774BFBD}" type="sibTrans" cxnId="{1EE6FE73-1C8D-48A0-8FB6-B93713AC0955}">
      <dgm:prSet/>
      <dgm:spPr/>
      <dgm:t>
        <a:bodyPr/>
        <a:lstStyle/>
        <a:p>
          <a:endParaRPr lang="en-US"/>
        </a:p>
      </dgm:t>
    </dgm:pt>
    <dgm:pt modelId="{7B96008F-C5FE-40E9-98A1-8BD0DA5B4C4A}">
      <dgm:prSet phldrT="[Text]" phldr="1"/>
      <dgm:spPr/>
      <dgm:t>
        <a:bodyPr/>
        <a:lstStyle/>
        <a:p>
          <a:endParaRPr lang="en-US" dirty="0"/>
        </a:p>
      </dgm:t>
    </dgm:pt>
    <dgm:pt modelId="{EBE77371-8AE7-42F6-94F6-CD29CCCFFAA5}" type="parTrans" cxnId="{50D8354C-8170-4ACD-BC68-804434A3BE7B}">
      <dgm:prSet/>
      <dgm:spPr/>
      <dgm:t>
        <a:bodyPr/>
        <a:lstStyle/>
        <a:p>
          <a:endParaRPr lang="en-US"/>
        </a:p>
      </dgm:t>
    </dgm:pt>
    <dgm:pt modelId="{C455A975-42F0-4801-A228-F573E45621EA}" type="sibTrans" cxnId="{50D8354C-8170-4ACD-BC68-804434A3BE7B}">
      <dgm:prSet/>
      <dgm:spPr/>
      <dgm:t>
        <a:bodyPr/>
        <a:lstStyle/>
        <a:p>
          <a:endParaRPr lang="en-US"/>
        </a:p>
      </dgm:t>
    </dgm:pt>
    <dgm:pt modelId="{E7D0790C-51E1-43AC-A5B8-1E2C24A89E3D}">
      <dgm:prSet custT="1"/>
      <dgm:spPr/>
      <dgm:t>
        <a:bodyPr/>
        <a:lstStyle/>
        <a:p>
          <a:r>
            <a:rPr lang="en-US" sz="1200" b="1" dirty="0" smtClean="0">
              <a:solidFill>
                <a:schemeClr val="bg1"/>
              </a:solidFill>
            </a:rPr>
            <a:t>July </a:t>
          </a:r>
          <a:r>
            <a:rPr lang="en-US" sz="1200" b="1" dirty="0" smtClean="0">
              <a:solidFill>
                <a:schemeClr val="bg1"/>
              </a:solidFill>
            </a:rPr>
            <a:t>2018 and 2019</a:t>
          </a:r>
        </a:p>
        <a:p>
          <a:r>
            <a:rPr lang="en-US" sz="1200" b="1" dirty="0" smtClean="0">
              <a:solidFill>
                <a:schemeClr val="bg1"/>
              </a:solidFill>
            </a:rPr>
            <a:t>- </a:t>
          </a:r>
          <a:r>
            <a:rPr lang="en-US" sz="1200" b="1" dirty="0" smtClean="0">
              <a:solidFill>
                <a:schemeClr val="bg1"/>
              </a:solidFill>
            </a:rPr>
            <a:t>COO, DS, and </a:t>
          </a:r>
          <a:r>
            <a:rPr lang="en-US" sz="1200" b="1" dirty="0" smtClean="0">
              <a:solidFill>
                <a:schemeClr val="bg1"/>
              </a:solidFill>
            </a:rPr>
            <a:t>ESBOCES Board </a:t>
          </a:r>
          <a:r>
            <a:rPr lang="en-US" sz="1200" b="1" dirty="0" smtClean="0">
              <a:solidFill>
                <a:schemeClr val="bg1"/>
              </a:solidFill>
            </a:rPr>
            <a:t>Members attend the NYSCOSS Thought Symposium in Ithaca</a:t>
          </a:r>
          <a:endParaRPr lang="en-US" sz="1200" b="1" dirty="0">
            <a:solidFill>
              <a:schemeClr val="bg1"/>
            </a:solidFill>
          </a:endParaRPr>
        </a:p>
      </dgm:t>
    </dgm:pt>
    <dgm:pt modelId="{5FEEFB2B-F110-4B73-960A-E6F048E12588}" type="parTrans" cxnId="{314B7718-0E79-4266-BFE8-1535CEDA9F25}">
      <dgm:prSet/>
      <dgm:spPr/>
      <dgm:t>
        <a:bodyPr/>
        <a:lstStyle/>
        <a:p>
          <a:endParaRPr lang="en-US"/>
        </a:p>
      </dgm:t>
    </dgm:pt>
    <dgm:pt modelId="{DC05D492-FC6E-4973-859D-DCCD9708C64A}" type="sibTrans" cxnId="{314B7718-0E79-4266-BFE8-1535CEDA9F25}">
      <dgm:prSet/>
      <dgm:spPr/>
      <dgm:t>
        <a:bodyPr/>
        <a:lstStyle/>
        <a:p>
          <a:endParaRPr lang="en-US"/>
        </a:p>
      </dgm:t>
    </dgm:pt>
    <dgm:pt modelId="{EFC5E038-BF4C-47A9-B9D3-2BD1A0BD05C5}" type="pres">
      <dgm:prSet presAssocID="{B16AC219-3A35-481C-A518-F37AE6E1F500}" presName="rootnode" presStyleCnt="0">
        <dgm:presLayoutVars>
          <dgm:chMax/>
          <dgm:chPref/>
          <dgm:dir/>
          <dgm:animLvl val="lvl"/>
        </dgm:presLayoutVars>
      </dgm:prSet>
      <dgm:spPr/>
      <dgm:t>
        <a:bodyPr/>
        <a:lstStyle/>
        <a:p>
          <a:endParaRPr lang="en-US"/>
        </a:p>
      </dgm:t>
    </dgm:pt>
    <dgm:pt modelId="{BB958DDD-12CD-41B9-A74B-10D740C80E91}" type="pres">
      <dgm:prSet presAssocID="{84DD83EE-C61D-4840-8236-DBA315819C91}" presName="composite" presStyleCnt="0"/>
      <dgm:spPr/>
    </dgm:pt>
    <dgm:pt modelId="{33C38F78-6842-4910-A694-B5DFFCD67697}" type="pres">
      <dgm:prSet presAssocID="{84DD83EE-C61D-4840-8236-DBA315819C91}" presName="bentUpArrow1" presStyleLbl="alignImgPlace1" presStyleIdx="0" presStyleCnt="3"/>
      <dgm:spPr/>
    </dgm:pt>
    <dgm:pt modelId="{F257F273-9504-47D0-B69F-AA499BB9BDEE}" type="pres">
      <dgm:prSet presAssocID="{84DD83EE-C61D-4840-8236-DBA315819C91}" presName="ParentText" presStyleLbl="node1" presStyleIdx="0" presStyleCnt="4" custScaleX="133049" custScaleY="90855">
        <dgm:presLayoutVars>
          <dgm:chMax val="1"/>
          <dgm:chPref val="1"/>
          <dgm:bulletEnabled val="1"/>
        </dgm:presLayoutVars>
      </dgm:prSet>
      <dgm:spPr/>
      <dgm:t>
        <a:bodyPr/>
        <a:lstStyle/>
        <a:p>
          <a:endParaRPr lang="en-US"/>
        </a:p>
      </dgm:t>
    </dgm:pt>
    <dgm:pt modelId="{D1C1DAAE-9238-4EB0-98AE-C2BD994BCD53}" type="pres">
      <dgm:prSet presAssocID="{84DD83EE-C61D-4840-8236-DBA315819C91}" presName="ChildText" presStyleLbl="revTx" presStyleIdx="0" presStyleCnt="3">
        <dgm:presLayoutVars>
          <dgm:chMax val="0"/>
          <dgm:chPref val="0"/>
          <dgm:bulletEnabled val="1"/>
        </dgm:presLayoutVars>
      </dgm:prSet>
      <dgm:spPr/>
      <dgm:t>
        <a:bodyPr/>
        <a:lstStyle/>
        <a:p>
          <a:endParaRPr lang="en-US"/>
        </a:p>
      </dgm:t>
    </dgm:pt>
    <dgm:pt modelId="{923C0E09-0E48-4B6A-8049-618DA1561F7E}" type="pres">
      <dgm:prSet presAssocID="{A9E0C784-3A41-4D5A-8ACC-31F4141EDFFD}" presName="sibTrans" presStyleCnt="0"/>
      <dgm:spPr/>
    </dgm:pt>
    <dgm:pt modelId="{2150E049-E153-4FF2-BE12-C723587AAEF6}" type="pres">
      <dgm:prSet presAssocID="{A69D3FBF-75EF-4A08-8A79-DC076CCCC57C}" presName="composite" presStyleCnt="0"/>
      <dgm:spPr/>
    </dgm:pt>
    <dgm:pt modelId="{2F4F2BCF-174B-4C24-8CD9-448B4171F6C3}" type="pres">
      <dgm:prSet presAssocID="{A69D3FBF-75EF-4A08-8A79-DC076CCCC57C}" presName="bentUpArrow1" presStyleLbl="alignImgPlace1" presStyleIdx="1" presStyleCnt="3"/>
      <dgm:spPr/>
    </dgm:pt>
    <dgm:pt modelId="{C167F72E-808D-4B52-B2FF-7DFD90DE8A1D}" type="pres">
      <dgm:prSet presAssocID="{A69D3FBF-75EF-4A08-8A79-DC076CCCC57C}" presName="ParentText" presStyleLbl="node1" presStyleIdx="1" presStyleCnt="4" custScaleX="119999" custScaleY="114352">
        <dgm:presLayoutVars>
          <dgm:chMax val="1"/>
          <dgm:chPref val="1"/>
          <dgm:bulletEnabled val="1"/>
        </dgm:presLayoutVars>
      </dgm:prSet>
      <dgm:spPr/>
      <dgm:t>
        <a:bodyPr/>
        <a:lstStyle/>
        <a:p>
          <a:endParaRPr lang="en-US"/>
        </a:p>
      </dgm:t>
    </dgm:pt>
    <dgm:pt modelId="{5CE5D432-3D16-413C-B1CD-2809E3189F1A}" type="pres">
      <dgm:prSet presAssocID="{A69D3FBF-75EF-4A08-8A79-DC076CCCC57C}" presName="ChildText" presStyleLbl="revTx" presStyleIdx="1" presStyleCnt="3">
        <dgm:presLayoutVars>
          <dgm:chMax val="0"/>
          <dgm:chPref val="0"/>
          <dgm:bulletEnabled val="1"/>
        </dgm:presLayoutVars>
      </dgm:prSet>
      <dgm:spPr/>
      <dgm:t>
        <a:bodyPr/>
        <a:lstStyle/>
        <a:p>
          <a:endParaRPr lang="en-US"/>
        </a:p>
      </dgm:t>
    </dgm:pt>
    <dgm:pt modelId="{E9E7CEB4-2523-4B94-9FEC-C41D9FCDE284}" type="pres">
      <dgm:prSet presAssocID="{28115FF4-9650-477C-B94F-A6B1E7D0F204}" presName="sibTrans" presStyleCnt="0"/>
      <dgm:spPr/>
    </dgm:pt>
    <dgm:pt modelId="{AF662967-81A5-417A-8278-371A8E0DC7B5}" type="pres">
      <dgm:prSet presAssocID="{39F63543-F34C-4F1A-84BA-940D6809A309}" presName="composite" presStyleCnt="0"/>
      <dgm:spPr/>
    </dgm:pt>
    <dgm:pt modelId="{56DBC2FC-0C09-46A2-9B6A-3389D3A9844C}" type="pres">
      <dgm:prSet presAssocID="{39F63543-F34C-4F1A-84BA-940D6809A309}" presName="bentUpArrow1" presStyleLbl="alignImgPlace1" presStyleIdx="2" presStyleCnt="3"/>
      <dgm:spPr/>
    </dgm:pt>
    <dgm:pt modelId="{B8B76984-F004-4A30-A666-288C2D4A49D1}" type="pres">
      <dgm:prSet presAssocID="{39F63543-F34C-4F1A-84BA-940D6809A309}" presName="ParentText" presStyleLbl="node1" presStyleIdx="2" presStyleCnt="4" custScaleX="121479" custScaleY="117874">
        <dgm:presLayoutVars>
          <dgm:chMax val="1"/>
          <dgm:chPref val="1"/>
          <dgm:bulletEnabled val="1"/>
        </dgm:presLayoutVars>
      </dgm:prSet>
      <dgm:spPr/>
      <dgm:t>
        <a:bodyPr/>
        <a:lstStyle/>
        <a:p>
          <a:endParaRPr lang="en-US"/>
        </a:p>
      </dgm:t>
    </dgm:pt>
    <dgm:pt modelId="{A75D2106-E1A1-47B3-9111-A456CB0ACB99}" type="pres">
      <dgm:prSet presAssocID="{39F63543-F34C-4F1A-84BA-940D6809A309}" presName="ChildText" presStyleLbl="revTx" presStyleIdx="2" presStyleCnt="3">
        <dgm:presLayoutVars>
          <dgm:chMax val="0"/>
          <dgm:chPref val="0"/>
          <dgm:bulletEnabled val="1"/>
        </dgm:presLayoutVars>
      </dgm:prSet>
      <dgm:spPr/>
      <dgm:t>
        <a:bodyPr/>
        <a:lstStyle/>
        <a:p>
          <a:endParaRPr lang="en-US"/>
        </a:p>
      </dgm:t>
    </dgm:pt>
    <dgm:pt modelId="{516035E2-916D-4C49-9D01-408FFCCB1967}" type="pres">
      <dgm:prSet presAssocID="{8486FE8E-43BA-4D57-9BA5-ED514774BFBD}" presName="sibTrans" presStyleCnt="0"/>
      <dgm:spPr/>
    </dgm:pt>
    <dgm:pt modelId="{18FA0793-DBD6-4EAB-9EC8-4B1357E72399}" type="pres">
      <dgm:prSet presAssocID="{E7D0790C-51E1-43AC-A5B8-1E2C24A89E3D}" presName="composite" presStyleCnt="0"/>
      <dgm:spPr/>
    </dgm:pt>
    <dgm:pt modelId="{B6412182-66E0-4638-87D4-5F22F461E6CF}" type="pres">
      <dgm:prSet presAssocID="{E7D0790C-51E1-43AC-A5B8-1E2C24A89E3D}" presName="ParentText" presStyleLbl="node1" presStyleIdx="3" presStyleCnt="4" custScaleX="117002" custScaleY="122639">
        <dgm:presLayoutVars>
          <dgm:chMax val="1"/>
          <dgm:chPref val="1"/>
          <dgm:bulletEnabled val="1"/>
        </dgm:presLayoutVars>
      </dgm:prSet>
      <dgm:spPr/>
      <dgm:t>
        <a:bodyPr/>
        <a:lstStyle/>
        <a:p>
          <a:endParaRPr lang="en-US"/>
        </a:p>
      </dgm:t>
    </dgm:pt>
  </dgm:ptLst>
  <dgm:cxnLst>
    <dgm:cxn modelId="{B2640A62-0C68-435A-A74F-86A2D62C3504}" type="presOf" srcId="{E7D0790C-51E1-43AC-A5B8-1E2C24A89E3D}" destId="{B6412182-66E0-4638-87D4-5F22F461E6CF}" srcOrd="0" destOrd="0" presId="urn:microsoft.com/office/officeart/2005/8/layout/StepDownProcess"/>
    <dgm:cxn modelId="{B2607F30-7EB5-4DD7-A93A-D51AA0D9FCD4}" srcId="{B16AC219-3A35-481C-A518-F37AE6E1F500}" destId="{A69D3FBF-75EF-4A08-8A79-DC076CCCC57C}" srcOrd="1" destOrd="0" parTransId="{B1754656-639B-432C-8F1B-631F34F5B604}" sibTransId="{28115FF4-9650-477C-B94F-A6B1E7D0F204}"/>
    <dgm:cxn modelId="{004ACEA0-7075-419D-9EF5-EB95880CE752}" type="presOf" srcId="{39F63543-F34C-4F1A-84BA-940D6809A309}" destId="{B8B76984-F004-4A30-A666-288C2D4A49D1}" srcOrd="0" destOrd="0" presId="urn:microsoft.com/office/officeart/2005/8/layout/StepDownProcess"/>
    <dgm:cxn modelId="{F4BC7FAA-28B4-4698-B535-ECD60877E87D}" type="presOf" srcId="{84DD83EE-C61D-4840-8236-DBA315819C91}" destId="{F257F273-9504-47D0-B69F-AA499BB9BDEE}" srcOrd="0" destOrd="0" presId="urn:microsoft.com/office/officeart/2005/8/layout/StepDownProcess"/>
    <dgm:cxn modelId="{FE5FA58E-AAFA-4FAD-9D80-DE57D41FE560}" type="presOf" srcId="{A69D3FBF-75EF-4A08-8A79-DC076CCCC57C}" destId="{C167F72E-808D-4B52-B2FF-7DFD90DE8A1D}" srcOrd="0" destOrd="0" presId="urn:microsoft.com/office/officeart/2005/8/layout/StepDownProcess"/>
    <dgm:cxn modelId="{A10F0B8E-9B5A-418E-8B3D-FDE01C9DB1EB}" type="presOf" srcId="{B16AC219-3A35-481C-A518-F37AE6E1F500}" destId="{EFC5E038-BF4C-47A9-B9D3-2BD1A0BD05C5}" srcOrd="0" destOrd="0" presId="urn:microsoft.com/office/officeart/2005/8/layout/StepDownProcess"/>
    <dgm:cxn modelId="{D364A3A4-FE2C-4FF5-B330-B81D938FF9F2}" srcId="{A69D3FBF-75EF-4A08-8A79-DC076CCCC57C}" destId="{5B2812B1-2A10-4F6D-B6A2-C21DA28784E9}" srcOrd="0" destOrd="0" parTransId="{00FCA1DC-6727-4D17-B377-7D7511EAA6CA}" sibTransId="{2BD86B7D-226B-4535-B029-EA42EBE081A3}"/>
    <dgm:cxn modelId="{14294C24-AD46-48D4-929C-F933AE9068A7}" type="presOf" srcId="{4CD4F4A0-34AE-417E-854B-F04958D9F6A9}" destId="{D1C1DAAE-9238-4EB0-98AE-C2BD994BCD53}" srcOrd="0" destOrd="0" presId="urn:microsoft.com/office/officeart/2005/8/layout/StepDownProcess"/>
    <dgm:cxn modelId="{65663609-5AB6-4611-AD3B-E684B03231B1}" srcId="{84DD83EE-C61D-4840-8236-DBA315819C91}" destId="{4CD4F4A0-34AE-417E-854B-F04958D9F6A9}" srcOrd="0" destOrd="0" parTransId="{FD736592-88EC-40F0-AF4E-9C85A4D1D516}" sibTransId="{868E9E49-5C9C-4CBD-B9EB-65136FE5C495}"/>
    <dgm:cxn modelId="{F3858414-2502-4943-B3B7-6E5CC0F80723}" srcId="{B16AC219-3A35-481C-A518-F37AE6E1F500}" destId="{84DD83EE-C61D-4840-8236-DBA315819C91}" srcOrd="0" destOrd="0" parTransId="{45672DBB-5ABA-4266-B392-C89A2BF51FE6}" sibTransId="{A9E0C784-3A41-4D5A-8ACC-31F4141EDFFD}"/>
    <dgm:cxn modelId="{50D8354C-8170-4ACD-BC68-804434A3BE7B}" srcId="{39F63543-F34C-4F1A-84BA-940D6809A309}" destId="{7B96008F-C5FE-40E9-98A1-8BD0DA5B4C4A}" srcOrd="0" destOrd="0" parTransId="{EBE77371-8AE7-42F6-94F6-CD29CCCFFAA5}" sibTransId="{C455A975-42F0-4801-A228-F573E45621EA}"/>
    <dgm:cxn modelId="{1EE6FE73-1C8D-48A0-8FB6-B93713AC0955}" srcId="{B16AC219-3A35-481C-A518-F37AE6E1F500}" destId="{39F63543-F34C-4F1A-84BA-940D6809A309}" srcOrd="2" destOrd="0" parTransId="{028B3692-7D74-4D67-8E5F-4FF078E7E008}" sibTransId="{8486FE8E-43BA-4D57-9BA5-ED514774BFBD}"/>
    <dgm:cxn modelId="{314B7718-0E79-4266-BFE8-1535CEDA9F25}" srcId="{B16AC219-3A35-481C-A518-F37AE6E1F500}" destId="{E7D0790C-51E1-43AC-A5B8-1E2C24A89E3D}" srcOrd="3" destOrd="0" parTransId="{5FEEFB2B-F110-4B73-960A-E6F048E12588}" sibTransId="{DC05D492-FC6E-4973-859D-DCCD9708C64A}"/>
    <dgm:cxn modelId="{1C80CBC8-1E05-4F98-AC3C-4B3160284C85}" type="presOf" srcId="{5B2812B1-2A10-4F6D-B6A2-C21DA28784E9}" destId="{5CE5D432-3D16-413C-B1CD-2809E3189F1A}" srcOrd="0" destOrd="0" presId="urn:microsoft.com/office/officeart/2005/8/layout/StepDownProcess"/>
    <dgm:cxn modelId="{D0B0E34E-7156-4CED-AEC4-B38D5C0367F9}" type="presOf" srcId="{7B96008F-C5FE-40E9-98A1-8BD0DA5B4C4A}" destId="{A75D2106-E1A1-47B3-9111-A456CB0ACB99}" srcOrd="0" destOrd="0" presId="urn:microsoft.com/office/officeart/2005/8/layout/StepDownProcess"/>
    <dgm:cxn modelId="{C61C3768-59BB-4986-ADDD-84AF003B6A0D}" type="presParOf" srcId="{EFC5E038-BF4C-47A9-B9D3-2BD1A0BD05C5}" destId="{BB958DDD-12CD-41B9-A74B-10D740C80E91}" srcOrd="0" destOrd="0" presId="urn:microsoft.com/office/officeart/2005/8/layout/StepDownProcess"/>
    <dgm:cxn modelId="{D2CBEB02-0701-4396-B977-381490F94E1B}" type="presParOf" srcId="{BB958DDD-12CD-41B9-A74B-10D740C80E91}" destId="{33C38F78-6842-4910-A694-B5DFFCD67697}" srcOrd="0" destOrd="0" presId="urn:microsoft.com/office/officeart/2005/8/layout/StepDownProcess"/>
    <dgm:cxn modelId="{6A8D721C-23E6-447F-96AD-FEFAA2549F00}" type="presParOf" srcId="{BB958DDD-12CD-41B9-A74B-10D740C80E91}" destId="{F257F273-9504-47D0-B69F-AA499BB9BDEE}" srcOrd="1" destOrd="0" presId="urn:microsoft.com/office/officeart/2005/8/layout/StepDownProcess"/>
    <dgm:cxn modelId="{C078CBCF-C818-4BD5-8783-F06243C076FD}" type="presParOf" srcId="{BB958DDD-12CD-41B9-A74B-10D740C80E91}" destId="{D1C1DAAE-9238-4EB0-98AE-C2BD994BCD53}" srcOrd="2" destOrd="0" presId="urn:microsoft.com/office/officeart/2005/8/layout/StepDownProcess"/>
    <dgm:cxn modelId="{8D2483EB-7EE5-40B6-A2A5-1C7B89FE13D2}" type="presParOf" srcId="{EFC5E038-BF4C-47A9-B9D3-2BD1A0BD05C5}" destId="{923C0E09-0E48-4B6A-8049-618DA1561F7E}" srcOrd="1" destOrd="0" presId="urn:microsoft.com/office/officeart/2005/8/layout/StepDownProcess"/>
    <dgm:cxn modelId="{AE16033C-39E5-47FA-819E-27DA4C53B913}" type="presParOf" srcId="{EFC5E038-BF4C-47A9-B9D3-2BD1A0BD05C5}" destId="{2150E049-E153-4FF2-BE12-C723587AAEF6}" srcOrd="2" destOrd="0" presId="urn:microsoft.com/office/officeart/2005/8/layout/StepDownProcess"/>
    <dgm:cxn modelId="{DBEA676D-11A9-4704-BD58-8AC525B74F53}" type="presParOf" srcId="{2150E049-E153-4FF2-BE12-C723587AAEF6}" destId="{2F4F2BCF-174B-4C24-8CD9-448B4171F6C3}" srcOrd="0" destOrd="0" presId="urn:microsoft.com/office/officeart/2005/8/layout/StepDownProcess"/>
    <dgm:cxn modelId="{567971AF-284F-4558-857D-A228E1C0BE0B}" type="presParOf" srcId="{2150E049-E153-4FF2-BE12-C723587AAEF6}" destId="{C167F72E-808D-4B52-B2FF-7DFD90DE8A1D}" srcOrd="1" destOrd="0" presId="urn:microsoft.com/office/officeart/2005/8/layout/StepDownProcess"/>
    <dgm:cxn modelId="{FA31AD21-D8E2-4D9A-9368-7365CCFD88D2}" type="presParOf" srcId="{2150E049-E153-4FF2-BE12-C723587AAEF6}" destId="{5CE5D432-3D16-413C-B1CD-2809E3189F1A}" srcOrd="2" destOrd="0" presId="urn:microsoft.com/office/officeart/2005/8/layout/StepDownProcess"/>
    <dgm:cxn modelId="{D416E0F7-0C95-4667-BF2C-C2047340B95F}" type="presParOf" srcId="{EFC5E038-BF4C-47A9-B9D3-2BD1A0BD05C5}" destId="{E9E7CEB4-2523-4B94-9FEC-C41D9FCDE284}" srcOrd="3" destOrd="0" presId="urn:microsoft.com/office/officeart/2005/8/layout/StepDownProcess"/>
    <dgm:cxn modelId="{4B9BB379-44B1-4A66-B464-BEBF3C8D2A81}" type="presParOf" srcId="{EFC5E038-BF4C-47A9-B9D3-2BD1A0BD05C5}" destId="{AF662967-81A5-417A-8278-371A8E0DC7B5}" srcOrd="4" destOrd="0" presId="urn:microsoft.com/office/officeart/2005/8/layout/StepDownProcess"/>
    <dgm:cxn modelId="{902C336D-A89E-4B22-BC64-6D9231F34EA5}" type="presParOf" srcId="{AF662967-81A5-417A-8278-371A8E0DC7B5}" destId="{56DBC2FC-0C09-46A2-9B6A-3389D3A9844C}" srcOrd="0" destOrd="0" presId="urn:microsoft.com/office/officeart/2005/8/layout/StepDownProcess"/>
    <dgm:cxn modelId="{5B4E69A4-9456-4B3C-AE70-5ABD1F17A00F}" type="presParOf" srcId="{AF662967-81A5-417A-8278-371A8E0DC7B5}" destId="{B8B76984-F004-4A30-A666-288C2D4A49D1}" srcOrd="1" destOrd="0" presId="urn:microsoft.com/office/officeart/2005/8/layout/StepDownProcess"/>
    <dgm:cxn modelId="{445AAF0D-846C-460F-BDBF-6DF84C91C9B1}" type="presParOf" srcId="{AF662967-81A5-417A-8278-371A8E0DC7B5}" destId="{A75D2106-E1A1-47B3-9111-A456CB0ACB99}" srcOrd="2" destOrd="0" presId="urn:microsoft.com/office/officeart/2005/8/layout/StepDownProcess"/>
    <dgm:cxn modelId="{C99EAA0F-0986-48E9-8B9E-9681F05A5CEB}" type="presParOf" srcId="{EFC5E038-BF4C-47A9-B9D3-2BD1A0BD05C5}" destId="{516035E2-916D-4C49-9D01-408FFCCB1967}" srcOrd="5" destOrd="0" presId="urn:microsoft.com/office/officeart/2005/8/layout/StepDownProcess"/>
    <dgm:cxn modelId="{B21F9600-D5F5-4861-A641-5917A86B033C}" type="presParOf" srcId="{EFC5E038-BF4C-47A9-B9D3-2BD1A0BD05C5}" destId="{18FA0793-DBD6-4EAB-9EC8-4B1357E72399}" srcOrd="6" destOrd="0" presId="urn:microsoft.com/office/officeart/2005/8/layout/StepDownProcess"/>
    <dgm:cxn modelId="{5CBD76C9-2D71-4A6F-8BFA-E563E48CB61E}" type="presParOf" srcId="{18FA0793-DBD6-4EAB-9EC8-4B1357E72399}" destId="{B6412182-66E0-4638-87D4-5F22F461E6C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4D939B-65AF-454F-B89E-C0484FB2422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7E04670-E8F9-4A32-88E0-0780762BC656}">
      <dgm:prSet phldrT="[Text]" custT="1"/>
      <dgm:spPr/>
      <dgm:t>
        <a:bodyPr/>
        <a:lstStyle/>
        <a:p>
          <a:r>
            <a:rPr lang="en-US" sz="1400" b="1" dirty="0" smtClean="0">
              <a:solidFill>
                <a:schemeClr val="bg1"/>
              </a:solidFill>
            </a:rPr>
            <a:t>Regional Diversity Workforce Advisory Council</a:t>
          </a:r>
          <a:endParaRPr lang="en-US" sz="1400" dirty="0"/>
        </a:p>
      </dgm:t>
    </dgm:pt>
    <dgm:pt modelId="{3887AABB-AB80-472D-916F-1FF95489DF7E}" type="parTrans" cxnId="{54DEEA45-A40B-4A43-B410-85BDA6536F66}">
      <dgm:prSet/>
      <dgm:spPr/>
      <dgm:t>
        <a:bodyPr/>
        <a:lstStyle/>
        <a:p>
          <a:endParaRPr lang="en-US"/>
        </a:p>
      </dgm:t>
    </dgm:pt>
    <dgm:pt modelId="{6E9A1FC2-C1A1-4F6D-A0A6-F5E2FE59AB78}" type="sibTrans" cxnId="{54DEEA45-A40B-4A43-B410-85BDA6536F66}">
      <dgm:prSet/>
      <dgm:spPr/>
      <dgm:t>
        <a:bodyPr/>
        <a:lstStyle/>
        <a:p>
          <a:endParaRPr lang="en-US" dirty="0"/>
        </a:p>
      </dgm:t>
    </dgm:pt>
    <dgm:pt modelId="{D02C1194-6181-4230-A12B-595DD0B11067}">
      <dgm:prSet phldrT="[Text]" custT="1"/>
      <dgm:spPr/>
      <dgm:t>
        <a:bodyPr/>
        <a:lstStyle/>
        <a:p>
          <a:r>
            <a:rPr lang="en-US" sz="1400" b="1" dirty="0" smtClean="0">
              <a:solidFill>
                <a:schemeClr val="bg1"/>
              </a:solidFill>
            </a:rPr>
            <a:t>Long Island Consortium for Equity and Excellence (LICEE)</a:t>
          </a:r>
          <a:endParaRPr lang="en-US" sz="1400" dirty="0"/>
        </a:p>
      </dgm:t>
    </dgm:pt>
    <dgm:pt modelId="{CC89D4A3-ECF2-4CA8-983D-44FE64E7DDA7}" type="parTrans" cxnId="{770E6F1A-01A1-4950-A310-CFAECFB690CD}">
      <dgm:prSet/>
      <dgm:spPr/>
      <dgm:t>
        <a:bodyPr/>
        <a:lstStyle/>
        <a:p>
          <a:endParaRPr lang="en-US"/>
        </a:p>
      </dgm:t>
    </dgm:pt>
    <dgm:pt modelId="{E293C948-EE1F-4C3B-9713-525DD7927CC4}" type="sibTrans" cxnId="{770E6F1A-01A1-4950-A310-CFAECFB690CD}">
      <dgm:prSet/>
      <dgm:spPr/>
      <dgm:t>
        <a:bodyPr/>
        <a:lstStyle/>
        <a:p>
          <a:endParaRPr lang="en-US" dirty="0"/>
        </a:p>
      </dgm:t>
    </dgm:pt>
    <dgm:pt modelId="{B54060B4-6EF5-42F1-9F16-8A6C4213519A}">
      <dgm:prSet phldrT="[Text]" custT="1"/>
      <dgm:spPr/>
      <dgm:t>
        <a:bodyPr/>
        <a:lstStyle/>
        <a:p>
          <a:r>
            <a:rPr lang="en-US" sz="1400" b="1" dirty="0" smtClean="0">
              <a:solidFill>
                <a:schemeClr val="bg1"/>
              </a:solidFill>
            </a:rPr>
            <a:t>Hosted the Long Island NYSCOSS Regional Thought Symposium</a:t>
          </a:r>
          <a:endParaRPr lang="en-US" sz="1400" dirty="0"/>
        </a:p>
      </dgm:t>
    </dgm:pt>
    <dgm:pt modelId="{9D1498CE-FC89-4382-B1A2-477CA7B2FF52}" type="parTrans" cxnId="{4E9C3C1B-EA40-432C-BCD2-51A051F5BD39}">
      <dgm:prSet/>
      <dgm:spPr/>
      <dgm:t>
        <a:bodyPr/>
        <a:lstStyle/>
        <a:p>
          <a:endParaRPr lang="en-US"/>
        </a:p>
      </dgm:t>
    </dgm:pt>
    <dgm:pt modelId="{99A60DAA-B377-4807-B25F-0F38D941962E}" type="sibTrans" cxnId="{4E9C3C1B-EA40-432C-BCD2-51A051F5BD39}">
      <dgm:prSet/>
      <dgm:spPr/>
      <dgm:t>
        <a:bodyPr/>
        <a:lstStyle/>
        <a:p>
          <a:endParaRPr lang="en-US" dirty="0"/>
        </a:p>
      </dgm:t>
    </dgm:pt>
    <dgm:pt modelId="{B29F9908-ACA5-476F-97D6-1D80D06B1200}">
      <dgm:prSet phldrT="[Text]" custT="1"/>
      <dgm:spPr/>
      <dgm:t>
        <a:bodyPr/>
        <a:lstStyle/>
        <a:p>
          <a:r>
            <a:rPr lang="en-US" sz="1400" b="1" dirty="0" smtClean="0">
              <a:solidFill>
                <a:schemeClr val="bg1"/>
              </a:solidFill>
            </a:rPr>
            <a:t>ESBOCES Diversity and Inclusivity Task Force</a:t>
          </a:r>
          <a:endParaRPr lang="en-US" sz="1400" dirty="0"/>
        </a:p>
      </dgm:t>
    </dgm:pt>
    <dgm:pt modelId="{7F9FE7FA-D784-4697-86E9-27EB8C3B27EC}" type="parTrans" cxnId="{A656853D-0173-46BB-A2C4-3032C4606B55}">
      <dgm:prSet/>
      <dgm:spPr/>
      <dgm:t>
        <a:bodyPr/>
        <a:lstStyle/>
        <a:p>
          <a:endParaRPr lang="en-US"/>
        </a:p>
      </dgm:t>
    </dgm:pt>
    <dgm:pt modelId="{7BC1569B-7ACC-4A9A-B83E-F61D6916303A}" type="sibTrans" cxnId="{A656853D-0173-46BB-A2C4-3032C4606B55}">
      <dgm:prSet/>
      <dgm:spPr/>
      <dgm:t>
        <a:bodyPr/>
        <a:lstStyle/>
        <a:p>
          <a:endParaRPr lang="en-US" dirty="0"/>
        </a:p>
      </dgm:t>
    </dgm:pt>
    <dgm:pt modelId="{16D67764-0A1E-496A-BA1E-BF54FE8AE301}">
      <dgm:prSet custT="1"/>
      <dgm:spPr/>
      <dgm:t>
        <a:bodyPr/>
        <a:lstStyle/>
        <a:p>
          <a:r>
            <a:rPr lang="en-US" sz="1400" b="1" dirty="0" smtClean="0">
              <a:solidFill>
                <a:schemeClr val="bg1"/>
              </a:solidFill>
            </a:rPr>
            <a:t>Development and Support of Multiple Regional </a:t>
          </a:r>
        </a:p>
        <a:p>
          <a:r>
            <a:rPr lang="en-US" sz="1400" b="1" dirty="0" smtClean="0">
              <a:solidFill>
                <a:schemeClr val="bg1"/>
              </a:solidFill>
            </a:rPr>
            <a:t>D &amp; I Workshops</a:t>
          </a:r>
        </a:p>
      </dgm:t>
    </dgm:pt>
    <dgm:pt modelId="{698FD9B1-B644-4255-A683-16BC302C00EB}" type="parTrans" cxnId="{B23D70A7-D0D5-4BB4-9F60-8C0AE86BA120}">
      <dgm:prSet/>
      <dgm:spPr/>
      <dgm:t>
        <a:bodyPr/>
        <a:lstStyle/>
        <a:p>
          <a:endParaRPr lang="en-US"/>
        </a:p>
      </dgm:t>
    </dgm:pt>
    <dgm:pt modelId="{B8E0406B-199E-4D85-9DD6-CABD5B40E451}" type="sibTrans" cxnId="{B23D70A7-D0D5-4BB4-9F60-8C0AE86BA120}">
      <dgm:prSet/>
      <dgm:spPr/>
      <dgm:t>
        <a:bodyPr/>
        <a:lstStyle/>
        <a:p>
          <a:endParaRPr lang="en-US" dirty="0"/>
        </a:p>
      </dgm:t>
    </dgm:pt>
    <dgm:pt modelId="{564C3F5A-C5A0-41F6-9AC2-6DE0266997FA}" type="pres">
      <dgm:prSet presAssocID="{624D939B-65AF-454F-B89E-C0484FB2422C}" presName="cycle" presStyleCnt="0">
        <dgm:presLayoutVars>
          <dgm:dir/>
          <dgm:resizeHandles val="exact"/>
        </dgm:presLayoutVars>
      </dgm:prSet>
      <dgm:spPr/>
      <dgm:t>
        <a:bodyPr/>
        <a:lstStyle/>
        <a:p>
          <a:endParaRPr lang="en-US"/>
        </a:p>
      </dgm:t>
    </dgm:pt>
    <dgm:pt modelId="{44009D31-98AC-4A2C-A90A-A941C50E8279}" type="pres">
      <dgm:prSet presAssocID="{67E04670-E8F9-4A32-88E0-0780762BC656}" presName="node" presStyleLbl="node1" presStyleIdx="0" presStyleCnt="5" custScaleX="113944" custScaleY="101803">
        <dgm:presLayoutVars>
          <dgm:bulletEnabled val="1"/>
        </dgm:presLayoutVars>
      </dgm:prSet>
      <dgm:spPr/>
      <dgm:t>
        <a:bodyPr/>
        <a:lstStyle/>
        <a:p>
          <a:endParaRPr lang="en-US"/>
        </a:p>
      </dgm:t>
    </dgm:pt>
    <dgm:pt modelId="{78D406AC-9B29-4785-A3C0-F283B81FA1B5}" type="pres">
      <dgm:prSet presAssocID="{6E9A1FC2-C1A1-4F6D-A0A6-F5E2FE59AB78}" presName="sibTrans" presStyleLbl="sibTrans2D1" presStyleIdx="0" presStyleCnt="5"/>
      <dgm:spPr/>
      <dgm:t>
        <a:bodyPr/>
        <a:lstStyle/>
        <a:p>
          <a:endParaRPr lang="en-US"/>
        </a:p>
      </dgm:t>
    </dgm:pt>
    <dgm:pt modelId="{6AE0043F-9AB2-45FC-B2F9-ECF1910FEA78}" type="pres">
      <dgm:prSet presAssocID="{6E9A1FC2-C1A1-4F6D-A0A6-F5E2FE59AB78}" presName="connectorText" presStyleLbl="sibTrans2D1" presStyleIdx="0" presStyleCnt="5"/>
      <dgm:spPr/>
      <dgm:t>
        <a:bodyPr/>
        <a:lstStyle/>
        <a:p>
          <a:endParaRPr lang="en-US"/>
        </a:p>
      </dgm:t>
    </dgm:pt>
    <dgm:pt modelId="{F9263778-4CBF-4830-A606-5DA83D343162}" type="pres">
      <dgm:prSet presAssocID="{D02C1194-6181-4230-A12B-595DD0B11067}" presName="node" presStyleLbl="node1" presStyleIdx="1" presStyleCnt="5" custScaleX="127179" custScaleY="111043">
        <dgm:presLayoutVars>
          <dgm:bulletEnabled val="1"/>
        </dgm:presLayoutVars>
      </dgm:prSet>
      <dgm:spPr/>
      <dgm:t>
        <a:bodyPr/>
        <a:lstStyle/>
        <a:p>
          <a:endParaRPr lang="en-US"/>
        </a:p>
      </dgm:t>
    </dgm:pt>
    <dgm:pt modelId="{7D934DE0-6A13-4B28-8B9C-070B517CBE23}" type="pres">
      <dgm:prSet presAssocID="{E293C948-EE1F-4C3B-9713-525DD7927CC4}" presName="sibTrans" presStyleLbl="sibTrans2D1" presStyleIdx="1" presStyleCnt="5"/>
      <dgm:spPr/>
      <dgm:t>
        <a:bodyPr/>
        <a:lstStyle/>
        <a:p>
          <a:endParaRPr lang="en-US"/>
        </a:p>
      </dgm:t>
    </dgm:pt>
    <dgm:pt modelId="{A20C370C-5F50-4A3A-9A9A-C3BD64ACDD31}" type="pres">
      <dgm:prSet presAssocID="{E293C948-EE1F-4C3B-9713-525DD7927CC4}" presName="connectorText" presStyleLbl="sibTrans2D1" presStyleIdx="1" presStyleCnt="5"/>
      <dgm:spPr/>
      <dgm:t>
        <a:bodyPr/>
        <a:lstStyle/>
        <a:p>
          <a:endParaRPr lang="en-US"/>
        </a:p>
      </dgm:t>
    </dgm:pt>
    <dgm:pt modelId="{214D3192-E40C-4731-8677-846EBCF8B239}" type="pres">
      <dgm:prSet presAssocID="{B54060B4-6EF5-42F1-9F16-8A6C4213519A}" presName="node" presStyleLbl="node1" presStyleIdx="2" presStyleCnt="5" custScaleX="116686" custScaleY="114190" custRadScaleRad="96607" custRadScaleInc="-5754">
        <dgm:presLayoutVars>
          <dgm:bulletEnabled val="1"/>
        </dgm:presLayoutVars>
      </dgm:prSet>
      <dgm:spPr/>
      <dgm:t>
        <a:bodyPr/>
        <a:lstStyle/>
        <a:p>
          <a:endParaRPr lang="en-US"/>
        </a:p>
      </dgm:t>
    </dgm:pt>
    <dgm:pt modelId="{5477512B-75E7-4ED9-A1F8-C6CA40FB58E3}" type="pres">
      <dgm:prSet presAssocID="{99A60DAA-B377-4807-B25F-0F38D941962E}" presName="sibTrans" presStyleLbl="sibTrans2D1" presStyleIdx="2" presStyleCnt="5"/>
      <dgm:spPr/>
      <dgm:t>
        <a:bodyPr/>
        <a:lstStyle/>
        <a:p>
          <a:endParaRPr lang="en-US"/>
        </a:p>
      </dgm:t>
    </dgm:pt>
    <dgm:pt modelId="{84FBF73B-2A6B-420E-B72C-2EE23E0494AB}" type="pres">
      <dgm:prSet presAssocID="{99A60DAA-B377-4807-B25F-0F38D941962E}" presName="connectorText" presStyleLbl="sibTrans2D1" presStyleIdx="2" presStyleCnt="5"/>
      <dgm:spPr/>
      <dgm:t>
        <a:bodyPr/>
        <a:lstStyle/>
        <a:p>
          <a:endParaRPr lang="en-US"/>
        </a:p>
      </dgm:t>
    </dgm:pt>
    <dgm:pt modelId="{4CB730B7-5952-4A46-BD2C-A5406B730030}" type="pres">
      <dgm:prSet presAssocID="{16D67764-0A1E-496A-BA1E-BF54FE8AE301}" presName="node" presStyleLbl="node1" presStyleIdx="3" presStyleCnt="5" custScaleX="127952" custScaleY="107095" custRadScaleRad="97522" custRadScaleInc="4917">
        <dgm:presLayoutVars>
          <dgm:bulletEnabled val="1"/>
        </dgm:presLayoutVars>
      </dgm:prSet>
      <dgm:spPr/>
      <dgm:t>
        <a:bodyPr/>
        <a:lstStyle/>
        <a:p>
          <a:endParaRPr lang="en-US"/>
        </a:p>
      </dgm:t>
    </dgm:pt>
    <dgm:pt modelId="{C52EC037-7C5B-498B-9EB2-3A5189FE0C7F}" type="pres">
      <dgm:prSet presAssocID="{B8E0406B-199E-4D85-9DD6-CABD5B40E451}" presName="sibTrans" presStyleLbl="sibTrans2D1" presStyleIdx="3" presStyleCnt="5"/>
      <dgm:spPr/>
      <dgm:t>
        <a:bodyPr/>
        <a:lstStyle/>
        <a:p>
          <a:endParaRPr lang="en-US"/>
        </a:p>
      </dgm:t>
    </dgm:pt>
    <dgm:pt modelId="{ADD79976-CC64-4E42-BE50-9E0BB013ED0C}" type="pres">
      <dgm:prSet presAssocID="{B8E0406B-199E-4D85-9DD6-CABD5B40E451}" presName="connectorText" presStyleLbl="sibTrans2D1" presStyleIdx="3" presStyleCnt="5"/>
      <dgm:spPr/>
      <dgm:t>
        <a:bodyPr/>
        <a:lstStyle/>
        <a:p>
          <a:endParaRPr lang="en-US"/>
        </a:p>
      </dgm:t>
    </dgm:pt>
    <dgm:pt modelId="{4C34DE3C-2D77-4FA3-8CFA-96D30CF0C1C8}" type="pres">
      <dgm:prSet presAssocID="{B29F9908-ACA5-476F-97D6-1D80D06B1200}" presName="node" presStyleLbl="node1" presStyleIdx="4" presStyleCnt="5" custScaleX="113589" custScaleY="113689">
        <dgm:presLayoutVars>
          <dgm:bulletEnabled val="1"/>
        </dgm:presLayoutVars>
      </dgm:prSet>
      <dgm:spPr/>
      <dgm:t>
        <a:bodyPr/>
        <a:lstStyle/>
        <a:p>
          <a:endParaRPr lang="en-US"/>
        </a:p>
      </dgm:t>
    </dgm:pt>
    <dgm:pt modelId="{0B6A41A3-2DD6-432A-AB47-9B1A4734B46B}" type="pres">
      <dgm:prSet presAssocID="{7BC1569B-7ACC-4A9A-B83E-F61D6916303A}" presName="sibTrans" presStyleLbl="sibTrans2D1" presStyleIdx="4" presStyleCnt="5"/>
      <dgm:spPr/>
      <dgm:t>
        <a:bodyPr/>
        <a:lstStyle/>
        <a:p>
          <a:endParaRPr lang="en-US"/>
        </a:p>
      </dgm:t>
    </dgm:pt>
    <dgm:pt modelId="{CEE53355-7FEE-443B-9E9A-B63E8731861A}" type="pres">
      <dgm:prSet presAssocID="{7BC1569B-7ACC-4A9A-B83E-F61D6916303A}" presName="connectorText" presStyleLbl="sibTrans2D1" presStyleIdx="4" presStyleCnt="5"/>
      <dgm:spPr/>
      <dgm:t>
        <a:bodyPr/>
        <a:lstStyle/>
        <a:p>
          <a:endParaRPr lang="en-US"/>
        </a:p>
      </dgm:t>
    </dgm:pt>
  </dgm:ptLst>
  <dgm:cxnLst>
    <dgm:cxn modelId="{335C5BB5-BF98-4730-AD9C-249EC6CD4C93}" type="presOf" srcId="{6E9A1FC2-C1A1-4F6D-A0A6-F5E2FE59AB78}" destId="{6AE0043F-9AB2-45FC-B2F9-ECF1910FEA78}" srcOrd="1" destOrd="0" presId="urn:microsoft.com/office/officeart/2005/8/layout/cycle2"/>
    <dgm:cxn modelId="{67ABB7CF-C4F6-4100-A438-E9E1E5D49F2F}" type="presOf" srcId="{E293C948-EE1F-4C3B-9713-525DD7927CC4}" destId="{7D934DE0-6A13-4B28-8B9C-070B517CBE23}" srcOrd="0" destOrd="0" presId="urn:microsoft.com/office/officeart/2005/8/layout/cycle2"/>
    <dgm:cxn modelId="{997ACC49-3010-4908-98F5-B6CD259F2568}" type="presOf" srcId="{99A60DAA-B377-4807-B25F-0F38D941962E}" destId="{84FBF73B-2A6B-420E-B72C-2EE23E0494AB}" srcOrd="1" destOrd="0" presId="urn:microsoft.com/office/officeart/2005/8/layout/cycle2"/>
    <dgm:cxn modelId="{D19DC0E4-592E-4E92-BD45-2A715F2B56B7}" type="presOf" srcId="{D02C1194-6181-4230-A12B-595DD0B11067}" destId="{F9263778-4CBF-4830-A606-5DA83D343162}" srcOrd="0" destOrd="0" presId="urn:microsoft.com/office/officeart/2005/8/layout/cycle2"/>
    <dgm:cxn modelId="{0FFDA583-A7CA-4743-9A28-18868DDB4214}" type="presOf" srcId="{67E04670-E8F9-4A32-88E0-0780762BC656}" destId="{44009D31-98AC-4A2C-A90A-A941C50E8279}" srcOrd="0" destOrd="0" presId="urn:microsoft.com/office/officeart/2005/8/layout/cycle2"/>
    <dgm:cxn modelId="{6252E2B6-1D73-4FB6-A1EF-CAE9CAC07322}" type="presOf" srcId="{7BC1569B-7ACC-4A9A-B83E-F61D6916303A}" destId="{CEE53355-7FEE-443B-9E9A-B63E8731861A}" srcOrd="1" destOrd="0" presId="urn:microsoft.com/office/officeart/2005/8/layout/cycle2"/>
    <dgm:cxn modelId="{2D72D5A8-C12D-4563-BA11-BAA62592834E}" type="presOf" srcId="{B54060B4-6EF5-42F1-9F16-8A6C4213519A}" destId="{214D3192-E40C-4731-8677-846EBCF8B239}" srcOrd="0" destOrd="0" presId="urn:microsoft.com/office/officeart/2005/8/layout/cycle2"/>
    <dgm:cxn modelId="{B23D70A7-D0D5-4BB4-9F60-8C0AE86BA120}" srcId="{624D939B-65AF-454F-B89E-C0484FB2422C}" destId="{16D67764-0A1E-496A-BA1E-BF54FE8AE301}" srcOrd="3" destOrd="0" parTransId="{698FD9B1-B644-4255-A683-16BC302C00EB}" sibTransId="{B8E0406B-199E-4D85-9DD6-CABD5B40E451}"/>
    <dgm:cxn modelId="{FC49563D-78A7-4729-94CE-FF627C048CC8}" type="presOf" srcId="{B8E0406B-199E-4D85-9DD6-CABD5B40E451}" destId="{C52EC037-7C5B-498B-9EB2-3A5189FE0C7F}" srcOrd="0" destOrd="0" presId="urn:microsoft.com/office/officeart/2005/8/layout/cycle2"/>
    <dgm:cxn modelId="{A656853D-0173-46BB-A2C4-3032C4606B55}" srcId="{624D939B-65AF-454F-B89E-C0484FB2422C}" destId="{B29F9908-ACA5-476F-97D6-1D80D06B1200}" srcOrd="4" destOrd="0" parTransId="{7F9FE7FA-D784-4697-86E9-27EB8C3B27EC}" sibTransId="{7BC1569B-7ACC-4A9A-B83E-F61D6916303A}"/>
    <dgm:cxn modelId="{CD4FC20B-179C-43C2-BA87-6691EE277B85}" type="presOf" srcId="{99A60DAA-B377-4807-B25F-0F38D941962E}" destId="{5477512B-75E7-4ED9-A1F8-C6CA40FB58E3}" srcOrd="0" destOrd="0" presId="urn:microsoft.com/office/officeart/2005/8/layout/cycle2"/>
    <dgm:cxn modelId="{28E7BA85-CD67-4478-B7FE-03DA785C1145}" type="presOf" srcId="{16D67764-0A1E-496A-BA1E-BF54FE8AE301}" destId="{4CB730B7-5952-4A46-BD2C-A5406B730030}" srcOrd="0" destOrd="0" presId="urn:microsoft.com/office/officeart/2005/8/layout/cycle2"/>
    <dgm:cxn modelId="{F01FB447-59DB-4E86-BE62-566969C65C05}" type="presOf" srcId="{6E9A1FC2-C1A1-4F6D-A0A6-F5E2FE59AB78}" destId="{78D406AC-9B29-4785-A3C0-F283B81FA1B5}" srcOrd="0" destOrd="0" presId="urn:microsoft.com/office/officeart/2005/8/layout/cycle2"/>
    <dgm:cxn modelId="{2F220FFC-1168-47EF-A09E-316B2EEE132B}" type="presOf" srcId="{B8E0406B-199E-4D85-9DD6-CABD5B40E451}" destId="{ADD79976-CC64-4E42-BE50-9E0BB013ED0C}" srcOrd="1" destOrd="0" presId="urn:microsoft.com/office/officeart/2005/8/layout/cycle2"/>
    <dgm:cxn modelId="{770E6F1A-01A1-4950-A310-CFAECFB690CD}" srcId="{624D939B-65AF-454F-B89E-C0484FB2422C}" destId="{D02C1194-6181-4230-A12B-595DD0B11067}" srcOrd="1" destOrd="0" parTransId="{CC89D4A3-ECF2-4CA8-983D-44FE64E7DDA7}" sibTransId="{E293C948-EE1F-4C3B-9713-525DD7927CC4}"/>
    <dgm:cxn modelId="{3F85C88E-3B21-42AB-A607-D3C424CDEF4C}" type="presOf" srcId="{624D939B-65AF-454F-B89E-C0484FB2422C}" destId="{564C3F5A-C5A0-41F6-9AC2-6DE0266997FA}" srcOrd="0" destOrd="0" presId="urn:microsoft.com/office/officeart/2005/8/layout/cycle2"/>
    <dgm:cxn modelId="{54DEEA45-A40B-4A43-B410-85BDA6536F66}" srcId="{624D939B-65AF-454F-B89E-C0484FB2422C}" destId="{67E04670-E8F9-4A32-88E0-0780762BC656}" srcOrd="0" destOrd="0" parTransId="{3887AABB-AB80-472D-916F-1FF95489DF7E}" sibTransId="{6E9A1FC2-C1A1-4F6D-A0A6-F5E2FE59AB78}"/>
    <dgm:cxn modelId="{45270057-4498-4F2C-8446-71983A5A4B11}" type="presOf" srcId="{B29F9908-ACA5-476F-97D6-1D80D06B1200}" destId="{4C34DE3C-2D77-4FA3-8CFA-96D30CF0C1C8}" srcOrd="0" destOrd="0" presId="urn:microsoft.com/office/officeart/2005/8/layout/cycle2"/>
    <dgm:cxn modelId="{216EB98F-CBC2-488D-9BC0-22111C9C446B}" type="presOf" srcId="{E293C948-EE1F-4C3B-9713-525DD7927CC4}" destId="{A20C370C-5F50-4A3A-9A9A-C3BD64ACDD31}" srcOrd="1" destOrd="0" presId="urn:microsoft.com/office/officeart/2005/8/layout/cycle2"/>
    <dgm:cxn modelId="{4E9C3C1B-EA40-432C-BCD2-51A051F5BD39}" srcId="{624D939B-65AF-454F-B89E-C0484FB2422C}" destId="{B54060B4-6EF5-42F1-9F16-8A6C4213519A}" srcOrd="2" destOrd="0" parTransId="{9D1498CE-FC89-4382-B1A2-477CA7B2FF52}" sibTransId="{99A60DAA-B377-4807-B25F-0F38D941962E}"/>
    <dgm:cxn modelId="{43E71781-2F6D-46D7-A154-B2CE3AFEB068}" type="presOf" srcId="{7BC1569B-7ACC-4A9A-B83E-F61D6916303A}" destId="{0B6A41A3-2DD6-432A-AB47-9B1A4734B46B}" srcOrd="0" destOrd="0" presId="urn:microsoft.com/office/officeart/2005/8/layout/cycle2"/>
    <dgm:cxn modelId="{3C0D2C3B-F111-4EF2-A18F-DBF3D9DF70CF}" type="presParOf" srcId="{564C3F5A-C5A0-41F6-9AC2-6DE0266997FA}" destId="{44009D31-98AC-4A2C-A90A-A941C50E8279}" srcOrd="0" destOrd="0" presId="urn:microsoft.com/office/officeart/2005/8/layout/cycle2"/>
    <dgm:cxn modelId="{F4321756-5185-44E8-82A5-B15B32BA9929}" type="presParOf" srcId="{564C3F5A-C5A0-41F6-9AC2-6DE0266997FA}" destId="{78D406AC-9B29-4785-A3C0-F283B81FA1B5}" srcOrd="1" destOrd="0" presId="urn:microsoft.com/office/officeart/2005/8/layout/cycle2"/>
    <dgm:cxn modelId="{53DB3D7E-A4E4-40B3-BAD7-DE063AEFE109}" type="presParOf" srcId="{78D406AC-9B29-4785-A3C0-F283B81FA1B5}" destId="{6AE0043F-9AB2-45FC-B2F9-ECF1910FEA78}" srcOrd="0" destOrd="0" presId="urn:microsoft.com/office/officeart/2005/8/layout/cycle2"/>
    <dgm:cxn modelId="{B90B7005-90D6-4161-9EC2-25BAA9B3698A}" type="presParOf" srcId="{564C3F5A-C5A0-41F6-9AC2-6DE0266997FA}" destId="{F9263778-4CBF-4830-A606-5DA83D343162}" srcOrd="2" destOrd="0" presId="urn:microsoft.com/office/officeart/2005/8/layout/cycle2"/>
    <dgm:cxn modelId="{D5097F02-0808-4114-B669-93D793141819}" type="presParOf" srcId="{564C3F5A-C5A0-41F6-9AC2-6DE0266997FA}" destId="{7D934DE0-6A13-4B28-8B9C-070B517CBE23}" srcOrd="3" destOrd="0" presId="urn:microsoft.com/office/officeart/2005/8/layout/cycle2"/>
    <dgm:cxn modelId="{6E703A19-9A97-4220-89DD-51176FF41094}" type="presParOf" srcId="{7D934DE0-6A13-4B28-8B9C-070B517CBE23}" destId="{A20C370C-5F50-4A3A-9A9A-C3BD64ACDD31}" srcOrd="0" destOrd="0" presId="urn:microsoft.com/office/officeart/2005/8/layout/cycle2"/>
    <dgm:cxn modelId="{4697EFDB-4476-4A33-884F-2E2C43F7D043}" type="presParOf" srcId="{564C3F5A-C5A0-41F6-9AC2-6DE0266997FA}" destId="{214D3192-E40C-4731-8677-846EBCF8B239}" srcOrd="4" destOrd="0" presId="urn:microsoft.com/office/officeart/2005/8/layout/cycle2"/>
    <dgm:cxn modelId="{DFC14FE6-F2AB-4DFF-8A8B-B27808C04850}" type="presParOf" srcId="{564C3F5A-C5A0-41F6-9AC2-6DE0266997FA}" destId="{5477512B-75E7-4ED9-A1F8-C6CA40FB58E3}" srcOrd="5" destOrd="0" presId="urn:microsoft.com/office/officeart/2005/8/layout/cycle2"/>
    <dgm:cxn modelId="{50289748-F121-418E-9FD2-25D204A1D566}" type="presParOf" srcId="{5477512B-75E7-4ED9-A1F8-C6CA40FB58E3}" destId="{84FBF73B-2A6B-420E-B72C-2EE23E0494AB}" srcOrd="0" destOrd="0" presId="urn:microsoft.com/office/officeart/2005/8/layout/cycle2"/>
    <dgm:cxn modelId="{EDC51320-2F08-4BCF-8A2D-D0E88DAD0759}" type="presParOf" srcId="{564C3F5A-C5A0-41F6-9AC2-6DE0266997FA}" destId="{4CB730B7-5952-4A46-BD2C-A5406B730030}" srcOrd="6" destOrd="0" presId="urn:microsoft.com/office/officeart/2005/8/layout/cycle2"/>
    <dgm:cxn modelId="{A3F70B19-4A6B-4293-AABB-B29DF6731A6B}" type="presParOf" srcId="{564C3F5A-C5A0-41F6-9AC2-6DE0266997FA}" destId="{C52EC037-7C5B-498B-9EB2-3A5189FE0C7F}" srcOrd="7" destOrd="0" presId="urn:microsoft.com/office/officeart/2005/8/layout/cycle2"/>
    <dgm:cxn modelId="{115069C9-5A8B-4F8C-9CA0-10C39B978105}" type="presParOf" srcId="{C52EC037-7C5B-498B-9EB2-3A5189FE0C7F}" destId="{ADD79976-CC64-4E42-BE50-9E0BB013ED0C}" srcOrd="0" destOrd="0" presId="urn:microsoft.com/office/officeart/2005/8/layout/cycle2"/>
    <dgm:cxn modelId="{D4C6481B-6B10-4816-89C3-707F2CA2AF90}" type="presParOf" srcId="{564C3F5A-C5A0-41F6-9AC2-6DE0266997FA}" destId="{4C34DE3C-2D77-4FA3-8CFA-96D30CF0C1C8}" srcOrd="8" destOrd="0" presId="urn:microsoft.com/office/officeart/2005/8/layout/cycle2"/>
    <dgm:cxn modelId="{B4E96825-49F2-4A0C-B1FD-DC897B44DF19}" type="presParOf" srcId="{564C3F5A-C5A0-41F6-9AC2-6DE0266997FA}" destId="{0B6A41A3-2DD6-432A-AB47-9B1A4734B46B}" srcOrd="9" destOrd="0" presId="urn:microsoft.com/office/officeart/2005/8/layout/cycle2"/>
    <dgm:cxn modelId="{DFEDA4D9-4DB1-4E5A-A997-FE07CCD29892}" type="presParOf" srcId="{0B6A41A3-2DD6-432A-AB47-9B1A4734B46B}" destId="{CEE53355-7FEE-443B-9E9A-B63E8731861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71C1CA-3C23-4228-B330-84F698356E2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36F2B93-FA85-429F-9081-0F20C811FC49}">
      <dgm:prSet phldrT="[Text]"/>
      <dgm:spPr/>
      <dgm:t>
        <a:bodyPr/>
        <a:lstStyle/>
        <a:p>
          <a:r>
            <a:rPr lang="en-US" b="1" dirty="0" smtClean="0">
              <a:solidFill>
                <a:srgbClr val="FFFFFF"/>
              </a:solidFill>
            </a:rPr>
            <a:t>Developed a DEI Work Plan</a:t>
          </a:r>
          <a:endParaRPr lang="en-US" dirty="0"/>
        </a:p>
      </dgm:t>
    </dgm:pt>
    <dgm:pt modelId="{F2873526-2A49-4E87-B78F-3BACD4457CF1}" type="parTrans" cxnId="{A0560B4E-EA78-4119-A17E-9A16452B2704}">
      <dgm:prSet/>
      <dgm:spPr/>
      <dgm:t>
        <a:bodyPr/>
        <a:lstStyle/>
        <a:p>
          <a:endParaRPr lang="en-US"/>
        </a:p>
      </dgm:t>
    </dgm:pt>
    <dgm:pt modelId="{7C3DB1F1-53F2-4930-84E1-D851E175B53B}" type="sibTrans" cxnId="{A0560B4E-EA78-4119-A17E-9A16452B2704}">
      <dgm:prSet/>
      <dgm:spPr/>
      <dgm:t>
        <a:bodyPr/>
        <a:lstStyle/>
        <a:p>
          <a:endParaRPr lang="en-US"/>
        </a:p>
      </dgm:t>
    </dgm:pt>
    <dgm:pt modelId="{32B85C62-98DD-440F-B277-7FDD5BDD91CD}">
      <dgm:prSet phldrT="[Text]"/>
      <dgm:spPr/>
      <dgm:t>
        <a:bodyPr/>
        <a:lstStyle/>
        <a:p>
          <a:r>
            <a:rPr lang="en-US" b="1" dirty="0" smtClean="0">
              <a:solidFill>
                <a:srgbClr val="FFFFFF"/>
              </a:solidFill>
            </a:rPr>
            <a:t>Formulated DEI Board Committee</a:t>
          </a:r>
          <a:endParaRPr lang="en-US" dirty="0"/>
        </a:p>
      </dgm:t>
    </dgm:pt>
    <dgm:pt modelId="{065AF55D-974A-4BB9-A879-EC81FAF870BF}" type="parTrans" cxnId="{0D7E1660-FDB2-4347-85CD-6FAD6EB39873}">
      <dgm:prSet/>
      <dgm:spPr/>
      <dgm:t>
        <a:bodyPr/>
        <a:lstStyle/>
        <a:p>
          <a:endParaRPr lang="en-US"/>
        </a:p>
      </dgm:t>
    </dgm:pt>
    <dgm:pt modelId="{F1224F21-91BC-45E7-8D33-04A458A31FBF}" type="sibTrans" cxnId="{0D7E1660-FDB2-4347-85CD-6FAD6EB39873}">
      <dgm:prSet/>
      <dgm:spPr/>
      <dgm:t>
        <a:bodyPr/>
        <a:lstStyle/>
        <a:p>
          <a:endParaRPr lang="en-US"/>
        </a:p>
      </dgm:t>
    </dgm:pt>
    <dgm:pt modelId="{B48AF355-61E1-4B40-A76B-B2D75B0FDF15}">
      <dgm:prSet phldrT="[Text]"/>
      <dgm:spPr/>
      <dgm:t>
        <a:bodyPr/>
        <a:lstStyle/>
        <a:p>
          <a:r>
            <a:rPr lang="en-US" b="1" dirty="0" smtClean="0">
              <a:solidFill>
                <a:srgbClr val="FFFFFF"/>
              </a:solidFill>
            </a:rPr>
            <a:t>Implemented Implicit Bias Training as part of Hiring Process</a:t>
          </a:r>
          <a:endParaRPr lang="en-US" dirty="0"/>
        </a:p>
      </dgm:t>
    </dgm:pt>
    <dgm:pt modelId="{E1C247B0-7925-4F0D-BB84-76832B0D6521}" type="parTrans" cxnId="{2941C24E-34B5-475B-8789-5DC7B2F1B176}">
      <dgm:prSet/>
      <dgm:spPr/>
      <dgm:t>
        <a:bodyPr/>
        <a:lstStyle/>
        <a:p>
          <a:endParaRPr lang="en-US"/>
        </a:p>
      </dgm:t>
    </dgm:pt>
    <dgm:pt modelId="{81C122D4-54C4-4F14-A64B-24F7C90B38FD}" type="sibTrans" cxnId="{2941C24E-34B5-475B-8789-5DC7B2F1B176}">
      <dgm:prSet/>
      <dgm:spPr/>
      <dgm:t>
        <a:bodyPr/>
        <a:lstStyle/>
        <a:p>
          <a:endParaRPr lang="en-US"/>
        </a:p>
      </dgm:t>
    </dgm:pt>
    <dgm:pt modelId="{8CE9CD4C-F84B-408B-A832-13A621B6FAFF}">
      <dgm:prSet phldrT="[Text]"/>
      <dgm:spPr/>
      <dgm:t>
        <a:bodyPr/>
        <a:lstStyle/>
        <a:p>
          <a:r>
            <a:rPr lang="en-US" b="1" dirty="0" smtClean="0">
              <a:solidFill>
                <a:srgbClr val="FFFFFF"/>
              </a:solidFill>
            </a:rPr>
            <a:t>Increased Participation in Regional Training Offerings</a:t>
          </a:r>
          <a:endParaRPr lang="en-US" dirty="0"/>
        </a:p>
      </dgm:t>
    </dgm:pt>
    <dgm:pt modelId="{6684AFC9-7721-4EEE-B269-5DE0CB15362F}" type="parTrans" cxnId="{2F95C77F-8AF6-41FF-B9CF-7EE4520AA181}">
      <dgm:prSet/>
      <dgm:spPr/>
      <dgm:t>
        <a:bodyPr/>
        <a:lstStyle/>
        <a:p>
          <a:endParaRPr lang="en-US"/>
        </a:p>
      </dgm:t>
    </dgm:pt>
    <dgm:pt modelId="{2378CDBE-9C04-4CE4-8D1D-DDD5476C9E43}" type="sibTrans" cxnId="{2F95C77F-8AF6-41FF-B9CF-7EE4520AA181}">
      <dgm:prSet/>
      <dgm:spPr/>
      <dgm:t>
        <a:bodyPr/>
        <a:lstStyle/>
        <a:p>
          <a:endParaRPr lang="en-US"/>
        </a:p>
      </dgm:t>
    </dgm:pt>
    <dgm:pt modelId="{079EE1BF-2783-417D-A2B4-F12CE3868C7E}">
      <dgm:prSet/>
      <dgm:spPr/>
      <dgm:t>
        <a:bodyPr/>
        <a:lstStyle/>
        <a:p>
          <a:r>
            <a:rPr lang="en-US" b="1" dirty="0" smtClean="0">
              <a:solidFill>
                <a:srgbClr val="FFFFFF"/>
              </a:solidFill>
            </a:rPr>
            <a:t>Incorporated DEI into Teacher and Administrator Induction Program</a:t>
          </a:r>
          <a:endParaRPr lang="en-US" b="1" dirty="0">
            <a:solidFill>
              <a:srgbClr val="FFFFFF"/>
            </a:solidFill>
          </a:endParaRPr>
        </a:p>
      </dgm:t>
    </dgm:pt>
    <dgm:pt modelId="{5CA2B83E-024C-4E27-9F13-E05617AD5049}" type="parTrans" cxnId="{637A555F-3E3E-486A-95C2-51B860E4D2FE}">
      <dgm:prSet/>
      <dgm:spPr/>
      <dgm:t>
        <a:bodyPr/>
        <a:lstStyle/>
        <a:p>
          <a:endParaRPr lang="en-US"/>
        </a:p>
      </dgm:t>
    </dgm:pt>
    <dgm:pt modelId="{C38C2D9B-51ED-43F8-BE97-5EE72A204731}" type="sibTrans" cxnId="{637A555F-3E3E-486A-95C2-51B860E4D2FE}">
      <dgm:prSet/>
      <dgm:spPr/>
      <dgm:t>
        <a:bodyPr/>
        <a:lstStyle/>
        <a:p>
          <a:endParaRPr lang="en-US"/>
        </a:p>
      </dgm:t>
    </dgm:pt>
    <dgm:pt modelId="{A4239BC7-9CEF-4B81-82F5-BB3509E7EC1C}">
      <dgm:prSet/>
      <dgm:spPr/>
      <dgm:t>
        <a:bodyPr/>
        <a:lstStyle/>
        <a:p>
          <a:r>
            <a:rPr lang="en-US" b="1" dirty="0" smtClean="0">
              <a:solidFill>
                <a:srgbClr val="FFFFFF"/>
              </a:solidFill>
            </a:rPr>
            <a:t>Facilitated Training for Suffolk County School Superintendents Association</a:t>
          </a:r>
          <a:endParaRPr lang="en-US" b="1" dirty="0">
            <a:solidFill>
              <a:srgbClr val="FFFFFF"/>
            </a:solidFill>
          </a:endParaRPr>
        </a:p>
      </dgm:t>
    </dgm:pt>
    <dgm:pt modelId="{5B59CC7C-B7CC-4DD1-845C-75021F47C06F}" type="parTrans" cxnId="{192CE9EA-9B65-45E3-9D07-A87E2967EDAE}">
      <dgm:prSet/>
      <dgm:spPr/>
      <dgm:t>
        <a:bodyPr/>
        <a:lstStyle/>
        <a:p>
          <a:endParaRPr lang="en-US"/>
        </a:p>
      </dgm:t>
    </dgm:pt>
    <dgm:pt modelId="{1F019C8B-53C2-447F-9BA9-993D911735DB}" type="sibTrans" cxnId="{192CE9EA-9B65-45E3-9D07-A87E2967EDAE}">
      <dgm:prSet/>
      <dgm:spPr/>
      <dgm:t>
        <a:bodyPr/>
        <a:lstStyle/>
        <a:p>
          <a:endParaRPr lang="en-US"/>
        </a:p>
      </dgm:t>
    </dgm:pt>
    <dgm:pt modelId="{D69FE81A-48B5-4667-8BD8-B2988A7E447D}">
      <dgm:prSet/>
      <dgm:spPr/>
      <dgm:t>
        <a:bodyPr/>
        <a:lstStyle/>
        <a:p>
          <a:r>
            <a:rPr lang="en-US" b="1" dirty="0" smtClean="0">
              <a:solidFill>
                <a:srgbClr val="FFFFFF"/>
              </a:solidFill>
            </a:rPr>
            <a:t>Increase in “Water Cooler” Conversations</a:t>
          </a:r>
          <a:endParaRPr lang="en-US" b="1" dirty="0">
            <a:solidFill>
              <a:srgbClr val="FFFFFF"/>
            </a:solidFill>
          </a:endParaRPr>
        </a:p>
      </dgm:t>
    </dgm:pt>
    <dgm:pt modelId="{AFAD34CA-2C90-40DD-B9D4-886A27FC96C2}" type="parTrans" cxnId="{FB10C0B5-71D2-4DAC-B036-72B6AFD40A4D}">
      <dgm:prSet/>
      <dgm:spPr/>
      <dgm:t>
        <a:bodyPr/>
        <a:lstStyle/>
        <a:p>
          <a:endParaRPr lang="en-US"/>
        </a:p>
      </dgm:t>
    </dgm:pt>
    <dgm:pt modelId="{787F02E6-B9CB-4E8A-9924-1DA62B8D8462}" type="sibTrans" cxnId="{FB10C0B5-71D2-4DAC-B036-72B6AFD40A4D}">
      <dgm:prSet/>
      <dgm:spPr/>
      <dgm:t>
        <a:bodyPr/>
        <a:lstStyle/>
        <a:p>
          <a:endParaRPr lang="en-US"/>
        </a:p>
      </dgm:t>
    </dgm:pt>
    <dgm:pt modelId="{4AC8B0DA-B12A-4901-8841-293B378D7388}" type="pres">
      <dgm:prSet presAssocID="{6171C1CA-3C23-4228-B330-84F698356E2D}" presName="diagram" presStyleCnt="0">
        <dgm:presLayoutVars>
          <dgm:dir/>
          <dgm:resizeHandles val="exact"/>
        </dgm:presLayoutVars>
      </dgm:prSet>
      <dgm:spPr/>
      <dgm:t>
        <a:bodyPr/>
        <a:lstStyle/>
        <a:p>
          <a:endParaRPr lang="en-US"/>
        </a:p>
      </dgm:t>
    </dgm:pt>
    <dgm:pt modelId="{EC41B33A-BC09-4BE2-BAB8-567B95ADCA2D}" type="pres">
      <dgm:prSet presAssocID="{936F2B93-FA85-429F-9081-0F20C811FC49}" presName="node" presStyleLbl="node1" presStyleIdx="0" presStyleCnt="7">
        <dgm:presLayoutVars>
          <dgm:bulletEnabled val="1"/>
        </dgm:presLayoutVars>
      </dgm:prSet>
      <dgm:spPr/>
      <dgm:t>
        <a:bodyPr/>
        <a:lstStyle/>
        <a:p>
          <a:endParaRPr lang="en-US"/>
        </a:p>
      </dgm:t>
    </dgm:pt>
    <dgm:pt modelId="{1B1EEBA3-16ED-4ABB-8431-3D327EA79B7B}" type="pres">
      <dgm:prSet presAssocID="{7C3DB1F1-53F2-4930-84E1-D851E175B53B}" presName="sibTrans" presStyleCnt="0"/>
      <dgm:spPr/>
    </dgm:pt>
    <dgm:pt modelId="{78BD8F70-2AC9-4844-AACB-58D1ADB115A4}" type="pres">
      <dgm:prSet presAssocID="{32B85C62-98DD-440F-B277-7FDD5BDD91CD}" presName="node" presStyleLbl="node1" presStyleIdx="1" presStyleCnt="7">
        <dgm:presLayoutVars>
          <dgm:bulletEnabled val="1"/>
        </dgm:presLayoutVars>
      </dgm:prSet>
      <dgm:spPr/>
      <dgm:t>
        <a:bodyPr/>
        <a:lstStyle/>
        <a:p>
          <a:endParaRPr lang="en-US"/>
        </a:p>
      </dgm:t>
    </dgm:pt>
    <dgm:pt modelId="{8A5E1CB2-A00E-419C-98E2-C4314B7FCD9D}" type="pres">
      <dgm:prSet presAssocID="{F1224F21-91BC-45E7-8D33-04A458A31FBF}" presName="sibTrans" presStyleCnt="0"/>
      <dgm:spPr/>
    </dgm:pt>
    <dgm:pt modelId="{7F24B1DA-5031-4D87-A01C-6EE3775250E5}" type="pres">
      <dgm:prSet presAssocID="{B48AF355-61E1-4B40-A76B-B2D75B0FDF15}" presName="node" presStyleLbl="node1" presStyleIdx="2" presStyleCnt="7">
        <dgm:presLayoutVars>
          <dgm:bulletEnabled val="1"/>
        </dgm:presLayoutVars>
      </dgm:prSet>
      <dgm:spPr/>
      <dgm:t>
        <a:bodyPr/>
        <a:lstStyle/>
        <a:p>
          <a:endParaRPr lang="en-US"/>
        </a:p>
      </dgm:t>
    </dgm:pt>
    <dgm:pt modelId="{224DF35F-4480-4A9D-B643-1355AA5B367F}" type="pres">
      <dgm:prSet presAssocID="{81C122D4-54C4-4F14-A64B-24F7C90B38FD}" presName="sibTrans" presStyleCnt="0"/>
      <dgm:spPr/>
    </dgm:pt>
    <dgm:pt modelId="{9539A7F5-5091-446C-902B-F03A82D67C6C}" type="pres">
      <dgm:prSet presAssocID="{079EE1BF-2783-417D-A2B4-F12CE3868C7E}" presName="node" presStyleLbl="node1" presStyleIdx="3" presStyleCnt="7" custLinFactNeighborX="56822" custLinFactNeighborY="-8152">
        <dgm:presLayoutVars>
          <dgm:bulletEnabled val="1"/>
        </dgm:presLayoutVars>
      </dgm:prSet>
      <dgm:spPr/>
      <dgm:t>
        <a:bodyPr/>
        <a:lstStyle/>
        <a:p>
          <a:endParaRPr lang="en-US"/>
        </a:p>
      </dgm:t>
    </dgm:pt>
    <dgm:pt modelId="{23283AFD-3249-4DFD-86BB-6634980CD5D4}" type="pres">
      <dgm:prSet presAssocID="{C38C2D9B-51ED-43F8-BE97-5EE72A204731}" presName="sibTrans" presStyleCnt="0"/>
      <dgm:spPr/>
    </dgm:pt>
    <dgm:pt modelId="{6B096C41-043D-4A8E-A78D-6AB6C1773F5B}" type="pres">
      <dgm:prSet presAssocID="{8CE9CD4C-F84B-408B-A832-13A621B6FAFF}" presName="node" presStyleLbl="node1" presStyleIdx="4" presStyleCnt="7" custLinFactNeighborX="65140" custLinFactNeighborY="-8930">
        <dgm:presLayoutVars>
          <dgm:bulletEnabled val="1"/>
        </dgm:presLayoutVars>
      </dgm:prSet>
      <dgm:spPr/>
      <dgm:t>
        <a:bodyPr/>
        <a:lstStyle/>
        <a:p>
          <a:endParaRPr lang="en-US"/>
        </a:p>
      </dgm:t>
    </dgm:pt>
    <dgm:pt modelId="{309B313C-4089-43C4-BA14-ABF9522F8900}" type="pres">
      <dgm:prSet presAssocID="{2378CDBE-9C04-4CE4-8D1D-DDD5476C9E43}" presName="sibTrans" presStyleCnt="0"/>
      <dgm:spPr/>
    </dgm:pt>
    <dgm:pt modelId="{04516D4C-3D68-4270-9E47-90E34FCD36BC}" type="pres">
      <dgm:prSet presAssocID="{D69FE81A-48B5-4667-8BD8-B2988A7E447D}" presName="node" presStyleLbl="node1" presStyleIdx="5" presStyleCnt="7" custLinFactY="3686" custLinFactNeighborX="-44860" custLinFactNeighborY="100000">
        <dgm:presLayoutVars>
          <dgm:bulletEnabled val="1"/>
        </dgm:presLayoutVars>
      </dgm:prSet>
      <dgm:spPr/>
      <dgm:t>
        <a:bodyPr/>
        <a:lstStyle/>
        <a:p>
          <a:endParaRPr lang="en-US"/>
        </a:p>
      </dgm:t>
    </dgm:pt>
    <dgm:pt modelId="{490842F0-3B0C-449A-8727-71C9B7ECA4AA}" type="pres">
      <dgm:prSet presAssocID="{787F02E6-B9CB-4E8A-9924-1DA62B8D8462}" presName="sibTrans" presStyleCnt="0"/>
      <dgm:spPr/>
    </dgm:pt>
    <dgm:pt modelId="{0A52EE62-4D8D-455E-A0B9-7D55CCB9587E}" type="pres">
      <dgm:prSet presAssocID="{A4239BC7-9CEF-4B81-82F5-BB3509E7EC1C}" presName="node" presStyleLbl="node1" presStyleIdx="6" presStyleCnt="7" custLinFactNeighborX="-53178" custLinFactNeighborY="-11734">
        <dgm:presLayoutVars>
          <dgm:bulletEnabled val="1"/>
        </dgm:presLayoutVars>
      </dgm:prSet>
      <dgm:spPr/>
      <dgm:t>
        <a:bodyPr/>
        <a:lstStyle/>
        <a:p>
          <a:endParaRPr lang="en-US"/>
        </a:p>
      </dgm:t>
    </dgm:pt>
  </dgm:ptLst>
  <dgm:cxnLst>
    <dgm:cxn modelId="{192CE9EA-9B65-45E3-9D07-A87E2967EDAE}" srcId="{6171C1CA-3C23-4228-B330-84F698356E2D}" destId="{A4239BC7-9CEF-4B81-82F5-BB3509E7EC1C}" srcOrd="6" destOrd="0" parTransId="{5B59CC7C-B7CC-4DD1-845C-75021F47C06F}" sibTransId="{1F019C8B-53C2-447F-9BA9-993D911735DB}"/>
    <dgm:cxn modelId="{FB10C0B5-71D2-4DAC-B036-72B6AFD40A4D}" srcId="{6171C1CA-3C23-4228-B330-84F698356E2D}" destId="{D69FE81A-48B5-4667-8BD8-B2988A7E447D}" srcOrd="5" destOrd="0" parTransId="{AFAD34CA-2C90-40DD-B9D4-886A27FC96C2}" sibTransId="{787F02E6-B9CB-4E8A-9924-1DA62B8D8462}"/>
    <dgm:cxn modelId="{62C16300-C80D-4A82-8A07-65333343CF9C}" type="presOf" srcId="{6171C1CA-3C23-4228-B330-84F698356E2D}" destId="{4AC8B0DA-B12A-4901-8841-293B378D7388}" srcOrd="0" destOrd="0" presId="urn:microsoft.com/office/officeart/2005/8/layout/default"/>
    <dgm:cxn modelId="{93576B3B-10DA-4647-8CE3-5941093B7969}" type="presOf" srcId="{936F2B93-FA85-429F-9081-0F20C811FC49}" destId="{EC41B33A-BC09-4BE2-BAB8-567B95ADCA2D}" srcOrd="0" destOrd="0" presId="urn:microsoft.com/office/officeart/2005/8/layout/default"/>
    <dgm:cxn modelId="{637A555F-3E3E-486A-95C2-51B860E4D2FE}" srcId="{6171C1CA-3C23-4228-B330-84F698356E2D}" destId="{079EE1BF-2783-417D-A2B4-F12CE3868C7E}" srcOrd="3" destOrd="0" parTransId="{5CA2B83E-024C-4E27-9F13-E05617AD5049}" sibTransId="{C38C2D9B-51ED-43F8-BE97-5EE72A204731}"/>
    <dgm:cxn modelId="{2941C24E-34B5-475B-8789-5DC7B2F1B176}" srcId="{6171C1CA-3C23-4228-B330-84F698356E2D}" destId="{B48AF355-61E1-4B40-A76B-B2D75B0FDF15}" srcOrd="2" destOrd="0" parTransId="{E1C247B0-7925-4F0D-BB84-76832B0D6521}" sibTransId="{81C122D4-54C4-4F14-A64B-24F7C90B38FD}"/>
    <dgm:cxn modelId="{9480E08C-0E0D-4C96-B87E-C74EF581C283}" type="presOf" srcId="{8CE9CD4C-F84B-408B-A832-13A621B6FAFF}" destId="{6B096C41-043D-4A8E-A78D-6AB6C1773F5B}" srcOrd="0" destOrd="0" presId="urn:microsoft.com/office/officeart/2005/8/layout/default"/>
    <dgm:cxn modelId="{354A2987-D0EC-4E94-B257-527013E163F2}" type="presOf" srcId="{A4239BC7-9CEF-4B81-82F5-BB3509E7EC1C}" destId="{0A52EE62-4D8D-455E-A0B9-7D55CCB9587E}" srcOrd="0" destOrd="0" presId="urn:microsoft.com/office/officeart/2005/8/layout/default"/>
    <dgm:cxn modelId="{29A56969-58B2-4EA5-8F7A-F4FA12F7A633}" type="presOf" srcId="{079EE1BF-2783-417D-A2B4-F12CE3868C7E}" destId="{9539A7F5-5091-446C-902B-F03A82D67C6C}" srcOrd="0" destOrd="0" presId="urn:microsoft.com/office/officeart/2005/8/layout/default"/>
    <dgm:cxn modelId="{0C7DE1EB-CB26-424A-B38B-34B82FDC35DA}" type="presOf" srcId="{D69FE81A-48B5-4667-8BD8-B2988A7E447D}" destId="{04516D4C-3D68-4270-9E47-90E34FCD36BC}" srcOrd="0" destOrd="0" presId="urn:microsoft.com/office/officeart/2005/8/layout/default"/>
    <dgm:cxn modelId="{0D7E1660-FDB2-4347-85CD-6FAD6EB39873}" srcId="{6171C1CA-3C23-4228-B330-84F698356E2D}" destId="{32B85C62-98DD-440F-B277-7FDD5BDD91CD}" srcOrd="1" destOrd="0" parTransId="{065AF55D-974A-4BB9-A879-EC81FAF870BF}" sibTransId="{F1224F21-91BC-45E7-8D33-04A458A31FBF}"/>
    <dgm:cxn modelId="{A0560B4E-EA78-4119-A17E-9A16452B2704}" srcId="{6171C1CA-3C23-4228-B330-84F698356E2D}" destId="{936F2B93-FA85-429F-9081-0F20C811FC49}" srcOrd="0" destOrd="0" parTransId="{F2873526-2A49-4E87-B78F-3BACD4457CF1}" sibTransId="{7C3DB1F1-53F2-4930-84E1-D851E175B53B}"/>
    <dgm:cxn modelId="{2F95C77F-8AF6-41FF-B9CF-7EE4520AA181}" srcId="{6171C1CA-3C23-4228-B330-84F698356E2D}" destId="{8CE9CD4C-F84B-408B-A832-13A621B6FAFF}" srcOrd="4" destOrd="0" parTransId="{6684AFC9-7721-4EEE-B269-5DE0CB15362F}" sibTransId="{2378CDBE-9C04-4CE4-8D1D-DDD5476C9E43}"/>
    <dgm:cxn modelId="{FC21A48F-D619-4F4F-A3F6-C6116CC8AFFD}" type="presOf" srcId="{32B85C62-98DD-440F-B277-7FDD5BDD91CD}" destId="{78BD8F70-2AC9-4844-AACB-58D1ADB115A4}" srcOrd="0" destOrd="0" presId="urn:microsoft.com/office/officeart/2005/8/layout/default"/>
    <dgm:cxn modelId="{E707C6C0-909B-4CB3-A015-ADD2FFACDD95}" type="presOf" srcId="{B48AF355-61E1-4B40-A76B-B2D75B0FDF15}" destId="{7F24B1DA-5031-4D87-A01C-6EE3775250E5}" srcOrd="0" destOrd="0" presId="urn:microsoft.com/office/officeart/2005/8/layout/default"/>
    <dgm:cxn modelId="{E88A2F5A-2140-459C-AEA6-35671A47B845}" type="presParOf" srcId="{4AC8B0DA-B12A-4901-8841-293B378D7388}" destId="{EC41B33A-BC09-4BE2-BAB8-567B95ADCA2D}" srcOrd="0" destOrd="0" presId="urn:microsoft.com/office/officeart/2005/8/layout/default"/>
    <dgm:cxn modelId="{E12E89A0-FFA6-404A-8D41-06F024D730C0}" type="presParOf" srcId="{4AC8B0DA-B12A-4901-8841-293B378D7388}" destId="{1B1EEBA3-16ED-4ABB-8431-3D327EA79B7B}" srcOrd="1" destOrd="0" presId="urn:microsoft.com/office/officeart/2005/8/layout/default"/>
    <dgm:cxn modelId="{68D61EB3-8CAF-47D3-B133-C2F8FD391A33}" type="presParOf" srcId="{4AC8B0DA-B12A-4901-8841-293B378D7388}" destId="{78BD8F70-2AC9-4844-AACB-58D1ADB115A4}" srcOrd="2" destOrd="0" presId="urn:microsoft.com/office/officeart/2005/8/layout/default"/>
    <dgm:cxn modelId="{371A2748-BA0B-4A2A-8A3F-06D2940D2766}" type="presParOf" srcId="{4AC8B0DA-B12A-4901-8841-293B378D7388}" destId="{8A5E1CB2-A00E-419C-98E2-C4314B7FCD9D}" srcOrd="3" destOrd="0" presId="urn:microsoft.com/office/officeart/2005/8/layout/default"/>
    <dgm:cxn modelId="{1C6B4F5D-5941-48D6-80AA-FD83644194E6}" type="presParOf" srcId="{4AC8B0DA-B12A-4901-8841-293B378D7388}" destId="{7F24B1DA-5031-4D87-A01C-6EE3775250E5}" srcOrd="4" destOrd="0" presId="urn:microsoft.com/office/officeart/2005/8/layout/default"/>
    <dgm:cxn modelId="{BF46697C-1B25-4E9C-BC92-4B08E988994D}" type="presParOf" srcId="{4AC8B0DA-B12A-4901-8841-293B378D7388}" destId="{224DF35F-4480-4A9D-B643-1355AA5B367F}" srcOrd="5" destOrd="0" presId="urn:microsoft.com/office/officeart/2005/8/layout/default"/>
    <dgm:cxn modelId="{306B0816-D6B6-4C94-A469-FDE6A8FF22D3}" type="presParOf" srcId="{4AC8B0DA-B12A-4901-8841-293B378D7388}" destId="{9539A7F5-5091-446C-902B-F03A82D67C6C}" srcOrd="6" destOrd="0" presId="urn:microsoft.com/office/officeart/2005/8/layout/default"/>
    <dgm:cxn modelId="{8F4EA125-DCA9-431E-AF56-7ECB09AE4967}" type="presParOf" srcId="{4AC8B0DA-B12A-4901-8841-293B378D7388}" destId="{23283AFD-3249-4DFD-86BB-6634980CD5D4}" srcOrd="7" destOrd="0" presId="urn:microsoft.com/office/officeart/2005/8/layout/default"/>
    <dgm:cxn modelId="{EA8FEA2D-412A-4360-9D09-9E16CFA72F98}" type="presParOf" srcId="{4AC8B0DA-B12A-4901-8841-293B378D7388}" destId="{6B096C41-043D-4A8E-A78D-6AB6C1773F5B}" srcOrd="8" destOrd="0" presId="urn:microsoft.com/office/officeart/2005/8/layout/default"/>
    <dgm:cxn modelId="{B0B1C75A-C85B-4C0F-9A1A-C0051335E022}" type="presParOf" srcId="{4AC8B0DA-B12A-4901-8841-293B378D7388}" destId="{309B313C-4089-43C4-BA14-ABF9522F8900}" srcOrd="9" destOrd="0" presId="urn:microsoft.com/office/officeart/2005/8/layout/default"/>
    <dgm:cxn modelId="{43D231D9-8966-489B-ACA7-411762F0679E}" type="presParOf" srcId="{4AC8B0DA-B12A-4901-8841-293B378D7388}" destId="{04516D4C-3D68-4270-9E47-90E34FCD36BC}" srcOrd="10" destOrd="0" presId="urn:microsoft.com/office/officeart/2005/8/layout/default"/>
    <dgm:cxn modelId="{02B7E606-32E1-4906-8AB5-1B001ABAFDB2}" type="presParOf" srcId="{4AC8B0DA-B12A-4901-8841-293B378D7388}" destId="{490842F0-3B0C-449A-8727-71C9B7ECA4AA}" srcOrd="11" destOrd="0" presId="urn:microsoft.com/office/officeart/2005/8/layout/default"/>
    <dgm:cxn modelId="{47D41190-7998-4536-BFBB-DA79D2500B4B}" type="presParOf" srcId="{4AC8B0DA-B12A-4901-8841-293B378D7388}" destId="{0A52EE62-4D8D-455E-A0B9-7D55CCB9587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34C694-19AE-4970-ACDB-AE6D929D82E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B22F7794-9296-4962-B73A-DFB4F82558CF}">
      <dgm:prSet phldrT="[Text]" custT="1"/>
      <dgm:spPr/>
      <dgm:t>
        <a:bodyPr/>
        <a:lstStyle/>
        <a:p>
          <a:r>
            <a:rPr lang="en-US" sz="2000" b="1" dirty="0" smtClean="0">
              <a:solidFill>
                <a:schemeClr val="bg1"/>
              </a:solidFill>
              <a:latin typeface="+mn-lt"/>
            </a:rPr>
            <a:t>Challenges</a:t>
          </a:r>
          <a:endParaRPr lang="en-US" sz="2000" dirty="0"/>
        </a:p>
      </dgm:t>
    </dgm:pt>
    <dgm:pt modelId="{09FF4530-3D58-4270-BF81-8C1F985C914F}" type="parTrans" cxnId="{B8C9B675-A265-4525-B242-7892F1B38C23}">
      <dgm:prSet/>
      <dgm:spPr/>
      <dgm:t>
        <a:bodyPr/>
        <a:lstStyle/>
        <a:p>
          <a:endParaRPr lang="en-US"/>
        </a:p>
      </dgm:t>
    </dgm:pt>
    <dgm:pt modelId="{BD8BF56A-8D3F-45B9-977C-4D040BFCE195}" type="sibTrans" cxnId="{B8C9B675-A265-4525-B242-7892F1B38C23}">
      <dgm:prSet/>
      <dgm:spPr/>
      <dgm:t>
        <a:bodyPr/>
        <a:lstStyle/>
        <a:p>
          <a:endParaRPr lang="en-US"/>
        </a:p>
      </dgm:t>
    </dgm:pt>
    <dgm:pt modelId="{C14B6287-F97F-4FB7-9D61-310BC23953C9}">
      <dgm:prSet phldrT="[Text]" custT="1"/>
      <dgm:spPr/>
      <dgm:t>
        <a:bodyPr/>
        <a:lstStyle/>
        <a:p>
          <a:r>
            <a:rPr lang="en-US" sz="1400" b="1" dirty="0" smtClean="0">
              <a:solidFill>
                <a:srgbClr val="FFFFFF"/>
              </a:solidFill>
            </a:rPr>
            <a:t>Identifying and Confronting Our Own Biases </a:t>
          </a:r>
          <a:endParaRPr lang="en-US" sz="1400" dirty="0"/>
        </a:p>
      </dgm:t>
    </dgm:pt>
    <dgm:pt modelId="{63D188D1-EAE8-460A-9338-EBA409356E75}" type="parTrans" cxnId="{BFCFBE33-E593-4AC2-9C5B-E36E35CB1793}">
      <dgm:prSet/>
      <dgm:spPr/>
      <dgm:t>
        <a:bodyPr/>
        <a:lstStyle/>
        <a:p>
          <a:endParaRPr lang="en-US"/>
        </a:p>
      </dgm:t>
    </dgm:pt>
    <dgm:pt modelId="{026629FE-D225-48DA-9448-10D828E2365A}" type="sibTrans" cxnId="{BFCFBE33-E593-4AC2-9C5B-E36E35CB1793}">
      <dgm:prSet/>
      <dgm:spPr/>
      <dgm:t>
        <a:bodyPr/>
        <a:lstStyle/>
        <a:p>
          <a:endParaRPr lang="en-US"/>
        </a:p>
      </dgm:t>
    </dgm:pt>
    <dgm:pt modelId="{6ACE3257-899F-4CC2-AC91-7EBE38E9CBBA}">
      <dgm:prSet phldrT="[Text]" custT="1"/>
      <dgm:spPr/>
      <dgm:t>
        <a:bodyPr/>
        <a:lstStyle/>
        <a:p>
          <a:r>
            <a:rPr lang="en-US" sz="1400" b="1" dirty="0" smtClean="0">
              <a:solidFill>
                <a:srgbClr val="FFFFFF"/>
              </a:solidFill>
            </a:rPr>
            <a:t>Identifying the Scope of the Work</a:t>
          </a:r>
          <a:endParaRPr lang="en-US" sz="1400" dirty="0"/>
        </a:p>
      </dgm:t>
    </dgm:pt>
    <dgm:pt modelId="{59A33E1A-B47E-4DE0-B472-CCAA206F0962}" type="parTrans" cxnId="{E243ED0E-E136-4D9C-8636-861ADE321E12}">
      <dgm:prSet/>
      <dgm:spPr/>
      <dgm:t>
        <a:bodyPr/>
        <a:lstStyle/>
        <a:p>
          <a:endParaRPr lang="en-US"/>
        </a:p>
      </dgm:t>
    </dgm:pt>
    <dgm:pt modelId="{21089065-60C2-4D82-8C9A-1BF25BF017A8}" type="sibTrans" cxnId="{E243ED0E-E136-4D9C-8636-861ADE321E12}">
      <dgm:prSet/>
      <dgm:spPr/>
      <dgm:t>
        <a:bodyPr/>
        <a:lstStyle/>
        <a:p>
          <a:endParaRPr lang="en-US"/>
        </a:p>
      </dgm:t>
    </dgm:pt>
    <dgm:pt modelId="{0AD42FBE-01DA-44F9-9701-BE6D7F50A0F2}">
      <dgm:prSet phldrT="[Text]" custT="1"/>
      <dgm:spPr/>
      <dgm:t>
        <a:bodyPr/>
        <a:lstStyle/>
        <a:p>
          <a:r>
            <a:rPr lang="en-US" sz="1400" b="1" dirty="0" smtClean="0">
              <a:solidFill>
                <a:srgbClr val="FFFFFF"/>
              </a:solidFill>
            </a:rPr>
            <a:t>Identifying Obtainable Measures of Success</a:t>
          </a:r>
          <a:endParaRPr lang="en-US" sz="1400" dirty="0"/>
        </a:p>
      </dgm:t>
    </dgm:pt>
    <dgm:pt modelId="{8AC05360-9F80-4F87-A29A-F83DA33E40EF}" type="parTrans" cxnId="{EDF92C1A-B56E-4E01-84DD-526C26E22385}">
      <dgm:prSet/>
      <dgm:spPr/>
      <dgm:t>
        <a:bodyPr/>
        <a:lstStyle/>
        <a:p>
          <a:endParaRPr lang="en-US"/>
        </a:p>
      </dgm:t>
    </dgm:pt>
    <dgm:pt modelId="{CE993464-61EF-44D0-BCD1-EBE8DAFF7DC5}" type="sibTrans" cxnId="{EDF92C1A-B56E-4E01-84DD-526C26E22385}">
      <dgm:prSet/>
      <dgm:spPr/>
      <dgm:t>
        <a:bodyPr/>
        <a:lstStyle/>
        <a:p>
          <a:endParaRPr lang="en-US"/>
        </a:p>
      </dgm:t>
    </dgm:pt>
    <dgm:pt modelId="{26D29546-3608-42A1-826F-EB194BF5A676}">
      <dgm:prSet phldrT="[Text]" custT="1"/>
      <dgm:spPr/>
      <dgm:t>
        <a:bodyPr/>
        <a:lstStyle/>
        <a:p>
          <a:r>
            <a:rPr lang="en-US" sz="1400" b="1" dirty="0" smtClean="0">
              <a:solidFill>
                <a:srgbClr val="FFFFFF"/>
              </a:solidFill>
            </a:rPr>
            <a:t>Only Incremental Improvement in Employee Demographic Data</a:t>
          </a:r>
          <a:endParaRPr lang="en-US" sz="1400" dirty="0"/>
        </a:p>
      </dgm:t>
    </dgm:pt>
    <dgm:pt modelId="{F21AB060-076F-473D-9C5A-12C2E93FFE66}" type="parTrans" cxnId="{AA1790A6-81A3-417D-86E7-61AE09FBCCBA}">
      <dgm:prSet/>
      <dgm:spPr/>
      <dgm:t>
        <a:bodyPr/>
        <a:lstStyle/>
        <a:p>
          <a:endParaRPr lang="en-US"/>
        </a:p>
      </dgm:t>
    </dgm:pt>
    <dgm:pt modelId="{6E437EAF-5BB0-49D0-9DD9-662A76C7CA6C}" type="sibTrans" cxnId="{AA1790A6-81A3-417D-86E7-61AE09FBCCBA}">
      <dgm:prSet/>
      <dgm:spPr/>
      <dgm:t>
        <a:bodyPr/>
        <a:lstStyle/>
        <a:p>
          <a:endParaRPr lang="en-US"/>
        </a:p>
      </dgm:t>
    </dgm:pt>
    <dgm:pt modelId="{FC817851-A1D8-4781-A164-A28FB2B44FE7}">
      <dgm:prSet phldrT="[Text]" custT="1"/>
      <dgm:spPr/>
      <dgm:t>
        <a:bodyPr/>
        <a:lstStyle/>
        <a:p>
          <a:r>
            <a:rPr lang="en-US" sz="1400" b="1" dirty="0" smtClean="0">
              <a:solidFill>
                <a:srgbClr val="FFFFFF"/>
              </a:solidFill>
            </a:rPr>
            <a:t>Increasing Cultural Proficiency in the Classroom</a:t>
          </a:r>
          <a:endParaRPr lang="en-US" sz="1400" dirty="0"/>
        </a:p>
      </dgm:t>
    </dgm:pt>
    <dgm:pt modelId="{0089F7F3-3897-48B5-AC95-6EC49A23FFF4}" type="parTrans" cxnId="{5DAF7A46-E5C2-4F33-A010-83C3CCBD7455}">
      <dgm:prSet/>
      <dgm:spPr/>
      <dgm:t>
        <a:bodyPr/>
        <a:lstStyle/>
        <a:p>
          <a:endParaRPr lang="en-US"/>
        </a:p>
      </dgm:t>
    </dgm:pt>
    <dgm:pt modelId="{21F3AC78-620A-4452-A4A2-FC042720685A}" type="sibTrans" cxnId="{5DAF7A46-E5C2-4F33-A010-83C3CCBD7455}">
      <dgm:prSet/>
      <dgm:spPr/>
      <dgm:t>
        <a:bodyPr/>
        <a:lstStyle/>
        <a:p>
          <a:endParaRPr lang="en-US"/>
        </a:p>
      </dgm:t>
    </dgm:pt>
    <dgm:pt modelId="{18F6CCBF-7B1B-4A45-835E-799BD2160394}">
      <dgm:prSet phldrT="[Text]" phldr="1"/>
      <dgm:spPr/>
      <dgm:t>
        <a:bodyPr/>
        <a:lstStyle/>
        <a:p>
          <a:endParaRPr lang="en-US"/>
        </a:p>
      </dgm:t>
    </dgm:pt>
    <dgm:pt modelId="{51A4A0C9-5A48-4444-90DC-740BE51399E0}" type="parTrans" cxnId="{398CD063-AD34-4DAF-9332-DADE8C0AA335}">
      <dgm:prSet/>
      <dgm:spPr/>
      <dgm:t>
        <a:bodyPr/>
        <a:lstStyle/>
        <a:p>
          <a:endParaRPr lang="en-US"/>
        </a:p>
      </dgm:t>
    </dgm:pt>
    <dgm:pt modelId="{E06DB8C7-ACE4-483A-A8F0-DAF7E72557AF}" type="sibTrans" cxnId="{398CD063-AD34-4DAF-9332-DADE8C0AA335}">
      <dgm:prSet/>
      <dgm:spPr/>
      <dgm:t>
        <a:bodyPr/>
        <a:lstStyle/>
        <a:p>
          <a:endParaRPr lang="en-US"/>
        </a:p>
      </dgm:t>
    </dgm:pt>
    <dgm:pt modelId="{15D3D757-F653-437C-AD25-DB8863213AA7}">
      <dgm:prSet custT="1"/>
      <dgm:spPr/>
      <dgm:t>
        <a:bodyPr/>
        <a:lstStyle/>
        <a:p>
          <a:r>
            <a:rPr lang="en-US" sz="1400" b="1" dirty="0" smtClean="0">
              <a:solidFill>
                <a:srgbClr val="FFFFFF"/>
              </a:solidFill>
            </a:rPr>
            <a:t>Lack of Expertise</a:t>
          </a:r>
          <a:endParaRPr lang="en-US" sz="1400" b="1" dirty="0">
            <a:solidFill>
              <a:srgbClr val="FFFFFF"/>
            </a:solidFill>
          </a:endParaRPr>
        </a:p>
      </dgm:t>
    </dgm:pt>
    <dgm:pt modelId="{B05FE1FD-708F-4277-B9A3-88CC6B0D5DEF}" type="parTrans" cxnId="{83CFFCDD-5333-4EA0-B5BD-B902E1151BC9}">
      <dgm:prSet/>
      <dgm:spPr/>
      <dgm:t>
        <a:bodyPr/>
        <a:lstStyle/>
        <a:p>
          <a:endParaRPr lang="en-US"/>
        </a:p>
      </dgm:t>
    </dgm:pt>
    <dgm:pt modelId="{39854B02-DE31-43B0-BA36-BC8598660C4E}" type="sibTrans" cxnId="{83CFFCDD-5333-4EA0-B5BD-B902E1151BC9}">
      <dgm:prSet/>
      <dgm:spPr/>
      <dgm:t>
        <a:bodyPr/>
        <a:lstStyle/>
        <a:p>
          <a:endParaRPr lang="en-US"/>
        </a:p>
      </dgm:t>
    </dgm:pt>
    <dgm:pt modelId="{58525F7A-A2FE-4D7E-BEF2-F3317A6DD187}">
      <dgm:prSet/>
      <dgm:spPr/>
      <dgm:t>
        <a:bodyPr/>
        <a:lstStyle/>
        <a:p>
          <a:endParaRPr lang="en-US"/>
        </a:p>
      </dgm:t>
    </dgm:pt>
    <dgm:pt modelId="{73D505E9-4D46-467D-AE63-62A0C263A65F}" type="parTrans" cxnId="{8C08EB72-6EA7-4C7D-9FF0-6567DD66B301}">
      <dgm:prSet/>
      <dgm:spPr/>
      <dgm:t>
        <a:bodyPr/>
        <a:lstStyle/>
        <a:p>
          <a:endParaRPr lang="en-US"/>
        </a:p>
      </dgm:t>
    </dgm:pt>
    <dgm:pt modelId="{F428733F-BCE7-4BF7-B505-EBA2E6A4957F}" type="sibTrans" cxnId="{8C08EB72-6EA7-4C7D-9FF0-6567DD66B301}">
      <dgm:prSet/>
      <dgm:spPr/>
      <dgm:t>
        <a:bodyPr/>
        <a:lstStyle/>
        <a:p>
          <a:endParaRPr lang="en-US"/>
        </a:p>
      </dgm:t>
    </dgm:pt>
    <dgm:pt modelId="{704E4057-E126-4DE0-8226-A887BAD24880}" type="pres">
      <dgm:prSet presAssocID="{C834C694-19AE-4970-ACDB-AE6D929D82ED}" presName="Name0" presStyleCnt="0">
        <dgm:presLayoutVars>
          <dgm:chMax val="1"/>
          <dgm:chPref val="1"/>
          <dgm:dir/>
          <dgm:animOne val="branch"/>
          <dgm:animLvl val="lvl"/>
        </dgm:presLayoutVars>
      </dgm:prSet>
      <dgm:spPr/>
      <dgm:t>
        <a:bodyPr/>
        <a:lstStyle/>
        <a:p>
          <a:endParaRPr lang="en-US"/>
        </a:p>
      </dgm:t>
    </dgm:pt>
    <dgm:pt modelId="{32C0C688-2DE9-416B-A274-7B994F82368C}" type="pres">
      <dgm:prSet presAssocID="{B22F7794-9296-4962-B73A-DFB4F82558CF}" presName="Parent" presStyleLbl="node0" presStyleIdx="0" presStyleCnt="1" custScaleX="108918">
        <dgm:presLayoutVars>
          <dgm:chMax val="6"/>
          <dgm:chPref val="6"/>
        </dgm:presLayoutVars>
      </dgm:prSet>
      <dgm:spPr/>
      <dgm:t>
        <a:bodyPr/>
        <a:lstStyle/>
        <a:p>
          <a:endParaRPr lang="en-US"/>
        </a:p>
      </dgm:t>
    </dgm:pt>
    <dgm:pt modelId="{DA0427B9-0D5A-4586-BC1E-D08D739CAF85}" type="pres">
      <dgm:prSet presAssocID="{C14B6287-F97F-4FB7-9D61-310BC23953C9}" presName="Accent1" presStyleCnt="0"/>
      <dgm:spPr/>
    </dgm:pt>
    <dgm:pt modelId="{F43E9B45-9574-47E1-A76A-C2D774ACDA3E}" type="pres">
      <dgm:prSet presAssocID="{C14B6287-F97F-4FB7-9D61-310BC23953C9}" presName="Accent" presStyleLbl="bgShp" presStyleIdx="0" presStyleCnt="6"/>
      <dgm:spPr/>
    </dgm:pt>
    <dgm:pt modelId="{9D27915A-6AEA-4195-AC06-F978A379919C}" type="pres">
      <dgm:prSet presAssocID="{C14B6287-F97F-4FB7-9D61-310BC23953C9}" presName="Child1" presStyleLbl="node1" presStyleIdx="0" presStyleCnt="6">
        <dgm:presLayoutVars>
          <dgm:chMax val="0"/>
          <dgm:chPref val="0"/>
          <dgm:bulletEnabled val="1"/>
        </dgm:presLayoutVars>
      </dgm:prSet>
      <dgm:spPr/>
      <dgm:t>
        <a:bodyPr/>
        <a:lstStyle/>
        <a:p>
          <a:endParaRPr lang="en-US"/>
        </a:p>
      </dgm:t>
    </dgm:pt>
    <dgm:pt modelId="{6AC746BB-001E-40B2-A7C0-2A062394E1EA}" type="pres">
      <dgm:prSet presAssocID="{15D3D757-F653-437C-AD25-DB8863213AA7}" presName="Accent2" presStyleCnt="0"/>
      <dgm:spPr/>
    </dgm:pt>
    <dgm:pt modelId="{BED72691-E452-4D2F-9867-BC9B853766BE}" type="pres">
      <dgm:prSet presAssocID="{15D3D757-F653-437C-AD25-DB8863213AA7}" presName="Accent" presStyleLbl="bgShp" presStyleIdx="1" presStyleCnt="6"/>
      <dgm:spPr/>
    </dgm:pt>
    <dgm:pt modelId="{2A5C0B6F-3C86-4BDC-B321-CD3BE6B62E8B}" type="pres">
      <dgm:prSet presAssocID="{15D3D757-F653-437C-AD25-DB8863213AA7}" presName="Child2" presStyleLbl="node1" presStyleIdx="1" presStyleCnt="6">
        <dgm:presLayoutVars>
          <dgm:chMax val="0"/>
          <dgm:chPref val="0"/>
          <dgm:bulletEnabled val="1"/>
        </dgm:presLayoutVars>
      </dgm:prSet>
      <dgm:spPr/>
      <dgm:t>
        <a:bodyPr/>
        <a:lstStyle/>
        <a:p>
          <a:endParaRPr lang="en-US"/>
        </a:p>
      </dgm:t>
    </dgm:pt>
    <dgm:pt modelId="{E144E350-30E3-41F4-81B6-66594FF51B64}" type="pres">
      <dgm:prSet presAssocID="{6ACE3257-899F-4CC2-AC91-7EBE38E9CBBA}" presName="Accent3" presStyleCnt="0"/>
      <dgm:spPr/>
    </dgm:pt>
    <dgm:pt modelId="{FC6A2872-869E-487C-A028-776BF13CD31E}" type="pres">
      <dgm:prSet presAssocID="{6ACE3257-899F-4CC2-AC91-7EBE38E9CBBA}" presName="Accent" presStyleLbl="bgShp" presStyleIdx="2" presStyleCnt="6"/>
      <dgm:spPr/>
    </dgm:pt>
    <dgm:pt modelId="{FE3F3780-D099-4E27-83EE-AC4DBAFCEC0A}" type="pres">
      <dgm:prSet presAssocID="{6ACE3257-899F-4CC2-AC91-7EBE38E9CBBA}" presName="Child3" presStyleLbl="node1" presStyleIdx="2" presStyleCnt="6">
        <dgm:presLayoutVars>
          <dgm:chMax val="0"/>
          <dgm:chPref val="0"/>
          <dgm:bulletEnabled val="1"/>
        </dgm:presLayoutVars>
      </dgm:prSet>
      <dgm:spPr/>
      <dgm:t>
        <a:bodyPr/>
        <a:lstStyle/>
        <a:p>
          <a:endParaRPr lang="en-US"/>
        </a:p>
      </dgm:t>
    </dgm:pt>
    <dgm:pt modelId="{CB04CBD1-E469-4E3C-8D08-C013363FFBE7}" type="pres">
      <dgm:prSet presAssocID="{0AD42FBE-01DA-44F9-9701-BE6D7F50A0F2}" presName="Accent4" presStyleCnt="0"/>
      <dgm:spPr/>
    </dgm:pt>
    <dgm:pt modelId="{B79E459D-6650-4187-BE1C-21D661C928A8}" type="pres">
      <dgm:prSet presAssocID="{0AD42FBE-01DA-44F9-9701-BE6D7F50A0F2}" presName="Accent" presStyleLbl="bgShp" presStyleIdx="3" presStyleCnt="6"/>
      <dgm:spPr/>
    </dgm:pt>
    <dgm:pt modelId="{46380F71-5994-45C7-A332-CC930EEDF21C}" type="pres">
      <dgm:prSet presAssocID="{0AD42FBE-01DA-44F9-9701-BE6D7F50A0F2}" presName="Child4" presStyleLbl="node1" presStyleIdx="3" presStyleCnt="6">
        <dgm:presLayoutVars>
          <dgm:chMax val="0"/>
          <dgm:chPref val="0"/>
          <dgm:bulletEnabled val="1"/>
        </dgm:presLayoutVars>
      </dgm:prSet>
      <dgm:spPr/>
      <dgm:t>
        <a:bodyPr/>
        <a:lstStyle/>
        <a:p>
          <a:endParaRPr lang="en-US"/>
        </a:p>
      </dgm:t>
    </dgm:pt>
    <dgm:pt modelId="{45949089-505B-45AD-AD74-A02632B577AF}" type="pres">
      <dgm:prSet presAssocID="{26D29546-3608-42A1-826F-EB194BF5A676}" presName="Accent5" presStyleCnt="0"/>
      <dgm:spPr/>
    </dgm:pt>
    <dgm:pt modelId="{C1A7D5A1-888F-4AA0-8B37-B5605AEF1978}" type="pres">
      <dgm:prSet presAssocID="{26D29546-3608-42A1-826F-EB194BF5A676}" presName="Accent" presStyleLbl="bgShp" presStyleIdx="4" presStyleCnt="6"/>
      <dgm:spPr/>
    </dgm:pt>
    <dgm:pt modelId="{4EE35D46-F715-48EA-9C6C-CB9DCDFF266B}" type="pres">
      <dgm:prSet presAssocID="{26D29546-3608-42A1-826F-EB194BF5A676}" presName="Child5" presStyleLbl="node1" presStyleIdx="4" presStyleCnt="6" custScaleX="110075" custLinFactNeighborX="-4095" custLinFactNeighborY="2249">
        <dgm:presLayoutVars>
          <dgm:chMax val="0"/>
          <dgm:chPref val="0"/>
          <dgm:bulletEnabled val="1"/>
        </dgm:presLayoutVars>
      </dgm:prSet>
      <dgm:spPr/>
      <dgm:t>
        <a:bodyPr/>
        <a:lstStyle/>
        <a:p>
          <a:endParaRPr lang="en-US"/>
        </a:p>
      </dgm:t>
    </dgm:pt>
    <dgm:pt modelId="{FAF654F1-92AC-4F7A-9C53-57122A38790B}" type="pres">
      <dgm:prSet presAssocID="{FC817851-A1D8-4781-A164-A28FB2B44FE7}" presName="Accent6" presStyleCnt="0"/>
      <dgm:spPr/>
    </dgm:pt>
    <dgm:pt modelId="{6A5D0731-B98F-4D22-9C27-78D8607A8AC1}" type="pres">
      <dgm:prSet presAssocID="{FC817851-A1D8-4781-A164-A28FB2B44FE7}" presName="Accent" presStyleLbl="bgShp" presStyleIdx="5" presStyleCnt="6"/>
      <dgm:spPr/>
      <dgm:t>
        <a:bodyPr/>
        <a:lstStyle/>
        <a:p>
          <a:endParaRPr lang="en-US"/>
        </a:p>
      </dgm:t>
    </dgm:pt>
    <dgm:pt modelId="{9B3734C1-045C-4EE9-A7EF-D1D204B16AD0}" type="pres">
      <dgm:prSet presAssocID="{FC817851-A1D8-4781-A164-A28FB2B44FE7}" presName="Child6" presStyleLbl="node1" presStyleIdx="5" presStyleCnt="6" custLinFactNeighborX="769" custLinFactNeighborY="-6058">
        <dgm:presLayoutVars>
          <dgm:chMax val="0"/>
          <dgm:chPref val="0"/>
          <dgm:bulletEnabled val="1"/>
        </dgm:presLayoutVars>
      </dgm:prSet>
      <dgm:spPr/>
      <dgm:t>
        <a:bodyPr/>
        <a:lstStyle/>
        <a:p>
          <a:endParaRPr lang="en-US"/>
        </a:p>
      </dgm:t>
    </dgm:pt>
  </dgm:ptLst>
  <dgm:cxnLst>
    <dgm:cxn modelId="{8B407285-6DB7-45B7-906C-20636258B4A8}" type="presOf" srcId="{15D3D757-F653-437C-AD25-DB8863213AA7}" destId="{2A5C0B6F-3C86-4BDC-B321-CD3BE6B62E8B}" srcOrd="0" destOrd="0" presId="urn:microsoft.com/office/officeart/2011/layout/HexagonRadial"/>
    <dgm:cxn modelId="{A889BC1A-4881-42C4-855E-91847A81D3B1}" type="presOf" srcId="{6ACE3257-899F-4CC2-AC91-7EBE38E9CBBA}" destId="{FE3F3780-D099-4E27-83EE-AC4DBAFCEC0A}" srcOrd="0" destOrd="0" presId="urn:microsoft.com/office/officeart/2011/layout/HexagonRadial"/>
    <dgm:cxn modelId="{14E4C4D9-A72E-4EEB-A06A-13670B044A22}" type="presOf" srcId="{C834C694-19AE-4970-ACDB-AE6D929D82ED}" destId="{704E4057-E126-4DE0-8226-A887BAD24880}" srcOrd="0" destOrd="0" presId="urn:microsoft.com/office/officeart/2011/layout/HexagonRadial"/>
    <dgm:cxn modelId="{D721B531-40FB-407E-9BE0-AF6B0A56E017}" type="presOf" srcId="{0AD42FBE-01DA-44F9-9701-BE6D7F50A0F2}" destId="{46380F71-5994-45C7-A332-CC930EEDF21C}" srcOrd="0" destOrd="0" presId="urn:microsoft.com/office/officeart/2011/layout/HexagonRadial"/>
    <dgm:cxn modelId="{577AA7A0-5BA9-4DA7-9EDF-52B59EC13571}" type="presOf" srcId="{B22F7794-9296-4962-B73A-DFB4F82558CF}" destId="{32C0C688-2DE9-416B-A274-7B994F82368C}" srcOrd="0" destOrd="0" presId="urn:microsoft.com/office/officeart/2011/layout/HexagonRadial"/>
    <dgm:cxn modelId="{398CD063-AD34-4DAF-9332-DADE8C0AA335}" srcId="{B22F7794-9296-4962-B73A-DFB4F82558CF}" destId="{18F6CCBF-7B1B-4A45-835E-799BD2160394}" srcOrd="7" destOrd="0" parTransId="{51A4A0C9-5A48-4444-90DC-740BE51399E0}" sibTransId="{E06DB8C7-ACE4-483A-A8F0-DAF7E72557AF}"/>
    <dgm:cxn modelId="{AA1790A6-81A3-417D-86E7-61AE09FBCCBA}" srcId="{B22F7794-9296-4962-B73A-DFB4F82558CF}" destId="{26D29546-3608-42A1-826F-EB194BF5A676}" srcOrd="4" destOrd="0" parTransId="{F21AB060-076F-473D-9C5A-12C2E93FFE66}" sibTransId="{6E437EAF-5BB0-49D0-9DD9-662A76C7CA6C}"/>
    <dgm:cxn modelId="{853B9822-31A0-47B5-9D79-335A39A3448D}" type="presOf" srcId="{C14B6287-F97F-4FB7-9D61-310BC23953C9}" destId="{9D27915A-6AEA-4195-AC06-F978A379919C}" srcOrd="0" destOrd="0" presId="urn:microsoft.com/office/officeart/2011/layout/HexagonRadial"/>
    <dgm:cxn modelId="{B8C9B675-A265-4525-B242-7892F1B38C23}" srcId="{C834C694-19AE-4970-ACDB-AE6D929D82ED}" destId="{B22F7794-9296-4962-B73A-DFB4F82558CF}" srcOrd="0" destOrd="0" parTransId="{09FF4530-3D58-4270-BF81-8C1F985C914F}" sibTransId="{BD8BF56A-8D3F-45B9-977C-4D040BFCE195}"/>
    <dgm:cxn modelId="{E48851F5-A427-4DD7-820A-38DC9F651A0F}" type="presOf" srcId="{26D29546-3608-42A1-826F-EB194BF5A676}" destId="{4EE35D46-F715-48EA-9C6C-CB9DCDFF266B}" srcOrd="0" destOrd="0" presId="urn:microsoft.com/office/officeart/2011/layout/HexagonRadial"/>
    <dgm:cxn modelId="{EDF92C1A-B56E-4E01-84DD-526C26E22385}" srcId="{B22F7794-9296-4962-B73A-DFB4F82558CF}" destId="{0AD42FBE-01DA-44F9-9701-BE6D7F50A0F2}" srcOrd="3" destOrd="0" parTransId="{8AC05360-9F80-4F87-A29A-F83DA33E40EF}" sibTransId="{CE993464-61EF-44D0-BCD1-EBE8DAFF7DC5}"/>
    <dgm:cxn modelId="{8C08EB72-6EA7-4C7D-9FF0-6567DD66B301}" srcId="{B22F7794-9296-4962-B73A-DFB4F82558CF}" destId="{58525F7A-A2FE-4D7E-BEF2-F3317A6DD187}" srcOrd="6" destOrd="0" parTransId="{73D505E9-4D46-467D-AE63-62A0C263A65F}" sibTransId="{F428733F-BCE7-4BF7-B505-EBA2E6A4957F}"/>
    <dgm:cxn modelId="{2CC85847-EDF2-43E7-AA82-069DCB544509}" type="presOf" srcId="{FC817851-A1D8-4781-A164-A28FB2B44FE7}" destId="{9B3734C1-045C-4EE9-A7EF-D1D204B16AD0}" srcOrd="0" destOrd="0" presId="urn:microsoft.com/office/officeart/2011/layout/HexagonRadial"/>
    <dgm:cxn modelId="{E243ED0E-E136-4D9C-8636-861ADE321E12}" srcId="{B22F7794-9296-4962-B73A-DFB4F82558CF}" destId="{6ACE3257-899F-4CC2-AC91-7EBE38E9CBBA}" srcOrd="2" destOrd="0" parTransId="{59A33E1A-B47E-4DE0-B472-CCAA206F0962}" sibTransId="{21089065-60C2-4D82-8C9A-1BF25BF017A8}"/>
    <dgm:cxn modelId="{5DAF7A46-E5C2-4F33-A010-83C3CCBD7455}" srcId="{B22F7794-9296-4962-B73A-DFB4F82558CF}" destId="{FC817851-A1D8-4781-A164-A28FB2B44FE7}" srcOrd="5" destOrd="0" parTransId="{0089F7F3-3897-48B5-AC95-6EC49A23FFF4}" sibTransId="{21F3AC78-620A-4452-A4A2-FC042720685A}"/>
    <dgm:cxn modelId="{83CFFCDD-5333-4EA0-B5BD-B902E1151BC9}" srcId="{B22F7794-9296-4962-B73A-DFB4F82558CF}" destId="{15D3D757-F653-437C-AD25-DB8863213AA7}" srcOrd="1" destOrd="0" parTransId="{B05FE1FD-708F-4277-B9A3-88CC6B0D5DEF}" sibTransId="{39854B02-DE31-43B0-BA36-BC8598660C4E}"/>
    <dgm:cxn modelId="{BFCFBE33-E593-4AC2-9C5B-E36E35CB1793}" srcId="{B22F7794-9296-4962-B73A-DFB4F82558CF}" destId="{C14B6287-F97F-4FB7-9D61-310BC23953C9}" srcOrd="0" destOrd="0" parTransId="{63D188D1-EAE8-460A-9338-EBA409356E75}" sibTransId="{026629FE-D225-48DA-9448-10D828E2365A}"/>
    <dgm:cxn modelId="{A03D4E8B-7145-413C-82EE-B24A412C1ACE}" type="presParOf" srcId="{704E4057-E126-4DE0-8226-A887BAD24880}" destId="{32C0C688-2DE9-416B-A274-7B994F82368C}" srcOrd="0" destOrd="0" presId="urn:microsoft.com/office/officeart/2011/layout/HexagonRadial"/>
    <dgm:cxn modelId="{24C21047-502C-44A7-864B-73214887EB76}" type="presParOf" srcId="{704E4057-E126-4DE0-8226-A887BAD24880}" destId="{DA0427B9-0D5A-4586-BC1E-D08D739CAF85}" srcOrd="1" destOrd="0" presId="urn:microsoft.com/office/officeart/2011/layout/HexagonRadial"/>
    <dgm:cxn modelId="{CD1E337D-7054-43F7-9A18-381602B63D3D}" type="presParOf" srcId="{DA0427B9-0D5A-4586-BC1E-D08D739CAF85}" destId="{F43E9B45-9574-47E1-A76A-C2D774ACDA3E}" srcOrd="0" destOrd="0" presId="urn:microsoft.com/office/officeart/2011/layout/HexagonRadial"/>
    <dgm:cxn modelId="{408CC2FB-52D0-473F-A757-B387418E65B2}" type="presParOf" srcId="{704E4057-E126-4DE0-8226-A887BAD24880}" destId="{9D27915A-6AEA-4195-AC06-F978A379919C}" srcOrd="2" destOrd="0" presId="urn:microsoft.com/office/officeart/2011/layout/HexagonRadial"/>
    <dgm:cxn modelId="{D18ED36C-ABCF-4E9C-9C56-CAD6AE190778}" type="presParOf" srcId="{704E4057-E126-4DE0-8226-A887BAD24880}" destId="{6AC746BB-001E-40B2-A7C0-2A062394E1EA}" srcOrd="3" destOrd="0" presId="urn:microsoft.com/office/officeart/2011/layout/HexagonRadial"/>
    <dgm:cxn modelId="{289FB396-C733-41FD-8D84-8783920E0917}" type="presParOf" srcId="{6AC746BB-001E-40B2-A7C0-2A062394E1EA}" destId="{BED72691-E452-4D2F-9867-BC9B853766BE}" srcOrd="0" destOrd="0" presId="urn:microsoft.com/office/officeart/2011/layout/HexagonRadial"/>
    <dgm:cxn modelId="{C76AC2A6-A3B4-4319-A837-CC70EE467902}" type="presParOf" srcId="{704E4057-E126-4DE0-8226-A887BAD24880}" destId="{2A5C0B6F-3C86-4BDC-B321-CD3BE6B62E8B}" srcOrd="4" destOrd="0" presId="urn:microsoft.com/office/officeart/2011/layout/HexagonRadial"/>
    <dgm:cxn modelId="{6AD9D993-21DF-41A4-958A-CCC44565A2DD}" type="presParOf" srcId="{704E4057-E126-4DE0-8226-A887BAD24880}" destId="{E144E350-30E3-41F4-81B6-66594FF51B64}" srcOrd="5" destOrd="0" presId="urn:microsoft.com/office/officeart/2011/layout/HexagonRadial"/>
    <dgm:cxn modelId="{96860E69-1162-445E-8CAE-05BAE3B95338}" type="presParOf" srcId="{E144E350-30E3-41F4-81B6-66594FF51B64}" destId="{FC6A2872-869E-487C-A028-776BF13CD31E}" srcOrd="0" destOrd="0" presId="urn:microsoft.com/office/officeart/2011/layout/HexagonRadial"/>
    <dgm:cxn modelId="{0164678A-386D-4956-92E4-7EDFEE0CEF2B}" type="presParOf" srcId="{704E4057-E126-4DE0-8226-A887BAD24880}" destId="{FE3F3780-D099-4E27-83EE-AC4DBAFCEC0A}" srcOrd="6" destOrd="0" presId="urn:microsoft.com/office/officeart/2011/layout/HexagonRadial"/>
    <dgm:cxn modelId="{EA6BE4D1-78AE-4684-B6C7-8213F752D35F}" type="presParOf" srcId="{704E4057-E126-4DE0-8226-A887BAD24880}" destId="{CB04CBD1-E469-4E3C-8D08-C013363FFBE7}" srcOrd="7" destOrd="0" presId="urn:microsoft.com/office/officeart/2011/layout/HexagonRadial"/>
    <dgm:cxn modelId="{8A1598CB-BA56-4866-B514-4C893970DE50}" type="presParOf" srcId="{CB04CBD1-E469-4E3C-8D08-C013363FFBE7}" destId="{B79E459D-6650-4187-BE1C-21D661C928A8}" srcOrd="0" destOrd="0" presId="urn:microsoft.com/office/officeart/2011/layout/HexagonRadial"/>
    <dgm:cxn modelId="{A1B419AD-F5A6-4D29-AA27-A542C472BC58}" type="presParOf" srcId="{704E4057-E126-4DE0-8226-A887BAD24880}" destId="{46380F71-5994-45C7-A332-CC930EEDF21C}" srcOrd="8" destOrd="0" presId="urn:microsoft.com/office/officeart/2011/layout/HexagonRadial"/>
    <dgm:cxn modelId="{3422EB9A-07B0-482C-A00B-6592E458DCE4}" type="presParOf" srcId="{704E4057-E126-4DE0-8226-A887BAD24880}" destId="{45949089-505B-45AD-AD74-A02632B577AF}" srcOrd="9" destOrd="0" presId="urn:microsoft.com/office/officeart/2011/layout/HexagonRadial"/>
    <dgm:cxn modelId="{C26C20A6-F0D9-485A-97F6-E8E1BBE60399}" type="presParOf" srcId="{45949089-505B-45AD-AD74-A02632B577AF}" destId="{C1A7D5A1-888F-4AA0-8B37-B5605AEF1978}" srcOrd="0" destOrd="0" presId="urn:microsoft.com/office/officeart/2011/layout/HexagonRadial"/>
    <dgm:cxn modelId="{0B031C9C-3DA8-4F00-979F-F6402BDA3685}" type="presParOf" srcId="{704E4057-E126-4DE0-8226-A887BAD24880}" destId="{4EE35D46-F715-48EA-9C6C-CB9DCDFF266B}" srcOrd="10" destOrd="0" presId="urn:microsoft.com/office/officeart/2011/layout/HexagonRadial"/>
    <dgm:cxn modelId="{5652B3F0-44F0-42B6-9608-975C67FB2A34}" type="presParOf" srcId="{704E4057-E126-4DE0-8226-A887BAD24880}" destId="{FAF654F1-92AC-4F7A-9C53-57122A38790B}" srcOrd="11" destOrd="0" presId="urn:microsoft.com/office/officeart/2011/layout/HexagonRadial"/>
    <dgm:cxn modelId="{287B8B6F-CA42-4A38-A6E8-331825F2516C}" type="presParOf" srcId="{FAF654F1-92AC-4F7A-9C53-57122A38790B}" destId="{6A5D0731-B98F-4D22-9C27-78D8607A8AC1}" srcOrd="0" destOrd="0" presId="urn:microsoft.com/office/officeart/2011/layout/HexagonRadial"/>
    <dgm:cxn modelId="{F9E8E0EE-FDFF-43AA-9077-9D9ADEA787B3}" type="presParOf" srcId="{704E4057-E126-4DE0-8226-A887BAD24880}" destId="{9B3734C1-045C-4EE9-A7EF-D1D204B16AD0}" srcOrd="12" destOrd="0" presId="urn:microsoft.com/office/officeart/2011/layout/HexagonRadial"/>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38F78-6842-4910-A694-B5DFFCD67697}">
      <dsp:nvSpPr>
        <dsp:cNvPr id="0" name=""/>
        <dsp:cNvSpPr/>
      </dsp:nvSpPr>
      <dsp:spPr>
        <a:xfrm rot="5400000">
          <a:off x="1707751" y="1074843"/>
          <a:ext cx="991327" cy="112859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57F273-9504-47D0-B69F-AA499BB9BDEE}">
      <dsp:nvSpPr>
        <dsp:cNvPr id="0" name=""/>
        <dsp:cNvSpPr/>
      </dsp:nvSpPr>
      <dsp:spPr>
        <a:xfrm>
          <a:off x="1169346" y="29349"/>
          <a:ext cx="2220336" cy="106128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Diversifying the Workforce – A Longstanding Board Goal</a:t>
          </a:r>
          <a:endParaRPr lang="en-US" sz="1400" kern="1200" dirty="0"/>
        </a:p>
      </dsp:txBody>
      <dsp:txXfrm>
        <a:off x="1221163" y="81166"/>
        <a:ext cx="2116702" cy="957655"/>
      </dsp:txXfrm>
    </dsp:sp>
    <dsp:sp modelId="{D1C1DAAE-9238-4EB0-98AE-C2BD994BCD53}">
      <dsp:nvSpPr>
        <dsp:cNvPr id="0" name=""/>
        <dsp:cNvSpPr/>
      </dsp:nvSpPr>
      <dsp:spPr>
        <a:xfrm>
          <a:off x="3113920" y="87344"/>
          <a:ext cx="1213734" cy="944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dsp:txBody>
      <dsp:txXfrm>
        <a:off x="3113920" y="87344"/>
        <a:ext cx="1213734" cy="944120"/>
      </dsp:txXfrm>
    </dsp:sp>
    <dsp:sp modelId="{2F4F2BCF-174B-4C24-8CD9-448B4171F6C3}">
      <dsp:nvSpPr>
        <dsp:cNvPr id="0" name=""/>
        <dsp:cNvSpPr/>
      </dsp:nvSpPr>
      <dsp:spPr>
        <a:xfrm rot="5400000">
          <a:off x="3114849" y="2470844"/>
          <a:ext cx="991327" cy="112859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67F72E-808D-4B52-B2FF-7DFD90DE8A1D}">
      <dsp:nvSpPr>
        <dsp:cNvPr id="0" name=""/>
        <dsp:cNvSpPr/>
      </dsp:nvSpPr>
      <dsp:spPr>
        <a:xfrm>
          <a:off x="2685334" y="1288114"/>
          <a:ext cx="2002556" cy="133576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DS Joins NYSCOSS Commission on Diversity and Inclusivity </a:t>
          </a:r>
          <a:endParaRPr lang="en-US" sz="1400" kern="1200" dirty="0"/>
        </a:p>
      </dsp:txBody>
      <dsp:txXfrm>
        <a:off x="2750552" y="1353332"/>
        <a:ext cx="1872120" cy="1205325"/>
      </dsp:txXfrm>
    </dsp:sp>
    <dsp:sp modelId="{5CE5D432-3D16-413C-B1CD-2809E3189F1A}">
      <dsp:nvSpPr>
        <dsp:cNvPr id="0" name=""/>
        <dsp:cNvSpPr/>
      </dsp:nvSpPr>
      <dsp:spPr>
        <a:xfrm>
          <a:off x="4521018" y="1483345"/>
          <a:ext cx="1213734" cy="944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dsp:txBody>
      <dsp:txXfrm>
        <a:off x="4521018" y="1483345"/>
        <a:ext cx="1213734" cy="944120"/>
      </dsp:txXfrm>
    </dsp:sp>
    <dsp:sp modelId="{56DBC2FC-0C09-46A2-9B6A-3389D3A9844C}">
      <dsp:nvSpPr>
        <dsp:cNvPr id="0" name=""/>
        <dsp:cNvSpPr/>
      </dsp:nvSpPr>
      <dsp:spPr>
        <a:xfrm rot="5400000">
          <a:off x="4643186" y="3887416"/>
          <a:ext cx="991327" cy="112859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B76984-F004-4A30-A666-288C2D4A49D1}">
      <dsp:nvSpPr>
        <dsp:cNvPr id="0" name=""/>
        <dsp:cNvSpPr/>
      </dsp:nvSpPr>
      <dsp:spPr>
        <a:xfrm>
          <a:off x="4201322" y="2684115"/>
          <a:ext cx="2027255" cy="137690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COO Joins NYSAWA Board</a:t>
          </a:r>
          <a:endParaRPr lang="en-US" sz="1600" kern="1200" dirty="0"/>
        </a:p>
      </dsp:txBody>
      <dsp:txXfrm>
        <a:off x="4268549" y="2751342"/>
        <a:ext cx="1892801" cy="1242448"/>
      </dsp:txXfrm>
    </dsp:sp>
    <dsp:sp modelId="{A75D2106-E1A1-47B3-9111-A456CB0ACB99}">
      <dsp:nvSpPr>
        <dsp:cNvPr id="0" name=""/>
        <dsp:cNvSpPr/>
      </dsp:nvSpPr>
      <dsp:spPr>
        <a:xfrm>
          <a:off x="6049355" y="2899916"/>
          <a:ext cx="1213734" cy="944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dsp:txBody>
      <dsp:txXfrm>
        <a:off x="6049355" y="2899916"/>
        <a:ext cx="1213734" cy="944120"/>
      </dsp:txXfrm>
    </dsp:sp>
    <dsp:sp modelId="{B6412182-66E0-4638-87D4-5F22F461E6CF}">
      <dsp:nvSpPr>
        <dsp:cNvPr id="0" name=""/>
        <dsp:cNvSpPr/>
      </dsp:nvSpPr>
      <dsp:spPr>
        <a:xfrm>
          <a:off x="5717310" y="4100687"/>
          <a:ext cx="1952542" cy="143256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July </a:t>
          </a:r>
          <a:r>
            <a:rPr lang="en-US" sz="1200" b="1" kern="1200" dirty="0" smtClean="0">
              <a:solidFill>
                <a:schemeClr val="bg1"/>
              </a:solidFill>
            </a:rPr>
            <a:t>2018 and 2019</a:t>
          </a:r>
        </a:p>
        <a:p>
          <a:pPr lvl="0" algn="ctr" defTabSz="533400">
            <a:lnSpc>
              <a:spcPct val="90000"/>
            </a:lnSpc>
            <a:spcBef>
              <a:spcPct val="0"/>
            </a:spcBef>
            <a:spcAft>
              <a:spcPct val="35000"/>
            </a:spcAft>
          </a:pPr>
          <a:r>
            <a:rPr lang="en-US" sz="1200" b="1" kern="1200" dirty="0" smtClean="0">
              <a:solidFill>
                <a:schemeClr val="bg1"/>
              </a:solidFill>
            </a:rPr>
            <a:t>- </a:t>
          </a:r>
          <a:r>
            <a:rPr lang="en-US" sz="1200" b="1" kern="1200" dirty="0" smtClean="0">
              <a:solidFill>
                <a:schemeClr val="bg1"/>
              </a:solidFill>
            </a:rPr>
            <a:t>COO, DS, and </a:t>
          </a:r>
          <a:r>
            <a:rPr lang="en-US" sz="1200" b="1" kern="1200" dirty="0" smtClean="0">
              <a:solidFill>
                <a:schemeClr val="bg1"/>
              </a:solidFill>
            </a:rPr>
            <a:t>ESBOCES Board </a:t>
          </a:r>
          <a:r>
            <a:rPr lang="en-US" sz="1200" b="1" kern="1200" dirty="0" smtClean="0">
              <a:solidFill>
                <a:schemeClr val="bg1"/>
              </a:solidFill>
            </a:rPr>
            <a:t>Members attend the NYSCOSS Thought Symposium in Ithaca</a:t>
          </a:r>
          <a:endParaRPr lang="en-US" sz="1200" b="1" kern="1200" dirty="0">
            <a:solidFill>
              <a:schemeClr val="bg1"/>
            </a:solidFill>
          </a:endParaRPr>
        </a:p>
      </dsp:txBody>
      <dsp:txXfrm>
        <a:off x="5787255" y="4170632"/>
        <a:ext cx="1812652" cy="129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09D31-98AC-4A2C-A90A-A941C50E8279}">
      <dsp:nvSpPr>
        <dsp:cNvPr id="0" name=""/>
        <dsp:cNvSpPr/>
      </dsp:nvSpPr>
      <dsp:spPr>
        <a:xfrm>
          <a:off x="3627260" y="-61826"/>
          <a:ext cx="1783141" cy="15931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Regional Diversity Workforce Advisory Council</a:t>
          </a:r>
          <a:endParaRPr lang="en-US" sz="1400" kern="1200" dirty="0"/>
        </a:p>
      </dsp:txBody>
      <dsp:txXfrm>
        <a:off x="3888395" y="171484"/>
        <a:ext cx="1260871" cy="1126523"/>
      </dsp:txXfrm>
    </dsp:sp>
    <dsp:sp modelId="{78D406AC-9B29-4785-A3C0-F283B81FA1B5}">
      <dsp:nvSpPr>
        <dsp:cNvPr id="0" name=""/>
        <dsp:cNvSpPr/>
      </dsp:nvSpPr>
      <dsp:spPr>
        <a:xfrm rot="2160000">
          <a:off x="5280455" y="1129669"/>
          <a:ext cx="290840" cy="528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a:off x="5288787" y="1209659"/>
        <a:ext cx="203588" cy="316897"/>
      </dsp:txXfrm>
    </dsp:sp>
    <dsp:sp modelId="{F9263778-4CBF-4830-A606-5DA83D343162}">
      <dsp:nvSpPr>
        <dsp:cNvPr id="0" name=""/>
        <dsp:cNvSpPr/>
      </dsp:nvSpPr>
      <dsp:spPr>
        <a:xfrm>
          <a:off x="5424317" y="1246751"/>
          <a:ext cx="1990259" cy="1737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Long Island Consortium for Equity and Excellence (LICEE)</a:t>
          </a:r>
          <a:endParaRPr lang="en-US" sz="1400" kern="1200" dirty="0"/>
        </a:p>
      </dsp:txBody>
      <dsp:txXfrm>
        <a:off x="5715784" y="1501237"/>
        <a:ext cx="1407325" cy="1228770"/>
      </dsp:txXfrm>
    </dsp:sp>
    <dsp:sp modelId="{7D934DE0-6A13-4B28-8B9C-070B517CBE23}">
      <dsp:nvSpPr>
        <dsp:cNvPr id="0" name=""/>
        <dsp:cNvSpPr/>
      </dsp:nvSpPr>
      <dsp:spPr>
        <a:xfrm rot="6502681">
          <a:off x="5942621" y="2905828"/>
          <a:ext cx="253120" cy="528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10800000">
        <a:off x="5992560" y="2975429"/>
        <a:ext cx="177184" cy="316897"/>
      </dsp:txXfrm>
    </dsp:sp>
    <dsp:sp modelId="{214D3192-E40C-4731-8677-846EBCF8B239}">
      <dsp:nvSpPr>
        <dsp:cNvPr id="0" name=""/>
        <dsp:cNvSpPr/>
      </dsp:nvSpPr>
      <dsp:spPr>
        <a:xfrm>
          <a:off x="4796309" y="3359540"/>
          <a:ext cx="1826051" cy="1786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Hosted the Long Island NYSCOSS Regional Thought Symposium</a:t>
          </a:r>
          <a:endParaRPr lang="en-US" sz="1400" kern="1200" dirty="0"/>
        </a:p>
      </dsp:txBody>
      <dsp:txXfrm>
        <a:off x="5063728" y="3621239"/>
        <a:ext cx="1291213" cy="1263592"/>
      </dsp:txXfrm>
    </dsp:sp>
    <dsp:sp modelId="{5477512B-75E7-4ED9-A1F8-C6CA40FB58E3}">
      <dsp:nvSpPr>
        <dsp:cNvPr id="0" name=""/>
        <dsp:cNvSpPr/>
      </dsp:nvSpPr>
      <dsp:spPr>
        <a:xfrm rot="10770162">
          <a:off x="4443777" y="3998858"/>
          <a:ext cx="249153" cy="528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10800000">
        <a:off x="4518522" y="4104167"/>
        <a:ext cx="174407" cy="316897"/>
      </dsp:txXfrm>
    </dsp:sp>
    <dsp:sp modelId="{4CB730B7-5952-4A46-BD2C-A5406B730030}">
      <dsp:nvSpPr>
        <dsp:cNvPr id="0" name=""/>
        <dsp:cNvSpPr/>
      </dsp:nvSpPr>
      <dsp:spPr>
        <a:xfrm>
          <a:off x="2323959" y="3435750"/>
          <a:ext cx="2002356" cy="1675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Development and Support of Multiple Regional </a:t>
          </a:r>
        </a:p>
        <a:p>
          <a:pPr lvl="0" algn="ctr" defTabSz="622300">
            <a:lnSpc>
              <a:spcPct val="90000"/>
            </a:lnSpc>
            <a:spcBef>
              <a:spcPct val="0"/>
            </a:spcBef>
            <a:spcAft>
              <a:spcPct val="35000"/>
            </a:spcAft>
          </a:pPr>
          <a:r>
            <a:rPr lang="en-US" sz="1400" b="1" kern="1200" dirty="0" smtClean="0">
              <a:solidFill>
                <a:schemeClr val="bg1"/>
              </a:solidFill>
            </a:rPr>
            <a:t>D &amp; I Workshops</a:t>
          </a:r>
        </a:p>
      </dsp:txBody>
      <dsp:txXfrm>
        <a:off x="2617197" y="3681189"/>
        <a:ext cx="1415880" cy="1185081"/>
      </dsp:txXfrm>
    </dsp:sp>
    <dsp:sp modelId="{C52EC037-7C5B-498B-9EB2-3A5189FE0C7F}">
      <dsp:nvSpPr>
        <dsp:cNvPr id="0" name=""/>
        <dsp:cNvSpPr/>
      </dsp:nvSpPr>
      <dsp:spPr>
        <a:xfrm rot="15111779">
          <a:off x="2839517" y="2956739"/>
          <a:ext cx="281446" cy="528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10800000">
        <a:off x="2894876" y="3102491"/>
        <a:ext cx="197012" cy="316897"/>
      </dsp:txXfrm>
    </dsp:sp>
    <dsp:sp modelId="{4C34DE3C-2D77-4FA3-8CFA-96D30CF0C1C8}">
      <dsp:nvSpPr>
        <dsp:cNvPr id="0" name=""/>
        <dsp:cNvSpPr/>
      </dsp:nvSpPr>
      <dsp:spPr>
        <a:xfrm>
          <a:off x="1729422" y="1226047"/>
          <a:ext cx="1777585" cy="17791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ESBOCES Diversity and Inclusivity Task Force</a:t>
          </a:r>
          <a:endParaRPr lang="en-US" sz="1400" kern="1200" dirty="0"/>
        </a:p>
      </dsp:txBody>
      <dsp:txXfrm>
        <a:off x="1989743" y="1486597"/>
        <a:ext cx="1256943" cy="1258050"/>
      </dsp:txXfrm>
    </dsp:sp>
    <dsp:sp modelId="{0B6A41A3-2DD6-432A-AB47-9B1A4734B46B}">
      <dsp:nvSpPr>
        <dsp:cNvPr id="0" name=""/>
        <dsp:cNvSpPr/>
      </dsp:nvSpPr>
      <dsp:spPr>
        <a:xfrm rot="19440000">
          <a:off x="3414569" y="1156433"/>
          <a:ext cx="320759" cy="528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a:off x="3423758" y="1290347"/>
        <a:ext cx="224531" cy="316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1B33A-BC09-4BE2-BAB8-567B95ADCA2D}">
      <dsp:nvSpPr>
        <dsp:cNvPr id="0" name=""/>
        <dsp:cNvSpPr/>
      </dsp:nvSpPr>
      <dsp:spPr>
        <a:xfrm>
          <a:off x="0" y="68262"/>
          <a:ext cx="2547937" cy="15287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rPr>
            <a:t>Developed a DEI Work Plan</a:t>
          </a:r>
          <a:endParaRPr lang="en-US" sz="1700" kern="1200" dirty="0"/>
        </a:p>
      </dsp:txBody>
      <dsp:txXfrm>
        <a:off x="0" y="68262"/>
        <a:ext cx="2547937" cy="1528762"/>
      </dsp:txXfrm>
    </dsp:sp>
    <dsp:sp modelId="{78BD8F70-2AC9-4844-AACB-58D1ADB115A4}">
      <dsp:nvSpPr>
        <dsp:cNvPr id="0" name=""/>
        <dsp:cNvSpPr/>
      </dsp:nvSpPr>
      <dsp:spPr>
        <a:xfrm>
          <a:off x="2802731" y="68262"/>
          <a:ext cx="2547937" cy="15287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rPr>
            <a:t>Formulated DEI Board Committee</a:t>
          </a:r>
          <a:endParaRPr lang="en-US" sz="1700" kern="1200" dirty="0"/>
        </a:p>
      </dsp:txBody>
      <dsp:txXfrm>
        <a:off x="2802731" y="68262"/>
        <a:ext cx="2547937" cy="1528762"/>
      </dsp:txXfrm>
    </dsp:sp>
    <dsp:sp modelId="{7F24B1DA-5031-4D87-A01C-6EE3775250E5}">
      <dsp:nvSpPr>
        <dsp:cNvPr id="0" name=""/>
        <dsp:cNvSpPr/>
      </dsp:nvSpPr>
      <dsp:spPr>
        <a:xfrm>
          <a:off x="5605462" y="68262"/>
          <a:ext cx="2547937" cy="15287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rPr>
            <a:t>Implemented Implicit Bias Training as part of Hiring Process</a:t>
          </a:r>
          <a:endParaRPr lang="en-US" sz="1700" kern="1200" dirty="0"/>
        </a:p>
      </dsp:txBody>
      <dsp:txXfrm>
        <a:off x="5605462" y="68262"/>
        <a:ext cx="2547937" cy="1528762"/>
      </dsp:txXfrm>
    </dsp:sp>
    <dsp:sp modelId="{9539A7F5-5091-446C-902B-F03A82D67C6C}">
      <dsp:nvSpPr>
        <dsp:cNvPr id="0" name=""/>
        <dsp:cNvSpPr/>
      </dsp:nvSpPr>
      <dsp:spPr>
        <a:xfrm>
          <a:off x="1447789" y="1727194"/>
          <a:ext cx="2547937" cy="15287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rPr>
            <a:t>Incorporated DEI into Teacher and Administrator Induction Program</a:t>
          </a:r>
          <a:endParaRPr lang="en-US" sz="1700" b="1" kern="1200" dirty="0">
            <a:solidFill>
              <a:srgbClr val="FFFFFF"/>
            </a:solidFill>
          </a:endParaRPr>
        </a:p>
      </dsp:txBody>
      <dsp:txXfrm>
        <a:off x="1447789" y="1727194"/>
        <a:ext cx="2547937" cy="1528762"/>
      </dsp:txXfrm>
    </dsp:sp>
    <dsp:sp modelId="{6B096C41-043D-4A8E-A78D-6AB6C1773F5B}">
      <dsp:nvSpPr>
        <dsp:cNvPr id="0" name=""/>
        <dsp:cNvSpPr/>
      </dsp:nvSpPr>
      <dsp:spPr>
        <a:xfrm>
          <a:off x="4462457" y="1715300"/>
          <a:ext cx="2547937" cy="15287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rPr>
            <a:t>Increased Participation in Regional Training Offerings</a:t>
          </a:r>
          <a:endParaRPr lang="en-US" sz="1700" kern="1200" dirty="0"/>
        </a:p>
      </dsp:txBody>
      <dsp:txXfrm>
        <a:off x="4462457" y="1715300"/>
        <a:ext cx="2547937" cy="1528762"/>
      </dsp:txXfrm>
    </dsp:sp>
    <dsp:sp modelId="{04516D4C-3D68-4270-9E47-90E34FCD36BC}">
      <dsp:nvSpPr>
        <dsp:cNvPr id="0" name=""/>
        <dsp:cNvSpPr/>
      </dsp:nvSpPr>
      <dsp:spPr>
        <a:xfrm>
          <a:off x="4462457" y="3436931"/>
          <a:ext cx="2547937" cy="15287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rPr>
            <a:t>Increase in “Water Cooler” Conversations</a:t>
          </a:r>
          <a:endParaRPr lang="en-US" sz="1700" b="1" kern="1200" dirty="0">
            <a:solidFill>
              <a:srgbClr val="FFFFFF"/>
            </a:solidFill>
          </a:endParaRPr>
        </a:p>
      </dsp:txBody>
      <dsp:txXfrm>
        <a:off x="4462457" y="3436931"/>
        <a:ext cx="2547937" cy="1528762"/>
      </dsp:txXfrm>
    </dsp:sp>
    <dsp:sp modelId="{0A52EE62-4D8D-455E-A0B9-7D55CCB9587E}">
      <dsp:nvSpPr>
        <dsp:cNvPr id="0" name=""/>
        <dsp:cNvSpPr/>
      </dsp:nvSpPr>
      <dsp:spPr>
        <a:xfrm>
          <a:off x="1447789" y="3455990"/>
          <a:ext cx="2547937" cy="15287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rPr>
            <a:t>Facilitated Training for Suffolk County School Superintendents Association</a:t>
          </a:r>
          <a:endParaRPr lang="en-US" sz="1700" b="1" kern="1200" dirty="0">
            <a:solidFill>
              <a:srgbClr val="FFFFFF"/>
            </a:solidFill>
          </a:endParaRPr>
        </a:p>
      </dsp:txBody>
      <dsp:txXfrm>
        <a:off x="1447789" y="3455990"/>
        <a:ext cx="2547937" cy="15287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0C688-2DE9-416B-A274-7B994F82368C}">
      <dsp:nvSpPr>
        <dsp:cNvPr id="0" name=""/>
        <dsp:cNvSpPr/>
      </dsp:nvSpPr>
      <dsp:spPr>
        <a:xfrm>
          <a:off x="3245674" y="1991151"/>
          <a:ext cx="2756540" cy="218927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mn-lt"/>
            </a:rPr>
            <a:t>Challenges</a:t>
          </a:r>
          <a:endParaRPr lang="en-US" sz="2000" kern="1200" dirty="0"/>
        </a:p>
      </dsp:txBody>
      <dsp:txXfrm>
        <a:off x="3683878" y="2339178"/>
        <a:ext cx="1880132" cy="1493225"/>
      </dsp:txXfrm>
    </dsp:sp>
    <dsp:sp modelId="{BED72691-E452-4D2F-9867-BC9B853766BE}">
      <dsp:nvSpPr>
        <dsp:cNvPr id="0" name=""/>
        <dsp:cNvSpPr/>
      </dsp:nvSpPr>
      <dsp:spPr>
        <a:xfrm>
          <a:off x="4943316" y="943729"/>
          <a:ext cx="954878" cy="82275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27915A-6AEA-4195-AC06-F978A379919C}">
      <dsp:nvSpPr>
        <dsp:cNvPr id="0" name=""/>
        <dsp:cNvSpPr/>
      </dsp:nvSpPr>
      <dsp:spPr>
        <a:xfrm>
          <a:off x="3591651" y="0"/>
          <a:ext cx="2074005" cy="179425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rPr>
            <a:t>Identifying and Confronting Our Own Biases </a:t>
          </a:r>
          <a:endParaRPr lang="en-US" sz="1400" kern="1200" dirty="0"/>
        </a:p>
      </dsp:txBody>
      <dsp:txXfrm>
        <a:off x="3935358" y="297347"/>
        <a:ext cx="1386591" cy="1199564"/>
      </dsp:txXfrm>
    </dsp:sp>
    <dsp:sp modelId="{FC6A2872-869E-487C-A028-776BF13CD31E}">
      <dsp:nvSpPr>
        <dsp:cNvPr id="0" name=""/>
        <dsp:cNvSpPr/>
      </dsp:nvSpPr>
      <dsp:spPr>
        <a:xfrm>
          <a:off x="6057734" y="2481841"/>
          <a:ext cx="954878" cy="82275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5C0B6F-3C86-4BDC-B321-CD3BE6B62E8B}">
      <dsp:nvSpPr>
        <dsp:cNvPr id="0" name=""/>
        <dsp:cNvSpPr/>
      </dsp:nvSpPr>
      <dsp:spPr>
        <a:xfrm>
          <a:off x="5493755" y="1103589"/>
          <a:ext cx="2074005" cy="179425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rPr>
            <a:t>Lack of Expertise</a:t>
          </a:r>
          <a:endParaRPr lang="en-US" sz="1400" b="1" kern="1200" dirty="0">
            <a:solidFill>
              <a:srgbClr val="FFFFFF"/>
            </a:solidFill>
          </a:endParaRPr>
        </a:p>
      </dsp:txBody>
      <dsp:txXfrm>
        <a:off x="5837462" y="1400936"/>
        <a:ext cx="1386591" cy="1199564"/>
      </dsp:txXfrm>
    </dsp:sp>
    <dsp:sp modelId="{B79E459D-6650-4187-BE1C-21D661C928A8}">
      <dsp:nvSpPr>
        <dsp:cNvPr id="0" name=""/>
        <dsp:cNvSpPr/>
      </dsp:nvSpPr>
      <dsp:spPr>
        <a:xfrm>
          <a:off x="5283587" y="4218081"/>
          <a:ext cx="954878" cy="82275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3F3780-D099-4E27-83EE-AC4DBAFCEC0A}">
      <dsp:nvSpPr>
        <dsp:cNvPr id="0" name=""/>
        <dsp:cNvSpPr/>
      </dsp:nvSpPr>
      <dsp:spPr>
        <a:xfrm>
          <a:off x="5493755" y="3273117"/>
          <a:ext cx="2074005" cy="179425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rPr>
            <a:t>Identifying the Scope of the Work</a:t>
          </a:r>
          <a:endParaRPr lang="en-US" sz="1400" kern="1200" dirty="0"/>
        </a:p>
      </dsp:txBody>
      <dsp:txXfrm>
        <a:off x="5837462" y="3570464"/>
        <a:ext cx="1386591" cy="1199564"/>
      </dsp:txXfrm>
    </dsp:sp>
    <dsp:sp modelId="{C1A7D5A1-888F-4AA0-8B37-B5605AEF1978}">
      <dsp:nvSpPr>
        <dsp:cNvPr id="0" name=""/>
        <dsp:cNvSpPr/>
      </dsp:nvSpPr>
      <dsp:spPr>
        <a:xfrm>
          <a:off x="3363234" y="4398309"/>
          <a:ext cx="954878" cy="82275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380F71-5994-45C7-A332-CC930EEDF21C}">
      <dsp:nvSpPr>
        <dsp:cNvPr id="0" name=""/>
        <dsp:cNvSpPr/>
      </dsp:nvSpPr>
      <dsp:spPr>
        <a:xfrm>
          <a:off x="3591651" y="4377941"/>
          <a:ext cx="2074005" cy="179425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rPr>
            <a:t>Identifying Obtainable Measures of Success</a:t>
          </a:r>
          <a:endParaRPr lang="en-US" sz="1400" kern="1200" dirty="0"/>
        </a:p>
      </dsp:txBody>
      <dsp:txXfrm>
        <a:off x="3935358" y="4675288"/>
        <a:ext cx="1386591" cy="1199564"/>
      </dsp:txXfrm>
    </dsp:sp>
    <dsp:sp modelId="{6A5D0731-B98F-4D22-9C27-78D8607A8AC1}">
      <dsp:nvSpPr>
        <dsp:cNvPr id="0" name=""/>
        <dsp:cNvSpPr/>
      </dsp:nvSpPr>
      <dsp:spPr>
        <a:xfrm>
          <a:off x="2230566" y="2860814"/>
          <a:ext cx="954878" cy="82275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E35D46-F715-48EA-9C6C-CB9DCDFF266B}">
      <dsp:nvSpPr>
        <dsp:cNvPr id="0" name=""/>
        <dsp:cNvSpPr/>
      </dsp:nvSpPr>
      <dsp:spPr>
        <a:xfrm>
          <a:off x="1491308" y="3314704"/>
          <a:ext cx="2282961" cy="179425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rPr>
            <a:t>Only Incremental Improvement in Employee Demographic Data</a:t>
          </a:r>
          <a:endParaRPr lang="en-US" sz="1400" kern="1200" dirty="0"/>
        </a:p>
      </dsp:txBody>
      <dsp:txXfrm>
        <a:off x="1852428" y="3598521"/>
        <a:ext cx="1560721" cy="1226624"/>
      </dsp:txXfrm>
    </dsp:sp>
    <dsp:sp modelId="{9B3734C1-045C-4EE9-A7EF-D1D204B16AD0}">
      <dsp:nvSpPr>
        <dsp:cNvPr id="0" name=""/>
        <dsp:cNvSpPr/>
      </dsp:nvSpPr>
      <dsp:spPr>
        <a:xfrm>
          <a:off x="1696665" y="992424"/>
          <a:ext cx="2074005" cy="179425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rPr>
            <a:t>Increasing Cultural Proficiency in the Classroom</a:t>
          </a:r>
          <a:endParaRPr lang="en-US" sz="1400" kern="1200" dirty="0"/>
        </a:p>
      </dsp:txBody>
      <dsp:txXfrm>
        <a:off x="2040372" y="1289771"/>
        <a:ext cx="1386591" cy="119956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EE9B5954-AE2B-405E-B5DC-EA7F1F7309F7}" type="datetimeFigureOut">
              <a:rPr lang="en-US" smtClean="0"/>
              <a:t>10/16/2019</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40D9FC33-9A03-4DF0-8390-737324CE706A}" type="slidenum">
              <a:rPr lang="en-US" smtClean="0"/>
              <a:t>‹#›</a:t>
            </a:fld>
            <a:endParaRPr lang="en-US" dirty="0"/>
          </a:p>
        </p:txBody>
      </p:sp>
    </p:spTree>
    <p:extLst>
      <p:ext uri="{BB962C8B-B14F-4D97-AF65-F5344CB8AC3E}">
        <p14:creationId xmlns:p14="http://schemas.microsoft.com/office/powerpoint/2010/main" val="1120921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1"/>
            <a:ext cx="3043343" cy="465455"/>
          </a:xfrm>
          <a:prstGeom prst="rect">
            <a:avLst/>
          </a:prstGeom>
        </p:spPr>
        <p:txBody>
          <a:bodyPr vert="horz" lIns="93324" tIns="46662" rIns="93324" bIns="46662" rtlCol="0"/>
          <a:lstStyle>
            <a:lvl1pPr algn="r">
              <a:defRPr sz="1200"/>
            </a:lvl1pPr>
          </a:lstStyle>
          <a:p>
            <a:fld id="{F627A7F0-C6E4-455F-9810-0D2E89FCA81F}" type="datetimeFigureOut">
              <a:rPr lang="en-US" smtClean="0"/>
              <a:t>10/16/2019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24" tIns="46662" rIns="93324" bIns="46662" rtlCol="0" anchor="b"/>
          <a:lstStyle>
            <a:lvl1pPr algn="r">
              <a:defRPr sz="1200"/>
            </a:lvl1pPr>
          </a:lstStyle>
          <a:p>
            <a:fld id="{A234D6E8-8CE3-4ECF-AE74-324E9DA43946}" type="slidenum">
              <a:rPr lang="en-US" smtClean="0"/>
              <a:t>‹#›</a:t>
            </a:fld>
            <a:endParaRPr lang="en-US" dirty="0"/>
          </a:p>
        </p:txBody>
      </p:sp>
    </p:spTree>
    <p:extLst>
      <p:ext uri="{BB962C8B-B14F-4D97-AF65-F5344CB8AC3E}">
        <p14:creationId xmlns:p14="http://schemas.microsoft.com/office/powerpoint/2010/main" val="421543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en-US" altLang="en-US" dirty="0" smtClean="0"/>
          </a:p>
        </p:txBody>
      </p:sp>
      <p:sp>
        <p:nvSpPr>
          <p:cNvPr id="7172" name="Slide Number Placeholder 3"/>
          <p:cNvSpPr>
            <a:spLocks noGrp="1"/>
          </p:cNvSpPr>
          <p:nvPr>
            <p:ph type="sldNum" sz="quarter" idx="5"/>
          </p:nvPr>
        </p:nvSpPr>
        <p:spPr>
          <a:noFill/>
        </p:spPr>
        <p:txBody>
          <a:bodyPr/>
          <a:lstStyle>
            <a:lvl1pPr defTabSz="933274">
              <a:defRPr sz="3200">
                <a:solidFill>
                  <a:srgbClr val="FFFFFF"/>
                </a:solidFill>
                <a:latin typeface="Arial" charset="0"/>
              </a:defRPr>
            </a:lvl1pPr>
            <a:lvl2pPr marL="744076" indent="-286182" defTabSz="933274">
              <a:defRPr sz="3200">
                <a:solidFill>
                  <a:srgbClr val="FFFFFF"/>
                </a:solidFill>
                <a:latin typeface="Arial" charset="0"/>
              </a:defRPr>
            </a:lvl2pPr>
            <a:lvl3pPr marL="1144731" indent="-228946" defTabSz="933274">
              <a:defRPr sz="3200">
                <a:solidFill>
                  <a:srgbClr val="FFFFFF"/>
                </a:solidFill>
                <a:latin typeface="Arial" charset="0"/>
              </a:defRPr>
            </a:lvl3pPr>
            <a:lvl4pPr marL="1602624" indent="-228946" defTabSz="933274">
              <a:defRPr sz="3200">
                <a:solidFill>
                  <a:srgbClr val="FFFFFF"/>
                </a:solidFill>
                <a:latin typeface="Arial" charset="0"/>
              </a:defRPr>
            </a:lvl4pPr>
            <a:lvl5pPr marL="2060517" indent="-228946" defTabSz="933274">
              <a:defRPr sz="3200">
                <a:solidFill>
                  <a:srgbClr val="FFFFFF"/>
                </a:solidFill>
                <a:latin typeface="Arial" charset="0"/>
              </a:defRPr>
            </a:lvl5pPr>
            <a:lvl6pPr marL="2518409" indent="-228946" algn="ctr" defTabSz="933274" eaLnBrk="0" fontAlgn="base" hangingPunct="0">
              <a:spcBef>
                <a:spcPct val="0"/>
              </a:spcBef>
              <a:spcAft>
                <a:spcPct val="0"/>
              </a:spcAft>
              <a:defRPr sz="3200">
                <a:solidFill>
                  <a:srgbClr val="FFFFFF"/>
                </a:solidFill>
                <a:latin typeface="Arial" charset="0"/>
              </a:defRPr>
            </a:lvl6pPr>
            <a:lvl7pPr marL="2976301" indent="-228946" algn="ctr" defTabSz="933274" eaLnBrk="0" fontAlgn="base" hangingPunct="0">
              <a:spcBef>
                <a:spcPct val="0"/>
              </a:spcBef>
              <a:spcAft>
                <a:spcPct val="0"/>
              </a:spcAft>
              <a:defRPr sz="3200">
                <a:solidFill>
                  <a:srgbClr val="FFFFFF"/>
                </a:solidFill>
                <a:latin typeface="Arial" charset="0"/>
              </a:defRPr>
            </a:lvl7pPr>
            <a:lvl8pPr marL="3434194" indent="-228946" algn="ctr" defTabSz="933274" eaLnBrk="0" fontAlgn="base" hangingPunct="0">
              <a:spcBef>
                <a:spcPct val="0"/>
              </a:spcBef>
              <a:spcAft>
                <a:spcPct val="0"/>
              </a:spcAft>
              <a:defRPr sz="3200">
                <a:solidFill>
                  <a:srgbClr val="FFFFFF"/>
                </a:solidFill>
                <a:latin typeface="Arial" charset="0"/>
              </a:defRPr>
            </a:lvl8pPr>
            <a:lvl9pPr marL="3892087" indent="-228946" algn="ctr" defTabSz="933274" eaLnBrk="0" fontAlgn="base" hangingPunct="0">
              <a:spcBef>
                <a:spcPct val="0"/>
              </a:spcBef>
              <a:spcAft>
                <a:spcPct val="0"/>
              </a:spcAft>
              <a:defRPr sz="3200">
                <a:solidFill>
                  <a:srgbClr val="FFFFFF"/>
                </a:solidFill>
                <a:latin typeface="Arial" charset="0"/>
              </a:defRPr>
            </a:lvl9pPr>
          </a:lstStyle>
          <a:p>
            <a:fld id="{80A2273C-CD77-40DB-BA82-DD82462189B7}" type="slidenum">
              <a:rPr lang="en-US" altLang="en-US" sz="1200">
                <a:solidFill>
                  <a:schemeClr val="tx1"/>
                </a:solidFill>
              </a:rPr>
              <a:pPr/>
              <a:t>10</a:t>
            </a:fld>
            <a:endParaRPr lang="en-US" altLang="en-US" sz="1200" dirty="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0466" name="Rectangle 2"/>
          <p:cNvSpPr>
            <a:spLocks noGrp="1" noChangeArrowheads="1"/>
          </p:cNvSpPr>
          <p:nvPr>
            <p:ph type="ctrTitle"/>
          </p:nvPr>
        </p:nvSpPr>
        <p:spPr>
          <a:xfrm>
            <a:off x="685800" y="685800"/>
            <a:ext cx="7772400" cy="2127250"/>
          </a:xfrm>
        </p:spPr>
        <p:txBody>
          <a:bodyPr/>
          <a:lstStyle>
            <a:lvl1pPr algn="ctr">
              <a:defRPr sz="5800">
                <a:solidFill>
                  <a:schemeClr val="tx1"/>
                </a:solidFill>
              </a:defRPr>
            </a:lvl1pPr>
          </a:lstStyle>
          <a:p>
            <a:pPr lvl="0"/>
            <a:r>
              <a:rPr lang="en-US" noProof="0" smtClean="0"/>
              <a:t>Click to edit Master title style</a:t>
            </a:r>
          </a:p>
        </p:txBody>
      </p:sp>
      <p:sp>
        <p:nvSpPr>
          <p:cNvPr id="19046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7AA5"/>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7AA5"/>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08A6C7C-B7C8-425C-81EF-4A23B5022F05}" type="slidenum">
              <a:rPr lang="en-US">
                <a:solidFill>
                  <a:srgbClr val="007AA5"/>
                </a:solidFill>
              </a:rPr>
              <a:pPr>
                <a:defRPr/>
              </a:pPr>
              <a:t>‹#›</a:t>
            </a:fld>
            <a:endParaRPr lang="en-US" dirty="0">
              <a:solidFill>
                <a:srgbClr val="007AA5"/>
              </a:solidFill>
            </a:endParaRPr>
          </a:p>
        </p:txBody>
      </p:sp>
    </p:spTree>
    <p:extLst>
      <p:ext uri="{BB962C8B-B14F-4D97-AF65-F5344CB8AC3E}">
        <p14:creationId xmlns:p14="http://schemas.microsoft.com/office/powerpoint/2010/main" val="2402079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K0 - high"/>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905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3134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7AA5"/>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7AA5"/>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96C9F-53B1-4FDB-B13F-EF01671EBED7}" type="slidenum">
              <a:rPr lang="en-US">
                <a:solidFill>
                  <a:srgbClr val="007AA5"/>
                </a:solidFill>
              </a:rPr>
              <a:pPr>
                <a:defRPr/>
              </a:pPr>
              <a:t>‹#›</a:t>
            </a:fld>
            <a:endParaRPr lang="en-US" dirty="0">
              <a:solidFill>
                <a:srgbClr val="007AA5"/>
              </a:solidFill>
            </a:endParaRPr>
          </a:p>
        </p:txBody>
      </p:sp>
    </p:spTree>
    <p:extLst>
      <p:ext uri="{BB962C8B-B14F-4D97-AF65-F5344CB8AC3E}">
        <p14:creationId xmlns:p14="http://schemas.microsoft.com/office/powerpoint/2010/main" val="11794498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fontAlgn="base">
              <a:spcBef>
                <a:spcPct val="0"/>
              </a:spcBef>
              <a:spcAft>
                <a:spcPct val="0"/>
              </a:spcAft>
              <a:defRPr/>
            </a:pPr>
            <a:endParaRPr lang="en-US" dirty="0">
              <a:solidFill>
                <a:srgbClr val="007AA5"/>
              </a:solidFill>
            </a:endParaRPr>
          </a:p>
        </p:txBody>
      </p:sp>
      <p:sp>
        <p:nvSpPr>
          <p:cNvPr id="4" name="Footer Placeholder 3"/>
          <p:cNvSpPr>
            <a:spLocks noGrp="1"/>
          </p:cNvSpPr>
          <p:nvPr>
            <p:ph type="ftr" sz="quarter" idx="11"/>
          </p:nvPr>
        </p:nvSpPr>
        <p:spPr/>
        <p:txBody>
          <a:bodyPr/>
          <a:lstStyle/>
          <a:p>
            <a:pPr algn="ctr" fontAlgn="base">
              <a:spcBef>
                <a:spcPct val="0"/>
              </a:spcBef>
              <a:spcAft>
                <a:spcPct val="0"/>
              </a:spcAft>
              <a:defRPr/>
            </a:pPr>
            <a:endParaRPr lang="en-US" dirty="0">
              <a:solidFill>
                <a:srgbClr val="007AA5"/>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1BE97C8E-9323-4F65-A240-750A4C0836E9}" type="slidenum">
              <a:rPr lang="en-US" smtClean="0">
                <a:solidFill>
                  <a:srgbClr val="007AA5"/>
                </a:solidFill>
              </a:rPr>
              <a:pPr fontAlgn="base">
                <a:spcBef>
                  <a:spcPct val="0"/>
                </a:spcBef>
                <a:spcAft>
                  <a:spcPct val="0"/>
                </a:spcAft>
                <a:defRPr/>
              </a:pPr>
              <a:t>‹#›</a:t>
            </a:fld>
            <a:endParaRPr lang="en-US" dirty="0">
              <a:solidFill>
                <a:srgbClr val="007AA5"/>
              </a:solidFill>
            </a:endParaRPr>
          </a:p>
        </p:txBody>
      </p:sp>
    </p:spTree>
    <p:extLst>
      <p:ext uri="{BB962C8B-B14F-4D97-AF65-F5344CB8AC3E}">
        <p14:creationId xmlns:p14="http://schemas.microsoft.com/office/powerpoint/2010/main" val="36975036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7AA5"/>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7AA5"/>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6F22BE-5C73-42D5-B08B-3DFB0B400E10}" type="slidenum">
              <a:rPr lang="en-US">
                <a:solidFill>
                  <a:srgbClr val="007AA5"/>
                </a:solidFill>
              </a:rPr>
              <a:pPr>
                <a:defRPr/>
              </a:pPr>
              <a:t>‹#›</a:t>
            </a:fld>
            <a:endParaRPr lang="en-US" dirty="0">
              <a:solidFill>
                <a:srgbClr val="007AA5"/>
              </a:solidFill>
            </a:endParaRPr>
          </a:p>
        </p:txBody>
      </p:sp>
    </p:spTree>
    <p:extLst>
      <p:ext uri="{BB962C8B-B14F-4D97-AF65-F5344CB8AC3E}">
        <p14:creationId xmlns:p14="http://schemas.microsoft.com/office/powerpoint/2010/main" val="35974029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7AA5"/>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7AA5"/>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C4BF61-DF42-4EE0-A95D-18FE0F24C096}" type="slidenum">
              <a:rPr lang="en-US">
                <a:solidFill>
                  <a:srgbClr val="007AA5"/>
                </a:solidFill>
              </a:rPr>
              <a:pPr>
                <a:defRPr/>
              </a:pPr>
              <a:t>‹#›</a:t>
            </a:fld>
            <a:endParaRPr lang="en-US" dirty="0">
              <a:solidFill>
                <a:srgbClr val="007AA5"/>
              </a:solidFill>
            </a:endParaRPr>
          </a:p>
        </p:txBody>
      </p:sp>
    </p:spTree>
    <p:extLst>
      <p:ext uri="{BB962C8B-B14F-4D97-AF65-F5344CB8AC3E}">
        <p14:creationId xmlns:p14="http://schemas.microsoft.com/office/powerpoint/2010/main" val="27180642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7AA5"/>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7AA5"/>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399EC7-BD3B-427C-B875-0660A377E7DC}" type="slidenum">
              <a:rPr lang="en-US">
                <a:solidFill>
                  <a:srgbClr val="007AA5"/>
                </a:solidFill>
              </a:rPr>
              <a:pPr>
                <a:defRPr/>
              </a:pPr>
              <a:t>‹#›</a:t>
            </a:fld>
            <a:endParaRPr lang="en-US" dirty="0">
              <a:solidFill>
                <a:srgbClr val="007AA5"/>
              </a:solidFill>
            </a:endParaRPr>
          </a:p>
        </p:txBody>
      </p:sp>
    </p:spTree>
    <p:extLst>
      <p:ext uri="{BB962C8B-B14F-4D97-AF65-F5344CB8AC3E}">
        <p14:creationId xmlns:p14="http://schemas.microsoft.com/office/powerpoint/2010/main" val="18177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7AA5"/>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7AA5"/>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3EB64C-ECEB-4A5B-8AF8-C20000F109C5}" type="slidenum">
              <a:rPr lang="en-US">
                <a:solidFill>
                  <a:srgbClr val="007AA5"/>
                </a:solidFill>
              </a:rPr>
              <a:pPr>
                <a:defRPr/>
              </a:pPr>
              <a:t>‹#›</a:t>
            </a:fld>
            <a:endParaRPr lang="en-US" dirty="0">
              <a:solidFill>
                <a:srgbClr val="007AA5"/>
              </a:solidFill>
            </a:endParaRPr>
          </a:p>
        </p:txBody>
      </p:sp>
    </p:spTree>
    <p:extLst>
      <p:ext uri="{BB962C8B-B14F-4D97-AF65-F5344CB8AC3E}">
        <p14:creationId xmlns:p14="http://schemas.microsoft.com/office/powerpoint/2010/main" val="19351297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7AA5"/>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7AA5"/>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BE54A3-A751-4F24-AA1B-0F386E424955}" type="slidenum">
              <a:rPr lang="en-US">
                <a:solidFill>
                  <a:srgbClr val="007AA5"/>
                </a:solidFill>
              </a:rPr>
              <a:pPr>
                <a:defRPr/>
              </a:pPr>
              <a:t>‹#›</a:t>
            </a:fld>
            <a:endParaRPr lang="en-US" dirty="0">
              <a:solidFill>
                <a:srgbClr val="007AA5"/>
              </a:solidFill>
            </a:endParaRPr>
          </a:p>
        </p:txBody>
      </p:sp>
    </p:spTree>
    <p:extLst>
      <p:ext uri="{BB962C8B-B14F-4D97-AF65-F5344CB8AC3E}">
        <p14:creationId xmlns:p14="http://schemas.microsoft.com/office/powerpoint/2010/main" val="4520555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7AA5"/>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7AA5"/>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CA81441-BB6C-4D55-9DBF-7568FE81D867}" type="slidenum">
              <a:rPr lang="en-US">
                <a:solidFill>
                  <a:srgbClr val="007AA5"/>
                </a:solidFill>
              </a:rPr>
              <a:pPr>
                <a:defRPr/>
              </a:pPr>
              <a:t>‹#›</a:t>
            </a:fld>
            <a:endParaRPr lang="en-US" dirty="0">
              <a:solidFill>
                <a:srgbClr val="007AA5"/>
              </a:solidFill>
            </a:endParaRPr>
          </a:p>
        </p:txBody>
      </p:sp>
    </p:spTree>
    <p:extLst>
      <p:ext uri="{BB962C8B-B14F-4D97-AF65-F5344CB8AC3E}">
        <p14:creationId xmlns:p14="http://schemas.microsoft.com/office/powerpoint/2010/main" val="20921812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7AA5"/>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7AA5"/>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987C02-2933-47A5-9DD0-639AE164C766}" type="slidenum">
              <a:rPr lang="en-US">
                <a:solidFill>
                  <a:srgbClr val="007AA5"/>
                </a:solidFill>
              </a:rPr>
              <a:pPr>
                <a:defRPr/>
              </a:pPr>
              <a:t>‹#›</a:t>
            </a:fld>
            <a:endParaRPr lang="en-US" dirty="0">
              <a:solidFill>
                <a:srgbClr val="007AA5"/>
              </a:solidFill>
            </a:endParaRPr>
          </a:p>
        </p:txBody>
      </p:sp>
    </p:spTree>
    <p:extLst>
      <p:ext uri="{BB962C8B-B14F-4D97-AF65-F5344CB8AC3E}">
        <p14:creationId xmlns:p14="http://schemas.microsoft.com/office/powerpoint/2010/main" val="95863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7AA5"/>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7AA5"/>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E810A3-DCC7-475C-86F2-57F420DC1335}" type="slidenum">
              <a:rPr lang="en-US">
                <a:solidFill>
                  <a:srgbClr val="007AA5"/>
                </a:solidFill>
              </a:rPr>
              <a:pPr>
                <a:defRPr/>
              </a:pPr>
              <a:t>‹#›</a:t>
            </a:fld>
            <a:endParaRPr lang="en-US" dirty="0">
              <a:solidFill>
                <a:srgbClr val="007AA5"/>
              </a:solidFill>
            </a:endParaRPr>
          </a:p>
        </p:txBody>
      </p:sp>
    </p:spTree>
    <p:extLst>
      <p:ext uri="{BB962C8B-B14F-4D97-AF65-F5344CB8AC3E}">
        <p14:creationId xmlns:p14="http://schemas.microsoft.com/office/powerpoint/2010/main" val="17017333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9444"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solidFill>
                  <a:schemeClr val="tx1"/>
                </a:solidFill>
                <a:latin typeface="+mn-lt"/>
              </a:defRPr>
            </a:lvl1pPr>
          </a:lstStyle>
          <a:p>
            <a:pPr fontAlgn="base">
              <a:spcBef>
                <a:spcPct val="0"/>
              </a:spcBef>
              <a:spcAft>
                <a:spcPct val="0"/>
              </a:spcAft>
              <a:defRPr/>
            </a:pPr>
            <a:endParaRPr lang="en-US" dirty="0">
              <a:solidFill>
                <a:srgbClr val="007AA5"/>
              </a:solidFill>
            </a:endParaRPr>
          </a:p>
        </p:txBody>
      </p:sp>
      <p:sp>
        <p:nvSpPr>
          <p:cNvPr id="1894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chemeClr val="tx1"/>
                </a:solidFill>
                <a:latin typeface="+mn-lt"/>
              </a:defRPr>
            </a:lvl1pPr>
          </a:lstStyle>
          <a:p>
            <a:pPr algn="ctr" fontAlgn="base">
              <a:spcBef>
                <a:spcPct val="0"/>
              </a:spcBef>
              <a:spcAft>
                <a:spcPct val="0"/>
              </a:spcAft>
              <a:defRPr/>
            </a:pPr>
            <a:endParaRPr lang="en-US" dirty="0">
              <a:solidFill>
                <a:srgbClr val="007AA5"/>
              </a:solidFill>
            </a:endParaRPr>
          </a:p>
        </p:txBody>
      </p:sp>
      <p:sp>
        <p:nvSpPr>
          <p:cNvPr id="189446"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chemeClr val="tx1"/>
                </a:solidFill>
                <a:latin typeface="+mn-lt"/>
              </a:defRPr>
            </a:lvl1pPr>
          </a:lstStyle>
          <a:p>
            <a:pPr fontAlgn="base">
              <a:spcBef>
                <a:spcPct val="0"/>
              </a:spcBef>
              <a:spcAft>
                <a:spcPct val="0"/>
              </a:spcAft>
              <a:defRPr/>
            </a:pPr>
            <a:fld id="{1BE97C8E-9323-4F65-A240-750A4C0836E9}" type="slidenum">
              <a:rPr lang="en-US">
                <a:solidFill>
                  <a:srgbClr val="007AA5"/>
                </a:solidFill>
              </a:rPr>
              <a:pPr fontAlgn="base">
                <a:spcBef>
                  <a:spcPct val="0"/>
                </a:spcBef>
                <a:spcAft>
                  <a:spcPct val="0"/>
                </a:spcAft>
                <a:defRPr/>
              </a:pPr>
              <a:t>‹#›</a:t>
            </a:fld>
            <a:endParaRPr lang="en-US" dirty="0">
              <a:solidFill>
                <a:srgbClr val="007AA5"/>
              </a:solidFill>
            </a:endParaRPr>
          </a:p>
        </p:txBody>
      </p:sp>
      <p:sp>
        <p:nvSpPr>
          <p:cNvPr id="1031"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rgbClr val="FFFFFF"/>
                </a:solidFill>
                <a:latin typeface="Arial" charset="0"/>
              </a:defRPr>
            </a:lvl1pPr>
            <a:lvl2pPr marL="742950" indent="-285750">
              <a:defRPr sz="3200">
                <a:solidFill>
                  <a:srgbClr val="FFFFFF"/>
                </a:solidFill>
                <a:latin typeface="Arial" charset="0"/>
              </a:defRPr>
            </a:lvl2pPr>
            <a:lvl3pPr marL="1143000" indent="-228600">
              <a:defRPr sz="3200">
                <a:solidFill>
                  <a:srgbClr val="FFFFFF"/>
                </a:solidFill>
                <a:latin typeface="Arial" charset="0"/>
              </a:defRPr>
            </a:lvl3pPr>
            <a:lvl4pPr marL="1600200" indent="-228600">
              <a:defRPr sz="3200">
                <a:solidFill>
                  <a:srgbClr val="FFFFFF"/>
                </a:solidFill>
                <a:latin typeface="Arial" charset="0"/>
              </a:defRPr>
            </a:lvl4pPr>
            <a:lvl5pPr marL="2057400" indent="-228600">
              <a:defRPr sz="3200">
                <a:solidFill>
                  <a:srgbClr val="FFFFFF"/>
                </a:solidFill>
                <a:latin typeface="Arial" charset="0"/>
              </a:defRPr>
            </a:lvl5pPr>
            <a:lvl6pPr marL="2514600" indent="-228600" algn="ctr" eaLnBrk="0" fontAlgn="base" hangingPunct="0">
              <a:spcBef>
                <a:spcPct val="0"/>
              </a:spcBef>
              <a:spcAft>
                <a:spcPct val="0"/>
              </a:spcAft>
              <a:defRPr sz="3200">
                <a:solidFill>
                  <a:srgbClr val="FFFFFF"/>
                </a:solidFill>
                <a:latin typeface="Arial" charset="0"/>
              </a:defRPr>
            </a:lvl6pPr>
            <a:lvl7pPr marL="2971800" indent="-228600" algn="ctr" eaLnBrk="0" fontAlgn="base" hangingPunct="0">
              <a:spcBef>
                <a:spcPct val="0"/>
              </a:spcBef>
              <a:spcAft>
                <a:spcPct val="0"/>
              </a:spcAft>
              <a:defRPr sz="3200">
                <a:solidFill>
                  <a:srgbClr val="FFFFFF"/>
                </a:solidFill>
                <a:latin typeface="Arial" charset="0"/>
              </a:defRPr>
            </a:lvl7pPr>
            <a:lvl8pPr marL="3429000" indent="-228600" algn="ctr" eaLnBrk="0" fontAlgn="base" hangingPunct="0">
              <a:spcBef>
                <a:spcPct val="0"/>
              </a:spcBef>
              <a:spcAft>
                <a:spcPct val="0"/>
              </a:spcAft>
              <a:defRPr sz="3200">
                <a:solidFill>
                  <a:srgbClr val="FFFFFF"/>
                </a:solidFill>
                <a:latin typeface="Arial" charset="0"/>
              </a:defRPr>
            </a:lvl8pPr>
            <a:lvl9pPr marL="3886200" indent="-228600" algn="ctr" eaLnBrk="0" fontAlgn="base" hangingPunct="0">
              <a:spcBef>
                <a:spcPct val="0"/>
              </a:spcBef>
              <a:spcAft>
                <a:spcPct val="0"/>
              </a:spcAft>
              <a:defRPr sz="3200">
                <a:solidFill>
                  <a:srgbClr val="FFFFFF"/>
                </a:solidFill>
                <a:latin typeface="Arial" charset="0"/>
              </a:defRPr>
            </a:lvl9pPr>
          </a:lstStyle>
          <a:p>
            <a:pPr algn="ctr" fontAlgn="base">
              <a:spcBef>
                <a:spcPct val="0"/>
              </a:spcBef>
              <a:spcAft>
                <a:spcPct val="0"/>
              </a:spcAft>
              <a:defRPr/>
            </a:pPr>
            <a:endParaRPr lang="en-US" altLang="en-US" sz="2400" dirty="0" smtClean="0">
              <a:solidFill>
                <a:srgbClr val="007AA5"/>
              </a:solidFill>
              <a:latin typeface="Times New Roman"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dirty="0" smtClean="0">
              <a:solidFill>
                <a:srgbClr val="FFFFFF"/>
              </a:solidFill>
              <a:latin typeface="Arial" charset="0"/>
            </a:endParaRPr>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rgbClr val="FFFFFF"/>
                </a:solidFill>
                <a:latin typeface="Arial" charset="0"/>
              </a:defRPr>
            </a:lvl1pPr>
            <a:lvl2pPr marL="742950" indent="-285750">
              <a:defRPr sz="3200">
                <a:solidFill>
                  <a:srgbClr val="FFFFFF"/>
                </a:solidFill>
                <a:latin typeface="Arial" charset="0"/>
              </a:defRPr>
            </a:lvl2pPr>
            <a:lvl3pPr marL="1143000" indent="-228600">
              <a:defRPr sz="3200">
                <a:solidFill>
                  <a:srgbClr val="FFFFFF"/>
                </a:solidFill>
                <a:latin typeface="Arial" charset="0"/>
              </a:defRPr>
            </a:lvl3pPr>
            <a:lvl4pPr marL="1600200" indent="-228600">
              <a:defRPr sz="3200">
                <a:solidFill>
                  <a:srgbClr val="FFFFFF"/>
                </a:solidFill>
                <a:latin typeface="Arial" charset="0"/>
              </a:defRPr>
            </a:lvl4pPr>
            <a:lvl5pPr marL="2057400" indent="-228600">
              <a:defRPr sz="3200">
                <a:solidFill>
                  <a:srgbClr val="FFFFFF"/>
                </a:solidFill>
                <a:latin typeface="Arial" charset="0"/>
              </a:defRPr>
            </a:lvl5pPr>
            <a:lvl6pPr marL="2514600" indent="-228600" algn="ctr" eaLnBrk="0" fontAlgn="base" hangingPunct="0">
              <a:spcBef>
                <a:spcPct val="0"/>
              </a:spcBef>
              <a:spcAft>
                <a:spcPct val="0"/>
              </a:spcAft>
              <a:defRPr sz="3200">
                <a:solidFill>
                  <a:srgbClr val="FFFFFF"/>
                </a:solidFill>
                <a:latin typeface="Arial" charset="0"/>
              </a:defRPr>
            </a:lvl6pPr>
            <a:lvl7pPr marL="2971800" indent="-228600" algn="ctr" eaLnBrk="0" fontAlgn="base" hangingPunct="0">
              <a:spcBef>
                <a:spcPct val="0"/>
              </a:spcBef>
              <a:spcAft>
                <a:spcPct val="0"/>
              </a:spcAft>
              <a:defRPr sz="3200">
                <a:solidFill>
                  <a:srgbClr val="FFFFFF"/>
                </a:solidFill>
                <a:latin typeface="Arial" charset="0"/>
              </a:defRPr>
            </a:lvl7pPr>
            <a:lvl8pPr marL="3429000" indent="-228600" algn="ctr" eaLnBrk="0" fontAlgn="base" hangingPunct="0">
              <a:spcBef>
                <a:spcPct val="0"/>
              </a:spcBef>
              <a:spcAft>
                <a:spcPct val="0"/>
              </a:spcAft>
              <a:defRPr sz="3200">
                <a:solidFill>
                  <a:srgbClr val="FFFFFF"/>
                </a:solidFill>
                <a:latin typeface="Arial" charset="0"/>
              </a:defRPr>
            </a:lvl8pPr>
            <a:lvl9pPr marL="3886200" indent="-228600" algn="ctr" eaLnBrk="0" fontAlgn="base" hangingPunct="0">
              <a:spcBef>
                <a:spcPct val="0"/>
              </a:spcBef>
              <a:spcAft>
                <a:spcPct val="0"/>
              </a:spcAft>
              <a:defRPr sz="3200">
                <a:solidFill>
                  <a:srgbClr val="FFFFFF"/>
                </a:solidFill>
                <a:latin typeface="Arial" charset="0"/>
              </a:defRPr>
            </a:lvl9pPr>
          </a:lstStyle>
          <a:p>
            <a:pPr algn="ctr" fontAlgn="base">
              <a:spcBef>
                <a:spcPct val="0"/>
              </a:spcBef>
              <a:spcAft>
                <a:spcPct val="0"/>
              </a:spcAft>
              <a:defRPr/>
            </a:pPr>
            <a:endParaRPr lang="en-US" altLang="en-US" sz="2400" dirty="0" smtClean="0">
              <a:solidFill>
                <a:srgbClr val="007AA5"/>
              </a:solidFill>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rgbClr val="FFFFFF"/>
                </a:solidFill>
                <a:latin typeface="Arial" charset="0"/>
              </a:defRPr>
            </a:lvl1pPr>
            <a:lvl2pPr marL="742950" indent="-285750">
              <a:defRPr sz="3200">
                <a:solidFill>
                  <a:srgbClr val="FFFFFF"/>
                </a:solidFill>
                <a:latin typeface="Arial" charset="0"/>
              </a:defRPr>
            </a:lvl2pPr>
            <a:lvl3pPr marL="1143000" indent="-228600">
              <a:defRPr sz="3200">
                <a:solidFill>
                  <a:srgbClr val="FFFFFF"/>
                </a:solidFill>
                <a:latin typeface="Arial" charset="0"/>
              </a:defRPr>
            </a:lvl3pPr>
            <a:lvl4pPr marL="1600200" indent="-228600">
              <a:defRPr sz="3200">
                <a:solidFill>
                  <a:srgbClr val="FFFFFF"/>
                </a:solidFill>
                <a:latin typeface="Arial" charset="0"/>
              </a:defRPr>
            </a:lvl4pPr>
            <a:lvl5pPr marL="2057400" indent="-228600">
              <a:defRPr sz="3200">
                <a:solidFill>
                  <a:srgbClr val="FFFFFF"/>
                </a:solidFill>
                <a:latin typeface="Arial" charset="0"/>
              </a:defRPr>
            </a:lvl5pPr>
            <a:lvl6pPr marL="2514600" indent="-228600" algn="ctr" eaLnBrk="0" fontAlgn="base" hangingPunct="0">
              <a:spcBef>
                <a:spcPct val="0"/>
              </a:spcBef>
              <a:spcAft>
                <a:spcPct val="0"/>
              </a:spcAft>
              <a:defRPr sz="3200">
                <a:solidFill>
                  <a:srgbClr val="FFFFFF"/>
                </a:solidFill>
                <a:latin typeface="Arial" charset="0"/>
              </a:defRPr>
            </a:lvl6pPr>
            <a:lvl7pPr marL="2971800" indent="-228600" algn="ctr" eaLnBrk="0" fontAlgn="base" hangingPunct="0">
              <a:spcBef>
                <a:spcPct val="0"/>
              </a:spcBef>
              <a:spcAft>
                <a:spcPct val="0"/>
              </a:spcAft>
              <a:defRPr sz="3200">
                <a:solidFill>
                  <a:srgbClr val="FFFFFF"/>
                </a:solidFill>
                <a:latin typeface="Arial" charset="0"/>
              </a:defRPr>
            </a:lvl7pPr>
            <a:lvl8pPr marL="3429000" indent="-228600" algn="ctr" eaLnBrk="0" fontAlgn="base" hangingPunct="0">
              <a:spcBef>
                <a:spcPct val="0"/>
              </a:spcBef>
              <a:spcAft>
                <a:spcPct val="0"/>
              </a:spcAft>
              <a:defRPr sz="3200">
                <a:solidFill>
                  <a:srgbClr val="FFFFFF"/>
                </a:solidFill>
                <a:latin typeface="Arial" charset="0"/>
              </a:defRPr>
            </a:lvl8pPr>
            <a:lvl9pPr marL="3886200" indent="-228600" algn="ctr" eaLnBrk="0" fontAlgn="base" hangingPunct="0">
              <a:spcBef>
                <a:spcPct val="0"/>
              </a:spcBef>
              <a:spcAft>
                <a:spcPct val="0"/>
              </a:spcAft>
              <a:defRPr sz="3200">
                <a:solidFill>
                  <a:srgbClr val="FFFFFF"/>
                </a:solidFill>
                <a:latin typeface="Arial" charset="0"/>
              </a:defRPr>
            </a:lvl9pPr>
          </a:lstStyle>
          <a:p>
            <a:pPr algn="ctr" fontAlgn="base">
              <a:spcBef>
                <a:spcPct val="0"/>
              </a:spcBef>
              <a:spcAft>
                <a:spcPct val="0"/>
              </a:spcAft>
              <a:defRPr/>
            </a:pPr>
            <a:endParaRPr lang="en-US" altLang="en-US" sz="2400" dirty="0" smtClean="0">
              <a:solidFill>
                <a:srgbClr val="007AA5"/>
              </a:solidFill>
              <a:latin typeface="Times New Roman" pitchFamily="18" charset="0"/>
            </a:endParaRPr>
          </a:p>
        </p:txBody>
      </p:sp>
      <p:pic>
        <p:nvPicPr>
          <p:cNvPr id="11" name="Picture 10" descr="K0 - high"/>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28600" y="152400"/>
            <a:ext cx="1905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9949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dwicks@esboces.org" TargetMode="External"/><Relationship Id="rId2" Type="http://schemas.openxmlformats.org/officeDocument/2006/relationships/hyperlink" Target="mailto:jlutz@esboces.or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CA81441-BB6C-4D55-9DBF-7568FE81D867}" type="slidenum">
              <a:rPr lang="en-US" smtClean="0">
                <a:solidFill>
                  <a:srgbClr val="007AA5"/>
                </a:solidFill>
              </a:rPr>
              <a:pPr>
                <a:defRPr/>
              </a:pPr>
              <a:t>1</a:t>
            </a:fld>
            <a:endParaRPr lang="en-US" dirty="0">
              <a:solidFill>
                <a:srgbClr val="007AA5"/>
              </a:solidFill>
            </a:endParaRPr>
          </a:p>
        </p:txBody>
      </p:sp>
      <p:sp>
        <p:nvSpPr>
          <p:cNvPr id="3" name="TextBox 2"/>
          <p:cNvSpPr txBox="1"/>
          <p:nvPr/>
        </p:nvSpPr>
        <p:spPr>
          <a:xfrm>
            <a:off x="0" y="0"/>
            <a:ext cx="9112684" cy="6858000"/>
          </a:xfrm>
          <a:prstGeom prst="rect">
            <a:avLst/>
          </a:prstGeom>
          <a:blipFill dpi="0" rotWithShape="1">
            <a:blip r:embed="rId2">
              <a:alphaModFix amt="17000"/>
            </a:blip>
            <a:srcRect/>
            <a:stretch>
              <a:fillRect/>
            </a:stretch>
          </a:blipFill>
        </p:spPr>
        <p:txBody>
          <a:bodyPr wrap="square" rtlCol="0">
            <a:spAutoFit/>
          </a:bodyPr>
          <a:lstStyle/>
          <a:p>
            <a:endParaRPr lang="en-US" dirty="0"/>
          </a:p>
        </p:txBody>
      </p:sp>
      <p:sp>
        <p:nvSpPr>
          <p:cNvPr id="4" name="Subtitle 2"/>
          <p:cNvSpPr txBox="1">
            <a:spLocks/>
          </p:cNvSpPr>
          <p:nvPr/>
        </p:nvSpPr>
        <p:spPr>
          <a:xfrm>
            <a:off x="1600200" y="5105400"/>
            <a:ext cx="6400800" cy="1344612"/>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algn="ctr" eaLnBrk="1" hangingPunct="1">
              <a:buClr>
                <a:srgbClr val="007AA5"/>
              </a:buClr>
              <a:defRPr/>
            </a:pPr>
            <a:r>
              <a:rPr lang="en-US" altLang="en-US" sz="1600" b="1" kern="0" dirty="0" smtClean="0">
                <a:solidFill>
                  <a:srgbClr val="FFFFFF"/>
                </a:solidFill>
                <a:latin typeface="Arial" charset="0"/>
              </a:rPr>
              <a:t>Presented by:</a:t>
            </a:r>
          </a:p>
          <a:p>
            <a:pPr eaLnBrk="1" hangingPunct="1">
              <a:buClr>
                <a:srgbClr val="007AA5"/>
              </a:buClr>
              <a:defRPr/>
            </a:pPr>
            <a:endParaRPr lang="en-US" altLang="en-US" sz="600" b="1" kern="0" dirty="0" smtClean="0">
              <a:solidFill>
                <a:srgbClr val="FFFFFF"/>
              </a:solidFill>
              <a:latin typeface="Arial" charset="0"/>
            </a:endParaRPr>
          </a:p>
          <a:p>
            <a:pPr algn="ctr" eaLnBrk="1" hangingPunct="1">
              <a:buClr>
                <a:srgbClr val="007AA5"/>
              </a:buClr>
              <a:defRPr/>
            </a:pPr>
            <a:r>
              <a:rPr lang="en-US" altLang="en-US" sz="1600" b="1" kern="0" dirty="0" smtClean="0">
                <a:solidFill>
                  <a:srgbClr val="FFFFFF"/>
                </a:solidFill>
                <a:latin typeface="Arial" charset="0"/>
              </a:rPr>
              <a:t>Dr. Julie Davis Lutz, Chief Operating Officer</a:t>
            </a:r>
          </a:p>
          <a:p>
            <a:pPr algn="ctr" eaLnBrk="1" hangingPunct="1">
              <a:buClr>
                <a:srgbClr val="007AA5"/>
              </a:buClr>
              <a:defRPr/>
            </a:pPr>
            <a:r>
              <a:rPr lang="en-US" altLang="en-US" sz="1600" b="1" kern="0" dirty="0" smtClean="0">
                <a:solidFill>
                  <a:srgbClr val="FFFFFF"/>
                </a:solidFill>
                <a:latin typeface="Arial" charset="0"/>
              </a:rPr>
              <a:t>and</a:t>
            </a:r>
          </a:p>
          <a:p>
            <a:pPr algn="ctr" eaLnBrk="1" hangingPunct="1">
              <a:buClr>
                <a:srgbClr val="007AA5"/>
              </a:buClr>
              <a:defRPr/>
            </a:pPr>
            <a:r>
              <a:rPr lang="en-US" altLang="en-US" sz="1600" b="1" kern="0" dirty="0" smtClean="0">
                <a:solidFill>
                  <a:srgbClr val="FFFFFF"/>
                </a:solidFill>
                <a:latin typeface="Arial" charset="0"/>
              </a:rPr>
              <a:t>David Wicks, District Superintendent</a:t>
            </a:r>
          </a:p>
          <a:p>
            <a:pPr eaLnBrk="1" hangingPunct="1">
              <a:defRPr/>
            </a:pPr>
            <a:endParaRPr lang="en-US" altLang="en-US" kern="0" dirty="0" smtClean="0"/>
          </a:p>
        </p:txBody>
      </p:sp>
      <p:sp>
        <p:nvSpPr>
          <p:cNvPr id="5" name="Title 1"/>
          <p:cNvSpPr txBox="1">
            <a:spLocks/>
          </p:cNvSpPr>
          <p:nvPr/>
        </p:nvSpPr>
        <p:spPr>
          <a:xfrm>
            <a:off x="762000" y="1600200"/>
            <a:ext cx="7772400" cy="27432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eaLnBrk="1" hangingPunct="1">
              <a:defRPr/>
            </a:pPr>
            <a:r>
              <a:rPr lang="en-US" sz="5800" kern="0" dirty="0" smtClean="0">
                <a:solidFill>
                  <a:srgbClr val="FFFFFF"/>
                </a:solidFill>
                <a:latin typeface="Garamond"/>
              </a:rPr>
              <a:t>Eastern Suffolk BOCES Diversity and Inclusivity Update</a:t>
            </a:r>
            <a:endParaRPr lang="en-US" altLang="en-US" kern="0" dirty="0" smtClean="0"/>
          </a:p>
        </p:txBody>
      </p:sp>
    </p:spTree>
    <p:extLst>
      <p:ext uri="{BB962C8B-B14F-4D97-AF65-F5344CB8AC3E}">
        <p14:creationId xmlns:p14="http://schemas.microsoft.com/office/powerpoint/2010/main" val="2779295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6645275" y="-1068388"/>
            <a:ext cx="10668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056" tIns="228528" rIns="457056" bIns="114264" anchor="ct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100" dirty="0">
                <a:ea typeface="Times New Roman" pitchFamily="18" charset="0"/>
                <a:cs typeface="Arial" charset="0"/>
              </a:rPr>
              <a:t>    </a:t>
            </a:r>
            <a:endParaRPr lang="en-US" altLang="en-US" sz="1800" dirty="0">
              <a:ea typeface="Times New Roman" pitchFamily="18" charset="0"/>
              <a:cs typeface="Arial" charset="0"/>
            </a:endParaRPr>
          </a:p>
        </p:txBody>
      </p:sp>
      <p:sp>
        <p:nvSpPr>
          <p:cNvPr id="5124" name="Rectangle 5"/>
          <p:cNvSpPr>
            <a:spLocks noChangeArrowheads="1"/>
          </p:cNvSpPr>
          <p:nvPr/>
        </p:nvSpPr>
        <p:spPr bwMode="auto">
          <a:xfrm>
            <a:off x="533400" y="3019425"/>
            <a:ext cx="83058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0729" tIns="228528" rIns="2285280" bIns="209484" anchor="ctr">
            <a:spAutoFit/>
          </a:bodyPr>
          <a:lstStyle>
            <a:lvl1pPr algn="l">
              <a:spcBef>
                <a:spcPct val="20000"/>
              </a:spcBef>
              <a:buChar char="•"/>
              <a:tabLst>
                <a:tab pos="2057400" algn="l"/>
              </a:tabLst>
              <a:defRPr sz="3200">
                <a:solidFill>
                  <a:schemeClr val="tx1"/>
                </a:solidFill>
                <a:latin typeface="Arial" charset="0"/>
              </a:defRPr>
            </a:lvl1pPr>
            <a:lvl2pPr marL="742950" indent="-285750" algn="l">
              <a:spcBef>
                <a:spcPct val="20000"/>
              </a:spcBef>
              <a:buChar char="–"/>
              <a:tabLst>
                <a:tab pos="2057400" algn="l"/>
              </a:tabLst>
              <a:defRPr sz="2800">
                <a:solidFill>
                  <a:schemeClr val="tx1"/>
                </a:solidFill>
                <a:latin typeface="Arial" charset="0"/>
              </a:defRPr>
            </a:lvl2pPr>
            <a:lvl3pPr marL="1143000" indent="-228600" algn="l">
              <a:spcBef>
                <a:spcPct val="20000"/>
              </a:spcBef>
              <a:buChar char="•"/>
              <a:tabLst>
                <a:tab pos="2057400" algn="l"/>
              </a:tabLst>
              <a:defRPr sz="2400">
                <a:solidFill>
                  <a:schemeClr val="tx1"/>
                </a:solidFill>
                <a:latin typeface="Arial" charset="0"/>
              </a:defRPr>
            </a:lvl3pPr>
            <a:lvl4pPr marL="1600200" indent="-228600" algn="l">
              <a:spcBef>
                <a:spcPct val="20000"/>
              </a:spcBef>
              <a:buChar char="–"/>
              <a:tabLst>
                <a:tab pos="2057400" algn="l"/>
              </a:tabLst>
              <a:defRPr sz="2000">
                <a:solidFill>
                  <a:schemeClr val="tx1"/>
                </a:solidFill>
                <a:latin typeface="Arial" charset="0"/>
              </a:defRPr>
            </a:lvl4pPr>
            <a:lvl5pPr marL="2057400" indent="-228600" algn="l">
              <a:spcBef>
                <a:spcPct val="20000"/>
              </a:spcBef>
              <a:buChar char="»"/>
              <a:tabLst>
                <a:tab pos="20574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20574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20574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20574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2057400" algn="l"/>
              </a:tabLst>
              <a:defRPr sz="2000">
                <a:solidFill>
                  <a:schemeClr val="tx1"/>
                </a:solidFill>
                <a:latin typeface="Arial" charset="0"/>
              </a:defRPr>
            </a:lvl9pPr>
          </a:lstStyle>
          <a:p>
            <a:pPr algn="ctr" eaLnBrk="1" hangingPunct="1">
              <a:spcBef>
                <a:spcPct val="0"/>
              </a:spcBef>
              <a:buFontTx/>
              <a:buNone/>
            </a:pPr>
            <a:r>
              <a:rPr lang="en-US" altLang="en-US" sz="1100" dirty="0">
                <a:ea typeface="Times New Roman" pitchFamily="18" charset="0"/>
                <a:cs typeface="Arial" charset="0"/>
              </a:rPr>
              <a:t>   </a:t>
            </a:r>
            <a:endParaRPr lang="en-US" altLang="en-US" sz="1100" dirty="0">
              <a:latin typeface="Verdana" pitchFamily="34" charset="0"/>
              <a:ea typeface="Times New Roman" pitchFamily="18" charset="0"/>
              <a:cs typeface="Arial" charset="0"/>
            </a:endParaRPr>
          </a:p>
          <a:p>
            <a:pPr algn="ctr">
              <a:spcBef>
                <a:spcPct val="0"/>
              </a:spcBef>
              <a:buFontTx/>
              <a:buNone/>
            </a:pPr>
            <a:endParaRPr lang="en-US" altLang="en-US" sz="800" dirty="0">
              <a:ea typeface="Times New Roman" pitchFamily="18" charset="0"/>
              <a:cs typeface="Arial" charset="0"/>
            </a:endParaRPr>
          </a:p>
        </p:txBody>
      </p:sp>
      <p:sp>
        <p:nvSpPr>
          <p:cNvPr id="5125" name="Rectangle 6"/>
          <p:cNvSpPr>
            <a:spLocks noGrp="1" noChangeArrowheads="1"/>
          </p:cNvSpPr>
          <p:nvPr>
            <p:ph type="ctrTitle"/>
          </p:nvPr>
        </p:nvSpPr>
        <p:spPr/>
        <p:txBody>
          <a:bodyPr/>
          <a:lstStyle/>
          <a:p>
            <a:pPr eaLnBrk="1" hangingPunct="1"/>
            <a:r>
              <a:rPr lang="en-US" altLang="en-US" sz="800" dirty="0" smtClean="0"/>
              <a:t> </a:t>
            </a:r>
            <a:br>
              <a:rPr lang="en-US" altLang="en-US" sz="800" dirty="0" smtClean="0"/>
            </a:br>
            <a:endParaRPr lang="en-US" altLang="en-US" sz="800" b="1" dirty="0" smtClean="0"/>
          </a:p>
        </p:txBody>
      </p:sp>
      <p:sp>
        <p:nvSpPr>
          <p:cNvPr id="230407" name="Rectangle 7"/>
          <p:cNvSpPr>
            <a:spLocks noChangeArrowheads="1"/>
          </p:cNvSpPr>
          <p:nvPr/>
        </p:nvSpPr>
        <p:spPr bwMode="auto">
          <a:xfrm>
            <a:off x="2743200" y="31273"/>
            <a:ext cx="441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1600" dirty="0">
                <a:solidFill>
                  <a:schemeClr val="bg1"/>
                </a:solidFill>
                <a:effectLst>
                  <a:outerShdw blurRad="38100" dist="38100" dir="2700000" algn="tl">
                    <a:srgbClr val="000000"/>
                  </a:outerShdw>
                </a:effectLst>
                <a:latin typeface="Arial Black" pitchFamily="34" charset="0"/>
              </a:rPr>
              <a:t>Eastern Suffolk BOCES </a:t>
            </a:r>
            <a:br>
              <a:rPr lang="en-US" sz="1600" dirty="0">
                <a:solidFill>
                  <a:schemeClr val="bg1"/>
                </a:solidFill>
                <a:effectLst>
                  <a:outerShdw blurRad="38100" dist="38100" dir="2700000" algn="tl">
                    <a:srgbClr val="000000"/>
                  </a:outerShdw>
                </a:effectLst>
                <a:latin typeface="Arial Black" pitchFamily="34" charset="0"/>
              </a:rPr>
            </a:br>
            <a:r>
              <a:rPr lang="en-US" sz="1600" dirty="0">
                <a:solidFill>
                  <a:schemeClr val="bg1"/>
                </a:solidFill>
                <a:effectLst>
                  <a:outerShdw blurRad="38100" dist="38100" dir="2700000" algn="tl">
                    <a:srgbClr val="000000"/>
                  </a:outerShdw>
                </a:effectLst>
                <a:latin typeface="Arial Black" pitchFamily="34" charset="0"/>
              </a:rPr>
              <a:t>Board and Administration</a:t>
            </a:r>
          </a:p>
        </p:txBody>
      </p:sp>
      <p:sp>
        <p:nvSpPr>
          <p:cNvPr id="5128" name="Text Box 11"/>
          <p:cNvSpPr txBox="1">
            <a:spLocks noChangeArrowheads="1"/>
          </p:cNvSpPr>
          <p:nvPr/>
        </p:nvSpPr>
        <p:spPr bwMode="auto">
          <a:xfrm>
            <a:off x="3048000" y="9906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dirty="0">
              <a:solidFill>
                <a:srgbClr val="FFFFFF"/>
              </a:solidFill>
            </a:endParaRPr>
          </a:p>
        </p:txBody>
      </p:sp>
      <p:sp>
        <p:nvSpPr>
          <p:cNvPr id="2" name="TextBox 1"/>
          <p:cNvSpPr txBox="1"/>
          <p:nvPr/>
        </p:nvSpPr>
        <p:spPr>
          <a:xfrm>
            <a:off x="735013" y="5638800"/>
            <a:ext cx="7837487" cy="1039813"/>
          </a:xfrm>
          <a:prstGeom prst="rect">
            <a:avLst/>
          </a:prstGeom>
          <a:noFill/>
        </p:spPr>
        <p:txBody>
          <a:bodyPr wrap="none">
            <a:spAutoFit/>
          </a:bodyPr>
          <a:lstStyle/>
          <a:p>
            <a:pPr algn="just">
              <a:defRPr/>
            </a:pPr>
            <a:r>
              <a:rPr lang="en-US" sz="770" dirty="0">
                <a:solidFill>
                  <a:schemeClr val="bg1"/>
                </a:solidFill>
                <a:latin typeface="Arial Narrow" panose="020B0606020202030204" pitchFamily="34" charset="0"/>
              </a:rPr>
              <a:t>Eastern Suffolk BOCES does not discriminate against any employee, student, applicant for employment, or candidate for enrollment on the basis  of sex, gender, race, color, religion or creed, age, weight, national</a:t>
            </a:r>
          </a:p>
          <a:p>
            <a:pPr algn="just">
              <a:defRPr/>
            </a:pPr>
            <a:r>
              <a:rPr lang="en-US" sz="770" dirty="0">
                <a:solidFill>
                  <a:schemeClr val="bg1"/>
                </a:solidFill>
                <a:latin typeface="Arial Narrow" panose="020B0606020202030204" pitchFamily="34" charset="0"/>
              </a:rPr>
              <a:t>origin, marital status, disability, sexual orientation, military or veteran status, domestic violence victim status, genetic predisposition or carrier status, or any other classification protected by Federal, State, or local</a:t>
            </a:r>
          </a:p>
          <a:p>
            <a:pPr algn="just">
              <a:defRPr/>
            </a:pPr>
            <a:r>
              <a:rPr lang="en-US" sz="770" dirty="0">
                <a:solidFill>
                  <a:schemeClr val="bg1"/>
                </a:solidFill>
                <a:latin typeface="Arial Narrow" panose="020B0606020202030204" pitchFamily="34" charset="0"/>
              </a:rPr>
              <a:t>law. This policy of nondiscrimination includes: access by students to educational programs, student activities, recruitment, appointment and promotion of employees, salaries, pay, and other benefits. ESBOCES also </a:t>
            </a:r>
          </a:p>
          <a:p>
            <a:pPr algn="just">
              <a:defRPr/>
            </a:pPr>
            <a:r>
              <a:rPr lang="en-US" sz="770" dirty="0">
                <a:solidFill>
                  <a:schemeClr val="bg1"/>
                </a:solidFill>
                <a:latin typeface="Arial Narrow" panose="020B0606020202030204" pitchFamily="34" charset="0"/>
              </a:rPr>
              <a:t>provides equal access to the Boy Scouts and other designated youth groups. ESBOCES fully complies with all applicable rules and regulations pertaining to civil rights for students and employees (e.g., Title IX of the</a:t>
            </a:r>
          </a:p>
          <a:p>
            <a:pPr algn="just">
              <a:defRPr/>
            </a:pPr>
            <a:r>
              <a:rPr lang="en-US" sz="770" dirty="0">
                <a:solidFill>
                  <a:schemeClr val="bg1"/>
                </a:solidFill>
                <a:latin typeface="Arial Narrow" panose="020B0606020202030204" pitchFamily="34" charset="0"/>
              </a:rPr>
              <a:t>Education Amendments of 1972, §504 of the Rehabilitation Act of 1973, Titles VI and VII of the Civil Rights Act of 1964, Dignity for All Students Act, §303 of Age Discrimination Act of 1975, the Americans with </a:t>
            </a:r>
          </a:p>
          <a:p>
            <a:pPr algn="just">
              <a:defRPr/>
            </a:pPr>
            <a:r>
              <a:rPr lang="en-US" sz="770" dirty="0">
                <a:solidFill>
                  <a:schemeClr val="bg1"/>
                </a:solidFill>
                <a:latin typeface="Arial Narrow" panose="020B0606020202030204" pitchFamily="34" charset="0"/>
              </a:rPr>
              <a:t>Disabilities Act of 1990, and the Boy Scouts of America Equal Access Act of 2001). Inquiries regarding the implementation of the above laws should be directed to either of the ESBOCES Civil Rights Compliance </a:t>
            </a:r>
          </a:p>
          <a:p>
            <a:pPr algn="just">
              <a:defRPr/>
            </a:pPr>
            <a:r>
              <a:rPr lang="en-US" sz="770" dirty="0">
                <a:solidFill>
                  <a:schemeClr val="bg1"/>
                </a:solidFill>
                <a:latin typeface="Arial Narrow" panose="020B0606020202030204" pitchFamily="34" charset="0"/>
              </a:rPr>
              <a:t>Officers at ComplianceOfficers@esboces.org: the Assistant Superintendent for Human Resources, 631-687-3029, or the Associate Superintendent for Educational Services, 631-286-3056, 201 Sunrise Highway, </a:t>
            </a:r>
          </a:p>
          <a:p>
            <a:pPr algn="just">
              <a:defRPr/>
            </a:pPr>
            <a:r>
              <a:rPr lang="en-US" sz="770" dirty="0">
                <a:solidFill>
                  <a:schemeClr val="bg1"/>
                </a:solidFill>
                <a:latin typeface="Arial Narrow" panose="020B0606020202030204" pitchFamily="34" charset="0"/>
              </a:rPr>
              <a:t>Patchogue, NY 11772. Inquiries may also be addressed to the Office for Civil Rights at the US Department of Education, 32 Old Slip, 26</a:t>
            </a:r>
            <a:r>
              <a:rPr lang="en-US" sz="770" baseline="30000" dirty="0">
                <a:solidFill>
                  <a:schemeClr val="bg1"/>
                </a:solidFill>
                <a:latin typeface="Arial Narrow" panose="020B0606020202030204" pitchFamily="34" charset="0"/>
              </a:rPr>
              <a:t>th</a:t>
            </a:r>
            <a:r>
              <a:rPr lang="en-US" sz="770" dirty="0">
                <a:solidFill>
                  <a:schemeClr val="bg1"/>
                </a:solidFill>
                <a:latin typeface="Arial Narrow" panose="020B0606020202030204" pitchFamily="34" charset="0"/>
              </a:rPr>
              <a:t> Floor, New York, NY 10005, 646-428-3800, OCR.NewYork@ed.gov. </a:t>
            </a:r>
          </a:p>
        </p:txBody>
      </p:sp>
      <p:sp>
        <p:nvSpPr>
          <p:cNvPr id="5130" name="TextBox 10"/>
          <p:cNvSpPr txBox="1">
            <a:spLocks noChangeArrowheads="1"/>
          </p:cNvSpPr>
          <p:nvPr/>
        </p:nvSpPr>
        <p:spPr bwMode="auto">
          <a:xfrm>
            <a:off x="4676775" y="685800"/>
            <a:ext cx="719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800" b="1" dirty="0">
                <a:solidFill>
                  <a:schemeClr val="bg1"/>
                </a:solidFill>
                <a:latin typeface="Arial Black" pitchFamily="34" charset="0"/>
                <a:cs typeface="Arial" charset="0"/>
              </a:rPr>
              <a:t>President</a:t>
            </a:r>
          </a:p>
          <a:p>
            <a:pPr algn="ctr">
              <a:spcBef>
                <a:spcPct val="0"/>
              </a:spcBef>
              <a:buFontTx/>
              <a:buNone/>
            </a:pPr>
            <a:r>
              <a:rPr lang="en-US" altLang="en-US" sz="800" dirty="0">
                <a:solidFill>
                  <a:schemeClr val="bg1"/>
                </a:solidFill>
                <a:cs typeface="Arial" charset="0"/>
              </a:rPr>
              <a:t>Lisa Israel</a:t>
            </a:r>
          </a:p>
        </p:txBody>
      </p:sp>
      <p:sp>
        <p:nvSpPr>
          <p:cNvPr id="5131" name="TextBox 11"/>
          <p:cNvSpPr txBox="1">
            <a:spLocks noChangeArrowheads="1"/>
          </p:cNvSpPr>
          <p:nvPr/>
        </p:nvSpPr>
        <p:spPr bwMode="auto">
          <a:xfrm>
            <a:off x="4524375" y="1066800"/>
            <a:ext cx="1023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800" b="1" dirty="0">
                <a:solidFill>
                  <a:schemeClr val="bg1"/>
                </a:solidFill>
                <a:latin typeface="Arial Black" pitchFamily="34" charset="0"/>
                <a:cs typeface="Arial" charset="0"/>
              </a:rPr>
              <a:t>Vice President</a:t>
            </a:r>
          </a:p>
          <a:p>
            <a:pPr algn="ctr">
              <a:spcBef>
                <a:spcPct val="0"/>
              </a:spcBef>
              <a:buFontTx/>
              <a:buNone/>
            </a:pPr>
            <a:r>
              <a:rPr lang="en-US" altLang="en-US" sz="800" dirty="0">
                <a:solidFill>
                  <a:schemeClr val="bg1"/>
                </a:solidFill>
                <a:cs typeface="Arial" charset="0"/>
              </a:rPr>
              <a:t>William K. Miller</a:t>
            </a:r>
          </a:p>
        </p:txBody>
      </p:sp>
      <p:sp>
        <p:nvSpPr>
          <p:cNvPr id="5132" name="TextBox 12"/>
          <p:cNvSpPr txBox="1">
            <a:spLocks noChangeArrowheads="1"/>
          </p:cNvSpPr>
          <p:nvPr/>
        </p:nvSpPr>
        <p:spPr bwMode="auto">
          <a:xfrm>
            <a:off x="4432300" y="1447800"/>
            <a:ext cx="1206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800" b="1" dirty="0">
                <a:solidFill>
                  <a:schemeClr val="bg1"/>
                </a:solidFill>
                <a:latin typeface="Arial Black" pitchFamily="34" charset="0"/>
                <a:cs typeface="Arial" charset="0"/>
              </a:rPr>
              <a:t>Member and Clerk</a:t>
            </a:r>
          </a:p>
          <a:p>
            <a:pPr algn="ctr">
              <a:spcBef>
                <a:spcPct val="0"/>
              </a:spcBef>
              <a:buFontTx/>
              <a:buNone/>
            </a:pPr>
            <a:r>
              <a:rPr lang="en-US" altLang="en-US" sz="800" dirty="0">
                <a:solidFill>
                  <a:schemeClr val="bg1"/>
                </a:solidFill>
                <a:cs typeface="Arial" charset="0"/>
              </a:rPr>
              <a:t>Fred Langstaff</a:t>
            </a:r>
          </a:p>
        </p:txBody>
      </p:sp>
      <p:sp>
        <p:nvSpPr>
          <p:cNvPr id="5133" name="TextBox 13"/>
          <p:cNvSpPr txBox="1">
            <a:spLocks noChangeArrowheads="1"/>
          </p:cNvSpPr>
          <p:nvPr/>
        </p:nvSpPr>
        <p:spPr bwMode="auto">
          <a:xfrm>
            <a:off x="4571626" y="1806575"/>
            <a:ext cx="10294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800" b="1" dirty="0" smtClean="0">
                <a:solidFill>
                  <a:schemeClr val="bg1"/>
                </a:solidFill>
                <a:latin typeface="Arial Black" pitchFamily="34" charset="0"/>
                <a:cs typeface="Arial" charset="0"/>
              </a:rPr>
              <a:t>Members</a:t>
            </a:r>
            <a:endParaRPr lang="en-US" altLang="en-US" sz="800" dirty="0">
              <a:solidFill>
                <a:schemeClr val="bg1"/>
              </a:solidFill>
              <a:cs typeface="Arial" charset="0"/>
            </a:endParaRPr>
          </a:p>
          <a:p>
            <a:pPr algn="ctr">
              <a:spcBef>
                <a:spcPct val="0"/>
              </a:spcBef>
              <a:buFontTx/>
              <a:buNone/>
            </a:pPr>
            <a:r>
              <a:rPr lang="en-US" altLang="en-US" sz="800" dirty="0" smtClean="0">
                <a:solidFill>
                  <a:schemeClr val="bg1"/>
                </a:solidFill>
                <a:cs typeface="Arial" charset="0"/>
              </a:rPr>
              <a:t>William Hsiang</a:t>
            </a:r>
            <a:endParaRPr lang="en-US" altLang="en-US" sz="800" dirty="0">
              <a:solidFill>
                <a:schemeClr val="bg1"/>
              </a:solidFill>
              <a:cs typeface="Arial" charset="0"/>
            </a:endParaRPr>
          </a:p>
          <a:p>
            <a:pPr algn="ctr">
              <a:spcBef>
                <a:spcPct val="0"/>
              </a:spcBef>
              <a:buFontTx/>
              <a:buNone/>
            </a:pPr>
            <a:r>
              <a:rPr lang="en-US" altLang="en-US" sz="800" dirty="0">
                <a:solidFill>
                  <a:schemeClr val="bg1"/>
                </a:solidFill>
                <a:cs typeface="Arial" charset="0"/>
              </a:rPr>
              <a:t>Susan </a:t>
            </a:r>
            <a:r>
              <a:rPr lang="en-US" altLang="en-US" sz="800" dirty="0" smtClean="0">
                <a:solidFill>
                  <a:schemeClr val="bg1"/>
                </a:solidFill>
                <a:cs typeface="Arial" charset="0"/>
              </a:rPr>
              <a:t>Lipman</a:t>
            </a:r>
          </a:p>
          <a:p>
            <a:pPr algn="ctr">
              <a:spcBef>
                <a:spcPct val="0"/>
              </a:spcBef>
              <a:buFontTx/>
              <a:buNone/>
            </a:pPr>
            <a:r>
              <a:rPr lang="en-US" altLang="en-US" sz="800" dirty="0" smtClean="0">
                <a:solidFill>
                  <a:schemeClr val="bg1"/>
                </a:solidFill>
                <a:cs typeface="Arial" charset="0"/>
              </a:rPr>
              <a:t>Joseph LoSchiavo</a:t>
            </a:r>
          </a:p>
          <a:p>
            <a:pPr algn="ctr">
              <a:spcBef>
                <a:spcPct val="0"/>
              </a:spcBef>
              <a:buNone/>
            </a:pPr>
            <a:r>
              <a:rPr lang="en-US" altLang="en-US" sz="800" dirty="0">
                <a:solidFill>
                  <a:schemeClr val="bg1"/>
                </a:solidFill>
                <a:cs typeface="Arial" charset="0"/>
              </a:rPr>
              <a:t>Anne Mackesey</a:t>
            </a:r>
          </a:p>
          <a:p>
            <a:pPr algn="ctr">
              <a:spcBef>
                <a:spcPct val="0"/>
              </a:spcBef>
              <a:buFontTx/>
              <a:buNone/>
            </a:pPr>
            <a:endParaRPr lang="en-US" altLang="en-US" sz="800" dirty="0">
              <a:solidFill>
                <a:schemeClr val="bg1"/>
              </a:solidFill>
              <a:cs typeface="Arial" charset="0"/>
            </a:endParaRPr>
          </a:p>
        </p:txBody>
      </p:sp>
      <p:sp>
        <p:nvSpPr>
          <p:cNvPr id="5134" name="TextBox 14"/>
          <p:cNvSpPr txBox="1">
            <a:spLocks noChangeArrowheads="1"/>
          </p:cNvSpPr>
          <p:nvPr/>
        </p:nvSpPr>
        <p:spPr bwMode="auto">
          <a:xfrm>
            <a:off x="3189264" y="1806575"/>
            <a:ext cx="14494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800" b="1" dirty="0" smtClean="0">
              <a:solidFill>
                <a:schemeClr val="bg1"/>
              </a:solidFill>
              <a:cs typeface="Arial" charset="0"/>
            </a:endParaRPr>
          </a:p>
          <a:p>
            <a:pPr algn="ctr">
              <a:spcBef>
                <a:spcPct val="0"/>
              </a:spcBef>
              <a:buFontTx/>
              <a:buNone/>
            </a:pPr>
            <a:r>
              <a:rPr lang="en-US" altLang="en-US" sz="800" dirty="0" smtClean="0">
                <a:solidFill>
                  <a:schemeClr val="bg1"/>
                </a:solidFill>
                <a:cs typeface="Arial" charset="0"/>
              </a:rPr>
              <a:t>Arlene Barresi</a:t>
            </a:r>
          </a:p>
          <a:p>
            <a:pPr algn="ctr">
              <a:spcBef>
                <a:spcPct val="0"/>
              </a:spcBef>
              <a:buFontTx/>
              <a:buNone/>
            </a:pPr>
            <a:r>
              <a:rPr lang="en-US" altLang="en-US" sz="800" dirty="0" smtClean="0">
                <a:solidFill>
                  <a:schemeClr val="bg1"/>
                </a:solidFill>
                <a:cs typeface="Arial" charset="0"/>
              </a:rPr>
              <a:t>Walter Wm. Denzler, Jr.</a:t>
            </a:r>
          </a:p>
          <a:p>
            <a:pPr algn="ctr">
              <a:spcBef>
                <a:spcPct val="0"/>
              </a:spcBef>
              <a:buFontTx/>
              <a:buNone/>
            </a:pPr>
            <a:r>
              <a:rPr lang="en-US" altLang="en-US" sz="800" dirty="0" smtClean="0">
                <a:solidFill>
                  <a:schemeClr val="bg1"/>
                </a:solidFill>
                <a:cs typeface="Arial" charset="0"/>
              </a:rPr>
              <a:t>Stephen L. Gessner, Ph. D.</a:t>
            </a:r>
          </a:p>
          <a:p>
            <a:pPr algn="ctr">
              <a:spcBef>
                <a:spcPct val="0"/>
              </a:spcBef>
              <a:buNone/>
            </a:pPr>
            <a:r>
              <a:rPr lang="en-US" altLang="en-US" sz="800" dirty="0">
                <a:solidFill>
                  <a:schemeClr val="bg1"/>
                </a:solidFill>
                <a:cs typeface="Arial" charset="0"/>
              </a:rPr>
              <a:t>Linda S. </a:t>
            </a:r>
            <a:r>
              <a:rPr lang="en-US" altLang="en-US" sz="800" dirty="0" smtClean="0">
                <a:solidFill>
                  <a:schemeClr val="bg1"/>
                </a:solidFill>
                <a:cs typeface="Arial" charset="0"/>
              </a:rPr>
              <a:t>Goldsmith</a:t>
            </a:r>
            <a:endParaRPr lang="en-US" altLang="en-US" sz="800" dirty="0">
              <a:solidFill>
                <a:schemeClr val="bg1"/>
              </a:solidFill>
              <a:cs typeface="Arial" charset="0"/>
            </a:endParaRPr>
          </a:p>
          <a:p>
            <a:pPr algn="ctr">
              <a:spcBef>
                <a:spcPct val="0"/>
              </a:spcBef>
              <a:buFontTx/>
              <a:buNone/>
            </a:pPr>
            <a:r>
              <a:rPr lang="en-US" altLang="en-US" sz="800" dirty="0" smtClean="0">
                <a:solidFill>
                  <a:schemeClr val="bg1"/>
                </a:solidFill>
                <a:cs typeface="Arial" charset="0"/>
              </a:rPr>
              <a:t>.</a:t>
            </a:r>
            <a:endParaRPr lang="en-US" altLang="en-US" sz="800" dirty="0">
              <a:solidFill>
                <a:schemeClr val="bg1"/>
              </a:solidFill>
              <a:cs typeface="Arial" charset="0"/>
            </a:endParaRPr>
          </a:p>
        </p:txBody>
      </p:sp>
      <p:sp>
        <p:nvSpPr>
          <p:cNvPr id="5135" name="TextBox 15"/>
          <p:cNvSpPr txBox="1">
            <a:spLocks noChangeArrowheads="1"/>
          </p:cNvSpPr>
          <p:nvPr/>
        </p:nvSpPr>
        <p:spPr bwMode="auto">
          <a:xfrm>
            <a:off x="5665421" y="1806575"/>
            <a:ext cx="11929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800" b="1" dirty="0">
              <a:solidFill>
                <a:schemeClr val="bg1"/>
              </a:solidFill>
              <a:cs typeface="Arial" charset="0"/>
            </a:endParaRPr>
          </a:p>
          <a:p>
            <a:pPr algn="ctr">
              <a:spcBef>
                <a:spcPct val="0"/>
              </a:spcBef>
              <a:buFontTx/>
              <a:buNone/>
            </a:pPr>
            <a:r>
              <a:rPr lang="en-US" altLang="en-US" sz="800" dirty="0" smtClean="0">
                <a:solidFill>
                  <a:schemeClr val="bg1"/>
                </a:solidFill>
                <a:cs typeface="Arial" charset="0"/>
              </a:rPr>
              <a:t>James McKenna</a:t>
            </a:r>
          </a:p>
          <a:p>
            <a:pPr algn="ctr">
              <a:spcBef>
                <a:spcPct val="0"/>
              </a:spcBef>
              <a:buFontTx/>
              <a:buNone/>
            </a:pPr>
            <a:r>
              <a:rPr lang="en-US" altLang="en-US" sz="800" dirty="0" smtClean="0">
                <a:solidFill>
                  <a:schemeClr val="bg1"/>
                </a:solidFill>
                <a:cs typeface="Arial" charset="0"/>
              </a:rPr>
              <a:t>Brian O. Mealy</a:t>
            </a:r>
          </a:p>
          <a:p>
            <a:pPr algn="ctr">
              <a:spcBef>
                <a:spcPct val="0"/>
              </a:spcBef>
              <a:buFontTx/>
              <a:buNone/>
            </a:pPr>
            <a:r>
              <a:rPr lang="en-US" altLang="en-US" sz="800" dirty="0" smtClean="0">
                <a:solidFill>
                  <a:schemeClr val="bg1"/>
                </a:solidFill>
                <a:cs typeface="Arial" charset="0"/>
              </a:rPr>
              <a:t>Catherine </a:t>
            </a:r>
            <a:r>
              <a:rPr lang="en-US" altLang="en-US" sz="800" dirty="0">
                <a:solidFill>
                  <a:schemeClr val="bg1"/>
                </a:solidFill>
                <a:cs typeface="Arial" charset="0"/>
              </a:rPr>
              <a:t>M. Romano</a:t>
            </a:r>
          </a:p>
          <a:p>
            <a:pPr algn="ctr">
              <a:spcBef>
                <a:spcPct val="0"/>
              </a:spcBef>
              <a:buFontTx/>
              <a:buNone/>
            </a:pPr>
            <a:r>
              <a:rPr lang="en-US" altLang="en-US" sz="800" dirty="0">
                <a:solidFill>
                  <a:schemeClr val="bg1"/>
                </a:solidFill>
                <a:cs typeface="Arial" charset="0"/>
              </a:rPr>
              <a:t>John Wyche</a:t>
            </a:r>
          </a:p>
        </p:txBody>
      </p:sp>
      <p:sp>
        <p:nvSpPr>
          <p:cNvPr id="5136" name="TextBox 16"/>
          <p:cNvSpPr txBox="1">
            <a:spLocks noChangeArrowheads="1"/>
          </p:cNvSpPr>
          <p:nvPr/>
        </p:nvSpPr>
        <p:spPr bwMode="auto">
          <a:xfrm>
            <a:off x="3322638" y="2514600"/>
            <a:ext cx="1533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800" b="1" dirty="0">
                <a:solidFill>
                  <a:schemeClr val="bg1"/>
                </a:solidFill>
                <a:latin typeface="Arial Black" pitchFamily="34" charset="0"/>
                <a:cs typeface="Arial" charset="0"/>
              </a:rPr>
              <a:t>District Superintendent</a:t>
            </a:r>
          </a:p>
          <a:p>
            <a:pPr algn="ctr">
              <a:spcBef>
                <a:spcPct val="0"/>
              </a:spcBef>
              <a:buFontTx/>
              <a:buNone/>
            </a:pPr>
            <a:r>
              <a:rPr lang="en-US" altLang="en-US" sz="800" dirty="0">
                <a:solidFill>
                  <a:schemeClr val="bg1"/>
                </a:solidFill>
                <a:cs typeface="Arial" charset="0"/>
              </a:rPr>
              <a:t>David Wicks</a:t>
            </a:r>
          </a:p>
        </p:txBody>
      </p:sp>
      <p:sp>
        <p:nvSpPr>
          <p:cNvPr id="5137" name="TextBox 17"/>
          <p:cNvSpPr txBox="1">
            <a:spLocks noChangeArrowheads="1"/>
          </p:cNvSpPr>
          <p:nvPr/>
        </p:nvSpPr>
        <p:spPr bwMode="auto">
          <a:xfrm>
            <a:off x="5384800" y="2514600"/>
            <a:ext cx="1477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800" b="1" dirty="0">
                <a:solidFill>
                  <a:schemeClr val="bg1"/>
                </a:solidFill>
                <a:latin typeface="Arial Black" pitchFamily="34" charset="0"/>
                <a:cs typeface="Arial" charset="0"/>
              </a:rPr>
              <a:t>Chief Operating Officer</a:t>
            </a:r>
          </a:p>
          <a:p>
            <a:pPr algn="ctr">
              <a:spcBef>
                <a:spcPct val="0"/>
              </a:spcBef>
              <a:buFontTx/>
              <a:buNone/>
            </a:pPr>
            <a:r>
              <a:rPr lang="en-US" altLang="en-US" sz="800" dirty="0">
                <a:solidFill>
                  <a:schemeClr val="bg1"/>
                </a:solidFill>
                <a:cs typeface="Arial" charset="0"/>
              </a:rPr>
              <a:t>Julie Davis Lutz, Ph.D.</a:t>
            </a:r>
          </a:p>
        </p:txBody>
      </p:sp>
      <p:sp>
        <p:nvSpPr>
          <p:cNvPr id="5138" name="TextBox 18"/>
          <p:cNvSpPr txBox="1">
            <a:spLocks noChangeArrowheads="1"/>
          </p:cNvSpPr>
          <p:nvPr/>
        </p:nvSpPr>
        <p:spPr bwMode="auto">
          <a:xfrm>
            <a:off x="4108450" y="2895600"/>
            <a:ext cx="1865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800" b="1" dirty="0">
                <a:solidFill>
                  <a:schemeClr val="bg1"/>
                </a:solidFill>
                <a:latin typeface="Arial Black" pitchFamily="34" charset="0"/>
                <a:cs typeface="Arial" charset="0"/>
              </a:rPr>
              <a:t>Associate Superintendent</a:t>
            </a:r>
          </a:p>
          <a:p>
            <a:pPr algn="ctr">
              <a:spcBef>
                <a:spcPct val="0"/>
              </a:spcBef>
              <a:buFontTx/>
              <a:buNone/>
            </a:pPr>
            <a:r>
              <a:rPr lang="en-US" altLang="en-US" sz="800" dirty="0">
                <a:solidFill>
                  <a:schemeClr val="bg1"/>
                </a:solidFill>
                <a:cs typeface="Arial" charset="0"/>
              </a:rPr>
              <a:t>Ryan J. Ruf – Management Services</a:t>
            </a:r>
          </a:p>
        </p:txBody>
      </p:sp>
      <p:sp>
        <p:nvSpPr>
          <p:cNvPr id="5139" name="TextBox 19"/>
          <p:cNvSpPr txBox="1">
            <a:spLocks noChangeArrowheads="1"/>
          </p:cNvSpPr>
          <p:nvPr/>
        </p:nvSpPr>
        <p:spPr bwMode="auto">
          <a:xfrm>
            <a:off x="3962400" y="3276600"/>
            <a:ext cx="2166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800" b="1" dirty="0">
                <a:solidFill>
                  <a:schemeClr val="bg1"/>
                </a:solidFill>
                <a:latin typeface="Arial Black" pitchFamily="34" charset="0"/>
                <a:cs typeface="Arial" charset="0"/>
              </a:rPr>
              <a:t>Associate Superintendent</a:t>
            </a:r>
          </a:p>
          <a:p>
            <a:pPr algn="ctr">
              <a:spcBef>
                <a:spcPct val="0"/>
              </a:spcBef>
              <a:buFontTx/>
              <a:buNone/>
            </a:pPr>
            <a:r>
              <a:rPr lang="en-US" altLang="en-US" sz="800" dirty="0">
                <a:solidFill>
                  <a:schemeClr val="bg1"/>
                </a:solidFill>
                <a:cs typeface="Arial" charset="0"/>
              </a:rPr>
              <a:t>Peggie Staib, Ed.D. – Educational Services</a:t>
            </a:r>
          </a:p>
        </p:txBody>
      </p:sp>
      <p:sp>
        <p:nvSpPr>
          <p:cNvPr id="5140" name="TextBox 20"/>
          <p:cNvSpPr txBox="1">
            <a:spLocks noChangeArrowheads="1"/>
          </p:cNvSpPr>
          <p:nvPr/>
        </p:nvSpPr>
        <p:spPr bwMode="auto">
          <a:xfrm>
            <a:off x="3846513" y="3657600"/>
            <a:ext cx="23987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800" b="1" dirty="0">
                <a:solidFill>
                  <a:schemeClr val="bg1"/>
                </a:solidFill>
                <a:latin typeface="Arial Black" pitchFamily="34" charset="0"/>
                <a:cs typeface="Arial" charset="0"/>
              </a:rPr>
              <a:t>Assistant Superintendent</a:t>
            </a:r>
          </a:p>
          <a:p>
            <a:pPr algn="ctr">
              <a:spcBef>
                <a:spcPct val="0"/>
              </a:spcBef>
              <a:buFontTx/>
              <a:buNone/>
            </a:pPr>
            <a:r>
              <a:rPr lang="en-US" altLang="en-US" sz="800" dirty="0">
                <a:solidFill>
                  <a:schemeClr val="bg1"/>
                </a:solidFill>
                <a:cs typeface="Arial" charset="0"/>
              </a:rPr>
              <a:t>R. Terri McSweeney, Ed.D. – Human Resources</a:t>
            </a:r>
          </a:p>
        </p:txBody>
      </p:sp>
      <p:sp>
        <p:nvSpPr>
          <p:cNvPr id="5141" name="TextBox 21"/>
          <p:cNvSpPr txBox="1">
            <a:spLocks noChangeArrowheads="1"/>
          </p:cNvSpPr>
          <p:nvPr/>
        </p:nvSpPr>
        <p:spPr bwMode="auto">
          <a:xfrm>
            <a:off x="3687965" y="4038600"/>
            <a:ext cx="271580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800" b="1" dirty="0">
                <a:solidFill>
                  <a:schemeClr val="bg1"/>
                </a:solidFill>
                <a:latin typeface="Arial Black" pitchFamily="34" charset="0"/>
                <a:cs typeface="Arial" charset="0"/>
              </a:rPr>
              <a:t>Directors</a:t>
            </a:r>
          </a:p>
          <a:p>
            <a:pPr algn="ctr">
              <a:spcBef>
                <a:spcPct val="0"/>
              </a:spcBef>
              <a:buFontTx/>
              <a:buNone/>
            </a:pPr>
            <a:r>
              <a:rPr lang="en-US" altLang="en-US" sz="800" dirty="0">
                <a:solidFill>
                  <a:schemeClr val="bg1"/>
                </a:solidFill>
                <a:cs typeface="Arial" charset="0"/>
              </a:rPr>
              <a:t>Keith Anderson – Building Services</a:t>
            </a:r>
          </a:p>
          <a:p>
            <a:pPr algn="ctr">
              <a:spcBef>
                <a:spcPct val="0"/>
              </a:spcBef>
              <a:buFontTx/>
              <a:buNone/>
            </a:pPr>
            <a:r>
              <a:rPr lang="en-US" altLang="en-US" sz="800" dirty="0">
                <a:solidFill>
                  <a:schemeClr val="bg1"/>
                </a:solidFill>
                <a:cs typeface="Arial" charset="0"/>
              </a:rPr>
              <a:t>Leah Arnold – Career, Technical and Adult Education</a:t>
            </a:r>
          </a:p>
          <a:p>
            <a:pPr algn="ctr">
              <a:spcBef>
                <a:spcPct val="0"/>
              </a:spcBef>
              <a:buFontTx/>
              <a:buNone/>
            </a:pPr>
            <a:r>
              <a:rPr lang="en-US" altLang="en-US" sz="800" dirty="0">
                <a:solidFill>
                  <a:schemeClr val="bg1"/>
                </a:solidFill>
                <a:cs typeface="Arial" charset="0"/>
              </a:rPr>
              <a:t>Kate Davern – </a:t>
            </a:r>
            <a:r>
              <a:rPr lang="en-US" altLang="en-US" sz="800" dirty="0" smtClean="0">
                <a:solidFill>
                  <a:schemeClr val="bg1"/>
                </a:solidFill>
                <a:cs typeface="Arial" charset="0"/>
              </a:rPr>
              <a:t>Educational </a:t>
            </a:r>
            <a:r>
              <a:rPr lang="en-US" altLang="en-US" sz="800" dirty="0">
                <a:solidFill>
                  <a:schemeClr val="bg1"/>
                </a:solidFill>
                <a:cs typeface="Arial" charset="0"/>
              </a:rPr>
              <a:t>Support Services</a:t>
            </a:r>
          </a:p>
          <a:p>
            <a:pPr algn="ctr">
              <a:spcBef>
                <a:spcPct val="0"/>
              </a:spcBef>
              <a:buFontTx/>
              <a:buNone/>
            </a:pPr>
            <a:r>
              <a:rPr lang="en-US" altLang="en-US" sz="800" dirty="0">
                <a:solidFill>
                  <a:schemeClr val="bg1"/>
                </a:solidFill>
                <a:cs typeface="Arial" charset="0"/>
              </a:rPr>
              <a:t>Colleen Lipponer – Business Services</a:t>
            </a:r>
          </a:p>
          <a:p>
            <a:pPr algn="ctr">
              <a:spcBef>
                <a:spcPct val="0"/>
              </a:spcBef>
              <a:buFontTx/>
              <a:buNone/>
            </a:pPr>
            <a:r>
              <a:rPr lang="en-US" altLang="en-US" sz="800" dirty="0">
                <a:solidFill>
                  <a:schemeClr val="bg1"/>
                </a:solidFill>
                <a:cs typeface="Arial" charset="0"/>
              </a:rPr>
              <a:t>Susan Maddi – Administrative Services</a:t>
            </a:r>
          </a:p>
          <a:p>
            <a:pPr algn="ctr">
              <a:spcBef>
                <a:spcPct val="0"/>
              </a:spcBef>
              <a:buFontTx/>
              <a:buNone/>
            </a:pPr>
            <a:r>
              <a:rPr lang="en-US" altLang="en-US" sz="800" dirty="0">
                <a:solidFill>
                  <a:schemeClr val="bg1"/>
                </a:solidFill>
                <a:cs typeface="Arial" charset="0"/>
              </a:rPr>
              <a:t>Grant Nelsen – Technology Integration</a:t>
            </a:r>
          </a:p>
          <a:p>
            <a:pPr algn="ctr">
              <a:spcBef>
                <a:spcPct val="0"/>
              </a:spcBef>
              <a:buFontTx/>
              <a:buNone/>
            </a:pPr>
            <a:r>
              <a:rPr lang="en-US" altLang="en-US" sz="800" dirty="0">
                <a:solidFill>
                  <a:schemeClr val="bg1"/>
                </a:solidFill>
                <a:cs typeface="Arial" charset="0"/>
              </a:rPr>
              <a:t>Gina Reilly – Special Education</a:t>
            </a:r>
          </a:p>
          <a:p>
            <a:pPr algn="ctr">
              <a:spcBef>
                <a:spcPct val="0"/>
              </a:spcBef>
              <a:buFontTx/>
              <a:buNone/>
            </a:pPr>
            <a:r>
              <a:rPr lang="en-US" altLang="en-US" sz="800" dirty="0">
                <a:solidFill>
                  <a:schemeClr val="bg1"/>
                </a:solidFill>
                <a:cs typeface="Arial" charset="0"/>
              </a:rPr>
              <a:t>Darlene Roces – Regional Information Center</a:t>
            </a:r>
          </a:p>
          <a:p>
            <a:pPr algn="ctr">
              <a:spcBef>
                <a:spcPct val="0"/>
              </a:spcBef>
              <a:buFontTx/>
              <a:buNone/>
            </a:pPr>
            <a:endParaRPr lang="en-US" altLang="en-US" sz="800" dirty="0">
              <a:solidFill>
                <a:schemeClr val="bg1"/>
              </a:solidFill>
              <a:cs typeface="Arial" charset="0"/>
            </a:endParaRPr>
          </a:p>
        </p:txBody>
      </p:sp>
      <p:sp>
        <p:nvSpPr>
          <p:cNvPr id="5142" name="TextBox 22"/>
          <p:cNvSpPr txBox="1">
            <a:spLocks noChangeArrowheads="1"/>
          </p:cNvSpPr>
          <p:nvPr/>
        </p:nvSpPr>
        <p:spPr bwMode="auto">
          <a:xfrm>
            <a:off x="4440238" y="5422900"/>
            <a:ext cx="1193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800" dirty="0">
                <a:solidFill>
                  <a:schemeClr val="bg1"/>
                </a:solidFill>
                <a:latin typeface="Arial Black" pitchFamily="34" charset="0"/>
                <a:cs typeface="Arial" charset="0"/>
              </a:rPr>
              <a:t>www.esboces.org</a:t>
            </a:r>
          </a:p>
        </p:txBody>
      </p:sp>
    </p:spTree>
    <p:extLst>
      <p:ext uri="{BB962C8B-B14F-4D97-AF65-F5344CB8AC3E}">
        <p14:creationId xmlns:p14="http://schemas.microsoft.com/office/powerpoint/2010/main" val="16619666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000">
              <a:schemeClr val="accent1">
                <a:lumMod val="45000"/>
                <a:lumOff val="55000"/>
              </a:schemeClr>
            </a:gs>
            <a:gs pos="8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Suffolk County, New York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7010400"/>
          </a:xfrm>
          <a:prstGeom prst="rect">
            <a:avLst/>
          </a:prstGeom>
        </p:spPr>
      </p:pic>
      <p:sp>
        <p:nvSpPr>
          <p:cNvPr id="2" name="Title 1"/>
          <p:cNvSpPr>
            <a:spLocks noGrp="1"/>
          </p:cNvSpPr>
          <p:nvPr>
            <p:ph type="title" idx="4294967295"/>
          </p:nvPr>
        </p:nvSpPr>
        <p:spPr>
          <a:xfrm>
            <a:off x="1408656" y="457200"/>
            <a:ext cx="6326688" cy="744537"/>
          </a:xfrm>
        </p:spPr>
        <p:txBody>
          <a:bodyPr>
            <a:normAutofit/>
          </a:bodyPr>
          <a:lstStyle/>
          <a:p>
            <a:pPr algn="ctr"/>
            <a:r>
              <a:rPr lang="en-US" sz="3200" b="1" dirty="0" smtClean="0">
                <a:solidFill>
                  <a:schemeClr val="bg1"/>
                </a:solidFill>
                <a:latin typeface="+mn-lt"/>
              </a:rPr>
              <a:t>Eastern Suffolk BOCES</a:t>
            </a:r>
            <a:endParaRPr lang="en-US" sz="3200" b="1" dirty="0">
              <a:solidFill>
                <a:schemeClr val="bg1"/>
              </a:solidFill>
              <a:latin typeface="+mn-lt"/>
            </a:endParaRPr>
          </a:p>
        </p:txBody>
      </p:sp>
      <p:sp>
        <p:nvSpPr>
          <p:cNvPr id="7" name="TextBox 6"/>
          <p:cNvSpPr txBox="1"/>
          <p:nvPr/>
        </p:nvSpPr>
        <p:spPr>
          <a:xfrm>
            <a:off x="304800" y="1611432"/>
            <a:ext cx="5029200" cy="524887"/>
          </a:xfrm>
          <a:prstGeom prst="rect">
            <a:avLst/>
          </a:prstGeom>
          <a:solidFill>
            <a:schemeClr val="accent3">
              <a:lumMod val="65000"/>
            </a:schemeClr>
          </a:solidFill>
        </p:spPr>
        <p:txBody>
          <a:bodyPr wrap="square" rtlCol="0">
            <a:spAutoFit/>
          </a:bodyPr>
          <a:lstStyle/>
          <a:p>
            <a:pPr algn="ctr">
              <a:lnSpc>
                <a:spcPts val="4000"/>
              </a:lnSpc>
              <a:buClr>
                <a:schemeClr val="bg1"/>
              </a:buClr>
            </a:pPr>
            <a:r>
              <a:rPr lang="en-US" b="1" dirty="0">
                <a:solidFill>
                  <a:schemeClr val="bg1"/>
                </a:solidFill>
              </a:rPr>
              <a:t>Central and Eastern Suffolk County</a:t>
            </a:r>
          </a:p>
        </p:txBody>
      </p:sp>
      <p:sp>
        <p:nvSpPr>
          <p:cNvPr id="8" name="TextBox 7"/>
          <p:cNvSpPr txBox="1"/>
          <p:nvPr/>
        </p:nvSpPr>
        <p:spPr>
          <a:xfrm>
            <a:off x="3733800" y="2397999"/>
            <a:ext cx="5029200" cy="524887"/>
          </a:xfrm>
          <a:prstGeom prst="rect">
            <a:avLst/>
          </a:prstGeom>
          <a:solidFill>
            <a:schemeClr val="accent3">
              <a:lumMod val="65000"/>
            </a:schemeClr>
          </a:solidFill>
        </p:spPr>
        <p:txBody>
          <a:bodyPr wrap="square" rtlCol="0">
            <a:spAutoFit/>
          </a:bodyPr>
          <a:lstStyle/>
          <a:p>
            <a:pPr algn="ctr">
              <a:lnSpc>
                <a:spcPts val="4000"/>
              </a:lnSpc>
              <a:buClr>
                <a:schemeClr val="bg1"/>
              </a:buClr>
            </a:pPr>
            <a:r>
              <a:rPr lang="en-US" b="1" dirty="0">
                <a:solidFill>
                  <a:schemeClr val="bg1"/>
                </a:solidFill>
              </a:rPr>
              <a:t>51 School Districts </a:t>
            </a:r>
          </a:p>
        </p:txBody>
      </p:sp>
      <p:sp>
        <p:nvSpPr>
          <p:cNvPr id="9" name="TextBox 8"/>
          <p:cNvSpPr txBox="1"/>
          <p:nvPr/>
        </p:nvSpPr>
        <p:spPr>
          <a:xfrm>
            <a:off x="3962400" y="3891171"/>
            <a:ext cx="5029200" cy="646331"/>
          </a:xfrm>
          <a:prstGeom prst="rect">
            <a:avLst/>
          </a:prstGeom>
          <a:solidFill>
            <a:schemeClr val="accent3">
              <a:lumMod val="65000"/>
            </a:schemeClr>
          </a:solidFill>
        </p:spPr>
        <p:txBody>
          <a:bodyPr wrap="square" rtlCol="0">
            <a:spAutoFit/>
          </a:bodyPr>
          <a:lstStyle/>
          <a:p>
            <a:pPr algn="ctr">
              <a:buClr>
                <a:schemeClr val="bg1"/>
              </a:buClr>
            </a:pPr>
            <a:r>
              <a:rPr lang="en-US" b="1" dirty="0">
                <a:solidFill>
                  <a:schemeClr val="bg1"/>
                </a:solidFill>
              </a:rPr>
              <a:t>District Sizes Range From 15 to 20,000 Students</a:t>
            </a:r>
          </a:p>
        </p:txBody>
      </p:sp>
      <p:sp>
        <p:nvSpPr>
          <p:cNvPr id="10" name="TextBox 9"/>
          <p:cNvSpPr txBox="1"/>
          <p:nvPr/>
        </p:nvSpPr>
        <p:spPr>
          <a:xfrm>
            <a:off x="152400" y="3104159"/>
            <a:ext cx="5029200" cy="524887"/>
          </a:xfrm>
          <a:prstGeom prst="rect">
            <a:avLst/>
          </a:prstGeom>
          <a:solidFill>
            <a:schemeClr val="accent3">
              <a:lumMod val="65000"/>
            </a:schemeClr>
          </a:solidFill>
        </p:spPr>
        <p:txBody>
          <a:bodyPr wrap="square" rtlCol="0">
            <a:spAutoFit/>
          </a:bodyPr>
          <a:lstStyle/>
          <a:p>
            <a:pPr algn="ctr">
              <a:lnSpc>
                <a:spcPts val="4000"/>
              </a:lnSpc>
              <a:buClr>
                <a:schemeClr val="bg1"/>
              </a:buClr>
            </a:pPr>
            <a:r>
              <a:rPr lang="en-US" b="1" dirty="0">
                <a:solidFill>
                  <a:schemeClr val="bg1"/>
                </a:solidFill>
              </a:rPr>
              <a:t>Approximately 160,000 Students</a:t>
            </a:r>
          </a:p>
        </p:txBody>
      </p:sp>
      <p:sp>
        <p:nvSpPr>
          <p:cNvPr id="12" name="TextBox 11"/>
          <p:cNvSpPr txBox="1"/>
          <p:nvPr/>
        </p:nvSpPr>
        <p:spPr>
          <a:xfrm>
            <a:off x="171450" y="4948398"/>
            <a:ext cx="5029200" cy="605294"/>
          </a:xfrm>
          <a:prstGeom prst="rect">
            <a:avLst/>
          </a:prstGeom>
          <a:solidFill>
            <a:schemeClr val="accent3">
              <a:lumMod val="65000"/>
            </a:schemeClr>
          </a:solidFill>
        </p:spPr>
        <p:txBody>
          <a:bodyPr wrap="square" rtlCol="0">
            <a:spAutoFit/>
          </a:bodyPr>
          <a:lstStyle/>
          <a:p>
            <a:pPr algn="ctr">
              <a:lnSpc>
                <a:spcPts val="4000"/>
              </a:lnSpc>
              <a:buClr>
                <a:schemeClr val="bg1"/>
              </a:buClr>
            </a:pPr>
            <a:r>
              <a:rPr lang="en-US" b="1" dirty="0">
                <a:solidFill>
                  <a:schemeClr val="bg1"/>
                </a:solidFill>
              </a:rPr>
              <a:t>Three Island </a:t>
            </a:r>
            <a:r>
              <a:rPr lang="en-US" b="1" dirty="0" smtClean="0">
                <a:solidFill>
                  <a:schemeClr val="bg1"/>
                </a:solidFill>
              </a:rPr>
              <a:t>School Districts</a:t>
            </a:r>
            <a:endParaRPr lang="en-US" b="1" dirty="0">
              <a:solidFill>
                <a:schemeClr val="bg1"/>
              </a:solidFill>
            </a:endParaRPr>
          </a:p>
        </p:txBody>
      </p:sp>
      <p:sp>
        <p:nvSpPr>
          <p:cNvPr id="13" name="TextBox 12"/>
          <p:cNvSpPr txBox="1"/>
          <p:nvPr/>
        </p:nvSpPr>
        <p:spPr>
          <a:xfrm>
            <a:off x="3733800" y="5862094"/>
            <a:ext cx="5029200" cy="524887"/>
          </a:xfrm>
          <a:prstGeom prst="rect">
            <a:avLst/>
          </a:prstGeom>
          <a:solidFill>
            <a:schemeClr val="accent3">
              <a:lumMod val="65000"/>
            </a:schemeClr>
          </a:solidFill>
        </p:spPr>
        <p:txBody>
          <a:bodyPr wrap="square" rtlCol="0">
            <a:spAutoFit/>
          </a:bodyPr>
          <a:lstStyle/>
          <a:p>
            <a:pPr algn="ctr">
              <a:lnSpc>
                <a:spcPts val="4000"/>
              </a:lnSpc>
              <a:buClr>
                <a:schemeClr val="bg1"/>
              </a:buClr>
            </a:pPr>
            <a:r>
              <a:rPr lang="en-US" b="1" dirty="0">
                <a:solidFill>
                  <a:schemeClr val="bg1"/>
                </a:solidFill>
              </a:rPr>
              <a:t>Economically and Culturally Diverse</a:t>
            </a:r>
          </a:p>
        </p:txBody>
      </p:sp>
    </p:spTree>
    <p:extLst>
      <p:ext uri="{BB962C8B-B14F-4D97-AF65-F5344CB8AC3E}">
        <p14:creationId xmlns:p14="http://schemas.microsoft.com/office/powerpoint/2010/main" val="4015964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0">
              <a:schemeClr val="tx1">
                <a:lumMod val="95000"/>
                <a:lumOff val="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Content Placeholder 4" descr="Epitome: 3 Cogently Relevant ‘Journey’ Metaphors"/>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3350" y="0"/>
            <a:ext cx="9277350" cy="7924800"/>
          </a:xfrm>
        </p:spPr>
      </p:pic>
      <p:graphicFrame>
        <p:nvGraphicFramePr>
          <p:cNvPr id="4" name="Diagram 3"/>
          <p:cNvGraphicFramePr/>
          <p:nvPr>
            <p:extLst>
              <p:ext uri="{D42A27DB-BD31-4B8C-83A1-F6EECF244321}">
                <p14:modId xmlns:p14="http://schemas.microsoft.com/office/powerpoint/2010/main" val="2976602196"/>
              </p:ext>
            </p:extLst>
          </p:nvPr>
        </p:nvGraphicFramePr>
        <p:xfrm>
          <a:off x="152400" y="10668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bwMode="auto">
          <a:xfrm>
            <a:off x="1295400" y="228600"/>
            <a:ext cx="677775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fontScale="97500"/>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sz="3600" b="1" kern="0" dirty="0" smtClean="0">
                <a:solidFill>
                  <a:schemeClr val="bg1"/>
                </a:solidFill>
                <a:latin typeface="+mn-lt"/>
              </a:rPr>
              <a:t>How Our DEI Work Began</a:t>
            </a:r>
            <a:endParaRPr lang="en-US" sz="3600" b="1" kern="0" dirty="0">
              <a:solidFill>
                <a:schemeClr val="bg1"/>
              </a:solidFill>
              <a:latin typeface="+mn-lt"/>
            </a:endParaRPr>
          </a:p>
        </p:txBody>
      </p:sp>
    </p:spTree>
    <p:extLst>
      <p:ext uri="{BB962C8B-B14F-4D97-AF65-F5344CB8AC3E}">
        <p14:creationId xmlns:p14="http://schemas.microsoft.com/office/powerpoint/2010/main" val="1688488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0800" y="559595"/>
            <a:ext cx="5410200" cy="668337"/>
          </a:xfrm>
        </p:spPr>
        <p:txBody>
          <a:bodyPr>
            <a:normAutofit fontScale="90000"/>
          </a:bodyPr>
          <a:lstStyle/>
          <a:p>
            <a:pPr algn="ctr">
              <a:defRPr/>
            </a:pPr>
            <a:r>
              <a:rPr lang="en-US" sz="2800" b="1" kern="1200" dirty="0">
                <a:solidFill>
                  <a:schemeClr val="bg1"/>
                </a:solidFill>
                <a:latin typeface="+mn-lt"/>
              </a:rPr>
              <a:t>Initiatives Implemented </a:t>
            </a:r>
            <a:r>
              <a:rPr lang="en-US" sz="2800" b="1" kern="1200" dirty="0" smtClean="0">
                <a:solidFill>
                  <a:schemeClr val="bg1"/>
                </a:solidFill>
                <a:latin typeface="+mn-lt"/>
              </a:rPr>
              <a:t/>
            </a:r>
            <a:br>
              <a:rPr lang="en-US" sz="2800" b="1" kern="1200" dirty="0" smtClean="0">
                <a:solidFill>
                  <a:schemeClr val="bg1"/>
                </a:solidFill>
                <a:latin typeface="+mn-lt"/>
              </a:rPr>
            </a:br>
            <a:r>
              <a:rPr lang="en-US" sz="2800" b="1" kern="1200" dirty="0" smtClean="0">
                <a:solidFill>
                  <a:schemeClr val="bg1"/>
                </a:solidFill>
                <a:latin typeface="+mn-lt"/>
              </a:rPr>
              <a:t>to </a:t>
            </a:r>
            <a:r>
              <a:rPr lang="en-US" sz="2800" b="1" kern="1200" dirty="0">
                <a:solidFill>
                  <a:schemeClr val="bg1"/>
                </a:solidFill>
                <a:latin typeface="+mn-lt"/>
              </a:rPr>
              <a:t>Date</a:t>
            </a:r>
          </a:p>
        </p:txBody>
      </p:sp>
      <p:sp>
        <p:nvSpPr>
          <p:cNvPr id="3" name="Content Placeholder 2"/>
          <p:cNvSpPr>
            <a:spLocks noGrp="1"/>
          </p:cNvSpPr>
          <p:nvPr>
            <p:ph idx="4294967295"/>
          </p:nvPr>
        </p:nvSpPr>
        <p:spPr>
          <a:xfrm>
            <a:off x="609600" y="1676400"/>
            <a:ext cx="8077200" cy="4953000"/>
          </a:xfrm>
        </p:spPr>
        <p:txBody>
          <a:bodyPr/>
          <a:lstStyle/>
          <a:p>
            <a:pPr>
              <a:lnSpc>
                <a:spcPts val="3500"/>
              </a:lnSpc>
              <a:buClr>
                <a:schemeClr val="bg1"/>
              </a:buClr>
              <a:buFont typeface="Wingdings" panose="05000000000000000000" pitchFamily="2" charset="2"/>
              <a:buChar char="§"/>
            </a:pPr>
            <a:endParaRPr lang="en-US" sz="2600" b="1" dirty="0">
              <a:solidFill>
                <a:schemeClr val="bg1"/>
              </a:solidFill>
            </a:endParaRPr>
          </a:p>
        </p:txBody>
      </p:sp>
      <p:graphicFrame>
        <p:nvGraphicFramePr>
          <p:cNvPr id="4" name="Diagram 3"/>
          <p:cNvGraphicFramePr/>
          <p:nvPr>
            <p:extLst>
              <p:ext uri="{D42A27DB-BD31-4B8C-83A1-F6EECF244321}">
                <p14:modId xmlns:p14="http://schemas.microsoft.com/office/powerpoint/2010/main" val="3948438449"/>
              </p:ext>
            </p:extLst>
          </p:nvPr>
        </p:nvGraphicFramePr>
        <p:xfrm>
          <a:off x="-76200" y="1600200"/>
          <a:ext cx="9144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774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0">
              <a:schemeClr val="tx1">
                <a:lumMod val="74000"/>
              </a:schemeClr>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pic>
        <p:nvPicPr>
          <p:cNvPr id="6" name="Picture 5" descr="Top 5 Strategies for Your Coaching Toolkit | always learn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613361"/>
          </a:xfrm>
          <a:prstGeom prst="rect">
            <a:avLst/>
          </a:prstGeom>
        </p:spPr>
      </p:pic>
      <p:sp>
        <p:nvSpPr>
          <p:cNvPr id="2" name="Slide Number Placeholder 1"/>
          <p:cNvSpPr>
            <a:spLocks noGrp="1"/>
          </p:cNvSpPr>
          <p:nvPr>
            <p:ph type="sldNum" sz="quarter" idx="12"/>
          </p:nvPr>
        </p:nvSpPr>
        <p:spPr/>
        <p:txBody>
          <a:bodyPr/>
          <a:lstStyle/>
          <a:p>
            <a:pPr>
              <a:defRPr/>
            </a:pPr>
            <a:fld id="{3CA81441-BB6C-4D55-9DBF-7568FE81D867}" type="slidenum">
              <a:rPr lang="en-US" smtClean="0">
                <a:solidFill>
                  <a:srgbClr val="007AA5"/>
                </a:solidFill>
              </a:rPr>
              <a:pPr>
                <a:defRPr/>
              </a:pPr>
              <a:t>5</a:t>
            </a:fld>
            <a:endParaRPr lang="en-US" dirty="0">
              <a:solidFill>
                <a:srgbClr val="007AA5"/>
              </a:solidFill>
            </a:endParaRPr>
          </a:p>
        </p:txBody>
      </p:sp>
      <p:sp>
        <p:nvSpPr>
          <p:cNvPr id="3" name="TextBox 2"/>
          <p:cNvSpPr txBox="1"/>
          <p:nvPr/>
        </p:nvSpPr>
        <p:spPr>
          <a:xfrm>
            <a:off x="2209800" y="198819"/>
            <a:ext cx="6781800" cy="477054"/>
          </a:xfrm>
          <a:prstGeom prst="rect">
            <a:avLst/>
          </a:prstGeom>
          <a:noFill/>
        </p:spPr>
        <p:txBody>
          <a:bodyPr wrap="square" rtlCol="0">
            <a:spAutoFit/>
          </a:bodyPr>
          <a:lstStyle/>
          <a:p>
            <a:pPr algn="ctr"/>
            <a:r>
              <a:rPr lang="en-US" altLang="en-US" sz="2500" b="1" dirty="0">
                <a:solidFill>
                  <a:srgbClr val="FFFFFF"/>
                </a:solidFill>
              </a:rPr>
              <a:t>Tools  &amp; Strategies for Sustainability</a:t>
            </a:r>
            <a:endParaRPr lang="en-US" sz="2500" dirty="0"/>
          </a:p>
        </p:txBody>
      </p:sp>
      <p:sp>
        <p:nvSpPr>
          <p:cNvPr id="4" name="Content Placeholder 2"/>
          <p:cNvSpPr txBox="1">
            <a:spLocks/>
          </p:cNvSpPr>
          <p:nvPr/>
        </p:nvSpPr>
        <p:spPr bwMode="auto">
          <a:xfrm>
            <a:off x="533400" y="1143000"/>
            <a:ext cx="8458200" cy="4419600"/>
          </a:xfrm>
          <a:prstGeom prst="rect">
            <a:avLst/>
          </a:prstGeom>
          <a:solidFill>
            <a:srgbClr val="C00000"/>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ts val="1200"/>
              </a:spcBef>
              <a:spcAft>
                <a:spcPct val="0"/>
              </a:spcAft>
              <a:buClr>
                <a:srgbClr val="FFFFFF"/>
              </a:buClr>
              <a:buSzPct val="75000"/>
              <a:buFont typeface="Wingdings" panose="05000000000000000000" pitchFamily="2" charset="2"/>
              <a:buChar char="Ø"/>
              <a:tabLst/>
              <a:defRPr/>
            </a:pPr>
            <a:r>
              <a:rPr kumimoji="0" lang="en-US" sz="2400" b="1" u="none" strike="noStrike" kern="0" cap="none" spc="0" normalizeH="0" noProof="0" dirty="0" smtClean="0">
                <a:ln>
                  <a:noFill/>
                </a:ln>
                <a:solidFill>
                  <a:srgbClr val="FFFFFF"/>
                </a:solidFill>
                <a:effectLst/>
                <a:uLnTx/>
                <a:uFillTx/>
                <a:ea typeface="+mn-ea"/>
                <a:cs typeface="+mn-cs"/>
              </a:rPr>
              <a:t>Standing</a:t>
            </a:r>
            <a:r>
              <a:rPr kumimoji="0" lang="en-US" sz="2400" b="1" u="none" strike="noStrike" kern="0" cap="none" spc="0" normalizeH="0" baseline="0" noProof="0" dirty="0" smtClean="0">
                <a:ln>
                  <a:noFill/>
                </a:ln>
                <a:solidFill>
                  <a:srgbClr val="FFFFFF"/>
                </a:solidFill>
                <a:effectLst/>
                <a:uLnTx/>
                <a:uFillTx/>
                <a:latin typeface="Verdana"/>
                <a:ea typeface="+mn-ea"/>
                <a:cs typeface="+mn-cs"/>
              </a:rPr>
              <a:t> </a:t>
            </a:r>
            <a:r>
              <a:rPr kumimoji="0" lang="en-US" sz="2400" b="1" u="none" strike="noStrike" kern="0" cap="none" spc="0" normalizeH="0" noProof="0" dirty="0" smtClean="0">
                <a:ln>
                  <a:noFill/>
                </a:ln>
                <a:solidFill>
                  <a:srgbClr val="FFFFFF"/>
                </a:solidFill>
                <a:effectLst/>
                <a:uLnTx/>
                <a:uFillTx/>
                <a:ea typeface="+mn-ea"/>
                <a:cs typeface="+mn-cs"/>
              </a:rPr>
              <a:t>agenda</a:t>
            </a:r>
            <a:r>
              <a:rPr kumimoji="0" lang="en-US" sz="2400" b="1" u="none" strike="noStrike" kern="0" cap="none" spc="0" normalizeH="0" baseline="0" noProof="0" dirty="0" smtClean="0">
                <a:ln>
                  <a:noFill/>
                </a:ln>
                <a:solidFill>
                  <a:srgbClr val="FFFFFF"/>
                </a:solidFill>
                <a:effectLst/>
                <a:uLnTx/>
                <a:uFillTx/>
                <a:latin typeface="Verdana"/>
                <a:ea typeface="+mn-ea"/>
                <a:cs typeface="+mn-cs"/>
              </a:rPr>
              <a:t> item</a:t>
            </a:r>
          </a:p>
          <a:p>
            <a:pPr marR="0" lvl="0" algn="l" defTabSz="914400" rtl="0" eaLnBrk="0" fontAlgn="base" latinLnBrk="0" hangingPunct="0">
              <a:lnSpc>
                <a:spcPct val="100000"/>
              </a:lnSpc>
              <a:spcBef>
                <a:spcPts val="1200"/>
              </a:spcBef>
              <a:spcAft>
                <a:spcPct val="0"/>
              </a:spcAft>
              <a:buClr>
                <a:srgbClr val="FFFFFF"/>
              </a:buClr>
              <a:buSzPct val="75000"/>
              <a:buFont typeface="Wingdings" panose="05000000000000000000" pitchFamily="2" charset="2"/>
              <a:buChar char="Ø"/>
              <a:tabLst/>
              <a:defRPr/>
            </a:pPr>
            <a:r>
              <a:rPr kumimoji="0" lang="en-US" sz="2400" b="1" u="none" strike="noStrike" kern="0" cap="none" spc="0" normalizeH="0" baseline="0" noProof="0" dirty="0" smtClean="0">
                <a:ln>
                  <a:noFill/>
                </a:ln>
                <a:solidFill>
                  <a:srgbClr val="FFFFFF"/>
                </a:solidFill>
                <a:effectLst/>
                <a:uLnTx/>
                <a:uFillTx/>
                <a:latin typeface="Verdana"/>
                <a:ea typeface="+mn-ea"/>
                <a:cs typeface="+mn-cs"/>
              </a:rPr>
              <a:t>Commit to ongoing professional development</a:t>
            </a:r>
          </a:p>
          <a:p>
            <a:pPr marR="0" lvl="0" algn="l" defTabSz="914400" rtl="0" eaLnBrk="0" fontAlgn="base" latinLnBrk="0" hangingPunct="0">
              <a:lnSpc>
                <a:spcPct val="100000"/>
              </a:lnSpc>
              <a:spcBef>
                <a:spcPts val="1200"/>
              </a:spcBef>
              <a:spcAft>
                <a:spcPct val="0"/>
              </a:spcAft>
              <a:buClr>
                <a:srgbClr val="FFFFFF"/>
              </a:buClr>
              <a:buSzPct val="75000"/>
              <a:buFont typeface="Wingdings" panose="05000000000000000000" pitchFamily="2" charset="2"/>
              <a:buChar char="Ø"/>
              <a:tabLst/>
              <a:defRPr/>
            </a:pPr>
            <a:r>
              <a:rPr kumimoji="0" lang="en-US" sz="2400" b="1" u="none" strike="noStrike" kern="0" cap="none" spc="0" normalizeH="0" baseline="0" noProof="0" dirty="0" smtClean="0">
                <a:ln>
                  <a:noFill/>
                </a:ln>
                <a:solidFill>
                  <a:srgbClr val="FFFFFF"/>
                </a:solidFill>
                <a:effectLst/>
                <a:uLnTx/>
                <a:uFillTx/>
                <a:latin typeface="Verdana"/>
                <a:ea typeface="+mn-ea"/>
                <a:cs typeface="+mn-cs"/>
              </a:rPr>
              <a:t>Develop a strategic action plan</a:t>
            </a:r>
          </a:p>
          <a:p>
            <a:pPr marR="0" lvl="0" algn="l" defTabSz="914400" rtl="0" eaLnBrk="0" fontAlgn="base" latinLnBrk="0" hangingPunct="0">
              <a:lnSpc>
                <a:spcPct val="100000"/>
              </a:lnSpc>
              <a:spcBef>
                <a:spcPts val="1200"/>
              </a:spcBef>
              <a:spcAft>
                <a:spcPct val="0"/>
              </a:spcAft>
              <a:buClr>
                <a:srgbClr val="FFFFFF"/>
              </a:buClr>
              <a:buSzPct val="75000"/>
              <a:buFont typeface="Wingdings" panose="05000000000000000000" pitchFamily="2" charset="2"/>
              <a:buChar char="Ø"/>
              <a:tabLst/>
              <a:defRPr/>
            </a:pPr>
            <a:r>
              <a:rPr kumimoji="0" lang="en-US" sz="2400" b="1" u="none" strike="noStrike" kern="0" cap="none" spc="0" normalizeH="0" baseline="0" noProof="0" dirty="0" smtClean="0">
                <a:ln>
                  <a:noFill/>
                </a:ln>
                <a:solidFill>
                  <a:srgbClr val="FFFFFF"/>
                </a:solidFill>
                <a:effectLst/>
                <a:uLnTx/>
                <a:uFillTx/>
                <a:latin typeface="Verdana"/>
                <a:ea typeface="+mn-ea"/>
                <a:cs typeface="+mn-cs"/>
              </a:rPr>
              <a:t>Collect and monitor data</a:t>
            </a:r>
          </a:p>
          <a:p>
            <a:pPr marR="0" lvl="0" algn="l" defTabSz="914400" rtl="0" eaLnBrk="0" fontAlgn="base" latinLnBrk="0" hangingPunct="0">
              <a:lnSpc>
                <a:spcPct val="100000"/>
              </a:lnSpc>
              <a:spcBef>
                <a:spcPts val="1200"/>
              </a:spcBef>
              <a:spcAft>
                <a:spcPct val="0"/>
              </a:spcAft>
              <a:buClr>
                <a:srgbClr val="FFFFFF"/>
              </a:buClr>
              <a:buSzPct val="75000"/>
              <a:buFont typeface="Wingdings" panose="05000000000000000000" pitchFamily="2" charset="2"/>
              <a:buChar char="Ø"/>
              <a:tabLst/>
              <a:defRPr/>
            </a:pPr>
            <a:r>
              <a:rPr kumimoji="0" lang="en-US" sz="2400" b="1" u="none" strike="noStrike" kern="0" cap="none" spc="0" normalizeH="0" baseline="0" noProof="0" dirty="0" smtClean="0">
                <a:ln>
                  <a:noFill/>
                </a:ln>
                <a:solidFill>
                  <a:srgbClr val="FFFFFF"/>
                </a:solidFill>
                <a:effectLst/>
                <a:uLnTx/>
                <a:uFillTx/>
                <a:latin typeface="Verdana"/>
                <a:ea typeface="+mn-ea"/>
                <a:cs typeface="+mn-cs"/>
              </a:rPr>
              <a:t>Engage in courageous conversations</a:t>
            </a:r>
          </a:p>
          <a:p>
            <a:pPr marR="0" lvl="0" algn="l" defTabSz="914400" rtl="0" eaLnBrk="0" fontAlgn="base" latinLnBrk="0" hangingPunct="0">
              <a:lnSpc>
                <a:spcPct val="100000"/>
              </a:lnSpc>
              <a:spcBef>
                <a:spcPts val="1200"/>
              </a:spcBef>
              <a:spcAft>
                <a:spcPct val="0"/>
              </a:spcAft>
              <a:buClr>
                <a:srgbClr val="FFFFFF"/>
              </a:buClr>
              <a:buSzPct val="75000"/>
              <a:buFont typeface="Wingdings" panose="05000000000000000000" pitchFamily="2" charset="2"/>
              <a:buChar char="Ø"/>
              <a:tabLst/>
              <a:defRPr/>
            </a:pPr>
            <a:r>
              <a:rPr kumimoji="0" lang="en-US" sz="2400" b="1" u="none" strike="noStrike" kern="0" cap="none" spc="0" normalizeH="0" baseline="0" noProof="0" dirty="0" smtClean="0">
                <a:ln>
                  <a:noFill/>
                </a:ln>
                <a:solidFill>
                  <a:srgbClr val="FFFFFF"/>
                </a:solidFill>
                <a:effectLst/>
                <a:uLnTx/>
                <a:uFillTx/>
                <a:latin typeface="Verdana"/>
                <a:ea typeface="+mn-ea"/>
                <a:cs typeface="+mn-cs"/>
              </a:rPr>
              <a:t>Work through resistance</a:t>
            </a:r>
          </a:p>
          <a:p>
            <a:pPr marR="0" lvl="0" algn="l" defTabSz="914400" rtl="0" eaLnBrk="0" fontAlgn="base" latinLnBrk="0" hangingPunct="0">
              <a:lnSpc>
                <a:spcPct val="100000"/>
              </a:lnSpc>
              <a:spcBef>
                <a:spcPts val="1200"/>
              </a:spcBef>
              <a:spcAft>
                <a:spcPct val="0"/>
              </a:spcAft>
              <a:buClr>
                <a:srgbClr val="FFFFFF"/>
              </a:buClr>
              <a:buSzPct val="75000"/>
              <a:buFont typeface="Wingdings" panose="05000000000000000000" pitchFamily="2" charset="2"/>
              <a:buChar char="Ø"/>
              <a:tabLst/>
              <a:defRPr/>
            </a:pPr>
            <a:r>
              <a:rPr kumimoji="0" lang="en-US" sz="2400" b="1" u="none" strike="noStrike" kern="0" cap="none" spc="0" normalizeH="0" baseline="0" noProof="0" dirty="0" smtClean="0">
                <a:ln>
                  <a:noFill/>
                </a:ln>
                <a:solidFill>
                  <a:srgbClr val="FFFFFF"/>
                </a:solidFill>
                <a:effectLst/>
                <a:uLnTx/>
                <a:uFillTx/>
                <a:latin typeface="Verdana"/>
                <a:ea typeface="+mn-ea"/>
                <a:cs typeface="+mn-cs"/>
              </a:rPr>
              <a:t>Be encouraged by small gains</a:t>
            </a:r>
          </a:p>
          <a:p>
            <a:pPr marR="0" lvl="0" algn="l" defTabSz="914400" rtl="0" eaLnBrk="0" fontAlgn="base" latinLnBrk="0" hangingPunct="0">
              <a:lnSpc>
                <a:spcPct val="100000"/>
              </a:lnSpc>
              <a:spcBef>
                <a:spcPts val="1200"/>
              </a:spcBef>
              <a:spcAft>
                <a:spcPct val="0"/>
              </a:spcAft>
              <a:buClr>
                <a:srgbClr val="FFFFFF"/>
              </a:buClr>
              <a:buSzPct val="75000"/>
              <a:buFont typeface="Wingdings" panose="05000000000000000000" pitchFamily="2" charset="2"/>
              <a:buChar char="Ø"/>
              <a:tabLst/>
              <a:defRPr/>
            </a:pPr>
            <a:r>
              <a:rPr kumimoji="0" lang="en-US" sz="2400" b="1" u="none" strike="noStrike" kern="0" cap="none" spc="0" normalizeH="0" baseline="0" noProof="0" dirty="0" smtClean="0">
                <a:ln>
                  <a:noFill/>
                </a:ln>
                <a:solidFill>
                  <a:srgbClr val="FFFFFF"/>
                </a:solidFill>
                <a:effectLst/>
                <a:uLnTx/>
                <a:uFillTx/>
                <a:latin typeface="Verdana"/>
                <a:ea typeface="+mn-ea"/>
                <a:cs typeface="+mn-cs"/>
              </a:rPr>
              <a:t>Interrupt inequities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616116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0">
              <a:schemeClr val="tx1">
                <a:lumMod val="74000"/>
              </a:schemeClr>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pic>
        <p:nvPicPr>
          <p:cNvPr id="3" name="Picture 2" descr="File:Lalomanu Beach - Samoa.jp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pPr>
              <a:defRPr/>
            </a:pPr>
            <a:fld id="{108A6C7C-B7C8-425C-81EF-4A23B5022F05}" type="slidenum">
              <a:rPr lang="en-US" smtClean="0">
                <a:solidFill>
                  <a:srgbClr val="007AA5"/>
                </a:solidFill>
              </a:rPr>
              <a:pPr>
                <a:defRPr/>
              </a:pPr>
              <a:t>6</a:t>
            </a:fld>
            <a:endParaRPr lang="en-US" dirty="0">
              <a:solidFill>
                <a:srgbClr val="007AA5"/>
              </a:solidFill>
            </a:endParaRPr>
          </a:p>
        </p:txBody>
      </p:sp>
      <p:sp>
        <p:nvSpPr>
          <p:cNvPr id="5" name="Title 1"/>
          <p:cNvSpPr>
            <a:spLocks noGrp="1"/>
          </p:cNvSpPr>
          <p:nvPr>
            <p:ph type="ctrTitle"/>
          </p:nvPr>
        </p:nvSpPr>
        <p:spPr>
          <a:xfrm>
            <a:off x="1524000" y="349250"/>
            <a:ext cx="6096000" cy="609600"/>
          </a:xfrm>
        </p:spPr>
        <p:txBody>
          <a:bodyPr/>
          <a:lstStyle/>
          <a:p>
            <a:pPr eaLnBrk="1" hangingPunct="1"/>
            <a:r>
              <a:rPr lang="en-US" altLang="en-US" sz="3000" b="1" dirty="0" smtClean="0">
                <a:solidFill>
                  <a:srgbClr val="FFFFFF"/>
                </a:solidFill>
                <a:latin typeface="+mn-lt"/>
              </a:rPr>
              <a:t>Successes</a:t>
            </a:r>
            <a:endParaRPr lang="en-US" altLang="en-US" sz="3000" dirty="0" smtClean="0">
              <a:latin typeface="+mn-lt"/>
            </a:endParaRPr>
          </a:p>
        </p:txBody>
      </p:sp>
      <p:sp>
        <p:nvSpPr>
          <p:cNvPr id="6" name="Content Placeholder 2"/>
          <p:cNvSpPr>
            <a:spLocks noGrp="1"/>
          </p:cNvSpPr>
          <p:nvPr>
            <p:ph type="subTitle" idx="1"/>
          </p:nvPr>
        </p:nvSpPr>
        <p:spPr>
          <a:xfrm>
            <a:off x="304800" y="1600200"/>
            <a:ext cx="8382000" cy="5029200"/>
          </a:xfrm>
        </p:spPr>
        <p:txBody>
          <a:bodyPr/>
          <a:lstStyle/>
          <a:p>
            <a:pPr eaLnBrk="1" hangingPunct="1">
              <a:defRPr/>
            </a:pPr>
            <a:endParaRPr lang="en-US" dirty="0"/>
          </a:p>
        </p:txBody>
      </p:sp>
      <p:graphicFrame>
        <p:nvGraphicFramePr>
          <p:cNvPr id="2" name="Diagram 1"/>
          <p:cNvGraphicFramePr/>
          <p:nvPr>
            <p:extLst>
              <p:ext uri="{D42A27DB-BD31-4B8C-83A1-F6EECF244321}">
                <p14:modId xmlns:p14="http://schemas.microsoft.com/office/powerpoint/2010/main" val="2015809119"/>
              </p:ext>
            </p:extLst>
          </p:nvPr>
        </p:nvGraphicFramePr>
        <p:xfrm>
          <a:off x="609600" y="1473200"/>
          <a:ext cx="81534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5592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p:cNvSpPr/>
          <p:nvPr/>
        </p:nvSpPr>
        <p:spPr>
          <a:xfrm>
            <a:off x="3124200" y="1600200"/>
            <a:ext cx="954878" cy="822754"/>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idx="4294967295"/>
          </p:nvPr>
        </p:nvSpPr>
        <p:spPr>
          <a:xfrm>
            <a:off x="2209800" y="914401"/>
            <a:ext cx="6019800" cy="609600"/>
          </a:xfrm>
        </p:spPr>
        <p:txBody>
          <a:bodyPr>
            <a:normAutofit/>
          </a:bodyPr>
          <a:lstStyle/>
          <a:p>
            <a:pPr algn="ctr">
              <a:defRPr/>
            </a:pPr>
            <a:endParaRPr lang="en-US" sz="2800" b="1" kern="1200" dirty="0">
              <a:solidFill>
                <a:schemeClr val="bg1"/>
              </a:solidFill>
              <a:latin typeface="+mn-lt"/>
            </a:endParaRPr>
          </a:p>
        </p:txBody>
      </p:sp>
      <p:pic>
        <p:nvPicPr>
          <p:cNvPr id="7" name="Content Placeholder 6" descr="Facing the 3 Pressing Challenges of Leadership ..."/>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8" name="Hexagon 7"/>
          <p:cNvSpPr/>
          <p:nvPr/>
        </p:nvSpPr>
        <p:spPr>
          <a:xfrm>
            <a:off x="3276600" y="1219201"/>
            <a:ext cx="954878" cy="822754"/>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aphicFrame>
        <p:nvGraphicFramePr>
          <p:cNvPr id="5" name="Diagram 4"/>
          <p:cNvGraphicFramePr/>
          <p:nvPr>
            <p:extLst>
              <p:ext uri="{D42A27DB-BD31-4B8C-83A1-F6EECF244321}">
                <p14:modId xmlns:p14="http://schemas.microsoft.com/office/powerpoint/2010/main" val="1952250563"/>
              </p:ext>
            </p:extLst>
          </p:nvPr>
        </p:nvGraphicFramePr>
        <p:xfrm>
          <a:off x="304800" y="342900"/>
          <a:ext cx="9144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579472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descr="Epitome: Psalm 32 – Truly, a Clean Slate"/>
          <p:cNvPicPr>
            <a:picLocks noChangeAspect="1"/>
          </p:cNvPicPr>
          <p:nvPr/>
        </p:nvPicPr>
        <p:blipFill>
          <a:blip r:embed="rId2">
            <a:extLst>
              <a:ext uri="{BEBA8EAE-BF5A-486C-A8C5-ECC9F3942E4B}">
                <a14:imgProps xmlns:a14="http://schemas.microsoft.com/office/drawing/2010/main">
                  <a14:imgLayer r:embed="rId3">
                    <a14:imgEffect>
                      <a14:brightnessContrast bright="-12000" contrast="-36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idx="4294967295"/>
          </p:nvPr>
        </p:nvSpPr>
        <p:spPr>
          <a:xfrm>
            <a:off x="1726009" y="152400"/>
            <a:ext cx="5691981" cy="685800"/>
          </a:xfrm>
        </p:spPr>
        <p:txBody>
          <a:bodyPr>
            <a:normAutofit/>
          </a:bodyPr>
          <a:lstStyle/>
          <a:p>
            <a:pPr algn="ctr">
              <a:defRPr/>
            </a:pPr>
            <a:r>
              <a:rPr lang="en-US" sz="2800" b="1" kern="1200" dirty="0" smtClean="0">
                <a:solidFill>
                  <a:schemeClr val="bg1"/>
                </a:solidFill>
                <a:latin typeface="+mn-lt"/>
              </a:rPr>
              <a:t>Work Plan</a:t>
            </a:r>
            <a:endParaRPr lang="en-US" sz="2800" b="1" kern="1200" dirty="0">
              <a:solidFill>
                <a:schemeClr val="bg1"/>
              </a:solidFill>
              <a:latin typeface="+mn-lt"/>
            </a:endParaRPr>
          </a:p>
        </p:txBody>
      </p:sp>
      <p:sp>
        <p:nvSpPr>
          <p:cNvPr id="3" name="Content Placeholder 2"/>
          <p:cNvSpPr>
            <a:spLocks noGrp="1"/>
          </p:cNvSpPr>
          <p:nvPr>
            <p:ph idx="4294967295"/>
          </p:nvPr>
        </p:nvSpPr>
        <p:spPr>
          <a:xfrm>
            <a:off x="285750" y="990600"/>
            <a:ext cx="8839200" cy="5257800"/>
          </a:xfrm>
          <a:noFill/>
        </p:spPr>
        <p:txBody>
          <a:bodyPr/>
          <a:lstStyle/>
          <a:p>
            <a:pPr marL="0" lvl="0" indent="0">
              <a:buClr>
                <a:srgbClr val="FFFFFF"/>
              </a:buClr>
              <a:buNone/>
              <a:defRPr/>
            </a:pPr>
            <a:r>
              <a:rPr lang="en-US" sz="1800" b="1" dirty="0">
                <a:solidFill>
                  <a:srgbClr val="FFFFFF"/>
                </a:solidFill>
              </a:rPr>
              <a:t>Implementation of the Work Plan</a:t>
            </a:r>
            <a:r>
              <a:rPr lang="en-US" sz="1800" b="1" dirty="0" smtClean="0">
                <a:solidFill>
                  <a:srgbClr val="FFFFFF"/>
                </a:solidFill>
              </a:rPr>
              <a:t>:</a:t>
            </a:r>
          </a:p>
          <a:p>
            <a:pPr marL="0" lvl="0" indent="0">
              <a:buClr>
                <a:srgbClr val="FFFFFF"/>
              </a:buClr>
              <a:buNone/>
              <a:defRPr/>
            </a:pPr>
            <a:endParaRPr lang="en-US" sz="1400" b="1" dirty="0">
              <a:solidFill>
                <a:srgbClr val="FFFFFF"/>
              </a:solidFill>
            </a:endParaRPr>
          </a:p>
          <a:p>
            <a:pPr marL="1028700" lvl="0" indent="-457200">
              <a:buClr>
                <a:srgbClr val="FFFFFF"/>
              </a:buClr>
              <a:buNone/>
              <a:defRPr/>
            </a:pPr>
            <a:r>
              <a:rPr lang="en-US" sz="1800" b="1" dirty="0" smtClean="0">
                <a:solidFill>
                  <a:srgbClr val="FFFFFF"/>
                </a:solidFill>
              </a:rPr>
              <a:t>1</a:t>
            </a:r>
            <a:r>
              <a:rPr lang="en-US" sz="1800" b="1" dirty="0">
                <a:solidFill>
                  <a:srgbClr val="FFFFFF"/>
                </a:solidFill>
              </a:rPr>
              <a:t>.	</a:t>
            </a:r>
            <a:r>
              <a:rPr lang="en-US" sz="1800" b="1" dirty="0" smtClean="0">
                <a:solidFill>
                  <a:srgbClr val="FFFFFF"/>
                </a:solidFill>
              </a:rPr>
              <a:t>Develop </a:t>
            </a:r>
            <a:r>
              <a:rPr lang="en-US" sz="1800" b="1" dirty="0">
                <a:solidFill>
                  <a:srgbClr val="FFFFFF"/>
                </a:solidFill>
              </a:rPr>
              <a:t>awareness around Diversity and Inclusivity issues within the agency and </a:t>
            </a:r>
            <a:r>
              <a:rPr lang="en-US" sz="1800" b="1" dirty="0" smtClean="0">
                <a:solidFill>
                  <a:srgbClr val="FFFFFF"/>
                </a:solidFill>
              </a:rPr>
              <a:t>throughout </a:t>
            </a:r>
            <a:r>
              <a:rPr lang="en-US" sz="1800" b="1" dirty="0">
                <a:solidFill>
                  <a:srgbClr val="FFFFFF"/>
                </a:solidFill>
              </a:rPr>
              <a:t>the region</a:t>
            </a:r>
          </a:p>
          <a:p>
            <a:pPr marL="1028700" lvl="0" indent="-457200">
              <a:buClr>
                <a:srgbClr val="FFFFFF"/>
              </a:buClr>
              <a:buNone/>
              <a:defRPr/>
            </a:pPr>
            <a:r>
              <a:rPr lang="en-US" sz="1800" b="1" dirty="0">
                <a:solidFill>
                  <a:srgbClr val="FFFFFF"/>
                </a:solidFill>
              </a:rPr>
              <a:t>2.	Develop and include student voice and the opportunity to bring the conversation to </a:t>
            </a:r>
            <a:r>
              <a:rPr lang="en-US" sz="1800" b="1" dirty="0" smtClean="0">
                <a:solidFill>
                  <a:srgbClr val="FFFFFF"/>
                </a:solidFill>
              </a:rPr>
              <a:t>students</a:t>
            </a:r>
            <a:endParaRPr lang="en-US" sz="1800" b="1" dirty="0">
              <a:solidFill>
                <a:srgbClr val="FFFFFF"/>
              </a:solidFill>
            </a:endParaRPr>
          </a:p>
          <a:p>
            <a:pPr marL="1028700" lvl="0" indent="-457200">
              <a:buClr>
                <a:srgbClr val="FFFFFF"/>
              </a:buClr>
              <a:buNone/>
              <a:defRPr/>
            </a:pPr>
            <a:r>
              <a:rPr lang="en-US" sz="1800" b="1" dirty="0">
                <a:solidFill>
                  <a:srgbClr val="FFFFFF"/>
                </a:solidFill>
              </a:rPr>
              <a:t>3.	Provide equitable resources across school districts</a:t>
            </a:r>
          </a:p>
          <a:p>
            <a:pPr marL="1028700" lvl="0" indent="-457200">
              <a:buClr>
                <a:srgbClr val="FFFFFF"/>
              </a:buClr>
              <a:buNone/>
              <a:defRPr/>
            </a:pPr>
            <a:r>
              <a:rPr lang="en-US" sz="1800" b="1" dirty="0">
                <a:solidFill>
                  <a:srgbClr val="FFFFFF"/>
                </a:solidFill>
              </a:rPr>
              <a:t>4.	Create a culture of open-mindedness and objectivity</a:t>
            </a:r>
          </a:p>
          <a:p>
            <a:pPr marL="1028700" lvl="0" indent="-457200">
              <a:buClr>
                <a:srgbClr val="FFFFFF"/>
              </a:buClr>
              <a:buNone/>
              <a:defRPr/>
            </a:pPr>
            <a:r>
              <a:rPr lang="en-US" sz="1800" b="1" dirty="0">
                <a:solidFill>
                  <a:srgbClr val="FFFFFF"/>
                </a:solidFill>
              </a:rPr>
              <a:t>5.	Develop a system to identify structural or systemic bias</a:t>
            </a:r>
          </a:p>
          <a:p>
            <a:pPr marL="1028700" lvl="0" indent="-457200">
              <a:buClr>
                <a:srgbClr val="FFFFFF"/>
              </a:buClr>
              <a:buNone/>
              <a:defRPr/>
            </a:pPr>
            <a:r>
              <a:rPr lang="en-US" sz="1800" b="1" dirty="0">
                <a:solidFill>
                  <a:srgbClr val="FFFFFF"/>
                </a:solidFill>
              </a:rPr>
              <a:t>6.	Eliminate implicit bias in hiring practices</a:t>
            </a:r>
          </a:p>
          <a:p>
            <a:pPr marL="1028700" lvl="0" indent="-457200">
              <a:buClr>
                <a:srgbClr val="FFFFFF"/>
              </a:buClr>
              <a:buNone/>
              <a:defRPr/>
            </a:pPr>
            <a:r>
              <a:rPr lang="en-US" sz="1800" b="1" dirty="0">
                <a:solidFill>
                  <a:srgbClr val="FFFFFF"/>
                </a:solidFill>
              </a:rPr>
              <a:t>7.	Develop openness to and awareness of other points of view</a:t>
            </a:r>
          </a:p>
          <a:p>
            <a:pPr marL="1028700" lvl="0" indent="-457200">
              <a:buClr>
                <a:srgbClr val="FFFFFF"/>
              </a:buClr>
              <a:buNone/>
              <a:defRPr/>
            </a:pPr>
            <a:r>
              <a:rPr lang="en-US" sz="1800" b="1" dirty="0">
                <a:solidFill>
                  <a:srgbClr val="FFFFFF"/>
                </a:solidFill>
              </a:rPr>
              <a:t>8.	Increase access to instructional materials and best practices, including professional </a:t>
            </a:r>
            <a:r>
              <a:rPr lang="en-US" sz="1800" b="1" dirty="0" smtClean="0">
                <a:solidFill>
                  <a:srgbClr val="FFFFFF"/>
                </a:solidFill>
              </a:rPr>
              <a:t>learning </a:t>
            </a:r>
            <a:r>
              <a:rPr lang="en-US" sz="1800" b="1" dirty="0">
                <a:solidFill>
                  <a:srgbClr val="FFFFFF"/>
                </a:solidFill>
              </a:rPr>
              <a:t>resources</a:t>
            </a:r>
          </a:p>
          <a:p>
            <a:pPr marL="1028700" lvl="0" indent="-457200">
              <a:buClr>
                <a:srgbClr val="FFFFFF"/>
              </a:buClr>
              <a:buNone/>
              <a:defRPr/>
            </a:pPr>
            <a:r>
              <a:rPr lang="en-US" sz="1800" b="1" dirty="0">
                <a:solidFill>
                  <a:srgbClr val="FFFFFF"/>
                </a:solidFill>
              </a:rPr>
              <a:t>9.	Increase the cultural/socio-economic diversity in the agency to encourage greater </a:t>
            </a:r>
            <a:r>
              <a:rPr lang="en-US" sz="1800" b="1" dirty="0" smtClean="0">
                <a:solidFill>
                  <a:srgbClr val="FFFFFF"/>
                </a:solidFill>
              </a:rPr>
              <a:t>understanding</a:t>
            </a:r>
            <a:endParaRPr lang="en-US" sz="1800" b="1" dirty="0">
              <a:solidFill>
                <a:srgbClr val="FFFFFF"/>
              </a:solidFill>
            </a:endParaRPr>
          </a:p>
          <a:p>
            <a:pPr marL="1028700" lvl="0" indent="-457200">
              <a:buClr>
                <a:srgbClr val="FFFFFF"/>
              </a:buClr>
              <a:buNone/>
              <a:defRPr/>
            </a:pPr>
            <a:r>
              <a:rPr lang="en-US" sz="1800" b="1" dirty="0" smtClean="0">
                <a:solidFill>
                  <a:srgbClr val="FFFFFF"/>
                </a:solidFill>
              </a:rPr>
              <a:t>10. Eliminate social </a:t>
            </a:r>
            <a:r>
              <a:rPr lang="en-US" sz="1800" b="1" dirty="0">
                <a:solidFill>
                  <a:srgbClr val="FFFFFF"/>
                </a:solidFill>
              </a:rPr>
              <a:t>m</a:t>
            </a:r>
            <a:r>
              <a:rPr lang="en-US" sz="1800" b="1" dirty="0" smtClean="0">
                <a:solidFill>
                  <a:srgbClr val="FFFFFF"/>
                </a:solidFill>
              </a:rPr>
              <a:t>edia </a:t>
            </a:r>
            <a:r>
              <a:rPr lang="en-US" sz="1800" b="1" dirty="0">
                <a:solidFill>
                  <a:srgbClr val="FFFFFF"/>
                </a:solidFill>
              </a:rPr>
              <a:t>as a negative platform driving anger and misunderstanding</a:t>
            </a:r>
          </a:p>
          <a:p>
            <a:pPr lvl="0">
              <a:buClr>
                <a:srgbClr val="FFFFFF"/>
              </a:buClr>
              <a:buFont typeface="Wingdings" panose="05000000000000000000" pitchFamily="2" charset="2"/>
              <a:buChar char="§"/>
              <a:defRPr/>
            </a:pPr>
            <a:endParaRPr lang="en-US" sz="1400" b="1" dirty="0">
              <a:solidFill>
                <a:srgbClr val="FFFFFF"/>
              </a:solidFill>
            </a:endParaRPr>
          </a:p>
          <a:p>
            <a:pPr>
              <a:buClr>
                <a:schemeClr val="bg1"/>
              </a:buClr>
              <a:buFont typeface="Wingdings" panose="05000000000000000000" pitchFamily="2" charset="2"/>
              <a:buChar char="§"/>
            </a:pPr>
            <a:endParaRPr lang="en-US" dirty="0">
              <a:solidFill>
                <a:schemeClr val="bg1"/>
              </a:solidFill>
            </a:endParaRPr>
          </a:p>
        </p:txBody>
      </p:sp>
    </p:spTree>
    <p:extLst>
      <p:ext uri="{BB962C8B-B14F-4D97-AF65-F5344CB8AC3E}">
        <p14:creationId xmlns:p14="http://schemas.microsoft.com/office/powerpoint/2010/main" val="1447212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066800"/>
            <a:ext cx="5485111" cy="2308324"/>
          </a:xfrm>
          <a:prstGeom prst="rect">
            <a:avLst/>
          </a:prstGeom>
          <a:noFill/>
        </p:spPr>
        <p:txBody>
          <a:bodyPr wrap="square" rtlCol="0">
            <a:spAutoFit/>
          </a:bodyPr>
          <a:lstStyle/>
          <a:p>
            <a:pPr algn="ctr"/>
            <a:endParaRPr lang="en-US" sz="4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4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Questions </a:t>
            </a:r>
          </a:p>
          <a:p>
            <a:endParaRPr lang="en-US" sz="4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3283983" y="3124200"/>
            <a:ext cx="2574743" cy="2031325"/>
          </a:xfrm>
          <a:prstGeom prst="rect">
            <a:avLst/>
          </a:prstGeom>
          <a:noFill/>
        </p:spPr>
        <p:txBody>
          <a:bodyPr wrap="none" rtlCol="0">
            <a:spAutoFit/>
          </a:bodyPr>
          <a:lstStyle/>
          <a:p>
            <a:pPr algn="ctr"/>
            <a:r>
              <a:rPr lang="en-US" dirty="0" smtClean="0">
                <a:solidFill>
                  <a:schemeClr val="bg1"/>
                </a:solidFill>
              </a:rPr>
              <a:t>Dr. Julie Davis-Lutz</a:t>
            </a:r>
          </a:p>
          <a:p>
            <a:pPr algn="ctr"/>
            <a:r>
              <a:rPr lang="en-US" dirty="0" smtClean="0">
                <a:solidFill>
                  <a:schemeClr val="bg1"/>
                </a:solidFill>
                <a:hlinkClick r:id="rId2"/>
              </a:rPr>
              <a:t>jlutz@esboces.org</a:t>
            </a:r>
            <a:endParaRPr lang="en-US" dirty="0" smtClean="0">
              <a:solidFill>
                <a:schemeClr val="bg1"/>
              </a:solidFill>
            </a:endParaRPr>
          </a:p>
          <a:p>
            <a:pPr algn="ctr"/>
            <a:r>
              <a:rPr lang="en-US" dirty="0" smtClean="0">
                <a:solidFill>
                  <a:schemeClr val="bg1"/>
                </a:solidFill>
              </a:rPr>
              <a:t>@JulieD_Lutz</a:t>
            </a:r>
          </a:p>
          <a:p>
            <a:pPr algn="ctr"/>
            <a:endParaRPr lang="en-US" dirty="0">
              <a:solidFill>
                <a:schemeClr val="bg1"/>
              </a:solidFill>
            </a:endParaRPr>
          </a:p>
          <a:p>
            <a:pPr algn="ctr"/>
            <a:r>
              <a:rPr lang="en-US" dirty="0" smtClean="0">
                <a:solidFill>
                  <a:schemeClr val="bg1"/>
                </a:solidFill>
              </a:rPr>
              <a:t>David Wicks</a:t>
            </a:r>
          </a:p>
          <a:p>
            <a:pPr algn="ctr"/>
            <a:r>
              <a:rPr lang="en-US" dirty="0" smtClean="0">
                <a:solidFill>
                  <a:schemeClr val="bg1"/>
                </a:solidFill>
                <a:hlinkClick r:id="rId3"/>
              </a:rPr>
              <a:t>dwicks@esboces.org</a:t>
            </a:r>
            <a:endParaRPr lang="en-US" dirty="0" smtClean="0">
              <a:solidFill>
                <a:schemeClr val="bg1"/>
              </a:solidFill>
            </a:endParaRPr>
          </a:p>
          <a:p>
            <a:pPr algn="ctr"/>
            <a:r>
              <a:rPr lang="en-US" dirty="0" smtClean="0">
                <a:solidFill>
                  <a:schemeClr val="bg1"/>
                </a:solidFill>
              </a:rPr>
              <a:t>@DW_Educator</a:t>
            </a:r>
            <a:endParaRPr lang="en-US" dirty="0">
              <a:solidFill>
                <a:schemeClr val="bg1"/>
              </a:solidFill>
            </a:endParaRPr>
          </a:p>
        </p:txBody>
      </p:sp>
      <p:sp>
        <p:nvSpPr>
          <p:cNvPr id="7" name="TextBox 6"/>
          <p:cNvSpPr txBox="1"/>
          <p:nvPr/>
        </p:nvSpPr>
        <p:spPr>
          <a:xfrm>
            <a:off x="0" y="0"/>
            <a:ext cx="9144000" cy="6858000"/>
          </a:xfrm>
          <a:prstGeom prst="rect">
            <a:avLst/>
          </a:prstGeom>
          <a:blipFill>
            <a:blip r:embed="rId4">
              <a:alphaModFix amt="17000"/>
            </a:blip>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2226551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
      <a:dk1>
        <a:srgbClr val="007AA5"/>
      </a:dk1>
      <a:lt1>
        <a:srgbClr val="FFFFFF"/>
      </a:lt1>
      <a:dk2>
        <a:srgbClr val="007AA5"/>
      </a:dk2>
      <a:lt2>
        <a:srgbClr val="007AA5"/>
      </a:lt2>
      <a:accent1>
        <a:srgbClr val="007AA5"/>
      </a:accent1>
      <a:accent2>
        <a:srgbClr val="007AA5"/>
      </a:accent2>
      <a:accent3>
        <a:srgbClr val="FFFFFF"/>
      </a:accent3>
      <a:accent4>
        <a:srgbClr val="00678C"/>
      </a:accent4>
      <a:accent5>
        <a:srgbClr val="AABECF"/>
      </a:accent5>
      <a:accent6>
        <a:srgbClr val="006E95"/>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7AA5"/>
        </a:dk1>
        <a:lt1>
          <a:srgbClr val="FFFFFF"/>
        </a:lt1>
        <a:dk2>
          <a:srgbClr val="999900"/>
        </a:dk2>
        <a:lt2>
          <a:srgbClr val="666600"/>
        </a:lt2>
        <a:accent1>
          <a:srgbClr val="99CC00"/>
        </a:accent1>
        <a:accent2>
          <a:srgbClr val="CCCC66"/>
        </a:accent2>
        <a:accent3>
          <a:srgbClr val="FFFFFF"/>
        </a:accent3>
        <a:accent4>
          <a:srgbClr val="00678C"/>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0">
        <a:dk1>
          <a:srgbClr val="007AA5"/>
        </a:dk1>
        <a:lt1>
          <a:srgbClr val="FFFFFF"/>
        </a:lt1>
        <a:dk2>
          <a:srgbClr val="007AA5"/>
        </a:dk2>
        <a:lt2>
          <a:srgbClr val="666600"/>
        </a:lt2>
        <a:accent1>
          <a:srgbClr val="99CC00"/>
        </a:accent1>
        <a:accent2>
          <a:srgbClr val="CCCC66"/>
        </a:accent2>
        <a:accent3>
          <a:srgbClr val="FFFFFF"/>
        </a:accent3>
        <a:accent4>
          <a:srgbClr val="00678C"/>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1">
        <a:dk1>
          <a:srgbClr val="007AA5"/>
        </a:dk1>
        <a:lt1>
          <a:srgbClr val="FFFFFF"/>
        </a:lt1>
        <a:dk2>
          <a:srgbClr val="007AA5"/>
        </a:dk2>
        <a:lt2>
          <a:srgbClr val="009AD0"/>
        </a:lt2>
        <a:accent1>
          <a:srgbClr val="99CC00"/>
        </a:accent1>
        <a:accent2>
          <a:srgbClr val="CCCC66"/>
        </a:accent2>
        <a:accent3>
          <a:srgbClr val="FFFFFF"/>
        </a:accent3>
        <a:accent4>
          <a:srgbClr val="00678C"/>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2">
        <a:dk1>
          <a:srgbClr val="007AA5"/>
        </a:dk1>
        <a:lt1>
          <a:srgbClr val="FFFFFF"/>
        </a:lt1>
        <a:dk2>
          <a:srgbClr val="007AA5"/>
        </a:dk2>
        <a:lt2>
          <a:srgbClr val="009AD0"/>
        </a:lt2>
        <a:accent1>
          <a:srgbClr val="0091C4"/>
        </a:accent1>
        <a:accent2>
          <a:srgbClr val="CCCC66"/>
        </a:accent2>
        <a:accent3>
          <a:srgbClr val="FFFFFF"/>
        </a:accent3>
        <a:accent4>
          <a:srgbClr val="00678C"/>
        </a:accent4>
        <a:accent5>
          <a:srgbClr val="AAC7DE"/>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3">
        <a:dk1>
          <a:srgbClr val="007AA5"/>
        </a:dk1>
        <a:lt1>
          <a:srgbClr val="FFFFFF"/>
        </a:lt1>
        <a:dk2>
          <a:srgbClr val="007AA5"/>
        </a:dk2>
        <a:lt2>
          <a:srgbClr val="009AD0"/>
        </a:lt2>
        <a:accent1>
          <a:srgbClr val="0091C4"/>
        </a:accent1>
        <a:accent2>
          <a:srgbClr val="007AA5"/>
        </a:accent2>
        <a:accent3>
          <a:srgbClr val="FFFFFF"/>
        </a:accent3>
        <a:accent4>
          <a:srgbClr val="00678C"/>
        </a:accent4>
        <a:accent5>
          <a:srgbClr val="AAC7DE"/>
        </a:accent5>
        <a:accent6>
          <a:srgbClr val="006E95"/>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4">
        <a:dk1>
          <a:srgbClr val="007AA5"/>
        </a:dk1>
        <a:lt1>
          <a:srgbClr val="FFFFFF"/>
        </a:lt1>
        <a:dk2>
          <a:srgbClr val="007AA5"/>
        </a:dk2>
        <a:lt2>
          <a:srgbClr val="007CA8"/>
        </a:lt2>
        <a:accent1>
          <a:srgbClr val="0091C4"/>
        </a:accent1>
        <a:accent2>
          <a:srgbClr val="007AA5"/>
        </a:accent2>
        <a:accent3>
          <a:srgbClr val="FFFFFF"/>
        </a:accent3>
        <a:accent4>
          <a:srgbClr val="00678C"/>
        </a:accent4>
        <a:accent5>
          <a:srgbClr val="AAC7DE"/>
        </a:accent5>
        <a:accent6>
          <a:srgbClr val="006E95"/>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5">
        <a:dk1>
          <a:srgbClr val="007AA5"/>
        </a:dk1>
        <a:lt1>
          <a:srgbClr val="FFFFFF"/>
        </a:lt1>
        <a:dk2>
          <a:srgbClr val="007AA5"/>
        </a:dk2>
        <a:lt2>
          <a:srgbClr val="006F96"/>
        </a:lt2>
        <a:accent1>
          <a:srgbClr val="0091C4"/>
        </a:accent1>
        <a:accent2>
          <a:srgbClr val="007AA5"/>
        </a:accent2>
        <a:accent3>
          <a:srgbClr val="FFFFFF"/>
        </a:accent3>
        <a:accent4>
          <a:srgbClr val="00678C"/>
        </a:accent4>
        <a:accent5>
          <a:srgbClr val="AAC7DE"/>
        </a:accent5>
        <a:accent6>
          <a:srgbClr val="006E95"/>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6">
        <a:dk1>
          <a:srgbClr val="007AA5"/>
        </a:dk1>
        <a:lt1>
          <a:srgbClr val="FFFFFF"/>
        </a:lt1>
        <a:dk2>
          <a:srgbClr val="007AA5"/>
        </a:dk2>
        <a:lt2>
          <a:srgbClr val="006F96"/>
        </a:lt2>
        <a:accent1>
          <a:srgbClr val="00A7E2"/>
        </a:accent1>
        <a:accent2>
          <a:srgbClr val="007AA5"/>
        </a:accent2>
        <a:accent3>
          <a:srgbClr val="FFFFFF"/>
        </a:accent3>
        <a:accent4>
          <a:srgbClr val="00678C"/>
        </a:accent4>
        <a:accent5>
          <a:srgbClr val="AAD0EE"/>
        </a:accent5>
        <a:accent6>
          <a:srgbClr val="006E95"/>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2777</TotalTime>
  <Words>741</Words>
  <Application>Microsoft Office PowerPoint</Application>
  <PresentationFormat>On-screen Show (4:3)</PresentationFormat>
  <Paragraphs>130</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Black</vt:lpstr>
      <vt:lpstr>Arial Narrow</vt:lpstr>
      <vt:lpstr>Calibri</vt:lpstr>
      <vt:lpstr>Garamond</vt:lpstr>
      <vt:lpstr>Times New Roman</vt:lpstr>
      <vt:lpstr>Verdana</vt:lpstr>
      <vt:lpstr>Wingdings</vt:lpstr>
      <vt:lpstr>Level</vt:lpstr>
      <vt:lpstr>PowerPoint Presentation</vt:lpstr>
      <vt:lpstr>Eastern Suffolk BOCES</vt:lpstr>
      <vt:lpstr>PowerPoint Presentation</vt:lpstr>
      <vt:lpstr>Initiatives Implemented  to Date</vt:lpstr>
      <vt:lpstr>PowerPoint Presentation</vt:lpstr>
      <vt:lpstr>Successes</vt:lpstr>
      <vt:lpstr>PowerPoint Presentation</vt:lpstr>
      <vt:lpstr>Work Plan</vt:lpstr>
      <vt:lpstr>PowerPoint Presentation</vt:lpstr>
      <vt:lpstr>  </vt:lpstr>
    </vt:vector>
  </TitlesOfParts>
  <Company>ESBOCES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ESBOCES Community Legislative Committee</dc:title>
  <dc:creator>ESBOCES</dc:creator>
  <cp:lastModifiedBy>Maue, Kathleen</cp:lastModifiedBy>
  <cp:revision>181</cp:revision>
  <cp:lastPrinted>2019-10-15T18:02:03Z</cp:lastPrinted>
  <dcterms:created xsi:type="dcterms:W3CDTF">2016-10-27T19:35:16Z</dcterms:created>
  <dcterms:modified xsi:type="dcterms:W3CDTF">2019-10-16T19:22:10Z</dcterms:modified>
</cp:coreProperties>
</file>