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Nunito"/>
      <p:regular r:id="rId30"/>
      <p:bold r:id="rId31"/>
      <p:italic r:id="rId32"/>
      <p:boldItalic r:id="rId33"/>
    </p:embeddedFont>
    <p:embeddedFont>
      <p:font typeface="Tahoma"/>
      <p:regular r:id="rId34"/>
      <p:bold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5.xml"/><Relationship Id="rId33" Type="http://schemas.openxmlformats.org/officeDocument/2006/relationships/font" Target="fonts/Nunito-boldItalic.fntdata"/><Relationship Id="rId10" Type="http://schemas.openxmlformats.org/officeDocument/2006/relationships/slide" Target="slides/slide4.xml"/><Relationship Id="rId32" Type="http://schemas.openxmlformats.org/officeDocument/2006/relationships/font" Target="fonts/Nunito-italic.fntdata"/><Relationship Id="rId13" Type="http://schemas.openxmlformats.org/officeDocument/2006/relationships/slide" Target="slides/slide7.xml"/><Relationship Id="rId35" Type="http://schemas.openxmlformats.org/officeDocument/2006/relationships/font" Target="fonts/Tahoma-bold.fntdata"/><Relationship Id="rId12" Type="http://schemas.openxmlformats.org/officeDocument/2006/relationships/slide" Target="slides/slide6.xml"/><Relationship Id="rId34" Type="http://schemas.openxmlformats.org/officeDocument/2006/relationships/font" Target="fonts/Tahoma-regular.fntdata"/><Relationship Id="rId15" Type="http://schemas.openxmlformats.org/officeDocument/2006/relationships/slide" Target="slides/slide9.xml"/><Relationship Id="rId37" Type="http://schemas.openxmlformats.org/officeDocument/2006/relationships/font" Target="fonts/CenturyGothic-bold.fntdata"/><Relationship Id="rId14" Type="http://schemas.openxmlformats.org/officeDocument/2006/relationships/slide" Target="slides/slide8.xml"/><Relationship Id="rId36" Type="http://schemas.openxmlformats.org/officeDocument/2006/relationships/font" Target="fonts/CenturyGothic-regular.fntdata"/><Relationship Id="rId17" Type="http://schemas.openxmlformats.org/officeDocument/2006/relationships/slide" Target="slides/slide11.xml"/><Relationship Id="rId39" Type="http://schemas.openxmlformats.org/officeDocument/2006/relationships/font" Target="fonts/CenturyGothic-boldItalic.fntdata"/><Relationship Id="rId16" Type="http://schemas.openxmlformats.org/officeDocument/2006/relationships/slide" Target="slides/slide10.xml"/><Relationship Id="rId38" Type="http://schemas.openxmlformats.org/officeDocument/2006/relationships/font" Target="fonts/CenturyGothic-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cPqVit6TJjw"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cPqVit6TJjw"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cademicaffairs.ucsc.edu/events/documents/Microaggressions_InterruptHO_2014_11_182v5.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aretolead.brenebrown.com/wp-content/uploads/2018/10/BRAVING.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el.org/sites/default/files/G10-courageous-conversation-protocol-overview.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459609ef8_0_298:notes"/>
          <p:cNvSpPr txBox="1"/>
          <p:nvPr>
            <p:ph idx="1" type="body"/>
          </p:nvPr>
        </p:nvSpPr>
        <p:spPr>
          <a:xfrm>
            <a:off x="686423" y="4344025"/>
            <a:ext cx="5485200" cy="4114500"/>
          </a:xfrm>
          <a:prstGeom prst="rect">
            <a:avLst/>
          </a:prstGeom>
          <a:noFill/>
          <a:ln>
            <a:noFill/>
          </a:ln>
        </p:spPr>
        <p:txBody>
          <a:bodyPr anchorCtr="0" anchor="t" bIns="90725" lIns="90725" spcFirstLastPara="1" rIns="90725" wrap="square" tIns="90725">
            <a:noAutofit/>
          </a:bodyPr>
          <a:lstStyle/>
          <a:p>
            <a:pPr indent="0" lvl="0" marL="0" marR="0" rtl="0" algn="l">
              <a:spcBef>
                <a:spcPts val="0"/>
              </a:spcBef>
              <a:spcAft>
                <a:spcPts val="0"/>
              </a:spcAft>
              <a:buClr>
                <a:schemeClr val="dk1"/>
              </a:buClr>
              <a:buSzPts val="1800"/>
              <a:buFont typeface="Arial"/>
              <a:buNone/>
            </a:pPr>
            <a:r>
              <a:rPr lang="en"/>
              <a:t>Welcome, My Name is April Francis-Taylor and I am the Director of Diversity, Equity, and Inclusion. </a:t>
            </a:r>
            <a:endParaRPr b="0" i="0" sz="1800" u="none" cap="none" strike="noStrike">
              <a:solidFill>
                <a:schemeClr val="dk1"/>
              </a:solidFill>
              <a:latin typeface="Arial"/>
              <a:ea typeface="Arial"/>
              <a:cs typeface="Arial"/>
              <a:sym typeface="Arial"/>
            </a:endParaRPr>
          </a:p>
        </p:txBody>
      </p:sp>
      <p:sp>
        <p:nvSpPr>
          <p:cNvPr id="220" name="Google Shape;220;ga459609ef8_0_298:notes"/>
          <p:cNvSpPr/>
          <p:nvPr>
            <p:ph idx="2" type="sldImg"/>
          </p:nvPr>
        </p:nvSpPr>
        <p:spPr>
          <a:xfrm>
            <a:off x="341963" y="685488"/>
            <a:ext cx="6174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a459609ef8_0_356:notes"/>
          <p:cNvSpPr/>
          <p:nvPr>
            <p:ph idx="2" type="sldImg"/>
          </p:nvPr>
        </p:nvSpPr>
        <p:spPr>
          <a:xfrm>
            <a:off x="341963" y="685488"/>
            <a:ext cx="6174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a459609ef8_0_356:notes"/>
          <p:cNvSpPr txBox="1"/>
          <p:nvPr>
            <p:ph idx="1" type="body"/>
          </p:nvPr>
        </p:nvSpPr>
        <p:spPr>
          <a:xfrm>
            <a:off x="686423" y="4344025"/>
            <a:ext cx="54852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journal, then in groups (after count off) share what you wrote</a:t>
            </a:r>
            <a:endParaRPr/>
          </a:p>
          <a:p>
            <a:pPr indent="0" lvl="0" marL="0" rtl="0" algn="l">
              <a:spcBef>
                <a:spcPts val="0"/>
              </a:spcBef>
              <a:spcAft>
                <a:spcPts val="0"/>
              </a:spcAft>
              <a:buNone/>
            </a:pPr>
            <a:r>
              <a:rPr lang="en"/>
              <a:t>break</a:t>
            </a:r>
            <a:endParaRPr/>
          </a:p>
        </p:txBody>
      </p:sp>
      <p:sp>
        <p:nvSpPr>
          <p:cNvPr id="288" name="Google Shape;288;ga459609ef8_0_356:notes"/>
          <p:cNvSpPr txBox="1"/>
          <p:nvPr>
            <p:ph idx="12" type="sldNum"/>
          </p:nvPr>
        </p:nvSpPr>
        <p:spPr>
          <a:xfrm>
            <a:off x="3884033" y="8684927"/>
            <a:ext cx="2972400" cy="457500"/>
          </a:xfrm>
          <a:prstGeom prst="rect">
            <a:avLst/>
          </a:prstGeom>
          <a:noFill/>
          <a:ln>
            <a:noFill/>
          </a:ln>
        </p:spPr>
        <p:txBody>
          <a:bodyPr anchorCtr="0" anchor="ctr" bIns="90725" lIns="90725" spcFirstLastPara="1" rIns="90725" wrap="square" tIns="90725">
            <a:noAutofit/>
          </a:bodyPr>
          <a:lstStyle/>
          <a:p>
            <a:pPr indent="0" lvl="0" marL="0" rtl="0" algn="l">
              <a:spcBef>
                <a:spcPts val="0"/>
              </a:spcBef>
              <a:spcAft>
                <a:spcPts val="0"/>
              </a:spcAft>
              <a:buClr>
                <a:srgbClr val="000000"/>
              </a:buClr>
              <a:buSzPts val="1200"/>
              <a:buFont typeface="Arial"/>
              <a:buNone/>
            </a:pPr>
            <a:fld id="{00000000-1234-1234-1234-123412341234}" type="slidenum">
              <a:rPr lang="en" sz="1400"/>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459609ef8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“Implicit Bias” video in hyper link (Implicit)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u="sng">
                <a:solidFill>
                  <a:schemeClr val="hlink"/>
                </a:solidFill>
                <a:hlinkClick r:id="rId2"/>
              </a:rPr>
              <a:t>https://www.youtube.com/watch?v=cPqVit6TJjw</a:t>
            </a:r>
            <a:r>
              <a:rPr b="1" lang="en"/>
              <a:t> </a:t>
            </a:r>
            <a:endParaRPr b="1"/>
          </a:p>
        </p:txBody>
      </p:sp>
      <p:sp>
        <p:nvSpPr>
          <p:cNvPr id="295" name="Google Shape;295;ga459609ef8_0_363:notes"/>
          <p:cNvSpPr/>
          <p:nvPr>
            <p:ph idx="2" type="sldImg"/>
          </p:nvPr>
        </p:nvSpPr>
        <p:spPr>
          <a:xfrm>
            <a:off x="1128407" y="685800"/>
            <a:ext cx="45129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a459609ef8_0_368:notes"/>
          <p:cNvSpPr/>
          <p:nvPr>
            <p:ph idx="2" type="sldImg"/>
          </p:nvPr>
        </p:nvSpPr>
        <p:spPr>
          <a:xfrm>
            <a:off x="341963" y="685488"/>
            <a:ext cx="6174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a459609ef8_0_368:notes"/>
          <p:cNvSpPr txBox="1"/>
          <p:nvPr>
            <p:ph idx="1" type="body"/>
          </p:nvPr>
        </p:nvSpPr>
        <p:spPr>
          <a:xfrm>
            <a:off x="686423" y="4344025"/>
            <a:ext cx="54852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TED talk video in hyperlink (microaggressions)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https://www.youtube.com/watch?v=cPqVit6TJjw</a:t>
            </a:r>
            <a:r>
              <a:rPr lang="en"/>
              <a:t> </a:t>
            </a:r>
            <a:endParaRPr/>
          </a:p>
        </p:txBody>
      </p:sp>
      <p:sp>
        <p:nvSpPr>
          <p:cNvPr id="302" name="Google Shape;302;ga459609ef8_0_368:notes"/>
          <p:cNvSpPr txBox="1"/>
          <p:nvPr>
            <p:ph idx="12" type="sldNum"/>
          </p:nvPr>
        </p:nvSpPr>
        <p:spPr>
          <a:xfrm>
            <a:off x="3884033" y="8684927"/>
            <a:ext cx="2972400" cy="457500"/>
          </a:xfrm>
          <a:prstGeom prst="rect">
            <a:avLst/>
          </a:prstGeom>
          <a:noFill/>
          <a:ln>
            <a:noFill/>
          </a:ln>
        </p:spPr>
        <p:txBody>
          <a:bodyPr anchorCtr="0" anchor="ctr" bIns="90725" lIns="90725" spcFirstLastPara="1" rIns="90725" wrap="square" tIns="90725">
            <a:noAutofit/>
          </a:bodyPr>
          <a:lstStyle/>
          <a:p>
            <a:pPr indent="0" lvl="0" marL="0" rtl="0" algn="l">
              <a:spcBef>
                <a:spcPts val="0"/>
              </a:spcBef>
              <a:spcAft>
                <a:spcPts val="0"/>
              </a:spcAft>
              <a:buClr>
                <a:srgbClr val="000000"/>
              </a:buClr>
              <a:buSzPts val="1200"/>
              <a:buFont typeface="Arial"/>
              <a:buNone/>
            </a:pPr>
            <a:fld id="{00000000-1234-1234-1234-123412341234}" type="slidenum">
              <a:rPr lang="en" sz="1400"/>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a459609ef8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a459609ef8_0_375:notes"/>
          <p:cNvSpPr/>
          <p:nvPr>
            <p:ph idx="2" type="sldImg"/>
          </p:nvPr>
        </p:nvSpPr>
        <p:spPr>
          <a:xfrm>
            <a:off x="1128407" y="685800"/>
            <a:ext cx="45129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a459609ef8_0_380:notes"/>
          <p:cNvSpPr/>
          <p:nvPr>
            <p:ph idx="2" type="sldImg"/>
          </p:nvPr>
        </p:nvSpPr>
        <p:spPr>
          <a:xfrm>
            <a:off x="341963" y="685488"/>
            <a:ext cx="6174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a459609ef8_0_380:notes"/>
          <p:cNvSpPr txBox="1"/>
          <p:nvPr>
            <p:ph idx="1" type="body"/>
          </p:nvPr>
        </p:nvSpPr>
        <p:spPr>
          <a:xfrm>
            <a:off x="686423" y="4344025"/>
            <a:ext cx="54852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a459609ef8_0_380:notes"/>
          <p:cNvSpPr txBox="1"/>
          <p:nvPr>
            <p:ph idx="12" type="sldNum"/>
          </p:nvPr>
        </p:nvSpPr>
        <p:spPr>
          <a:xfrm>
            <a:off x="3884033" y="8684927"/>
            <a:ext cx="2972400" cy="457500"/>
          </a:xfrm>
          <a:prstGeom prst="rect">
            <a:avLst/>
          </a:prstGeom>
          <a:noFill/>
          <a:ln>
            <a:noFill/>
          </a:ln>
        </p:spPr>
        <p:txBody>
          <a:bodyPr anchorCtr="0" anchor="ctr" bIns="90725" lIns="90725" spcFirstLastPara="1" rIns="90725" wrap="square" tIns="90725">
            <a:noAutofit/>
          </a:bodyPr>
          <a:lstStyle/>
          <a:p>
            <a:pPr indent="0" lvl="0" marL="0" rtl="0" algn="l">
              <a:spcBef>
                <a:spcPts val="0"/>
              </a:spcBef>
              <a:spcAft>
                <a:spcPts val="0"/>
              </a:spcAft>
              <a:buClr>
                <a:srgbClr val="000000"/>
              </a:buClr>
              <a:buSzPts val="1200"/>
              <a:buFont typeface="Arial"/>
              <a:buNone/>
            </a:pPr>
            <a:fld id="{00000000-1234-1234-1234-123412341234}" type="slidenum">
              <a:rPr lang="en" sz="1400"/>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a459609ef8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a459609ef8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a459609ef8_0_392:notes"/>
          <p:cNvSpPr/>
          <p:nvPr>
            <p:ph idx="2" type="sldImg"/>
          </p:nvPr>
        </p:nvSpPr>
        <p:spPr>
          <a:xfrm>
            <a:off x="341963" y="685488"/>
            <a:ext cx="6174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a459609ef8_0_392:notes"/>
          <p:cNvSpPr txBox="1"/>
          <p:nvPr>
            <p:ph idx="1" type="body"/>
          </p:nvPr>
        </p:nvSpPr>
        <p:spPr>
          <a:xfrm>
            <a:off x="686423" y="4344025"/>
            <a:ext cx="54852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a459609ef8_0_392:notes"/>
          <p:cNvSpPr txBox="1"/>
          <p:nvPr>
            <p:ph idx="12" type="sldNum"/>
          </p:nvPr>
        </p:nvSpPr>
        <p:spPr>
          <a:xfrm>
            <a:off x="3884033" y="8684927"/>
            <a:ext cx="2972400" cy="457500"/>
          </a:xfrm>
          <a:prstGeom prst="rect">
            <a:avLst/>
          </a:prstGeom>
          <a:noFill/>
          <a:ln>
            <a:noFill/>
          </a:ln>
        </p:spPr>
        <p:txBody>
          <a:bodyPr anchorCtr="0" anchor="ctr" bIns="90725" lIns="90725" spcFirstLastPara="1" rIns="90725" wrap="square" tIns="90725">
            <a:noAutofit/>
          </a:bodyPr>
          <a:lstStyle/>
          <a:p>
            <a:pPr indent="0" lvl="0" marL="0" rtl="0" algn="l">
              <a:spcBef>
                <a:spcPts val="0"/>
              </a:spcBef>
              <a:spcAft>
                <a:spcPts val="0"/>
              </a:spcAft>
              <a:buClr>
                <a:srgbClr val="000000"/>
              </a:buClr>
              <a:buSzPts val="1200"/>
              <a:buFont typeface="Arial"/>
              <a:buNone/>
            </a:pPr>
            <a:fld id="{00000000-1234-1234-1234-123412341234}" type="slidenum">
              <a:rPr lang="en" sz="1400"/>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a459609ef8_0_398:notes"/>
          <p:cNvSpPr/>
          <p:nvPr>
            <p:ph idx="2" type="sldImg"/>
          </p:nvPr>
        </p:nvSpPr>
        <p:spPr>
          <a:xfrm>
            <a:off x="341963" y="685488"/>
            <a:ext cx="6174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a459609ef8_0_398:notes"/>
          <p:cNvSpPr txBox="1"/>
          <p:nvPr>
            <p:ph idx="1" type="body"/>
          </p:nvPr>
        </p:nvSpPr>
        <p:spPr>
          <a:xfrm>
            <a:off x="686423" y="4344025"/>
            <a:ext cx="54852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a459609ef8_0_398:notes"/>
          <p:cNvSpPr txBox="1"/>
          <p:nvPr>
            <p:ph idx="12" type="sldNum"/>
          </p:nvPr>
        </p:nvSpPr>
        <p:spPr>
          <a:xfrm>
            <a:off x="3884033" y="8684927"/>
            <a:ext cx="2972400" cy="457500"/>
          </a:xfrm>
          <a:prstGeom prst="rect">
            <a:avLst/>
          </a:prstGeom>
          <a:noFill/>
          <a:ln>
            <a:noFill/>
          </a:ln>
        </p:spPr>
        <p:txBody>
          <a:bodyPr anchorCtr="0" anchor="ctr" bIns="90725" lIns="90725" spcFirstLastPara="1" rIns="90725" wrap="square" tIns="90725">
            <a:noAutofit/>
          </a:bodyPr>
          <a:lstStyle/>
          <a:p>
            <a:pPr indent="0" lvl="0" marL="0" rtl="0" algn="l">
              <a:spcBef>
                <a:spcPts val="0"/>
              </a:spcBef>
              <a:spcAft>
                <a:spcPts val="0"/>
              </a:spcAft>
              <a:buClr>
                <a:srgbClr val="000000"/>
              </a:buClr>
              <a:buSzPts val="1200"/>
              <a:buFont typeface="Arial"/>
              <a:buNone/>
            </a:pPr>
            <a:fld id="{00000000-1234-1234-1234-123412341234}" type="slidenum">
              <a:rPr lang="en" sz="1400"/>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a459609ef8_0_404:notes"/>
          <p:cNvSpPr/>
          <p:nvPr>
            <p:ph idx="2" type="sldImg"/>
          </p:nvPr>
        </p:nvSpPr>
        <p:spPr>
          <a:xfrm>
            <a:off x="341963" y="685488"/>
            <a:ext cx="6174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a459609ef8_0_404:notes"/>
          <p:cNvSpPr txBox="1"/>
          <p:nvPr>
            <p:ph idx="1" type="body"/>
          </p:nvPr>
        </p:nvSpPr>
        <p:spPr>
          <a:xfrm>
            <a:off x="686423" y="4344025"/>
            <a:ext cx="54852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Interrupting Microaggressions in hyperlink (Ways we can respond)</a:t>
            </a:r>
            <a:endParaRPr/>
          </a:p>
          <a:p>
            <a:pPr indent="0" lvl="0" marL="0" rtl="0" algn="l">
              <a:spcBef>
                <a:spcPts val="0"/>
              </a:spcBef>
              <a:spcAft>
                <a:spcPts val="0"/>
              </a:spcAft>
              <a:buNone/>
            </a:pPr>
            <a:r>
              <a:rPr lang="en" u="sng">
                <a:solidFill>
                  <a:schemeClr val="hlink"/>
                </a:solidFill>
                <a:hlinkClick r:id="rId2"/>
              </a:rPr>
              <a:t>https://academicaffairs.ucsc.edu/events/documents/Microaggressions_InterruptHO_2014_11_182v5.pdf</a:t>
            </a:r>
            <a:r>
              <a:rPr lang="en"/>
              <a:t> </a:t>
            </a:r>
            <a:endParaRPr/>
          </a:p>
        </p:txBody>
      </p:sp>
      <p:sp>
        <p:nvSpPr>
          <p:cNvPr id="344" name="Google Shape;344;ga459609ef8_0_404:notes"/>
          <p:cNvSpPr txBox="1"/>
          <p:nvPr>
            <p:ph idx="12" type="sldNum"/>
          </p:nvPr>
        </p:nvSpPr>
        <p:spPr>
          <a:xfrm>
            <a:off x="3884033" y="8684927"/>
            <a:ext cx="2972400" cy="457500"/>
          </a:xfrm>
          <a:prstGeom prst="rect">
            <a:avLst/>
          </a:prstGeom>
          <a:noFill/>
          <a:ln>
            <a:noFill/>
          </a:ln>
        </p:spPr>
        <p:txBody>
          <a:bodyPr anchorCtr="0" anchor="ctr" bIns="90725" lIns="90725" spcFirstLastPara="1" rIns="90725" wrap="square" tIns="90725">
            <a:noAutofit/>
          </a:bodyPr>
          <a:lstStyle/>
          <a:p>
            <a:pPr indent="0" lvl="0" marL="0" rtl="0" algn="l">
              <a:spcBef>
                <a:spcPts val="0"/>
              </a:spcBef>
              <a:spcAft>
                <a:spcPts val="0"/>
              </a:spcAft>
              <a:buClr>
                <a:srgbClr val="000000"/>
              </a:buClr>
              <a:buSzPts val="1200"/>
              <a:buFont typeface="Arial"/>
              <a:buNone/>
            </a:pPr>
            <a:fld id="{00000000-1234-1234-1234-123412341234}" type="slidenum">
              <a:rPr lang="en" sz="1400"/>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a459609ef8_0_410:notes"/>
          <p:cNvSpPr txBox="1"/>
          <p:nvPr>
            <p:ph idx="1" type="body"/>
          </p:nvPr>
        </p:nvSpPr>
        <p:spPr>
          <a:xfrm>
            <a:off x="686423" y="4344025"/>
            <a:ext cx="5485200" cy="4114500"/>
          </a:xfrm>
          <a:prstGeom prst="rect">
            <a:avLst/>
          </a:prstGeom>
          <a:noFill/>
          <a:ln>
            <a:noFill/>
          </a:ln>
        </p:spPr>
        <p:txBody>
          <a:bodyPr anchorCtr="0" anchor="t" bIns="90725" lIns="90725" spcFirstLastPara="1" rIns="90725" wrap="square" tIns="90725">
            <a:noAutofit/>
          </a:bodyPr>
          <a:lstStyle/>
          <a:p>
            <a:pPr indent="0" lvl="0" marL="0" marR="0" rtl="0" algn="l">
              <a:spcBef>
                <a:spcPts val="0"/>
              </a:spcBef>
              <a:spcAft>
                <a:spcPts val="0"/>
              </a:spcAft>
              <a:buClr>
                <a:schemeClr val="dk1"/>
              </a:buClr>
              <a:buSzPts val="1800"/>
              <a:buFont typeface="Arial"/>
              <a:buNone/>
            </a:pPr>
            <a:r>
              <a:t/>
            </a:r>
            <a:endParaRPr/>
          </a:p>
        </p:txBody>
      </p:sp>
      <p:sp>
        <p:nvSpPr>
          <p:cNvPr id="350" name="Google Shape;350;ga459609ef8_0_410:notes"/>
          <p:cNvSpPr/>
          <p:nvPr>
            <p:ph idx="2" type="sldImg"/>
          </p:nvPr>
        </p:nvSpPr>
        <p:spPr>
          <a:xfrm>
            <a:off x="341963" y="685488"/>
            <a:ext cx="6174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a459609ef8_0_306:notes"/>
          <p:cNvSpPr/>
          <p:nvPr>
            <p:ph idx="2" type="sldImg"/>
          </p:nvPr>
        </p:nvSpPr>
        <p:spPr>
          <a:xfrm>
            <a:off x="341963" y="685488"/>
            <a:ext cx="6174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a459609ef8_0_306:notes"/>
          <p:cNvSpPr txBox="1"/>
          <p:nvPr>
            <p:ph idx="1" type="body"/>
          </p:nvPr>
        </p:nvSpPr>
        <p:spPr>
          <a:xfrm>
            <a:off x="686423" y="4344025"/>
            <a:ext cx="54852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a459609ef8_0_306:notes"/>
          <p:cNvSpPr txBox="1"/>
          <p:nvPr>
            <p:ph idx="12" type="sldNum"/>
          </p:nvPr>
        </p:nvSpPr>
        <p:spPr>
          <a:xfrm>
            <a:off x="3884033" y="8684927"/>
            <a:ext cx="2972400" cy="457500"/>
          </a:xfrm>
          <a:prstGeom prst="rect">
            <a:avLst/>
          </a:prstGeom>
          <a:noFill/>
          <a:ln>
            <a:noFill/>
          </a:ln>
        </p:spPr>
        <p:txBody>
          <a:bodyPr anchorCtr="0" anchor="ctr" bIns="90725" lIns="90725" spcFirstLastPara="1" rIns="90725" wrap="square" tIns="90725">
            <a:noAutofit/>
          </a:bodyPr>
          <a:lstStyle/>
          <a:p>
            <a:pPr indent="0" lvl="0" marL="0" rtl="0" algn="l">
              <a:spcBef>
                <a:spcPts val="0"/>
              </a:spcBef>
              <a:spcAft>
                <a:spcPts val="0"/>
              </a:spcAft>
              <a:buClr>
                <a:srgbClr val="000000"/>
              </a:buClr>
              <a:buSzPts val="1200"/>
              <a:buFont typeface="Arial"/>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a459609ef8_0_311:notes"/>
          <p:cNvSpPr/>
          <p:nvPr>
            <p:ph idx="2" type="sldImg"/>
          </p:nvPr>
        </p:nvSpPr>
        <p:spPr>
          <a:xfrm>
            <a:off x="38129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a459609ef8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Brene Brown’s “BRAVING” norms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https://daretolead.brenebrown.com/wp-content/uploads/2018/10/BRAVING.pdf</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459609ef8_0_318:notes"/>
          <p:cNvSpPr/>
          <p:nvPr>
            <p:ph idx="2" type="sldImg"/>
          </p:nvPr>
        </p:nvSpPr>
        <p:spPr>
          <a:xfrm>
            <a:off x="38129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a459609ef8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a459609ef8_0_324:notes"/>
          <p:cNvSpPr/>
          <p:nvPr>
            <p:ph idx="2" type="sldImg"/>
          </p:nvPr>
        </p:nvSpPr>
        <p:spPr>
          <a:xfrm>
            <a:off x="397559"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a459609ef8_0_324:notes"/>
          <p:cNvSpPr txBox="1"/>
          <p:nvPr>
            <p:ph idx="1" type="body"/>
          </p:nvPr>
        </p:nvSpPr>
        <p:spPr>
          <a:xfrm>
            <a:off x="685800" y="4343400"/>
            <a:ext cx="5486400" cy="4114800"/>
          </a:xfrm>
          <a:prstGeom prst="rect">
            <a:avLst/>
          </a:prstGeom>
          <a:noFill/>
          <a:ln>
            <a:noFill/>
          </a:ln>
        </p:spPr>
        <p:txBody>
          <a:bodyPr anchorCtr="0" anchor="t" bIns="46250" lIns="92450" spcFirstLastPara="1" rIns="92450" wrap="square" tIns="46250">
            <a:noAutofit/>
          </a:bodyPr>
          <a:lstStyle/>
          <a:p>
            <a:pPr indent="0" lvl="0" marL="0" rtl="0" algn="l">
              <a:spcBef>
                <a:spcPts val="0"/>
              </a:spcBef>
              <a:spcAft>
                <a:spcPts val="0"/>
              </a:spcAft>
              <a:buNone/>
            </a:pPr>
            <a:r>
              <a:rPr lang="en"/>
              <a:t>Link to Glenn Singleton’s Courageous Conversation norms (hyper link)</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https://iel.org/sites/default/files/G10-courageous-conversation-protocol-overview.pdf</a:t>
            </a:r>
            <a:r>
              <a:rPr lang="en"/>
              <a:t> </a:t>
            </a:r>
            <a:endParaRPr/>
          </a:p>
        </p:txBody>
      </p:sp>
      <p:sp>
        <p:nvSpPr>
          <p:cNvPr id="251" name="Google Shape;251;ga459609ef8_0_324:notes"/>
          <p:cNvSpPr txBox="1"/>
          <p:nvPr>
            <p:ph idx="12" type="sldNum"/>
          </p:nvPr>
        </p:nvSpPr>
        <p:spPr>
          <a:xfrm>
            <a:off x="3884613" y="8685214"/>
            <a:ext cx="2971800" cy="457200"/>
          </a:xfrm>
          <a:prstGeom prst="rect">
            <a:avLst/>
          </a:prstGeom>
          <a:noFill/>
          <a:ln>
            <a:noFill/>
          </a:ln>
        </p:spPr>
        <p:txBody>
          <a:bodyPr anchorCtr="0" anchor="b" bIns="46250" lIns="92450" spcFirstLastPara="1" rIns="92450" wrap="square" tIns="462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a459609ef8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a459609ef8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a459609ef8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a459609ef8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a459609ef8_0_343:notes"/>
          <p:cNvSpPr/>
          <p:nvPr>
            <p:ph idx="2" type="sldImg"/>
          </p:nvPr>
        </p:nvSpPr>
        <p:spPr>
          <a:xfrm>
            <a:off x="38129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a459609ef8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DEI Agency Council Schedule for 20-21 hyperlink (Inclusivity)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a459609ef8_0_349:notes"/>
          <p:cNvSpPr/>
          <p:nvPr>
            <p:ph idx="2" type="sldImg"/>
          </p:nvPr>
        </p:nvSpPr>
        <p:spPr>
          <a:xfrm>
            <a:off x="341963" y="685488"/>
            <a:ext cx="6174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a459609ef8_0_349:notes"/>
          <p:cNvSpPr txBox="1"/>
          <p:nvPr>
            <p:ph idx="1" type="body"/>
          </p:nvPr>
        </p:nvSpPr>
        <p:spPr>
          <a:xfrm>
            <a:off x="686423" y="4344025"/>
            <a:ext cx="54852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a459609ef8_0_349:notes"/>
          <p:cNvSpPr txBox="1"/>
          <p:nvPr>
            <p:ph idx="12" type="sldNum"/>
          </p:nvPr>
        </p:nvSpPr>
        <p:spPr>
          <a:xfrm>
            <a:off x="3884033" y="8684927"/>
            <a:ext cx="2972400" cy="457500"/>
          </a:xfrm>
          <a:prstGeom prst="rect">
            <a:avLst/>
          </a:prstGeom>
          <a:noFill/>
          <a:ln>
            <a:noFill/>
          </a:ln>
        </p:spPr>
        <p:txBody>
          <a:bodyPr anchorCtr="0" anchor="ctr" bIns="90725" lIns="90725" spcFirstLastPara="1" rIns="90725" wrap="square" tIns="90725">
            <a:noAutofit/>
          </a:bodyPr>
          <a:lstStyle/>
          <a:p>
            <a:pPr indent="0" lvl="0" marL="0" rtl="0" algn="l">
              <a:spcBef>
                <a:spcPts val="0"/>
              </a:spcBef>
              <a:spcAft>
                <a:spcPts val="0"/>
              </a:spcAft>
              <a:buClr>
                <a:srgbClr val="000000"/>
              </a:buClr>
              <a:buSzPts val="1200"/>
              <a:buFont typeface="Arial"/>
              <a:buNone/>
            </a:pPr>
            <a:fld id="{00000000-1234-1234-1234-123412341234}" type="slidenum">
              <a:rPr lang="en" sz="1400"/>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4"/>
          <p:cNvSpPr txBox="1"/>
          <p:nvPr>
            <p:ph type="ctrTitle"/>
          </p:nvPr>
        </p:nvSpPr>
        <p:spPr>
          <a:xfrm>
            <a:off x="866442" y="1085851"/>
            <a:ext cx="6621000" cy="249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7200"/>
              <a:buFont typeface="Century Gothic"/>
              <a:buNone/>
              <a:defRPr b="0" i="0" sz="7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64" name="Google Shape;64;p14"/>
          <p:cNvSpPr txBox="1"/>
          <p:nvPr>
            <p:ph idx="1" type="subTitle"/>
          </p:nvPr>
        </p:nvSpPr>
        <p:spPr>
          <a:xfrm>
            <a:off x="866442" y="3583035"/>
            <a:ext cx="6621000" cy="645900"/>
          </a:xfrm>
          <a:prstGeom prst="rect">
            <a:avLst/>
          </a:prstGeom>
          <a:noFill/>
          <a:ln>
            <a:noFill/>
          </a:ln>
        </p:spPr>
        <p:txBody>
          <a:bodyPr anchorCtr="0" anchor="t" bIns="45700" lIns="91425" spcFirstLastPara="1" rIns="91425" wrap="square" tIns="45700">
            <a:noAutofit/>
          </a:bodyPr>
          <a:lstStyle>
            <a:lvl1pPr lvl="0" marR="0" rtl="0" algn="l">
              <a:spcBef>
                <a:spcPts val="1000"/>
              </a:spcBef>
              <a:spcAft>
                <a:spcPts val="0"/>
              </a:spcAft>
              <a:buClr>
                <a:srgbClr val="86D1D8"/>
              </a:buClr>
              <a:buSzPts val="1600"/>
              <a:buFont typeface="Noto Sans Symbols"/>
              <a:buNone/>
              <a:defRPr b="0" i="0" sz="2000" u="none" cap="none" strike="noStrike">
                <a:solidFill>
                  <a:srgbClr val="86D1D8"/>
                </a:solidFill>
                <a:latin typeface="Century Gothic"/>
                <a:ea typeface="Century Gothic"/>
                <a:cs typeface="Century Gothic"/>
                <a:sym typeface="Century Gothic"/>
              </a:defRPr>
            </a:lvl1pPr>
            <a:lvl2pPr lvl="1" marR="0" rtl="0" algn="ctr">
              <a:spcBef>
                <a:spcPts val="1000"/>
              </a:spcBef>
              <a:spcAft>
                <a:spcPts val="0"/>
              </a:spcAft>
              <a:buClr>
                <a:srgbClr val="86D1D8"/>
              </a:buClr>
              <a:buSzPts val="1440"/>
              <a:buFont typeface="Noto Sans Symbols"/>
              <a:buNone/>
              <a:defRPr b="0" i="0" sz="1800" u="none" cap="none" strike="noStrike">
                <a:solidFill>
                  <a:schemeClr val="lt1"/>
                </a:solidFill>
                <a:latin typeface="Century Gothic"/>
                <a:ea typeface="Century Gothic"/>
                <a:cs typeface="Century Gothic"/>
                <a:sym typeface="Century Gothic"/>
              </a:defRPr>
            </a:lvl2pPr>
            <a:lvl3pPr lvl="2"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ctr">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4pPr>
            <a:lvl5pPr lvl="4" marR="0" rtl="0" algn="ctr">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5pPr>
            <a:lvl6pPr lvl="5" marR="0" rtl="0" algn="ctr">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6pPr>
            <a:lvl7pPr lvl="6" marR="0" rtl="0" algn="ctr">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7pPr>
            <a:lvl8pPr lvl="7" marR="0" rtl="0" algn="ctr">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8pPr>
            <a:lvl9pPr lvl="8" marR="0" rtl="0" algn="ctr">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65" name="Google Shape;65;p14"/>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6" name="Google Shape;66;p14"/>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7" name="Google Shape;67;p14"/>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1pPr>
            <a:lvl2pPr indent="0" lvl="1"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2pPr>
            <a:lvl3pPr indent="0" lvl="2"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3pPr>
            <a:lvl4pPr indent="0" lvl="3"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4pPr>
            <a:lvl5pPr indent="0" lvl="4"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5pPr>
            <a:lvl6pPr indent="0" lvl="5"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6pPr>
            <a:lvl7pPr indent="0" lvl="6"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7pPr>
            <a:lvl8pPr indent="0" lvl="7"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8pPr>
            <a:lvl9pPr indent="0" lvl="8"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5"/>
          <p:cNvSpPr txBox="1"/>
          <p:nvPr>
            <p:ph type="title"/>
          </p:nvPr>
        </p:nvSpPr>
        <p:spPr>
          <a:xfrm>
            <a:off x="866443" y="2146300"/>
            <a:ext cx="6621000" cy="14367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4000"/>
              <a:buFont typeface="Century Gothic"/>
              <a:buNone/>
              <a:defRPr b="0" i="0" sz="40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0" name="Google Shape;70;p15"/>
          <p:cNvSpPr txBox="1"/>
          <p:nvPr>
            <p:ph idx="1" type="body"/>
          </p:nvPr>
        </p:nvSpPr>
        <p:spPr>
          <a:xfrm>
            <a:off x="866442" y="3583036"/>
            <a:ext cx="6621000" cy="6453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rgbClr val="86D1D8"/>
              </a:buClr>
              <a:buSzPts val="1600"/>
              <a:buFont typeface="Noto Sans Symbols"/>
              <a:buNone/>
              <a:defRPr b="0" i="0" sz="2000" u="none" cap="none" strike="noStrike">
                <a:solidFill>
                  <a:srgbClr val="86D1D8"/>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1440"/>
              <a:buFont typeface="Noto Sans Symbols"/>
              <a:buNone/>
              <a:defRPr b="0" i="0" sz="18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71" name="Google Shape;71;p15"/>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2" name="Google Shape;72;p15"/>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3" name="Google Shape;73;p15"/>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1"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1"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1"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1"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1"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1"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1"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1"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1"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6"/>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6" name="Google Shape;76;p16"/>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77" name="Google Shape;77;p16"/>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1pPr>
            <a:lvl2pPr indent="0" lvl="1" marL="0" marR="0" rtl="0" algn="ctr">
              <a:spcBef>
                <a:spcPts val="0"/>
              </a:spcBef>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2pPr>
            <a:lvl3pPr indent="0" lvl="2" marL="0" marR="0" rtl="0" algn="ctr">
              <a:spcBef>
                <a:spcPts val="0"/>
              </a:spcBef>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3pPr>
            <a:lvl4pPr indent="0" lvl="3" marL="0" marR="0" rtl="0" algn="ctr">
              <a:spcBef>
                <a:spcPts val="0"/>
              </a:spcBef>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4pPr>
            <a:lvl5pPr indent="0" lvl="4" marL="0" marR="0" rtl="0" algn="ctr">
              <a:spcBef>
                <a:spcPts val="0"/>
              </a:spcBef>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5pPr>
            <a:lvl6pPr indent="0" lvl="5" marL="0" marR="0" rtl="0" algn="ctr">
              <a:spcBef>
                <a:spcPts val="0"/>
              </a:spcBef>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6pPr>
            <a:lvl7pPr indent="0" lvl="6" marL="0" marR="0" rtl="0" algn="ctr">
              <a:spcBef>
                <a:spcPts val="0"/>
              </a:spcBef>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7pPr>
            <a:lvl8pPr indent="0" lvl="7" marL="0" marR="0" rtl="0" algn="ctr">
              <a:spcBef>
                <a:spcPts val="0"/>
              </a:spcBef>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8pPr>
            <a:lvl9pPr indent="0" lvl="8" marL="0" marR="0" rtl="0" algn="ctr">
              <a:spcBef>
                <a:spcPts val="0"/>
              </a:spcBef>
              <a:buClr>
                <a:schemeClr val="lt1"/>
              </a:buClr>
              <a:buSzPts val="2801"/>
              <a:buFont typeface="Century Gothic"/>
              <a:buNone/>
              <a:defRPr b="0" i="0" sz="2801"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p17"/>
          <p:cNvSpPr txBox="1"/>
          <p:nvPr>
            <p:ph type="title"/>
          </p:nvPr>
        </p:nvSpPr>
        <p:spPr>
          <a:xfrm>
            <a:off x="484710" y="339539"/>
            <a:ext cx="7055400" cy="1050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80" name="Google Shape;80;p17"/>
          <p:cNvSpPr txBox="1"/>
          <p:nvPr>
            <p:ph idx="1" type="body"/>
          </p:nvPr>
        </p:nvSpPr>
        <p:spPr>
          <a:xfrm>
            <a:off x="827700" y="1539694"/>
            <a:ext cx="6711600" cy="3146700"/>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81" name="Google Shape;81;p17"/>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2" name="Google Shape;82;p17"/>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3" name="Google Shape;83;p17"/>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1"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1"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1"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1"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1"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1"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1"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1"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1"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4" name="Shape 84"/>
        <p:cNvGrpSpPr/>
        <p:nvPr/>
      </p:nvGrpSpPr>
      <p:grpSpPr>
        <a:xfrm>
          <a:off x="0" y="0"/>
          <a:ext cx="0" cy="0"/>
          <a:chOff x="0" y="0"/>
          <a:chExt cx="0" cy="0"/>
        </a:xfrm>
      </p:grpSpPr>
      <p:sp>
        <p:nvSpPr>
          <p:cNvPr id="85" name="Google Shape;85;p18"/>
          <p:cNvSpPr txBox="1"/>
          <p:nvPr>
            <p:ph type="title"/>
          </p:nvPr>
        </p:nvSpPr>
        <p:spPr>
          <a:xfrm>
            <a:off x="866441" y="1085850"/>
            <a:ext cx="2551500" cy="10857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2400"/>
              <a:buFont typeface="Century Gothic"/>
              <a:buNone/>
              <a:defRPr b="0" i="0" sz="24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86" name="Google Shape;86;p18"/>
          <p:cNvSpPr txBox="1"/>
          <p:nvPr>
            <p:ph idx="1" type="body"/>
          </p:nvPr>
        </p:nvSpPr>
        <p:spPr>
          <a:xfrm>
            <a:off x="3589397" y="1085850"/>
            <a:ext cx="3897900" cy="3429000"/>
          </a:xfrm>
          <a:prstGeom prst="rect">
            <a:avLst/>
          </a:prstGeom>
          <a:noFill/>
          <a:ln>
            <a:noFill/>
          </a:ln>
        </p:spPr>
        <p:txBody>
          <a:bodyPr anchorCtr="0" anchor="ctr" bIns="45700" lIns="91425" spcFirstLastPara="1" rIns="91425" wrap="square" tIns="45700">
            <a:no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87" name="Google Shape;87;p18"/>
          <p:cNvSpPr txBox="1"/>
          <p:nvPr>
            <p:ph idx="2" type="body"/>
          </p:nvPr>
        </p:nvSpPr>
        <p:spPr>
          <a:xfrm>
            <a:off x="866441" y="2346961"/>
            <a:ext cx="2551500" cy="21717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88" name="Google Shape;88;p18"/>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89" name="Google Shape;89;p18"/>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0" name="Google Shape;90;p18"/>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1"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1"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1"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1"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1"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1"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1"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1"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1"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19"/>
          <p:cNvSpPr txBox="1"/>
          <p:nvPr>
            <p:ph type="title"/>
          </p:nvPr>
        </p:nvSpPr>
        <p:spPr>
          <a:xfrm>
            <a:off x="484710" y="339539"/>
            <a:ext cx="7055400" cy="1050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93" name="Google Shape;93;p19"/>
          <p:cNvSpPr txBox="1"/>
          <p:nvPr>
            <p:ph idx="1" type="body"/>
          </p:nvPr>
        </p:nvSpPr>
        <p:spPr>
          <a:xfrm>
            <a:off x="827700" y="1545432"/>
            <a:ext cx="3298200" cy="3147000"/>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09880" lvl="1" marL="9144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299719" lvl="2" marL="1371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289560" lvl="3" marL="18288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289560" lvl="4" marL="22860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289560" lvl="5" marL="27432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289560" lvl="6" marL="32004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289559" lvl="7" marL="36576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289559" lvl="8" marL="41148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94" name="Google Shape;94;p19"/>
          <p:cNvSpPr txBox="1"/>
          <p:nvPr>
            <p:ph idx="2" type="body"/>
          </p:nvPr>
        </p:nvSpPr>
        <p:spPr>
          <a:xfrm>
            <a:off x="4241975" y="1542070"/>
            <a:ext cx="3298200" cy="3150300"/>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09880" lvl="1" marL="9144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299719" lvl="2" marL="1371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289560" lvl="3" marL="18288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289560" lvl="4" marL="22860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289560" lvl="5" marL="27432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289560" lvl="6" marL="32004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289559" lvl="7" marL="36576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289559" lvl="8" marL="41148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95" name="Google Shape;95;p19"/>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6" name="Google Shape;96;p19"/>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97" name="Google Shape;97;p19"/>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1"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1"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1"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1"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1"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1"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1"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1"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1"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20"/>
          <p:cNvSpPr txBox="1"/>
          <p:nvPr>
            <p:ph type="title"/>
          </p:nvPr>
        </p:nvSpPr>
        <p:spPr>
          <a:xfrm>
            <a:off x="484710" y="339539"/>
            <a:ext cx="7055400" cy="1050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00" name="Google Shape;100;p20"/>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1" name="Google Shape;101;p20"/>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02" name="Google Shape;102;p20"/>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1pPr>
            <a:lvl2pPr indent="0" lvl="1"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2pPr>
            <a:lvl3pPr indent="0" lvl="2"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3pPr>
            <a:lvl4pPr indent="0" lvl="3"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4pPr>
            <a:lvl5pPr indent="0" lvl="4"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5pPr>
            <a:lvl6pPr indent="0" lvl="5"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6pPr>
            <a:lvl7pPr indent="0" lvl="6"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7pPr>
            <a:lvl8pPr indent="0" lvl="7"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8pPr>
            <a:lvl9pPr indent="0" lvl="8"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3" name="Shape 103"/>
        <p:cNvGrpSpPr/>
        <p:nvPr/>
      </p:nvGrpSpPr>
      <p:grpSpPr>
        <a:xfrm>
          <a:off x="0" y="0"/>
          <a:ext cx="0" cy="0"/>
          <a:chOff x="0" y="0"/>
          <a:chExt cx="0" cy="0"/>
        </a:xfrm>
      </p:grpSpPr>
      <p:sp>
        <p:nvSpPr>
          <p:cNvPr id="104" name="Google Shape;104;p21"/>
          <p:cNvSpPr txBox="1"/>
          <p:nvPr>
            <p:ph type="title"/>
          </p:nvPr>
        </p:nvSpPr>
        <p:spPr>
          <a:xfrm>
            <a:off x="484710" y="339539"/>
            <a:ext cx="7055400" cy="1050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05" name="Google Shape;105;p21"/>
          <p:cNvSpPr txBox="1"/>
          <p:nvPr>
            <p:ph idx="1" type="body"/>
          </p:nvPr>
        </p:nvSpPr>
        <p:spPr>
          <a:xfrm>
            <a:off x="827700" y="1428750"/>
            <a:ext cx="3298200" cy="4323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1000"/>
              </a:spcBef>
              <a:spcAft>
                <a:spcPts val="0"/>
              </a:spcAft>
              <a:buClr>
                <a:srgbClr val="86D1D8"/>
              </a:buClr>
              <a:buSzPts val="1920"/>
              <a:buFont typeface="Noto Sans Symbols"/>
              <a:buNone/>
              <a:defRPr b="0" i="0" sz="2400" u="none" cap="none" strike="noStrike">
                <a:solidFill>
                  <a:srgbClr val="86D1D8"/>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06" name="Google Shape;106;p21"/>
          <p:cNvSpPr txBox="1"/>
          <p:nvPr>
            <p:ph idx="2" type="body"/>
          </p:nvPr>
        </p:nvSpPr>
        <p:spPr>
          <a:xfrm>
            <a:off x="827700" y="1885950"/>
            <a:ext cx="3298200" cy="2806200"/>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09880" lvl="1" marL="9144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299719" lvl="2" marL="1371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289560" lvl="3" marL="18288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289560" lvl="4" marL="22860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289560" lvl="5" marL="27432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289560" lvl="6" marL="32004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289559" lvl="7" marL="36576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289559" lvl="8" marL="41148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107" name="Google Shape;107;p21"/>
          <p:cNvSpPr txBox="1"/>
          <p:nvPr>
            <p:ph idx="3" type="body"/>
          </p:nvPr>
        </p:nvSpPr>
        <p:spPr>
          <a:xfrm>
            <a:off x="4241976" y="1428750"/>
            <a:ext cx="3298200" cy="4323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1000"/>
              </a:spcBef>
              <a:spcAft>
                <a:spcPts val="0"/>
              </a:spcAft>
              <a:buClr>
                <a:srgbClr val="86D1D8"/>
              </a:buClr>
              <a:buSzPts val="1920"/>
              <a:buFont typeface="Noto Sans Symbols"/>
              <a:buNone/>
              <a:defRPr b="0" i="0" sz="2400" u="none" cap="none" strike="noStrike">
                <a:solidFill>
                  <a:srgbClr val="86D1D8"/>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08" name="Google Shape;108;p21"/>
          <p:cNvSpPr txBox="1"/>
          <p:nvPr>
            <p:ph idx="4" type="body"/>
          </p:nvPr>
        </p:nvSpPr>
        <p:spPr>
          <a:xfrm>
            <a:off x="4241976" y="1885950"/>
            <a:ext cx="3298200" cy="2806200"/>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09880" lvl="1" marL="9144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299719" lvl="2" marL="1371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289560" lvl="3" marL="18288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289560" lvl="4" marL="22860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289560" lvl="5" marL="27432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289560" lvl="6" marL="32004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289559" lvl="7" marL="36576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289559" lvl="8" marL="4114800" marR="0" rtl="0" algn="l">
              <a:spcBef>
                <a:spcPts val="1000"/>
              </a:spcBef>
              <a:spcAft>
                <a:spcPts val="0"/>
              </a:spcAft>
              <a:buClr>
                <a:srgbClr val="86D1D8"/>
              </a:buClr>
              <a:buSzPts val="96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109" name="Google Shape;109;p21"/>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0" name="Google Shape;110;p21"/>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1" name="Google Shape;111;p21"/>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1">
                <a:solidFill>
                  <a:schemeClr val="lt1"/>
                </a:solidFill>
                <a:latin typeface="Century Gothic"/>
                <a:ea typeface="Century Gothic"/>
                <a:cs typeface="Century Gothic"/>
                <a:sym typeface="Century Gothic"/>
              </a:defRPr>
            </a:lvl1pPr>
            <a:lvl2pPr indent="0" lvl="1" marL="0" marR="0" rtl="0" algn="ctr">
              <a:spcBef>
                <a:spcPts val="0"/>
              </a:spcBef>
              <a:buNone/>
              <a:defRPr b="0" i="0" sz="2801">
                <a:solidFill>
                  <a:schemeClr val="lt1"/>
                </a:solidFill>
                <a:latin typeface="Century Gothic"/>
                <a:ea typeface="Century Gothic"/>
                <a:cs typeface="Century Gothic"/>
                <a:sym typeface="Century Gothic"/>
              </a:defRPr>
            </a:lvl2pPr>
            <a:lvl3pPr indent="0" lvl="2" marL="0" marR="0" rtl="0" algn="ctr">
              <a:spcBef>
                <a:spcPts val="0"/>
              </a:spcBef>
              <a:buNone/>
              <a:defRPr b="0" i="0" sz="2801">
                <a:solidFill>
                  <a:schemeClr val="lt1"/>
                </a:solidFill>
                <a:latin typeface="Century Gothic"/>
                <a:ea typeface="Century Gothic"/>
                <a:cs typeface="Century Gothic"/>
                <a:sym typeface="Century Gothic"/>
              </a:defRPr>
            </a:lvl3pPr>
            <a:lvl4pPr indent="0" lvl="3" marL="0" marR="0" rtl="0" algn="ctr">
              <a:spcBef>
                <a:spcPts val="0"/>
              </a:spcBef>
              <a:buNone/>
              <a:defRPr b="0" i="0" sz="2801">
                <a:solidFill>
                  <a:schemeClr val="lt1"/>
                </a:solidFill>
                <a:latin typeface="Century Gothic"/>
                <a:ea typeface="Century Gothic"/>
                <a:cs typeface="Century Gothic"/>
                <a:sym typeface="Century Gothic"/>
              </a:defRPr>
            </a:lvl4pPr>
            <a:lvl5pPr indent="0" lvl="4" marL="0" marR="0" rtl="0" algn="ctr">
              <a:spcBef>
                <a:spcPts val="0"/>
              </a:spcBef>
              <a:buNone/>
              <a:defRPr b="0" i="0" sz="2801">
                <a:solidFill>
                  <a:schemeClr val="lt1"/>
                </a:solidFill>
                <a:latin typeface="Century Gothic"/>
                <a:ea typeface="Century Gothic"/>
                <a:cs typeface="Century Gothic"/>
                <a:sym typeface="Century Gothic"/>
              </a:defRPr>
            </a:lvl5pPr>
            <a:lvl6pPr indent="0" lvl="5" marL="0" marR="0" rtl="0" algn="ctr">
              <a:spcBef>
                <a:spcPts val="0"/>
              </a:spcBef>
              <a:buNone/>
              <a:defRPr b="0" i="0" sz="2801">
                <a:solidFill>
                  <a:schemeClr val="lt1"/>
                </a:solidFill>
                <a:latin typeface="Century Gothic"/>
                <a:ea typeface="Century Gothic"/>
                <a:cs typeface="Century Gothic"/>
                <a:sym typeface="Century Gothic"/>
              </a:defRPr>
            </a:lvl6pPr>
            <a:lvl7pPr indent="0" lvl="6" marL="0" marR="0" rtl="0" algn="ctr">
              <a:spcBef>
                <a:spcPts val="0"/>
              </a:spcBef>
              <a:buNone/>
              <a:defRPr b="0" i="0" sz="2801">
                <a:solidFill>
                  <a:schemeClr val="lt1"/>
                </a:solidFill>
                <a:latin typeface="Century Gothic"/>
                <a:ea typeface="Century Gothic"/>
                <a:cs typeface="Century Gothic"/>
                <a:sym typeface="Century Gothic"/>
              </a:defRPr>
            </a:lvl7pPr>
            <a:lvl8pPr indent="0" lvl="7" marL="0" marR="0" rtl="0" algn="ctr">
              <a:spcBef>
                <a:spcPts val="0"/>
              </a:spcBef>
              <a:buNone/>
              <a:defRPr b="0" i="0" sz="2801">
                <a:solidFill>
                  <a:schemeClr val="lt1"/>
                </a:solidFill>
                <a:latin typeface="Century Gothic"/>
                <a:ea typeface="Century Gothic"/>
                <a:cs typeface="Century Gothic"/>
                <a:sym typeface="Century Gothic"/>
              </a:defRPr>
            </a:lvl8pPr>
            <a:lvl9pPr indent="0" lvl="8" marL="0" marR="0" rtl="0" algn="ctr">
              <a:spcBef>
                <a:spcPts val="0"/>
              </a:spcBef>
              <a:buNone/>
              <a:defRPr b="0" i="0" sz="2801">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22"/>
          <p:cNvSpPr txBox="1"/>
          <p:nvPr>
            <p:ph type="title"/>
          </p:nvPr>
        </p:nvSpPr>
        <p:spPr>
          <a:xfrm>
            <a:off x="865656" y="1390644"/>
            <a:ext cx="3820800" cy="1181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4" name="Google Shape;114;p22"/>
          <p:cNvSpPr/>
          <p:nvPr>
            <p:ph idx="2" type="pic"/>
          </p:nvPr>
        </p:nvSpPr>
        <p:spPr>
          <a:xfrm>
            <a:off x="5213517" y="857250"/>
            <a:ext cx="2400900" cy="3429000"/>
          </a:xfrm>
          <a:prstGeom prst="roundRect">
            <a:avLst>
              <a:gd fmla="val 1858" name="adj"/>
            </a:avLst>
          </a:prstGeom>
          <a:noFill/>
          <a:ln>
            <a:noFill/>
          </a:ln>
          <a:effectLst>
            <a:outerShdw blurRad="50800" rotWithShape="0" algn="tl" dir="5400000" dist="50800">
              <a:srgbClr val="000000">
                <a:alpha val="42750"/>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15" name="Google Shape;115;p22"/>
          <p:cNvSpPr txBox="1"/>
          <p:nvPr>
            <p:ph idx="1" type="body"/>
          </p:nvPr>
        </p:nvSpPr>
        <p:spPr>
          <a:xfrm>
            <a:off x="866441" y="2743200"/>
            <a:ext cx="3814800" cy="10287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16" name="Google Shape;116;p22"/>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7" name="Google Shape;117;p22"/>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18" name="Google Shape;118;p22"/>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1pPr>
            <a:lvl2pPr indent="0" lvl="1"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2pPr>
            <a:lvl3pPr indent="0" lvl="2"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3pPr>
            <a:lvl4pPr indent="0" lvl="3"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4pPr>
            <a:lvl5pPr indent="0" lvl="4"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5pPr>
            <a:lvl6pPr indent="0" lvl="5"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6pPr>
            <a:lvl7pPr indent="0" lvl="6"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7pPr>
            <a:lvl8pPr indent="0" lvl="7"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8pPr>
            <a:lvl9pPr indent="0" lvl="8"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19" name="Shape 119"/>
        <p:cNvGrpSpPr/>
        <p:nvPr/>
      </p:nvGrpSpPr>
      <p:grpSpPr>
        <a:xfrm>
          <a:off x="0" y="0"/>
          <a:ext cx="0" cy="0"/>
          <a:chOff x="0" y="0"/>
          <a:chExt cx="0" cy="0"/>
        </a:xfrm>
      </p:grpSpPr>
      <p:sp>
        <p:nvSpPr>
          <p:cNvPr id="120" name="Google Shape;120;p23"/>
          <p:cNvSpPr txBox="1"/>
          <p:nvPr>
            <p:ph type="title"/>
          </p:nvPr>
        </p:nvSpPr>
        <p:spPr>
          <a:xfrm>
            <a:off x="866443" y="3600440"/>
            <a:ext cx="6621000" cy="425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2400"/>
              <a:buFont typeface="Century Gothic"/>
              <a:buNone/>
              <a:defRPr b="0" i="0" sz="24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21" name="Google Shape;121;p23"/>
          <p:cNvSpPr/>
          <p:nvPr>
            <p:ph idx="2" type="pic"/>
          </p:nvPr>
        </p:nvSpPr>
        <p:spPr>
          <a:xfrm>
            <a:off x="866442" y="514350"/>
            <a:ext cx="6621000" cy="2730600"/>
          </a:xfrm>
          <a:prstGeom prst="roundRect">
            <a:avLst>
              <a:gd fmla="val 1858" name="adj"/>
            </a:avLst>
          </a:prstGeom>
          <a:noFill/>
          <a:ln>
            <a:noFill/>
          </a:ln>
          <a:effectLst>
            <a:outerShdw blurRad="50800" rotWithShape="0" algn="tl" dir="5400000" dist="50800">
              <a:srgbClr val="000000">
                <a:alpha val="42750"/>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2" name="Google Shape;122;p23"/>
          <p:cNvSpPr txBox="1"/>
          <p:nvPr>
            <p:ph idx="1" type="body"/>
          </p:nvPr>
        </p:nvSpPr>
        <p:spPr>
          <a:xfrm>
            <a:off x="866443" y="4025494"/>
            <a:ext cx="6621000" cy="3705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rgbClr val="86D1D8"/>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23" name="Google Shape;123;p23"/>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24" name="Google Shape;124;p23"/>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25" name="Google Shape;125;p23"/>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1pPr>
            <a:lvl2pPr indent="0" lvl="1"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2pPr>
            <a:lvl3pPr indent="0" lvl="2"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3pPr>
            <a:lvl4pPr indent="0" lvl="3"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4pPr>
            <a:lvl5pPr indent="0" lvl="4"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5pPr>
            <a:lvl6pPr indent="0" lvl="5"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6pPr>
            <a:lvl7pPr indent="0" lvl="6"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7pPr>
            <a:lvl8pPr indent="0" lvl="7"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8pPr>
            <a:lvl9pPr indent="0" lvl="8"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26" name="Shape 126"/>
        <p:cNvGrpSpPr/>
        <p:nvPr/>
      </p:nvGrpSpPr>
      <p:grpSpPr>
        <a:xfrm>
          <a:off x="0" y="0"/>
          <a:ext cx="0" cy="0"/>
          <a:chOff x="0" y="0"/>
          <a:chExt cx="0" cy="0"/>
        </a:xfrm>
      </p:grpSpPr>
      <p:sp>
        <p:nvSpPr>
          <p:cNvPr id="127" name="Google Shape;127;p24"/>
          <p:cNvSpPr txBox="1"/>
          <p:nvPr>
            <p:ph type="title"/>
          </p:nvPr>
        </p:nvSpPr>
        <p:spPr>
          <a:xfrm>
            <a:off x="866442" y="1085850"/>
            <a:ext cx="6621000" cy="1485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800"/>
              <a:buFont typeface="Century Gothic"/>
              <a:buNone/>
              <a:defRPr b="0" i="0" sz="48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28" name="Google Shape;128;p24"/>
          <p:cNvSpPr txBox="1"/>
          <p:nvPr>
            <p:ph idx="1" type="body"/>
          </p:nvPr>
        </p:nvSpPr>
        <p:spPr>
          <a:xfrm>
            <a:off x="866442" y="2743200"/>
            <a:ext cx="6621000" cy="1771800"/>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1000"/>
              </a:spcBef>
              <a:spcAft>
                <a:spcPts val="0"/>
              </a:spcAft>
              <a:buClr>
                <a:srgbClr val="86D1D8"/>
              </a:buClr>
              <a:buSzPts val="1440"/>
              <a:buFont typeface="Noto Sans Symbols"/>
              <a:buNone/>
              <a:defRPr b="0" i="0" sz="18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29" name="Google Shape;129;p24"/>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0" name="Google Shape;130;p24"/>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1" name="Google Shape;131;p24"/>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1pPr>
            <a:lvl2pPr indent="0" lvl="1"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2pPr>
            <a:lvl3pPr indent="0" lvl="2"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3pPr>
            <a:lvl4pPr indent="0" lvl="3"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4pPr>
            <a:lvl5pPr indent="0" lvl="4"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5pPr>
            <a:lvl6pPr indent="0" lvl="5"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6pPr>
            <a:lvl7pPr indent="0" lvl="6"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7pPr>
            <a:lvl8pPr indent="0" lvl="7"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8pPr>
            <a:lvl9pPr indent="0" lvl="8"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32" name="Shape 132"/>
        <p:cNvGrpSpPr/>
        <p:nvPr/>
      </p:nvGrpSpPr>
      <p:grpSpPr>
        <a:xfrm>
          <a:off x="0" y="0"/>
          <a:ext cx="0" cy="0"/>
          <a:chOff x="0" y="0"/>
          <a:chExt cx="0" cy="0"/>
        </a:xfrm>
      </p:grpSpPr>
      <p:sp>
        <p:nvSpPr>
          <p:cNvPr id="133" name="Google Shape;133;p25"/>
          <p:cNvSpPr txBox="1"/>
          <p:nvPr>
            <p:ph type="title"/>
          </p:nvPr>
        </p:nvSpPr>
        <p:spPr>
          <a:xfrm>
            <a:off x="1181409" y="1085850"/>
            <a:ext cx="6000900" cy="17427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800"/>
              <a:buFont typeface="Century Gothic"/>
              <a:buNone/>
              <a:defRPr b="0" i="0" sz="48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4" name="Google Shape;134;p25"/>
          <p:cNvSpPr txBox="1"/>
          <p:nvPr>
            <p:ph idx="1" type="body"/>
          </p:nvPr>
        </p:nvSpPr>
        <p:spPr>
          <a:xfrm>
            <a:off x="1448177" y="2828380"/>
            <a:ext cx="5461200" cy="256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rgbClr val="86D1D8"/>
              </a:buClr>
              <a:buSzPts val="1120"/>
              <a:buFont typeface="Noto Sans Symbols"/>
              <a:buNone/>
              <a:defRPr b="0" i="0" sz="1400" u="none" cap="small" strike="noStrike">
                <a:solidFill>
                  <a:srgbClr val="86D1D8"/>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35" name="Google Shape;135;p25"/>
          <p:cNvSpPr txBox="1"/>
          <p:nvPr>
            <p:ph idx="2" type="body"/>
          </p:nvPr>
        </p:nvSpPr>
        <p:spPr>
          <a:xfrm>
            <a:off x="866442" y="3262993"/>
            <a:ext cx="6621000" cy="1257300"/>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1000"/>
              </a:spcBef>
              <a:spcAft>
                <a:spcPts val="0"/>
              </a:spcAft>
              <a:buClr>
                <a:srgbClr val="86D1D8"/>
              </a:buClr>
              <a:buSzPts val="1440"/>
              <a:buFont typeface="Noto Sans Symbols"/>
              <a:buNone/>
              <a:defRPr b="0" i="0" sz="18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36" name="Google Shape;136;p25"/>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7" name="Google Shape;137;p25"/>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8" name="Google Shape;138;p25"/>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1pPr>
            <a:lvl2pPr indent="0" lvl="1"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2pPr>
            <a:lvl3pPr indent="0" lvl="2"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3pPr>
            <a:lvl4pPr indent="0" lvl="3"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4pPr>
            <a:lvl5pPr indent="0" lvl="4"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5pPr>
            <a:lvl6pPr indent="0" lvl="5"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6pPr>
            <a:lvl7pPr indent="0" lvl="6"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7pPr>
            <a:lvl8pPr indent="0" lvl="7"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8pPr>
            <a:lvl9pPr indent="0" lvl="8"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
        <p:nvSpPr>
          <p:cNvPr id="139" name="Google Shape;139;p25"/>
          <p:cNvSpPr txBox="1"/>
          <p:nvPr/>
        </p:nvSpPr>
        <p:spPr>
          <a:xfrm>
            <a:off x="673897" y="728440"/>
            <a:ext cx="601500" cy="147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 sz="12200">
                <a:solidFill>
                  <a:srgbClr val="86D1D8"/>
                </a:solidFill>
                <a:latin typeface="Arial"/>
                <a:ea typeface="Arial"/>
                <a:cs typeface="Arial"/>
                <a:sym typeface="Arial"/>
              </a:rPr>
              <a:t>“</a:t>
            </a:r>
            <a:endParaRPr/>
          </a:p>
        </p:txBody>
      </p:sp>
      <p:sp>
        <p:nvSpPr>
          <p:cNvPr id="140" name="Google Shape;140;p25"/>
          <p:cNvSpPr txBox="1"/>
          <p:nvPr/>
        </p:nvSpPr>
        <p:spPr>
          <a:xfrm>
            <a:off x="6999690" y="1960340"/>
            <a:ext cx="601500" cy="147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 sz="12200">
                <a:solidFill>
                  <a:srgbClr val="86D1D8"/>
                </a:solidFill>
                <a:latin typeface="Arial"/>
                <a:ea typeface="Arial"/>
                <a:cs typeface="Arial"/>
                <a:sym typeface="Arial"/>
              </a:rPr>
              <a:t>”</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41" name="Shape 141"/>
        <p:cNvGrpSpPr/>
        <p:nvPr/>
      </p:nvGrpSpPr>
      <p:grpSpPr>
        <a:xfrm>
          <a:off x="0" y="0"/>
          <a:ext cx="0" cy="0"/>
          <a:chOff x="0" y="0"/>
          <a:chExt cx="0" cy="0"/>
        </a:xfrm>
      </p:grpSpPr>
      <p:sp>
        <p:nvSpPr>
          <p:cNvPr id="142" name="Google Shape;142;p26"/>
          <p:cNvSpPr txBox="1"/>
          <p:nvPr>
            <p:ph type="title"/>
          </p:nvPr>
        </p:nvSpPr>
        <p:spPr>
          <a:xfrm>
            <a:off x="866441" y="2343151"/>
            <a:ext cx="6621000" cy="12399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4000"/>
              <a:buFont typeface="Century Gothic"/>
              <a:buNone/>
              <a:defRPr b="0" i="0" sz="40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43" name="Google Shape;143;p26"/>
          <p:cNvSpPr txBox="1"/>
          <p:nvPr>
            <p:ph idx="1" type="body"/>
          </p:nvPr>
        </p:nvSpPr>
        <p:spPr>
          <a:xfrm>
            <a:off x="866442" y="3583036"/>
            <a:ext cx="6621000" cy="6453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rgbClr val="86D1D8"/>
              </a:buClr>
              <a:buSzPts val="1600"/>
              <a:buFont typeface="Noto Sans Symbols"/>
              <a:buNone/>
              <a:defRPr b="0" i="0" sz="2000" u="none" cap="none" strike="noStrike">
                <a:solidFill>
                  <a:srgbClr val="86D1D8"/>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1440"/>
              <a:buFont typeface="Noto Sans Symbols"/>
              <a:buNone/>
              <a:defRPr b="0" i="0" sz="18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144" name="Google Shape;144;p26"/>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5" name="Google Shape;145;p26"/>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6" name="Google Shape;146;p26"/>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1pPr>
            <a:lvl2pPr indent="0" lvl="1"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2pPr>
            <a:lvl3pPr indent="0" lvl="2"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3pPr>
            <a:lvl4pPr indent="0" lvl="3"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4pPr>
            <a:lvl5pPr indent="0" lvl="4"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5pPr>
            <a:lvl6pPr indent="0" lvl="5"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6pPr>
            <a:lvl7pPr indent="0" lvl="6"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7pPr>
            <a:lvl8pPr indent="0" lvl="7"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8pPr>
            <a:lvl9pPr indent="0" lvl="8"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47" name="Shape 147"/>
        <p:cNvGrpSpPr/>
        <p:nvPr/>
      </p:nvGrpSpPr>
      <p:grpSpPr>
        <a:xfrm>
          <a:off x="0" y="0"/>
          <a:ext cx="0" cy="0"/>
          <a:chOff x="0" y="0"/>
          <a:chExt cx="0" cy="0"/>
        </a:xfrm>
      </p:grpSpPr>
      <p:sp>
        <p:nvSpPr>
          <p:cNvPr id="148" name="Google Shape;148;p27"/>
          <p:cNvSpPr txBox="1"/>
          <p:nvPr>
            <p:ph type="title"/>
          </p:nvPr>
        </p:nvSpPr>
        <p:spPr>
          <a:xfrm>
            <a:off x="484710" y="339539"/>
            <a:ext cx="7055400" cy="1050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49" name="Google Shape;149;p27"/>
          <p:cNvSpPr txBox="1"/>
          <p:nvPr>
            <p:ph idx="1" type="body"/>
          </p:nvPr>
        </p:nvSpPr>
        <p:spPr>
          <a:xfrm>
            <a:off x="474834" y="1485900"/>
            <a:ext cx="2210700" cy="4323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1000"/>
              </a:spcBef>
              <a:spcAft>
                <a:spcPts val="0"/>
              </a:spcAft>
              <a:buClr>
                <a:srgbClr val="86D1D8"/>
              </a:buClr>
              <a:buSzPts val="1920"/>
              <a:buFont typeface="Noto Sans Symbols"/>
              <a:buNone/>
              <a:defRPr b="0" i="0" sz="2400" u="none" cap="none" strike="noStrike">
                <a:solidFill>
                  <a:srgbClr val="86D1D8"/>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50" name="Google Shape;150;p27"/>
          <p:cNvSpPr txBox="1"/>
          <p:nvPr>
            <p:ph idx="2" type="body"/>
          </p:nvPr>
        </p:nvSpPr>
        <p:spPr>
          <a:xfrm>
            <a:off x="489475" y="2000250"/>
            <a:ext cx="2196000" cy="26919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51" name="Google Shape;151;p27"/>
          <p:cNvSpPr txBox="1"/>
          <p:nvPr>
            <p:ph idx="3" type="body"/>
          </p:nvPr>
        </p:nvSpPr>
        <p:spPr>
          <a:xfrm>
            <a:off x="2913504" y="1485900"/>
            <a:ext cx="2202900" cy="4323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1000"/>
              </a:spcBef>
              <a:spcAft>
                <a:spcPts val="0"/>
              </a:spcAft>
              <a:buClr>
                <a:srgbClr val="86D1D8"/>
              </a:buClr>
              <a:buSzPts val="1920"/>
              <a:buFont typeface="Noto Sans Symbols"/>
              <a:buNone/>
              <a:defRPr b="0" i="0" sz="2400" u="none" cap="none" strike="noStrike">
                <a:solidFill>
                  <a:srgbClr val="86D1D8"/>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52" name="Google Shape;152;p27"/>
          <p:cNvSpPr txBox="1"/>
          <p:nvPr>
            <p:ph idx="4" type="body"/>
          </p:nvPr>
        </p:nvSpPr>
        <p:spPr>
          <a:xfrm>
            <a:off x="2905586" y="2000250"/>
            <a:ext cx="2210700" cy="26919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53" name="Google Shape;153;p27"/>
          <p:cNvSpPr txBox="1"/>
          <p:nvPr>
            <p:ph idx="5" type="body"/>
          </p:nvPr>
        </p:nvSpPr>
        <p:spPr>
          <a:xfrm>
            <a:off x="5344917" y="1485900"/>
            <a:ext cx="2199600" cy="4323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1000"/>
              </a:spcBef>
              <a:spcAft>
                <a:spcPts val="0"/>
              </a:spcAft>
              <a:buClr>
                <a:srgbClr val="86D1D8"/>
              </a:buClr>
              <a:buSzPts val="1920"/>
              <a:buFont typeface="Noto Sans Symbols"/>
              <a:buNone/>
              <a:defRPr b="0" i="0" sz="2400" u="none" cap="none" strike="noStrike">
                <a:solidFill>
                  <a:srgbClr val="86D1D8"/>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54" name="Google Shape;154;p27"/>
          <p:cNvSpPr txBox="1"/>
          <p:nvPr>
            <p:ph idx="6" type="body"/>
          </p:nvPr>
        </p:nvSpPr>
        <p:spPr>
          <a:xfrm>
            <a:off x="5344917" y="2000250"/>
            <a:ext cx="2199600" cy="26919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cxnSp>
        <p:nvCxnSpPr>
          <p:cNvPr id="155" name="Google Shape;155;p27"/>
          <p:cNvCxnSpPr/>
          <p:nvPr/>
        </p:nvCxnSpPr>
        <p:spPr>
          <a:xfrm>
            <a:off x="2795334" y="1600200"/>
            <a:ext cx="0" cy="29718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56" name="Google Shape;156;p27"/>
          <p:cNvCxnSpPr/>
          <p:nvPr/>
        </p:nvCxnSpPr>
        <p:spPr>
          <a:xfrm>
            <a:off x="5223030" y="1600200"/>
            <a:ext cx="0" cy="2975100"/>
          </a:xfrm>
          <a:prstGeom prst="straightConnector1">
            <a:avLst/>
          </a:prstGeom>
          <a:noFill/>
          <a:ln cap="flat" cmpd="sng" w="12700">
            <a:solidFill>
              <a:srgbClr val="86D1D8">
                <a:alpha val="40000"/>
              </a:srgbClr>
            </a:solidFill>
            <a:prstDash val="solid"/>
            <a:round/>
            <a:headEnd len="sm" w="sm" type="none"/>
            <a:tailEnd len="sm" w="sm" type="none"/>
          </a:ln>
        </p:spPr>
      </p:cxnSp>
      <p:sp>
        <p:nvSpPr>
          <p:cNvPr id="157" name="Google Shape;157;p27"/>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8" name="Google Shape;158;p27"/>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9" name="Google Shape;159;p27"/>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1pPr>
            <a:lvl2pPr indent="0" lvl="1"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2pPr>
            <a:lvl3pPr indent="0" lvl="2"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3pPr>
            <a:lvl4pPr indent="0" lvl="3"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4pPr>
            <a:lvl5pPr indent="0" lvl="4"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5pPr>
            <a:lvl6pPr indent="0" lvl="5"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6pPr>
            <a:lvl7pPr indent="0" lvl="6"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7pPr>
            <a:lvl8pPr indent="0" lvl="7"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8pPr>
            <a:lvl9pPr indent="0" lvl="8"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60" name="Shape 160"/>
        <p:cNvGrpSpPr/>
        <p:nvPr/>
      </p:nvGrpSpPr>
      <p:grpSpPr>
        <a:xfrm>
          <a:off x="0" y="0"/>
          <a:ext cx="0" cy="0"/>
          <a:chOff x="0" y="0"/>
          <a:chExt cx="0" cy="0"/>
        </a:xfrm>
      </p:grpSpPr>
      <p:sp>
        <p:nvSpPr>
          <p:cNvPr id="161" name="Google Shape;161;p28"/>
          <p:cNvSpPr txBox="1"/>
          <p:nvPr>
            <p:ph type="title"/>
          </p:nvPr>
        </p:nvSpPr>
        <p:spPr>
          <a:xfrm>
            <a:off x="484710" y="339539"/>
            <a:ext cx="7055400" cy="1050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62" name="Google Shape;162;p28"/>
          <p:cNvSpPr txBox="1"/>
          <p:nvPr>
            <p:ph idx="1" type="body"/>
          </p:nvPr>
        </p:nvSpPr>
        <p:spPr>
          <a:xfrm>
            <a:off x="489475" y="3188212"/>
            <a:ext cx="2205600" cy="4323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1000"/>
              </a:spcBef>
              <a:spcAft>
                <a:spcPts val="0"/>
              </a:spcAft>
              <a:buClr>
                <a:srgbClr val="86D1D8"/>
              </a:buClr>
              <a:buSzPts val="1920"/>
              <a:buFont typeface="Noto Sans Symbols"/>
              <a:buNone/>
              <a:defRPr b="0" i="0" sz="2400" u="none" cap="none" strike="noStrike">
                <a:solidFill>
                  <a:srgbClr val="86D1D8"/>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63" name="Google Shape;163;p28"/>
          <p:cNvSpPr/>
          <p:nvPr>
            <p:ph idx="2" type="pic"/>
          </p:nvPr>
        </p:nvSpPr>
        <p:spPr>
          <a:xfrm>
            <a:off x="489475" y="1657350"/>
            <a:ext cx="2205600" cy="1143000"/>
          </a:xfrm>
          <a:prstGeom prst="roundRect">
            <a:avLst>
              <a:gd fmla="val 1858" name="adj"/>
            </a:avLst>
          </a:prstGeom>
          <a:noFill/>
          <a:ln>
            <a:noFill/>
          </a:ln>
          <a:effectLst>
            <a:outerShdw blurRad="50800" rotWithShape="0" algn="tl" dir="5400000" dist="50800">
              <a:srgbClr val="000000">
                <a:alpha val="42750"/>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64" name="Google Shape;164;p28"/>
          <p:cNvSpPr txBox="1"/>
          <p:nvPr>
            <p:ph idx="3" type="body"/>
          </p:nvPr>
        </p:nvSpPr>
        <p:spPr>
          <a:xfrm>
            <a:off x="489475" y="3620409"/>
            <a:ext cx="2205600" cy="494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65" name="Google Shape;165;p28"/>
          <p:cNvSpPr txBox="1"/>
          <p:nvPr>
            <p:ph idx="4" type="body"/>
          </p:nvPr>
        </p:nvSpPr>
        <p:spPr>
          <a:xfrm>
            <a:off x="2917792" y="3188212"/>
            <a:ext cx="2198400" cy="4323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1000"/>
              </a:spcBef>
              <a:spcAft>
                <a:spcPts val="0"/>
              </a:spcAft>
              <a:buClr>
                <a:srgbClr val="86D1D8"/>
              </a:buClr>
              <a:buSzPts val="1920"/>
              <a:buFont typeface="Noto Sans Symbols"/>
              <a:buNone/>
              <a:defRPr b="0" i="0" sz="2400" u="none" cap="none" strike="noStrike">
                <a:solidFill>
                  <a:srgbClr val="86D1D8"/>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66" name="Google Shape;166;p28"/>
          <p:cNvSpPr/>
          <p:nvPr>
            <p:ph idx="5" type="pic"/>
          </p:nvPr>
        </p:nvSpPr>
        <p:spPr>
          <a:xfrm>
            <a:off x="2917791" y="1657350"/>
            <a:ext cx="2198400" cy="1143000"/>
          </a:xfrm>
          <a:prstGeom prst="roundRect">
            <a:avLst>
              <a:gd fmla="val 1858" name="adj"/>
            </a:avLst>
          </a:prstGeom>
          <a:noFill/>
          <a:ln>
            <a:noFill/>
          </a:ln>
          <a:effectLst>
            <a:outerShdw blurRad="50800" rotWithShape="0" algn="tl" dir="5400000" dist="50800">
              <a:srgbClr val="000000">
                <a:alpha val="42750"/>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67" name="Google Shape;167;p28"/>
          <p:cNvSpPr txBox="1"/>
          <p:nvPr>
            <p:ph idx="6" type="body"/>
          </p:nvPr>
        </p:nvSpPr>
        <p:spPr>
          <a:xfrm>
            <a:off x="2916776" y="3620408"/>
            <a:ext cx="2201400" cy="494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sp>
        <p:nvSpPr>
          <p:cNvPr id="168" name="Google Shape;168;p28"/>
          <p:cNvSpPr txBox="1"/>
          <p:nvPr>
            <p:ph idx="7" type="body"/>
          </p:nvPr>
        </p:nvSpPr>
        <p:spPr>
          <a:xfrm>
            <a:off x="5344917" y="3188212"/>
            <a:ext cx="2199600" cy="4323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1000"/>
              </a:spcBef>
              <a:spcAft>
                <a:spcPts val="0"/>
              </a:spcAft>
              <a:buClr>
                <a:srgbClr val="86D1D8"/>
              </a:buClr>
              <a:buSzPts val="1920"/>
              <a:buFont typeface="Noto Sans Symbols"/>
              <a:buNone/>
              <a:defRPr b="0" i="0" sz="2400" u="none" cap="none" strike="noStrike">
                <a:solidFill>
                  <a:srgbClr val="86D1D8"/>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1600"/>
              <a:buFont typeface="Noto Sans Symbols"/>
              <a:buNone/>
              <a:defRPr b="1" i="0" sz="20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1440"/>
              <a:buFont typeface="Noto Sans Symbols"/>
              <a:buNone/>
              <a:defRPr b="1" i="0" sz="18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1280"/>
              <a:buFont typeface="Noto Sans Symbols"/>
              <a:buNone/>
              <a:defRPr b="1" i="0" sz="1600" u="none" cap="none" strike="noStrike">
                <a:solidFill>
                  <a:schemeClr val="lt1"/>
                </a:solidFill>
                <a:latin typeface="Century Gothic"/>
                <a:ea typeface="Century Gothic"/>
                <a:cs typeface="Century Gothic"/>
                <a:sym typeface="Century Gothic"/>
              </a:defRPr>
            </a:lvl9pPr>
          </a:lstStyle>
          <a:p/>
        </p:txBody>
      </p:sp>
      <p:sp>
        <p:nvSpPr>
          <p:cNvPr id="169" name="Google Shape;169;p28"/>
          <p:cNvSpPr/>
          <p:nvPr>
            <p:ph idx="8" type="pic"/>
          </p:nvPr>
        </p:nvSpPr>
        <p:spPr>
          <a:xfrm>
            <a:off x="5344916" y="1657350"/>
            <a:ext cx="2199600" cy="1143000"/>
          </a:xfrm>
          <a:prstGeom prst="roundRect">
            <a:avLst>
              <a:gd fmla="val 1858" name="adj"/>
            </a:avLst>
          </a:prstGeom>
          <a:noFill/>
          <a:ln>
            <a:noFill/>
          </a:ln>
          <a:effectLst>
            <a:outerShdw blurRad="50800" rotWithShape="0" algn="tl" dir="5400000" dist="50800">
              <a:srgbClr val="000000">
                <a:alpha val="42750"/>
              </a:srgbClr>
            </a:outerShdw>
          </a:effectLst>
        </p:spPr>
        <p:txBody>
          <a:bodyPr anchorCtr="0" anchor="t" bIns="45700" lIns="91425" spcFirstLastPara="1" rIns="91425" wrap="square" tIns="45700">
            <a:no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70" name="Google Shape;170;p28"/>
          <p:cNvSpPr txBox="1"/>
          <p:nvPr>
            <p:ph idx="9" type="body"/>
          </p:nvPr>
        </p:nvSpPr>
        <p:spPr>
          <a:xfrm>
            <a:off x="5344824" y="3620407"/>
            <a:ext cx="2202600" cy="494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960"/>
              <a:buFont typeface="Noto Sans Symbols"/>
              <a:buNone/>
              <a:defRPr b="0" i="0" sz="12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800"/>
              <a:buFont typeface="Noto Sans Symbols"/>
              <a:buNone/>
              <a:defRPr b="0" i="0" sz="10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720"/>
              <a:buFont typeface="Noto Sans Symbols"/>
              <a:buNone/>
              <a:defRPr b="0" i="0" sz="900" u="none" cap="none" strike="noStrike">
                <a:solidFill>
                  <a:schemeClr val="lt1"/>
                </a:solidFill>
                <a:latin typeface="Century Gothic"/>
                <a:ea typeface="Century Gothic"/>
                <a:cs typeface="Century Gothic"/>
                <a:sym typeface="Century Gothic"/>
              </a:defRPr>
            </a:lvl9pPr>
          </a:lstStyle>
          <a:p/>
        </p:txBody>
      </p:sp>
      <p:cxnSp>
        <p:nvCxnSpPr>
          <p:cNvPr id="171" name="Google Shape;171;p28"/>
          <p:cNvCxnSpPr/>
          <p:nvPr/>
        </p:nvCxnSpPr>
        <p:spPr>
          <a:xfrm>
            <a:off x="2795334" y="1600200"/>
            <a:ext cx="0" cy="29718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72" name="Google Shape;172;p28"/>
          <p:cNvCxnSpPr/>
          <p:nvPr/>
        </p:nvCxnSpPr>
        <p:spPr>
          <a:xfrm>
            <a:off x="5223030" y="1600200"/>
            <a:ext cx="0" cy="2975100"/>
          </a:xfrm>
          <a:prstGeom prst="straightConnector1">
            <a:avLst/>
          </a:prstGeom>
          <a:noFill/>
          <a:ln cap="flat" cmpd="sng" w="12700">
            <a:solidFill>
              <a:srgbClr val="86D1D8">
                <a:alpha val="40000"/>
              </a:srgbClr>
            </a:solidFill>
            <a:prstDash val="solid"/>
            <a:round/>
            <a:headEnd len="sm" w="sm" type="none"/>
            <a:tailEnd len="sm" w="sm" type="none"/>
          </a:ln>
        </p:spPr>
      </p:cxnSp>
      <p:sp>
        <p:nvSpPr>
          <p:cNvPr id="173" name="Google Shape;173;p28"/>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74" name="Google Shape;174;p28"/>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75" name="Google Shape;175;p28"/>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1pPr>
            <a:lvl2pPr indent="0" lvl="1"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2pPr>
            <a:lvl3pPr indent="0" lvl="2"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3pPr>
            <a:lvl4pPr indent="0" lvl="3"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4pPr>
            <a:lvl5pPr indent="0" lvl="4"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5pPr>
            <a:lvl6pPr indent="0" lvl="5"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6pPr>
            <a:lvl7pPr indent="0" lvl="6"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7pPr>
            <a:lvl8pPr indent="0" lvl="7"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8pPr>
            <a:lvl9pPr indent="0" lvl="8"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6" name="Shape 176"/>
        <p:cNvGrpSpPr/>
        <p:nvPr/>
      </p:nvGrpSpPr>
      <p:grpSpPr>
        <a:xfrm>
          <a:off x="0" y="0"/>
          <a:ext cx="0" cy="0"/>
          <a:chOff x="0" y="0"/>
          <a:chExt cx="0" cy="0"/>
        </a:xfrm>
      </p:grpSpPr>
      <p:sp>
        <p:nvSpPr>
          <p:cNvPr id="177" name="Google Shape;177;p29"/>
          <p:cNvSpPr txBox="1"/>
          <p:nvPr>
            <p:ph type="title"/>
          </p:nvPr>
        </p:nvSpPr>
        <p:spPr>
          <a:xfrm>
            <a:off x="484710" y="339539"/>
            <a:ext cx="7055400" cy="1050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78" name="Google Shape;178;p29"/>
          <p:cNvSpPr txBox="1"/>
          <p:nvPr>
            <p:ph idx="1" type="body"/>
          </p:nvPr>
        </p:nvSpPr>
        <p:spPr>
          <a:xfrm rot="5400000">
            <a:off x="2610204" y="-242756"/>
            <a:ext cx="3146700" cy="6711600"/>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79" name="Google Shape;179;p29"/>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80" name="Google Shape;180;p29"/>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81" name="Google Shape;181;p29"/>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1pPr>
            <a:lvl2pPr indent="0" lvl="1"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2pPr>
            <a:lvl3pPr indent="0" lvl="2"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3pPr>
            <a:lvl4pPr indent="0" lvl="3"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4pPr>
            <a:lvl5pPr indent="0" lvl="4"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5pPr>
            <a:lvl6pPr indent="0" lvl="5"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6pPr>
            <a:lvl7pPr indent="0" lvl="6"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7pPr>
            <a:lvl8pPr indent="0" lvl="7"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8pPr>
            <a:lvl9pPr indent="0" lvl="8"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2" name="Shape 182"/>
        <p:cNvGrpSpPr/>
        <p:nvPr/>
      </p:nvGrpSpPr>
      <p:grpSpPr>
        <a:xfrm>
          <a:off x="0" y="0"/>
          <a:ext cx="0" cy="0"/>
          <a:chOff x="0" y="0"/>
          <a:chExt cx="0" cy="0"/>
        </a:xfrm>
      </p:grpSpPr>
      <p:sp>
        <p:nvSpPr>
          <p:cNvPr id="183" name="Google Shape;183;p30"/>
          <p:cNvSpPr txBox="1"/>
          <p:nvPr>
            <p:ph type="title"/>
          </p:nvPr>
        </p:nvSpPr>
        <p:spPr>
          <a:xfrm rot="5400000">
            <a:off x="4702375" y="1849961"/>
            <a:ext cx="4369500" cy="13149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4" name="Google Shape;184;p30"/>
          <p:cNvSpPr txBox="1"/>
          <p:nvPr>
            <p:ph idx="1" type="body"/>
          </p:nvPr>
        </p:nvSpPr>
        <p:spPr>
          <a:xfrm rot="5400000">
            <a:off x="1217637" y="-148346"/>
            <a:ext cx="4112400" cy="5568900"/>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85" name="Google Shape;185;p30"/>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86" name="Google Shape;186;p30"/>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87" name="Google Shape;187;p30"/>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1pPr>
            <a:lvl2pPr indent="0" lvl="1"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2pPr>
            <a:lvl3pPr indent="0" lvl="2"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3pPr>
            <a:lvl4pPr indent="0" lvl="3"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4pPr>
            <a:lvl5pPr indent="0" lvl="4"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5pPr>
            <a:lvl6pPr indent="0" lvl="5"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6pPr>
            <a:lvl7pPr indent="0" lvl="6"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7pPr>
            <a:lvl8pPr indent="0" lvl="7"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8pPr>
            <a:lvl9pPr indent="0" lvl="8" marL="0" marR="0" rtl="0" algn="r">
              <a:spcBef>
                <a:spcPts val="0"/>
              </a:spcBef>
              <a:buClr>
                <a:schemeClr val="dk2"/>
              </a:buClr>
              <a:buSzPts val="1000"/>
              <a:buFont typeface="Nunito"/>
              <a:buNone/>
              <a:defRPr b="0" i="0"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8" name="Shape 188"/>
        <p:cNvGrpSpPr/>
        <p:nvPr/>
      </p:nvGrpSpPr>
      <p:grpSpPr>
        <a:xfrm>
          <a:off x="0" y="0"/>
          <a:ext cx="0" cy="0"/>
          <a:chOff x="0" y="0"/>
          <a:chExt cx="0" cy="0"/>
        </a:xfrm>
      </p:grpSpPr>
      <p:sp>
        <p:nvSpPr>
          <p:cNvPr id="189" name="Google Shape;189;p31"/>
          <p:cNvSpPr/>
          <p:nvPr/>
        </p:nvSpPr>
        <p:spPr>
          <a:xfrm>
            <a:off x="0" y="0"/>
            <a:ext cx="9144000" cy="4878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lt1"/>
              </a:buClr>
              <a:buSzPts val="2400"/>
              <a:buFont typeface="Calibri"/>
              <a:buNone/>
            </a:pPr>
            <a:r>
              <a:t/>
            </a:r>
            <a:endParaRPr b="0" i="0" sz="2400" u="none" cap="none" strike="noStrike">
              <a:solidFill>
                <a:schemeClr val="lt1"/>
              </a:solidFill>
              <a:latin typeface="Calibri"/>
              <a:ea typeface="Calibri"/>
              <a:cs typeface="Calibri"/>
              <a:sym typeface="Calibri"/>
            </a:endParaRPr>
          </a:p>
        </p:txBody>
      </p:sp>
      <p:grpSp>
        <p:nvGrpSpPr>
          <p:cNvPr id="190" name="Google Shape;190;p31"/>
          <p:cNvGrpSpPr/>
          <p:nvPr/>
        </p:nvGrpSpPr>
        <p:grpSpPr>
          <a:xfrm>
            <a:off x="830393" y="1191044"/>
            <a:ext cx="745764" cy="45824"/>
            <a:chOff x="4580561" y="2589004"/>
            <a:chExt cx="1064464" cy="25200"/>
          </a:xfrm>
        </p:grpSpPr>
        <p:sp>
          <p:nvSpPr>
            <p:cNvPr id="191" name="Google Shape;191;p3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2400"/>
                <a:buFont typeface="Calibri"/>
                <a:buNone/>
              </a:pPr>
              <a:r>
                <a:t/>
              </a:r>
              <a:endParaRPr b="0" i="0" sz="2400" u="none" cap="none" strike="noStrike">
                <a:solidFill>
                  <a:schemeClr val="lt1"/>
                </a:solidFill>
                <a:latin typeface="Calibri"/>
                <a:ea typeface="Calibri"/>
                <a:cs typeface="Calibri"/>
                <a:sym typeface="Calibri"/>
              </a:endParaRPr>
            </a:p>
          </p:txBody>
        </p:sp>
        <p:sp>
          <p:nvSpPr>
            <p:cNvPr id="192" name="Google Shape;192;p3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lt1"/>
                </a:buClr>
                <a:buSzPts val="2400"/>
                <a:buFont typeface="Calibri"/>
                <a:buNone/>
              </a:pPr>
              <a:r>
                <a:t/>
              </a:r>
              <a:endParaRPr b="0" i="0" sz="2400" u="none" cap="none" strike="noStrike">
                <a:solidFill>
                  <a:schemeClr val="lt1"/>
                </a:solidFill>
                <a:latin typeface="Calibri"/>
                <a:ea typeface="Calibri"/>
                <a:cs typeface="Calibri"/>
                <a:sym typeface="Calibri"/>
              </a:endParaRPr>
            </a:p>
          </p:txBody>
        </p:sp>
      </p:grpSp>
      <p:sp>
        <p:nvSpPr>
          <p:cNvPr id="193" name="Google Shape;193;p31"/>
          <p:cNvSpPr txBox="1"/>
          <p:nvPr>
            <p:ph type="title"/>
          </p:nvPr>
        </p:nvSpPr>
        <p:spPr>
          <a:xfrm>
            <a:off x="729450" y="1318650"/>
            <a:ext cx="7688700" cy="53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2600"/>
              <a:buFont typeface="Calibri"/>
              <a:buNone/>
              <a:defRPr b="0" i="0" sz="3466" u="none" cap="none" strike="noStrike">
                <a:solidFill>
                  <a:schemeClr val="dk2"/>
                </a:solidFill>
                <a:latin typeface="Calibri"/>
                <a:ea typeface="Calibri"/>
                <a:cs typeface="Calibri"/>
                <a:sym typeface="Calibri"/>
              </a:defRPr>
            </a:lvl1pPr>
            <a:lvl2pPr lvl="1" rtl="0">
              <a:spcBef>
                <a:spcPts val="0"/>
              </a:spcBef>
              <a:spcAft>
                <a:spcPts val="0"/>
              </a:spcAft>
              <a:buClr>
                <a:schemeClr val="dk2"/>
              </a:buClr>
              <a:buSzPts val="2600"/>
              <a:buFont typeface="Arial"/>
              <a:buNone/>
              <a:defRPr sz="3466">
                <a:solidFill>
                  <a:schemeClr val="dk2"/>
                </a:solidFill>
              </a:defRPr>
            </a:lvl2pPr>
            <a:lvl3pPr lvl="2" rtl="0">
              <a:spcBef>
                <a:spcPts val="0"/>
              </a:spcBef>
              <a:spcAft>
                <a:spcPts val="0"/>
              </a:spcAft>
              <a:buClr>
                <a:schemeClr val="dk2"/>
              </a:buClr>
              <a:buSzPts val="2600"/>
              <a:buFont typeface="Arial"/>
              <a:buNone/>
              <a:defRPr sz="3466">
                <a:solidFill>
                  <a:schemeClr val="dk2"/>
                </a:solidFill>
              </a:defRPr>
            </a:lvl3pPr>
            <a:lvl4pPr lvl="3" rtl="0">
              <a:spcBef>
                <a:spcPts val="0"/>
              </a:spcBef>
              <a:spcAft>
                <a:spcPts val="0"/>
              </a:spcAft>
              <a:buClr>
                <a:schemeClr val="dk2"/>
              </a:buClr>
              <a:buSzPts val="2600"/>
              <a:buFont typeface="Arial"/>
              <a:buNone/>
              <a:defRPr sz="3466">
                <a:solidFill>
                  <a:schemeClr val="dk2"/>
                </a:solidFill>
              </a:defRPr>
            </a:lvl4pPr>
            <a:lvl5pPr lvl="4" rtl="0">
              <a:spcBef>
                <a:spcPts val="0"/>
              </a:spcBef>
              <a:spcAft>
                <a:spcPts val="0"/>
              </a:spcAft>
              <a:buClr>
                <a:schemeClr val="dk2"/>
              </a:buClr>
              <a:buSzPts val="2600"/>
              <a:buFont typeface="Arial"/>
              <a:buNone/>
              <a:defRPr sz="3466">
                <a:solidFill>
                  <a:schemeClr val="dk2"/>
                </a:solidFill>
              </a:defRPr>
            </a:lvl5pPr>
            <a:lvl6pPr lvl="5" rtl="0">
              <a:spcBef>
                <a:spcPts val="0"/>
              </a:spcBef>
              <a:spcAft>
                <a:spcPts val="0"/>
              </a:spcAft>
              <a:buClr>
                <a:schemeClr val="dk2"/>
              </a:buClr>
              <a:buSzPts val="2600"/>
              <a:buFont typeface="Arial"/>
              <a:buNone/>
              <a:defRPr sz="3466">
                <a:solidFill>
                  <a:schemeClr val="dk2"/>
                </a:solidFill>
              </a:defRPr>
            </a:lvl6pPr>
            <a:lvl7pPr lvl="6" rtl="0">
              <a:spcBef>
                <a:spcPts val="0"/>
              </a:spcBef>
              <a:spcAft>
                <a:spcPts val="0"/>
              </a:spcAft>
              <a:buClr>
                <a:schemeClr val="dk2"/>
              </a:buClr>
              <a:buSzPts val="2600"/>
              <a:buFont typeface="Arial"/>
              <a:buNone/>
              <a:defRPr sz="3466">
                <a:solidFill>
                  <a:schemeClr val="dk2"/>
                </a:solidFill>
              </a:defRPr>
            </a:lvl7pPr>
            <a:lvl8pPr lvl="7" rtl="0">
              <a:spcBef>
                <a:spcPts val="0"/>
              </a:spcBef>
              <a:spcAft>
                <a:spcPts val="0"/>
              </a:spcAft>
              <a:buClr>
                <a:schemeClr val="dk2"/>
              </a:buClr>
              <a:buSzPts val="2600"/>
              <a:buFont typeface="Arial"/>
              <a:buNone/>
              <a:defRPr sz="3466">
                <a:solidFill>
                  <a:schemeClr val="dk2"/>
                </a:solidFill>
              </a:defRPr>
            </a:lvl8pPr>
            <a:lvl9pPr lvl="8" rtl="0">
              <a:spcBef>
                <a:spcPts val="0"/>
              </a:spcBef>
              <a:spcAft>
                <a:spcPts val="0"/>
              </a:spcAft>
              <a:buClr>
                <a:schemeClr val="dk2"/>
              </a:buClr>
              <a:buSzPts val="2600"/>
              <a:buFont typeface="Arial"/>
              <a:buNone/>
              <a:defRPr sz="3466">
                <a:solidFill>
                  <a:schemeClr val="dk2"/>
                </a:solidFill>
              </a:defRPr>
            </a:lvl9pPr>
          </a:lstStyle>
          <a:p/>
        </p:txBody>
      </p:sp>
      <p:sp>
        <p:nvSpPr>
          <p:cNvPr id="194" name="Google Shape;194;p31"/>
          <p:cNvSpPr txBox="1"/>
          <p:nvPr>
            <p:ph idx="1" type="body"/>
          </p:nvPr>
        </p:nvSpPr>
        <p:spPr>
          <a:xfrm>
            <a:off x="729450" y="2078875"/>
            <a:ext cx="7688700" cy="2261100"/>
          </a:xfrm>
          <a:prstGeom prst="rect">
            <a:avLst/>
          </a:prstGeom>
          <a:noFill/>
          <a:ln>
            <a:noFill/>
          </a:ln>
        </p:spPr>
        <p:txBody>
          <a:bodyPr anchorCtr="0" anchor="t" bIns="45700" lIns="91425" spcFirstLastPara="1" rIns="91425" wrap="square" tIns="45700">
            <a:noAutofit/>
          </a:bodyPr>
          <a:lstStyle>
            <a:lvl1pPr indent="-311150" lvl="0" marL="457200" marR="0" rtl="0" algn="l">
              <a:lnSpc>
                <a:spcPct val="90000"/>
              </a:lnSpc>
              <a:spcBef>
                <a:spcPts val="0"/>
              </a:spcBef>
              <a:spcAft>
                <a:spcPts val="0"/>
              </a:spcAft>
              <a:buClr>
                <a:schemeClr val="lt1"/>
              </a:buClr>
              <a:buSzPts val="1300"/>
              <a:buFont typeface="Arial"/>
              <a:buChar char="●"/>
              <a:defRPr b="0" i="0" sz="2800" u="none" cap="none" strike="noStrike">
                <a:solidFill>
                  <a:schemeClr val="lt1"/>
                </a:solidFill>
                <a:latin typeface="Calibri"/>
                <a:ea typeface="Calibri"/>
                <a:cs typeface="Calibri"/>
                <a:sym typeface="Calibri"/>
              </a:defRPr>
            </a:lvl1pPr>
            <a:lvl2pPr indent="-298450" lvl="1" marL="914400" marR="0" rtl="0" algn="l">
              <a:lnSpc>
                <a:spcPct val="90000"/>
              </a:lnSpc>
              <a:spcBef>
                <a:spcPts val="2133"/>
              </a:spcBef>
              <a:spcAft>
                <a:spcPts val="0"/>
              </a:spcAft>
              <a:buClr>
                <a:schemeClr val="lt1"/>
              </a:buClr>
              <a:buSzPts val="1100"/>
              <a:buFont typeface="Arial"/>
              <a:buChar char="○"/>
              <a:defRPr b="0" i="0" sz="2400" u="none" cap="none" strike="noStrike">
                <a:solidFill>
                  <a:schemeClr val="lt1"/>
                </a:solidFill>
                <a:latin typeface="Calibri"/>
                <a:ea typeface="Calibri"/>
                <a:cs typeface="Calibri"/>
                <a:sym typeface="Calibri"/>
              </a:defRPr>
            </a:lvl2pPr>
            <a:lvl3pPr indent="-298450" lvl="2" marL="1371600" marR="0" rtl="0" algn="l">
              <a:lnSpc>
                <a:spcPct val="90000"/>
              </a:lnSpc>
              <a:spcBef>
                <a:spcPts val="2133"/>
              </a:spcBef>
              <a:spcAft>
                <a:spcPts val="0"/>
              </a:spcAft>
              <a:buClr>
                <a:schemeClr val="lt1"/>
              </a:buClr>
              <a:buSzPts val="1100"/>
              <a:buFont typeface="Arial"/>
              <a:buChar char="■"/>
              <a:defRPr b="0" i="0" sz="2000" u="none" cap="none" strike="noStrike">
                <a:solidFill>
                  <a:schemeClr val="lt1"/>
                </a:solidFill>
                <a:latin typeface="Calibri"/>
                <a:ea typeface="Calibri"/>
                <a:cs typeface="Calibri"/>
                <a:sym typeface="Calibri"/>
              </a:defRPr>
            </a:lvl3pPr>
            <a:lvl4pPr indent="-298450" lvl="3" marL="1828800" marR="0" rtl="0" algn="l">
              <a:lnSpc>
                <a:spcPct val="90000"/>
              </a:lnSpc>
              <a:spcBef>
                <a:spcPts val="2133"/>
              </a:spcBef>
              <a:spcAft>
                <a:spcPts val="0"/>
              </a:spcAft>
              <a:buClr>
                <a:schemeClr val="lt1"/>
              </a:buClr>
              <a:buSzPts val="1100"/>
              <a:buFont typeface="Arial"/>
              <a:buChar char="●"/>
              <a:defRPr b="0" i="0" sz="1800" u="none" cap="none" strike="noStrike">
                <a:solidFill>
                  <a:schemeClr val="lt1"/>
                </a:solidFill>
                <a:latin typeface="Calibri"/>
                <a:ea typeface="Calibri"/>
                <a:cs typeface="Calibri"/>
                <a:sym typeface="Calibri"/>
              </a:defRPr>
            </a:lvl4pPr>
            <a:lvl5pPr indent="-298450" lvl="4" marL="2286000" marR="0" rtl="0" algn="l">
              <a:lnSpc>
                <a:spcPct val="90000"/>
              </a:lnSpc>
              <a:spcBef>
                <a:spcPts val="2133"/>
              </a:spcBef>
              <a:spcAft>
                <a:spcPts val="0"/>
              </a:spcAft>
              <a:buClr>
                <a:schemeClr val="lt1"/>
              </a:buClr>
              <a:buSzPts val="1100"/>
              <a:buFont typeface="Arial"/>
              <a:buChar char="○"/>
              <a:defRPr b="0" i="0" sz="1800" u="none" cap="none" strike="noStrike">
                <a:solidFill>
                  <a:schemeClr val="lt1"/>
                </a:solidFill>
                <a:latin typeface="Calibri"/>
                <a:ea typeface="Calibri"/>
                <a:cs typeface="Calibri"/>
                <a:sym typeface="Calibri"/>
              </a:defRPr>
            </a:lvl5pPr>
            <a:lvl6pPr indent="-298450" lvl="5" marL="2743200" marR="0" rtl="0" algn="l">
              <a:lnSpc>
                <a:spcPct val="90000"/>
              </a:lnSpc>
              <a:spcBef>
                <a:spcPts val="2133"/>
              </a:spcBef>
              <a:spcAft>
                <a:spcPts val="0"/>
              </a:spcAft>
              <a:buClr>
                <a:schemeClr val="lt1"/>
              </a:buClr>
              <a:buSzPts val="1100"/>
              <a:buFont typeface="Arial"/>
              <a:buChar char="■"/>
              <a:defRPr b="0" i="0" sz="1800" u="none" cap="none" strike="noStrike">
                <a:solidFill>
                  <a:schemeClr val="lt1"/>
                </a:solidFill>
                <a:latin typeface="Calibri"/>
                <a:ea typeface="Calibri"/>
                <a:cs typeface="Calibri"/>
                <a:sym typeface="Calibri"/>
              </a:defRPr>
            </a:lvl6pPr>
            <a:lvl7pPr indent="-298450" lvl="6" marL="3200400" marR="0" rtl="0" algn="l">
              <a:lnSpc>
                <a:spcPct val="90000"/>
              </a:lnSpc>
              <a:spcBef>
                <a:spcPts val="2133"/>
              </a:spcBef>
              <a:spcAft>
                <a:spcPts val="0"/>
              </a:spcAft>
              <a:buClr>
                <a:schemeClr val="lt1"/>
              </a:buClr>
              <a:buSzPts val="1100"/>
              <a:buFont typeface="Arial"/>
              <a:buChar char="●"/>
              <a:defRPr b="0" i="0" sz="1800" u="none" cap="none" strike="noStrike">
                <a:solidFill>
                  <a:schemeClr val="lt1"/>
                </a:solidFill>
                <a:latin typeface="Calibri"/>
                <a:ea typeface="Calibri"/>
                <a:cs typeface="Calibri"/>
                <a:sym typeface="Calibri"/>
              </a:defRPr>
            </a:lvl7pPr>
            <a:lvl8pPr indent="-298450" lvl="7" marL="3657600" marR="0" rtl="0" algn="l">
              <a:lnSpc>
                <a:spcPct val="90000"/>
              </a:lnSpc>
              <a:spcBef>
                <a:spcPts val="2133"/>
              </a:spcBef>
              <a:spcAft>
                <a:spcPts val="0"/>
              </a:spcAft>
              <a:buClr>
                <a:schemeClr val="lt1"/>
              </a:buClr>
              <a:buSzPts val="1100"/>
              <a:buFont typeface="Arial"/>
              <a:buChar char="○"/>
              <a:defRPr b="0" i="0" sz="1800" u="none" cap="none" strike="noStrike">
                <a:solidFill>
                  <a:schemeClr val="lt1"/>
                </a:solidFill>
                <a:latin typeface="Calibri"/>
                <a:ea typeface="Calibri"/>
                <a:cs typeface="Calibri"/>
                <a:sym typeface="Calibri"/>
              </a:defRPr>
            </a:lvl8pPr>
            <a:lvl9pPr indent="-298450" lvl="8" marL="4114800" marR="0" rtl="0" algn="l">
              <a:lnSpc>
                <a:spcPct val="90000"/>
              </a:lnSpc>
              <a:spcBef>
                <a:spcPts val="2133"/>
              </a:spcBef>
              <a:spcAft>
                <a:spcPts val="2133"/>
              </a:spcAft>
              <a:buClr>
                <a:schemeClr val="lt1"/>
              </a:buClr>
              <a:buSzPts val="1100"/>
              <a:buFont typeface="Arial"/>
              <a:buChar char="■"/>
              <a:defRPr b="0" i="0" sz="1800" u="none" cap="none" strike="noStrike">
                <a:solidFill>
                  <a:schemeClr val="lt1"/>
                </a:solidFill>
                <a:latin typeface="Calibri"/>
                <a:ea typeface="Calibri"/>
                <a:cs typeface="Calibri"/>
                <a:sym typeface="Calibri"/>
              </a:defRPr>
            </a:lvl9pPr>
          </a:lstStyle>
          <a:p/>
        </p:txBody>
      </p:sp>
      <p:sp>
        <p:nvSpPr>
          <p:cNvPr id="195" name="Google Shape;195;p3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indent="0" lvl="1" marL="0" marR="0" rtl="0" algn="r">
              <a:spcBef>
                <a:spcPts val="0"/>
              </a:spcBef>
              <a:buClr>
                <a:schemeClr val="lt1"/>
              </a:buClr>
              <a:buSzPts val="1200"/>
              <a:buFont typeface="Calibri"/>
              <a:buNone/>
              <a:defRPr b="0" i="0" sz="1200" u="none" cap="none" strike="noStrike">
                <a:solidFill>
                  <a:schemeClr val="lt1"/>
                </a:solidFill>
                <a:latin typeface="Calibri"/>
                <a:ea typeface="Calibri"/>
                <a:cs typeface="Calibri"/>
                <a:sym typeface="Calibri"/>
              </a:defRPr>
            </a:lvl2pPr>
            <a:lvl3pPr indent="0" lvl="2" marL="0" marR="0" rtl="0" algn="r">
              <a:spcBef>
                <a:spcPts val="0"/>
              </a:spcBef>
              <a:buClr>
                <a:schemeClr val="lt1"/>
              </a:buClr>
              <a:buSzPts val="1200"/>
              <a:buFont typeface="Calibri"/>
              <a:buNone/>
              <a:defRPr b="0" i="0" sz="1200" u="none" cap="none" strike="noStrike">
                <a:solidFill>
                  <a:schemeClr val="lt1"/>
                </a:solidFill>
                <a:latin typeface="Calibri"/>
                <a:ea typeface="Calibri"/>
                <a:cs typeface="Calibri"/>
                <a:sym typeface="Calibri"/>
              </a:defRPr>
            </a:lvl3pPr>
            <a:lvl4pPr indent="0" lvl="3" marL="0" marR="0" rtl="0" algn="r">
              <a:spcBef>
                <a:spcPts val="0"/>
              </a:spcBef>
              <a:buClr>
                <a:schemeClr val="lt1"/>
              </a:buClr>
              <a:buSzPts val="1200"/>
              <a:buFont typeface="Calibri"/>
              <a:buNone/>
              <a:defRPr b="0" i="0" sz="1200" u="none" cap="none" strike="noStrike">
                <a:solidFill>
                  <a:schemeClr val="lt1"/>
                </a:solidFill>
                <a:latin typeface="Calibri"/>
                <a:ea typeface="Calibri"/>
                <a:cs typeface="Calibri"/>
                <a:sym typeface="Calibri"/>
              </a:defRPr>
            </a:lvl4pPr>
            <a:lvl5pPr indent="0" lvl="4" marL="0" marR="0" rtl="0" algn="r">
              <a:spcBef>
                <a:spcPts val="0"/>
              </a:spcBef>
              <a:buClr>
                <a:schemeClr val="lt1"/>
              </a:buClr>
              <a:buSzPts val="1200"/>
              <a:buFont typeface="Calibri"/>
              <a:buNone/>
              <a:defRPr b="0" i="0" sz="1200" u="none" cap="none" strike="noStrike">
                <a:solidFill>
                  <a:schemeClr val="lt1"/>
                </a:solidFill>
                <a:latin typeface="Calibri"/>
                <a:ea typeface="Calibri"/>
                <a:cs typeface="Calibri"/>
                <a:sym typeface="Calibri"/>
              </a:defRPr>
            </a:lvl5pPr>
            <a:lvl6pPr indent="0" lvl="5" marL="0" marR="0" rtl="0" algn="r">
              <a:spcBef>
                <a:spcPts val="0"/>
              </a:spcBef>
              <a:buClr>
                <a:schemeClr val="lt1"/>
              </a:buClr>
              <a:buSzPts val="1200"/>
              <a:buFont typeface="Calibri"/>
              <a:buNone/>
              <a:defRPr b="0" i="0" sz="1200" u="none" cap="none" strike="noStrike">
                <a:solidFill>
                  <a:schemeClr val="lt1"/>
                </a:solidFill>
                <a:latin typeface="Calibri"/>
                <a:ea typeface="Calibri"/>
                <a:cs typeface="Calibri"/>
                <a:sym typeface="Calibri"/>
              </a:defRPr>
            </a:lvl6pPr>
            <a:lvl7pPr indent="0" lvl="6" marL="0" marR="0" rtl="0" algn="r">
              <a:spcBef>
                <a:spcPts val="0"/>
              </a:spcBef>
              <a:buClr>
                <a:schemeClr val="lt1"/>
              </a:buClr>
              <a:buSzPts val="1200"/>
              <a:buFont typeface="Calibri"/>
              <a:buNone/>
              <a:defRPr b="0" i="0" sz="1200" u="none" cap="none" strike="noStrike">
                <a:solidFill>
                  <a:schemeClr val="lt1"/>
                </a:solidFill>
                <a:latin typeface="Calibri"/>
                <a:ea typeface="Calibri"/>
                <a:cs typeface="Calibri"/>
                <a:sym typeface="Calibri"/>
              </a:defRPr>
            </a:lvl7pPr>
            <a:lvl8pPr indent="0" lvl="7" marL="0" marR="0" rtl="0" algn="r">
              <a:spcBef>
                <a:spcPts val="0"/>
              </a:spcBef>
              <a:buClr>
                <a:schemeClr val="lt1"/>
              </a:buClr>
              <a:buSzPts val="1200"/>
              <a:buFont typeface="Calibri"/>
              <a:buNone/>
              <a:defRPr b="0" i="0" sz="1200" u="none" cap="none" strike="noStrike">
                <a:solidFill>
                  <a:schemeClr val="lt1"/>
                </a:solidFill>
                <a:latin typeface="Calibri"/>
                <a:ea typeface="Calibri"/>
                <a:cs typeface="Calibri"/>
                <a:sym typeface="Calibri"/>
              </a:defRPr>
            </a:lvl8pPr>
            <a:lvl9pPr indent="0" lvl="8" marL="0" marR="0" rtl="0" algn="r">
              <a:spcBef>
                <a:spcPts val="0"/>
              </a:spcBef>
              <a:buClr>
                <a:schemeClr val="lt1"/>
              </a:buClr>
              <a:buSzPts val="12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6" name="Shape 196"/>
        <p:cNvGrpSpPr/>
        <p:nvPr/>
      </p:nvGrpSpPr>
      <p:grpSpPr>
        <a:xfrm>
          <a:off x="0" y="0"/>
          <a:ext cx="0" cy="0"/>
          <a:chOff x="0" y="0"/>
          <a:chExt cx="0" cy="0"/>
        </a:xfrm>
      </p:grpSpPr>
      <p:sp>
        <p:nvSpPr>
          <p:cNvPr id="197" name="Google Shape;197;p32"/>
          <p:cNvSpPr txBox="1"/>
          <p:nvPr>
            <p:ph type="title"/>
          </p:nvPr>
        </p:nvSpPr>
        <p:spPr>
          <a:xfrm>
            <a:off x="311700" y="445025"/>
            <a:ext cx="8520600" cy="613200"/>
          </a:xfrm>
          <a:prstGeom prst="rect">
            <a:avLst/>
          </a:prstGeom>
        </p:spPr>
        <p:txBody>
          <a:bodyPr anchorCtr="0" anchor="t" bIns="45700" lIns="91425" spcFirstLastPara="1" rIns="91425" wrap="square" tIns="45700">
            <a:noAutofit/>
          </a:bodyPr>
          <a:lstStyle>
            <a:lvl1pPr lvl="0" rtl="0">
              <a:spcBef>
                <a:spcPts val="0"/>
              </a:spcBef>
              <a:spcAft>
                <a:spcPts val="0"/>
              </a:spcAft>
              <a:buSzPts val="4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8" name="Google Shape;198;p32"/>
          <p:cNvSpPr txBox="1"/>
          <p:nvPr>
            <p:ph idx="1" type="body"/>
          </p:nvPr>
        </p:nvSpPr>
        <p:spPr>
          <a:xfrm>
            <a:off x="311700" y="1171675"/>
            <a:ext cx="3999900" cy="3397200"/>
          </a:xfrm>
          <a:prstGeom prst="rect">
            <a:avLst/>
          </a:prstGeom>
        </p:spPr>
        <p:txBody>
          <a:bodyPr anchorCtr="0" anchor="t" bIns="45700" lIns="91425" spcFirstLastPara="1" rIns="91425" wrap="square" tIns="45700">
            <a:noAutofit/>
          </a:bodyPr>
          <a:lstStyle>
            <a:lvl1pPr indent="-317500" lvl="0" marL="457200" rtl="0">
              <a:spcBef>
                <a:spcPts val="1000"/>
              </a:spcBef>
              <a:spcAft>
                <a:spcPts val="0"/>
              </a:spcAft>
              <a:buSzPts val="1400"/>
              <a:buChar char="▶"/>
              <a:defRPr sz="14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0"/>
              </a:spcAft>
              <a:buSzPts val="1200"/>
              <a:buChar char="▶"/>
              <a:defRPr sz="1200"/>
            </a:lvl9pPr>
          </a:lstStyle>
          <a:p/>
        </p:txBody>
      </p:sp>
      <p:sp>
        <p:nvSpPr>
          <p:cNvPr id="199" name="Google Shape;199;p32"/>
          <p:cNvSpPr txBox="1"/>
          <p:nvPr>
            <p:ph idx="2" type="body"/>
          </p:nvPr>
        </p:nvSpPr>
        <p:spPr>
          <a:xfrm>
            <a:off x="4832400" y="1171675"/>
            <a:ext cx="3999900" cy="3397200"/>
          </a:xfrm>
          <a:prstGeom prst="rect">
            <a:avLst/>
          </a:prstGeom>
        </p:spPr>
        <p:txBody>
          <a:bodyPr anchorCtr="0" anchor="t" bIns="45700" lIns="91425" spcFirstLastPara="1" rIns="91425" wrap="square" tIns="45700">
            <a:noAutofit/>
          </a:bodyPr>
          <a:lstStyle>
            <a:lvl1pPr indent="-317500" lvl="0" marL="457200" rtl="0">
              <a:spcBef>
                <a:spcPts val="1000"/>
              </a:spcBef>
              <a:spcAft>
                <a:spcPts val="0"/>
              </a:spcAft>
              <a:buSzPts val="1400"/>
              <a:buChar char="▶"/>
              <a:defRPr sz="1400"/>
            </a:lvl1pPr>
            <a:lvl2pPr indent="-304800" lvl="1" marL="914400" rtl="0">
              <a:spcBef>
                <a:spcPts val="1000"/>
              </a:spcBef>
              <a:spcAft>
                <a:spcPts val="0"/>
              </a:spcAft>
              <a:buSzPts val="1200"/>
              <a:buChar char="▶"/>
              <a:defRPr sz="1200"/>
            </a:lvl2pPr>
            <a:lvl3pPr indent="-304800" lvl="2" marL="1371600" rtl="0">
              <a:spcBef>
                <a:spcPts val="1000"/>
              </a:spcBef>
              <a:spcAft>
                <a:spcPts val="0"/>
              </a:spcAft>
              <a:buSzPts val="1200"/>
              <a:buChar char="▶"/>
              <a:defRPr sz="1200"/>
            </a:lvl3pPr>
            <a:lvl4pPr indent="-304800" lvl="3" marL="1828800" rtl="0">
              <a:spcBef>
                <a:spcPts val="1000"/>
              </a:spcBef>
              <a:spcAft>
                <a:spcPts val="0"/>
              </a:spcAft>
              <a:buSzPts val="1200"/>
              <a:buChar char="▶"/>
              <a:defRPr sz="1200"/>
            </a:lvl4pPr>
            <a:lvl5pPr indent="-304800" lvl="4" marL="2286000" rtl="0">
              <a:spcBef>
                <a:spcPts val="1000"/>
              </a:spcBef>
              <a:spcAft>
                <a:spcPts val="0"/>
              </a:spcAft>
              <a:buSzPts val="1200"/>
              <a:buChar char="▶"/>
              <a:defRPr sz="1200"/>
            </a:lvl5pPr>
            <a:lvl6pPr indent="-304800" lvl="5" marL="2743200" rtl="0">
              <a:spcBef>
                <a:spcPts val="1000"/>
              </a:spcBef>
              <a:spcAft>
                <a:spcPts val="0"/>
              </a:spcAft>
              <a:buSzPts val="1200"/>
              <a:buChar char="▶"/>
              <a:defRPr sz="1200"/>
            </a:lvl6pPr>
            <a:lvl7pPr indent="-304800" lvl="6" marL="3200400" rtl="0">
              <a:spcBef>
                <a:spcPts val="1000"/>
              </a:spcBef>
              <a:spcAft>
                <a:spcPts val="0"/>
              </a:spcAft>
              <a:buSzPts val="1200"/>
              <a:buChar char="▶"/>
              <a:defRPr sz="1200"/>
            </a:lvl7pPr>
            <a:lvl8pPr indent="-304800" lvl="7" marL="3657600" rtl="0">
              <a:spcBef>
                <a:spcPts val="1000"/>
              </a:spcBef>
              <a:spcAft>
                <a:spcPts val="0"/>
              </a:spcAft>
              <a:buSzPts val="1200"/>
              <a:buChar char="▶"/>
              <a:defRPr sz="1200"/>
            </a:lvl8pPr>
            <a:lvl9pPr indent="-304800" lvl="8" marL="4114800" rtl="0">
              <a:spcBef>
                <a:spcPts val="1000"/>
              </a:spcBef>
              <a:spcAft>
                <a:spcPts val="0"/>
              </a:spcAft>
              <a:buSzPts val="1200"/>
              <a:buChar char="▶"/>
              <a:defRPr sz="1200"/>
            </a:lvl9pPr>
          </a:lstStyle>
          <a:p/>
        </p:txBody>
      </p:sp>
      <p:sp>
        <p:nvSpPr>
          <p:cNvPr id="200" name="Google Shape;200;p32"/>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201" name="Shape 201"/>
        <p:cNvGrpSpPr/>
        <p:nvPr/>
      </p:nvGrpSpPr>
      <p:grpSpPr>
        <a:xfrm>
          <a:off x="0" y="0"/>
          <a:ext cx="0" cy="0"/>
          <a:chOff x="0" y="0"/>
          <a:chExt cx="0" cy="0"/>
        </a:xfrm>
      </p:grpSpPr>
      <p:cxnSp>
        <p:nvCxnSpPr>
          <p:cNvPr id="202" name="Google Shape;202;p3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203" name="Google Shape;203;p33"/>
          <p:cNvSpPr txBox="1"/>
          <p:nvPr>
            <p:ph type="title"/>
          </p:nvPr>
        </p:nvSpPr>
        <p:spPr>
          <a:xfrm>
            <a:off x="512700" y="1893300"/>
            <a:ext cx="8118600" cy="1522800"/>
          </a:xfrm>
          <a:prstGeom prst="rect">
            <a:avLst/>
          </a:prstGeom>
        </p:spPr>
        <p:txBody>
          <a:bodyPr anchorCtr="0" anchor="b" bIns="45700" lIns="91425" spcFirstLastPara="1" rIns="91425" wrap="square" tIns="45700">
            <a:noAutofit/>
          </a:bodyPr>
          <a:lstStyle>
            <a:lvl1pPr lvl="0" rtl="0">
              <a:spcBef>
                <a:spcPts val="0"/>
              </a:spcBef>
              <a:spcAft>
                <a:spcPts val="0"/>
              </a:spcAft>
              <a:buClr>
                <a:schemeClr val="accent1"/>
              </a:buClr>
              <a:buSzPts val="6000"/>
              <a:buNone/>
              <a:defRPr sz="6000">
                <a:solidFill>
                  <a:schemeClr val="accent1"/>
                </a:solidFill>
              </a:defRPr>
            </a:lvl1pPr>
            <a:lvl2pPr lvl="1" rtl="0">
              <a:spcBef>
                <a:spcPts val="0"/>
              </a:spcBef>
              <a:spcAft>
                <a:spcPts val="0"/>
              </a:spcAft>
              <a:buClr>
                <a:schemeClr val="accent1"/>
              </a:buClr>
              <a:buSzPts val="6000"/>
              <a:buNone/>
              <a:defRPr sz="6000">
                <a:solidFill>
                  <a:schemeClr val="accent1"/>
                </a:solidFill>
              </a:defRPr>
            </a:lvl2pPr>
            <a:lvl3pPr lvl="2" rtl="0">
              <a:spcBef>
                <a:spcPts val="0"/>
              </a:spcBef>
              <a:spcAft>
                <a:spcPts val="0"/>
              </a:spcAft>
              <a:buClr>
                <a:schemeClr val="accent1"/>
              </a:buClr>
              <a:buSzPts val="6000"/>
              <a:buNone/>
              <a:defRPr sz="6000">
                <a:solidFill>
                  <a:schemeClr val="accent1"/>
                </a:solidFill>
              </a:defRPr>
            </a:lvl3pPr>
            <a:lvl4pPr lvl="3" rtl="0">
              <a:spcBef>
                <a:spcPts val="0"/>
              </a:spcBef>
              <a:spcAft>
                <a:spcPts val="0"/>
              </a:spcAft>
              <a:buClr>
                <a:schemeClr val="accent1"/>
              </a:buClr>
              <a:buSzPts val="6000"/>
              <a:buNone/>
              <a:defRPr sz="6000">
                <a:solidFill>
                  <a:schemeClr val="accent1"/>
                </a:solidFill>
              </a:defRPr>
            </a:lvl4pPr>
            <a:lvl5pPr lvl="4" rtl="0">
              <a:spcBef>
                <a:spcPts val="0"/>
              </a:spcBef>
              <a:spcAft>
                <a:spcPts val="0"/>
              </a:spcAft>
              <a:buClr>
                <a:schemeClr val="accent1"/>
              </a:buClr>
              <a:buSzPts val="6000"/>
              <a:buNone/>
              <a:defRPr sz="6000">
                <a:solidFill>
                  <a:schemeClr val="accent1"/>
                </a:solidFill>
              </a:defRPr>
            </a:lvl5pPr>
            <a:lvl6pPr lvl="5" rtl="0">
              <a:spcBef>
                <a:spcPts val="0"/>
              </a:spcBef>
              <a:spcAft>
                <a:spcPts val="0"/>
              </a:spcAft>
              <a:buClr>
                <a:schemeClr val="accent1"/>
              </a:buClr>
              <a:buSzPts val="6000"/>
              <a:buNone/>
              <a:defRPr sz="6000">
                <a:solidFill>
                  <a:schemeClr val="accent1"/>
                </a:solidFill>
              </a:defRPr>
            </a:lvl6pPr>
            <a:lvl7pPr lvl="6" rtl="0">
              <a:spcBef>
                <a:spcPts val="0"/>
              </a:spcBef>
              <a:spcAft>
                <a:spcPts val="0"/>
              </a:spcAft>
              <a:buClr>
                <a:schemeClr val="accent1"/>
              </a:buClr>
              <a:buSzPts val="6000"/>
              <a:buNone/>
              <a:defRPr sz="6000">
                <a:solidFill>
                  <a:schemeClr val="accent1"/>
                </a:solidFill>
              </a:defRPr>
            </a:lvl7pPr>
            <a:lvl8pPr lvl="7" rtl="0">
              <a:spcBef>
                <a:spcPts val="0"/>
              </a:spcBef>
              <a:spcAft>
                <a:spcPts val="0"/>
              </a:spcAft>
              <a:buClr>
                <a:schemeClr val="accent1"/>
              </a:buClr>
              <a:buSzPts val="6000"/>
              <a:buNone/>
              <a:defRPr sz="6000">
                <a:solidFill>
                  <a:schemeClr val="accent1"/>
                </a:solidFill>
              </a:defRPr>
            </a:lvl8pPr>
            <a:lvl9pPr lvl="8" rtl="0">
              <a:spcBef>
                <a:spcPts val="0"/>
              </a:spcBef>
              <a:spcAft>
                <a:spcPts val="0"/>
              </a:spcAft>
              <a:buClr>
                <a:schemeClr val="accent1"/>
              </a:buClr>
              <a:buSzPts val="6000"/>
              <a:buNone/>
              <a:defRPr sz="6000">
                <a:solidFill>
                  <a:schemeClr val="accent1"/>
                </a:solidFill>
              </a:defRPr>
            </a:lvl9pPr>
          </a:lstStyle>
          <a:p/>
        </p:txBody>
      </p:sp>
      <p:sp>
        <p:nvSpPr>
          <p:cNvPr id="204" name="Google Shape;204;p33"/>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5" name="Shape 205"/>
        <p:cNvGrpSpPr/>
        <p:nvPr/>
      </p:nvGrpSpPr>
      <p:grpSpPr>
        <a:xfrm>
          <a:off x="0" y="0"/>
          <a:ext cx="0" cy="0"/>
          <a:chOff x="0" y="0"/>
          <a:chExt cx="0" cy="0"/>
        </a:xfrm>
      </p:grpSpPr>
      <p:sp>
        <p:nvSpPr>
          <p:cNvPr id="206" name="Google Shape;206;p34"/>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7" name="Google Shape;207;p34"/>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208" name="Google Shape;208;p34"/>
          <p:cNvSpPr txBox="1"/>
          <p:nvPr>
            <p:ph type="title"/>
          </p:nvPr>
        </p:nvSpPr>
        <p:spPr>
          <a:xfrm>
            <a:off x="265500" y="1382350"/>
            <a:ext cx="4045200" cy="1333200"/>
          </a:xfrm>
          <a:prstGeom prst="rect">
            <a:avLst/>
          </a:prstGeom>
        </p:spPr>
        <p:txBody>
          <a:bodyPr anchorCtr="0" anchor="b" bIns="45700" lIns="91425" spcFirstLastPara="1" rIns="91425" wrap="square" tIns="45700">
            <a:noAutofit/>
          </a:bodyPr>
          <a:lstStyle>
            <a:lvl1pPr lvl="0" rtl="0" algn="ctr">
              <a:spcBef>
                <a:spcPts val="0"/>
              </a:spcBef>
              <a:spcAft>
                <a:spcPts val="0"/>
              </a:spcAft>
              <a:buClr>
                <a:schemeClr val="lt2"/>
              </a:buClr>
              <a:buSzPts val="4200"/>
              <a:buNone/>
              <a:defRPr sz="4200">
                <a:solidFill>
                  <a:schemeClr val="lt2"/>
                </a:solidFill>
              </a:defRPr>
            </a:lvl1pPr>
            <a:lvl2pPr lvl="1" rtl="0" algn="ctr">
              <a:spcBef>
                <a:spcPts val="0"/>
              </a:spcBef>
              <a:spcAft>
                <a:spcPts val="0"/>
              </a:spcAft>
              <a:buClr>
                <a:schemeClr val="lt2"/>
              </a:buClr>
              <a:buSzPts val="4200"/>
              <a:buNone/>
              <a:defRPr sz="4200">
                <a:solidFill>
                  <a:schemeClr val="lt2"/>
                </a:solidFill>
              </a:defRPr>
            </a:lvl2pPr>
            <a:lvl3pPr lvl="2" rtl="0" algn="ctr">
              <a:spcBef>
                <a:spcPts val="0"/>
              </a:spcBef>
              <a:spcAft>
                <a:spcPts val="0"/>
              </a:spcAft>
              <a:buClr>
                <a:schemeClr val="lt2"/>
              </a:buClr>
              <a:buSzPts val="4200"/>
              <a:buNone/>
              <a:defRPr sz="4200">
                <a:solidFill>
                  <a:schemeClr val="lt2"/>
                </a:solidFill>
              </a:defRPr>
            </a:lvl3pPr>
            <a:lvl4pPr lvl="3" rtl="0" algn="ctr">
              <a:spcBef>
                <a:spcPts val="0"/>
              </a:spcBef>
              <a:spcAft>
                <a:spcPts val="0"/>
              </a:spcAft>
              <a:buClr>
                <a:schemeClr val="lt2"/>
              </a:buClr>
              <a:buSzPts val="4200"/>
              <a:buNone/>
              <a:defRPr sz="4200">
                <a:solidFill>
                  <a:schemeClr val="lt2"/>
                </a:solidFill>
              </a:defRPr>
            </a:lvl4pPr>
            <a:lvl5pPr lvl="4" rtl="0" algn="ctr">
              <a:spcBef>
                <a:spcPts val="0"/>
              </a:spcBef>
              <a:spcAft>
                <a:spcPts val="0"/>
              </a:spcAft>
              <a:buClr>
                <a:schemeClr val="lt2"/>
              </a:buClr>
              <a:buSzPts val="4200"/>
              <a:buNone/>
              <a:defRPr sz="4200">
                <a:solidFill>
                  <a:schemeClr val="lt2"/>
                </a:solidFill>
              </a:defRPr>
            </a:lvl5pPr>
            <a:lvl6pPr lvl="5" rtl="0" algn="ctr">
              <a:spcBef>
                <a:spcPts val="0"/>
              </a:spcBef>
              <a:spcAft>
                <a:spcPts val="0"/>
              </a:spcAft>
              <a:buClr>
                <a:schemeClr val="lt2"/>
              </a:buClr>
              <a:buSzPts val="4200"/>
              <a:buNone/>
              <a:defRPr sz="4200">
                <a:solidFill>
                  <a:schemeClr val="lt2"/>
                </a:solidFill>
              </a:defRPr>
            </a:lvl6pPr>
            <a:lvl7pPr lvl="6" rtl="0" algn="ctr">
              <a:spcBef>
                <a:spcPts val="0"/>
              </a:spcBef>
              <a:spcAft>
                <a:spcPts val="0"/>
              </a:spcAft>
              <a:buClr>
                <a:schemeClr val="lt2"/>
              </a:buClr>
              <a:buSzPts val="4200"/>
              <a:buNone/>
              <a:defRPr sz="4200">
                <a:solidFill>
                  <a:schemeClr val="lt2"/>
                </a:solidFill>
              </a:defRPr>
            </a:lvl7pPr>
            <a:lvl8pPr lvl="7" rtl="0" algn="ctr">
              <a:spcBef>
                <a:spcPts val="0"/>
              </a:spcBef>
              <a:spcAft>
                <a:spcPts val="0"/>
              </a:spcAft>
              <a:buClr>
                <a:schemeClr val="lt2"/>
              </a:buClr>
              <a:buSzPts val="4200"/>
              <a:buNone/>
              <a:defRPr sz="4200">
                <a:solidFill>
                  <a:schemeClr val="lt2"/>
                </a:solidFill>
              </a:defRPr>
            </a:lvl8pPr>
            <a:lvl9pPr lvl="8" rtl="0" algn="ctr">
              <a:spcBef>
                <a:spcPts val="0"/>
              </a:spcBef>
              <a:spcAft>
                <a:spcPts val="0"/>
              </a:spcAft>
              <a:buClr>
                <a:schemeClr val="lt2"/>
              </a:buClr>
              <a:buSzPts val="4200"/>
              <a:buNone/>
              <a:defRPr sz="4200">
                <a:solidFill>
                  <a:schemeClr val="lt2"/>
                </a:solidFill>
              </a:defRPr>
            </a:lvl9pPr>
          </a:lstStyle>
          <a:p/>
        </p:txBody>
      </p:sp>
      <p:sp>
        <p:nvSpPr>
          <p:cNvPr id="209" name="Google Shape;209;p34"/>
          <p:cNvSpPr txBox="1"/>
          <p:nvPr>
            <p:ph idx="1" type="subTitle"/>
          </p:nvPr>
        </p:nvSpPr>
        <p:spPr>
          <a:xfrm>
            <a:off x="265500" y="2769001"/>
            <a:ext cx="4045200" cy="1345500"/>
          </a:xfrm>
          <a:prstGeom prst="rect">
            <a:avLst/>
          </a:prstGeom>
        </p:spPr>
        <p:txBody>
          <a:bodyPr anchorCtr="0" anchor="t" bIns="45700" lIns="91425" spcFirstLastPara="1" rIns="91425" wrap="square" tIns="45700">
            <a:noAutofit/>
          </a:bodyPr>
          <a:lstStyle>
            <a:lvl1pPr lvl="0" rtl="0" algn="ctr">
              <a:lnSpc>
                <a:spcPct val="100000"/>
              </a:lnSpc>
              <a:spcBef>
                <a:spcPts val="1000"/>
              </a:spcBef>
              <a:spcAft>
                <a:spcPts val="0"/>
              </a:spcAft>
              <a:buSzPts val="2100"/>
              <a:buNone/>
              <a:defRPr sz="2100"/>
            </a:lvl1pPr>
            <a:lvl2pPr lvl="1" rtl="0" algn="ctr">
              <a:lnSpc>
                <a:spcPct val="100000"/>
              </a:lnSpc>
              <a:spcBef>
                <a:spcPts val="1000"/>
              </a:spcBef>
              <a:spcAft>
                <a:spcPts val="0"/>
              </a:spcAft>
              <a:buSzPts val="2100"/>
              <a:buNone/>
              <a:defRPr sz="2100"/>
            </a:lvl2pPr>
            <a:lvl3pPr lvl="2" rtl="0" algn="ctr">
              <a:lnSpc>
                <a:spcPct val="100000"/>
              </a:lnSpc>
              <a:spcBef>
                <a:spcPts val="1000"/>
              </a:spcBef>
              <a:spcAft>
                <a:spcPts val="0"/>
              </a:spcAft>
              <a:buSzPts val="2100"/>
              <a:buNone/>
              <a:defRPr sz="2100"/>
            </a:lvl3pPr>
            <a:lvl4pPr lvl="3" rtl="0" algn="ctr">
              <a:lnSpc>
                <a:spcPct val="100000"/>
              </a:lnSpc>
              <a:spcBef>
                <a:spcPts val="1000"/>
              </a:spcBef>
              <a:spcAft>
                <a:spcPts val="0"/>
              </a:spcAft>
              <a:buSzPts val="2100"/>
              <a:buNone/>
              <a:defRPr sz="2100"/>
            </a:lvl4pPr>
            <a:lvl5pPr lvl="4" rtl="0" algn="ctr">
              <a:lnSpc>
                <a:spcPct val="100000"/>
              </a:lnSpc>
              <a:spcBef>
                <a:spcPts val="1000"/>
              </a:spcBef>
              <a:spcAft>
                <a:spcPts val="0"/>
              </a:spcAft>
              <a:buSzPts val="2100"/>
              <a:buNone/>
              <a:defRPr sz="2100"/>
            </a:lvl5pPr>
            <a:lvl6pPr lvl="5" rtl="0" algn="ctr">
              <a:lnSpc>
                <a:spcPct val="100000"/>
              </a:lnSpc>
              <a:spcBef>
                <a:spcPts val="1000"/>
              </a:spcBef>
              <a:spcAft>
                <a:spcPts val="0"/>
              </a:spcAft>
              <a:buSzPts val="2100"/>
              <a:buNone/>
              <a:defRPr sz="2100"/>
            </a:lvl6pPr>
            <a:lvl7pPr lvl="6" rtl="0" algn="ctr">
              <a:lnSpc>
                <a:spcPct val="100000"/>
              </a:lnSpc>
              <a:spcBef>
                <a:spcPts val="1000"/>
              </a:spcBef>
              <a:spcAft>
                <a:spcPts val="0"/>
              </a:spcAft>
              <a:buSzPts val="2100"/>
              <a:buNone/>
              <a:defRPr sz="2100"/>
            </a:lvl7pPr>
            <a:lvl8pPr lvl="7" rtl="0" algn="ctr">
              <a:lnSpc>
                <a:spcPct val="100000"/>
              </a:lnSpc>
              <a:spcBef>
                <a:spcPts val="1000"/>
              </a:spcBef>
              <a:spcAft>
                <a:spcPts val="0"/>
              </a:spcAft>
              <a:buSzPts val="2100"/>
              <a:buNone/>
              <a:defRPr sz="2100"/>
            </a:lvl8pPr>
            <a:lvl9pPr lvl="8" rtl="0" algn="ctr">
              <a:lnSpc>
                <a:spcPct val="100000"/>
              </a:lnSpc>
              <a:spcBef>
                <a:spcPts val="1000"/>
              </a:spcBef>
              <a:spcAft>
                <a:spcPts val="0"/>
              </a:spcAft>
              <a:buSzPts val="2100"/>
              <a:buNone/>
              <a:defRPr sz="2100"/>
            </a:lvl9pPr>
          </a:lstStyle>
          <a:p/>
        </p:txBody>
      </p:sp>
      <p:sp>
        <p:nvSpPr>
          <p:cNvPr id="210" name="Google Shape;210;p34"/>
          <p:cNvSpPr txBox="1"/>
          <p:nvPr>
            <p:ph idx="2" type="body"/>
          </p:nvPr>
        </p:nvSpPr>
        <p:spPr>
          <a:xfrm>
            <a:off x="4939500" y="724200"/>
            <a:ext cx="3837000" cy="3695100"/>
          </a:xfrm>
          <a:prstGeom prst="rect">
            <a:avLst/>
          </a:prstGeom>
        </p:spPr>
        <p:txBody>
          <a:bodyPr anchorCtr="0" anchor="ctr" bIns="45700" lIns="91425" spcFirstLastPara="1" rIns="91425" wrap="square" tIns="45700">
            <a:noAutofit/>
          </a:bodyPr>
          <a:lstStyle>
            <a:lvl1pPr indent="-330200" lvl="0" marL="457200" rtl="0">
              <a:spcBef>
                <a:spcPts val="1000"/>
              </a:spcBef>
              <a:spcAft>
                <a:spcPts val="0"/>
              </a:spcAft>
              <a:buClr>
                <a:schemeClr val="accent1"/>
              </a:buClr>
              <a:buSzPts val="1600"/>
              <a:buChar char="▶"/>
              <a:defRPr>
                <a:solidFill>
                  <a:schemeClr val="accent1"/>
                </a:solidFill>
              </a:defRPr>
            </a:lvl1pPr>
            <a:lvl2pPr indent="-320040" lvl="1" marL="914400" rtl="0">
              <a:spcBef>
                <a:spcPts val="1000"/>
              </a:spcBef>
              <a:spcAft>
                <a:spcPts val="0"/>
              </a:spcAft>
              <a:buClr>
                <a:schemeClr val="accent1"/>
              </a:buClr>
              <a:buSzPts val="1440"/>
              <a:buChar char="▶"/>
              <a:defRPr>
                <a:solidFill>
                  <a:schemeClr val="accent1"/>
                </a:solidFill>
              </a:defRPr>
            </a:lvl2pPr>
            <a:lvl3pPr indent="-309880" lvl="2" marL="1371600" rtl="0">
              <a:spcBef>
                <a:spcPts val="1000"/>
              </a:spcBef>
              <a:spcAft>
                <a:spcPts val="0"/>
              </a:spcAft>
              <a:buClr>
                <a:schemeClr val="accent1"/>
              </a:buClr>
              <a:buSzPts val="1280"/>
              <a:buChar char="▶"/>
              <a:defRPr>
                <a:solidFill>
                  <a:schemeClr val="accent1"/>
                </a:solidFill>
              </a:defRPr>
            </a:lvl3pPr>
            <a:lvl4pPr indent="-299719" lvl="3" marL="1828800" rtl="0">
              <a:spcBef>
                <a:spcPts val="1000"/>
              </a:spcBef>
              <a:spcAft>
                <a:spcPts val="0"/>
              </a:spcAft>
              <a:buClr>
                <a:schemeClr val="accent1"/>
              </a:buClr>
              <a:buSzPts val="1120"/>
              <a:buChar char="▶"/>
              <a:defRPr>
                <a:solidFill>
                  <a:schemeClr val="accent1"/>
                </a:solidFill>
              </a:defRPr>
            </a:lvl4pPr>
            <a:lvl5pPr indent="-299720" lvl="4" marL="2286000" rtl="0">
              <a:spcBef>
                <a:spcPts val="1000"/>
              </a:spcBef>
              <a:spcAft>
                <a:spcPts val="0"/>
              </a:spcAft>
              <a:buClr>
                <a:schemeClr val="accent1"/>
              </a:buClr>
              <a:buSzPts val="1120"/>
              <a:buChar char="▶"/>
              <a:defRPr>
                <a:solidFill>
                  <a:schemeClr val="accent1"/>
                </a:solidFill>
              </a:defRPr>
            </a:lvl5pPr>
            <a:lvl6pPr indent="-299720" lvl="5" marL="2743200" rtl="0">
              <a:spcBef>
                <a:spcPts val="1000"/>
              </a:spcBef>
              <a:spcAft>
                <a:spcPts val="0"/>
              </a:spcAft>
              <a:buClr>
                <a:schemeClr val="accent1"/>
              </a:buClr>
              <a:buSzPts val="1120"/>
              <a:buChar char="▶"/>
              <a:defRPr>
                <a:solidFill>
                  <a:schemeClr val="accent1"/>
                </a:solidFill>
              </a:defRPr>
            </a:lvl6pPr>
            <a:lvl7pPr indent="-299720" lvl="6" marL="3200400" rtl="0">
              <a:spcBef>
                <a:spcPts val="1000"/>
              </a:spcBef>
              <a:spcAft>
                <a:spcPts val="0"/>
              </a:spcAft>
              <a:buClr>
                <a:schemeClr val="accent1"/>
              </a:buClr>
              <a:buSzPts val="1120"/>
              <a:buChar char="▶"/>
              <a:defRPr>
                <a:solidFill>
                  <a:schemeClr val="accent1"/>
                </a:solidFill>
              </a:defRPr>
            </a:lvl7pPr>
            <a:lvl8pPr indent="-299720" lvl="7" marL="3657600" rtl="0">
              <a:spcBef>
                <a:spcPts val="1000"/>
              </a:spcBef>
              <a:spcAft>
                <a:spcPts val="0"/>
              </a:spcAft>
              <a:buClr>
                <a:schemeClr val="accent1"/>
              </a:buClr>
              <a:buSzPts val="1120"/>
              <a:buChar char="▶"/>
              <a:defRPr>
                <a:solidFill>
                  <a:schemeClr val="accent1"/>
                </a:solidFill>
              </a:defRPr>
            </a:lvl8pPr>
            <a:lvl9pPr indent="-299720" lvl="8" marL="4114800" rtl="0">
              <a:spcBef>
                <a:spcPts val="1000"/>
              </a:spcBef>
              <a:spcAft>
                <a:spcPts val="0"/>
              </a:spcAft>
              <a:buClr>
                <a:schemeClr val="accent1"/>
              </a:buClr>
              <a:buSzPts val="1120"/>
              <a:buChar char="▶"/>
              <a:defRPr>
                <a:solidFill>
                  <a:schemeClr val="accent1"/>
                </a:solidFill>
              </a:defRPr>
            </a:lvl9pPr>
          </a:lstStyle>
          <a:p/>
        </p:txBody>
      </p:sp>
      <p:sp>
        <p:nvSpPr>
          <p:cNvPr id="211" name="Google Shape;211;p34"/>
          <p:cNvSpPr txBox="1"/>
          <p:nvPr>
            <p:ph idx="12" type="sldNum"/>
          </p:nvPr>
        </p:nvSpPr>
        <p:spPr>
          <a:xfrm>
            <a:off x="8472458" y="4663217"/>
            <a:ext cx="548700" cy="393600"/>
          </a:xfrm>
          <a:prstGeom prst="rect">
            <a:avLst/>
          </a:prstGeom>
        </p:spPr>
        <p:txBody>
          <a:bodyPr anchorCtr="0" anchor="b" bIns="45700" lIns="91425" spcFirstLastPara="1" rIns="91425" wrap="square" tIns="4570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_1">
    <p:spTree>
      <p:nvGrpSpPr>
        <p:cNvPr id="212" name="Shape 212"/>
        <p:cNvGrpSpPr/>
        <p:nvPr/>
      </p:nvGrpSpPr>
      <p:grpSpPr>
        <a:xfrm>
          <a:off x="0" y="0"/>
          <a:ext cx="0" cy="0"/>
          <a:chOff x="0" y="0"/>
          <a:chExt cx="0" cy="0"/>
        </a:xfrm>
      </p:grpSpPr>
      <p:sp>
        <p:nvSpPr>
          <p:cNvPr id="213" name="Google Shape;213;p35"/>
          <p:cNvSpPr txBox="1"/>
          <p:nvPr>
            <p:ph type="title"/>
          </p:nvPr>
        </p:nvSpPr>
        <p:spPr>
          <a:xfrm>
            <a:off x="866443" y="2146300"/>
            <a:ext cx="6621000" cy="14367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4000"/>
              <a:buFont typeface="Century Gothic"/>
              <a:buNone/>
              <a:defRPr b="0" i="0" sz="40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14" name="Google Shape;214;p35"/>
          <p:cNvSpPr txBox="1"/>
          <p:nvPr>
            <p:ph idx="1" type="body"/>
          </p:nvPr>
        </p:nvSpPr>
        <p:spPr>
          <a:xfrm>
            <a:off x="866442" y="3583036"/>
            <a:ext cx="6621000" cy="6453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1000"/>
              </a:spcBef>
              <a:spcAft>
                <a:spcPts val="0"/>
              </a:spcAft>
              <a:buClr>
                <a:srgbClr val="86D1D8"/>
              </a:buClr>
              <a:buSzPts val="1600"/>
              <a:buFont typeface="Noto Sans Symbols"/>
              <a:buNone/>
              <a:defRPr b="0" i="0" sz="2000" u="none" cap="none" strike="noStrike">
                <a:solidFill>
                  <a:srgbClr val="86D1D8"/>
                </a:solidFill>
                <a:latin typeface="Century Gothic"/>
                <a:ea typeface="Century Gothic"/>
                <a:cs typeface="Century Gothic"/>
                <a:sym typeface="Century Gothic"/>
              </a:defRPr>
            </a:lvl1pPr>
            <a:lvl2pPr indent="-228600" lvl="1" marL="914400" marR="0" rtl="0" algn="l">
              <a:spcBef>
                <a:spcPts val="1000"/>
              </a:spcBef>
              <a:spcAft>
                <a:spcPts val="0"/>
              </a:spcAft>
              <a:buClr>
                <a:srgbClr val="86D1D8"/>
              </a:buClr>
              <a:buSzPts val="1440"/>
              <a:buFont typeface="Noto Sans Symbols"/>
              <a:buNone/>
              <a:defRPr b="0" i="0" sz="1800" u="none" cap="none" strike="noStrike">
                <a:solidFill>
                  <a:schemeClr val="lt1"/>
                </a:solidFill>
                <a:latin typeface="Century Gothic"/>
                <a:ea typeface="Century Gothic"/>
                <a:cs typeface="Century Gothic"/>
                <a:sym typeface="Century Gothic"/>
              </a:defRPr>
            </a:lvl2pPr>
            <a:lvl3pPr indent="-228600" lvl="2" marL="1371600"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indent="-228600" lvl="3" marL="18288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4pPr>
            <a:lvl5pPr indent="-228600" lvl="4" marL="22860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5pPr>
            <a:lvl6pPr indent="-228600" lvl="5" marL="27432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6pPr>
            <a:lvl7pPr indent="-228600" lvl="6" marL="32004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7pPr>
            <a:lvl8pPr indent="-228600" lvl="7" marL="36576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8pPr>
            <a:lvl9pPr indent="-228600" lvl="8" marL="4114800" marR="0" rtl="0" algn="l">
              <a:spcBef>
                <a:spcPts val="1000"/>
              </a:spcBef>
              <a:spcAft>
                <a:spcPts val="0"/>
              </a:spcAft>
              <a:buClr>
                <a:srgbClr val="86D1D8"/>
              </a:buClr>
              <a:buSzPts val="1120"/>
              <a:buFont typeface="Noto Sans Symbols"/>
              <a:buNone/>
              <a:defRPr b="0" i="0" sz="1400" u="none" cap="none" strike="noStrike">
                <a:solidFill>
                  <a:schemeClr val="lt1"/>
                </a:solidFill>
                <a:latin typeface="Century Gothic"/>
                <a:ea typeface="Century Gothic"/>
                <a:cs typeface="Century Gothic"/>
                <a:sym typeface="Century Gothic"/>
              </a:defRPr>
            </a:lvl9pPr>
          </a:lstStyle>
          <a:p/>
        </p:txBody>
      </p:sp>
      <p:sp>
        <p:nvSpPr>
          <p:cNvPr id="215" name="Google Shape;215;p35"/>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16" name="Google Shape;216;p35"/>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17" name="Google Shape;217;p35"/>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1"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1"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1"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1"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1"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1"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1"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1"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1"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11" Type="http://schemas.openxmlformats.org/officeDocument/2006/relationships/slideLayout" Target="../slideLayouts/slideLayout21.xml"/><Relationship Id="rId22" Type="http://schemas.openxmlformats.org/officeDocument/2006/relationships/slideLayout" Target="../slideLayouts/slideLayout32.xml"/><Relationship Id="rId10" Type="http://schemas.openxmlformats.org/officeDocument/2006/relationships/slideLayout" Target="../slideLayouts/slideLayout20.xml"/><Relationship Id="rId21" Type="http://schemas.openxmlformats.org/officeDocument/2006/relationships/slideLayout" Target="../slideLayouts/slideLayout31.xml"/><Relationship Id="rId13" Type="http://schemas.openxmlformats.org/officeDocument/2006/relationships/slideLayout" Target="../slideLayouts/slideLayout23.xml"/><Relationship Id="rId24" Type="http://schemas.openxmlformats.org/officeDocument/2006/relationships/theme" Target="../theme/theme2.xml"/><Relationship Id="rId12" Type="http://schemas.openxmlformats.org/officeDocument/2006/relationships/slideLayout" Target="../slideLayouts/slideLayout22.xml"/><Relationship Id="rId23" Type="http://schemas.openxmlformats.org/officeDocument/2006/relationships/slideLayout" Target="../slideLayouts/slideLayout33.xml"/><Relationship Id="rId1" Type="http://schemas.openxmlformats.org/officeDocument/2006/relationships/image" Target="../media/image14.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p:nvPr/>
        </p:nvSpPr>
        <p:spPr>
          <a:xfrm>
            <a:off x="6299432" y="1257300"/>
            <a:ext cx="2819400" cy="2114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5689832" y="-342900"/>
            <a:ext cx="1600200" cy="1200300"/>
          </a:xfrm>
          <a:prstGeom prst="ellipse">
            <a:avLst/>
          </a:prstGeom>
          <a:gradFill>
            <a:gsLst>
              <a:gs pos="0">
                <a:srgbClr val="4CB9C3">
                  <a:alpha val="13725"/>
                </a:srgbClr>
              </a:gs>
              <a:gs pos="36000">
                <a:srgbClr val="4CB9C3">
                  <a:alpha val="6666"/>
                </a:srgbClr>
              </a:gs>
              <a:gs pos="73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6299432" y="4572000"/>
            <a:ext cx="990600" cy="742800"/>
          </a:xfrm>
          <a:prstGeom prst="ellipse">
            <a:avLst/>
          </a:prstGeom>
          <a:gradFill>
            <a:gsLst>
              <a:gs pos="0">
                <a:srgbClr val="4CB9C3">
                  <a:alpha val="8627"/>
                </a:srgbClr>
              </a:gs>
              <a:gs pos="36000">
                <a:srgbClr val="4CB9C3">
                  <a:alpha val="4705"/>
                </a:srgbClr>
              </a:gs>
              <a:gs pos="66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153988" y="2000250"/>
            <a:ext cx="4191000" cy="3143100"/>
          </a:xfrm>
          <a:prstGeom prst="ellipse">
            <a:avLst/>
          </a:prstGeom>
          <a:gradFill>
            <a:gsLst>
              <a:gs pos="0">
                <a:srgbClr val="4CB9C3">
                  <a:alpha val="10980"/>
                </a:srgbClr>
              </a:gs>
              <a:gs pos="36000">
                <a:srgbClr val="4CB9C3">
                  <a:alpha val="9803"/>
                </a:srgbClr>
              </a:gs>
              <a:gs pos="75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839788" y="2171700"/>
            <a:ext cx="2362200" cy="1771800"/>
          </a:xfrm>
          <a:prstGeom prst="ellipse">
            <a:avLst/>
          </a:prstGeom>
          <a:gradFill>
            <a:gsLst>
              <a:gs pos="0">
                <a:srgbClr val="4CB9C3">
                  <a:alpha val="7843"/>
                </a:srgbClr>
              </a:gs>
              <a:gs pos="36000">
                <a:srgbClr val="4CB9C3">
                  <a:alpha val="7843"/>
                </a:srgbClr>
              </a:gs>
              <a:gs pos="72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7745644" y="0"/>
            <a:ext cx="685800" cy="824700"/>
          </a:xfrm>
          <a:prstGeom prst="rect">
            <a:avLst/>
          </a:prstGeom>
          <a:solidFill>
            <a:schemeClr val="accent1"/>
          </a:solidFill>
          <a:ln>
            <a:noFill/>
          </a:ln>
          <a:effectLst>
            <a:outerShdw blurRad="38100" rotWithShape="0" dir="5400000" dist="25400">
              <a:srgbClr val="000000">
                <a:alpha val="4471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ph type="title"/>
          </p:nvPr>
        </p:nvSpPr>
        <p:spPr>
          <a:xfrm>
            <a:off x="484710" y="339539"/>
            <a:ext cx="7055400" cy="10503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58" name="Google Shape;58;p13"/>
          <p:cNvSpPr txBox="1"/>
          <p:nvPr>
            <p:ph idx="1" type="body"/>
          </p:nvPr>
        </p:nvSpPr>
        <p:spPr>
          <a:xfrm>
            <a:off x="827700" y="1539694"/>
            <a:ext cx="6711600" cy="3146700"/>
          </a:xfrm>
          <a:prstGeom prst="rect">
            <a:avLst/>
          </a:prstGeom>
          <a:noFill/>
          <a:ln>
            <a:noFill/>
          </a:ln>
        </p:spPr>
        <p:txBody>
          <a:bodyPr anchorCtr="0" anchor="t" bIns="45700" lIns="91425" spcFirstLastPara="1" rIns="91425" wrap="square" tIns="45700">
            <a:no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59" name="Google Shape;59;p13"/>
          <p:cNvSpPr txBox="1"/>
          <p:nvPr>
            <p:ph idx="10" type="dt"/>
          </p:nvPr>
        </p:nvSpPr>
        <p:spPr>
          <a:xfrm rot="5400000">
            <a:off x="7618918" y="1342951"/>
            <a:ext cx="742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0" name="Google Shape;60;p13"/>
          <p:cNvSpPr txBox="1"/>
          <p:nvPr>
            <p:ph idx="11" type="ftr"/>
          </p:nvPr>
        </p:nvSpPr>
        <p:spPr>
          <a:xfrm rot="5400000">
            <a:off x="6715913" y="2418903"/>
            <a:ext cx="2894700" cy="228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61" name="Google Shape;61;p13"/>
          <p:cNvSpPr txBox="1"/>
          <p:nvPr>
            <p:ph idx="12" type="sldNum"/>
          </p:nvPr>
        </p:nvSpPr>
        <p:spPr>
          <a:xfrm>
            <a:off x="7766431" y="221802"/>
            <a:ext cx="628800" cy="5757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1pPr>
            <a:lvl2pPr indent="0" lvl="1"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2pPr>
            <a:lvl3pPr indent="0" lvl="2"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3pPr>
            <a:lvl4pPr indent="0" lvl="3"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4pPr>
            <a:lvl5pPr indent="0" lvl="4"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5pPr>
            <a:lvl6pPr indent="0" lvl="5"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6pPr>
            <a:lvl7pPr indent="0" lvl="6"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7pPr>
            <a:lvl8pPr indent="0" lvl="7"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8pPr>
            <a:lvl9pPr indent="0" lvl="8" marL="0" marR="0" rtl="0" algn="r">
              <a:spcBef>
                <a:spcPts val="0"/>
              </a:spcBef>
              <a:buClr>
                <a:schemeClr val="dk2"/>
              </a:buClr>
              <a:buSzPts val="1000"/>
              <a:buFont typeface="Nunito"/>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Lst>
  <mc:AlternateContent>
    <mc:Choice Requires="p14">
      <p:transition spd="slow" p14:dur="22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https://www.youtube.com/watch?v=1JVN2qWSJF4"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hyperlink" Target="https://www.youtube.com/watch?v=cPqVit6TJjw"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hyperlink" Target="http://www.youtube.com/watch?v=QijH4UAqGD8" TargetMode="Externa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hyperlink" Target="https://academicaffairs.ucsc.edu/events/documents/Microaggressions_InterruptHO_2014_11_182v5.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hyperlink" Target="https://daretolead.brenebrown.com/wp-content/uploads/2018/10/BRAVING.pdf"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iel.org/sites/default/files/G10-courageous-conversation-protocol-overview.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hyperlink" Target="https://docs.google.com/document/d/1QoRD8xGS1KbE9AtQIs195qMhJ8J3AfcDTDRb2BWj3Lo/edit" TargetMode="Externa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ctrTitle"/>
          </p:nvPr>
        </p:nvSpPr>
        <p:spPr>
          <a:xfrm>
            <a:off x="406900" y="3800869"/>
            <a:ext cx="5346300" cy="1065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7068C"/>
              </a:buClr>
              <a:buSzPts val="3000"/>
              <a:buFont typeface="Arial"/>
              <a:buNone/>
            </a:pPr>
            <a:r>
              <a:rPr b="1" lang="en" sz="2000">
                <a:solidFill>
                  <a:schemeClr val="lt1"/>
                </a:solidFill>
                <a:latin typeface="Arial"/>
                <a:ea typeface="Arial"/>
                <a:cs typeface="Arial"/>
                <a:sym typeface="Arial"/>
              </a:rPr>
              <a:t>Presented By:</a:t>
            </a:r>
            <a:endParaRPr b="1" sz="2000">
              <a:solidFill>
                <a:schemeClr val="lt1"/>
              </a:solidFill>
              <a:latin typeface="Arial"/>
              <a:ea typeface="Arial"/>
              <a:cs typeface="Arial"/>
              <a:sym typeface="Arial"/>
            </a:endParaRPr>
          </a:p>
          <a:p>
            <a:pPr indent="0" lvl="0" marL="0" rtl="0" algn="l">
              <a:spcBef>
                <a:spcPts val="0"/>
              </a:spcBef>
              <a:spcAft>
                <a:spcPts val="0"/>
              </a:spcAft>
              <a:buClr>
                <a:srgbClr val="57068C"/>
              </a:buClr>
              <a:buSzPts val="3000"/>
              <a:buFont typeface="Arial"/>
              <a:buNone/>
            </a:pPr>
            <a:r>
              <a:rPr b="1" lang="en" sz="2000">
                <a:solidFill>
                  <a:schemeClr val="lt1"/>
                </a:solidFill>
                <a:latin typeface="Arial"/>
                <a:ea typeface="Arial"/>
                <a:cs typeface="Arial"/>
                <a:sym typeface="Arial"/>
              </a:rPr>
              <a:t>Ms. April Francis-Taylor</a:t>
            </a:r>
            <a:endParaRPr b="1" sz="2000">
              <a:solidFill>
                <a:schemeClr val="lt1"/>
              </a:solidFill>
              <a:latin typeface="Arial"/>
              <a:ea typeface="Arial"/>
              <a:cs typeface="Arial"/>
              <a:sym typeface="Arial"/>
            </a:endParaRPr>
          </a:p>
          <a:p>
            <a:pPr indent="0" lvl="0" marL="0" rtl="0" algn="l">
              <a:spcBef>
                <a:spcPts val="0"/>
              </a:spcBef>
              <a:spcAft>
                <a:spcPts val="0"/>
              </a:spcAft>
              <a:buClr>
                <a:srgbClr val="57068C"/>
              </a:buClr>
              <a:buSzPts val="3000"/>
              <a:buFont typeface="Arial"/>
              <a:buNone/>
            </a:pPr>
            <a:r>
              <a:rPr b="1" lang="en" sz="2000">
                <a:solidFill>
                  <a:schemeClr val="lt1"/>
                </a:solidFill>
                <a:latin typeface="Arial"/>
                <a:ea typeface="Arial"/>
                <a:cs typeface="Arial"/>
                <a:sym typeface="Arial"/>
              </a:rPr>
              <a:t>Director of Diversity, Equity, and Inclusivity</a:t>
            </a:r>
            <a:endParaRPr b="1" sz="2000">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57068C"/>
              </a:buClr>
              <a:buSzPts val="3000"/>
              <a:buFont typeface="Arial"/>
              <a:buNone/>
            </a:pPr>
            <a:r>
              <a:t/>
            </a:r>
            <a:endParaRPr b="1" sz="1400">
              <a:solidFill>
                <a:schemeClr val="lt1"/>
              </a:solidFill>
              <a:latin typeface="Arial"/>
              <a:ea typeface="Arial"/>
              <a:cs typeface="Arial"/>
              <a:sym typeface="Arial"/>
            </a:endParaRPr>
          </a:p>
        </p:txBody>
      </p:sp>
      <p:sp>
        <p:nvSpPr>
          <p:cNvPr id="223" name="Google Shape;223;p36"/>
          <p:cNvSpPr txBox="1"/>
          <p:nvPr/>
        </p:nvSpPr>
        <p:spPr>
          <a:xfrm>
            <a:off x="-990600" y="1664494"/>
            <a:ext cx="184200" cy="415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000"/>
              <a:buFont typeface="Century Gothic"/>
              <a:buNone/>
            </a:pPr>
            <a:r>
              <a:t/>
            </a:r>
            <a:endParaRPr b="1" i="0" sz="3000" u="none" cap="none" strike="noStrike">
              <a:solidFill>
                <a:srgbClr val="682069"/>
              </a:solidFill>
              <a:latin typeface="Arial"/>
              <a:ea typeface="Arial"/>
              <a:cs typeface="Arial"/>
              <a:sym typeface="Arial"/>
            </a:endParaRPr>
          </a:p>
        </p:txBody>
      </p:sp>
      <p:sp>
        <p:nvSpPr>
          <p:cNvPr id="224" name="Google Shape;224;p36"/>
          <p:cNvSpPr/>
          <p:nvPr/>
        </p:nvSpPr>
        <p:spPr>
          <a:xfrm>
            <a:off x="189575" y="125456"/>
            <a:ext cx="6064800" cy="2147100"/>
          </a:xfrm>
          <a:prstGeom prst="roundRect">
            <a:avLst>
              <a:gd fmla="val 16667" name="adj"/>
            </a:avLst>
          </a:prstGeom>
          <a:solidFill>
            <a:schemeClr val="accent6"/>
          </a:solidFill>
          <a:ln cap="rnd" cmpd="sng" w="19050">
            <a:solidFill>
              <a:srgbClr val="73447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3000">
                <a:solidFill>
                  <a:schemeClr val="lt1"/>
                </a:solidFill>
              </a:rPr>
              <a:t>ESBOCES DEI Agency Council</a:t>
            </a:r>
            <a:endParaRPr b="1" sz="3000">
              <a:solidFill>
                <a:schemeClr val="lt1"/>
              </a:solidFill>
            </a:endParaRPr>
          </a:p>
          <a:p>
            <a:pPr indent="0" lvl="0" marL="0" marR="0" rtl="0" algn="ctr">
              <a:spcBef>
                <a:spcPts val="0"/>
              </a:spcBef>
              <a:spcAft>
                <a:spcPts val="0"/>
              </a:spcAft>
              <a:buNone/>
            </a:pPr>
            <a:r>
              <a:rPr b="1" lang="en" sz="3500">
                <a:solidFill>
                  <a:schemeClr val="lt1"/>
                </a:solidFill>
              </a:rPr>
              <a:t>Understanding Culture, Identity, Bias, and its Impacts </a:t>
            </a:r>
            <a:endParaRPr b="1" sz="3500">
              <a:solidFill>
                <a:schemeClr val="lt1"/>
              </a:solidFill>
            </a:endParaRPr>
          </a:p>
        </p:txBody>
      </p:sp>
      <p:pic>
        <p:nvPicPr>
          <p:cNvPr id="225" name="Google Shape;225;p36"/>
          <p:cNvPicPr preferRelativeResize="0"/>
          <p:nvPr/>
        </p:nvPicPr>
        <p:blipFill>
          <a:blip r:embed="rId3">
            <a:alphaModFix/>
          </a:blip>
          <a:stretch>
            <a:fillRect/>
          </a:stretch>
        </p:blipFill>
        <p:spPr>
          <a:xfrm>
            <a:off x="586700" y="2386931"/>
            <a:ext cx="2477493" cy="1413939"/>
          </a:xfrm>
          <a:prstGeom prst="rect">
            <a:avLst/>
          </a:prstGeom>
          <a:noFill/>
          <a:ln>
            <a:noFill/>
          </a:ln>
        </p:spPr>
      </p:pic>
      <p:pic>
        <p:nvPicPr>
          <p:cNvPr descr="The future of culture is the future of work !" id="226" name="Google Shape;226;p36"/>
          <p:cNvPicPr preferRelativeResize="0"/>
          <p:nvPr/>
        </p:nvPicPr>
        <p:blipFill>
          <a:blip r:embed="rId4">
            <a:alphaModFix/>
          </a:blip>
          <a:stretch>
            <a:fillRect/>
          </a:stretch>
        </p:blipFill>
        <p:spPr>
          <a:xfrm>
            <a:off x="4262050" y="2320631"/>
            <a:ext cx="4394700" cy="14802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5"/>
          <p:cNvSpPr txBox="1"/>
          <p:nvPr>
            <p:ph type="title"/>
          </p:nvPr>
        </p:nvSpPr>
        <p:spPr>
          <a:xfrm>
            <a:off x="489375" y="2537381"/>
            <a:ext cx="3687900" cy="1842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sz="3600"/>
              <a:t>How does your culture impact your identity,  personality?</a:t>
            </a:r>
            <a:endParaRPr sz="3600"/>
          </a:p>
          <a:p>
            <a:pPr indent="0" lvl="0" marL="0" rtl="0" algn="l">
              <a:spcBef>
                <a:spcPts val="0"/>
              </a:spcBef>
              <a:spcAft>
                <a:spcPts val="0"/>
              </a:spcAft>
              <a:buNone/>
            </a:pPr>
            <a:r>
              <a:t/>
            </a:r>
            <a:endParaRPr/>
          </a:p>
        </p:txBody>
      </p:sp>
      <p:sp>
        <p:nvSpPr>
          <p:cNvPr id="291" name="Google Shape;291;p45"/>
          <p:cNvSpPr txBox="1"/>
          <p:nvPr>
            <p:ph idx="1" type="body"/>
          </p:nvPr>
        </p:nvSpPr>
        <p:spPr>
          <a:xfrm>
            <a:off x="315452" y="218600"/>
            <a:ext cx="8310900" cy="645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sz="2700"/>
              <a:t>Self-Reflection and Share (breakout rooms)</a:t>
            </a:r>
            <a:endParaRPr sz="2700"/>
          </a:p>
        </p:txBody>
      </p:sp>
      <p:pic>
        <p:nvPicPr>
          <p:cNvPr id="292" name="Google Shape;292;p45"/>
          <p:cNvPicPr preferRelativeResize="0"/>
          <p:nvPr/>
        </p:nvPicPr>
        <p:blipFill>
          <a:blip r:embed="rId3">
            <a:alphaModFix/>
          </a:blip>
          <a:stretch>
            <a:fillRect/>
          </a:stretch>
        </p:blipFill>
        <p:spPr>
          <a:xfrm>
            <a:off x="4853250" y="1259025"/>
            <a:ext cx="3813075" cy="3495325"/>
          </a:xfrm>
          <a:prstGeom prst="rect">
            <a:avLst/>
          </a:prstGeom>
          <a:noFill/>
          <a:ln cap="flat" cmpd="sng" w="76200">
            <a:solidFill>
              <a:srgbClr val="1E5155"/>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6"/>
          <p:cNvSpPr txBox="1"/>
          <p:nvPr>
            <p:ph type="title"/>
          </p:nvPr>
        </p:nvSpPr>
        <p:spPr>
          <a:xfrm>
            <a:off x="428625" y="153281"/>
            <a:ext cx="7679700" cy="591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5500"/>
              <a:buFont typeface="Century Gothic"/>
              <a:buNone/>
            </a:pPr>
            <a:r>
              <a:rPr lang="en" sz="4800"/>
              <a:t>Explicit vs. </a:t>
            </a:r>
            <a:r>
              <a:rPr lang="en" sz="4800" u="sng">
                <a:solidFill>
                  <a:schemeClr val="hlink"/>
                </a:solidFill>
                <a:hlinkClick r:id="rId3"/>
              </a:rPr>
              <a:t>Implicit</a:t>
            </a:r>
            <a:r>
              <a:rPr lang="en" sz="4800"/>
              <a:t> Bias</a:t>
            </a:r>
            <a:endParaRPr sz="4800"/>
          </a:p>
        </p:txBody>
      </p:sp>
      <p:pic>
        <p:nvPicPr>
          <p:cNvPr id="298" name="Google Shape;298;p46"/>
          <p:cNvPicPr preferRelativeResize="0"/>
          <p:nvPr/>
        </p:nvPicPr>
        <p:blipFill>
          <a:blip r:embed="rId4">
            <a:alphaModFix/>
          </a:blip>
          <a:stretch>
            <a:fillRect/>
          </a:stretch>
        </p:blipFill>
        <p:spPr>
          <a:xfrm>
            <a:off x="1168225" y="1189856"/>
            <a:ext cx="6629400" cy="34793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7"/>
          <p:cNvSpPr txBox="1"/>
          <p:nvPr>
            <p:ph type="title"/>
          </p:nvPr>
        </p:nvSpPr>
        <p:spPr>
          <a:xfrm>
            <a:off x="484700" y="339544"/>
            <a:ext cx="7171500" cy="105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solidFill>
                  <a:srgbClr val="00FF00"/>
                </a:solidFill>
              </a:rPr>
              <a:t>M</a:t>
            </a:r>
            <a:r>
              <a:rPr lang="en" u="sng">
                <a:solidFill>
                  <a:schemeClr val="hlink"/>
                </a:solidFill>
                <a:hlinkClick r:id="rId3"/>
              </a:rPr>
              <a:t>icroaggressions</a:t>
            </a:r>
            <a:endParaRPr/>
          </a:p>
        </p:txBody>
      </p:sp>
      <p:sp>
        <p:nvSpPr>
          <p:cNvPr id="305" name="Google Shape;305;p47"/>
          <p:cNvSpPr txBox="1"/>
          <p:nvPr>
            <p:ph idx="1" type="body"/>
          </p:nvPr>
        </p:nvSpPr>
        <p:spPr>
          <a:xfrm>
            <a:off x="320125" y="1193527"/>
            <a:ext cx="4160400" cy="3127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 sz="2400"/>
              <a:t>Microaggressions</a:t>
            </a:r>
            <a:r>
              <a:rPr lang="en" sz="2400"/>
              <a:t>- a</a:t>
            </a:r>
            <a:r>
              <a:rPr lang="en" sz="2400">
                <a:latin typeface="Roboto"/>
                <a:ea typeface="Roboto"/>
                <a:cs typeface="Roboto"/>
                <a:sym typeface="Roboto"/>
              </a:rPr>
              <a:t>re the everyday verbal, nonverbal, and environmental slights, snubs, or insults, whether intentional or unintentional, which communicate negative messages to persons based solely on group membership.</a:t>
            </a:r>
            <a:endParaRPr sz="2400"/>
          </a:p>
          <a:p>
            <a:pPr indent="0" lvl="0" marL="0" rtl="0" algn="l">
              <a:spcBef>
                <a:spcPts val="0"/>
              </a:spcBef>
              <a:spcAft>
                <a:spcPts val="0"/>
              </a:spcAft>
              <a:buClr>
                <a:schemeClr val="dk1"/>
              </a:buClr>
              <a:buSzPts val="1100"/>
              <a:buFont typeface="Arial"/>
              <a:buNone/>
            </a:pPr>
            <a:r>
              <a:t/>
            </a:r>
            <a:endParaRPr sz="2400">
              <a:solidFill>
                <a:schemeClr val="lt2"/>
              </a:solidFill>
            </a:endParaRPr>
          </a:p>
          <a:p>
            <a:pPr indent="0" lvl="0" marL="0" rtl="0" algn="l">
              <a:spcBef>
                <a:spcPts val="1000"/>
              </a:spcBef>
              <a:spcAft>
                <a:spcPts val="0"/>
              </a:spcAft>
              <a:buNone/>
            </a:pPr>
            <a:r>
              <a:t/>
            </a:r>
            <a:endParaRPr/>
          </a:p>
        </p:txBody>
      </p:sp>
      <p:pic>
        <p:nvPicPr>
          <p:cNvPr descr="How to Respond to Microaggressions at Work" id="306" name="Google Shape;306;p47"/>
          <p:cNvPicPr preferRelativeResize="0"/>
          <p:nvPr/>
        </p:nvPicPr>
        <p:blipFill>
          <a:blip r:embed="rId4">
            <a:alphaModFix/>
          </a:blip>
          <a:stretch>
            <a:fillRect/>
          </a:stretch>
        </p:blipFill>
        <p:spPr>
          <a:xfrm>
            <a:off x="4638450" y="1443956"/>
            <a:ext cx="4362175" cy="2112262"/>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ph type="title"/>
          </p:nvPr>
        </p:nvSpPr>
        <p:spPr>
          <a:xfrm>
            <a:off x="367524" y="93244"/>
            <a:ext cx="8262000"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800"/>
              <a:buFont typeface="Century Gothic"/>
              <a:buNone/>
            </a:pPr>
            <a:r>
              <a:rPr b="1" lang="en" sz="3600"/>
              <a:t>Impact of Bias/Stereotypes/Microaggressions </a:t>
            </a:r>
            <a:endParaRPr b="1" sz="3600"/>
          </a:p>
        </p:txBody>
      </p:sp>
      <p:sp>
        <p:nvSpPr>
          <p:cNvPr id="312" name="Google Shape;312;p48"/>
          <p:cNvSpPr txBox="1"/>
          <p:nvPr>
            <p:ph idx="1" type="body"/>
          </p:nvPr>
        </p:nvSpPr>
        <p:spPr>
          <a:xfrm>
            <a:off x="287550" y="1470426"/>
            <a:ext cx="8262000" cy="3253800"/>
          </a:xfrm>
          <a:prstGeom prst="rect">
            <a:avLst/>
          </a:prstGeom>
          <a:noFill/>
          <a:ln>
            <a:noFill/>
          </a:ln>
        </p:spPr>
        <p:txBody>
          <a:bodyPr anchorCtr="0" anchor="t" bIns="45700" lIns="91425" spcFirstLastPara="1" rIns="91425" wrap="square" tIns="45700">
            <a:noAutofit/>
          </a:bodyPr>
          <a:lstStyle/>
          <a:p>
            <a:pPr indent="-195580" lvl="0" marL="182880" rtl="0" algn="l">
              <a:lnSpc>
                <a:spcPct val="100000"/>
              </a:lnSpc>
              <a:spcBef>
                <a:spcPts val="0"/>
              </a:spcBef>
              <a:spcAft>
                <a:spcPts val="0"/>
              </a:spcAft>
              <a:buSzPts val="2200"/>
              <a:buChar char="▶"/>
            </a:pPr>
            <a:r>
              <a:rPr lang="en" sz="2200"/>
              <a:t>For the person targeted, </a:t>
            </a:r>
            <a:r>
              <a:rPr b="1" lang="en" sz="2200"/>
              <a:t>the impact of the biased action is what really matters, </a:t>
            </a:r>
            <a:r>
              <a:rPr lang="en" sz="2200"/>
              <a:t>not necessarily the intent of the aggressor.</a:t>
            </a:r>
            <a:endParaRPr sz="2200"/>
          </a:p>
          <a:p>
            <a:pPr indent="-55879" lvl="0" marL="182880" rtl="0" algn="l">
              <a:lnSpc>
                <a:spcPct val="100000"/>
              </a:lnSpc>
              <a:spcBef>
                <a:spcPts val="900"/>
              </a:spcBef>
              <a:spcAft>
                <a:spcPts val="0"/>
              </a:spcAft>
              <a:buSzPts val="2000"/>
              <a:buNone/>
            </a:pPr>
            <a:r>
              <a:t/>
            </a:r>
            <a:endParaRPr sz="2200"/>
          </a:p>
          <a:p>
            <a:pPr indent="-195580" lvl="0" marL="182880" rtl="0" algn="l">
              <a:lnSpc>
                <a:spcPct val="100000"/>
              </a:lnSpc>
              <a:spcBef>
                <a:spcPts val="900"/>
              </a:spcBef>
              <a:spcAft>
                <a:spcPts val="0"/>
              </a:spcAft>
              <a:buSzPts val="2200"/>
              <a:buChar char="▶"/>
            </a:pPr>
            <a:r>
              <a:rPr lang="en" sz="2200"/>
              <a:t>While It is important to understand the many complexities of bias, </a:t>
            </a:r>
            <a:r>
              <a:rPr lang="en" sz="2200" u="sng"/>
              <a:t>it is more important </a:t>
            </a:r>
            <a:r>
              <a:rPr lang="en" sz="2200"/>
              <a:t>to consider the impacts of bias, whether implicit or explicit, and microaggressions on targets or others in that identity group.  </a:t>
            </a:r>
            <a:endParaRPr sz="2200"/>
          </a:p>
          <a:p>
            <a:pPr indent="-68579" lvl="0" marL="182880" rtl="0" algn="l">
              <a:lnSpc>
                <a:spcPct val="100000"/>
              </a:lnSpc>
              <a:spcBef>
                <a:spcPts val="900"/>
              </a:spcBef>
              <a:spcAft>
                <a:spcPts val="0"/>
              </a:spcAft>
              <a:buSzPts val="1800"/>
              <a:buNone/>
            </a:pPr>
            <a:r>
              <a:t/>
            </a:r>
            <a:endParaRPr sz="2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9"/>
          <p:cNvSpPr txBox="1"/>
          <p:nvPr>
            <p:ph type="title"/>
          </p:nvPr>
        </p:nvSpPr>
        <p:spPr>
          <a:xfrm>
            <a:off x="484700" y="339542"/>
            <a:ext cx="7055400" cy="663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Intent vs. Impact</a:t>
            </a:r>
            <a:endParaRPr/>
          </a:p>
        </p:txBody>
      </p:sp>
      <p:pic>
        <p:nvPicPr>
          <p:cNvPr id="319" name="Google Shape;319;p49"/>
          <p:cNvPicPr preferRelativeResize="0"/>
          <p:nvPr/>
        </p:nvPicPr>
        <p:blipFill>
          <a:blip r:embed="rId3">
            <a:alphaModFix/>
          </a:blip>
          <a:stretch>
            <a:fillRect/>
          </a:stretch>
        </p:blipFill>
        <p:spPr>
          <a:xfrm>
            <a:off x="201550" y="1357325"/>
            <a:ext cx="8771350" cy="30616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0"/>
          <p:cNvSpPr txBox="1"/>
          <p:nvPr>
            <p:ph type="title"/>
          </p:nvPr>
        </p:nvSpPr>
        <p:spPr>
          <a:xfrm>
            <a:off x="533075" y="170247"/>
            <a:ext cx="7055400" cy="773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Mid-point check-in</a:t>
            </a:r>
            <a:endParaRPr/>
          </a:p>
        </p:txBody>
      </p:sp>
      <p:sp>
        <p:nvSpPr>
          <p:cNvPr id="325" name="Google Shape;325;p50"/>
          <p:cNvSpPr txBox="1"/>
          <p:nvPr>
            <p:ph idx="1" type="body"/>
          </p:nvPr>
        </p:nvSpPr>
        <p:spPr>
          <a:xfrm>
            <a:off x="4611425" y="1072225"/>
            <a:ext cx="3990600" cy="3614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a:t>In break out rooms, share:</a:t>
            </a:r>
            <a:endParaRPr/>
          </a:p>
          <a:p>
            <a:pPr indent="-330200" lvl="0" marL="457200" rtl="0" algn="l">
              <a:spcBef>
                <a:spcPts val="1000"/>
              </a:spcBef>
              <a:spcAft>
                <a:spcPts val="0"/>
              </a:spcAft>
              <a:buSzPts val="1600"/>
              <a:buAutoNum type="arabicPeriod"/>
            </a:pPr>
            <a:r>
              <a:rPr lang="en"/>
              <a:t>How have bias or microaggressions impacted your life? </a:t>
            </a:r>
            <a:endParaRPr/>
          </a:p>
          <a:p>
            <a:pPr indent="0" lvl="0" marL="457200" rtl="0" algn="l">
              <a:spcBef>
                <a:spcPts val="1000"/>
              </a:spcBef>
              <a:spcAft>
                <a:spcPts val="0"/>
              </a:spcAft>
              <a:buNone/>
            </a:pPr>
            <a:r>
              <a:t/>
            </a:r>
            <a:endParaRPr/>
          </a:p>
          <a:p>
            <a:pPr indent="-330200" lvl="0" marL="457200" rtl="0" algn="l">
              <a:spcBef>
                <a:spcPts val="1000"/>
              </a:spcBef>
              <a:spcAft>
                <a:spcPts val="0"/>
              </a:spcAft>
              <a:buSzPts val="1600"/>
              <a:buAutoNum type="arabicPeriod"/>
            </a:pPr>
            <a:r>
              <a:rPr lang="en"/>
              <a:t>How did this share of these definitions connect or extend your previous thinking?</a:t>
            </a:r>
            <a:endParaRPr/>
          </a:p>
          <a:p>
            <a:pPr indent="0" lvl="0" marL="457200" rtl="0" algn="l">
              <a:spcBef>
                <a:spcPts val="1000"/>
              </a:spcBef>
              <a:spcAft>
                <a:spcPts val="0"/>
              </a:spcAft>
              <a:buNone/>
            </a:pPr>
            <a:r>
              <a:t/>
            </a:r>
            <a:endParaRPr/>
          </a:p>
        </p:txBody>
      </p:sp>
      <p:pic>
        <p:nvPicPr>
          <p:cNvPr id="326" name="Google Shape;326;p50"/>
          <p:cNvPicPr preferRelativeResize="0"/>
          <p:nvPr>
            <p:ph idx="1" type="body"/>
          </p:nvPr>
        </p:nvPicPr>
        <p:blipFill rotWithShape="1">
          <a:blip r:embed="rId3">
            <a:alphaModFix/>
          </a:blip>
          <a:srcRect b="0" l="0" r="0" t="0"/>
          <a:stretch/>
        </p:blipFill>
        <p:spPr>
          <a:xfrm>
            <a:off x="223025" y="1274575"/>
            <a:ext cx="4088700" cy="3262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1"/>
          <p:cNvSpPr txBox="1"/>
          <p:nvPr>
            <p:ph type="title"/>
          </p:nvPr>
        </p:nvSpPr>
        <p:spPr>
          <a:xfrm>
            <a:off x="484699" y="254650"/>
            <a:ext cx="8061000" cy="787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3700"/>
              <a:t>Get Comfortable Being Uncomfortable</a:t>
            </a:r>
            <a:endParaRPr sz="3700"/>
          </a:p>
        </p:txBody>
      </p:sp>
      <p:pic>
        <p:nvPicPr>
          <p:cNvPr descr="Luvvie Ajayi isn't afraid to speak her mind or to be the one dissenting voice in a crowd, and neither should you. &quot;Your silence serves no one,&quot; says the writer, activist and self-proclaimed professional troublemaker. In this bright, uplifting talk, Ajayi shares three questions to ask yourself if you're teetering on the edge of speaking up or quieting down -- and encourages all of us to get a little more comfortable with being uncomfortable.&#10;&#10;Check out more TED Talks: http://www.ted.com&#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10;&#10;Follow TED on Twitter: http://www.twitter.com/TEDTalks&#10;Like TED on Facebook: https://www.facebook.com/TED&#10;&#10;Subscribe to our channel: https://www.youtube.com/TED" id="333" name="Google Shape;333;p51" title="Get comfortable with being uncomfortable | Luvvie Ajayi">
            <a:hlinkClick r:id="rId3"/>
          </p:cNvPr>
          <p:cNvPicPr preferRelativeResize="0"/>
          <p:nvPr/>
        </p:nvPicPr>
        <p:blipFill>
          <a:blip r:embed="rId4">
            <a:alphaModFix/>
          </a:blip>
          <a:stretch>
            <a:fillRect/>
          </a:stretch>
        </p:blipFill>
        <p:spPr>
          <a:xfrm>
            <a:off x="1897500" y="1467413"/>
            <a:ext cx="4195500" cy="3146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2"/>
          <p:cNvSpPr txBox="1"/>
          <p:nvPr>
            <p:ph type="ctrTitle"/>
          </p:nvPr>
        </p:nvSpPr>
        <p:spPr>
          <a:xfrm>
            <a:off x="809550" y="437981"/>
            <a:ext cx="7524900" cy="1857300"/>
          </a:xfrm>
          <a:prstGeom prst="rect">
            <a:avLst/>
          </a:prstGeom>
          <a:ln cap="flat" cmpd="sng" w="38100">
            <a:solidFill>
              <a:srgbClr val="FFFFFF"/>
            </a:solidFill>
            <a:prstDash val="solid"/>
            <a:round/>
            <a:headEnd len="sm" w="sm" type="none"/>
            <a:tailEnd len="sm" w="sm" type="none"/>
          </a:ln>
        </p:spPr>
        <p:txBody>
          <a:bodyPr anchorCtr="0" anchor="b" bIns="45700" lIns="91425" spcFirstLastPara="1" rIns="91425" wrap="square" tIns="45700">
            <a:noAutofit/>
          </a:bodyPr>
          <a:lstStyle/>
          <a:p>
            <a:pPr indent="0" lvl="0" marL="0" rtl="0" algn="l">
              <a:spcBef>
                <a:spcPts val="0"/>
              </a:spcBef>
              <a:spcAft>
                <a:spcPts val="0"/>
              </a:spcAft>
              <a:buNone/>
            </a:pPr>
            <a:r>
              <a:rPr lang="en" sz="4000"/>
              <a:t>How can YOU continue to be a domino against bias and microaggressions?</a:t>
            </a:r>
            <a:endParaRPr sz="4000"/>
          </a:p>
        </p:txBody>
      </p:sp>
      <p:pic>
        <p:nvPicPr>
          <p:cNvPr descr="Image result for dominoes" id="340" name="Google Shape;340;p52"/>
          <p:cNvPicPr preferRelativeResize="0"/>
          <p:nvPr/>
        </p:nvPicPr>
        <p:blipFill>
          <a:blip r:embed="rId3">
            <a:alphaModFix/>
          </a:blip>
          <a:stretch>
            <a:fillRect/>
          </a:stretch>
        </p:blipFill>
        <p:spPr>
          <a:xfrm>
            <a:off x="2506373" y="2517300"/>
            <a:ext cx="2797950" cy="2320893"/>
          </a:xfrm>
          <a:prstGeom prst="rect">
            <a:avLst/>
          </a:prstGeom>
          <a:noFill/>
          <a:ln cap="flat" cmpd="sng" w="38100">
            <a:solidFill>
              <a:srgbClr val="000000"/>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3"/>
          <p:cNvSpPr txBox="1"/>
          <p:nvPr>
            <p:ph type="title"/>
          </p:nvPr>
        </p:nvSpPr>
        <p:spPr>
          <a:xfrm>
            <a:off x="464525" y="158000"/>
            <a:ext cx="7613400" cy="1043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3300" u="sng">
                <a:solidFill>
                  <a:schemeClr val="hlink"/>
                </a:solidFill>
                <a:hlinkClick r:id="rId3"/>
              </a:rPr>
              <a:t>Ways we can respond</a:t>
            </a:r>
            <a:r>
              <a:rPr lang="en" sz="3300"/>
              <a:t> to bias and microaggressions</a:t>
            </a:r>
            <a:endParaRPr sz="3300"/>
          </a:p>
        </p:txBody>
      </p:sp>
      <p:sp>
        <p:nvSpPr>
          <p:cNvPr id="347" name="Google Shape;347;p53"/>
          <p:cNvSpPr txBox="1"/>
          <p:nvPr/>
        </p:nvSpPr>
        <p:spPr>
          <a:xfrm>
            <a:off x="336150" y="1369481"/>
            <a:ext cx="8471700" cy="3343800"/>
          </a:xfrm>
          <a:prstGeom prst="rect">
            <a:avLst/>
          </a:prstGeom>
          <a:noFill/>
          <a:ln cap="flat" cmpd="sng" w="381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349250" lvl="0" marL="457200" rtl="0" algn="l">
              <a:spcBef>
                <a:spcPts val="0"/>
              </a:spcBef>
              <a:spcAft>
                <a:spcPts val="0"/>
              </a:spcAft>
              <a:buClr>
                <a:srgbClr val="FFFFFF"/>
              </a:buClr>
              <a:buSzPts val="1900"/>
              <a:buFont typeface="Century Gothic"/>
              <a:buAutoNum type="arabicPeriod"/>
            </a:pPr>
            <a:r>
              <a:rPr lang="en" sz="1900">
                <a:solidFill>
                  <a:srgbClr val="FFFFFF"/>
                </a:solidFill>
                <a:latin typeface="Century Gothic"/>
                <a:ea typeface="Century Gothic"/>
                <a:cs typeface="Century Gothic"/>
                <a:sym typeface="Century Gothic"/>
              </a:rPr>
              <a:t>Inquire, Paraphrase, Reflect, Revisit</a:t>
            </a:r>
            <a:endParaRPr sz="1900">
              <a:solidFill>
                <a:srgbClr val="FFFFFF"/>
              </a:solidFill>
              <a:latin typeface="Century Gothic"/>
              <a:ea typeface="Century Gothic"/>
              <a:cs typeface="Century Gothic"/>
              <a:sym typeface="Century Gothic"/>
            </a:endParaRPr>
          </a:p>
          <a:p>
            <a:pPr indent="-349250" lvl="0" marL="457200" rtl="0" algn="l">
              <a:spcBef>
                <a:spcPts val="0"/>
              </a:spcBef>
              <a:spcAft>
                <a:spcPts val="0"/>
              </a:spcAft>
              <a:buClr>
                <a:srgbClr val="FFFFFF"/>
              </a:buClr>
              <a:buSzPts val="1900"/>
              <a:buFont typeface="Century Gothic"/>
              <a:buAutoNum type="arabicPeriod"/>
            </a:pPr>
            <a:r>
              <a:rPr lang="en" sz="1900">
                <a:solidFill>
                  <a:srgbClr val="FFFFFF"/>
                </a:solidFill>
                <a:latin typeface="Century Gothic"/>
                <a:ea typeface="Century Gothic"/>
                <a:cs typeface="Century Gothic"/>
                <a:sym typeface="Century Gothic"/>
              </a:rPr>
              <a:t>Separate the person from the action or behavior. Instead of saying “you’re racist” try saying “that could be perceived as a racist remark.” </a:t>
            </a:r>
            <a:endParaRPr sz="1900">
              <a:solidFill>
                <a:srgbClr val="FFFFFF"/>
              </a:solidFill>
              <a:latin typeface="Century Gothic"/>
              <a:ea typeface="Century Gothic"/>
              <a:cs typeface="Century Gothic"/>
              <a:sym typeface="Century Gothic"/>
            </a:endParaRPr>
          </a:p>
          <a:p>
            <a:pPr indent="-349250" lvl="0" marL="457200" rtl="0" algn="l">
              <a:spcBef>
                <a:spcPts val="0"/>
              </a:spcBef>
              <a:spcAft>
                <a:spcPts val="0"/>
              </a:spcAft>
              <a:buClr>
                <a:srgbClr val="FFFFFF"/>
              </a:buClr>
              <a:buSzPts val="1900"/>
              <a:buFont typeface="Century Gothic"/>
              <a:buAutoNum type="arabicPeriod"/>
            </a:pPr>
            <a:r>
              <a:rPr lang="en" sz="1900">
                <a:solidFill>
                  <a:srgbClr val="FFFFFF"/>
                </a:solidFill>
                <a:latin typeface="Century Gothic"/>
                <a:ea typeface="Century Gothic"/>
                <a:cs typeface="Century Gothic"/>
                <a:sym typeface="Century Gothic"/>
              </a:rPr>
              <a:t>Avoid starting questions with “Why”- it puts people on the defense. Instead try “how” and “what made you…”</a:t>
            </a:r>
            <a:endParaRPr sz="1900">
              <a:solidFill>
                <a:srgbClr val="FFFFFF"/>
              </a:solidFill>
              <a:latin typeface="Century Gothic"/>
              <a:ea typeface="Century Gothic"/>
              <a:cs typeface="Century Gothic"/>
              <a:sym typeface="Century Gothic"/>
            </a:endParaRPr>
          </a:p>
          <a:p>
            <a:pPr indent="-349250" lvl="0" marL="457200" rtl="0" algn="l">
              <a:spcBef>
                <a:spcPts val="0"/>
              </a:spcBef>
              <a:spcAft>
                <a:spcPts val="0"/>
              </a:spcAft>
              <a:buClr>
                <a:srgbClr val="FFFFFF"/>
              </a:buClr>
              <a:buSzPts val="1900"/>
              <a:buFont typeface="Century Gothic"/>
              <a:buAutoNum type="arabicPeriod"/>
            </a:pPr>
            <a:r>
              <a:rPr lang="en" sz="1900">
                <a:solidFill>
                  <a:srgbClr val="FFFFFF"/>
                </a:solidFill>
                <a:latin typeface="Century Gothic"/>
                <a:ea typeface="Century Gothic"/>
                <a:cs typeface="Century Gothic"/>
                <a:sym typeface="Century Gothic"/>
              </a:rPr>
              <a:t>Try to avoid using the pronoun “you” too often. Use “I” statements describing the impact on you instead or refer to the action indirectly (i.e. “when ____was said, or when ____happened)</a:t>
            </a:r>
            <a:endParaRPr sz="1900">
              <a:solidFill>
                <a:srgbClr val="FFFFFF"/>
              </a:solidFill>
              <a:latin typeface="Century Gothic"/>
              <a:ea typeface="Century Gothic"/>
              <a:cs typeface="Century Gothic"/>
              <a:sym typeface="Century Gothic"/>
            </a:endParaRPr>
          </a:p>
          <a:p>
            <a:pPr indent="-349250" lvl="0" marL="457200" rtl="0" algn="l">
              <a:spcBef>
                <a:spcPts val="0"/>
              </a:spcBef>
              <a:spcAft>
                <a:spcPts val="0"/>
              </a:spcAft>
              <a:buClr>
                <a:srgbClr val="FFFFFF"/>
              </a:buClr>
              <a:buSzPts val="1900"/>
              <a:buFont typeface="Century Gothic"/>
              <a:buAutoNum type="arabicPeriod"/>
            </a:pPr>
            <a:r>
              <a:rPr lang="en" sz="1900">
                <a:solidFill>
                  <a:srgbClr val="FFFFFF"/>
                </a:solidFill>
                <a:latin typeface="Century Gothic"/>
                <a:ea typeface="Century Gothic"/>
                <a:cs typeface="Century Gothic"/>
                <a:sym typeface="Century Gothic"/>
              </a:rPr>
              <a:t>Be mindful of your tone, body language, etc… the message has to be said with respect. </a:t>
            </a:r>
            <a:endParaRPr sz="1900">
              <a:solidFill>
                <a:srgbClr val="FFFF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animEffect filter="fade" transition="in">
                                      <p:cBhvr>
                                        <p:cTn dur="2100"/>
                                        <p:tgtEl>
                                          <p:spTgt spid="3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1" st="1"/>
                                            </p:txEl>
                                          </p:spTgt>
                                        </p:tgtEl>
                                        <p:attrNameLst>
                                          <p:attrName>style.visibility</p:attrName>
                                        </p:attrNameLst>
                                      </p:cBhvr>
                                      <p:to>
                                        <p:strVal val="visible"/>
                                      </p:to>
                                    </p:set>
                                    <p:animEffect filter="fade" transition="in">
                                      <p:cBhvr>
                                        <p:cTn dur="2100"/>
                                        <p:tgtEl>
                                          <p:spTgt spid="3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2" st="2"/>
                                            </p:txEl>
                                          </p:spTgt>
                                        </p:tgtEl>
                                        <p:attrNameLst>
                                          <p:attrName>style.visibility</p:attrName>
                                        </p:attrNameLst>
                                      </p:cBhvr>
                                      <p:to>
                                        <p:strVal val="visible"/>
                                      </p:to>
                                    </p:set>
                                    <p:animEffect filter="fade" transition="in">
                                      <p:cBhvr>
                                        <p:cTn dur="2100"/>
                                        <p:tgtEl>
                                          <p:spTgt spid="3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3" st="3"/>
                                            </p:txEl>
                                          </p:spTgt>
                                        </p:tgtEl>
                                        <p:attrNameLst>
                                          <p:attrName>style.visibility</p:attrName>
                                        </p:attrNameLst>
                                      </p:cBhvr>
                                      <p:to>
                                        <p:strVal val="visible"/>
                                      </p:to>
                                    </p:set>
                                    <p:animEffect filter="fade" transition="in">
                                      <p:cBhvr>
                                        <p:cTn dur="2100"/>
                                        <p:tgtEl>
                                          <p:spTgt spid="3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xEl>
                                              <p:pRg end="4" st="4"/>
                                            </p:txEl>
                                          </p:spTgt>
                                        </p:tgtEl>
                                        <p:attrNameLst>
                                          <p:attrName>style.visibility</p:attrName>
                                        </p:attrNameLst>
                                      </p:cBhvr>
                                      <p:to>
                                        <p:strVal val="visible"/>
                                      </p:to>
                                    </p:set>
                                    <p:animEffect filter="fade" transition="in">
                                      <p:cBhvr>
                                        <p:cTn dur="2100"/>
                                        <p:tgtEl>
                                          <p:spTgt spid="34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4"/>
          <p:cNvSpPr txBox="1"/>
          <p:nvPr/>
        </p:nvSpPr>
        <p:spPr>
          <a:xfrm>
            <a:off x="0" y="0"/>
            <a:ext cx="9144000" cy="51435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000"/>
              <a:buFont typeface="Century Gothic"/>
              <a:buNone/>
            </a:pPr>
            <a:r>
              <a:t/>
            </a:r>
            <a:endParaRPr b="1" i="0" sz="3000" u="none">
              <a:solidFill>
                <a:srgbClr val="682069"/>
              </a:solidFill>
              <a:latin typeface="Arial"/>
              <a:ea typeface="Arial"/>
              <a:cs typeface="Arial"/>
              <a:sym typeface="Arial"/>
            </a:endParaRPr>
          </a:p>
        </p:txBody>
      </p:sp>
      <p:sp>
        <p:nvSpPr>
          <p:cNvPr id="353" name="Google Shape;353;p54"/>
          <p:cNvSpPr txBox="1"/>
          <p:nvPr/>
        </p:nvSpPr>
        <p:spPr>
          <a:xfrm>
            <a:off x="3990275" y="155644"/>
            <a:ext cx="4953000" cy="4802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Merriweather Sans"/>
              <a:buNone/>
            </a:pPr>
            <a:r>
              <a:rPr b="1" lang="en" sz="2800">
                <a:solidFill>
                  <a:srgbClr val="FFFFFF"/>
                </a:solidFill>
                <a:latin typeface="Tahoma"/>
                <a:ea typeface="Tahoma"/>
                <a:cs typeface="Tahoma"/>
                <a:sym typeface="Tahoma"/>
              </a:rPr>
              <a:t>REFLECTING</a:t>
            </a:r>
            <a:endParaRPr b="1" i="1" sz="2600">
              <a:solidFill>
                <a:srgbClr val="FFFFFF"/>
              </a:solidFill>
              <a:latin typeface="Tahoma"/>
              <a:ea typeface="Tahoma"/>
              <a:cs typeface="Tahoma"/>
              <a:sym typeface="Tahoma"/>
            </a:endParaRPr>
          </a:p>
          <a:p>
            <a:pPr indent="0" lvl="0" marL="0" marR="0" rtl="0" algn="ctr">
              <a:spcBef>
                <a:spcPts val="2400"/>
              </a:spcBef>
              <a:spcAft>
                <a:spcPts val="0"/>
              </a:spcAft>
              <a:buNone/>
            </a:pPr>
            <a:r>
              <a:rPr b="1" i="1" lang="en" sz="2600">
                <a:solidFill>
                  <a:srgbClr val="FFFFFF"/>
                </a:solidFill>
                <a:latin typeface="Tahoma"/>
                <a:ea typeface="Tahoma"/>
                <a:cs typeface="Tahoma"/>
                <a:sym typeface="Tahoma"/>
              </a:rPr>
              <a:t>How how has the workshop pushed your thinking?</a:t>
            </a:r>
            <a:endParaRPr b="1" i="1" sz="2600">
              <a:solidFill>
                <a:srgbClr val="FFFFFF"/>
              </a:solidFill>
              <a:latin typeface="Tahoma"/>
              <a:ea typeface="Tahoma"/>
              <a:cs typeface="Tahoma"/>
              <a:sym typeface="Tahoma"/>
            </a:endParaRPr>
          </a:p>
          <a:p>
            <a:pPr indent="0" lvl="0" marL="0" marR="0" rtl="0" algn="ctr">
              <a:spcBef>
                <a:spcPts val="2400"/>
              </a:spcBef>
              <a:spcAft>
                <a:spcPts val="0"/>
              </a:spcAft>
              <a:buNone/>
            </a:pPr>
            <a:r>
              <a:rPr b="1" i="1" lang="en" sz="2600">
                <a:solidFill>
                  <a:srgbClr val="FFFFFF"/>
                </a:solidFill>
                <a:latin typeface="Tahoma"/>
                <a:ea typeface="Tahoma"/>
                <a:cs typeface="Tahoma"/>
                <a:sym typeface="Tahoma"/>
              </a:rPr>
              <a:t>What is one concept you will commit to sharing with your others after today?</a:t>
            </a:r>
            <a:endParaRPr b="1" i="1" sz="2600">
              <a:solidFill>
                <a:srgbClr val="FFFFFF"/>
              </a:solidFill>
              <a:latin typeface="Tahoma"/>
              <a:ea typeface="Tahoma"/>
              <a:cs typeface="Tahoma"/>
              <a:sym typeface="Tahoma"/>
            </a:endParaRPr>
          </a:p>
          <a:p>
            <a:pPr indent="0" lvl="0" marL="0" marR="0" rtl="0" algn="ctr">
              <a:spcBef>
                <a:spcPts val="2400"/>
              </a:spcBef>
              <a:spcAft>
                <a:spcPts val="0"/>
              </a:spcAft>
              <a:buNone/>
            </a:pPr>
            <a:r>
              <a:rPr b="1" i="1" lang="en" sz="2200" u="sng">
                <a:solidFill>
                  <a:srgbClr val="FFFFFF"/>
                </a:solidFill>
                <a:latin typeface="Tahoma"/>
                <a:ea typeface="Tahoma"/>
                <a:cs typeface="Tahoma"/>
                <a:sym typeface="Tahoma"/>
              </a:rPr>
              <a:t>HW: </a:t>
            </a:r>
            <a:r>
              <a:rPr b="1" i="1" lang="en" sz="2200">
                <a:solidFill>
                  <a:srgbClr val="FFFFFF"/>
                </a:solidFill>
                <a:latin typeface="Tahoma"/>
                <a:ea typeface="Tahoma"/>
                <a:cs typeface="Tahoma"/>
                <a:sym typeface="Tahoma"/>
              </a:rPr>
              <a:t>Harvard Implicit Bias Exam</a:t>
            </a:r>
            <a:endParaRPr b="1" i="1" sz="2200">
              <a:solidFill>
                <a:srgbClr val="FFFFFF"/>
              </a:solidFill>
              <a:latin typeface="Tahoma"/>
              <a:ea typeface="Tahoma"/>
              <a:cs typeface="Tahoma"/>
              <a:sym typeface="Tahoma"/>
            </a:endParaRPr>
          </a:p>
          <a:p>
            <a:pPr indent="0" lvl="0" marL="0" marR="0" rtl="0" algn="ctr">
              <a:spcBef>
                <a:spcPts val="2400"/>
              </a:spcBef>
              <a:spcAft>
                <a:spcPts val="0"/>
              </a:spcAft>
              <a:buNone/>
            </a:pPr>
            <a:r>
              <a:rPr b="1" i="1" lang="en" sz="2200" u="sng">
                <a:solidFill>
                  <a:srgbClr val="FFFFFF"/>
                </a:solidFill>
                <a:latin typeface="Tahoma"/>
                <a:ea typeface="Tahoma"/>
                <a:cs typeface="Tahoma"/>
                <a:sym typeface="Tahoma"/>
              </a:rPr>
              <a:t>Next Workshop: </a:t>
            </a:r>
            <a:r>
              <a:rPr b="1" i="1" lang="en" sz="2200">
                <a:solidFill>
                  <a:srgbClr val="FFFFFF"/>
                </a:solidFill>
                <a:latin typeface="Tahoma"/>
                <a:ea typeface="Tahoma"/>
                <a:cs typeface="Tahoma"/>
                <a:sym typeface="Tahoma"/>
              </a:rPr>
              <a:t>Developing Anti-racist Mindsets for Action</a:t>
            </a:r>
            <a:endParaRPr b="1" i="1" sz="2200">
              <a:solidFill>
                <a:srgbClr val="FFFFFF"/>
              </a:solidFill>
              <a:latin typeface="Tahoma"/>
              <a:ea typeface="Tahoma"/>
              <a:cs typeface="Tahoma"/>
              <a:sym typeface="Tahoma"/>
            </a:endParaRPr>
          </a:p>
        </p:txBody>
      </p:sp>
      <p:pic>
        <p:nvPicPr>
          <p:cNvPr id="354" name="Google Shape;354;p54"/>
          <p:cNvPicPr preferRelativeResize="0"/>
          <p:nvPr/>
        </p:nvPicPr>
        <p:blipFill>
          <a:blip r:embed="rId4">
            <a:alphaModFix/>
          </a:blip>
          <a:stretch>
            <a:fillRect/>
          </a:stretch>
        </p:blipFill>
        <p:spPr>
          <a:xfrm>
            <a:off x="268275" y="991625"/>
            <a:ext cx="3536575" cy="2916600"/>
          </a:xfrm>
          <a:prstGeom prst="rect">
            <a:avLst/>
          </a:prstGeom>
          <a:noFill/>
          <a:ln cap="flat" cmpd="sng" w="38100">
            <a:solidFill>
              <a:srgbClr val="00695C"/>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0" st="0"/>
                                            </p:txEl>
                                          </p:spTgt>
                                        </p:tgtEl>
                                        <p:attrNameLst>
                                          <p:attrName>style.visibility</p:attrName>
                                        </p:attrNameLst>
                                      </p:cBhvr>
                                      <p:to>
                                        <p:strVal val="visible"/>
                                      </p:to>
                                    </p:set>
                                    <p:animEffect filter="fade" transition="in">
                                      <p:cBhvr>
                                        <p:cTn dur="1000"/>
                                        <p:tgtEl>
                                          <p:spTgt spid="3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1" st="1"/>
                                            </p:txEl>
                                          </p:spTgt>
                                        </p:tgtEl>
                                        <p:attrNameLst>
                                          <p:attrName>style.visibility</p:attrName>
                                        </p:attrNameLst>
                                      </p:cBhvr>
                                      <p:to>
                                        <p:strVal val="visible"/>
                                      </p:to>
                                    </p:set>
                                    <p:animEffect filter="fade" transition="in">
                                      <p:cBhvr>
                                        <p:cTn dur="1000"/>
                                        <p:tgtEl>
                                          <p:spTgt spid="3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2" st="2"/>
                                            </p:txEl>
                                          </p:spTgt>
                                        </p:tgtEl>
                                        <p:attrNameLst>
                                          <p:attrName>style.visibility</p:attrName>
                                        </p:attrNameLst>
                                      </p:cBhvr>
                                      <p:to>
                                        <p:strVal val="visible"/>
                                      </p:to>
                                    </p:set>
                                    <p:animEffect filter="fade" transition="in">
                                      <p:cBhvr>
                                        <p:cTn dur="1000"/>
                                        <p:tgtEl>
                                          <p:spTgt spid="3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3" st="3"/>
                                            </p:txEl>
                                          </p:spTgt>
                                        </p:tgtEl>
                                        <p:attrNameLst>
                                          <p:attrName>style.visibility</p:attrName>
                                        </p:attrNameLst>
                                      </p:cBhvr>
                                      <p:to>
                                        <p:strVal val="visible"/>
                                      </p:to>
                                    </p:set>
                                    <p:animEffect filter="fade" transition="in">
                                      <p:cBhvr>
                                        <p:cTn dur="1000"/>
                                        <p:tgtEl>
                                          <p:spTgt spid="3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xEl>
                                              <p:pRg end="4" st="4"/>
                                            </p:txEl>
                                          </p:spTgt>
                                        </p:tgtEl>
                                        <p:attrNameLst>
                                          <p:attrName>style.visibility</p:attrName>
                                        </p:attrNameLst>
                                      </p:cBhvr>
                                      <p:to>
                                        <p:strVal val="visible"/>
                                      </p:to>
                                    </p:set>
                                    <p:animEffect filter="fade" transition="in">
                                      <p:cBhvr>
                                        <p:cTn dur="1000"/>
                                        <p:tgtEl>
                                          <p:spTgt spid="35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7"/>
          <p:cNvPicPr preferRelativeResize="0"/>
          <p:nvPr/>
        </p:nvPicPr>
        <p:blipFill>
          <a:blip r:embed="rId3">
            <a:alphaModFix/>
          </a:blip>
          <a:stretch>
            <a:fillRect/>
          </a:stretch>
        </p:blipFill>
        <p:spPr>
          <a:xfrm>
            <a:off x="1129800" y="850106"/>
            <a:ext cx="6122194" cy="34432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8"/>
          <p:cNvSpPr txBox="1"/>
          <p:nvPr>
            <p:ph type="title"/>
          </p:nvPr>
        </p:nvSpPr>
        <p:spPr>
          <a:xfrm>
            <a:off x="311700" y="239275"/>
            <a:ext cx="8520600" cy="613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3800"/>
              <a:t>Setting Virtual </a:t>
            </a:r>
            <a:r>
              <a:rPr lang="en" sz="3800" u="sng">
                <a:solidFill>
                  <a:schemeClr val="hlink"/>
                </a:solidFill>
                <a:hlinkClick r:id="rId3"/>
              </a:rPr>
              <a:t>Norms</a:t>
            </a:r>
            <a:r>
              <a:rPr lang="en" sz="3800"/>
              <a:t> </a:t>
            </a:r>
            <a:endParaRPr sz="3800"/>
          </a:p>
        </p:txBody>
      </p:sp>
      <p:sp>
        <p:nvSpPr>
          <p:cNvPr id="238" name="Google Shape;238;p38"/>
          <p:cNvSpPr txBox="1"/>
          <p:nvPr>
            <p:ph idx="1" type="body"/>
          </p:nvPr>
        </p:nvSpPr>
        <p:spPr>
          <a:xfrm>
            <a:off x="311700" y="1171675"/>
            <a:ext cx="3999900" cy="3397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239" name="Google Shape;239;p38"/>
          <p:cNvSpPr txBox="1"/>
          <p:nvPr>
            <p:ph idx="2" type="body"/>
          </p:nvPr>
        </p:nvSpPr>
        <p:spPr>
          <a:xfrm>
            <a:off x="4380800" y="852475"/>
            <a:ext cx="4644900" cy="4085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sz="1300"/>
              <a:t>Protocols and Strategies to Support Courageous Conversations in Virtual Meetings: </a:t>
            </a:r>
            <a:endParaRPr sz="1300"/>
          </a:p>
          <a:p>
            <a:pPr indent="-323850" lvl="0" marL="457200" rtl="0" algn="l">
              <a:spcBef>
                <a:spcPts val="1000"/>
              </a:spcBef>
              <a:spcAft>
                <a:spcPts val="0"/>
              </a:spcAft>
              <a:buSzPts val="1500"/>
              <a:buAutoNum type="arabicPeriod"/>
            </a:pPr>
            <a:r>
              <a:rPr lang="en" sz="1500"/>
              <a:t>Please use the “rename” function and share your full name and building</a:t>
            </a:r>
            <a:endParaRPr sz="1500"/>
          </a:p>
          <a:p>
            <a:pPr indent="-323850" lvl="0" marL="457200" rtl="0" algn="l">
              <a:spcBef>
                <a:spcPts val="0"/>
              </a:spcBef>
              <a:spcAft>
                <a:spcPts val="0"/>
              </a:spcAft>
              <a:buSzPts val="1500"/>
              <a:buAutoNum type="arabicPeriod"/>
            </a:pPr>
            <a:r>
              <a:rPr lang="en" sz="1500"/>
              <a:t>Please mute when you are not speaking</a:t>
            </a:r>
            <a:endParaRPr sz="1500"/>
          </a:p>
          <a:p>
            <a:pPr indent="-323850" lvl="0" marL="457200" rtl="0" algn="l">
              <a:spcBef>
                <a:spcPts val="0"/>
              </a:spcBef>
              <a:spcAft>
                <a:spcPts val="0"/>
              </a:spcAft>
              <a:buSzPts val="1500"/>
              <a:buAutoNum type="arabicPeriod"/>
            </a:pPr>
            <a:r>
              <a:rPr lang="en" sz="1500"/>
              <a:t>When others are speaking, use the “chat” room to share any thoughts</a:t>
            </a:r>
            <a:endParaRPr sz="1500"/>
          </a:p>
          <a:p>
            <a:pPr indent="-323850" lvl="0" marL="457200" rtl="0" algn="l">
              <a:spcBef>
                <a:spcPts val="0"/>
              </a:spcBef>
              <a:spcAft>
                <a:spcPts val="0"/>
              </a:spcAft>
              <a:buSzPts val="1500"/>
              <a:buAutoNum type="arabicPeriod"/>
            </a:pPr>
            <a:r>
              <a:rPr lang="en" sz="1500"/>
              <a:t>Stay engaged and be “present” as much as possible using your camera/video option</a:t>
            </a:r>
            <a:endParaRPr sz="1500"/>
          </a:p>
          <a:p>
            <a:pPr indent="-323850" lvl="0" marL="457200" rtl="0" algn="l">
              <a:spcBef>
                <a:spcPts val="0"/>
              </a:spcBef>
              <a:spcAft>
                <a:spcPts val="0"/>
              </a:spcAft>
              <a:buSzPts val="1500"/>
              <a:buAutoNum type="arabicPeriod"/>
            </a:pPr>
            <a:r>
              <a:rPr lang="en" sz="1500"/>
              <a:t>Share your appreciation for colleagues who BRAVE through our conversation</a:t>
            </a:r>
            <a:endParaRPr sz="1500"/>
          </a:p>
          <a:p>
            <a:pPr indent="0" lvl="0" marL="0" rtl="0" algn="l">
              <a:spcBef>
                <a:spcPts val="1000"/>
              </a:spcBef>
              <a:spcAft>
                <a:spcPts val="0"/>
              </a:spcAft>
              <a:buNone/>
            </a:pPr>
            <a:r>
              <a:rPr i="1" lang="en" sz="1500"/>
              <a:t>As always, let’s be kind, courteous, and civil in our conversations.</a:t>
            </a:r>
            <a:endParaRPr i="1" sz="1500"/>
          </a:p>
        </p:txBody>
      </p:sp>
      <p:pic>
        <p:nvPicPr>
          <p:cNvPr id="240" name="Google Shape;240;p38"/>
          <p:cNvPicPr preferRelativeResize="0"/>
          <p:nvPr>
            <p:ph idx="1" type="body"/>
          </p:nvPr>
        </p:nvPicPr>
        <p:blipFill rotWithShape="1">
          <a:blip r:embed="rId4">
            <a:alphaModFix/>
          </a:blip>
          <a:srcRect b="0" l="0" r="0" t="0"/>
          <a:stretch/>
        </p:blipFill>
        <p:spPr>
          <a:xfrm>
            <a:off x="223025" y="1274575"/>
            <a:ext cx="4088700" cy="326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2000"/>
                                        <p:tgtEl>
                                          <p:spTgt spid="2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animEffect filter="fade" transition="in">
                                      <p:cBhvr>
                                        <p:cTn dur="2000"/>
                                        <p:tgtEl>
                                          <p:spTgt spid="2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animEffect filter="fade" transition="in">
                                      <p:cBhvr>
                                        <p:cTn dur="2000"/>
                                        <p:tgtEl>
                                          <p:spTgt spid="2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3" st="3"/>
                                            </p:txEl>
                                          </p:spTgt>
                                        </p:tgtEl>
                                        <p:attrNameLst>
                                          <p:attrName>style.visibility</p:attrName>
                                        </p:attrNameLst>
                                      </p:cBhvr>
                                      <p:to>
                                        <p:strVal val="visible"/>
                                      </p:to>
                                    </p:set>
                                    <p:animEffect filter="fade" transition="in">
                                      <p:cBhvr>
                                        <p:cTn dur="2000"/>
                                        <p:tgtEl>
                                          <p:spTgt spid="2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4" st="4"/>
                                            </p:txEl>
                                          </p:spTgt>
                                        </p:tgtEl>
                                        <p:attrNameLst>
                                          <p:attrName>style.visibility</p:attrName>
                                        </p:attrNameLst>
                                      </p:cBhvr>
                                      <p:to>
                                        <p:strVal val="visible"/>
                                      </p:to>
                                    </p:set>
                                    <p:animEffect filter="fade" transition="in">
                                      <p:cBhvr>
                                        <p:cTn dur="2000"/>
                                        <p:tgtEl>
                                          <p:spTgt spid="23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5" st="5"/>
                                            </p:txEl>
                                          </p:spTgt>
                                        </p:tgtEl>
                                        <p:attrNameLst>
                                          <p:attrName>style.visibility</p:attrName>
                                        </p:attrNameLst>
                                      </p:cBhvr>
                                      <p:to>
                                        <p:strVal val="visible"/>
                                      </p:to>
                                    </p:set>
                                    <p:animEffect filter="fade" transition="in">
                                      <p:cBhvr>
                                        <p:cTn dur="2000"/>
                                        <p:tgtEl>
                                          <p:spTgt spid="23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6" st="6"/>
                                            </p:txEl>
                                          </p:spTgt>
                                        </p:tgtEl>
                                        <p:attrNameLst>
                                          <p:attrName>style.visibility</p:attrName>
                                        </p:attrNameLst>
                                      </p:cBhvr>
                                      <p:to>
                                        <p:strVal val="visible"/>
                                      </p:to>
                                    </p:set>
                                    <p:animEffect filter="fade" transition="in">
                                      <p:cBhvr>
                                        <p:cTn dur="2000"/>
                                        <p:tgtEl>
                                          <p:spTgt spid="23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9"/>
          <p:cNvSpPr txBox="1"/>
          <p:nvPr>
            <p:ph type="title"/>
          </p:nvPr>
        </p:nvSpPr>
        <p:spPr>
          <a:xfrm>
            <a:off x="311700" y="520679"/>
            <a:ext cx="8520600" cy="817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Today’s Objectives</a:t>
            </a:r>
            <a:endParaRPr/>
          </a:p>
        </p:txBody>
      </p:sp>
      <p:sp>
        <p:nvSpPr>
          <p:cNvPr id="246" name="Google Shape;246;p39"/>
          <p:cNvSpPr txBox="1"/>
          <p:nvPr>
            <p:ph idx="2" type="body"/>
          </p:nvPr>
        </p:nvSpPr>
        <p:spPr>
          <a:xfrm>
            <a:off x="340650" y="1281650"/>
            <a:ext cx="8462700" cy="34518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Char char="❏"/>
            </a:pPr>
            <a:r>
              <a:rPr lang="en" sz="3000"/>
              <a:t>Developing norms and protocols using the Courageous Conversations model</a:t>
            </a:r>
            <a:endParaRPr sz="3000"/>
          </a:p>
          <a:p>
            <a:pPr indent="-393700" lvl="0" marL="457200" rtl="0" algn="l">
              <a:spcBef>
                <a:spcPts val="0"/>
              </a:spcBef>
              <a:spcAft>
                <a:spcPts val="0"/>
              </a:spcAft>
              <a:buSzPts val="2600"/>
              <a:buChar char="❏"/>
            </a:pPr>
            <a:r>
              <a:rPr lang="en" sz="3000"/>
              <a:t>Unpacking culture, identity, implicit bias, microaggressions, and their impacts</a:t>
            </a:r>
            <a:endParaRPr sz="3000"/>
          </a:p>
          <a:p>
            <a:pPr indent="-393700" lvl="0" marL="457200" rtl="0" algn="l">
              <a:spcBef>
                <a:spcPts val="0"/>
              </a:spcBef>
              <a:spcAft>
                <a:spcPts val="0"/>
              </a:spcAft>
              <a:buSzPts val="2600"/>
              <a:buChar char="❏"/>
            </a:pPr>
            <a:r>
              <a:rPr lang="en" sz="3000"/>
              <a:t>Learning strategies to combat bias</a:t>
            </a:r>
            <a:endParaRPr sz="3000"/>
          </a:p>
          <a:p>
            <a:pPr indent="-419100" lvl="0" marL="457200" rtl="0" algn="l">
              <a:spcBef>
                <a:spcPts val="0"/>
              </a:spcBef>
              <a:spcAft>
                <a:spcPts val="0"/>
              </a:spcAft>
              <a:buSzPts val="3000"/>
              <a:buChar char="❏"/>
            </a:pPr>
            <a:r>
              <a:rPr lang="en" sz="3000"/>
              <a:t>Develop teamwork skills</a:t>
            </a:r>
            <a:endParaRPr sz="3000"/>
          </a:p>
          <a:p>
            <a:pPr indent="0" lvl="0" marL="0" rtl="0" algn="l">
              <a:spcBef>
                <a:spcPts val="1000"/>
              </a:spcBef>
              <a:spcAft>
                <a:spcPts val="0"/>
              </a:spcAft>
              <a:buNone/>
            </a:pPr>
            <a:r>
              <a:t/>
            </a:r>
            <a:endParaRPr sz="3100"/>
          </a:p>
        </p:txBody>
      </p:sp>
      <p:sp>
        <p:nvSpPr>
          <p:cNvPr id="247" name="Google Shape;247;p39"/>
          <p:cNvSpPr txBox="1"/>
          <p:nvPr/>
        </p:nvSpPr>
        <p:spPr>
          <a:xfrm>
            <a:off x="340650" y="158250"/>
            <a:ext cx="7176600" cy="27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entury Gothic"/>
                <a:ea typeface="Century Gothic"/>
                <a:cs typeface="Century Gothic"/>
                <a:sym typeface="Century Gothic"/>
              </a:rPr>
              <a:t>Diversity Training: Understanding Culture, Identity, and Bias</a:t>
            </a:r>
            <a:endParaRPr>
              <a:solidFill>
                <a:srgbClr val="FFFF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22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ph type="title"/>
          </p:nvPr>
        </p:nvSpPr>
        <p:spPr>
          <a:xfrm>
            <a:off x="484698" y="254650"/>
            <a:ext cx="8217900" cy="787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 sz="3959"/>
              <a:t>Don’t Be Afraid To Have </a:t>
            </a:r>
            <a:r>
              <a:rPr lang="en" sz="3959" u="sng">
                <a:solidFill>
                  <a:schemeClr val="hlink"/>
                </a:solidFill>
                <a:hlinkClick r:id="rId3"/>
              </a:rPr>
              <a:t>Courageous Conversation</a:t>
            </a:r>
            <a:endParaRPr sz="3959"/>
          </a:p>
        </p:txBody>
      </p:sp>
      <p:sp>
        <p:nvSpPr>
          <p:cNvPr id="254" name="Google Shape;254;p40"/>
          <p:cNvSpPr txBox="1"/>
          <p:nvPr/>
        </p:nvSpPr>
        <p:spPr>
          <a:xfrm>
            <a:off x="4393600" y="1738750"/>
            <a:ext cx="4343400" cy="2683200"/>
          </a:xfrm>
          <a:prstGeom prst="rect">
            <a:avLst/>
          </a:prstGeom>
          <a:noFill/>
          <a:ln cap="flat" cmpd="sng" w="38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285750" lvl="0" marL="285750" marR="0" rtl="0" algn="l">
              <a:spcBef>
                <a:spcPts val="0"/>
              </a:spcBef>
              <a:spcAft>
                <a:spcPts val="0"/>
              </a:spcAft>
              <a:buClr>
                <a:srgbClr val="FFFFFF"/>
              </a:buClr>
              <a:buSzPts val="3200"/>
              <a:buFont typeface="Arial"/>
              <a:buChar char="•"/>
            </a:pPr>
            <a:r>
              <a:rPr lang="en" sz="3200">
                <a:solidFill>
                  <a:srgbClr val="FFFFFF"/>
                </a:solidFill>
                <a:latin typeface="Calibri"/>
                <a:ea typeface="Calibri"/>
                <a:cs typeface="Calibri"/>
                <a:sym typeface="Calibri"/>
              </a:rPr>
              <a:t>Stay Engaged</a:t>
            </a:r>
            <a:endParaRPr>
              <a:solidFill>
                <a:srgbClr val="FFFFFF"/>
              </a:solidFill>
            </a:endParaRPr>
          </a:p>
          <a:p>
            <a:pPr indent="-285750" lvl="0" marL="285750" marR="0" rtl="0" algn="l">
              <a:spcBef>
                <a:spcPts val="0"/>
              </a:spcBef>
              <a:spcAft>
                <a:spcPts val="0"/>
              </a:spcAft>
              <a:buClr>
                <a:srgbClr val="FFFFFF"/>
              </a:buClr>
              <a:buSzPts val="3200"/>
              <a:buFont typeface="Arial"/>
              <a:buChar char="•"/>
            </a:pPr>
            <a:r>
              <a:rPr lang="en" sz="3200">
                <a:solidFill>
                  <a:srgbClr val="FFFFFF"/>
                </a:solidFill>
                <a:latin typeface="Calibri"/>
                <a:ea typeface="Calibri"/>
                <a:cs typeface="Calibri"/>
                <a:sym typeface="Calibri"/>
              </a:rPr>
              <a:t>Experience Discomfort</a:t>
            </a:r>
            <a:endParaRPr>
              <a:solidFill>
                <a:srgbClr val="FFFFFF"/>
              </a:solidFill>
            </a:endParaRPr>
          </a:p>
          <a:p>
            <a:pPr indent="-285750" lvl="0" marL="285750" marR="0" rtl="0" algn="l">
              <a:spcBef>
                <a:spcPts val="0"/>
              </a:spcBef>
              <a:spcAft>
                <a:spcPts val="0"/>
              </a:spcAft>
              <a:buClr>
                <a:srgbClr val="FFFFFF"/>
              </a:buClr>
              <a:buSzPts val="3200"/>
              <a:buFont typeface="Arial"/>
              <a:buChar char="•"/>
            </a:pPr>
            <a:r>
              <a:rPr lang="en" sz="3200">
                <a:solidFill>
                  <a:srgbClr val="FFFFFF"/>
                </a:solidFill>
                <a:latin typeface="Calibri"/>
                <a:ea typeface="Calibri"/>
                <a:cs typeface="Calibri"/>
                <a:sym typeface="Calibri"/>
              </a:rPr>
              <a:t>Speak Your Truth</a:t>
            </a:r>
            <a:endParaRPr>
              <a:solidFill>
                <a:srgbClr val="FFFFFF"/>
              </a:solidFill>
            </a:endParaRPr>
          </a:p>
          <a:p>
            <a:pPr indent="-285750" lvl="0" marL="285750" marR="0" rtl="0" algn="l">
              <a:spcBef>
                <a:spcPts val="0"/>
              </a:spcBef>
              <a:spcAft>
                <a:spcPts val="0"/>
              </a:spcAft>
              <a:buClr>
                <a:srgbClr val="FFFFFF"/>
              </a:buClr>
              <a:buSzPts val="3200"/>
              <a:buFont typeface="Arial"/>
              <a:buChar char="•"/>
            </a:pPr>
            <a:r>
              <a:rPr lang="en" sz="3200">
                <a:solidFill>
                  <a:srgbClr val="FFFFFF"/>
                </a:solidFill>
                <a:latin typeface="Calibri"/>
                <a:ea typeface="Calibri"/>
                <a:cs typeface="Calibri"/>
                <a:sym typeface="Calibri"/>
              </a:rPr>
              <a:t>Expect and Accept Non Closure</a:t>
            </a:r>
            <a:endParaRPr sz="3200">
              <a:solidFill>
                <a:srgbClr val="FFFFFF"/>
              </a:solidFill>
              <a:latin typeface="Calibri"/>
              <a:ea typeface="Calibri"/>
              <a:cs typeface="Calibri"/>
              <a:sym typeface="Calibri"/>
            </a:endParaRPr>
          </a:p>
          <a:p>
            <a:pPr indent="0" lvl="0" marL="457200" marR="0" rtl="0" algn="l">
              <a:spcBef>
                <a:spcPts val="0"/>
              </a:spcBef>
              <a:spcAft>
                <a:spcPts val="0"/>
              </a:spcAft>
              <a:buNone/>
            </a:pPr>
            <a:r>
              <a:t/>
            </a:r>
            <a:endParaRPr sz="3200">
              <a:solidFill>
                <a:srgbClr val="9900FF"/>
              </a:solidFill>
              <a:latin typeface="Calibri"/>
              <a:ea typeface="Calibri"/>
              <a:cs typeface="Calibri"/>
              <a:sym typeface="Calibri"/>
            </a:endParaRPr>
          </a:p>
          <a:p>
            <a:pPr indent="-82550" lvl="0" marL="285750" marR="0" rtl="0" algn="l">
              <a:spcBef>
                <a:spcPts val="0"/>
              </a:spcBef>
              <a:spcAft>
                <a:spcPts val="0"/>
              </a:spcAft>
              <a:buClr>
                <a:schemeClr val="dk1"/>
              </a:buClr>
              <a:buSzPts val="3200"/>
              <a:buFont typeface="Arial"/>
              <a:buNone/>
            </a:pPr>
            <a:r>
              <a:t/>
            </a:r>
            <a:endParaRPr sz="3200">
              <a:solidFill>
                <a:srgbClr val="9900FF"/>
              </a:solidFill>
              <a:latin typeface="Calibri"/>
              <a:ea typeface="Calibri"/>
              <a:cs typeface="Calibri"/>
              <a:sym typeface="Calibri"/>
            </a:endParaRPr>
          </a:p>
        </p:txBody>
      </p:sp>
      <p:sp>
        <p:nvSpPr>
          <p:cNvPr id="255" name="Google Shape;255;p40"/>
          <p:cNvSpPr txBox="1"/>
          <p:nvPr/>
        </p:nvSpPr>
        <p:spPr>
          <a:xfrm>
            <a:off x="436650" y="2086575"/>
            <a:ext cx="3506700" cy="120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rgbClr val="FFFFFF"/>
                </a:solidFill>
                <a:latin typeface="Century Gothic"/>
                <a:ea typeface="Century Gothic"/>
                <a:cs typeface="Century Gothic"/>
                <a:sym typeface="Century Gothic"/>
              </a:rPr>
              <a:t>In the chat box, please list a norm you need to have a courageous conversation.</a:t>
            </a:r>
            <a:endParaRPr sz="1900">
              <a:solidFill>
                <a:srgbClr val="FFFF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ph type="title"/>
          </p:nvPr>
        </p:nvSpPr>
        <p:spPr>
          <a:xfrm>
            <a:off x="484700" y="339550"/>
            <a:ext cx="8319000" cy="627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3500"/>
              <a:t>Courageous Conversation Compass</a:t>
            </a:r>
            <a:endParaRPr sz="3500"/>
          </a:p>
        </p:txBody>
      </p:sp>
      <p:sp>
        <p:nvSpPr>
          <p:cNvPr id="261" name="Google Shape;261;p41"/>
          <p:cNvSpPr txBox="1"/>
          <p:nvPr>
            <p:ph idx="1" type="body"/>
          </p:nvPr>
        </p:nvSpPr>
        <p:spPr>
          <a:xfrm>
            <a:off x="4845200" y="911000"/>
            <a:ext cx="3902100" cy="37755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 sz="1200" u="sng">
                <a:solidFill>
                  <a:srgbClr val="FFFFFF"/>
                </a:solidFill>
                <a:latin typeface="Arial"/>
                <a:ea typeface="Arial"/>
                <a:cs typeface="Arial"/>
                <a:sym typeface="Arial"/>
              </a:rPr>
              <a:t>The 4 Points are:</a:t>
            </a:r>
            <a:endParaRPr sz="1200" u="sng">
              <a:solidFill>
                <a:srgbClr val="FFFFFF"/>
              </a:solidFill>
              <a:latin typeface="Arial"/>
              <a:ea typeface="Arial"/>
              <a:cs typeface="Arial"/>
              <a:sym typeface="Arial"/>
            </a:endParaRPr>
          </a:p>
          <a:p>
            <a:pPr indent="-330200" lvl="0" marL="457200" rtl="0" algn="l">
              <a:lnSpc>
                <a:spcPct val="115000"/>
              </a:lnSpc>
              <a:spcBef>
                <a:spcPts val="1200"/>
              </a:spcBef>
              <a:spcAft>
                <a:spcPts val="0"/>
              </a:spcAft>
              <a:buClr>
                <a:srgbClr val="FFFFFF"/>
              </a:buClr>
              <a:buSzPts val="1600"/>
              <a:buChar char="●"/>
            </a:pPr>
            <a:r>
              <a:rPr b="1" lang="en" sz="600" u="sng">
                <a:solidFill>
                  <a:srgbClr val="FFFFFF"/>
                </a:solidFill>
                <a:latin typeface="Times New Roman"/>
                <a:ea typeface="Times New Roman"/>
                <a:cs typeface="Times New Roman"/>
                <a:sym typeface="Times New Roman"/>
              </a:rPr>
              <a:t> </a:t>
            </a:r>
            <a:r>
              <a:rPr b="1" lang="en" sz="1000" u="sng">
                <a:solidFill>
                  <a:srgbClr val="FFFFFF"/>
                </a:solidFill>
                <a:latin typeface="Arial"/>
                <a:ea typeface="Arial"/>
                <a:cs typeface="Arial"/>
                <a:sym typeface="Arial"/>
              </a:rPr>
              <a:t>EMOTIONAL</a:t>
            </a:r>
            <a:r>
              <a:rPr lang="en" sz="1000">
                <a:solidFill>
                  <a:srgbClr val="FFFFFF"/>
                </a:solidFill>
                <a:latin typeface="Arial"/>
                <a:ea typeface="Arial"/>
                <a:cs typeface="Arial"/>
                <a:sym typeface="Arial"/>
              </a:rPr>
              <a:t>: responding to information through feelings (when difficult issues strike us at a physical level and causes sensations such as anger, sadness, joy, or embarrassment).</a:t>
            </a:r>
            <a:endParaRPr sz="1000">
              <a:solidFill>
                <a:srgbClr val="FFFFFF"/>
              </a:solidFill>
              <a:latin typeface="Arial"/>
              <a:ea typeface="Arial"/>
              <a:cs typeface="Arial"/>
              <a:sym typeface="Arial"/>
            </a:endParaRPr>
          </a:p>
          <a:p>
            <a:pPr indent="-330200" lvl="0" marL="457200" rtl="0" algn="l">
              <a:lnSpc>
                <a:spcPct val="115000"/>
              </a:lnSpc>
              <a:spcBef>
                <a:spcPts val="0"/>
              </a:spcBef>
              <a:spcAft>
                <a:spcPts val="0"/>
              </a:spcAft>
              <a:buClr>
                <a:srgbClr val="FFFFFF"/>
              </a:buClr>
              <a:buSzPts val="1600"/>
              <a:buChar char="●"/>
            </a:pPr>
            <a:r>
              <a:rPr b="1" lang="en" sz="600" u="sng">
                <a:solidFill>
                  <a:srgbClr val="FFFFFF"/>
                </a:solidFill>
                <a:latin typeface="Times New Roman"/>
                <a:ea typeface="Times New Roman"/>
                <a:cs typeface="Times New Roman"/>
                <a:sym typeface="Times New Roman"/>
              </a:rPr>
              <a:t> </a:t>
            </a:r>
            <a:r>
              <a:rPr b="1" lang="en" sz="1000" u="sng">
                <a:solidFill>
                  <a:srgbClr val="FFFFFF"/>
                </a:solidFill>
                <a:latin typeface="Arial"/>
                <a:ea typeface="Arial"/>
                <a:cs typeface="Arial"/>
                <a:sym typeface="Arial"/>
              </a:rPr>
              <a:t>INTELLECTUAL</a:t>
            </a:r>
            <a:r>
              <a:rPr lang="en" sz="1000">
                <a:solidFill>
                  <a:srgbClr val="FFFFFF"/>
                </a:solidFill>
                <a:latin typeface="Arial"/>
                <a:ea typeface="Arial"/>
                <a:cs typeface="Arial"/>
                <a:sym typeface="Arial"/>
              </a:rPr>
              <a:t>: response to a difficult issue or information may be to personally disconnect or to search for more information or data. Our intellectual response is often verbal and based in our thinking.</a:t>
            </a:r>
            <a:endParaRPr sz="1000">
              <a:solidFill>
                <a:srgbClr val="FFFFFF"/>
              </a:solidFill>
              <a:latin typeface="Arial"/>
              <a:ea typeface="Arial"/>
              <a:cs typeface="Arial"/>
              <a:sym typeface="Arial"/>
            </a:endParaRPr>
          </a:p>
          <a:p>
            <a:pPr indent="-330200" lvl="0" marL="457200" rtl="0" algn="l">
              <a:lnSpc>
                <a:spcPct val="115000"/>
              </a:lnSpc>
              <a:spcBef>
                <a:spcPts val="0"/>
              </a:spcBef>
              <a:spcAft>
                <a:spcPts val="0"/>
              </a:spcAft>
              <a:buClr>
                <a:srgbClr val="FFFFFF"/>
              </a:buClr>
              <a:buSzPts val="1600"/>
              <a:buChar char="●"/>
            </a:pPr>
            <a:r>
              <a:rPr lang="en" sz="600">
                <a:solidFill>
                  <a:srgbClr val="FFFFFF"/>
                </a:solidFill>
                <a:latin typeface="Times New Roman"/>
                <a:ea typeface="Times New Roman"/>
                <a:cs typeface="Times New Roman"/>
                <a:sym typeface="Times New Roman"/>
              </a:rPr>
              <a:t> </a:t>
            </a:r>
            <a:r>
              <a:rPr b="1" lang="en" sz="1000" u="sng">
                <a:solidFill>
                  <a:srgbClr val="FFFFFF"/>
                </a:solidFill>
                <a:latin typeface="Arial"/>
                <a:ea typeface="Arial"/>
                <a:cs typeface="Arial"/>
                <a:sym typeface="Arial"/>
              </a:rPr>
              <a:t>MORAL:</a:t>
            </a:r>
            <a:r>
              <a:rPr lang="en" sz="1000">
                <a:solidFill>
                  <a:srgbClr val="FFFFFF"/>
                </a:solidFill>
                <a:latin typeface="Arial"/>
                <a:ea typeface="Arial"/>
                <a:cs typeface="Arial"/>
                <a:sym typeface="Arial"/>
              </a:rPr>
              <a:t> responding from a deep-seated belief that relates to difficult issues information or event. Moral views are from the “gut” and may not be verbally articulated.</a:t>
            </a:r>
            <a:endParaRPr sz="1000">
              <a:solidFill>
                <a:srgbClr val="FFFFFF"/>
              </a:solidFill>
              <a:latin typeface="Arial"/>
              <a:ea typeface="Arial"/>
              <a:cs typeface="Arial"/>
              <a:sym typeface="Arial"/>
            </a:endParaRPr>
          </a:p>
          <a:p>
            <a:pPr indent="-330200" lvl="0" marL="457200" rtl="0" algn="l">
              <a:lnSpc>
                <a:spcPct val="115000"/>
              </a:lnSpc>
              <a:spcBef>
                <a:spcPts val="0"/>
              </a:spcBef>
              <a:spcAft>
                <a:spcPts val="0"/>
              </a:spcAft>
              <a:buClr>
                <a:srgbClr val="FFFFFF"/>
              </a:buClr>
              <a:buSzPts val="1600"/>
              <a:buChar char="●"/>
            </a:pPr>
            <a:r>
              <a:rPr b="1" lang="en" sz="600" u="sng">
                <a:solidFill>
                  <a:srgbClr val="FFFFFF"/>
                </a:solidFill>
                <a:latin typeface="Times New Roman"/>
                <a:ea typeface="Times New Roman"/>
                <a:cs typeface="Times New Roman"/>
                <a:sym typeface="Times New Roman"/>
              </a:rPr>
              <a:t> </a:t>
            </a:r>
            <a:r>
              <a:rPr b="1" lang="en" sz="1000" u="sng">
                <a:solidFill>
                  <a:srgbClr val="FFFFFF"/>
                </a:solidFill>
                <a:latin typeface="Arial"/>
                <a:ea typeface="Arial"/>
                <a:cs typeface="Arial"/>
                <a:sym typeface="Arial"/>
              </a:rPr>
              <a:t>SOCIAL</a:t>
            </a:r>
            <a:r>
              <a:rPr lang="en" sz="1000">
                <a:solidFill>
                  <a:srgbClr val="FFFFFF"/>
                </a:solidFill>
                <a:latin typeface="Arial"/>
                <a:ea typeface="Arial"/>
                <a:cs typeface="Arial"/>
                <a:sym typeface="Arial"/>
              </a:rPr>
              <a:t>: connecting and responding to difficult topics and information through actions and behaviors. </a:t>
            </a:r>
            <a:endParaRPr sz="1000">
              <a:solidFill>
                <a:srgbClr val="FFFFFF"/>
              </a:solidFill>
              <a:latin typeface="Arial"/>
              <a:ea typeface="Arial"/>
              <a:cs typeface="Arial"/>
              <a:sym typeface="Arial"/>
            </a:endParaRPr>
          </a:p>
          <a:p>
            <a:pPr indent="0" lvl="0" marL="0" rtl="0" algn="l">
              <a:spcBef>
                <a:spcPts val="1200"/>
              </a:spcBef>
              <a:spcAft>
                <a:spcPts val="0"/>
              </a:spcAft>
              <a:buNone/>
            </a:pPr>
            <a:r>
              <a:t/>
            </a:r>
            <a:endParaRPr sz="1600"/>
          </a:p>
        </p:txBody>
      </p:sp>
      <p:pic>
        <p:nvPicPr>
          <p:cNvPr id="262" name="Google Shape;262;p41"/>
          <p:cNvPicPr preferRelativeResize="0"/>
          <p:nvPr/>
        </p:nvPicPr>
        <p:blipFill>
          <a:blip r:embed="rId3">
            <a:alphaModFix/>
          </a:blip>
          <a:stretch>
            <a:fillRect/>
          </a:stretch>
        </p:blipFill>
        <p:spPr>
          <a:xfrm>
            <a:off x="324700" y="1470451"/>
            <a:ext cx="4406551" cy="2649175"/>
          </a:xfrm>
          <a:prstGeom prst="rect">
            <a:avLst/>
          </a:prstGeom>
          <a:noFill/>
          <a:ln cap="flat" cmpd="sng" w="38100">
            <a:solidFill>
              <a:srgbClr val="00695C"/>
            </a:solidFill>
            <a:prstDash val="solid"/>
            <a:round/>
            <a:headEnd len="sm" w="sm" type="none"/>
            <a:tailEnd len="sm" w="sm" type="none"/>
          </a:ln>
        </p:spPr>
      </p:pic>
      <p:sp>
        <p:nvSpPr>
          <p:cNvPr id="263" name="Google Shape;263;p41"/>
          <p:cNvSpPr txBox="1"/>
          <p:nvPr/>
        </p:nvSpPr>
        <p:spPr>
          <a:xfrm>
            <a:off x="475650" y="4337300"/>
            <a:ext cx="4063200" cy="6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entury Gothic"/>
                <a:ea typeface="Century Gothic"/>
                <a:cs typeface="Century Gothic"/>
                <a:sym typeface="Century Gothic"/>
              </a:rPr>
              <a:t>In the chat box: please write where you presently are in this moment. </a:t>
            </a:r>
            <a:endParaRPr b="1">
              <a:solidFill>
                <a:srgbClr val="FFFFF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animEffect filter="fade" transition="in">
                                      <p:cBhvr>
                                        <p:cTn dur="1900"/>
                                        <p:tgtEl>
                                          <p:spTgt spid="2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animEffect filter="fade" transition="in">
                                      <p:cBhvr>
                                        <p:cTn dur="1900"/>
                                        <p:tgtEl>
                                          <p:spTgt spid="2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animEffect filter="fade" transition="in">
                                      <p:cBhvr>
                                        <p:cTn dur="1900"/>
                                        <p:tgtEl>
                                          <p:spTgt spid="2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animEffect filter="fade" transition="in">
                                      <p:cBhvr>
                                        <p:cTn dur="1900"/>
                                        <p:tgtEl>
                                          <p:spTgt spid="2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animEffect filter="fade" transition="in">
                                      <p:cBhvr>
                                        <p:cTn dur="1900"/>
                                        <p:tgtEl>
                                          <p:spTgt spid="2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animEffect filter="fade" transition="in">
                                      <p:cBhvr>
                                        <p:cTn dur="1900"/>
                                        <p:tgtEl>
                                          <p:spTgt spid="26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6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2"/>
          <p:cNvSpPr txBox="1"/>
          <p:nvPr>
            <p:ph type="title"/>
          </p:nvPr>
        </p:nvSpPr>
        <p:spPr>
          <a:xfrm>
            <a:off x="866443" y="2146300"/>
            <a:ext cx="6621000" cy="1436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
              <a:t>Grounding our group!</a:t>
            </a:r>
            <a:endParaRPr/>
          </a:p>
        </p:txBody>
      </p:sp>
      <p:sp>
        <p:nvSpPr>
          <p:cNvPr id="269" name="Google Shape;269;p42"/>
          <p:cNvSpPr txBox="1"/>
          <p:nvPr>
            <p:ph idx="1" type="body"/>
          </p:nvPr>
        </p:nvSpPr>
        <p:spPr>
          <a:xfrm>
            <a:off x="866442" y="3583036"/>
            <a:ext cx="6621000" cy="645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3"/>
          <p:cNvSpPr txBox="1"/>
          <p:nvPr>
            <p:ph type="title"/>
          </p:nvPr>
        </p:nvSpPr>
        <p:spPr>
          <a:xfrm>
            <a:off x="484700" y="339545"/>
            <a:ext cx="7055400" cy="57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3700"/>
              <a:t>Diversity, Equity, &amp; </a:t>
            </a:r>
            <a:r>
              <a:rPr lang="en" sz="3700" u="sng">
                <a:solidFill>
                  <a:schemeClr val="hlink"/>
                </a:solidFill>
                <a:hlinkClick r:id="rId3"/>
              </a:rPr>
              <a:t>Inclusivity</a:t>
            </a:r>
            <a:endParaRPr sz="3700"/>
          </a:p>
        </p:txBody>
      </p:sp>
      <p:sp>
        <p:nvSpPr>
          <p:cNvPr id="275" name="Google Shape;275;p43"/>
          <p:cNvSpPr txBox="1"/>
          <p:nvPr>
            <p:ph idx="1" type="body"/>
          </p:nvPr>
        </p:nvSpPr>
        <p:spPr>
          <a:xfrm>
            <a:off x="285750" y="1037869"/>
            <a:ext cx="5348700" cy="37740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Arial"/>
                <a:ea typeface="Arial"/>
                <a:cs typeface="Arial"/>
                <a:sym typeface="Arial"/>
              </a:rPr>
              <a:t>Diversity- </a:t>
            </a:r>
            <a:r>
              <a:rPr lang="en" sz="1200">
                <a:solidFill>
                  <a:srgbClr val="FFFFFF"/>
                </a:solidFill>
                <a:latin typeface="Arial"/>
                <a:ea typeface="Arial"/>
                <a:cs typeface="Arial"/>
                <a:sym typeface="Arial"/>
              </a:rPr>
              <a:t>is the presence of difference within a giving setting. The differences typically refer to identity like race and gender, and sometimes ethnicity, religion, nationality, or sexual orientation. A person isn’t diverse. They’re unique. They can bring diversity to a group though. You’re not looking for a diverse candidate. Diversity is about a collective or a group.</a:t>
            </a:r>
            <a:endParaRPr sz="1200">
              <a:solidFill>
                <a:srgbClr val="FFFFFF"/>
              </a:solidFill>
              <a:latin typeface="Arial"/>
              <a:ea typeface="Arial"/>
              <a:cs typeface="Arial"/>
              <a:sym typeface="Arial"/>
            </a:endParaRPr>
          </a:p>
          <a:p>
            <a:pPr indent="0" lvl="0" marL="0" rtl="0" algn="l">
              <a:lnSpc>
                <a:spcPct val="115000"/>
              </a:lnSpc>
              <a:spcBef>
                <a:spcPts val="1500"/>
              </a:spcBef>
              <a:spcAft>
                <a:spcPts val="0"/>
              </a:spcAft>
              <a:buClr>
                <a:schemeClr val="dk1"/>
              </a:buClr>
              <a:buSzPts val="1100"/>
              <a:buFont typeface="Arial"/>
              <a:buNone/>
            </a:pPr>
            <a:r>
              <a:rPr b="1" lang="en" sz="1200">
                <a:solidFill>
                  <a:srgbClr val="FFFFFF"/>
                </a:solidFill>
                <a:latin typeface="Arial"/>
                <a:ea typeface="Arial"/>
                <a:cs typeface="Arial"/>
                <a:sym typeface="Arial"/>
              </a:rPr>
              <a:t>Inclusion- </a:t>
            </a:r>
            <a:r>
              <a:rPr lang="en" sz="1200">
                <a:solidFill>
                  <a:srgbClr val="FFFFFF"/>
                </a:solidFill>
                <a:latin typeface="Arial"/>
                <a:ea typeface="Arial"/>
                <a:cs typeface="Arial"/>
                <a:sym typeface="Arial"/>
              </a:rPr>
              <a:t>has to do with people with different identities feeling and/or being valued, leveraged, and welcomed within a given setting (whether that’s a team, workplace, or industry): “Diversity is being asked to the party. Inclusion is being asked to dance.” </a:t>
            </a:r>
            <a:endParaRPr sz="1200">
              <a:solidFill>
                <a:srgbClr val="FFFFFF"/>
              </a:solidFill>
              <a:latin typeface="Arial"/>
              <a:ea typeface="Arial"/>
              <a:cs typeface="Arial"/>
              <a:sym typeface="Arial"/>
            </a:endParaRPr>
          </a:p>
          <a:p>
            <a:pPr indent="0" lvl="0" marL="0" rtl="0" algn="l">
              <a:lnSpc>
                <a:spcPct val="115000"/>
              </a:lnSpc>
              <a:spcBef>
                <a:spcPts val="1500"/>
              </a:spcBef>
              <a:spcAft>
                <a:spcPts val="0"/>
              </a:spcAft>
              <a:buClr>
                <a:schemeClr val="dk1"/>
              </a:buClr>
              <a:buSzPts val="1100"/>
              <a:buFont typeface="Arial"/>
              <a:buNone/>
            </a:pPr>
            <a:r>
              <a:rPr b="1" lang="en" sz="1200">
                <a:solidFill>
                  <a:srgbClr val="FFFFFF"/>
                </a:solidFill>
                <a:latin typeface="Arial"/>
                <a:ea typeface="Arial"/>
                <a:cs typeface="Arial"/>
                <a:sym typeface="Arial"/>
              </a:rPr>
              <a:t>Equity- </a:t>
            </a:r>
            <a:r>
              <a:rPr lang="en" sz="1200">
                <a:solidFill>
                  <a:srgbClr val="FFFFFF"/>
                </a:solidFill>
                <a:latin typeface="Arial"/>
                <a:ea typeface="Arial"/>
                <a:cs typeface="Arial"/>
                <a:sym typeface="Arial"/>
              </a:rPr>
              <a:t>is an approach that ensures everyone has access to the same opportunities. Equity recognizes that we don’t all start from the same place because advantages and barriers exist. It’s a process that acknowledges uneven starting places and seeks to correct the imbalance. </a:t>
            </a:r>
            <a:endParaRPr sz="1200">
              <a:solidFill>
                <a:srgbClr val="FFFFFF"/>
              </a:solidFill>
              <a:latin typeface="Arial"/>
              <a:ea typeface="Arial"/>
              <a:cs typeface="Arial"/>
              <a:sym typeface="Arial"/>
            </a:endParaRPr>
          </a:p>
          <a:p>
            <a:pPr indent="0" lvl="0" marL="0" rtl="0" algn="l">
              <a:spcBef>
                <a:spcPts val="1500"/>
              </a:spcBef>
              <a:spcAft>
                <a:spcPts val="0"/>
              </a:spcAft>
              <a:buNone/>
            </a:pPr>
            <a:r>
              <a:t/>
            </a:r>
            <a:endParaRPr/>
          </a:p>
        </p:txBody>
      </p:sp>
      <p:pic>
        <p:nvPicPr>
          <p:cNvPr descr="Inclusion | Inclusion quotes, Education poster, Diversity" id="276" name="Google Shape;276;p43"/>
          <p:cNvPicPr preferRelativeResize="0"/>
          <p:nvPr/>
        </p:nvPicPr>
        <p:blipFill>
          <a:blip r:embed="rId4">
            <a:alphaModFix/>
          </a:blip>
          <a:stretch>
            <a:fillRect/>
          </a:stretch>
        </p:blipFill>
        <p:spPr>
          <a:xfrm>
            <a:off x="5752825" y="1287488"/>
            <a:ext cx="3063875" cy="3030600"/>
          </a:xfrm>
          <a:prstGeom prst="rect">
            <a:avLst/>
          </a:prstGeom>
          <a:noFill/>
          <a:ln cap="flat" cmpd="sng" w="38100">
            <a:solidFill>
              <a:srgbClr val="000000"/>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animEffect filter="fade" transition="in">
                                      <p:cBhvr>
                                        <p:cTn dur="2700"/>
                                        <p:tgtEl>
                                          <p:spTgt spid="2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animEffect filter="fade" transition="in">
                                      <p:cBhvr>
                                        <p:cTn dur="2700"/>
                                        <p:tgtEl>
                                          <p:spTgt spid="2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2" st="2"/>
                                            </p:txEl>
                                          </p:spTgt>
                                        </p:tgtEl>
                                        <p:attrNameLst>
                                          <p:attrName>style.visibility</p:attrName>
                                        </p:attrNameLst>
                                      </p:cBhvr>
                                      <p:to>
                                        <p:strVal val="visible"/>
                                      </p:to>
                                    </p:set>
                                    <p:animEffect filter="fade" transition="in">
                                      <p:cBhvr>
                                        <p:cTn dur="2700"/>
                                        <p:tgtEl>
                                          <p:spTgt spid="2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3" st="3"/>
                                            </p:txEl>
                                          </p:spTgt>
                                        </p:tgtEl>
                                        <p:attrNameLst>
                                          <p:attrName>style.visibility</p:attrName>
                                        </p:attrNameLst>
                                      </p:cBhvr>
                                      <p:to>
                                        <p:strVal val="visible"/>
                                      </p:to>
                                    </p:set>
                                    <p:animEffect filter="fade" transition="in">
                                      <p:cBhvr>
                                        <p:cTn dur="2700"/>
                                        <p:tgtEl>
                                          <p:spTgt spid="27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4"/>
          <p:cNvSpPr txBox="1"/>
          <p:nvPr>
            <p:ph type="title"/>
          </p:nvPr>
        </p:nvSpPr>
        <p:spPr>
          <a:xfrm>
            <a:off x="303448" y="249025"/>
            <a:ext cx="8379300" cy="105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a:solidFill>
                  <a:srgbClr val="FFFFFF"/>
                </a:solidFill>
              </a:rPr>
              <a:t>How can we define “Culture”?</a:t>
            </a:r>
            <a:endParaRPr b="1">
              <a:solidFill>
                <a:srgbClr val="FFFFFF"/>
              </a:solidFill>
            </a:endParaRPr>
          </a:p>
        </p:txBody>
      </p:sp>
      <p:sp>
        <p:nvSpPr>
          <p:cNvPr id="283" name="Google Shape;283;p44"/>
          <p:cNvSpPr txBox="1"/>
          <p:nvPr>
            <p:ph idx="1" type="body"/>
          </p:nvPr>
        </p:nvSpPr>
        <p:spPr>
          <a:xfrm>
            <a:off x="303450" y="1259531"/>
            <a:ext cx="5195700" cy="3326700"/>
          </a:xfrm>
          <a:prstGeom prst="rect">
            <a:avLst/>
          </a:prstGeom>
          <a:ln cap="flat" cmpd="sng" w="381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1000"/>
              </a:spcBef>
              <a:spcAft>
                <a:spcPts val="0"/>
              </a:spcAft>
              <a:buNone/>
            </a:pPr>
            <a:r>
              <a:rPr lang="en" sz="1900"/>
              <a:t>The New York State Education Department understands </a:t>
            </a:r>
            <a:r>
              <a:rPr b="1" lang="en" sz="1900" u="sng"/>
              <a:t>culture as the multiple components of one’s identity, including but not limited to: race, economic background, gender, language, sexual orientation, nationality, religion, and ability. </a:t>
            </a:r>
            <a:r>
              <a:rPr lang="en" sz="1900"/>
              <a:t>Culture far transcends practices such as cuisines, art, music, and celebrations to also include ways of thinking, values, and forms of expression….</a:t>
            </a:r>
            <a:endParaRPr sz="1900"/>
          </a:p>
        </p:txBody>
      </p:sp>
      <p:pic>
        <p:nvPicPr>
          <p:cNvPr id="284" name="Google Shape;284;p44"/>
          <p:cNvPicPr preferRelativeResize="0"/>
          <p:nvPr/>
        </p:nvPicPr>
        <p:blipFill rotWithShape="1">
          <a:blip r:embed="rId3">
            <a:alphaModFix/>
          </a:blip>
          <a:srcRect b="22949" l="35290" r="37622" t="18594"/>
          <a:stretch/>
        </p:blipFill>
        <p:spPr>
          <a:xfrm>
            <a:off x="5673025" y="1259531"/>
            <a:ext cx="3106474" cy="27851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