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61188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4cciRyyAoJ6Sq0Ng46QMDniNm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3"/>
            <a:ext cx="3016622" cy="46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42961" y="3"/>
            <a:ext cx="3016622" cy="46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5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8038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96761" y="4387179"/>
            <a:ext cx="5567666" cy="415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 txBox="1">
            <a:spLocks noGrp="1"/>
          </p:cNvSpPr>
          <p:nvPr>
            <p:ph type="sldNum" idx="12"/>
          </p:nvPr>
        </p:nvSpPr>
        <p:spPr>
          <a:xfrm>
            <a:off x="3942961" y="8772764"/>
            <a:ext cx="3016622" cy="46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126" y="554182"/>
            <a:ext cx="8146473" cy="542249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464126" y="4343400"/>
            <a:ext cx="8146473" cy="1143000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64126" y="4343400"/>
            <a:ext cx="814647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                   FLEMING COUNTY SCHOOLS</a:t>
            </a:r>
            <a:endParaRPr sz="5400" b="1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943342" y="4864937"/>
            <a:ext cx="685050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Teaching &amp; Learning Update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 sz="3600" b="1" cap="non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599" y="4087700"/>
            <a:ext cx="1714743" cy="165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4572000" y="1219200"/>
            <a:ext cx="387872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Name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>
            <a:off x="0" y="0"/>
            <a:ext cx="9144000" cy="401782"/>
          </a:xfrm>
          <a:prstGeom prst="rect">
            <a:avLst/>
          </a:prstGeom>
          <a:gradFill>
            <a:gsLst>
              <a:gs pos="0">
                <a:srgbClr val="FF932B"/>
              </a:gs>
              <a:gs pos="100000">
                <a:srgbClr val="FFB673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0" y="32450"/>
            <a:ext cx="24459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Fleming County Schools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929147" y="609600"/>
            <a:ext cx="7344697" cy="529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rgbClr val="4F81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Focus on Student Growth</a:t>
            </a:r>
            <a:endParaRPr b="1"/>
          </a:p>
        </p:txBody>
      </p:sp>
      <p:sp>
        <p:nvSpPr>
          <p:cNvPr id="104" name="Google Shape;104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400">
                <a:solidFill>
                  <a:srgbClr val="FF0000"/>
                </a:solidFill>
              </a:rPr>
              <a:t>How is the school focused on student growth this year?</a:t>
            </a:r>
            <a:endParaRPr sz="2400">
              <a:solidFill>
                <a:srgbClr val="FF0000"/>
              </a:solidFill>
            </a:endParaRPr>
          </a:p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</p:txBody>
      </p:sp>
      <p:grpSp>
        <p:nvGrpSpPr>
          <p:cNvPr id="105" name="Google Shape;105;p2"/>
          <p:cNvGrpSpPr/>
          <p:nvPr/>
        </p:nvGrpSpPr>
        <p:grpSpPr>
          <a:xfrm>
            <a:off x="0" y="6142473"/>
            <a:ext cx="9144000" cy="715527"/>
            <a:chOff x="0" y="6142473"/>
            <a:chExt cx="9144000" cy="715527"/>
          </a:xfrm>
        </p:grpSpPr>
        <p:sp>
          <p:nvSpPr>
            <p:cNvPr id="106" name="Google Shape;106;p2"/>
            <p:cNvSpPr/>
            <p:nvPr/>
          </p:nvSpPr>
          <p:spPr>
            <a:xfrm>
              <a:off x="0" y="6428509"/>
              <a:ext cx="9144000" cy="42949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BABABA"/>
                </a:gs>
              </a:gsLst>
              <a:lin ang="16200000" scaled="0"/>
            </a:gradFill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 vision of Fleming County Schools is to become a District of Distinction.</a:t>
              </a:r>
              <a:endParaRPr sz="2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7" name="Google Shape;10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03111" y="6142473"/>
              <a:ext cx="694248" cy="66981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>
            <a:off x="0" y="0"/>
            <a:ext cx="9144000" cy="401782"/>
          </a:xfrm>
          <a:prstGeom prst="rect">
            <a:avLst/>
          </a:prstGeom>
          <a:gradFill>
            <a:gsLst>
              <a:gs pos="0">
                <a:srgbClr val="FF932B"/>
              </a:gs>
              <a:gs pos="100000">
                <a:srgbClr val="FFB673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0" y="32450"/>
            <a:ext cx="24459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Fleming County Schools</a:t>
            </a:r>
            <a:endParaRPr/>
          </a:p>
        </p:txBody>
      </p:sp>
      <p:grpSp>
        <p:nvGrpSpPr>
          <p:cNvPr id="115" name="Google Shape;115;p3"/>
          <p:cNvGrpSpPr/>
          <p:nvPr/>
        </p:nvGrpSpPr>
        <p:grpSpPr>
          <a:xfrm>
            <a:off x="0" y="6142473"/>
            <a:ext cx="9144000" cy="715527"/>
            <a:chOff x="0" y="6142473"/>
            <a:chExt cx="9144000" cy="715527"/>
          </a:xfrm>
        </p:grpSpPr>
        <p:sp>
          <p:nvSpPr>
            <p:cNvPr id="116" name="Google Shape;116;p3"/>
            <p:cNvSpPr/>
            <p:nvPr/>
          </p:nvSpPr>
          <p:spPr>
            <a:xfrm>
              <a:off x="0" y="6428509"/>
              <a:ext cx="9144000" cy="42949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BABABA"/>
                </a:gs>
              </a:gsLst>
              <a:lin ang="16200000" scaled="0"/>
            </a:gradFill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vision of Fleming County Schools is to become a District of Distinction.</a:t>
              </a:r>
              <a:endParaRPr/>
            </a:p>
          </p:txBody>
        </p:sp>
        <p:pic>
          <p:nvPicPr>
            <p:cNvPr id="117" name="Google Shape;117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03111" y="6142473"/>
              <a:ext cx="694248" cy="6698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Individual Student Growth</a:t>
            </a:r>
            <a:endParaRPr b="1"/>
          </a:p>
        </p:txBody>
      </p:sp>
      <p:sp>
        <p:nvSpPr>
          <p:cNvPr id="119" name="Google Shape;119;p3"/>
          <p:cNvSpPr txBox="1">
            <a:spLocks noGrp="1"/>
          </p:cNvSpPr>
          <p:nvPr>
            <p:ph type="body" idx="1"/>
          </p:nvPr>
        </p:nvSpPr>
        <p:spPr>
          <a:xfrm>
            <a:off x="304800" y="1154400"/>
            <a:ext cx="8229600" cy="52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9CB9C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</a:rPr>
              <a:t>How is the school ensuring that each individual student is growing?</a:t>
            </a:r>
            <a:endParaRPr sz="24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2661625" y="4335875"/>
            <a:ext cx="6181800" cy="7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/>
          <p:nvPr/>
        </p:nvSpPr>
        <p:spPr>
          <a:xfrm>
            <a:off x="0" y="0"/>
            <a:ext cx="9144000" cy="401782"/>
          </a:xfrm>
          <a:prstGeom prst="rect">
            <a:avLst/>
          </a:prstGeom>
          <a:gradFill>
            <a:gsLst>
              <a:gs pos="0">
                <a:srgbClr val="FF932B"/>
              </a:gs>
              <a:gs pos="100000">
                <a:srgbClr val="FFB673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0" y="32450"/>
            <a:ext cx="24459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Fleming County Schools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929147" y="609600"/>
            <a:ext cx="7344697" cy="529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Growth Goals</a:t>
            </a:r>
            <a:endParaRPr b="1"/>
          </a:p>
        </p:txBody>
      </p:sp>
      <p:grpSp>
        <p:nvGrpSpPr>
          <p:cNvPr id="130" name="Google Shape;130;p4"/>
          <p:cNvGrpSpPr/>
          <p:nvPr/>
        </p:nvGrpSpPr>
        <p:grpSpPr>
          <a:xfrm>
            <a:off x="0" y="6142473"/>
            <a:ext cx="9144000" cy="715527"/>
            <a:chOff x="0" y="6142473"/>
            <a:chExt cx="9144000" cy="715527"/>
          </a:xfrm>
        </p:grpSpPr>
        <p:sp>
          <p:nvSpPr>
            <p:cNvPr id="131" name="Google Shape;131;p4"/>
            <p:cNvSpPr/>
            <p:nvPr/>
          </p:nvSpPr>
          <p:spPr>
            <a:xfrm>
              <a:off x="0" y="6428509"/>
              <a:ext cx="9144000" cy="42949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BABABA"/>
                </a:gs>
              </a:gsLst>
              <a:lin ang="16200000" scaled="0"/>
            </a:gradFill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vision of Fleming County Schools is to become a District of Distinction.</a:t>
              </a:r>
              <a:endParaRPr sz="2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2" name="Google Shape;132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03111" y="6142473"/>
              <a:ext cx="694248" cy="6698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Google Shape;13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How are students involved in setting growth goals?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/>
          <p:nvPr/>
        </p:nvSpPr>
        <p:spPr>
          <a:xfrm>
            <a:off x="0" y="0"/>
            <a:ext cx="9144000" cy="401782"/>
          </a:xfrm>
          <a:prstGeom prst="rect">
            <a:avLst/>
          </a:prstGeom>
          <a:gradFill>
            <a:gsLst>
              <a:gs pos="0">
                <a:srgbClr val="FF932B"/>
              </a:gs>
              <a:gs pos="100000">
                <a:srgbClr val="FFB673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0" y="32450"/>
            <a:ext cx="24459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Fleming County Schools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929147" y="609600"/>
            <a:ext cx="7344697" cy="529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rgbClr val="4F81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Measuring Growth</a:t>
            </a:r>
            <a:endParaRPr b="1"/>
          </a:p>
        </p:txBody>
      </p:sp>
      <p:sp>
        <p:nvSpPr>
          <p:cNvPr id="143" name="Google Shape;143;p5"/>
          <p:cNvSpPr txBox="1">
            <a:spLocks noGrp="1"/>
          </p:cNvSpPr>
          <p:nvPr>
            <p:ph type="body" idx="1"/>
          </p:nvPr>
        </p:nvSpPr>
        <p:spPr>
          <a:xfrm>
            <a:off x="457200" y="1234226"/>
            <a:ext cx="8229600" cy="48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03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What metrics are being used to determine if a student is growing?  What happens when a student is not growing?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grpSp>
        <p:nvGrpSpPr>
          <p:cNvPr id="144" name="Google Shape;144;p5"/>
          <p:cNvGrpSpPr/>
          <p:nvPr/>
        </p:nvGrpSpPr>
        <p:grpSpPr>
          <a:xfrm>
            <a:off x="0" y="6142473"/>
            <a:ext cx="9144000" cy="715527"/>
            <a:chOff x="0" y="6142473"/>
            <a:chExt cx="9144000" cy="715527"/>
          </a:xfrm>
        </p:grpSpPr>
        <p:sp>
          <p:nvSpPr>
            <p:cNvPr id="145" name="Google Shape;145;p5"/>
            <p:cNvSpPr/>
            <p:nvPr/>
          </p:nvSpPr>
          <p:spPr>
            <a:xfrm>
              <a:off x="0" y="6428509"/>
              <a:ext cx="9144000" cy="42949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BABABA"/>
                </a:gs>
              </a:gsLst>
              <a:lin ang="16200000" scaled="0"/>
            </a:gradFill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The vision of Fleming County Schools is to become a District of Distinction.</a:t>
              </a:r>
              <a:endParaRPr sz="2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6" name="Google Shape;146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03111" y="6142473"/>
              <a:ext cx="694248" cy="66981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/>
          <p:nvPr/>
        </p:nvSpPr>
        <p:spPr>
          <a:xfrm>
            <a:off x="0" y="0"/>
            <a:ext cx="9144000" cy="401782"/>
          </a:xfrm>
          <a:prstGeom prst="rect">
            <a:avLst/>
          </a:prstGeom>
          <a:gradFill>
            <a:gsLst>
              <a:gs pos="0">
                <a:srgbClr val="FF932B"/>
              </a:gs>
              <a:gs pos="100000">
                <a:srgbClr val="FFB673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0" y="32450"/>
            <a:ext cx="24459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Fleming County Schools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929147" y="609600"/>
            <a:ext cx="7344697" cy="529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Growth Examples</a:t>
            </a:r>
            <a:endParaRPr b="1"/>
          </a:p>
        </p:txBody>
      </p:sp>
      <p:grpSp>
        <p:nvGrpSpPr>
          <p:cNvPr id="156" name="Google Shape;156;p6"/>
          <p:cNvGrpSpPr/>
          <p:nvPr/>
        </p:nvGrpSpPr>
        <p:grpSpPr>
          <a:xfrm>
            <a:off x="0" y="6142473"/>
            <a:ext cx="9144000" cy="715527"/>
            <a:chOff x="0" y="6142473"/>
            <a:chExt cx="9144000" cy="715527"/>
          </a:xfrm>
        </p:grpSpPr>
        <p:sp>
          <p:nvSpPr>
            <p:cNvPr id="157" name="Google Shape;157;p6"/>
            <p:cNvSpPr/>
            <p:nvPr/>
          </p:nvSpPr>
          <p:spPr>
            <a:xfrm>
              <a:off x="0" y="6428509"/>
              <a:ext cx="9144000" cy="42949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BABABA"/>
                </a:gs>
              </a:gsLst>
              <a:lin ang="16200000" scaled="0"/>
            </a:gradFill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vision of Fleming County Schools is to become a District of Distinction.</a:t>
              </a:r>
              <a:endParaRPr sz="2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8" name="Google Shape;158;p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03111" y="6142473"/>
              <a:ext cx="694248" cy="6698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9" name="Google Shape;15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How are ALL grades and subjects involved in measuring growth?  Provide effective examples.</a:t>
            </a:r>
            <a:endParaRPr>
              <a:solidFill>
                <a:srgbClr val="FF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/>
          <p:nvPr/>
        </p:nvSpPr>
        <p:spPr>
          <a:xfrm>
            <a:off x="0" y="0"/>
            <a:ext cx="9144000" cy="401782"/>
          </a:xfrm>
          <a:prstGeom prst="rect">
            <a:avLst/>
          </a:prstGeom>
          <a:gradFill>
            <a:gsLst>
              <a:gs pos="0">
                <a:srgbClr val="FF932B"/>
              </a:gs>
              <a:gs pos="100000">
                <a:srgbClr val="FFB673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7"/>
          <p:cNvSpPr txBox="1"/>
          <p:nvPr/>
        </p:nvSpPr>
        <p:spPr>
          <a:xfrm>
            <a:off x="0" y="32450"/>
            <a:ext cx="24459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Fleming County Schools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 txBox="1"/>
          <p:nvPr/>
        </p:nvSpPr>
        <p:spPr>
          <a:xfrm>
            <a:off x="929147" y="609600"/>
            <a:ext cx="7344697" cy="529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BRIDGE Performance Indicators</a:t>
            </a:r>
            <a:endParaRPr b="1"/>
          </a:p>
        </p:txBody>
      </p:sp>
      <p:grpSp>
        <p:nvGrpSpPr>
          <p:cNvPr id="169" name="Google Shape;169;p7"/>
          <p:cNvGrpSpPr/>
          <p:nvPr/>
        </p:nvGrpSpPr>
        <p:grpSpPr>
          <a:xfrm>
            <a:off x="0" y="6142473"/>
            <a:ext cx="9144000" cy="715527"/>
            <a:chOff x="0" y="6142473"/>
            <a:chExt cx="9144000" cy="715527"/>
          </a:xfrm>
        </p:grpSpPr>
        <p:sp>
          <p:nvSpPr>
            <p:cNvPr id="170" name="Google Shape;170;p7"/>
            <p:cNvSpPr/>
            <p:nvPr/>
          </p:nvSpPr>
          <p:spPr>
            <a:xfrm>
              <a:off x="0" y="6428509"/>
              <a:ext cx="9144000" cy="42949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BABABA"/>
                </a:gs>
              </a:gsLst>
              <a:lin ang="16200000" scaled="0"/>
            </a:gradFill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vision of Fleming County Schools is to become a District of Distinction.</a:t>
              </a:r>
              <a:endParaRPr sz="2800" b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1" name="Google Shape;171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03111" y="6142473"/>
              <a:ext cx="694248" cy="66981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2" name="Google Shape;172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How are BPIs promoting student growth academically, socially, and emotionally?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Focus on Student Growth</vt:lpstr>
      <vt:lpstr>Individual Student Growth</vt:lpstr>
      <vt:lpstr>Growth Goals</vt:lpstr>
      <vt:lpstr>Measuring Growth</vt:lpstr>
      <vt:lpstr>Growth Examples</vt:lpstr>
      <vt:lpstr>BRIDGE Performance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Creasman</dc:creator>
  <cp:lastModifiedBy>Eldridge, Lesia</cp:lastModifiedBy>
  <cp:revision>1</cp:revision>
  <dcterms:created xsi:type="dcterms:W3CDTF">2015-02-09T09:48:33Z</dcterms:created>
  <dcterms:modified xsi:type="dcterms:W3CDTF">2019-11-05T15:15:34Z</dcterms:modified>
</cp:coreProperties>
</file>