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86" r:id="rId3"/>
  </p:sldMasterIdLst>
  <p:notesMasterIdLst>
    <p:notesMasterId r:id="rId24"/>
  </p:notesMasterIdLst>
  <p:sldIdLst>
    <p:sldId id="328" r:id="rId4"/>
    <p:sldId id="304" r:id="rId5"/>
    <p:sldId id="372" r:id="rId6"/>
    <p:sldId id="375" r:id="rId7"/>
    <p:sldId id="376" r:id="rId8"/>
    <p:sldId id="377" r:id="rId9"/>
    <p:sldId id="378" r:id="rId10"/>
    <p:sldId id="380" r:id="rId11"/>
    <p:sldId id="379" r:id="rId12"/>
    <p:sldId id="381" r:id="rId13"/>
    <p:sldId id="322" r:id="rId14"/>
    <p:sldId id="382" r:id="rId15"/>
    <p:sldId id="383" r:id="rId16"/>
    <p:sldId id="384" r:id="rId17"/>
    <p:sldId id="385" r:id="rId18"/>
    <p:sldId id="386" r:id="rId19"/>
    <p:sldId id="387" r:id="rId20"/>
    <p:sldId id="388" r:id="rId21"/>
    <p:sldId id="390" r:id="rId22"/>
    <p:sldId id="389"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88">
          <p15:clr>
            <a:srgbClr val="000000"/>
          </p15:clr>
        </p15:guide>
        <p15:guide id="2" pos="6693">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gg8+7cJo5aE2K0/CYrA+yzXr5+S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Hakes-Fastner" initials="KHF" lastIdx="1" clrIdx="0">
    <p:extLst>
      <p:ext uri="{19B8F6BF-5375-455C-9EA6-DF929625EA0E}">
        <p15:presenceInfo xmlns:p15="http://schemas.microsoft.com/office/powerpoint/2012/main" userId="S::kathy@baseeducation.onmicrosoft.com::de20ece8-dbde-4fd6-911b-5cc065f734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A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B174A-F22B-4022-91D2-786E5E19B6DF}" v="3" dt="2023-03-08T19:22:34.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02" autoAdjust="0"/>
    <p:restoredTop sz="71798" autoAdjust="0"/>
  </p:normalViewPr>
  <p:slideViewPr>
    <p:cSldViewPr snapToGrid="0">
      <p:cViewPr varScale="1">
        <p:scale>
          <a:sx n="77" d="100"/>
          <a:sy n="77" d="100"/>
        </p:scale>
        <p:origin x="1116" y="78"/>
      </p:cViewPr>
      <p:guideLst>
        <p:guide orient="horz" pos="3888"/>
        <p:guide pos="6693"/>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21" Type="http://schemas.openxmlformats.org/officeDocument/2006/relationships/slide" Target="slides/slide18.xml"/><Relationship Id="rId8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8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82"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5.xml"/><Relationship Id="rId80" Type="http://customschemas.google.com/relationships/presentationmetadata" Target="metadata"/><Relationship Id="rId85" Type="http://schemas.openxmlformats.org/officeDocument/2006/relationships/tableStyles" Target="tableStyle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Hakes-Fastner" userId="de20ece8-dbde-4fd6-911b-5cc065f7346c" providerId="ADAL" clId="{C07B174A-F22B-4022-91D2-786E5E19B6DF}"/>
    <pc:docChg chg="modSld">
      <pc:chgData name="Kathy Hakes-Fastner" userId="de20ece8-dbde-4fd6-911b-5cc065f7346c" providerId="ADAL" clId="{C07B174A-F22B-4022-91D2-786E5E19B6DF}" dt="2023-03-08T19:26:46.603" v="43" actId="20577"/>
      <pc:docMkLst>
        <pc:docMk/>
      </pc:docMkLst>
      <pc:sldChg chg="modSp mod modNotesTx">
        <pc:chgData name="Kathy Hakes-Fastner" userId="de20ece8-dbde-4fd6-911b-5cc065f7346c" providerId="ADAL" clId="{C07B174A-F22B-4022-91D2-786E5E19B6DF}" dt="2023-03-08T19:25:43.860" v="28" actId="20577"/>
        <pc:sldMkLst>
          <pc:docMk/>
          <pc:sldMk cId="3198944655" sldId="304"/>
        </pc:sldMkLst>
        <pc:spChg chg="mod">
          <ac:chgData name="Kathy Hakes-Fastner" userId="de20ece8-dbde-4fd6-911b-5cc065f7346c" providerId="ADAL" clId="{C07B174A-F22B-4022-91D2-786E5E19B6DF}" dt="2023-03-08T19:21:24.863" v="19" actId="20577"/>
          <ac:spMkLst>
            <pc:docMk/>
            <pc:sldMk cId="3198944655" sldId="304"/>
            <ac:spMk id="6" creationId="{CF3134B5-CF40-412B-9077-F312997419D5}"/>
          </ac:spMkLst>
        </pc:spChg>
      </pc:sldChg>
      <pc:sldChg chg="modSp mod">
        <pc:chgData name="Kathy Hakes-Fastner" userId="de20ece8-dbde-4fd6-911b-5cc065f7346c" providerId="ADAL" clId="{C07B174A-F22B-4022-91D2-786E5E19B6DF}" dt="2023-03-08T19:20:52.054" v="18" actId="1076"/>
        <pc:sldMkLst>
          <pc:docMk/>
          <pc:sldMk cId="0" sldId="328"/>
        </pc:sldMkLst>
        <pc:spChg chg="mod">
          <ac:chgData name="Kathy Hakes-Fastner" userId="de20ece8-dbde-4fd6-911b-5cc065f7346c" providerId="ADAL" clId="{C07B174A-F22B-4022-91D2-786E5E19B6DF}" dt="2023-03-08T19:20:52.054" v="18" actId="1076"/>
          <ac:spMkLst>
            <pc:docMk/>
            <pc:sldMk cId="0" sldId="328"/>
            <ac:spMk id="2" creationId="{146F3192-225A-06F0-E6C8-D64E42AD70C5}"/>
          </ac:spMkLst>
        </pc:spChg>
      </pc:sldChg>
      <pc:sldChg chg="modSp mod modAnim modNotesTx">
        <pc:chgData name="Kathy Hakes-Fastner" userId="de20ece8-dbde-4fd6-911b-5cc065f7346c" providerId="ADAL" clId="{C07B174A-F22B-4022-91D2-786E5E19B6DF}" dt="2023-03-08T19:25:47.624" v="29" actId="20577"/>
        <pc:sldMkLst>
          <pc:docMk/>
          <pc:sldMk cId="1199484040" sldId="372"/>
        </pc:sldMkLst>
        <pc:spChg chg="mod">
          <ac:chgData name="Kathy Hakes-Fastner" userId="de20ece8-dbde-4fd6-911b-5cc065f7346c" providerId="ADAL" clId="{C07B174A-F22B-4022-91D2-786E5E19B6DF}" dt="2023-03-08T19:22:06.434" v="24" actId="1076"/>
          <ac:spMkLst>
            <pc:docMk/>
            <pc:sldMk cId="1199484040" sldId="372"/>
            <ac:spMk id="2" creationId="{C2AAC0B4-B7B3-5434-D7F4-C5E81760523D}"/>
          </ac:spMkLst>
        </pc:spChg>
      </pc:sldChg>
      <pc:sldChg chg="modNotesTx">
        <pc:chgData name="Kathy Hakes-Fastner" userId="de20ece8-dbde-4fd6-911b-5cc065f7346c" providerId="ADAL" clId="{C07B174A-F22B-4022-91D2-786E5E19B6DF}" dt="2023-03-08T19:25:51.434" v="30" actId="5793"/>
        <pc:sldMkLst>
          <pc:docMk/>
          <pc:sldMk cId="148368394" sldId="375"/>
        </pc:sldMkLst>
      </pc:sldChg>
      <pc:sldChg chg="modNotesTx">
        <pc:chgData name="Kathy Hakes-Fastner" userId="de20ece8-dbde-4fd6-911b-5cc065f7346c" providerId="ADAL" clId="{C07B174A-F22B-4022-91D2-786E5E19B6DF}" dt="2023-03-08T19:25:55.796" v="31" actId="20577"/>
        <pc:sldMkLst>
          <pc:docMk/>
          <pc:sldMk cId="3156250214" sldId="376"/>
        </pc:sldMkLst>
      </pc:sldChg>
      <pc:sldChg chg="modNotesTx">
        <pc:chgData name="Kathy Hakes-Fastner" userId="de20ece8-dbde-4fd6-911b-5cc065f7346c" providerId="ADAL" clId="{C07B174A-F22B-4022-91D2-786E5E19B6DF}" dt="2023-03-08T19:26:00.003" v="32" actId="20577"/>
        <pc:sldMkLst>
          <pc:docMk/>
          <pc:sldMk cId="2307949974" sldId="378"/>
        </pc:sldMkLst>
      </pc:sldChg>
      <pc:sldChg chg="modNotesTx">
        <pc:chgData name="Kathy Hakes-Fastner" userId="de20ece8-dbde-4fd6-911b-5cc065f7346c" providerId="ADAL" clId="{C07B174A-F22B-4022-91D2-786E5E19B6DF}" dt="2023-03-08T19:26:07.804" v="34" actId="5793"/>
        <pc:sldMkLst>
          <pc:docMk/>
          <pc:sldMk cId="1378257652" sldId="379"/>
        </pc:sldMkLst>
      </pc:sldChg>
      <pc:sldChg chg="modNotesTx">
        <pc:chgData name="Kathy Hakes-Fastner" userId="de20ece8-dbde-4fd6-911b-5cc065f7346c" providerId="ADAL" clId="{C07B174A-F22B-4022-91D2-786E5E19B6DF}" dt="2023-03-08T19:26:03.947" v="33" actId="5793"/>
        <pc:sldMkLst>
          <pc:docMk/>
          <pc:sldMk cId="2646098843" sldId="380"/>
        </pc:sldMkLst>
      </pc:sldChg>
      <pc:sldChg chg="modNotesTx">
        <pc:chgData name="Kathy Hakes-Fastner" userId="de20ece8-dbde-4fd6-911b-5cc065f7346c" providerId="ADAL" clId="{C07B174A-F22B-4022-91D2-786E5E19B6DF}" dt="2023-03-08T19:26:14.067" v="35" actId="5793"/>
        <pc:sldMkLst>
          <pc:docMk/>
          <pc:sldMk cId="3950799961" sldId="382"/>
        </pc:sldMkLst>
      </pc:sldChg>
      <pc:sldChg chg="modNotesTx">
        <pc:chgData name="Kathy Hakes-Fastner" userId="de20ece8-dbde-4fd6-911b-5cc065f7346c" providerId="ADAL" clId="{C07B174A-F22B-4022-91D2-786E5E19B6DF}" dt="2023-03-08T19:26:17.291" v="36" actId="5793"/>
        <pc:sldMkLst>
          <pc:docMk/>
          <pc:sldMk cId="2174861379" sldId="383"/>
        </pc:sldMkLst>
      </pc:sldChg>
      <pc:sldChg chg="modNotesTx">
        <pc:chgData name="Kathy Hakes-Fastner" userId="de20ece8-dbde-4fd6-911b-5cc065f7346c" providerId="ADAL" clId="{C07B174A-F22B-4022-91D2-786E5E19B6DF}" dt="2023-03-08T19:26:20.820" v="37" actId="5793"/>
        <pc:sldMkLst>
          <pc:docMk/>
          <pc:sldMk cId="2722019391" sldId="384"/>
        </pc:sldMkLst>
      </pc:sldChg>
      <pc:sldChg chg="modNotesTx">
        <pc:chgData name="Kathy Hakes-Fastner" userId="de20ece8-dbde-4fd6-911b-5cc065f7346c" providerId="ADAL" clId="{C07B174A-F22B-4022-91D2-786E5E19B6DF}" dt="2023-03-08T19:26:23.986" v="38" actId="5793"/>
        <pc:sldMkLst>
          <pc:docMk/>
          <pc:sldMk cId="2212144670" sldId="385"/>
        </pc:sldMkLst>
      </pc:sldChg>
      <pc:sldChg chg="modNotesTx">
        <pc:chgData name="Kathy Hakes-Fastner" userId="de20ece8-dbde-4fd6-911b-5cc065f7346c" providerId="ADAL" clId="{C07B174A-F22B-4022-91D2-786E5E19B6DF}" dt="2023-03-08T19:26:27.924" v="39" actId="20577"/>
        <pc:sldMkLst>
          <pc:docMk/>
          <pc:sldMk cId="3178111086" sldId="386"/>
        </pc:sldMkLst>
      </pc:sldChg>
      <pc:sldChg chg="modNotesTx">
        <pc:chgData name="Kathy Hakes-Fastner" userId="de20ece8-dbde-4fd6-911b-5cc065f7346c" providerId="ADAL" clId="{C07B174A-F22B-4022-91D2-786E5E19B6DF}" dt="2023-03-08T19:26:32.186" v="40" actId="20577"/>
        <pc:sldMkLst>
          <pc:docMk/>
          <pc:sldMk cId="883286224" sldId="387"/>
        </pc:sldMkLst>
      </pc:sldChg>
      <pc:sldChg chg="modNotesTx">
        <pc:chgData name="Kathy Hakes-Fastner" userId="de20ece8-dbde-4fd6-911b-5cc065f7346c" providerId="ADAL" clId="{C07B174A-F22B-4022-91D2-786E5E19B6DF}" dt="2023-03-08T19:26:36.388" v="41" actId="20577"/>
        <pc:sldMkLst>
          <pc:docMk/>
          <pc:sldMk cId="1261067185" sldId="388"/>
        </pc:sldMkLst>
      </pc:sldChg>
      <pc:sldChg chg="modNotesTx">
        <pc:chgData name="Kathy Hakes-Fastner" userId="de20ece8-dbde-4fd6-911b-5cc065f7346c" providerId="ADAL" clId="{C07B174A-F22B-4022-91D2-786E5E19B6DF}" dt="2023-03-08T19:26:46.603" v="43" actId="20577"/>
        <pc:sldMkLst>
          <pc:docMk/>
          <pc:sldMk cId="1571858338" sldId="389"/>
        </pc:sldMkLst>
      </pc:sldChg>
      <pc:sldChg chg="modNotesTx">
        <pc:chgData name="Kathy Hakes-Fastner" userId="de20ece8-dbde-4fd6-911b-5cc065f7346c" providerId="ADAL" clId="{C07B174A-F22B-4022-91D2-786E5E19B6DF}" dt="2023-03-08T19:26:42.676" v="42" actId="20577"/>
        <pc:sldMkLst>
          <pc:docMk/>
          <pc:sldMk cId="3792119019" sldId="3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7adff38f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75" name="Google Shape;175;ge7adff38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lvl="1"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38778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919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904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789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76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2966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7142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558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9309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306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lvl="1"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557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endParaRPr lang="en-US" dirty="0"/>
          </a:p>
          <a:p>
            <a:pPr marL="171450" marR="0" lvl="0" indent="-95250" algn="l" rtl="0">
              <a:lnSpc>
                <a:spcPct val="100000"/>
              </a:lnSpc>
              <a:spcBef>
                <a:spcPts val="0"/>
              </a:spcBef>
              <a:spcAft>
                <a:spcPts val="0"/>
              </a:spcAft>
              <a:buClr>
                <a:schemeClr val="dk1"/>
              </a:buClr>
              <a:buSzPts val="1200"/>
              <a:buFont typeface="Arial"/>
              <a:buNone/>
            </a:pPr>
            <a:endParaRPr lang="en-US" dirty="0"/>
          </a:p>
        </p:txBody>
      </p:sp>
      <p:sp>
        <p:nvSpPr>
          <p:cNvPr id="304" name="Google Shape;304;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51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64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61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r>
              <a:rPr lang="en-US" dirty="0"/>
              <a:t>Vision of Self is all about your view of yourself as a whole-the inside, the outside, who you are as a person, and where you are headed. Sometimes we are able to see our strengths clearly and have a clear view of where we want to move forward. Other times, we can give ourselves messages that are not so positive and those messages can get in the way of moving forward, creating our dreams or just trying something new.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42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545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224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9820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type="obj">
  <p:cSld name="OBJECT">
    <p:bg>
      <p:bgPr>
        <a:solidFill>
          <a:schemeClr val="lt1"/>
        </a:solidFill>
        <a:effectLst/>
      </p:bgPr>
    </p:bg>
    <p:spTree>
      <p:nvGrpSpPr>
        <p:cNvPr id="1" name="Shape 24"/>
        <p:cNvGrpSpPr/>
        <p:nvPr/>
      </p:nvGrpSpPr>
      <p:grpSpPr>
        <a:xfrm>
          <a:off x="0" y="0"/>
          <a:ext cx="0" cy="0"/>
          <a:chOff x="0" y="0"/>
          <a:chExt cx="0" cy="0"/>
        </a:xfrm>
      </p:grpSpPr>
      <p:pic>
        <p:nvPicPr>
          <p:cNvPr id="25" name="Google Shape;25;p21"/>
          <p:cNvPicPr preferRelativeResize="0"/>
          <p:nvPr/>
        </p:nvPicPr>
        <p:blipFill rotWithShape="1">
          <a:blip r:embed="rId2">
            <a:alphaModFix/>
          </a:blip>
          <a:srcRect/>
          <a:stretch/>
        </p:blipFill>
        <p:spPr>
          <a:xfrm>
            <a:off x="0" y="5759825"/>
            <a:ext cx="11972544" cy="1103823"/>
          </a:xfrm>
          <a:prstGeom prst="rect">
            <a:avLst/>
          </a:prstGeom>
          <a:noFill/>
          <a:ln>
            <a:noFill/>
          </a:ln>
        </p:spPr>
      </p:pic>
      <p:sp>
        <p:nvSpPr>
          <p:cNvPr id="26" name="Google Shape;26;p21"/>
          <p:cNvSpPr/>
          <p:nvPr/>
        </p:nvSpPr>
        <p:spPr>
          <a:xfrm>
            <a:off x="0" y="169568"/>
            <a:ext cx="12192000" cy="866487"/>
          </a:xfrm>
          <a:prstGeom prst="rect">
            <a:avLst/>
          </a:prstGeom>
          <a:gradFill>
            <a:gsLst>
              <a:gs pos="0">
                <a:srgbClr val="DCF2ED"/>
              </a:gs>
              <a:gs pos="100000">
                <a:srgbClr val="FFFFFF">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9F7F7"/>
              </a:solidFill>
              <a:latin typeface="Calibri"/>
              <a:ea typeface="Calibri"/>
              <a:cs typeface="Calibri"/>
              <a:sym typeface="Calibri"/>
            </a:endParaRPr>
          </a:p>
        </p:txBody>
      </p:sp>
      <p:sp>
        <p:nvSpPr>
          <p:cNvPr id="27" name="Google Shape;27;p21"/>
          <p:cNvSpPr txBox="1">
            <a:spLocks noGrp="1"/>
          </p:cNvSpPr>
          <p:nvPr>
            <p:ph type="title"/>
          </p:nvPr>
        </p:nvSpPr>
        <p:spPr>
          <a:xfrm>
            <a:off x="838200" y="288481"/>
            <a:ext cx="10515600" cy="649636"/>
          </a:xfrm>
          <a:prstGeom prst="rect">
            <a:avLst/>
          </a:prstGeom>
          <a:noFill/>
          <a:ln>
            <a:noFill/>
          </a:ln>
        </p:spPr>
        <p:txBody>
          <a:bodyPr spcFirstLastPara="1" wrap="square" lIns="91425" tIns="91425" rIns="91425" bIns="91425" anchor="ctr" anchorCtr="0">
            <a:noAutofit/>
          </a:bodyPr>
          <a:lstStyle>
            <a:lvl1pPr marR="0" lvl="0" algn="r">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8" name="Google Shape;28;p21"/>
          <p:cNvSpPr txBox="1">
            <a:spLocks noGrp="1"/>
          </p:cNvSpPr>
          <p:nvPr>
            <p:ph type="body" idx="1"/>
          </p:nvPr>
        </p:nvSpPr>
        <p:spPr>
          <a:xfrm>
            <a:off x="838200" y="1115122"/>
            <a:ext cx="10515600" cy="5061841"/>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21"/>
          <p:cNvSpPr txBox="1">
            <a:spLocks noGrp="1"/>
          </p:cNvSpPr>
          <p:nvPr>
            <p:ph type="ftr" idx="11"/>
          </p:nvPr>
        </p:nvSpPr>
        <p:spPr>
          <a:xfrm>
            <a:off x="2553629" y="6492875"/>
            <a:ext cx="1393902"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21"/>
          <p:cNvSpPr txBox="1">
            <a:spLocks noGrp="1"/>
          </p:cNvSpPr>
          <p:nvPr>
            <p:ph type="sldNum" idx="12"/>
          </p:nvPr>
        </p:nvSpPr>
        <p:spPr>
          <a:xfrm>
            <a:off x="1688480" y="6492875"/>
            <a:ext cx="685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21"/>
          <p:cNvPicPr preferRelativeResize="0"/>
          <p:nvPr/>
        </p:nvPicPr>
        <p:blipFill rotWithShape="1">
          <a:blip r:embed="rId3">
            <a:alphaModFix/>
          </a:blip>
          <a:srcRect/>
          <a:stretch/>
        </p:blipFill>
        <p:spPr>
          <a:xfrm>
            <a:off x="10363200" y="5945765"/>
            <a:ext cx="1630725" cy="7320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371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7732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6432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484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485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677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p:cSld name="Title Slide 1">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3">
            <a:alphaModFix/>
          </a:blip>
          <a:srcRect/>
          <a:stretch/>
        </p:blipFill>
        <p:spPr>
          <a:xfrm>
            <a:off x="2505075" y="1"/>
            <a:ext cx="9544951" cy="6821311"/>
          </a:xfrm>
          <a:prstGeom prst="rect">
            <a:avLst/>
          </a:prstGeom>
          <a:noFill/>
          <a:ln>
            <a:noFill/>
          </a:ln>
        </p:spPr>
      </p:pic>
      <p:sp>
        <p:nvSpPr>
          <p:cNvPr id="52" name="Google Shape;52;p13"/>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4186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 name="Google Shape;56;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57" name="Google Shape;57;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467"/>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8" name="Google Shape;58;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467"/>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9" name="Google Shape;59;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044549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p:nvPr/>
        </p:nvSpPr>
        <p:spPr>
          <a:xfrm>
            <a:off x="0" y="169568"/>
            <a:ext cx="12192000" cy="866400"/>
          </a:xfrm>
          <a:prstGeom prst="rect">
            <a:avLst/>
          </a:prstGeom>
          <a:gradFill>
            <a:gsLst>
              <a:gs pos="0">
                <a:srgbClr val="DCF2ED"/>
              </a:gs>
              <a:gs pos="100000">
                <a:srgbClr val="FFFFFF">
                  <a:alpha val="0"/>
                </a:srgbClr>
              </a:gs>
            </a:gsLst>
            <a:lin ang="13199916"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D9F7F7"/>
              </a:solidFill>
              <a:latin typeface="Arial"/>
              <a:ea typeface="Arial"/>
              <a:cs typeface="Arial"/>
              <a:sym typeface="Arial"/>
            </a:endParaRPr>
          </a:p>
        </p:txBody>
      </p:sp>
      <p:sp>
        <p:nvSpPr>
          <p:cNvPr id="62" name="Google Shape;62;p15"/>
          <p:cNvSpPr txBox="1">
            <a:spLocks noGrp="1"/>
          </p:cNvSpPr>
          <p:nvPr>
            <p:ph type="title"/>
          </p:nvPr>
        </p:nvSpPr>
        <p:spPr>
          <a:xfrm>
            <a:off x="838200" y="288481"/>
            <a:ext cx="10515600" cy="649600"/>
          </a:xfrm>
          <a:prstGeom prst="rect">
            <a:avLst/>
          </a:prstGeom>
          <a:noFill/>
          <a:ln>
            <a:noFill/>
          </a:ln>
        </p:spPr>
        <p:txBody>
          <a:bodyPr spcFirstLastPara="1" wrap="square" lIns="68575" tIns="68575" rIns="68575" bIns="68575" anchor="ctr" anchorCtr="0">
            <a:noAutofit/>
          </a:bodyPr>
          <a:lstStyle>
            <a:lvl1pPr marR="0" lvl="0" algn="r" rtl="0">
              <a:lnSpc>
                <a:spcPct val="90000"/>
              </a:lnSpc>
              <a:spcBef>
                <a:spcPts val="0"/>
              </a:spcBef>
              <a:spcAft>
                <a:spcPts val="0"/>
              </a:spcAft>
              <a:buClr>
                <a:schemeClr val="dk2"/>
              </a:buClr>
              <a:buSzPts val="3300"/>
              <a:buFont typeface="Arial"/>
              <a:buNone/>
              <a:defRPr sz="4400" b="1" i="0" u="none" strike="noStrike" cap="none">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sz="1867"/>
            </a:lvl2pPr>
            <a:lvl3pPr lvl="2" algn="l" rtl="0">
              <a:lnSpc>
                <a:spcPct val="100000"/>
              </a:lnSpc>
              <a:spcBef>
                <a:spcPts val="0"/>
              </a:spcBef>
              <a:spcAft>
                <a:spcPts val="0"/>
              </a:spcAft>
              <a:buSzPts val="1400"/>
              <a:buNone/>
              <a:defRPr sz="1867"/>
            </a:lvl3pPr>
            <a:lvl4pPr lvl="3" algn="l" rtl="0">
              <a:lnSpc>
                <a:spcPct val="100000"/>
              </a:lnSpc>
              <a:spcBef>
                <a:spcPts val="0"/>
              </a:spcBef>
              <a:spcAft>
                <a:spcPts val="0"/>
              </a:spcAft>
              <a:buSzPts val="1400"/>
              <a:buNone/>
              <a:defRPr sz="1867"/>
            </a:lvl4pPr>
            <a:lvl5pPr lvl="4" algn="l" rtl="0">
              <a:lnSpc>
                <a:spcPct val="100000"/>
              </a:lnSpc>
              <a:spcBef>
                <a:spcPts val="0"/>
              </a:spcBef>
              <a:spcAft>
                <a:spcPts val="0"/>
              </a:spcAft>
              <a:buSzPts val="1400"/>
              <a:buNone/>
              <a:defRPr sz="1867"/>
            </a:lvl5pPr>
            <a:lvl6pPr lvl="5" algn="l" rtl="0">
              <a:lnSpc>
                <a:spcPct val="100000"/>
              </a:lnSpc>
              <a:spcBef>
                <a:spcPts val="0"/>
              </a:spcBef>
              <a:spcAft>
                <a:spcPts val="0"/>
              </a:spcAft>
              <a:buSzPts val="1400"/>
              <a:buNone/>
              <a:defRPr sz="1867"/>
            </a:lvl6pPr>
            <a:lvl7pPr lvl="6" algn="l" rtl="0">
              <a:lnSpc>
                <a:spcPct val="100000"/>
              </a:lnSpc>
              <a:spcBef>
                <a:spcPts val="0"/>
              </a:spcBef>
              <a:spcAft>
                <a:spcPts val="0"/>
              </a:spcAft>
              <a:buSzPts val="1400"/>
              <a:buNone/>
              <a:defRPr sz="1867"/>
            </a:lvl7pPr>
            <a:lvl8pPr lvl="7" algn="l" rtl="0">
              <a:lnSpc>
                <a:spcPct val="100000"/>
              </a:lnSpc>
              <a:spcBef>
                <a:spcPts val="0"/>
              </a:spcBef>
              <a:spcAft>
                <a:spcPts val="0"/>
              </a:spcAft>
              <a:buSzPts val="1400"/>
              <a:buNone/>
              <a:defRPr sz="1867"/>
            </a:lvl8pPr>
            <a:lvl9pPr lvl="8" algn="l" rtl="0">
              <a:lnSpc>
                <a:spcPct val="100000"/>
              </a:lnSpc>
              <a:spcBef>
                <a:spcPts val="0"/>
              </a:spcBef>
              <a:spcAft>
                <a:spcPts val="0"/>
              </a:spcAft>
              <a:buSzPts val="1400"/>
              <a:buNone/>
              <a:defRPr sz="1867"/>
            </a:lvl9pPr>
          </a:lstStyle>
          <a:p>
            <a:endParaRPr/>
          </a:p>
        </p:txBody>
      </p:sp>
      <p:sp>
        <p:nvSpPr>
          <p:cNvPr id="63" name="Google Shape;63;p15"/>
          <p:cNvSpPr txBox="1">
            <a:spLocks noGrp="1"/>
          </p:cNvSpPr>
          <p:nvPr>
            <p:ph type="body" idx="1"/>
          </p:nvPr>
        </p:nvSpPr>
        <p:spPr>
          <a:xfrm>
            <a:off x="838200" y="1115121"/>
            <a:ext cx="10515600" cy="5062000"/>
          </a:xfrm>
          <a:prstGeom prst="rect">
            <a:avLst/>
          </a:prstGeom>
          <a:noFill/>
          <a:ln>
            <a:noFill/>
          </a:ln>
        </p:spPr>
        <p:txBody>
          <a:bodyPr spcFirstLastPara="1" wrap="square" lIns="68575" tIns="68575" rIns="68575" bIns="685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64" name="Google Shape;64;p15"/>
          <p:cNvSpPr txBox="1">
            <a:spLocks noGrp="1"/>
          </p:cNvSpPr>
          <p:nvPr>
            <p:ph type="ftr" idx="11"/>
          </p:nvPr>
        </p:nvSpPr>
        <p:spPr>
          <a:xfrm>
            <a:off x="2553629" y="6492875"/>
            <a:ext cx="1394000" cy="3652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Arial"/>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65" name="Google Shape;65;p15"/>
          <p:cNvSpPr txBox="1">
            <a:spLocks noGrp="1"/>
          </p:cNvSpPr>
          <p:nvPr>
            <p:ph type="sldNum" idx="12"/>
          </p:nvPr>
        </p:nvSpPr>
        <p:spPr>
          <a:xfrm>
            <a:off x="1688480" y="6492875"/>
            <a:ext cx="686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66" name="Google Shape;66;p15"/>
          <p:cNvPicPr preferRelativeResize="0"/>
          <p:nvPr/>
        </p:nvPicPr>
        <p:blipFill rotWithShape="1">
          <a:blip r:embed="rId2">
            <a:alphaModFix/>
          </a:blip>
          <a:srcRect/>
          <a:stretch/>
        </p:blipFill>
        <p:spPr>
          <a:xfrm>
            <a:off x="0" y="5759826"/>
            <a:ext cx="11972544" cy="1103823"/>
          </a:xfrm>
          <a:prstGeom prst="rect">
            <a:avLst/>
          </a:prstGeom>
          <a:noFill/>
          <a:ln>
            <a:noFill/>
          </a:ln>
        </p:spPr>
      </p:pic>
    </p:spTree>
    <p:extLst>
      <p:ext uri="{BB962C8B-B14F-4D97-AF65-F5344CB8AC3E}">
        <p14:creationId xmlns:p14="http://schemas.microsoft.com/office/powerpoint/2010/main" val="3150767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74"/>
        <p:cNvGrpSpPr/>
        <p:nvPr/>
      </p:nvGrpSpPr>
      <p:grpSpPr>
        <a:xfrm>
          <a:off x="0" y="0"/>
          <a:ext cx="0" cy="0"/>
          <a:chOff x="0" y="0"/>
          <a:chExt cx="0" cy="0"/>
        </a:xfrm>
      </p:grpSpPr>
      <p:sp>
        <p:nvSpPr>
          <p:cNvPr id="75" name="Google Shape;75;p17"/>
          <p:cNvSpPr/>
          <p:nvPr/>
        </p:nvSpPr>
        <p:spPr>
          <a:xfrm>
            <a:off x="0" y="169568"/>
            <a:ext cx="12192000" cy="866400"/>
          </a:xfrm>
          <a:prstGeom prst="rect">
            <a:avLst/>
          </a:prstGeom>
          <a:gradFill>
            <a:gsLst>
              <a:gs pos="0">
                <a:srgbClr val="DCF2ED"/>
              </a:gs>
              <a:gs pos="100000">
                <a:schemeClr val="lt1"/>
              </a:gs>
            </a:gsLst>
            <a:lin ang="13199916"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D9F7F7"/>
              </a:solidFill>
              <a:latin typeface="Arial"/>
              <a:ea typeface="Arial"/>
              <a:cs typeface="Arial"/>
              <a:sym typeface="Arial"/>
            </a:endParaRPr>
          </a:p>
        </p:txBody>
      </p:sp>
      <p:sp>
        <p:nvSpPr>
          <p:cNvPr id="76" name="Google Shape;76;p17"/>
          <p:cNvSpPr txBox="1">
            <a:spLocks noGrp="1"/>
          </p:cNvSpPr>
          <p:nvPr>
            <p:ph type="title"/>
          </p:nvPr>
        </p:nvSpPr>
        <p:spPr>
          <a:xfrm>
            <a:off x="838200" y="288481"/>
            <a:ext cx="10515600" cy="649600"/>
          </a:xfrm>
          <a:prstGeom prst="rect">
            <a:avLst/>
          </a:prstGeom>
          <a:noFill/>
          <a:ln>
            <a:noFill/>
          </a:ln>
        </p:spPr>
        <p:txBody>
          <a:bodyPr spcFirstLastPara="1" wrap="square" lIns="68575" tIns="68575" rIns="68575" bIns="68575" anchor="ctr" anchorCtr="0">
            <a:noAutofit/>
          </a:bodyPr>
          <a:lstStyle>
            <a:lvl1pPr marR="0" lvl="0" algn="r" rtl="0">
              <a:lnSpc>
                <a:spcPct val="90000"/>
              </a:lnSpc>
              <a:spcBef>
                <a:spcPts val="0"/>
              </a:spcBef>
              <a:spcAft>
                <a:spcPts val="0"/>
              </a:spcAft>
              <a:buClr>
                <a:schemeClr val="dk2"/>
              </a:buClr>
              <a:buSzPts val="3300"/>
              <a:buFont typeface="Arial"/>
              <a:buNone/>
              <a:defRPr sz="4400" b="1" i="0" u="none" strike="noStrike" cap="none">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sz="1867"/>
            </a:lvl2pPr>
            <a:lvl3pPr lvl="2" algn="l" rtl="0">
              <a:lnSpc>
                <a:spcPct val="100000"/>
              </a:lnSpc>
              <a:spcBef>
                <a:spcPts val="0"/>
              </a:spcBef>
              <a:spcAft>
                <a:spcPts val="0"/>
              </a:spcAft>
              <a:buSzPts val="1400"/>
              <a:buNone/>
              <a:defRPr sz="1867"/>
            </a:lvl3pPr>
            <a:lvl4pPr lvl="3" algn="l" rtl="0">
              <a:lnSpc>
                <a:spcPct val="100000"/>
              </a:lnSpc>
              <a:spcBef>
                <a:spcPts val="0"/>
              </a:spcBef>
              <a:spcAft>
                <a:spcPts val="0"/>
              </a:spcAft>
              <a:buSzPts val="1400"/>
              <a:buNone/>
              <a:defRPr sz="1867"/>
            </a:lvl4pPr>
            <a:lvl5pPr lvl="4" algn="l" rtl="0">
              <a:lnSpc>
                <a:spcPct val="100000"/>
              </a:lnSpc>
              <a:spcBef>
                <a:spcPts val="0"/>
              </a:spcBef>
              <a:spcAft>
                <a:spcPts val="0"/>
              </a:spcAft>
              <a:buSzPts val="1400"/>
              <a:buNone/>
              <a:defRPr sz="1867"/>
            </a:lvl5pPr>
            <a:lvl6pPr lvl="5" algn="l" rtl="0">
              <a:lnSpc>
                <a:spcPct val="100000"/>
              </a:lnSpc>
              <a:spcBef>
                <a:spcPts val="0"/>
              </a:spcBef>
              <a:spcAft>
                <a:spcPts val="0"/>
              </a:spcAft>
              <a:buSzPts val="1400"/>
              <a:buNone/>
              <a:defRPr sz="1867"/>
            </a:lvl6pPr>
            <a:lvl7pPr lvl="6" algn="l" rtl="0">
              <a:lnSpc>
                <a:spcPct val="100000"/>
              </a:lnSpc>
              <a:spcBef>
                <a:spcPts val="0"/>
              </a:spcBef>
              <a:spcAft>
                <a:spcPts val="0"/>
              </a:spcAft>
              <a:buSzPts val="1400"/>
              <a:buNone/>
              <a:defRPr sz="1867"/>
            </a:lvl7pPr>
            <a:lvl8pPr lvl="7" algn="l" rtl="0">
              <a:lnSpc>
                <a:spcPct val="100000"/>
              </a:lnSpc>
              <a:spcBef>
                <a:spcPts val="0"/>
              </a:spcBef>
              <a:spcAft>
                <a:spcPts val="0"/>
              </a:spcAft>
              <a:buSzPts val="1400"/>
              <a:buNone/>
              <a:defRPr sz="1867"/>
            </a:lvl8pPr>
            <a:lvl9pPr lvl="8" algn="l" rtl="0">
              <a:lnSpc>
                <a:spcPct val="100000"/>
              </a:lnSpc>
              <a:spcBef>
                <a:spcPts val="0"/>
              </a:spcBef>
              <a:spcAft>
                <a:spcPts val="0"/>
              </a:spcAft>
              <a:buSzPts val="1400"/>
              <a:buNone/>
              <a:defRPr sz="1867"/>
            </a:lvl9pPr>
          </a:lstStyle>
          <a:p>
            <a:endParaRPr/>
          </a:p>
        </p:txBody>
      </p:sp>
      <p:sp>
        <p:nvSpPr>
          <p:cNvPr id="77" name="Google Shape;77;p17"/>
          <p:cNvSpPr txBox="1">
            <a:spLocks noGrp="1"/>
          </p:cNvSpPr>
          <p:nvPr>
            <p:ph type="ftr" idx="11"/>
          </p:nvPr>
        </p:nvSpPr>
        <p:spPr>
          <a:xfrm>
            <a:off x="2553629" y="6492875"/>
            <a:ext cx="1394000" cy="3652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Arial"/>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78" name="Google Shape;78;p17"/>
          <p:cNvSpPr txBox="1">
            <a:spLocks noGrp="1"/>
          </p:cNvSpPr>
          <p:nvPr>
            <p:ph type="sldNum" idx="12"/>
          </p:nvPr>
        </p:nvSpPr>
        <p:spPr>
          <a:xfrm>
            <a:off x="1688480" y="6492875"/>
            <a:ext cx="686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803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32"/>
        <p:cNvGrpSpPr/>
        <p:nvPr/>
      </p:nvGrpSpPr>
      <p:grpSpPr>
        <a:xfrm>
          <a:off x="0" y="0"/>
          <a:ext cx="0" cy="0"/>
          <a:chOff x="0" y="0"/>
          <a:chExt cx="0" cy="0"/>
        </a:xfrm>
      </p:grpSpPr>
      <p:pic>
        <p:nvPicPr>
          <p:cNvPr id="33" name="Google Shape;33;p24"/>
          <p:cNvPicPr preferRelativeResize="0"/>
          <p:nvPr/>
        </p:nvPicPr>
        <p:blipFill rotWithShape="1">
          <a:blip r:embed="rId2">
            <a:alphaModFix/>
          </a:blip>
          <a:srcRect/>
          <a:stretch/>
        </p:blipFill>
        <p:spPr>
          <a:xfrm>
            <a:off x="0" y="5759825"/>
            <a:ext cx="11972544" cy="1103823"/>
          </a:xfrm>
          <a:prstGeom prst="rect">
            <a:avLst/>
          </a:prstGeom>
          <a:noFill/>
          <a:ln>
            <a:noFill/>
          </a:ln>
        </p:spPr>
      </p:pic>
      <p:sp>
        <p:nvSpPr>
          <p:cNvPr id="34" name="Google Shape;34;p24"/>
          <p:cNvSpPr txBox="1">
            <a:spLocks noGrp="1"/>
          </p:cNvSpPr>
          <p:nvPr>
            <p:ph type="title"/>
          </p:nvPr>
        </p:nvSpPr>
        <p:spPr>
          <a:xfrm>
            <a:off x="838200" y="288481"/>
            <a:ext cx="10515600" cy="649636"/>
          </a:xfrm>
          <a:prstGeom prst="rect">
            <a:avLst/>
          </a:prstGeom>
          <a:noFill/>
          <a:ln>
            <a:noFill/>
          </a:ln>
        </p:spPr>
        <p:txBody>
          <a:bodyPr spcFirstLastPara="1" wrap="square" lIns="91425" tIns="91425" rIns="91425" bIns="91425" anchor="ctr" anchorCtr="0">
            <a:noAutofit/>
          </a:bodyPr>
          <a:lstStyle>
            <a:lvl1pPr marR="0" lvl="0" algn="r">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5" name="Google Shape;35;p24"/>
          <p:cNvSpPr txBox="1">
            <a:spLocks noGrp="1"/>
          </p:cNvSpPr>
          <p:nvPr>
            <p:ph type="body" idx="1"/>
          </p:nvPr>
        </p:nvSpPr>
        <p:spPr>
          <a:xfrm>
            <a:off x="838200" y="1115122"/>
            <a:ext cx="10515600" cy="5061841"/>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24"/>
          <p:cNvSpPr txBox="1">
            <a:spLocks noGrp="1"/>
          </p:cNvSpPr>
          <p:nvPr>
            <p:ph type="ftr" idx="11"/>
          </p:nvPr>
        </p:nvSpPr>
        <p:spPr>
          <a:xfrm>
            <a:off x="2553629" y="6492875"/>
            <a:ext cx="1393902"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24"/>
          <p:cNvSpPr txBox="1">
            <a:spLocks noGrp="1"/>
          </p:cNvSpPr>
          <p:nvPr>
            <p:ph type="sldNum" idx="12"/>
          </p:nvPr>
        </p:nvSpPr>
        <p:spPr>
          <a:xfrm>
            <a:off x="1688480" y="6492875"/>
            <a:ext cx="685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24"/>
          <p:cNvPicPr preferRelativeResize="0"/>
          <p:nvPr/>
        </p:nvPicPr>
        <p:blipFill rotWithShape="1">
          <a:blip r:embed="rId3">
            <a:alphaModFix/>
          </a:blip>
          <a:srcRect/>
          <a:stretch/>
        </p:blipFill>
        <p:spPr>
          <a:xfrm>
            <a:off x="10363200" y="5945765"/>
            <a:ext cx="1630725" cy="7320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79"/>
        <p:cNvGrpSpPr/>
        <p:nvPr/>
      </p:nvGrpSpPr>
      <p:grpSpPr>
        <a:xfrm>
          <a:off x="0" y="0"/>
          <a:ext cx="0" cy="0"/>
          <a:chOff x="0" y="0"/>
          <a:chExt cx="0" cy="0"/>
        </a:xfrm>
      </p:grpSpPr>
      <p:pic>
        <p:nvPicPr>
          <p:cNvPr id="80" name="Google Shape;80;p18"/>
          <p:cNvPicPr preferRelativeResize="0"/>
          <p:nvPr/>
        </p:nvPicPr>
        <p:blipFill rotWithShape="1">
          <a:blip r:embed="rId2">
            <a:alphaModFix/>
          </a:blip>
          <a:srcRect/>
          <a:stretch/>
        </p:blipFill>
        <p:spPr>
          <a:xfrm>
            <a:off x="0" y="5759826"/>
            <a:ext cx="11972544" cy="1103823"/>
          </a:xfrm>
          <a:prstGeom prst="rect">
            <a:avLst/>
          </a:prstGeom>
          <a:noFill/>
          <a:ln>
            <a:noFill/>
          </a:ln>
        </p:spPr>
      </p:pic>
      <p:sp>
        <p:nvSpPr>
          <p:cNvPr id="81" name="Google Shape;81;p18"/>
          <p:cNvSpPr/>
          <p:nvPr/>
        </p:nvSpPr>
        <p:spPr>
          <a:xfrm>
            <a:off x="0" y="169568"/>
            <a:ext cx="12192000" cy="866400"/>
          </a:xfrm>
          <a:prstGeom prst="rect">
            <a:avLst/>
          </a:prstGeom>
          <a:gradFill>
            <a:gsLst>
              <a:gs pos="0">
                <a:srgbClr val="DCF2ED"/>
              </a:gs>
              <a:gs pos="100000">
                <a:srgbClr val="FFFFFF">
                  <a:alpha val="0"/>
                </a:srgbClr>
              </a:gs>
            </a:gsLst>
            <a:lin ang="13199916"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D9F7F7"/>
              </a:solidFill>
              <a:latin typeface="Arial"/>
              <a:ea typeface="Arial"/>
              <a:cs typeface="Arial"/>
              <a:sym typeface="Arial"/>
            </a:endParaRPr>
          </a:p>
        </p:txBody>
      </p:sp>
      <p:sp>
        <p:nvSpPr>
          <p:cNvPr id="82" name="Google Shape;82;p18"/>
          <p:cNvSpPr txBox="1">
            <a:spLocks noGrp="1"/>
          </p:cNvSpPr>
          <p:nvPr>
            <p:ph type="title"/>
          </p:nvPr>
        </p:nvSpPr>
        <p:spPr>
          <a:xfrm>
            <a:off x="838200" y="288481"/>
            <a:ext cx="10515600" cy="649600"/>
          </a:xfrm>
          <a:prstGeom prst="rect">
            <a:avLst/>
          </a:prstGeom>
          <a:noFill/>
          <a:ln>
            <a:noFill/>
          </a:ln>
        </p:spPr>
        <p:txBody>
          <a:bodyPr spcFirstLastPara="1" wrap="square" lIns="68575" tIns="68575" rIns="68575" bIns="68575" anchor="ctr" anchorCtr="0">
            <a:noAutofit/>
          </a:bodyPr>
          <a:lstStyle>
            <a:lvl1pPr marR="0" lvl="0" algn="r" rtl="0">
              <a:lnSpc>
                <a:spcPct val="90000"/>
              </a:lnSpc>
              <a:spcBef>
                <a:spcPts val="0"/>
              </a:spcBef>
              <a:spcAft>
                <a:spcPts val="0"/>
              </a:spcAft>
              <a:buClr>
                <a:schemeClr val="dk2"/>
              </a:buClr>
              <a:buSzPts val="3300"/>
              <a:buFont typeface="Arial"/>
              <a:buNone/>
              <a:defRPr sz="4400" b="1" i="0" u="none" strike="noStrike" cap="none">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sz="1867"/>
            </a:lvl2pPr>
            <a:lvl3pPr lvl="2" algn="l" rtl="0">
              <a:lnSpc>
                <a:spcPct val="100000"/>
              </a:lnSpc>
              <a:spcBef>
                <a:spcPts val="0"/>
              </a:spcBef>
              <a:spcAft>
                <a:spcPts val="0"/>
              </a:spcAft>
              <a:buSzPts val="1400"/>
              <a:buNone/>
              <a:defRPr sz="1867"/>
            </a:lvl3pPr>
            <a:lvl4pPr lvl="3" algn="l" rtl="0">
              <a:lnSpc>
                <a:spcPct val="100000"/>
              </a:lnSpc>
              <a:spcBef>
                <a:spcPts val="0"/>
              </a:spcBef>
              <a:spcAft>
                <a:spcPts val="0"/>
              </a:spcAft>
              <a:buSzPts val="1400"/>
              <a:buNone/>
              <a:defRPr sz="1867"/>
            </a:lvl4pPr>
            <a:lvl5pPr lvl="4" algn="l" rtl="0">
              <a:lnSpc>
                <a:spcPct val="100000"/>
              </a:lnSpc>
              <a:spcBef>
                <a:spcPts val="0"/>
              </a:spcBef>
              <a:spcAft>
                <a:spcPts val="0"/>
              </a:spcAft>
              <a:buSzPts val="1400"/>
              <a:buNone/>
              <a:defRPr sz="1867"/>
            </a:lvl5pPr>
            <a:lvl6pPr lvl="5" algn="l" rtl="0">
              <a:lnSpc>
                <a:spcPct val="100000"/>
              </a:lnSpc>
              <a:spcBef>
                <a:spcPts val="0"/>
              </a:spcBef>
              <a:spcAft>
                <a:spcPts val="0"/>
              </a:spcAft>
              <a:buSzPts val="1400"/>
              <a:buNone/>
              <a:defRPr sz="1867"/>
            </a:lvl6pPr>
            <a:lvl7pPr lvl="6" algn="l" rtl="0">
              <a:lnSpc>
                <a:spcPct val="100000"/>
              </a:lnSpc>
              <a:spcBef>
                <a:spcPts val="0"/>
              </a:spcBef>
              <a:spcAft>
                <a:spcPts val="0"/>
              </a:spcAft>
              <a:buSzPts val="1400"/>
              <a:buNone/>
              <a:defRPr sz="1867"/>
            </a:lvl7pPr>
            <a:lvl8pPr lvl="7" algn="l" rtl="0">
              <a:lnSpc>
                <a:spcPct val="100000"/>
              </a:lnSpc>
              <a:spcBef>
                <a:spcPts val="0"/>
              </a:spcBef>
              <a:spcAft>
                <a:spcPts val="0"/>
              </a:spcAft>
              <a:buSzPts val="1400"/>
              <a:buNone/>
              <a:defRPr sz="1867"/>
            </a:lvl8pPr>
            <a:lvl9pPr lvl="8" algn="l" rtl="0">
              <a:lnSpc>
                <a:spcPct val="100000"/>
              </a:lnSpc>
              <a:spcBef>
                <a:spcPts val="0"/>
              </a:spcBef>
              <a:spcAft>
                <a:spcPts val="0"/>
              </a:spcAft>
              <a:buSzPts val="1400"/>
              <a:buNone/>
              <a:defRPr sz="1867"/>
            </a:lvl9pPr>
          </a:lstStyle>
          <a:p>
            <a:endParaRPr/>
          </a:p>
        </p:txBody>
      </p:sp>
      <p:sp>
        <p:nvSpPr>
          <p:cNvPr id="83" name="Google Shape;83;p18"/>
          <p:cNvSpPr txBox="1">
            <a:spLocks noGrp="1"/>
          </p:cNvSpPr>
          <p:nvPr>
            <p:ph type="body" idx="1"/>
          </p:nvPr>
        </p:nvSpPr>
        <p:spPr>
          <a:xfrm>
            <a:off x="838200" y="1115121"/>
            <a:ext cx="10515600" cy="5062000"/>
          </a:xfrm>
          <a:prstGeom prst="rect">
            <a:avLst/>
          </a:prstGeom>
          <a:noFill/>
          <a:ln>
            <a:noFill/>
          </a:ln>
        </p:spPr>
        <p:txBody>
          <a:bodyPr spcFirstLastPara="1" wrap="square" lIns="68575" tIns="68575" rIns="68575" bIns="685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84" name="Google Shape;84;p18"/>
          <p:cNvSpPr txBox="1">
            <a:spLocks noGrp="1"/>
          </p:cNvSpPr>
          <p:nvPr>
            <p:ph type="ftr" idx="11"/>
          </p:nvPr>
        </p:nvSpPr>
        <p:spPr>
          <a:xfrm>
            <a:off x="2553629" y="6492875"/>
            <a:ext cx="1394000" cy="3652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888888"/>
              </a:buClr>
              <a:buSzPts val="900"/>
              <a:buFont typeface="Arial"/>
              <a:buNone/>
              <a:defRPr sz="1200">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endParaRPr/>
          </a:p>
        </p:txBody>
      </p:sp>
      <p:sp>
        <p:nvSpPr>
          <p:cNvPr id="85" name="Google Shape;85;p18"/>
          <p:cNvSpPr txBox="1">
            <a:spLocks noGrp="1"/>
          </p:cNvSpPr>
          <p:nvPr>
            <p:ph type="sldNum" idx="12"/>
          </p:nvPr>
        </p:nvSpPr>
        <p:spPr>
          <a:xfrm>
            <a:off x="1688480" y="6492875"/>
            <a:ext cx="686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pic>
        <p:nvPicPr>
          <p:cNvPr id="86" name="Google Shape;86;p18"/>
          <p:cNvPicPr preferRelativeResize="0"/>
          <p:nvPr/>
        </p:nvPicPr>
        <p:blipFill rotWithShape="1">
          <a:blip r:embed="rId3">
            <a:alphaModFix/>
          </a:blip>
          <a:srcRect/>
          <a:stretch/>
        </p:blipFill>
        <p:spPr>
          <a:xfrm>
            <a:off x="10363200" y="5945766"/>
            <a:ext cx="1630725" cy="732025"/>
          </a:xfrm>
          <a:prstGeom prst="rect">
            <a:avLst/>
          </a:prstGeom>
          <a:noFill/>
          <a:ln>
            <a:noFill/>
          </a:ln>
        </p:spPr>
      </p:pic>
    </p:spTree>
    <p:extLst>
      <p:ext uri="{BB962C8B-B14F-4D97-AF65-F5344CB8AC3E}">
        <p14:creationId xmlns:p14="http://schemas.microsoft.com/office/powerpoint/2010/main" val="92175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491149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
        <p:cNvGrpSpPr/>
        <p:nvPr/>
      </p:nvGrpSpPr>
      <p:grpSpPr>
        <a:xfrm>
          <a:off x="0" y="0"/>
          <a:ext cx="0" cy="0"/>
          <a:chOff x="0" y="0"/>
          <a:chExt cx="0" cy="0"/>
        </a:xfrm>
      </p:grpSpPr>
      <p:sp>
        <p:nvSpPr>
          <p:cNvPr id="26" name="Google Shape;26;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9414297"/>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0297467"/>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511327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14419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760512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280694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7928152"/>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825120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44"/>
        <p:cNvGrpSpPr/>
        <p:nvPr/>
      </p:nvGrpSpPr>
      <p:grpSpPr>
        <a:xfrm>
          <a:off x="0" y="0"/>
          <a:ext cx="0" cy="0"/>
          <a:chOff x="0" y="0"/>
          <a:chExt cx="0" cy="0"/>
        </a:xfrm>
      </p:grpSpPr>
      <p:sp>
        <p:nvSpPr>
          <p:cNvPr id="45" name="Google Shape;45;p22"/>
          <p:cNvSpPr/>
          <p:nvPr/>
        </p:nvSpPr>
        <p:spPr>
          <a:xfrm>
            <a:off x="0" y="169568"/>
            <a:ext cx="12192000" cy="866487"/>
          </a:xfrm>
          <a:prstGeom prst="rect">
            <a:avLst/>
          </a:prstGeom>
          <a:gradFill>
            <a:gsLst>
              <a:gs pos="0">
                <a:srgbClr val="DCF2ED"/>
              </a:gs>
              <a:gs pos="100000">
                <a:srgbClr val="FFFFFF">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9F7F7"/>
              </a:solidFill>
              <a:latin typeface="Calibri"/>
              <a:ea typeface="Calibri"/>
              <a:cs typeface="Calibri"/>
              <a:sym typeface="Calibri"/>
            </a:endParaRPr>
          </a:p>
        </p:txBody>
      </p:sp>
      <p:sp>
        <p:nvSpPr>
          <p:cNvPr id="46" name="Google Shape;46;p22"/>
          <p:cNvSpPr txBox="1">
            <a:spLocks noGrp="1"/>
          </p:cNvSpPr>
          <p:nvPr>
            <p:ph type="title"/>
          </p:nvPr>
        </p:nvSpPr>
        <p:spPr>
          <a:xfrm>
            <a:off x="838200" y="288481"/>
            <a:ext cx="10515600" cy="649636"/>
          </a:xfrm>
          <a:prstGeom prst="rect">
            <a:avLst/>
          </a:prstGeom>
          <a:noFill/>
          <a:ln>
            <a:noFill/>
          </a:ln>
        </p:spPr>
        <p:txBody>
          <a:bodyPr spcFirstLastPara="1" wrap="square" lIns="91425" tIns="91425" rIns="91425" bIns="91425" anchor="ctr" anchorCtr="0">
            <a:noAutofit/>
          </a:bodyPr>
          <a:lstStyle>
            <a:lvl1pPr marR="0" lvl="0" algn="r">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7" name="Google Shape;47;p22"/>
          <p:cNvSpPr txBox="1">
            <a:spLocks noGrp="1"/>
          </p:cNvSpPr>
          <p:nvPr>
            <p:ph type="body" idx="1"/>
          </p:nvPr>
        </p:nvSpPr>
        <p:spPr>
          <a:xfrm>
            <a:off x="838200" y="1115122"/>
            <a:ext cx="10515600" cy="5061841"/>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2"/>
          <p:cNvSpPr txBox="1">
            <a:spLocks noGrp="1"/>
          </p:cNvSpPr>
          <p:nvPr>
            <p:ph type="ftr" idx="11"/>
          </p:nvPr>
        </p:nvSpPr>
        <p:spPr>
          <a:xfrm>
            <a:off x="2553629" y="6492875"/>
            <a:ext cx="1393902"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22"/>
          <p:cNvSpPr txBox="1">
            <a:spLocks noGrp="1"/>
          </p:cNvSpPr>
          <p:nvPr>
            <p:ph type="sldNum" idx="12"/>
          </p:nvPr>
        </p:nvSpPr>
        <p:spPr>
          <a:xfrm>
            <a:off x="1688480" y="6492875"/>
            <a:ext cx="685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0" name="Google Shape;50;p22"/>
          <p:cNvPicPr preferRelativeResize="0"/>
          <p:nvPr/>
        </p:nvPicPr>
        <p:blipFill rotWithShape="1">
          <a:blip r:embed="rId2">
            <a:alphaModFix/>
          </a:blip>
          <a:srcRect/>
          <a:stretch/>
        </p:blipFill>
        <p:spPr>
          <a:xfrm>
            <a:off x="0" y="5759825"/>
            <a:ext cx="11972544" cy="110382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8258263"/>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51"/>
        <p:cNvGrpSpPr/>
        <p:nvPr/>
      </p:nvGrpSpPr>
      <p:grpSpPr>
        <a:xfrm>
          <a:off x="0" y="0"/>
          <a:ext cx="0" cy="0"/>
          <a:chOff x="0" y="0"/>
          <a:chExt cx="0" cy="0"/>
        </a:xfrm>
      </p:grpSpPr>
      <p:sp>
        <p:nvSpPr>
          <p:cNvPr id="52" name="Google Shape;52;p25"/>
          <p:cNvSpPr/>
          <p:nvPr/>
        </p:nvSpPr>
        <p:spPr>
          <a:xfrm>
            <a:off x="0" y="169568"/>
            <a:ext cx="12192000" cy="866487"/>
          </a:xfrm>
          <a:prstGeom prst="rect">
            <a:avLst/>
          </a:prstGeom>
          <a:gradFill>
            <a:gsLst>
              <a:gs pos="0">
                <a:srgbClr val="DCF2ED"/>
              </a:gs>
              <a:gs pos="100000">
                <a:srgbClr val="FFFFFF">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9F7F7"/>
              </a:solidFill>
              <a:latin typeface="Calibri"/>
              <a:ea typeface="Calibri"/>
              <a:cs typeface="Calibri"/>
              <a:sym typeface="Calibri"/>
            </a:endParaRPr>
          </a:p>
        </p:txBody>
      </p:sp>
      <p:sp>
        <p:nvSpPr>
          <p:cNvPr id="53" name="Google Shape;53;p25"/>
          <p:cNvSpPr txBox="1">
            <a:spLocks noGrp="1"/>
          </p:cNvSpPr>
          <p:nvPr>
            <p:ph type="title"/>
          </p:nvPr>
        </p:nvSpPr>
        <p:spPr>
          <a:xfrm>
            <a:off x="838200" y="288481"/>
            <a:ext cx="10515600" cy="649636"/>
          </a:xfrm>
          <a:prstGeom prst="rect">
            <a:avLst/>
          </a:prstGeom>
          <a:noFill/>
          <a:ln>
            <a:noFill/>
          </a:ln>
        </p:spPr>
        <p:txBody>
          <a:bodyPr spcFirstLastPara="1" wrap="square" lIns="91425" tIns="91425" rIns="91425" bIns="91425" anchor="ctr" anchorCtr="0">
            <a:noAutofit/>
          </a:bodyPr>
          <a:lstStyle>
            <a:lvl1pPr marR="0" lvl="0" algn="r">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4" name="Google Shape;54;p25"/>
          <p:cNvSpPr txBox="1">
            <a:spLocks noGrp="1"/>
          </p:cNvSpPr>
          <p:nvPr>
            <p:ph type="ftr" idx="11"/>
          </p:nvPr>
        </p:nvSpPr>
        <p:spPr>
          <a:xfrm>
            <a:off x="2553629" y="6492875"/>
            <a:ext cx="1393902"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25"/>
          <p:cNvSpPr txBox="1">
            <a:spLocks noGrp="1"/>
          </p:cNvSpPr>
          <p:nvPr>
            <p:ph type="sldNum" idx="12"/>
          </p:nvPr>
        </p:nvSpPr>
        <p:spPr>
          <a:xfrm>
            <a:off x="1688480" y="6492875"/>
            <a:ext cx="685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25"/>
          <p:cNvPicPr preferRelativeResize="0"/>
          <p:nvPr/>
        </p:nvPicPr>
        <p:blipFill rotWithShape="1">
          <a:blip r:embed="rId2">
            <a:alphaModFix/>
          </a:blip>
          <a:srcRect/>
          <a:stretch/>
        </p:blipFill>
        <p:spPr>
          <a:xfrm>
            <a:off x="10363200" y="5945765"/>
            <a:ext cx="1630725" cy="7320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9945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94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167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148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1741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8"/>
          <p:cNvSpPr txBox="1"/>
          <p:nvPr/>
        </p:nvSpPr>
        <p:spPr>
          <a:xfrm>
            <a:off x="0" y="1155831"/>
            <a:ext cx="12080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664727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4"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463200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Kathy@base.educa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pic>
        <p:nvPicPr>
          <p:cNvPr id="177" name="Google Shape;177;p33"/>
          <p:cNvPicPr preferRelativeResize="0"/>
          <p:nvPr/>
        </p:nvPicPr>
        <p:blipFill rotWithShape="1">
          <a:blip r:embed="rId4">
            <a:alphaModFix/>
          </a:blip>
          <a:srcRect t="25402" b="29866"/>
          <a:stretch/>
        </p:blipFill>
        <p:spPr>
          <a:xfrm>
            <a:off x="10368375" y="5969196"/>
            <a:ext cx="1618925" cy="724125"/>
          </a:xfrm>
          <a:prstGeom prst="rect">
            <a:avLst/>
          </a:prstGeom>
          <a:noFill/>
          <a:ln>
            <a:noFill/>
          </a:ln>
        </p:spPr>
      </p:pic>
      <p:sp>
        <p:nvSpPr>
          <p:cNvPr id="178" name="Google Shape;178;p33"/>
          <p:cNvSpPr txBox="1"/>
          <p:nvPr/>
        </p:nvSpPr>
        <p:spPr>
          <a:xfrm>
            <a:off x="6096000" y="3386202"/>
            <a:ext cx="5363694" cy="1179600"/>
          </a:xfrm>
          <a:prstGeom prst="rect">
            <a:avLst/>
          </a:prstGeom>
          <a:noFill/>
          <a:ln>
            <a:noFill/>
          </a:ln>
        </p:spPr>
        <p:txBody>
          <a:bodyPr spcFirstLastPara="1" wrap="square" lIns="91433" tIns="45700" rIns="91433" bIns="45700" anchor="t" anchorCtr="0">
            <a:noAutofit/>
          </a:bodyPr>
          <a:lstStyle/>
          <a:p>
            <a:pPr algn="ctr" defTabSz="1219170">
              <a:buClr>
                <a:srgbClr val="337588"/>
              </a:buClr>
              <a:buSzPts val="600"/>
            </a:pPr>
            <a:endParaRPr sz="3600" b="1" dirty="0">
              <a:solidFill>
                <a:srgbClr val="337588"/>
              </a:solidFill>
              <a:latin typeface="Century Gothic"/>
              <a:ea typeface="Century Gothic"/>
              <a:cs typeface="Century Gothic"/>
              <a:sym typeface="Century Gothic"/>
            </a:endParaRPr>
          </a:p>
        </p:txBody>
      </p:sp>
      <p:pic>
        <p:nvPicPr>
          <p:cNvPr id="179" name="Google Shape;179;p33"/>
          <p:cNvPicPr preferRelativeResize="0"/>
          <p:nvPr/>
        </p:nvPicPr>
        <p:blipFill rotWithShape="1">
          <a:blip r:embed="rId5">
            <a:alphaModFix/>
          </a:blip>
          <a:srcRect/>
          <a:stretch/>
        </p:blipFill>
        <p:spPr>
          <a:xfrm>
            <a:off x="6221000" y="726700"/>
            <a:ext cx="4883251" cy="2516499"/>
          </a:xfrm>
          <a:prstGeom prst="rect">
            <a:avLst/>
          </a:prstGeom>
          <a:noFill/>
          <a:ln>
            <a:noFill/>
          </a:ln>
        </p:spPr>
      </p:pic>
      <p:sp>
        <p:nvSpPr>
          <p:cNvPr id="2" name="TextBox 1">
            <a:extLst>
              <a:ext uri="{FF2B5EF4-FFF2-40B4-BE49-F238E27FC236}">
                <a16:creationId xmlns:a16="http://schemas.microsoft.com/office/drawing/2014/main" id="{146F3192-225A-06F0-E6C8-D64E42AD70C5}"/>
              </a:ext>
            </a:extLst>
          </p:cNvPr>
          <p:cNvSpPr txBox="1"/>
          <p:nvPr/>
        </p:nvSpPr>
        <p:spPr>
          <a:xfrm>
            <a:off x="5925688" y="3570767"/>
            <a:ext cx="5473873" cy="1323439"/>
          </a:xfrm>
          <a:prstGeom prst="rect">
            <a:avLst/>
          </a:prstGeom>
          <a:noFill/>
        </p:spPr>
        <p:txBody>
          <a:bodyPr wrap="square" rtlCol="0">
            <a:spAutoFit/>
          </a:bodyPr>
          <a:lstStyle/>
          <a:p>
            <a:pPr algn="ctr"/>
            <a:r>
              <a:rPr lang="en-US" sz="4800" b="1" dirty="0">
                <a:solidFill>
                  <a:schemeClr val="accent3">
                    <a:lumMod val="50000"/>
                  </a:schemeClr>
                </a:solidFill>
              </a:rPr>
              <a:t>Vision of Self</a:t>
            </a:r>
          </a:p>
          <a:p>
            <a:endParaRPr lang="en-US" sz="3200" b="1" dirty="0">
              <a:solidFill>
                <a:schemeClr val="accent3">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ree, outdoor, person&#10;&#10;Description automatically generated">
            <a:extLst>
              <a:ext uri="{FF2B5EF4-FFF2-40B4-BE49-F238E27FC236}">
                <a16:creationId xmlns:a16="http://schemas.microsoft.com/office/drawing/2014/main" id="{3B92E521-D2F9-D78E-446E-05952CFA094C}"/>
              </a:ext>
            </a:extLst>
          </p:cNvPr>
          <p:cNvPicPr>
            <a:picLocks noChangeAspect="1"/>
          </p:cNvPicPr>
          <p:nvPr/>
        </p:nvPicPr>
        <p:blipFill>
          <a:blip r:embed="rId2"/>
          <a:stretch>
            <a:fillRect/>
          </a:stretch>
        </p:blipFill>
        <p:spPr>
          <a:xfrm>
            <a:off x="337307" y="789139"/>
            <a:ext cx="7056299" cy="4697261"/>
          </a:xfrm>
          <a:prstGeom prst="rect">
            <a:avLst/>
          </a:prstGeom>
        </p:spPr>
      </p:pic>
      <p:sp>
        <p:nvSpPr>
          <p:cNvPr id="10" name="TextBox 9">
            <a:extLst>
              <a:ext uri="{FF2B5EF4-FFF2-40B4-BE49-F238E27FC236}">
                <a16:creationId xmlns:a16="http://schemas.microsoft.com/office/drawing/2014/main" id="{210AEA28-8E25-0A87-5140-0B4CA8766A39}"/>
              </a:ext>
            </a:extLst>
          </p:cNvPr>
          <p:cNvSpPr txBox="1"/>
          <p:nvPr/>
        </p:nvSpPr>
        <p:spPr>
          <a:xfrm>
            <a:off x="7535568" y="1349420"/>
            <a:ext cx="4656432" cy="3170099"/>
          </a:xfrm>
          <a:prstGeom prst="rect">
            <a:avLst/>
          </a:prstGeom>
          <a:noFill/>
        </p:spPr>
        <p:txBody>
          <a:bodyPr wrap="square">
            <a:spAutoFit/>
          </a:bodyPr>
          <a:lstStyle/>
          <a:p>
            <a:pPr algn="ctr"/>
            <a:r>
              <a:rPr lang="en-US" sz="4000" dirty="0"/>
              <a:t>How can you continue to help your child/ren develop a healthy vision of self?</a:t>
            </a:r>
          </a:p>
        </p:txBody>
      </p:sp>
    </p:spTree>
    <p:extLst>
      <p:ext uri="{BB962C8B-B14F-4D97-AF65-F5344CB8AC3E}">
        <p14:creationId xmlns:p14="http://schemas.microsoft.com/office/powerpoint/2010/main" val="4825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168A45-3434-43C4-AD75-004A3D60FBB2}"/>
              </a:ext>
            </a:extLst>
          </p:cNvPr>
          <p:cNvPicPr>
            <a:picLocks noChangeAspect="1"/>
          </p:cNvPicPr>
          <p:nvPr/>
        </p:nvPicPr>
        <p:blipFill>
          <a:blip r:embed="rId3"/>
          <a:stretch>
            <a:fillRect/>
          </a:stretch>
        </p:blipFill>
        <p:spPr>
          <a:xfrm>
            <a:off x="-111512" y="-278427"/>
            <a:ext cx="12303512" cy="7150588"/>
          </a:xfrm>
          <a:prstGeom prst="rect">
            <a:avLst/>
          </a:prstGeom>
        </p:spPr>
      </p:pic>
      <p:sp>
        <p:nvSpPr>
          <p:cNvPr id="2" name="Rectangle: Rounded Corners 1">
            <a:extLst>
              <a:ext uri="{FF2B5EF4-FFF2-40B4-BE49-F238E27FC236}">
                <a16:creationId xmlns:a16="http://schemas.microsoft.com/office/drawing/2014/main" id="{3742E967-7F2C-4DC9-8131-4C9CD9BB240C}"/>
              </a:ext>
            </a:extLst>
          </p:cNvPr>
          <p:cNvSpPr/>
          <p:nvPr/>
        </p:nvSpPr>
        <p:spPr>
          <a:xfrm>
            <a:off x="7122695" y="1648781"/>
            <a:ext cx="1491916" cy="1731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BDA1949-6E67-459B-B30E-4B2084B1EFB2}"/>
              </a:ext>
            </a:extLst>
          </p:cNvPr>
          <p:cNvSpPr/>
          <p:nvPr/>
        </p:nvSpPr>
        <p:spPr>
          <a:xfrm>
            <a:off x="7122695" y="2040172"/>
            <a:ext cx="1491916" cy="1731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969867-E972-ADB9-5317-97E070034C23}"/>
              </a:ext>
            </a:extLst>
          </p:cNvPr>
          <p:cNvSpPr txBox="1"/>
          <p:nvPr/>
        </p:nvSpPr>
        <p:spPr>
          <a:xfrm>
            <a:off x="432759" y="889990"/>
            <a:ext cx="6084951" cy="769441"/>
          </a:xfrm>
          <a:prstGeom prst="rect">
            <a:avLst/>
          </a:prstGeom>
          <a:noFill/>
        </p:spPr>
        <p:txBody>
          <a:bodyPr wrap="square" rtlCol="0">
            <a:spAutoFit/>
          </a:bodyPr>
          <a:lstStyle/>
          <a:p>
            <a:r>
              <a:rPr lang="en-US" sz="4400" b="1" dirty="0" err="1"/>
              <a:t>login.base.education</a:t>
            </a:r>
            <a:endParaRPr lang="en-US" sz="4400" b="1" dirty="0"/>
          </a:p>
        </p:txBody>
      </p:sp>
      <p:sp>
        <p:nvSpPr>
          <p:cNvPr id="4" name="TextBox 3">
            <a:extLst>
              <a:ext uri="{FF2B5EF4-FFF2-40B4-BE49-F238E27FC236}">
                <a16:creationId xmlns:a16="http://schemas.microsoft.com/office/drawing/2014/main" id="{ED94B29D-17D5-4DF3-22BB-A3EA6B2A7761}"/>
              </a:ext>
            </a:extLst>
          </p:cNvPr>
          <p:cNvSpPr txBox="1"/>
          <p:nvPr/>
        </p:nvSpPr>
        <p:spPr>
          <a:xfrm>
            <a:off x="432759" y="2622396"/>
            <a:ext cx="5607485" cy="1200329"/>
          </a:xfrm>
          <a:prstGeom prst="rect">
            <a:avLst/>
          </a:prstGeom>
          <a:noFill/>
        </p:spPr>
        <p:txBody>
          <a:bodyPr wrap="square" rtlCol="0">
            <a:spAutoFit/>
          </a:bodyPr>
          <a:lstStyle/>
          <a:p>
            <a:pPr algn="ctr"/>
            <a:r>
              <a:rPr lang="en-US" sz="3600" b="1" dirty="0">
                <a:solidFill>
                  <a:schemeClr val="accent5">
                    <a:lumMod val="75000"/>
                  </a:schemeClr>
                </a:solidFill>
              </a:rPr>
              <a:t>Username &amp; Password   </a:t>
            </a:r>
            <a:r>
              <a:rPr lang="en-US" sz="3600" dirty="0" err="1"/>
              <a:t>charlescounty</a:t>
            </a:r>
            <a:r>
              <a:rPr lang="en-US" sz="3600" dirty="0"/>
              <a:t>-base</a:t>
            </a:r>
          </a:p>
        </p:txBody>
      </p:sp>
    </p:spTree>
    <p:extLst>
      <p:ext uri="{BB962C8B-B14F-4D97-AF65-F5344CB8AC3E}">
        <p14:creationId xmlns:p14="http://schemas.microsoft.com/office/powerpoint/2010/main" val="8938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E78C27-5E11-D3AA-5800-745C5EA9C7CE}"/>
              </a:ext>
            </a:extLst>
          </p:cNvPr>
          <p:cNvPicPr>
            <a:picLocks noChangeAspect="1"/>
          </p:cNvPicPr>
          <p:nvPr/>
        </p:nvPicPr>
        <p:blipFill>
          <a:blip r:embed="rId3"/>
          <a:stretch>
            <a:fillRect/>
          </a:stretch>
        </p:blipFill>
        <p:spPr>
          <a:xfrm>
            <a:off x="0" y="425560"/>
            <a:ext cx="12192000" cy="2249072"/>
          </a:xfrm>
          <a:prstGeom prst="rect">
            <a:avLst/>
          </a:prstGeom>
        </p:spPr>
      </p:pic>
      <p:sp>
        <p:nvSpPr>
          <p:cNvPr id="7" name="Oval 6">
            <a:extLst>
              <a:ext uri="{FF2B5EF4-FFF2-40B4-BE49-F238E27FC236}">
                <a16:creationId xmlns:a16="http://schemas.microsoft.com/office/drawing/2014/main" id="{01A40973-3A87-0C2E-59BA-12B613A7D299}"/>
              </a:ext>
            </a:extLst>
          </p:cNvPr>
          <p:cNvSpPr/>
          <p:nvPr/>
        </p:nvSpPr>
        <p:spPr>
          <a:xfrm>
            <a:off x="676406" y="1011477"/>
            <a:ext cx="826718" cy="538619"/>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1B4D74-E92C-E1A7-7220-54CD67AD4ECF}"/>
              </a:ext>
            </a:extLst>
          </p:cNvPr>
          <p:cNvPicPr>
            <a:picLocks noChangeAspect="1"/>
          </p:cNvPicPr>
          <p:nvPr/>
        </p:nvPicPr>
        <p:blipFill>
          <a:blip r:embed="rId4"/>
          <a:stretch>
            <a:fillRect/>
          </a:stretch>
        </p:blipFill>
        <p:spPr>
          <a:xfrm>
            <a:off x="2871337" y="3023313"/>
            <a:ext cx="6449325" cy="3191320"/>
          </a:xfrm>
          <a:prstGeom prst="rect">
            <a:avLst/>
          </a:prstGeom>
        </p:spPr>
      </p:pic>
    </p:spTree>
    <p:extLst>
      <p:ext uri="{BB962C8B-B14F-4D97-AF65-F5344CB8AC3E}">
        <p14:creationId xmlns:p14="http://schemas.microsoft.com/office/powerpoint/2010/main" val="395079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890A7B8F-706F-6973-D8C8-8429E15DDCB0}"/>
              </a:ext>
            </a:extLst>
          </p:cNvPr>
          <p:cNvSpPr/>
          <p:nvPr/>
        </p:nvSpPr>
        <p:spPr>
          <a:xfrm>
            <a:off x="87684" y="3582444"/>
            <a:ext cx="3845490" cy="3181610"/>
          </a:xfrm>
          <a:prstGeom prst="cloudCallout">
            <a:avLst>
              <a:gd name="adj1" fmla="val 70429"/>
              <a:gd name="adj2" fmla="val -57186"/>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F9A73F-C4AA-A3A5-7B26-FD5943A1901F}"/>
              </a:ext>
            </a:extLst>
          </p:cNvPr>
          <p:cNvSpPr txBox="1"/>
          <p:nvPr/>
        </p:nvSpPr>
        <p:spPr>
          <a:xfrm>
            <a:off x="425885" y="638827"/>
            <a:ext cx="4246323" cy="1323439"/>
          </a:xfrm>
          <a:prstGeom prst="rect">
            <a:avLst/>
          </a:prstGeom>
          <a:noFill/>
        </p:spPr>
        <p:txBody>
          <a:bodyPr wrap="square" rtlCol="0">
            <a:spAutoFit/>
          </a:bodyPr>
          <a:lstStyle/>
          <a:p>
            <a:r>
              <a:rPr lang="en-US" sz="4000" b="1" dirty="0"/>
              <a:t>Questions to engage:</a:t>
            </a:r>
          </a:p>
        </p:txBody>
      </p:sp>
      <p:sp>
        <p:nvSpPr>
          <p:cNvPr id="7" name="TextBox 6">
            <a:extLst>
              <a:ext uri="{FF2B5EF4-FFF2-40B4-BE49-F238E27FC236}">
                <a16:creationId xmlns:a16="http://schemas.microsoft.com/office/drawing/2014/main" id="{1BF49630-1707-701B-2EED-954FEF8ED948}"/>
              </a:ext>
            </a:extLst>
          </p:cNvPr>
          <p:cNvSpPr txBox="1"/>
          <p:nvPr/>
        </p:nvSpPr>
        <p:spPr>
          <a:xfrm>
            <a:off x="4855926" y="563671"/>
            <a:ext cx="7114783"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What about yourself are you most proud of? </a:t>
            </a:r>
          </a:p>
          <a:p>
            <a:pPr marL="457200" indent="-457200">
              <a:buFont typeface="Arial" panose="020B0604020202020204" pitchFamily="34" charset="0"/>
              <a:buChar char="•"/>
            </a:pPr>
            <a:r>
              <a:rPr lang="en-US" sz="3200" dirty="0"/>
              <a:t>What are things you would like to change?</a:t>
            </a:r>
          </a:p>
          <a:p>
            <a:pPr marL="457200" indent="-457200">
              <a:buFont typeface="Arial" panose="020B0604020202020204" pitchFamily="34" charset="0"/>
              <a:buChar char="•"/>
            </a:pPr>
            <a:r>
              <a:rPr lang="en-US" sz="3200" dirty="0"/>
              <a:t>How would you describe yourself?</a:t>
            </a:r>
          </a:p>
          <a:p>
            <a:pPr marL="457200" indent="-457200">
              <a:buFont typeface="Arial" panose="020B0604020202020204" pitchFamily="34" charset="0"/>
              <a:buChar char="•"/>
            </a:pPr>
            <a:r>
              <a:rPr lang="en-US" sz="3200" dirty="0"/>
              <a:t>In the future, what is important to you?</a:t>
            </a:r>
          </a:p>
        </p:txBody>
      </p:sp>
    </p:spTree>
    <p:extLst>
      <p:ext uri="{BB962C8B-B14F-4D97-AF65-F5344CB8AC3E}">
        <p14:creationId xmlns:p14="http://schemas.microsoft.com/office/powerpoint/2010/main" val="2174861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F1EC71-316A-91F7-45EA-E5B48806E469}"/>
              </a:ext>
            </a:extLst>
          </p:cNvPr>
          <p:cNvPicPr>
            <a:picLocks noChangeAspect="1"/>
          </p:cNvPicPr>
          <p:nvPr/>
        </p:nvPicPr>
        <p:blipFill>
          <a:blip r:embed="rId3"/>
          <a:stretch>
            <a:fillRect/>
          </a:stretch>
        </p:blipFill>
        <p:spPr>
          <a:xfrm>
            <a:off x="6628121" y="2455100"/>
            <a:ext cx="5046137" cy="3311527"/>
          </a:xfrm>
          <a:prstGeom prst="rect">
            <a:avLst/>
          </a:prstGeom>
        </p:spPr>
      </p:pic>
      <p:sp>
        <p:nvSpPr>
          <p:cNvPr id="7" name="TextBox 6">
            <a:extLst>
              <a:ext uri="{FF2B5EF4-FFF2-40B4-BE49-F238E27FC236}">
                <a16:creationId xmlns:a16="http://schemas.microsoft.com/office/drawing/2014/main" id="{D4067AF2-6E75-F434-929C-043744D36ED2}"/>
              </a:ext>
            </a:extLst>
          </p:cNvPr>
          <p:cNvSpPr txBox="1"/>
          <p:nvPr/>
        </p:nvSpPr>
        <p:spPr>
          <a:xfrm>
            <a:off x="263046" y="378995"/>
            <a:ext cx="5248405" cy="707886"/>
          </a:xfrm>
          <a:prstGeom prst="rect">
            <a:avLst/>
          </a:prstGeom>
          <a:noFill/>
        </p:spPr>
        <p:txBody>
          <a:bodyPr wrap="square" rtlCol="0">
            <a:spAutoFit/>
          </a:bodyPr>
          <a:lstStyle/>
          <a:p>
            <a:r>
              <a:rPr lang="en-US" sz="4000" b="1" dirty="0"/>
              <a:t>A Personal Vision…</a:t>
            </a:r>
          </a:p>
        </p:txBody>
      </p:sp>
      <p:sp>
        <p:nvSpPr>
          <p:cNvPr id="8" name="TextBox 7">
            <a:extLst>
              <a:ext uri="{FF2B5EF4-FFF2-40B4-BE49-F238E27FC236}">
                <a16:creationId xmlns:a16="http://schemas.microsoft.com/office/drawing/2014/main" id="{C8C45699-5972-F304-8386-838D1DD6F2DF}"/>
              </a:ext>
            </a:extLst>
          </p:cNvPr>
          <p:cNvSpPr txBox="1"/>
          <p:nvPr/>
        </p:nvSpPr>
        <p:spPr>
          <a:xfrm>
            <a:off x="0" y="1461378"/>
            <a:ext cx="10085776" cy="5109091"/>
          </a:xfrm>
          <a:prstGeom prst="rect">
            <a:avLst/>
          </a:prstGeom>
          <a:noFill/>
        </p:spPr>
        <p:txBody>
          <a:bodyPr wrap="square" rtlCol="0">
            <a:spAutoFit/>
          </a:bodyPr>
          <a:lstStyle/>
          <a:p>
            <a:pPr marL="285750" indent="-285750">
              <a:buFont typeface="Arial" panose="020B0604020202020204" pitchFamily="34" charset="0"/>
              <a:buChar char="•"/>
            </a:pPr>
            <a:r>
              <a:rPr lang="en-US" sz="3600" dirty="0"/>
              <a:t>Includes important pieces of their life</a:t>
            </a:r>
          </a:p>
          <a:p>
            <a:pPr marL="285750" indent="-285750">
              <a:buFont typeface="Arial" panose="020B0604020202020204" pitchFamily="34" charset="0"/>
              <a:buChar char="•"/>
            </a:pPr>
            <a:r>
              <a:rPr lang="en-US" sz="3600" dirty="0"/>
              <a:t>Is who they want to be</a:t>
            </a:r>
          </a:p>
          <a:p>
            <a:pPr marL="285750" indent="-285750">
              <a:buFont typeface="Arial" panose="020B0604020202020204" pitchFamily="34" charset="0"/>
              <a:buChar char="•"/>
            </a:pPr>
            <a:r>
              <a:rPr lang="en-US" sz="3600" dirty="0"/>
              <a:t>What they want to do</a:t>
            </a:r>
          </a:p>
          <a:p>
            <a:pPr marL="285750" indent="-285750">
              <a:buFont typeface="Arial" panose="020B0604020202020204" pitchFamily="34" charset="0"/>
              <a:buChar char="•"/>
            </a:pPr>
            <a:r>
              <a:rPr lang="en-US" sz="3600" dirty="0"/>
              <a:t>How they feel</a:t>
            </a:r>
          </a:p>
          <a:p>
            <a:pPr marL="285750" indent="-285750">
              <a:buFont typeface="Arial" panose="020B0604020202020204" pitchFamily="34" charset="0"/>
              <a:buChar char="•"/>
            </a:pPr>
            <a:r>
              <a:rPr lang="en-US" sz="3600" dirty="0"/>
              <a:t>Motivates you</a:t>
            </a:r>
          </a:p>
          <a:p>
            <a:endParaRPr lang="en-US" sz="4400" dirty="0"/>
          </a:p>
          <a:p>
            <a:r>
              <a:rPr lang="en-US" sz="4400" dirty="0"/>
              <a:t>  </a:t>
            </a:r>
            <a:r>
              <a:rPr lang="en-US" sz="4400" b="1" dirty="0">
                <a:solidFill>
                  <a:schemeClr val="accent5">
                    <a:lumMod val="75000"/>
                  </a:schemeClr>
                </a:solidFill>
              </a:rPr>
              <a:t>Shapes who you are </a:t>
            </a:r>
          </a:p>
          <a:p>
            <a:r>
              <a:rPr lang="en-US" sz="4400" b="1" dirty="0">
                <a:solidFill>
                  <a:schemeClr val="accent5">
                    <a:lumMod val="75000"/>
                  </a:schemeClr>
                </a:solidFill>
              </a:rPr>
              <a:t>         &amp; who you become</a:t>
            </a:r>
          </a:p>
          <a:p>
            <a:endParaRPr lang="en-US" dirty="0"/>
          </a:p>
        </p:txBody>
      </p:sp>
    </p:spTree>
    <p:extLst>
      <p:ext uri="{BB962C8B-B14F-4D97-AF65-F5344CB8AC3E}">
        <p14:creationId xmlns:p14="http://schemas.microsoft.com/office/powerpoint/2010/main" val="2722019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46FF9-4CBE-973E-D699-80EC93F09002}"/>
              </a:ext>
            </a:extLst>
          </p:cNvPr>
          <p:cNvSpPr>
            <a:spLocks noGrp="1"/>
          </p:cNvSpPr>
          <p:nvPr>
            <p:ph type="title"/>
          </p:nvPr>
        </p:nvSpPr>
        <p:spPr>
          <a:xfrm>
            <a:off x="463462" y="356219"/>
            <a:ext cx="2936309" cy="649636"/>
          </a:xfrm>
        </p:spPr>
        <p:txBody>
          <a:bodyPr/>
          <a:lstStyle/>
          <a:p>
            <a:pPr algn="ctr"/>
            <a:r>
              <a:rPr lang="en-US" dirty="0"/>
              <a:t>Ted Lasso…   </a:t>
            </a:r>
          </a:p>
        </p:txBody>
      </p:sp>
      <p:sp>
        <p:nvSpPr>
          <p:cNvPr id="3" name="Text Placeholder 2">
            <a:extLst>
              <a:ext uri="{FF2B5EF4-FFF2-40B4-BE49-F238E27FC236}">
                <a16:creationId xmlns:a16="http://schemas.microsoft.com/office/drawing/2014/main" id="{D3E61CE3-CD70-2B6C-EBA5-B84CDBE1D7AD}"/>
              </a:ext>
            </a:extLst>
          </p:cNvPr>
          <p:cNvSpPr>
            <a:spLocks noGrp="1"/>
          </p:cNvSpPr>
          <p:nvPr>
            <p:ph type="body" idx="1"/>
          </p:nvPr>
        </p:nvSpPr>
        <p:spPr>
          <a:xfrm>
            <a:off x="3607497" y="158921"/>
            <a:ext cx="8121041" cy="939146"/>
          </a:xfrm>
        </p:spPr>
        <p:txBody>
          <a:bodyPr/>
          <a:lstStyle/>
          <a:p>
            <a:pPr marL="50800" indent="0" algn="ctr">
              <a:buNone/>
            </a:pPr>
            <a:r>
              <a:rPr lang="en-US" sz="4000" b="1" i="1" dirty="0"/>
              <a:t>“Be Curious – Not Judgmental”</a:t>
            </a:r>
          </a:p>
          <a:p>
            <a:pPr marL="50800" indent="0">
              <a:buNone/>
            </a:pPr>
            <a:endParaRPr lang="en-US" dirty="0"/>
          </a:p>
        </p:txBody>
      </p:sp>
      <p:pic>
        <p:nvPicPr>
          <p:cNvPr id="5" name="Picture 4">
            <a:extLst>
              <a:ext uri="{FF2B5EF4-FFF2-40B4-BE49-F238E27FC236}">
                <a16:creationId xmlns:a16="http://schemas.microsoft.com/office/drawing/2014/main" id="{016D7A8D-00B2-BC29-EB75-6D2E95E87B60}"/>
              </a:ext>
            </a:extLst>
          </p:cNvPr>
          <p:cNvPicPr>
            <a:picLocks noChangeAspect="1"/>
          </p:cNvPicPr>
          <p:nvPr/>
        </p:nvPicPr>
        <p:blipFill>
          <a:blip r:embed="rId3"/>
          <a:stretch>
            <a:fillRect/>
          </a:stretch>
        </p:blipFill>
        <p:spPr>
          <a:xfrm>
            <a:off x="2976959" y="1478071"/>
            <a:ext cx="6285238" cy="4471792"/>
          </a:xfrm>
          <a:prstGeom prst="rect">
            <a:avLst/>
          </a:prstGeom>
        </p:spPr>
      </p:pic>
    </p:spTree>
    <p:extLst>
      <p:ext uri="{BB962C8B-B14F-4D97-AF65-F5344CB8AC3E}">
        <p14:creationId xmlns:p14="http://schemas.microsoft.com/office/powerpoint/2010/main" val="2212144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6CB1-3E58-B757-5482-B0E3DB0DD154}"/>
              </a:ext>
            </a:extLst>
          </p:cNvPr>
          <p:cNvSpPr>
            <a:spLocks noGrp="1"/>
          </p:cNvSpPr>
          <p:nvPr>
            <p:ph type="title"/>
          </p:nvPr>
        </p:nvSpPr>
        <p:spPr/>
        <p:txBody>
          <a:bodyPr/>
          <a:lstStyle/>
          <a:p>
            <a:r>
              <a:rPr lang="en-US" dirty="0"/>
              <a:t>Why does this matter?  </a:t>
            </a:r>
          </a:p>
        </p:txBody>
      </p:sp>
      <p:pic>
        <p:nvPicPr>
          <p:cNvPr id="4" name="Picture 3">
            <a:extLst>
              <a:ext uri="{FF2B5EF4-FFF2-40B4-BE49-F238E27FC236}">
                <a16:creationId xmlns:a16="http://schemas.microsoft.com/office/drawing/2014/main" id="{D99D00BC-42AF-4D6C-8347-3902809ACD1C}"/>
              </a:ext>
            </a:extLst>
          </p:cNvPr>
          <p:cNvPicPr>
            <a:picLocks noChangeAspect="1"/>
          </p:cNvPicPr>
          <p:nvPr/>
        </p:nvPicPr>
        <p:blipFill>
          <a:blip r:embed="rId3"/>
          <a:stretch>
            <a:fillRect/>
          </a:stretch>
        </p:blipFill>
        <p:spPr>
          <a:xfrm>
            <a:off x="0" y="938117"/>
            <a:ext cx="12191999" cy="6075436"/>
          </a:xfrm>
          <a:prstGeom prst="rect">
            <a:avLst/>
          </a:prstGeom>
        </p:spPr>
      </p:pic>
      <p:pic>
        <p:nvPicPr>
          <p:cNvPr id="6" name="Picture 5">
            <a:extLst>
              <a:ext uri="{FF2B5EF4-FFF2-40B4-BE49-F238E27FC236}">
                <a16:creationId xmlns:a16="http://schemas.microsoft.com/office/drawing/2014/main" id="{EB4CE03F-DAF0-2FCA-E848-56D7D1A4C5C9}"/>
              </a:ext>
            </a:extLst>
          </p:cNvPr>
          <p:cNvPicPr>
            <a:picLocks noChangeAspect="1"/>
          </p:cNvPicPr>
          <p:nvPr/>
        </p:nvPicPr>
        <p:blipFill>
          <a:blip r:embed="rId4"/>
          <a:stretch>
            <a:fillRect/>
          </a:stretch>
        </p:blipFill>
        <p:spPr>
          <a:xfrm>
            <a:off x="181369" y="188303"/>
            <a:ext cx="4639322" cy="619211"/>
          </a:xfrm>
          <a:prstGeom prst="rect">
            <a:avLst/>
          </a:prstGeom>
        </p:spPr>
      </p:pic>
    </p:spTree>
    <p:extLst>
      <p:ext uri="{BB962C8B-B14F-4D97-AF65-F5344CB8AC3E}">
        <p14:creationId xmlns:p14="http://schemas.microsoft.com/office/powerpoint/2010/main" val="3178111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7AACFA-0875-8639-20DD-0C1E1B233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1353"/>
            <a:ext cx="12192000" cy="64195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485EA5-D540-5233-E664-DB3239A0516C}"/>
              </a:ext>
            </a:extLst>
          </p:cNvPr>
          <p:cNvPicPr>
            <a:picLocks noChangeAspect="1"/>
          </p:cNvPicPr>
          <p:nvPr/>
        </p:nvPicPr>
        <p:blipFill>
          <a:blip r:embed="rId4"/>
          <a:stretch>
            <a:fillRect/>
          </a:stretch>
        </p:blipFill>
        <p:spPr>
          <a:xfrm>
            <a:off x="143723" y="130535"/>
            <a:ext cx="4639458" cy="615749"/>
          </a:xfrm>
          <a:prstGeom prst="rect">
            <a:avLst/>
          </a:prstGeom>
        </p:spPr>
      </p:pic>
    </p:spTree>
    <p:extLst>
      <p:ext uri="{BB962C8B-B14F-4D97-AF65-F5344CB8AC3E}">
        <p14:creationId xmlns:p14="http://schemas.microsoft.com/office/powerpoint/2010/main" val="88328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FC729-25A6-1E0B-3C17-625D3DFCF0F2}"/>
              </a:ext>
            </a:extLst>
          </p:cNvPr>
          <p:cNvSpPr>
            <a:spLocks noGrp="1"/>
          </p:cNvSpPr>
          <p:nvPr>
            <p:ph type="title"/>
          </p:nvPr>
        </p:nvSpPr>
        <p:spPr>
          <a:xfrm>
            <a:off x="550102" y="301007"/>
            <a:ext cx="10515600" cy="1211783"/>
          </a:xfrm>
        </p:spPr>
        <p:txBody>
          <a:bodyPr/>
          <a:lstStyle/>
          <a:p>
            <a:pPr algn="l"/>
            <a:r>
              <a:rPr lang="en-US" dirty="0"/>
              <a:t>Next Steps….</a:t>
            </a:r>
            <a:br>
              <a:rPr lang="en-US" dirty="0"/>
            </a:br>
            <a:r>
              <a:rPr lang="en-US" dirty="0"/>
              <a:t>     Shaping your Child’s Personal Story</a:t>
            </a:r>
          </a:p>
        </p:txBody>
      </p:sp>
      <p:pic>
        <p:nvPicPr>
          <p:cNvPr id="5" name="Picture 4">
            <a:extLst>
              <a:ext uri="{FF2B5EF4-FFF2-40B4-BE49-F238E27FC236}">
                <a16:creationId xmlns:a16="http://schemas.microsoft.com/office/drawing/2014/main" id="{CDAC8DFB-0498-B9EF-E415-1FFF8DA24D30}"/>
              </a:ext>
            </a:extLst>
          </p:cNvPr>
          <p:cNvPicPr>
            <a:picLocks noChangeAspect="1"/>
          </p:cNvPicPr>
          <p:nvPr/>
        </p:nvPicPr>
        <p:blipFill>
          <a:blip r:embed="rId3"/>
          <a:stretch>
            <a:fillRect/>
          </a:stretch>
        </p:blipFill>
        <p:spPr>
          <a:xfrm>
            <a:off x="300624" y="1901021"/>
            <a:ext cx="4946351" cy="3444188"/>
          </a:xfrm>
          <a:prstGeom prst="rect">
            <a:avLst/>
          </a:prstGeom>
        </p:spPr>
      </p:pic>
      <p:sp>
        <p:nvSpPr>
          <p:cNvPr id="6" name="TextBox 5">
            <a:extLst>
              <a:ext uri="{FF2B5EF4-FFF2-40B4-BE49-F238E27FC236}">
                <a16:creationId xmlns:a16="http://schemas.microsoft.com/office/drawing/2014/main" id="{BF9D70B2-970C-D7C0-3570-031B9830B918}"/>
              </a:ext>
            </a:extLst>
          </p:cNvPr>
          <p:cNvSpPr txBox="1"/>
          <p:nvPr/>
        </p:nvSpPr>
        <p:spPr>
          <a:xfrm>
            <a:off x="5561556" y="1885680"/>
            <a:ext cx="6430028" cy="3416320"/>
          </a:xfrm>
          <a:prstGeom prst="rect">
            <a:avLst/>
          </a:prstGeom>
          <a:noFill/>
        </p:spPr>
        <p:txBody>
          <a:bodyPr wrap="square" rtlCol="0">
            <a:spAutoFit/>
          </a:bodyPr>
          <a:lstStyle/>
          <a:p>
            <a:r>
              <a:rPr lang="en-US" sz="3600" b="1" dirty="0">
                <a:solidFill>
                  <a:schemeClr val="accent4">
                    <a:lumMod val="50000"/>
                  </a:schemeClr>
                </a:solidFill>
              </a:rPr>
              <a:t>Do you know what your child is thinking?</a:t>
            </a:r>
          </a:p>
          <a:p>
            <a:pPr marL="571500" indent="-571500">
              <a:buFont typeface="Arial" panose="020B0604020202020204" pitchFamily="34" charset="0"/>
              <a:buChar char="•"/>
            </a:pPr>
            <a:r>
              <a:rPr lang="en-US" sz="3600" dirty="0"/>
              <a:t>Stress</a:t>
            </a:r>
          </a:p>
          <a:p>
            <a:pPr marL="571500" indent="-571500">
              <a:buFont typeface="Arial" panose="020B0604020202020204" pitchFamily="34" charset="0"/>
              <a:buChar char="•"/>
            </a:pPr>
            <a:r>
              <a:rPr lang="en-US" sz="3600" dirty="0"/>
              <a:t>Perspective</a:t>
            </a:r>
          </a:p>
          <a:p>
            <a:pPr marL="571500" indent="-571500">
              <a:buFont typeface="Arial" panose="020B0604020202020204" pitchFamily="34" charset="0"/>
              <a:buChar char="•"/>
            </a:pPr>
            <a:r>
              <a:rPr lang="en-US" sz="3600" dirty="0"/>
              <a:t>Family/Friends</a:t>
            </a:r>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1261067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FC729-25A6-1E0B-3C17-625D3DFCF0F2}"/>
              </a:ext>
            </a:extLst>
          </p:cNvPr>
          <p:cNvSpPr>
            <a:spLocks noGrp="1"/>
          </p:cNvSpPr>
          <p:nvPr>
            <p:ph type="title"/>
          </p:nvPr>
        </p:nvSpPr>
        <p:spPr>
          <a:xfrm>
            <a:off x="550102" y="301007"/>
            <a:ext cx="10515600" cy="1211783"/>
          </a:xfrm>
        </p:spPr>
        <p:txBody>
          <a:bodyPr/>
          <a:lstStyle/>
          <a:p>
            <a:pPr algn="l"/>
            <a:r>
              <a:rPr lang="en-US" dirty="0"/>
              <a:t>Next Steps….</a:t>
            </a:r>
            <a:br>
              <a:rPr lang="en-US" dirty="0"/>
            </a:br>
            <a:r>
              <a:rPr lang="en-US" dirty="0"/>
              <a:t>     Create a Healthy Vision of Self</a:t>
            </a:r>
          </a:p>
        </p:txBody>
      </p:sp>
      <p:sp>
        <p:nvSpPr>
          <p:cNvPr id="8" name="TextBox 7">
            <a:extLst>
              <a:ext uri="{FF2B5EF4-FFF2-40B4-BE49-F238E27FC236}">
                <a16:creationId xmlns:a16="http://schemas.microsoft.com/office/drawing/2014/main" id="{BF1302F0-12AF-876F-ADB4-E8FED056CCE7}"/>
              </a:ext>
            </a:extLst>
          </p:cNvPr>
          <p:cNvSpPr txBox="1"/>
          <p:nvPr/>
        </p:nvSpPr>
        <p:spPr>
          <a:xfrm>
            <a:off x="5436296" y="2317315"/>
            <a:ext cx="6355914" cy="2554545"/>
          </a:xfrm>
          <a:prstGeom prst="rect">
            <a:avLst/>
          </a:prstGeom>
          <a:noFill/>
        </p:spPr>
        <p:txBody>
          <a:bodyPr wrap="square" rtlCol="0">
            <a:spAutoFit/>
          </a:bodyPr>
          <a:lstStyle/>
          <a:p>
            <a:pPr algn="ctr"/>
            <a:r>
              <a:rPr lang="en-US" sz="4000" dirty="0"/>
              <a:t>Appreciate how far they’ve come and value all the challenging experiences they’ve endured</a:t>
            </a:r>
          </a:p>
        </p:txBody>
      </p:sp>
      <p:pic>
        <p:nvPicPr>
          <p:cNvPr id="10" name="Picture 9">
            <a:extLst>
              <a:ext uri="{FF2B5EF4-FFF2-40B4-BE49-F238E27FC236}">
                <a16:creationId xmlns:a16="http://schemas.microsoft.com/office/drawing/2014/main" id="{DDDBD434-5651-2192-E634-D9346F0677A9}"/>
              </a:ext>
            </a:extLst>
          </p:cNvPr>
          <p:cNvPicPr>
            <a:picLocks noChangeAspect="1"/>
          </p:cNvPicPr>
          <p:nvPr/>
        </p:nvPicPr>
        <p:blipFill>
          <a:blip r:embed="rId3"/>
          <a:stretch>
            <a:fillRect/>
          </a:stretch>
        </p:blipFill>
        <p:spPr>
          <a:xfrm>
            <a:off x="399790" y="2098167"/>
            <a:ext cx="4759511" cy="3212869"/>
          </a:xfrm>
          <a:prstGeom prst="rect">
            <a:avLst/>
          </a:prstGeom>
        </p:spPr>
      </p:pic>
    </p:spTree>
    <p:extLst>
      <p:ext uri="{BB962C8B-B14F-4D97-AF65-F5344CB8AC3E}">
        <p14:creationId xmlns:p14="http://schemas.microsoft.com/office/powerpoint/2010/main" val="3792119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CF4428-EB75-4176-87F4-1E86B80E2421}"/>
              </a:ext>
            </a:extLst>
          </p:cNvPr>
          <p:cNvSpPr txBox="1"/>
          <p:nvPr/>
        </p:nvSpPr>
        <p:spPr>
          <a:xfrm>
            <a:off x="6165572" y="213640"/>
            <a:ext cx="5752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My Journey – My Why</a:t>
            </a:r>
          </a:p>
        </p:txBody>
      </p:sp>
      <p:pic>
        <p:nvPicPr>
          <p:cNvPr id="5" name="Picture 4">
            <a:extLst>
              <a:ext uri="{FF2B5EF4-FFF2-40B4-BE49-F238E27FC236}">
                <a16:creationId xmlns:a16="http://schemas.microsoft.com/office/drawing/2014/main" id="{3F119176-701D-4AD3-8590-5270AE567A0E}"/>
              </a:ext>
            </a:extLst>
          </p:cNvPr>
          <p:cNvPicPr>
            <a:picLocks noChangeAspect="1"/>
          </p:cNvPicPr>
          <p:nvPr/>
        </p:nvPicPr>
        <p:blipFill>
          <a:blip r:embed="rId3"/>
          <a:stretch>
            <a:fillRect/>
          </a:stretch>
        </p:blipFill>
        <p:spPr>
          <a:xfrm>
            <a:off x="0" y="-2103506"/>
            <a:ext cx="5570174" cy="9887058"/>
          </a:xfrm>
          <a:prstGeom prst="rect">
            <a:avLst/>
          </a:prstGeom>
        </p:spPr>
      </p:pic>
      <p:sp>
        <p:nvSpPr>
          <p:cNvPr id="6" name="Oval 5">
            <a:extLst>
              <a:ext uri="{FF2B5EF4-FFF2-40B4-BE49-F238E27FC236}">
                <a16:creationId xmlns:a16="http://schemas.microsoft.com/office/drawing/2014/main" id="{CF3134B5-CF40-412B-9077-F312997419D5}"/>
              </a:ext>
            </a:extLst>
          </p:cNvPr>
          <p:cNvSpPr/>
          <p:nvPr/>
        </p:nvSpPr>
        <p:spPr>
          <a:xfrm>
            <a:off x="6096000" y="1248507"/>
            <a:ext cx="5475299" cy="436098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Kathy Hakes-Fastner</a:t>
            </a:r>
          </a:p>
          <a:p>
            <a:pPr algn="ctr"/>
            <a:r>
              <a:rPr lang="en-US" sz="2800" dirty="0">
                <a:solidFill>
                  <a:schemeClr val="tx1"/>
                </a:solidFill>
              </a:rPr>
              <a:t>Exceptional Services Consultant</a:t>
            </a:r>
          </a:p>
          <a:p>
            <a:pPr algn="ctr"/>
            <a:r>
              <a:rPr lang="en-US" sz="2800" dirty="0" err="1">
                <a:solidFill>
                  <a:schemeClr val="tx1"/>
                </a:solidFill>
                <a:hlinkClick r:id="rId4"/>
              </a:rPr>
              <a:t>kathy@base.education</a:t>
            </a:r>
            <a:endParaRPr lang="en-US" sz="2800" dirty="0">
              <a:solidFill>
                <a:schemeClr val="tx1"/>
              </a:solidFill>
            </a:endParaRPr>
          </a:p>
        </p:txBody>
      </p:sp>
    </p:spTree>
    <p:extLst>
      <p:ext uri="{BB962C8B-B14F-4D97-AF65-F5344CB8AC3E}">
        <p14:creationId xmlns:p14="http://schemas.microsoft.com/office/powerpoint/2010/main" val="3198944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24DE9-833A-03F2-46CA-38C1E5480E75}"/>
              </a:ext>
            </a:extLst>
          </p:cNvPr>
          <p:cNvPicPr>
            <a:picLocks noChangeAspect="1"/>
          </p:cNvPicPr>
          <p:nvPr/>
        </p:nvPicPr>
        <p:blipFill>
          <a:blip r:embed="rId3"/>
          <a:stretch>
            <a:fillRect/>
          </a:stretch>
        </p:blipFill>
        <p:spPr>
          <a:xfrm>
            <a:off x="470131" y="1235108"/>
            <a:ext cx="5625869" cy="3812881"/>
          </a:xfrm>
          <a:prstGeom prst="rect">
            <a:avLst/>
          </a:prstGeom>
        </p:spPr>
      </p:pic>
      <p:sp>
        <p:nvSpPr>
          <p:cNvPr id="6" name="TextBox 5">
            <a:extLst>
              <a:ext uri="{FF2B5EF4-FFF2-40B4-BE49-F238E27FC236}">
                <a16:creationId xmlns:a16="http://schemas.microsoft.com/office/drawing/2014/main" id="{569216BD-040F-4367-BA66-C261B6A346AA}"/>
              </a:ext>
            </a:extLst>
          </p:cNvPr>
          <p:cNvSpPr txBox="1"/>
          <p:nvPr/>
        </p:nvSpPr>
        <p:spPr>
          <a:xfrm>
            <a:off x="6475957" y="1891430"/>
            <a:ext cx="4997885" cy="2123658"/>
          </a:xfrm>
          <a:prstGeom prst="rect">
            <a:avLst/>
          </a:prstGeom>
          <a:noFill/>
        </p:spPr>
        <p:txBody>
          <a:bodyPr wrap="square" rtlCol="0">
            <a:spAutoFit/>
          </a:bodyPr>
          <a:lstStyle/>
          <a:p>
            <a:r>
              <a:rPr lang="en-US" sz="4400" b="1" dirty="0">
                <a:solidFill>
                  <a:schemeClr val="accent4">
                    <a:lumMod val="50000"/>
                  </a:schemeClr>
                </a:solidFill>
              </a:rPr>
              <a:t>THANK You! </a:t>
            </a:r>
          </a:p>
          <a:p>
            <a:endParaRPr lang="en-US" sz="4400" b="1" dirty="0">
              <a:solidFill>
                <a:schemeClr val="accent4">
                  <a:lumMod val="50000"/>
                </a:schemeClr>
              </a:solidFill>
            </a:endParaRPr>
          </a:p>
          <a:p>
            <a:r>
              <a:rPr lang="en-US" sz="4400" b="1" dirty="0">
                <a:solidFill>
                  <a:schemeClr val="accent4">
                    <a:lumMod val="50000"/>
                  </a:schemeClr>
                </a:solidFill>
              </a:rPr>
              <a:t>You Can Do This.. </a:t>
            </a:r>
          </a:p>
        </p:txBody>
      </p:sp>
    </p:spTree>
    <p:extLst>
      <p:ext uri="{BB962C8B-B14F-4D97-AF65-F5344CB8AC3E}">
        <p14:creationId xmlns:p14="http://schemas.microsoft.com/office/powerpoint/2010/main" val="1571858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7" name="Google Shape;307;p18"/>
          <p:cNvSpPr txBox="1"/>
          <p:nvPr/>
        </p:nvSpPr>
        <p:spPr>
          <a:xfrm>
            <a:off x="8430126" y="4729932"/>
            <a:ext cx="3581400" cy="960656"/>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000000"/>
                </a:solidFill>
                <a:effectLst/>
                <a:highlight>
                  <a:srgbClr val="FFFFFF"/>
                </a:highlight>
                <a:uLnTx/>
                <a:uFillTx/>
                <a:latin typeface="Century Gothic"/>
                <a:ea typeface="Century Gothic"/>
                <a:cs typeface="Century Gothic"/>
                <a:sym typeface="Century Gothic"/>
              </a:rPr>
              <a:t>Students carry so much more than a backpack. </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08" name="Google Shape;308;p18"/>
          <p:cNvPicPr preferRelativeResize="0"/>
          <p:nvPr/>
        </p:nvPicPr>
        <p:blipFill rotWithShape="1">
          <a:blip r:embed="rId3">
            <a:alphaModFix/>
          </a:blip>
          <a:srcRect/>
          <a:stretch/>
        </p:blipFill>
        <p:spPr>
          <a:xfrm>
            <a:off x="8296220" y="1437460"/>
            <a:ext cx="3416311" cy="3292472"/>
          </a:xfrm>
          <a:prstGeom prst="rect">
            <a:avLst/>
          </a:prstGeom>
          <a:noFill/>
          <a:ln>
            <a:noFill/>
          </a:ln>
        </p:spPr>
      </p:pic>
      <p:pic>
        <p:nvPicPr>
          <p:cNvPr id="309" name="Google Shape;309;p18"/>
          <p:cNvPicPr preferRelativeResize="0"/>
          <p:nvPr/>
        </p:nvPicPr>
        <p:blipFill rotWithShape="1">
          <a:blip r:embed="rId4">
            <a:alphaModFix/>
          </a:blip>
          <a:srcRect/>
          <a:stretch/>
        </p:blipFill>
        <p:spPr>
          <a:xfrm>
            <a:off x="136262" y="5690588"/>
            <a:ext cx="2070468" cy="1167412"/>
          </a:xfrm>
          <a:prstGeom prst="rect">
            <a:avLst/>
          </a:prstGeom>
          <a:noFill/>
          <a:ln>
            <a:noFill/>
          </a:ln>
        </p:spPr>
      </p:pic>
      <p:cxnSp>
        <p:nvCxnSpPr>
          <p:cNvPr id="310" name="Google Shape;310;p18"/>
          <p:cNvCxnSpPr>
            <a:cxnSpLocks/>
          </p:cNvCxnSpPr>
          <p:nvPr/>
        </p:nvCxnSpPr>
        <p:spPr>
          <a:xfrm>
            <a:off x="1580887" y="1064042"/>
            <a:ext cx="5493765" cy="0"/>
          </a:xfrm>
          <a:prstGeom prst="straightConnector1">
            <a:avLst/>
          </a:prstGeom>
          <a:noFill/>
          <a:ln w="38100" cap="flat" cmpd="sng">
            <a:solidFill>
              <a:srgbClr val="E0F75C"/>
            </a:solidFill>
            <a:prstDash val="solid"/>
            <a:miter lim="800000"/>
            <a:headEnd type="none" w="sm" len="sm"/>
            <a:tailEnd type="none" w="sm" len="sm"/>
          </a:ln>
        </p:spPr>
      </p:cxnSp>
      <p:sp>
        <p:nvSpPr>
          <p:cNvPr id="311" name="Google Shape;311;p18"/>
          <p:cNvSpPr/>
          <p:nvPr/>
        </p:nvSpPr>
        <p:spPr>
          <a:xfrm>
            <a:off x="473899" y="313862"/>
            <a:ext cx="7707742" cy="7570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6600"/>
              <a:buFont typeface="Arial"/>
              <a:buNone/>
              <a:tabLst/>
              <a:defRPr/>
            </a:pPr>
            <a:r>
              <a:rPr lang="en-US" sz="4800" b="1" dirty="0">
                <a:solidFill>
                  <a:srgbClr val="006666"/>
                </a:solidFill>
                <a:latin typeface="Century Gothic"/>
                <a:ea typeface="Century Gothic"/>
                <a:cs typeface="Century Gothic"/>
                <a:sym typeface="Century Gothic"/>
              </a:rPr>
              <a:t>The Power of </a:t>
            </a:r>
            <a:r>
              <a:rPr kumimoji="0" lang="en-US" sz="4800" b="1" i="0" u="none" strike="noStrike" kern="0" cap="none" spc="0" normalizeH="0" baseline="0" noProof="0" dirty="0">
                <a:ln>
                  <a:noFill/>
                </a:ln>
                <a:solidFill>
                  <a:srgbClr val="006666"/>
                </a:solidFill>
                <a:effectLst/>
                <a:uLnTx/>
                <a:uFillTx/>
                <a:latin typeface="Century Gothic"/>
                <a:ea typeface="Century Gothic"/>
                <a:cs typeface="Century Gothic"/>
                <a:sym typeface="Century Gothic"/>
              </a:rPr>
              <a:t> BASE </a:t>
            </a:r>
            <a:endParaRPr kumimoji="0" sz="4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C0967644-776D-421E-8308-B2E8742622CC}"/>
              </a:ext>
            </a:extLst>
          </p:cNvPr>
          <p:cNvSpPr txBox="1"/>
          <p:nvPr/>
        </p:nvSpPr>
        <p:spPr>
          <a:xfrm>
            <a:off x="1395663" y="1070952"/>
            <a:ext cx="5919537" cy="523220"/>
          </a:xfrm>
          <a:prstGeom prst="rect">
            <a:avLst/>
          </a:prstGeom>
          <a:noFill/>
        </p:spPr>
        <p:txBody>
          <a:bodyPr wrap="square" rtlCol="0">
            <a:spAutoFit/>
          </a:bodyPr>
          <a:lstStyle/>
          <a:p>
            <a:pPr algn="ctr"/>
            <a:r>
              <a:rPr lang="en-US" sz="2800" dirty="0"/>
              <a:t>Understanding </a:t>
            </a:r>
            <a:r>
              <a:rPr lang="en-US" sz="2800" dirty="0" err="1"/>
              <a:t>your</a:t>
            </a:r>
            <a:r>
              <a:rPr lang="en-US" sz="2800" b="1" dirty="0" err="1">
                <a:solidFill>
                  <a:schemeClr val="accent1"/>
                </a:solidFill>
              </a:rPr>
              <a:t>SEL</a:t>
            </a:r>
            <a:r>
              <a:rPr lang="en-US" sz="2800" dirty="0" err="1"/>
              <a:t>f</a:t>
            </a:r>
            <a:endParaRPr lang="en-US" sz="2800" dirty="0"/>
          </a:p>
        </p:txBody>
      </p:sp>
      <p:sp>
        <p:nvSpPr>
          <p:cNvPr id="2" name="TextBox 1">
            <a:extLst>
              <a:ext uri="{FF2B5EF4-FFF2-40B4-BE49-F238E27FC236}">
                <a16:creationId xmlns:a16="http://schemas.microsoft.com/office/drawing/2014/main" id="{C2AAC0B4-B7B3-5434-D7F4-C5E81760523D}"/>
              </a:ext>
            </a:extLst>
          </p:cNvPr>
          <p:cNvSpPr txBox="1"/>
          <p:nvPr/>
        </p:nvSpPr>
        <p:spPr>
          <a:xfrm>
            <a:off x="651353" y="1720270"/>
            <a:ext cx="7345872" cy="3970318"/>
          </a:xfrm>
          <a:prstGeom prst="rect">
            <a:avLst/>
          </a:prstGeom>
          <a:noFill/>
        </p:spPr>
        <p:txBody>
          <a:bodyPr wrap="square" rtlCol="0">
            <a:spAutoFit/>
          </a:bodyPr>
          <a:lstStyle/>
          <a:p>
            <a:pPr marL="342900" indent="-342900">
              <a:buFont typeface="Arial" panose="020B0604020202020204" pitchFamily="34" charset="0"/>
              <a:buChar char="•"/>
            </a:pPr>
            <a:r>
              <a:rPr lang="en-US" sz="3600" dirty="0"/>
              <a:t>Understand what Vision of Self is</a:t>
            </a:r>
          </a:p>
          <a:p>
            <a:endParaRPr lang="en-US" sz="3600" dirty="0"/>
          </a:p>
          <a:p>
            <a:pPr marL="342900" indent="-342900">
              <a:buFont typeface="Arial" panose="020B0604020202020204" pitchFamily="34" charset="0"/>
              <a:buChar char="•"/>
            </a:pPr>
            <a:r>
              <a:rPr lang="en-US" sz="3600" dirty="0"/>
              <a:t>How have personal stories -  impacted your child</a:t>
            </a:r>
          </a:p>
          <a:p>
            <a:endParaRPr lang="en-US" sz="3600" dirty="0"/>
          </a:p>
          <a:p>
            <a:pPr marL="342900" indent="-342900">
              <a:buFont typeface="Arial" panose="020B0604020202020204" pitchFamily="34" charset="0"/>
              <a:buChar char="•"/>
            </a:pPr>
            <a:r>
              <a:rPr lang="en-US" sz="3600" dirty="0"/>
              <a:t>Help your child create a more positive vision of self</a:t>
            </a:r>
          </a:p>
        </p:txBody>
      </p:sp>
    </p:spTree>
    <p:extLst>
      <p:ext uri="{BB962C8B-B14F-4D97-AF65-F5344CB8AC3E}">
        <p14:creationId xmlns:p14="http://schemas.microsoft.com/office/powerpoint/2010/main" val="1199484040"/>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E06344-4B26-715C-41C8-F73EB1198264}"/>
              </a:ext>
            </a:extLst>
          </p:cNvPr>
          <p:cNvSpPr txBox="1"/>
          <p:nvPr/>
        </p:nvSpPr>
        <p:spPr>
          <a:xfrm>
            <a:off x="416490" y="2868112"/>
            <a:ext cx="4495801" cy="228600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b="1" kern="1200" dirty="0">
                <a:solidFill>
                  <a:schemeClr val="tx1"/>
                </a:solidFill>
                <a:latin typeface="+mj-lt"/>
                <a:ea typeface="+mj-ea"/>
                <a:cs typeface="+mj-cs"/>
              </a:rPr>
              <a:t>Vision of Self</a:t>
            </a:r>
          </a:p>
        </p:txBody>
      </p:sp>
      <p:pic>
        <p:nvPicPr>
          <p:cNvPr id="6" name="Picture 5">
            <a:extLst>
              <a:ext uri="{FF2B5EF4-FFF2-40B4-BE49-F238E27FC236}">
                <a16:creationId xmlns:a16="http://schemas.microsoft.com/office/drawing/2014/main" id="{F05097DD-A46E-A2B9-448D-A9FCEB160BA5}"/>
              </a:ext>
            </a:extLst>
          </p:cNvPr>
          <p:cNvPicPr>
            <a:picLocks noChangeAspect="1"/>
          </p:cNvPicPr>
          <p:nvPr/>
        </p:nvPicPr>
        <p:blipFill rotWithShape="1">
          <a:blip r:embed="rId3"/>
          <a:srcRect l="9056" r="-1" b="-1"/>
          <a:stretch/>
        </p:blipFill>
        <p:spPr>
          <a:xfrm rot="21600000">
            <a:off x="5012500" y="761904"/>
            <a:ext cx="6937330" cy="4920138"/>
          </a:xfrm>
          <a:prstGeom prst="rect">
            <a:avLst/>
          </a:prstGeom>
        </p:spPr>
      </p:pic>
      <p:sp>
        <p:nvSpPr>
          <p:cNvPr id="4" name="Slide Number Placeholder 3">
            <a:extLst>
              <a:ext uri="{FF2B5EF4-FFF2-40B4-BE49-F238E27FC236}">
                <a16:creationId xmlns:a16="http://schemas.microsoft.com/office/drawing/2014/main" id="{35A34662-DA72-E70E-EE92-37295A716DAB}"/>
              </a:ext>
            </a:extLst>
          </p:cNvPr>
          <p:cNvSpPr>
            <a:spLocks noGrp="1"/>
          </p:cNvSpPr>
          <p:nvPr>
            <p:ph type="sldNum" idx="12"/>
          </p:nvPr>
        </p:nvSpPr>
        <p:spPr/>
        <p:txBody>
          <a:bodyPr vert="horz" lIns="91440" tIns="45720" rIns="91440" bIns="45720" rtlCol="0" anchor="ctr">
            <a:normAutofit/>
          </a:bodyPr>
          <a:lstStyle/>
          <a:p>
            <a:pPr>
              <a:spcAft>
                <a:spcPts val="600"/>
              </a:spcAft>
              <a:buClrTx/>
              <a:buSzTx/>
              <a:defRPr/>
            </a:pPr>
            <a:fld id="{00000000-1234-1234-1234-123412341234}" type="slidenum">
              <a:rPr lang="en-US" sz="1000" kern="1200">
                <a:solidFill>
                  <a:srgbClr val="000000">
                    <a:alpha val="70000"/>
                  </a:srgbClr>
                </a:solidFill>
                <a:latin typeface="+mn-lt"/>
                <a:ea typeface="+mn-ea"/>
                <a:cs typeface="+mn-cs"/>
              </a:rPr>
              <a:pPr>
                <a:spcAft>
                  <a:spcPts val="600"/>
                </a:spcAft>
                <a:buClrTx/>
                <a:buSzTx/>
                <a:defRPr/>
              </a:pPr>
              <a:t>4</a:t>
            </a:fld>
            <a:endParaRPr lang="en-US" sz="1000" kern="1200">
              <a:solidFill>
                <a:srgbClr val="000000">
                  <a:alpha val="70000"/>
                </a:srgbClr>
              </a:solidFill>
              <a:latin typeface="+mn-lt"/>
              <a:ea typeface="+mn-ea"/>
              <a:cs typeface="+mn-cs"/>
            </a:endParaRPr>
          </a:p>
        </p:txBody>
      </p:sp>
    </p:spTree>
    <p:extLst>
      <p:ext uri="{BB962C8B-B14F-4D97-AF65-F5344CB8AC3E}">
        <p14:creationId xmlns:p14="http://schemas.microsoft.com/office/powerpoint/2010/main" val="14836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678DB7-6386-5C12-FD84-F1EA80ED1320}"/>
              </a:ext>
            </a:extLst>
          </p:cNvPr>
          <p:cNvPicPr>
            <a:picLocks noChangeAspect="1"/>
          </p:cNvPicPr>
          <p:nvPr/>
        </p:nvPicPr>
        <p:blipFill>
          <a:blip r:embed="rId3"/>
          <a:stretch>
            <a:fillRect/>
          </a:stretch>
        </p:blipFill>
        <p:spPr>
          <a:xfrm>
            <a:off x="688932" y="651354"/>
            <a:ext cx="5129930" cy="5108934"/>
          </a:xfrm>
          <a:prstGeom prst="rect">
            <a:avLst/>
          </a:prstGeom>
        </p:spPr>
      </p:pic>
      <p:sp>
        <p:nvSpPr>
          <p:cNvPr id="9" name="TextBox 8">
            <a:extLst>
              <a:ext uri="{FF2B5EF4-FFF2-40B4-BE49-F238E27FC236}">
                <a16:creationId xmlns:a16="http://schemas.microsoft.com/office/drawing/2014/main" id="{EC101AE3-0A4E-A4CD-645A-07C6C5EC1D5D}"/>
              </a:ext>
            </a:extLst>
          </p:cNvPr>
          <p:cNvSpPr txBox="1"/>
          <p:nvPr/>
        </p:nvSpPr>
        <p:spPr>
          <a:xfrm>
            <a:off x="5954039" y="1327759"/>
            <a:ext cx="5448822" cy="3046988"/>
          </a:xfrm>
          <a:prstGeom prst="rect">
            <a:avLst/>
          </a:prstGeom>
          <a:noFill/>
        </p:spPr>
        <p:txBody>
          <a:bodyPr wrap="square" rtlCol="0">
            <a:spAutoFit/>
          </a:bodyPr>
          <a:lstStyle/>
          <a:p>
            <a:pPr algn="ctr"/>
            <a:r>
              <a:rPr lang="en-US" sz="4800" dirty="0"/>
              <a:t>What are three words you would use to describe yourself</a:t>
            </a:r>
          </a:p>
        </p:txBody>
      </p:sp>
    </p:spTree>
    <p:extLst>
      <p:ext uri="{BB962C8B-B14F-4D97-AF65-F5344CB8AC3E}">
        <p14:creationId xmlns:p14="http://schemas.microsoft.com/office/powerpoint/2010/main" val="3156250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678DB7-6386-5C12-FD84-F1EA80ED1320}"/>
              </a:ext>
            </a:extLst>
          </p:cNvPr>
          <p:cNvPicPr>
            <a:picLocks noChangeAspect="1"/>
          </p:cNvPicPr>
          <p:nvPr/>
        </p:nvPicPr>
        <p:blipFill>
          <a:blip r:embed="rId3"/>
          <a:stretch>
            <a:fillRect/>
          </a:stretch>
        </p:blipFill>
        <p:spPr>
          <a:xfrm>
            <a:off x="688932" y="651354"/>
            <a:ext cx="5129930" cy="5108934"/>
          </a:xfrm>
          <a:prstGeom prst="rect">
            <a:avLst/>
          </a:prstGeom>
        </p:spPr>
      </p:pic>
      <p:sp>
        <p:nvSpPr>
          <p:cNvPr id="9" name="TextBox 8">
            <a:extLst>
              <a:ext uri="{FF2B5EF4-FFF2-40B4-BE49-F238E27FC236}">
                <a16:creationId xmlns:a16="http://schemas.microsoft.com/office/drawing/2014/main" id="{EC101AE3-0A4E-A4CD-645A-07C6C5EC1D5D}"/>
              </a:ext>
            </a:extLst>
          </p:cNvPr>
          <p:cNvSpPr txBox="1"/>
          <p:nvPr/>
        </p:nvSpPr>
        <p:spPr>
          <a:xfrm>
            <a:off x="6096000" y="1312995"/>
            <a:ext cx="5448822" cy="3785652"/>
          </a:xfrm>
          <a:prstGeom prst="rect">
            <a:avLst/>
          </a:prstGeom>
          <a:noFill/>
        </p:spPr>
        <p:txBody>
          <a:bodyPr wrap="square" rtlCol="0">
            <a:spAutoFit/>
          </a:bodyPr>
          <a:lstStyle/>
          <a:p>
            <a:pPr algn="ctr"/>
            <a:r>
              <a:rPr lang="en-US" sz="4800" dirty="0"/>
              <a:t>What are three words your teen would use to describe themselves?</a:t>
            </a:r>
          </a:p>
        </p:txBody>
      </p:sp>
    </p:spTree>
    <p:extLst>
      <p:ext uri="{BB962C8B-B14F-4D97-AF65-F5344CB8AC3E}">
        <p14:creationId xmlns:p14="http://schemas.microsoft.com/office/powerpoint/2010/main" val="287174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27DD02-F016-C84C-C9C9-C408F2F7BD07}"/>
              </a:ext>
            </a:extLst>
          </p:cNvPr>
          <p:cNvPicPr>
            <a:picLocks noChangeAspect="1"/>
          </p:cNvPicPr>
          <p:nvPr/>
        </p:nvPicPr>
        <p:blipFill>
          <a:blip r:embed="rId3"/>
          <a:stretch>
            <a:fillRect/>
          </a:stretch>
        </p:blipFill>
        <p:spPr>
          <a:xfrm>
            <a:off x="0" y="0"/>
            <a:ext cx="12192000" cy="5887234"/>
          </a:xfrm>
          <a:prstGeom prst="rect">
            <a:avLst/>
          </a:prstGeom>
        </p:spPr>
      </p:pic>
      <p:sp>
        <p:nvSpPr>
          <p:cNvPr id="7" name="Rectangle 6">
            <a:extLst>
              <a:ext uri="{FF2B5EF4-FFF2-40B4-BE49-F238E27FC236}">
                <a16:creationId xmlns:a16="http://schemas.microsoft.com/office/drawing/2014/main" id="{E2DA9A12-612E-D2A3-3D71-7BF5C280923B}"/>
              </a:ext>
            </a:extLst>
          </p:cNvPr>
          <p:cNvSpPr/>
          <p:nvPr/>
        </p:nvSpPr>
        <p:spPr>
          <a:xfrm>
            <a:off x="6096000" y="1678488"/>
            <a:ext cx="6096000" cy="27181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Think – Pair – Share</a:t>
            </a:r>
          </a:p>
          <a:p>
            <a:pPr algn="ctr"/>
            <a:r>
              <a:rPr lang="en-US" sz="3600" i="1" dirty="0">
                <a:solidFill>
                  <a:schemeClr val="tx1"/>
                </a:solidFill>
              </a:rPr>
              <a:t>Your thoughts stopped you from doing something</a:t>
            </a:r>
          </a:p>
        </p:txBody>
      </p:sp>
    </p:spTree>
    <p:extLst>
      <p:ext uri="{BB962C8B-B14F-4D97-AF65-F5344CB8AC3E}">
        <p14:creationId xmlns:p14="http://schemas.microsoft.com/office/powerpoint/2010/main" val="2307949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D630-B26C-0935-6ED2-34717C3F17ED}"/>
              </a:ext>
            </a:extLst>
          </p:cNvPr>
          <p:cNvSpPr>
            <a:spLocks noGrp="1"/>
          </p:cNvSpPr>
          <p:nvPr>
            <p:ph type="title"/>
          </p:nvPr>
        </p:nvSpPr>
        <p:spPr>
          <a:xfrm>
            <a:off x="750517" y="501424"/>
            <a:ext cx="10515600" cy="649636"/>
          </a:xfrm>
        </p:spPr>
        <p:txBody>
          <a:bodyPr/>
          <a:lstStyle/>
          <a:p>
            <a:pPr algn="l"/>
            <a:r>
              <a:rPr lang="en-US" dirty="0"/>
              <a:t>Shape through Personal Stories</a:t>
            </a:r>
          </a:p>
        </p:txBody>
      </p:sp>
      <p:sp>
        <p:nvSpPr>
          <p:cNvPr id="3" name="Text Placeholder 2">
            <a:extLst>
              <a:ext uri="{FF2B5EF4-FFF2-40B4-BE49-F238E27FC236}">
                <a16:creationId xmlns:a16="http://schemas.microsoft.com/office/drawing/2014/main" id="{CB069102-B857-52A4-34E3-BF29D8AB9544}"/>
              </a:ext>
            </a:extLst>
          </p:cNvPr>
          <p:cNvSpPr>
            <a:spLocks noGrp="1"/>
          </p:cNvSpPr>
          <p:nvPr>
            <p:ph type="body" idx="1"/>
          </p:nvPr>
        </p:nvSpPr>
        <p:spPr>
          <a:xfrm>
            <a:off x="750517" y="1591111"/>
            <a:ext cx="10773427" cy="3206357"/>
          </a:xfrm>
        </p:spPr>
        <p:txBody>
          <a:bodyPr/>
          <a:lstStyle/>
          <a:p>
            <a:r>
              <a:rPr lang="en-US" sz="4000" dirty="0"/>
              <a:t>How does your child see themselves</a:t>
            </a:r>
          </a:p>
          <a:p>
            <a:r>
              <a:rPr lang="en-US" sz="4000" dirty="0"/>
              <a:t>Do you think your child would like to change how they see themselves? Do you think they need to?</a:t>
            </a:r>
          </a:p>
          <a:p>
            <a:r>
              <a:rPr lang="en-US" sz="4000" dirty="0"/>
              <a:t>How can you continue to help your child/ren develop a healthy vision of self?</a:t>
            </a:r>
          </a:p>
          <a:p>
            <a:pPr marL="50800" indent="0">
              <a:buNone/>
            </a:pPr>
            <a:endParaRPr lang="en-US" dirty="0"/>
          </a:p>
        </p:txBody>
      </p:sp>
    </p:spTree>
    <p:extLst>
      <p:ext uri="{BB962C8B-B14F-4D97-AF65-F5344CB8AC3E}">
        <p14:creationId xmlns:p14="http://schemas.microsoft.com/office/powerpoint/2010/main" val="264609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extLst>
              <a:ext uri="{FF2B5EF4-FFF2-40B4-BE49-F238E27FC236}">
                <a16:creationId xmlns:a16="http://schemas.microsoft.com/office/drawing/2014/main" id="{78CEFE4F-EB0D-2410-4804-EEE4C8333596}"/>
              </a:ext>
            </a:extLst>
          </p:cNvPr>
          <p:cNvSpPr/>
          <p:nvPr/>
        </p:nvSpPr>
        <p:spPr>
          <a:xfrm>
            <a:off x="5774499" y="851771"/>
            <a:ext cx="6200383" cy="4546947"/>
          </a:xfrm>
          <a:prstGeom prst="leftArrow">
            <a:avLst/>
          </a:prstGeom>
          <a:blipFill>
            <a:blip r:embed="rId3"/>
            <a:stretch>
              <a:fillRect/>
            </a:stretch>
          </a:blipFill>
          <a:ln w="476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1F4624-F582-A30B-C921-29BB463714AC}"/>
              </a:ext>
            </a:extLst>
          </p:cNvPr>
          <p:cNvSpPr txBox="1"/>
          <p:nvPr/>
        </p:nvSpPr>
        <p:spPr>
          <a:xfrm>
            <a:off x="450937" y="751562"/>
            <a:ext cx="5761973" cy="5201424"/>
          </a:xfrm>
          <a:prstGeom prst="rect">
            <a:avLst/>
          </a:prstGeom>
          <a:noFill/>
        </p:spPr>
        <p:txBody>
          <a:bodyPr wrap="square" rtlCol="0">
            <a:spAutoFit/>
          </a:bodyPr>
          <a:lstStyle/>
          <a:p>
            <a:r>
              <a:rPr lang="en-US" sz="4400" b="1" dirty="0">
                <a:solidFill>
                  <a:schemeClr val="accent5">
                    <a:lumMod val="75000"/>
                  </a:schemeClr>
                </a:solidFill>
              </a:rPr>
              <a:t>Your BASE Task:</a:t>
            </a:r>
          </a:p>
          <a:p>
            <a:endParaRPr lang="en-US" sz="3600" b="1" dirty="0"/>
          </a:p>
          <a:p>
            <a:pPr marL="571500" indent="-571500">
              <a:buFont typeface="Arial" panose="020B0604020202020204" pitchFamily="34" charset="0"/>
              <a:buChar char="•"/>
            </a:pPr>
            <a:r>
              <a:rPr lang="en-US" sz="3600" b="1" dirty="0"/>
              <a:t>Vision of Self (MS/HS)</a:t>
            </a:r>
          </a:p>
          <a:p>
            <a:r>
              <a:rPr lang="en-US" sz="3600" b="1" dirty="0"/>
              <a:t>     </a:t>
            </a:r>
            <a:r>
              <a:rPr lang="en-US" sz="3600" i="1" dirty="0"/>
              <a:t>work thru slide 55</a:t>
            </a:r>
          </a:p>
          <a:p>
            <a:endParaRPr lang="en-US" sz="3600" i="1" dirty="0"/>
          </a:p>
          <a:p>
            <a:pPr marL="571500" indent="-571500">
              <a:buFont typeface="Arial" panose="020B0604020202020204" pitchFamily="34" charset="0"/>
              <a:buChar char="•"/>
            </a:pPr>
            <a:r>
              <a:rPr lang="en-US" sz="3600" b="1" dirty="0"/>
              <a:t>Who am I?  (</a:t>
            </a:r>
            <a:r>
              <a:rPr lang="en-US" sz="3600" b="1" dirty="0" err="1"/>
              <a:t>Ele</a:t>
            </a:r>
            <a:r>
              <a:rPr lang="en-US" sz="3600" b="1" dirty="0"/>
              <a:t>)</a:t>
            </a:r>
          </a:p>
          <a:p>
            <a:r>
              <a:rPr lang="en-US" sz="3600" b="1" dirty="0"/>
              <a:t>     </a:t>
            </a:r>
            <a:r>
              <a:rPr lang="en-US" sz="3600" i="1" dirty="0"/>
              <a:t>Watch Video</a:t>
            </a:r>
          </a:p>
          <a:p>
            <a:endParaRPr lang="en-US" sz="3600" b="1" dirty="0"/>
          </a:p>
          <a:p>
            <a:pPr lvl="2"/>
            <a:r>
              <a:rPr lang="en-US" sz="3600" b="1" dirty="0"/>
              <a:t> </a:t>
            </a:r>
          </a:p>
        </p:txBody>
      </p:sp>
    </p:spTree>
    <p:extLst>
      <p:ext uri="{BB962C8B-B14F-4D97-AF65-F5344CB8AC3E}">
        <p14:creationId xmlns:p14="http://schemas.microsoft.com/office/powerpoint/2010/main" val="1378257652"/>
      </p:ext>
    </p:extLst>
  </p:cSld>
  <p:clrMapOvr>
    <a:masterClrMapping/>
  </p:clrMapOvr>
</p:sld>
</file>

<file path=ppt/theme/theme1.xml><?xml version="1.0" encoding="utf-8"?>
<a:theme xmlns:a="http://schemas.openxmlformats.org/drawingml/2006/main" name="Office Theme">
  <a:themeElements>
    <a:clrScheme name="BASE Education">
      <a:dk1>
        <a:srgbClr val="000000"/>
      </a:dk1>
      <a:lt1>
        <a:srgbClr val="FFFFFF"/>
      </a:lt1>
      <a:dk2>
        <a:srgbClr val="0B3838"/>
      </a:dk2>
      <a:lt2>
        <a:srgbClr val="E7E6E6"/>
      </a:lt2>
      <a:accent1>
        <a:srgbClr val="BF4927"/>
      </a:accent1>
      <a:accent2>
        <a:srgbClr val="E68A25"/>
      </a:accent2>
      <a:accent3>
        <a:srgbClr val="A5B945"/>
      </a:accent3>
      <a:accent4>
        <a:srgbClr val="57C1A8"/>
      </a:accent4>
      <a:accent5>
        <a:srgbClr val="337488"/>
      </a:accent5>
      <a:accent6>
        <a:srgbClr val="2A8BC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6232</TotalTime>
  <Words>448</Words>
  <Application>Microsoft Office PowerPoint</Application>
  <PresentationFormat>Widescreen</PresentationFormat>
  <Paragraphs>82</Paragraphs>
  <Slides>20</Slides>
  <Notes>19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20</vt:i4>
      </vt:variant>
    </vt:vector>
  </HeadingPairs>
  <TitlesOfParts>
    <vt:vector size="26" baseType="lpstr">
      <vt:lpstr>Century Gothic</vt:lpstr>
      <vt:lpstr>Arial</vt:lpstr>
      <vt:lpstr>Calibri</vt:lpstr>
      <vt:lpstr>Office Theme</vt:lpstr>
      <vt:lpstr>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Shape through Personal Stories</vt:lpstr>
      <vt:lpstr>PowerPoint Presentation</vt:lpstr>
      <vt:lpstr>PowerPoint Presentation</vt:lpstr>
      <vt:lpstr>PowerPoint Presentation</vt:lpstr>
      <vt:lpstr>PowerPoint Presentation</vt:lpstr>
      <vt:lpstr>PowerPoint Presentation</vt:lpstr>
      <vt:lpstr>PowerPoint Presentation</vt:lpstr>
      <vt:lpstr>Ted Lasso…   </vt:lpstr>
      <vt:lpstr>Why does this matter?  </vt:lpstr>
      <vt:lpstr>PowerPoint Presentation</vt:lpstr>
      <vt:lpstr>Next Steps….      Shaping your Child’s Personal Story</vt:lpstr>
      <vt:lpstr>Next Steps….      Create a Healthy Vision of Self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dc:creator>
  <cp:lastModifiedBy>Kathy Hakes-Fastner</cp:lastModifiedBy>
  <cp:revision>404</cp:revision>
  <dcterms:modified xsi:type="dcterms:W3CDTF">2023-03-08T19:26:48Z</dcterms:modified>
</cp:coreProperties>
</file>