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  <p:sldMasterId id="2147483660" r:id="rId5"/>
  </p:sldMasterIdLst>
  <p:notesMasterIdLst>
    <p:notesMasterId r:id="rId31"/>
  </p:notesMasterIdLst>
  <p:handoutMasterIdLst>
    <p:handoutMasterId r:id="rId32"/>
  </p:handoutMasterIdLst>
  <p:sldIdLst>
    <p:sldId id="268" r:id="rId6"/>
    <p:sldId id="265" r:id="rId7"/>
    <p:sldId id="261" r:id="rId8"/>
    <p:sldId id="270" r:id="rId9"/>
    <p:sldId id="259" r:id="rId10"/>
    <p:sldId id="285" r:id="rId11"/>
    <p:sldId id="286" r:id="rId12"/>
    <p:sldId id="274" r:id="rId13"/>
    <p:sldId id="282" r:id="rId14"/>
    <p:sldId id="283" r:id="rId15"/>
    <p:sldId id="284" r:id="rId16"/>
    <p:sldId id="271" r:id="rId17"/>
    <p:sldId id="273" r:id="rId18"/>
    <p:sldId id="289" r:id="rId19"/>
    <p:sldId id="290" r:id="rId20"/>
    <p:sldId id="296" r:id="rId21"/>
    <p:sldId id="291" r:id="rId22"/>
    <p:sldId id="292" r:id="rId23"/>
    <p:sldId id="295" r:id="rId24"/>
    <p:sldId id="297" r:id="rId25"/>
    <p:sldId id="298" r:id="rId26"/>
    <p:sldId id="299" r:id="rId27"/>
    <p:sldId id="302" r:id="rId28"/>
    <p:sldId id="300" r:id="rId29"/>
    <p:sldId id="3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AF"/>
    <a:srgbClr val="E13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87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94"/>
    </p:cViewPr>
  </p:sorter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Name and Contact Info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 sz="2400" b="0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 sz="2400" b="0"/>
        </a:p>
      </dgm:t>
    </dgm:pt>
    <dgm:pt modelId="{81BEB84D-9A77-49C6-9301-B3359FCAC75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Objective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 sz="2400" b="0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 sz="2400" b="0"/>
        </a:p>
      </dgm:t>
    </dgm:pt>
    <dgm:pt modelId="{BFF9359E-E9B1-4B73-BACC-2C7988765B1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Education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 sz="2400" b="0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 sz="2400" b="0"/>
        </a:p>
      </dgm:t>
    </dgm:pt>
    <dgm:pt modelId="{AFE5868D-5894-4E03-80C2-2EECBEC0BFC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Complete address, phone, email</a:t>
          </a:r>
        </a:p>
      </dgm:t>
    </dgm:pt>
    <dgm:pt modelId="{EC4E9CD3-93F8-40B5-801F-D403209F0B54}" type="parTrans" cxnId="{11BA9E0A-26EE-4149-9B09-59D26EE32C77}">
      <dgm:prSet/>
      <dgm:spPr/>
      <dgm:t>
        <a:bodyPr/>
        <a:lstStyle/>
        <a:p>
          <a:endParaRPr lang="en-US" sz="2400" b="0"/>
        </a:p>
      </dgm:t>
    </dgm:pt>
    <dgm:pt modelId="{4F97AACA-6B3F-4E7C-A69C-5411BFED8FED}" type="sibTrans" cxnId="{11BA9E0A-26EE-4149-9B09-59D26EE32C77}">
      <dgm:prSet/>
      <dgm:spPr/>
      <dgm:t>
        <a:bodyPr/>
        <a:lstStyle/>
        <a:p>
          <a:endParaRPr lang="en-US" sz="2400" b="0"/>
        </a:p>
      </dgm:t>
    </dgm:pt>
    <dgm:pt modelId="{26EE4FB8-E986-48AA-842B-B03B545AB1D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Next year I plan to …</a:t>
          </a:r>
        </a:p>
      </dgm:t>
    </dgm:pt>
    <dgm:pt modelId="{35BE1153-68FC-4234-9061-ABB999C1EF35}" type="parTrans" cxnId="{164FFB6F-DC13-4F1A-A48E-6F11755B8A6E}">
      <dgm:prSet/>
      <dgm:spPr/>
      <dgm:t>
        <a:bodyPr/>
        <a:lstStyle/>
        <a:p>
          <a:endParaRPr lang="en-US" sz="2400" b="0"/>
        </a:p>
      </dgm:t>
    </dgm:pt>
    <dgm:pt modelId="{702C50F6-67DF-44E9-B41F-4C68804B9231}" type="sibTrans" cxnId="{164FFB6F-DC13-4F1A-A48E-6F11755B8A6E}">
      <dgm:prSet/>
      <dgm:spPr/>
      <dgm:t>
        <a:bodyPr/>
        <a:lstStyle/>
        <a:p>
          <a:endParaRPr lang="en-US" sz="2400" b="0"/>
        </a:p>
      </dgm:t>
    </dgm:pt>
    <dgm:pt modelId="{CF8F3929-DC2A-473B-AF25-44E08CDD7F3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Skills/Honors/Activities</a:t>
          </a:r>
        </a:p>
      </dgm:t>
    </dgm:pt>
    <dgm:pt modelId="{3B018CE9-8C6D-4EA1-A534-3A3B8909918A}" type="parTrans" cxnId="{2BE419DA-D818-4B02-8A8A-53383238F54D}">
      <dgm:prSet/>
      <dgm:spPr/>
      <dgm:t>
        <a:bodyPr/>
        <a:lstStyle/>
        <a:p>
          <a:endParaRPr lang="en-US" sz="2400" b="0"/>
        </a:p>
      </dgm:t>
    </dgm:pt>
    <dgm:pt modelId="{CE59581D-34E9-46E6-AC7A-26DF4C8144D8}" type="sibTrans" cxnId="{2BE419DA-D818-4B02-8A8A-53383238F54D}">
      <dgm:prSet/>
      <dgm:spPr/>
      <dgm:t>
        <a:bodyPr/>
        <a:lstStyle/>
        <a:p>
          <a:endParaRPr lang="en-US" sz="2400" b="0"/>
        </a:p>
      </dgm:t>
    </dgm:pt>
    <dgm:pt modelId="{6A2DBF5E-0585-4E25-ADB7-DC19CA72A93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Experience</a:t>
          </a:r>
        </a:p>
      </dgm:t>
    </dgm:pt>
    <dgm:pt modelId="{522152FA-FB64-4D16-85B5-5535889F3F4F}" type="parTrans" cxnId="{F378C4CA-726B-4261-A773-385DCE1194D0}">
      <dgm:prSet/>
      <dgm:spPr/>
      <dgm:t>
        <a:bodyPr/>
        <a:lstStyle/>
        <a:p>
          <a:endParaRPr lang="en-US" sz="2400" b="0"/>
        </a:p>
      </dgm:t>
    </dgm:pt>
    <dgm:pt modelId="{D0183194-E2C4-41CF-9790-D37A70121B4B}" type="sibTrans" cxnId="{F378C4CA-726B-4261-A773-385DCE1194D0}">
      <dgm:prSet/>
      <dgm:spPr/>
      <dgm:t>
        <a:bodyPr/>
        <a:lstStyle/>
        <a:p>
          <a:endParaRPr lang="en-US" sz="2400" b="0"/>
        </a:p>
      </dgm:t>
    </dgm:pt>
    <dgm:pt modelId="{38705C8F-E002-4E69-84E1-6DC81903BE2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/>
            <a:t>Paid, Non-paid, Classroom</a:t>
          </a:r>
        </a:p>
      </dgm:t>
    </dgm:pt>
    <dgm:pt modelId="{8E11E74E-A641-4227-BDBF-63EBB2D9CCE1}" type="parTrans" cxnId="{6016675F-9FD7-4A47-B14A-A60676B3F573}">
      <dgm:prSet/>
      <dgm:spPr/>
      <dgm:t>
        <a:bodyPr/>
        <a:lstStyle/>
        <a:p>
          <a:endParaRPr lang="en-US" sz="2400" b="0"/>
        </a:p>
      </dgm:t>
    </dgm:pt>
    <dgm:pt modelId="{67B04494-ADDE-4047-9F5B-1581024E99C0}" type="sibTrans" cxnId="{6016675F-9FD7-4A47-B14A-A60676B3F573}">
      <dgm:prSet/>
      <dgm:spPr/>
      <dgm:t>
        <a:bodyPr/>
        <a:lstStyle/>
        <a:p>
          <a:endParaRPr lang="en-US" sz="2400" b="0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5"/>
      <dgm:spPr/>
    </dgm:pt>
    <dgm:pt modelId="{ABC6D826-A6E6-42EC-BF0E-9025B33009B2}" type="pres">
      <dgm:prSet presAssocID="{4AF52931-E4CA-4429-AACB-B8747CDB2409}" presName="iconRect" presStyleLbl="node1" presStyleIdx="0" presStyleCnt="5" custLinFactNeighborY="-138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 with solid fill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8" custLinFactNeighborY="-763">
        <dgm:presLayoutVars>
          <dgm:chMax val="0"/>
          <dgm:chPref val="0"/>
        </dgm:presLayoutVars>
      </dgm:prSet>
      <dgm:spPr/>
    </dgm:pt>
    <dgm:pt modelId="{23E53F7F-EE8D-4C4E-ACF7-78A5D1F26962}" type="pres">
      <dgm:prSet presAssocID="{4AF52931-E4CA-4429-AACB-B8747CDB2409}" presName="desTx" presStyleLbl="revTx" presStyleIdx="1" presStyleCnt="8">
        <dgm:presLayoutVars/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5"/>
      <dgm:spPr/>
    </dgm:pt>
    <dgm:pt modelId="{AFC95015-001F-49EB-8731-0714E310C46E}" type="pres">
      <dgm:prSet presAssocID="{81BEB84D-9A77-49C6-9301-B3359FCAC7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2" presStyleCnt="8">
        <dgm:presLayoutVars>
          <dgm:chMax val="0"/>
          <dgm:chPref val="0"/>
        </dgm:presLayoutVars>
      </dgm:prSet>
      <dgm:spPr/>
    </dgm:pt>
    <dgm:pt modelId="{1270AC58-D74A-4B4C-9AE5-8DA5EE82600C}" type="pres">
      <dgm:prSet presAssocID="{81BEB84D-9A77-49C6-9301-B3359FCAC75F}" presName="desTx" presStyleLbl="revTx" presStyleIdx="3" presStyleCnt="8">
        <dgm:presLayoutVars/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5"/>
      <dgm:spPr/>
    </dgm:pt>
    <dgm:pt modelId="{22E3D4D5-84E6-41EE-BF94-D56D24841B8B}" type="pres">
      <dgm:prSet presAssocID="{BFF9359E-E9B1-4B73-BACC-2C7988765B1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4" presStyleCnt="8">
        <dgm:presLayoutVars>
          <dgm:chMax val="0"/>
          <dgm:chPref val="0"/>
        </dgm:presLayoutVars>
      </dgm:prSet>
      <dgm:spPr/>
    </dgm:pt>
    <dgm:pt modelId="{15621795-6144-4054-BED3-B960EE49CD11}" type="pres">
      <dgm:prSet presAssocID="{1CEF1965-C516-4C44-BAE3-2FA3F5116930}" presName="sibTrans" presStyleCnt="0"/>
      <dgm:spPr/>
    </dgm:pt>
    <dgm:pt modelId="{EB513179-0705-4F7D-9203-12E7633C282B}" type="pres">
      <dgm:prSet presAssocID="{CF8F3929-DC2A-473B-AF25-44E08CDD7F3D}" presName="compNode" presStyleCnt="0"/>
      <dgm:spPr/>
    </dgm:pt>
    <dgm:pt modelId="{8F2C6B85-9993-406A-A4E7-D44C1162D1C7}" type="pres">
      <dgm:prSet presAssocID="{CF8F3929-DC2A-473B-AF25-44E08CDD7F3D}" presName="bgRect" presStyleLbl="bgShp" presStyleIdx="3" presStyleCnt="5"/>
      <dgm:spPr/>
    </dgm:pt>
    <dgm:pt modelId="{1F2CD24A-F50E-45F8-8578-B3467C610F91}" type="pres">
      <dgm:prSet presAssocID="{CF8F3929-DC2A-473B-AF25-44E08CDD7F3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with solid fill"/>
        </a:ext>
      </dgm:extLst>
    </dgm:pt>
    <dgm:pt modelId="{4AA6D9C0-2D8A-4E7C-B607-A7D8CD6B346A}" type="pres">
      <dgm:prSet presAssocID="{CF8F3929-DC2A-473B-AF25-44E08CDD7F3D}" presName="spaceRect" presStyleCnt="0"/>
      <dgm:spPr/>
    </dgm:pt>
    <dgm:pt modelId="{E53A1FAD-03CF-4C73-A8F0-35E1301791AD}" type="pres">
      <dgm:prSet presAssocID="{CF8F3929-DC2A-473B-AF25-44E08CDD7F3D}" presName="parTx" presStyleLbl="revTx" presStyleIdx="5" presStyleCnt="8">
        <dgm:presLayoutVars>
          <dgm:chMax val="0"/>
          <dgm:chPref val="0"/>
        </dgm:presLayoutVars>
      </dgm:prSet>
      <dgm:spPr/>
    </dgm:pt>
    <dgm:pt modelId="{C87E5CAD-C73B-4DCE-9BC5-FC4232901DE3}" type="pres">
      <dgm:prSet presAssocID="{CE59581D-34E9-46E6-AC7A-26DF4C8144D8}" presName="sibTrans" presStyleCnt="0"/>
      <dgm:spPr/>
    </dgm:pt>
    <dgm:pt modelId="{92ED644B-1529-41A9-BB72-6C605CC71BF8}" type="pres">
      <dgm:prSet presAssocID="{6A2DBF5E-0585-4E25-ADB7-DC19CA72A934}" presName="compNode" presStyleCnt="0"/>
      <dgm:spPr/>
    </dgm:pt>
    <dgm:pt modelId="{4F3B375B-0FAF-420D-9FE7-D49E1E366959}" type="pres">
      <dgm:prSet presAssocID="{6A2DBF5E-0585-4E25-ADB7-DC19CA72A934}" presName="bgRect" presStyleLbl="bgShp" presStyleIdx="4" presStyleCnt="5"/>
      <dgm:spPr/>
    </dgm:pt>
    <dgm:pt modelId="{B3136808-CE9C-41C0-8FFB-115AA6C679AD}" type="pres">
      <dgm:prSet presAssocID="{6A2DBF5E-0585-4E25-ADB7-DC19CA72A93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C30C62E2-B260-4078-AF5B-D08A69918C67}" type="pres">
      <dgm:prSet presAssocID="{6A2DBF5E-0585-4E25-ADB7-DC19CA72A934}" presName="spaceRect" presStyleCnt="0"/>
      <dgm:spPr/>
    </dgm:pt>
    <dgm:pt modelId="{ACEE0643-DD16-4355-A7CC-0E8C84975EB4}" type="pres">
      <dgm:prSet presAssocID="{6A2DBF5E-0585-4E25-ADB7-DC19CA72A934}" presName="parTx" presStyleLbl="revTx" presStyleIdx="6" presStyleCnt="8">
        <dgm:presLayoutVars>
          <dgm:chMax val="0"/>
          <dgm:chPref val="0"/>
        </dgm:presLayoutVars>
      </dgm:prSet>
      <dgm:spPr/>
    </dgm:pt>
    <dgm:pt modelId="{BD4CBD9E-13E1-443C-A373-9525F542AAB2}" type="pres">
      <dgm:prSet presAssocID="{6A2DBF5E-0585-4E25-ADB7-DC19CA72A934}" presName="desTx" presStyleLbl="revTx" presStyleIdx="7" presStyleCnt="8">
        <dgm:presLayoutVars/>
      </dgm:prSet>
      <dgm:spPr/>
    </dgm:pt>
  </dgm:ptLst>
  <dgm:cxnLst>
    <dgm:cxn modelId="{11BA9E0A-26EE-4149-9B09-59D26EE32C77}" srcId="{4AF52931-E4CA-4429-AACB-B8747CDB2409}" destId="{AFE5868D-5894-4E03-80C2-2EECBEC0BFC3}" srcOrd="0" destOrd="0" parTransId="{EC4E9CD3-93F8-40B5-801F-D403209F0B54}" sibTransId="{4F97AACA-6B3F-4E7C-A69C-5411BFED8FED}"/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6016675F-9FD7-4A47-B14A-A60676B3F573}" srcId="{6A2DBF5E-0585-4E25-ADB7-DC19CA72A934}" destId="{38705C8F-E002-4E69-84E1-6DC81903BE24}" srcOrd="0" destOrd="0" parTransId="{8E11E74E-A641-4227-BDBF-63EBB2D9CCE1}" sibTransId="{67B04494-ADDE-4047-9F5B-1581024E99C0}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D9769E66-9AFC-4418-8E2D-E11AB90F90D1}" type="presOf" srcId="{6A2DBF5E-0585-4E25-ADB7-DC19CA72A934}" destId="{ACEE0643-DD16-4355-A7CC-0E8C84975EB4}" srcOrd="0" destOrd="0" presId="urn:microsoft.com/office/officeart/2018/2/layout/IconVerticalSolidList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164FFB6F-DC13-4F1A-A48E-6F11755B8A6E}" srcId="{81BEB84D-9A77-49C6-9301-B3359FCAC75F}" destId="{26EE4FB8-E986-48AA-842B-B03B545AB1D1}" srcOrd="0" destOrd="0" parTransId="{35BE1153-68FC-4234-9061-ABB999C1EF35}" sibTransId="{702C50F6-67DF-44E9-B41F-4C68804B9231}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7D2D547D-AA21-420E-964E-19CA0905B15B}" type="presOf" srcId="{AFE5868D-5894-4E03-80C2-2EECBEC0BFC3}" destId="{23E53F7F-EE8D-4C4E-ACF7-78A5D1F26962}" srcOrd="0" destOrd="0" presId="urn:microsoft.com/office/officeart/2018/2/layout/IconVerticalSolidList"/>
    <dgm:cxn modelId="{4A910DA0-3446-4716-850F-47DF894EB05B}" type="presOf" srcId="{CF8F3929-DC2A-473B-AF25-44E08CDD7F3D}" destId="{E53A1FAD-03CF-4C73-A8F0-35E1301791AD}" srcOrd="0" destOrd="0" presId="urn:microsoft.com/office/officeart/2018/2/layout/IconVerticalSolidList"/>
    <dgm:cxn modelId="{7DC6A4C0-E30E-4E28-B36E-BC4249B3CB63}" type="presOf" srcId="{38705C8F-E002-4E69-84E1-6DC81903BE24}" destId="{BD4CBD9E-13E1-443C-A373-9525F542AAB2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D8847FC9-AC76-43FD-9870-D8A2C6577F19}" type="presOf" srcId="{26EE4FB8-E986-48AA-842B-B03B545AB1D1}" destId="{1270AC58-D74A-4B4C-9AE5-8DA5EE82600C}" srcOrd="0" destOrd="0" presId="urn:microsoft.com/office/officeart/2018/2/layout/IconVerticalSolidList"/>
    <dgm:cxn modelId="{F378C4CA-726B-4261-A773-385DCE1194D0}" srcId="{C7720856-93F0-4CC7-B7FD-2466914A11D4}" destId="{6A2DBF5E-0585-4E25-ADB7-DC19CA72A934}" srcOrd="4" destOrd="0" parTransId="{522152FA-FB64-4D16-85B5-5535889F3F4F}" sibTransId="{D0183194-E2C4-41CF-9790-D37A70121B4B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2BE419DA-D818-4B02-8A8A-53383238F54D}" srcId="{C7720856-93F0-4CC7-B7FD-2466914A11D4}" destId="{CF8F3929-DC2A-473B-AF25-44E08CDD7F3D}" srcOrd="3" destOrd="0" parTransId="{3B018CE9-8C6D-4EA1-A534-3A3B8909918A}" sibTransId="{CE59581D-34E9-46E6-AC7A-26DF4C8144D8}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B47DC623-7388-4A9B-92EB-7700BEA6DD0A}" type="presParOf" srcId="{DB8DBD9D-81A4-425A-BACC-11558B39BA4F}" destId="{23E53F7F-EE8D-4C4E-ACF7-78A5D1F26962}" srcOrd="4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7B414A03-DB1A-4757-8653-92924A9D3DDE}" type="presParOf" srcId="{6802359D-3E26-495D-95C0-D50D2FF0A0AB}" destId="{1270AC58-D74A-4B4C-9AE5-8DA5EE82600C}" srcOrd="4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  <dgm:cxn modelId="{2C710E92-44C2-45EC-803F-E03733B65ED3}" type="presParOf" srcId="{536D0097-A245-4152-8984-CC3ABB7DF273}" destId="{15621795-6144-4054-BED3-B960EE49CD11}" srcOrd="5" destOrd="0" presId="urn:microsoft.com/office/officeart/2018/2/layout/IconVerticalSolidList"/>
    <dgm:cxn modelId="{AE2F6D4A-2AA2-4E01-A199-304AE7CCD77B}" type="presParOf" srcId="{536D0097-A245-4152-8984-CC3ABB7DF273}" destId="{EB513179-0705-4F7D-9203-12E7633C282B}" srcOrd="6" destOrd="0" presId="urn:microsoft.com/office/officeart/2018/2/layout/IconVerticalSolidList"/>
    <dgm:cxn modelId="{2C1C069D-8B1B-49A2-BD47-0F3EBBC4099E}" type="presParOf" srcId="{EB513179-0705-4F7D-9203-12E7633C282B}" destId="{8F2C6B85-9993-406A-A4E7-D44C1162D1C7}" srcOrd="0" destOrd="0" presId="urn:microsoft.com/office/officeart/2018/2/layout/IconVerticalSolidList"/>
    <dgm:cxn modelId="{4DAAA804-8E0F-48E3-8819-2270A38423D2}" type="presParOf" srcId="{EB513179-0705-4F7D-9203-12E7633C282B}" destId="{1F2CD24A-F50E-45F8-8578-B3467C610F91}" srcOrd="1" destOrd="0" presId="urn:microsoft.com/office/officeart/2018/2/layout/IconVerticalSolidList"/>
    <dgm:cxn modelId="{A29EE130-F835-497B-99BE-B3B4258FDAD4}" type="presParOf" srcId="{EB513179-0705-4F7D-9203-12E7633C282B}" destId="{4AA6D9C0-2D8A-4E7C-B607-A7D8CD6B346A}" srcOrd="2" destOrd="0" presId="urn:microsoft.com/office/officeart/2018/2/layout/IconVerticalSolidList"/>
    <dgm:cxn modelId="{D7072B56-7CBD-430F-9359-302CA68BC6E5}" type="presParOf" srcId="{EB513179-0705-4F7D-9203-12E7633C282B}" destId="{E53A1FAD-03CF-4C73-A8F0-35E1301791AD}" srcOrd="3" destOrd="0" presId="urn:microsoft.com/office/officeart/2018/2/layout/IconVerticalSolidList"/>
    <dgm:cxn modelId="{AC2531CF-5FEF-46D8-9A0E-98E1F81E8157}" type="presParOf" srcId="{536D0097-A245-4152-8984-CC3ABB7DF273}" destId="{C87E5CAD-C73B-4DCE-9BC5-FC4232901DE3}" srcOrd="7" destOrd="0" presId="urn:microsoft.com/office/officeart/2018/2/layout/IconVerticalSolidList"/>
    <dgm:cxn modelId="{3496B325-8695-4965-943C-1CAF8E144D8E}" type="presParOf" srcId="{536D0097-A245-4152-8984-CC3ABB7DF273}" destId="{92ED644B-1529-41A9-BB72-6C605CC71BF8}" srcOrd="8" destOrd="0" presId="urn:microsoft.com/office/officeart/2018/2/layout/IconVerticalSolidList"/>
    <dgm:cxn modelId="{3E7E9FDB-A57D-4C7A-9C58-8559CB591CDD}" type="presParOf" srcId="{92ED644B-1529-41A9-BB72-6C605CC71BF8}" destId="{4F3B375B-0FAF-420D-9FE7-D49E1E366959}" srcOrd="0" destOrd="0" presId="urn:microsoft.com/office/officeart/2018/2/layout/IconVerticalSolidList"/>
    <dgm:cxn modelId="{45160757-C539-46C0-8921-6FCFE39D5488}" type="presParOf" srcId="{92ED644B-1529-41A9-BB72-6C605CC71BF8}" destId="{B3136808-CE9C-41C0-8FFB-115AA6C679AD}" srcOrd="1" destOrd="0" presId="urn:microsoft.com/office/officeart/2018/2/layout/IconVerticalSolidList"/>
    <dgm:cxn modelId="{8751A146-24DD-4972-88CF-9570C2CA09EF}" type="presParOf" srcId="{92ED644B-1529-41A9-BB72-6C605CC71BF8}" destId="{C30C62E2-B260-4078-AF5B-D08A69918C67}" srcOrd="2" destOrd="0" presId="urn:microsoft.com/office/officeart/2018/2/layout/IconVerticalSolidList"/>
    <dgm:cxn modelId="{EC3234D0-0426-4FC7-8C2D-29C12AFD9DAA}" type="presParOf" srcId="{92ED644B-1529-41A9-BB72-6C605CC71BF8}" destId="{ACEE0643-DD16-4355-A7CC-0E8C84975EB4}" srcOrd="3" destOrd="0" presId="urn:microsoft.com/office/officeart/2018/2/layout/IconVerticalSolidList"/>
    <dgm:cxn modelId="{0425158C-2A0C-4409-A462-6ACC12F7EE65}" type="presParOf" srcId="{92ED644B-1529-41A9-BB72-6C605CC71BF8}" destId="{BD4CBD9E-13E1-443C-A373-9525F542AAB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D67DC0-6370-4C6A-98CB-8A02C56EB02C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37ACD25-D706-48EB-A269-8BF3E1F3B24A}">
      <dgm:prSet phldrT="[Text]"/>
      <dgm:spPr/>
      <dgm:t>
        <a:bodyPr/>
        <a:lstStyle/>
        <a:p>
          <a:r>
            <a:rPr lang="en-US" dirty="0"/>
            <a:t>Student Projects</a:t>
          </a:r>
        </a:p>
      </dgm:t>
    </dgm:pt>
    <dgm:pt modelId="{A04392BA-A051-4D05-8F91-3B37A4EFFDD6}" type="parTrans" cxnId="{171D1327-44B4-469E-9A71-25E7EE195104}">
      <dgm:prSet/>
      <dgm:spPr/>
      <dgm:t>
        <a:bodyPr/>
        <a:lstStyle/>
        <a:p>
          <a:endParaRPr lang="en-US"/>
        </a:p>
      </dgm:t>
    </dgm:pt>
    <dgm:pt modelId="{0D51C7CB-11A2-44D0-838B-BB11F74C327F}" type="sibTrans" cxnId="{171D1327-44B4-469E-9A71-25E7EE195104}">
      <dgm:prSet/>
      <dgm:spPr/>
      <dgm:t>
        <a:bodyPr/>
        <a:lstStyle/>
        <a:p>
          <a:endParaRPr lang="en-US"/>
        </a:p>
      </dgm:t>
    </dgm:pt>
    <dgm:pt modelId="{5CEDB063-0A2D-4A6B-B645-491F64FA81C0}">
      <dgm:prSet phldrT="[Text]" custT="1"/>
      <dgm:spPr/>
      <dgm:t>
        <a:bodyPr/>
        <a:lstStyle/>
        <a:p>
          <a:r>
            <a:rPr lang="en-US" sz="900" dirty="0"/>
            <a:t>Leadership &amp; Collaboration</a:t>
          </a:r>
          <a:endParaRPr lang="en-US" sz="500" dirty="0"/>
        </a:p>
      </dgm:t>
    </dgm:pt>
    <dgm:pt modelId="{BD07FCA4-654E-4937-954D-28221DDE72F7}" type="parTrans" cxnId="{789A6F9D-F1AD-446C-B96B-9F7F4B57C5AC}">
      <dgm:prSet/>
      <dgm:spPr/>
      <dgm:t>
        <a:bodyPr/>
        <a:lstStyle/>
        <a:p>
          <a:endParaRPr lang="en-US"/>
        </a:p>
      </dgm:t>
    </dgm:pt>
    <dgm:pt modelId="{633933B4-92F1-4231-8B8A-C08B8D724E61}" type="sibTrans" cxnId="{789A6F9D-F1AD-446C-B96B-9F7F4B57C5AC}">
      <dgm:prSet/>
      <dgm:spPr/>
      <dgm:t>
        <a:bodyPr/>
        <a:lstStyle/>
        <a:p>
          <a:endParaRPr lang="en-US"/>
        </a:p>
      </dgm:t>
    </dgm:pt>
    <dgm:pt modelId="{F540C229-F647-4B2B-87E4-4A54815B26F9}">
      <dgm:prSet phldrT="[Text]" custT="1"/>
      <dgm:spPr/>
      <dgm:t>
        <a:bodyPr/>
        <a:lstStyle/>
        <a:p>
          <a:r>
            <a:rPr lang="en-US" sz="1100" kern="1200" dirty="0">
              <a:latin typeface="Century Gothic" panose="020B0502020202020204"/>
              <a:ea typeface="+mn-ea"/>
              <a:cs typeface="+mn-cs"/>
            </a:rPr>
            <a:t>Time </a:t>
          </a:r>
          <a:r>
            <a:rPr lang="en-US" sz="900" kern="1200" dirty="0">
              <a:latin typeface="Century Gothic" panose="020B0502020202020204"/>
              <a:ea typeface="+mn-ea"/>
              <a:cs typeface="+mn-cs"/>
            </a:rPr>
            <a:t>Management</a:t>
          </a:r>
          <a:endParaRPr lang="en-US" sz="1100" kern="1200" dirty="0">
            <a:latin typeface="Century Gothic" panose="020B0502020202020204"/>
            <a:ea typeface="+mn-ea"/>
            <a:cs typeface="+mn-cs"/>
          </a:endParaRPr>
        </a:p>
      </dgm:t>
    </dgm:pt>
    <dgm:pt modelId="{0DA79A01-0E5B-4B71-805D-8E786111B881}" type="parTrans" cxnId="{FC9CD029-FC4A-4FB2-817C-160DC40DD115}">
      <dgm:prSet/>
      <dgm:spPr/>
      <dgm:t>
        <a:bodyPr/>
        <a:lstStyle/>
        <a:p>
          <a:endParaRPr lang="en-US"/>
        </a:p>
      </dgm:t>
    </dgm:pt>
    <dgm:pt modelId="{4476386E-1EFC-4FF2-9AA4-02885FE2D609}" type="sibTrans" cxnId="{FC9CD029-FC4A-4FB2-817C-160DC40DD115}">
      <dgm:prSet/>
      <dgm:spPr/>
      <dgm:t>
        <a:bodyPr/>
        <a:lstStyle/>
        <a:p>
          <a:endParaRPr lang="en-US"/>
        </a:p>
      </dgm:t>
    </dgm:pt>
    <dgm:pt modelId="{8A389C45-FF69-498C-AFB6-2E7E198B0972}">
      <dgm:prSet phldrT="[Text]" custT="1"/>
      <dgm:spPr/>
      <dgm:t>
        <a:bodyPr/>
        <a:lstStyle/>
        <a:p>
          <a:r>
            <a:rPr lang="en-US" sz="800" kern="1200" dirty="0">
              <a:latin typeface="Century Gothic" panose="020B0502020202020204"/>
              <a:ea typeface="+mn-ea"/>
              <a:cs typeface="+mn-cs"/>
            </a:rPr>
            <a:t>Organizational</a:t>
          </a:r>
          <a:r>
            <a:rPr lang="en-US" sz="1100" kern="1200" dirty="0">
              <a:latin typeface="Century Gothic" panose="020B0502020202020204"/>
              <a:ea typeface="+mn-ea"/>
              <a:cs typeface="+mn-cs"/>
            </a:rPr>
            <a:t> Skills</a:t>
          </a:r>
        </a:p>
      </dgm:t>
    </dgm:pt>
    <dgm:pt modelId="{F5527AE1-2EE4-4623-85AA-4813DB502398}" type="parTrans" cxnId="{CD1DD7F5-3992-4888-95F8-6F3FE2496A1C}">
      <dgm:prSet/>
      <dgm:spPr/>
      <dgm:t>
        <a:bodyPr/>
        <a:lstStyle/>
        <a:p>
          <a:endParaRPr lang="en-US"/>
        </a:p>
      </dgm:t>
    </dgm:pt>
    <dgm:pt modelId="{162C666D-3F70-4059-B730-C91B4D1E295E}" type="sibTrans" cxnId="{CD1DD7F5-3992-4888-95F8-6F3FE2496A1C}">
      <dgm:prSet/>
      <dgm:spPr/>
      <dgm:t>
        <a:bodyPr/>
        <a:lstStyle/>
        <a:p>
          <a:endParaRPr lang="en-US"/>
        </a:p>
      </dgm:t>
    </dgm:pt>
    <dgm:pt modelId="{398AC763-8A61-4128-A5CF-276EE1E946C7}">
      <dgm:prSet phldrT="[Text]" custT="1"/>
      <dgm:spPr/>
      <dgm:t>
        <a:bodyPr/>
        <a:lstStyle/>
        <a:p>
          <a:r>
            <a:rPr lang="en-US" sz="800" kern="1200" dirty="0">
              <a:latin typeface="Century Gothic" panose="020B0502020202020204"/>
              <a:ea typeface="+mn-ea"/>
              <a:cs typeface="+mn-cs"/>
            </a:rPr>
            <a:t>Communication</a:t>
          </a:r>
          <a:r>
            <a:rPr lang="en-US" sz="1100" kern="1200" dirty="0">
              <a:latin typeface="Century Gothic" panose="020B0502020202020204"/>
              <a:ea typeface="+mn-ea"/>
              <a:cs typeface="+mn-cs"/>
            </a:rPr>
            <a:t> Skills</a:t>
          </a:r>
        </a:p>
      </dgm:t>
    </dgm:pt>
    <dgm:pt modelId="{BEA6AA2E-D36B-4B1C-A2BC-DD1F33BA77AA}" type="parTrans" cxnId="{3494ACF0-C7FF-4C51-A73F-F3DFC192215E}">
      <dgm:prSet/>
      <dgm:spPr/>
      <dgm:t>
        <a:bodyPr/>
        <a:lstStyle/>
        <a:p>
          <a:endParaRPr lang="en-US"/>
        </a:p>
      </dgm:t>
    </dgm:pt>
    <dgm:pt modelId="{F2C3453B-CA87-448F-B51C-16D160C5EB4F}" type="sibTrans" cxnId="{3494ACF0-C7FF-4C51-A73F-F3DFC192215E}">
      <dgm:prSet/>
      <dgm:spPr/>
      <dgm:t>
        <a:bodyPr/>
        <a:lstStyle/>
        <a:p>
          <a:endParaRPr lang="en-US"/>
        </a:p>
      </dgm:t>
    </dgm:pt>
    <dgm:pt modelId="{5CD4CDB9-A59A-4206-A9A7-D763D3E5ABE2}">
      <dgm:prSet phldrT="[Text]" custT="1"/>
      <dgm:spPr/>
      <dgm:t>
        <a:bodyPr/>
        <a:lstStyle/>
        <a:p>
          <a:r>
            <a:rPr lang="en-US" sz="900" kern="1200" dirty="0">
              <a:latin typeface="Century Gothic" panose="020B0502020202020204"/>
              <a:ea typeface="+mn-ea"/>
              <a:cs typeface="+mn-cs"/>
            </a:rPr>
            <a:t>Presentations</a:t>
          </a:r>
          <a:endParaRPr lang="en-US" sz="1100" kern="1200" dirty="0">
            <a:latin typeface="Century Gothic" panose="020B0502020202020204"/>
            <a:ea typeface="+mn-ea"/>
            <a:cs typeface="+mn-cs"/>
          </a:endParaRPr>
        </a:p>
      </dgm:t>
    </dgm:pt>
    <dgm:pt modelId="{D44703A1-415B-47AD-9A00-A2C5524C4EF1}" type="parTrans" cxnId="{017888B9-6EAF-471C-8830-F1DA5996921B}">
      <dgm:prSet/>
      <dgm:spPr/>
      <dgm:t>
        <a:bodyPr/>
        <a:lstStyle/>
        <a:p>
          <a:endParaRPr lang="en-US"/>
        </a:p>
      </dgm:t>
    </dgm:pt>
    <dgm:pt modelId="{DF494AFD-B471-4F47-8198-79D7C68B11AC}" type="sibTrans" cxnId="{017888B9-6EAF-471C-8830-F1DA5996921B}">
      <dgm:prSet/>
      <dgm:spPr/>
      <dgm:t>
        <a:bodyPr/>
        <a:lstStyle/>
        <a:p>
          <a:endParaRPr lang="en-US"/>
        </a:p>
      </dgm:t>
    </dgm:pt>
    <dgm:pt modelId="{7E4CD4F0-C997-4D3B-B2F6-90C2175B4E2B}" type="pres">
      <dgm:prSet presAssocID="{12D67DC0-6370-4C6A-98CB-8A02C56EB02C}" presName="Name0" presStyleCnt="0">
        <dgm:presLayoutVars>
          <dgm:chMax val="1"/>
          <dgm:chPref val="1"/>
        </dgm:presLayoutVars>
      </dgm:prSet>
      <dgm:spPr/>
    </dgm:pt>
    <dgm:pt modelId="{8B3EF453-D106-4751-A23A-4B2E02820172}" type="pres">
      <dgm:prSet presAssocID="{C37ACD25-D706-48EB-A269-8BF3E1F3B24A}" presName="Parent" presStyleLbl="node0" presStyleIdx="0" presStyleCnt="1">
        <dgm:presLayoutVars>
          <dgm:chMax val="5"/>
          <dgm:chPref val="5"/>
        </dgm:presLayoutVars>
      </dgm:prSet>
      <dgm:spPr/>
    </dgm:pt>
    <dgm:pt modelId="{4311A723-F765-420B-A900-91DBFA258B5E}" type="pres">
      <dgm:prSet presAssocID="{C37ACD25-D706-48EB-A269-8BF3E1F3B24A}" presName="Accent2" presStyleLbl="node1" presStyleIdx="0" presStyleCnt="19"/>
      <dgm:spPr/>
    </dgm:pt>
    <dgm:pt modelId="{FCD01C36-F4A9-44C4-B77D-3625A1B98EC9}" type="pres">
      <dgm:prSet presAssocID="{C37ACD25-D706-48EB-A269-8BF3E1F3B24A}" presName="Accent3" presStyleLbl="node1" presStyleIdx="1" presStyleCnt="19"/>
      <dgm:spPr/>
    </dgm:pt>
    <dgm:pt modelId="{7A3A2C2D-04EA-4AC2-BEB4-85283926F017}" type="pres">
      <dgm:prSet presAssocID="{C37ACD25-D706-48EB-A269-8BF3E1F3B24A}" presName="Accent4" presStyleLbl="node1" presStyleIdx="2" presStyleCnt="19"/>
      <dgm:spPr/>
    </dgm:pt>
    <dgm:pt modelId="{BB9C24DD-21BD-470D-8B3B-2A154C43035C}" type="pres">
      <dgm:prSet presAssocID="{C37ACD25-D706-48EB-A269-8BF3E1F3B24A}" presName="Accent5" presStyleLbl="node1" presStyleIdx="3" presStyleCnt="19"/>
      <dgm:spPr/>
    </dgm:pt>
    <dgm:pt modelId="{055382B5-1733-4503-A684-C8CFAE7F8F47}" type="pres">
      <dgm:prSet presAssocID="{C37ACD25-D706-48EB-A269-8BF3E1F3B24A}" presName="Accent6" presStyleLbl="node1" presStyleIdx="4" presStyleCnt="19"/>
      <dgm:spPr/>
    </dgm:pt>
    <dgm:pt modelId="{1C8E0AB3-3FDF-41C5-BF5A-8D01B4030011}" type="pres">
      <dgm:prSet presAssocID="{5CEDB063-0A2D-4A6B-B645-491F64FA81C0}" presName="Child1" presStyleLbl="node1" presStyleIdx="5" presStyleCnt="19" custScaleX="103629" custScaleY="103125">
        <dgm:presLayoutVars>
          <dgm:chMax val="0"/>
          <dgm:chPref val="0"/>
        </dgm:presLayoutVars>
      </dgm:prSet>
      <dgm:spPr/>
    </dgm:pt>
    <dgm:pt modelId="{04E12F6A-B932-4C0F-8E0B-E41A49A04BDA}" type="pres">
      <dgm:prSet presAssocID="{5CEDB063-0A2D-4A6B-B645-491F64FA81C0}" presName="Accent7" presStyleCnt="0"/>
      <dgm:spPr/>
    </dgm:pt>
    <dgm:pt modelId="{074F19B1-1D58-4698-AA0D-B685BD1AFDD5}" type="pres">
      <dgm:prSet presAssocID="{5CEDB063-0A2D-4A6B-B645-491F64FA81C0}" presName="AccentHold1" presStyleLbl="node1" presStyleIdx="6" presStyleCnt="19"/>
      <dgm:spPr/>
    </dgm:pt>
    <dgm:pt modelId="{4EC75CFE-172A-4B96-982A-61B208F6A11A}" type="pres">
      <dgm:prSet presAssocID="{5CEDB063-0A2D-4A6B-B645-491F64FA81C0}" presName="Accent8" presStyleCnt="0"/>
      <dgm:spPr/>
    </dgm:pt>
    <dgm:pt modelId="{0972D8FC-626E-4FA2-99C2-1D559A1F2081}" type="pres">
      <dgm:prSet presAssocID="{5CEDB063-0A2D-4A6B-B645-491F64FA81C0}" presName="AccentHold2" presStyleLbl="node1" presStyleIdx="7" presStyleCnt="19"/>
      <dgm:spPr/>
    </dgm:pt>
    <dgm:pt modelId="{3E9DB810-D8D2-41CC-992A-B0400C11040C}" type="pres">
      <dgm:prSet presAssocID="{F540C229-F647-4B2B-87E4-4A54815B26F9}" presName="Child2" presStyleLbl="node1" presStyleIdx="8" presStyleCnt="19">
        <dgm:presLayoutVars>
          <dgm:chMax val="0"/>
          <dgm:chPref val="0"/>
        </dgm:presLayoutVars>
      </dgm:prSet>
      <dgm:spPr/>
    </dgm:pt>
    <dgm:pt modelId="{1A39EB23-410F-444A-A7B7-FEC204662C6D}" type="pres">
      <dgm:prSet presAssocID="{F540C229-F647-4B2B-87E4-4A54815B26F9}" presName="Accent9" presStyleCnt="0"/>
      <dgm:spPr/>
    </dgm:pt>
    <dgm:pt modelId="{0F54F4DE-A975-4FA9-83FF-A5E81A2DFE23}" type="pres">
      <dgm:prSet presAssocID="{F540C229-F647-4B2B-87E4-4A54815B26F9}" presName="AccentHold1" presStyleLbl="node1" presStyleIdx="9" presStyleCnt="19"/>
      <dgm:spPr/>
    </dgm:pt>
    <dgm:pt modelId="{AE2B087D-E745-41C1-A686-705242A94E59}" type="pres">
      <dgm:prSet presAssocID="{F540C229-F647-4B2B-87E4-4A54815B26F9}" presName="Accent10" presStyleCnt="0"/>
      <dgm:spPr/>
    </dgm:pt>
    <dgm:pt modelId="{AD1EBC0C-8A5C-41CE-8FA7-13359DD7CAC6}" type="pres">
      <dgm:prSet presAssocID="{F540C229-F647-4B2B-87E4-4A54815B26F9}" presName="AccentHold2" presStyleLbl="node1" presStyleIdx="10" presStyleCnt="19"/>
      <dgm:spPr/>
    </dgm:pt>
    <dgm:pt modelId="{448E6407-CA56-43E1-A39E-8D2341067BE2}" type="pres">
      <dgm:prSet presAssocID="{F540C229-F647-4B2B-87E4-4A54815B26F9}" presName="Accent11" presStyleCnt="0"/>
      <dgm:spPr/>
    </dgm:pt>
    <dgm:pt modelId="{A58388EF-E4F9-4523-8903-D6D98B0F02FA}" type="pres">
      <dgm:prSet presAssocID="{F540C229-F647-4B2B-87E4-4A54815B26F9}" presName="AccentHold3" presStyleLbl="node1" presStyleIdx="11" presStyleCnt="19"/>
      <dgm:spPr/>
    </dgm:pt>
    <dgm:pt modelId="{45345B97-392F-4B24-B66A-45D6F007E0B9}" type="pres">
      <dgm:prSet presAssocID="{8A389C45-FF69-498C-AFB6-2E7E198B0972}" presName="Child3" presStyleLbl="node1" presStyleIdx="12" presStyleCnt="19" custLinFactNeighborX="-1178" custLinFactNeighborY="-2355">
        <dgm:presLayoutVars>
          <dgm:chMax val="0"/>
          <dgm:chPref val="0"/>
        </dgm:presLayoutVars>
      </dgm:prSet>
      <dgm:spPr/>
    </dgm:pt>
    <dgm:pt modelId="{C919A6B3-3AC4-45A2-92EB-AA2BA0A5AC77}" type="pres">
      <dgm:prSet presAssocID="{8A389C45-FF69-498C-AFB6-2E7E198B0972}" presName="Accent12" presStyleCnt="0"/>
      <dgm:spPr/>
    </dgm:pt>
    <dgm:pt modelId="{504C6B35-D363-489E-B3D2-9CEFCB8DB60B}" type="pres">
      <dgm:prSet presAssocID="{8A389C45-FF69-498C-AFB6-2E7E198B0972}" presName="AccentHold1" presStyleLbl="node1" presStyleIdx="13" presStyleCnt="19"/>
      <dgm:spPr/>
    </dgm:pt>
    <dgm:pt modelId="{41FFC30F-25D3-4AEF-B402-E5462E855C52}" type="pres">
      <dgm:prSet presAssocID="{398AC763-8A61-4128-A5CF-276EE1E946C7}" presName="Child4" presStyleLbl="node1" presStyleIdx="14" presStyleCnt="19">
        <dgm:presLayoutVars>
          <dgm:chMax val="0"/>
          <dgm:chPref val="0"/>
        </dgm:presLayoutVars>
      </dgm:prSet>
      <dgm:spPr/>
    </dgm:pt>
    <dgm:pt modelId="{FED7A0AB-AB55-4C8A-A386-B5FAB1EE37C6}" type="pres">
      <dgm:prSet presAssocID="{398AC763-8A61-4128-A5CF-276EE1E946C7}" presName="Accent13" presStyleCnt="0"/>
      <dgm:spPr/>
    </dgm:pt>
    <dgm:pt modelId="{CC4B47D3-BA9F-4117-ADE8-64486B87B81F}" type="pres">
      <dgm:prSet presAssocID="{398AC763-8A61-4128-A5CF-276EE1E946C7}" presName="AccentHold1" presStyleLbl="node1" presStyleIdx="15" presStyleCnt="19"/>
      <dgm:spPr/>
    </dgm:pt>
    <dgm:pt modelId="{C9C1F443-4929-462B-9834-B3C8174A7E87}" type="pres">
      <dgm:prSet presAssocID="{5CD4CDB9-A59A-4206-A9A7-D763D3E5ABE2}" presName="Child5" presStyleLbl="node1" presStyleIdx="16" presStyleCnt="19" custLinFactNeighborX="1237">
        <dgm:presLayoutVars>
          <dgm:chMax val="0"/>
          <dgm:chPref val="0"/>
        </dgm:presLayoutVars>
      </dgm:prSet>
      <dgm:spPr/>
    </dgm:pt>
    <dgm:pt modelId="{9BAB5B11-6292-43CE-BDA9-793FB02D7506}" type="pres">
      <dgm:prSet presAssocID="{5CD4CDB9-A59A-4206-A9A7-D763D3E5ABE2}" presName="Accent15" presStyleCnt="0"/>
      <dgm:spPr/>
    </dgm:pt>
    <dgm:pt modelId="{00528848-A352-4A62-8262-0894E763608D}" type="pres">
      <dgm:prSet presAssocID="{5CD4CDB9-A59A-4206-A9A7-D763D3E5ABE2}" presName="AccentHold2" presStyleLbl="node1" presStyleIdx="17" presStyleCnt="19"/>
      <dgm:spPr/>
    </dgm:pt>
    <dgm:pt modelId="{C349E24F-E211-4D17-B047-BA206CDBD2B4}" type="pres">
      <dgm:prSet presAssocID="{5CD4CDB9-A59A-4206-A9A7-D763D3E5ABE2}" presName="Accent16" presStyleCnt="0"/>
      <dgm:spPr/>
    </dgm:pt>
    <dgm:pt modelId="{65E941BF-014C-4E93-AD87-423815F3C5D3}" type="pres">
      <dgm:prSet presAssocID="{5CD4CDB9-A59A-4206-A9A7-D763D3E5ABE2}" presName="AccentHold3" presStyleLbl="node1" presStyleIdx="18" presStyleCnt="19"/>
      <dgm:spPr/>
    </dgm:pt>
  </dgm:ptLst>
  <dgm:cxnLst>
    <dgm:cxn modelId="{171D1327-44B4-469E-9A71-25E7EE195104}" srcId="{12D67DC0-6370-4C6A-98CB-8A02C56EB02C}" destId="{C37ACD25-D706-48EB-A269-8BF3E1F3B24A}" srcOrd="0" destOrd="0" parTransId="{A04392BA-A051-4D05-8F91-3B37A4EFFDD6}" sibTransId="{0D51C7CB-11A2-44D0-838B-BB11F74C327F}"/>
    <dgm:cxn modelId="{FC9CD029-FC4A-4FB2-817C-160DC40DD115}" srcId="{C37ACD25-D706-48EB-A269-8BF3E1F3B24A}" destId="{F540C229-F647-4B2B-87E4-4A54815B26F9}" srcOrd="1" destOrd="0" parTransId="{0DA79A01-0E5B-4B71-805D-8E786111B881}" sibTransId="{4476386E-1EFC-4FF2-9AA4-02885FE2D609}"/>
    <dgm:cxn modelId="{19937056-00E5-438B-8B17-4CDE984BB719}" type="presOf" srcId="{5CEDB063-0A2D-4A6B-B645-491F64FA81C0}" destId="{1C8E0AB3-3FDF-41C5-BF5A-8D01B4030011}" srcOrd="0" destOrd="0" presId="urn:microsoft.com/office/officeart/2009/3/layout/CircleRelationship"/>
    <dgm:cxn modelId="{F9EB7F8F-0D3A-4427-AF06-73226F6573E4}" type="presOf" srcId="{8A389C45-FF69-498C-AFB6-2E7E198B0972}" destId="{45345B97-392F-4B24-B66A-45D6F007E0B9}" srcOrd="0" destOrd="0" presId="urn:microsoft.com/office/officeart/2009/3/layout/CircleRelationship"/>
    <dgm:cxn modelId="{1023F69C-4157-4668-A342-2594A4302761}" type="presOf" srcId="{F540C229-F647-4B2B-87E4-4A54815B26F9}" destId="{3E9DB810-D8D2-41CC-992A-B0400C11040C}" srcOrd="0" destOrd="0" presId="urn:microsoft.com/office/officeart/2009/3/layout/CircleRelationship"/>
    <dgm:cxn modelId="{789A6F9D-F1AD-446C-B96B-9F7F4B57C5AC}" srcId="{C37ACD25-D706-48EB-A269-8BF3E1F3B24A}" destId="{5CEDB063-0A2D-4A6B-B645-491F64FA81C0}" srcOrd="0" destOrd="0" parTransId="{BD07FCA4-654E-4937-954D-28221DDE72F7}" sibTransId="{633933B4-92F1-4231-8B8A-C08B8D724E61}"/>
    <dgm:cxn modelId="{196D03A9-8C85-40BD-A732-55E185666C98}" type="presOf" srcId="{C37ACD25-D706-48EB-A269-8BF3E1F3B24A}" destId="{8B3EF453-D106-4751-A23A-4B2E02820172}" srcOrd="0" destOrd="0" presId="urn:microsoft.com/office/officeart/2009/3/layout/CircleRelationship"/>
    <dgm:cxn modelId="{017888B9-6EAF-471C-8830-F1DA5996921B}" srcId="{C37ACD25-D706-48EB-A269-8BF3E1F3B24A}" destId="{5CD4CDB9-A59A-4206-A9A7-D763D3E5ABE2}" srcOrd="4" destOrd="0" parTransId="{D44703A1-415B-47AD-9A00-A2C5524C4EF1}" sibTransId="{DF494AFD-B471-4F47-8198-79D7C68B11AC}"/>
    <dgm:cxn modelId="{E755E8C7-521C-4A25-8462-550CD043D9C7}" type="presOf" srcId="{5CD4CDB9-A59A-4206-A9A7-D763D3E5ABE2}" destId="{C9C1F443-4929-462B-9834-B3C8174A7E87}" srcOrd="0" destOrd="0" presId="urn:microsoft.com/office/officeart/2009/3/layout/CircleRelationship"/>
    <dgm:cxn modelId="{7789AEE2-152F-4453-A63A-1F26C3C81103}" type="presOf" srcId="{398AC763-8A61-4128-A5CF-276EE1E946C7}" destId="{41FFC30F-25D3-4AEF-B402-E5462E855C52}" srcOrd="0" destOrd="0" presId="urn:microsoft.com/office/officeart/2009/3/layout/CircleRelationship"/>
    <dgm:cxn modelId="{CE5F4AEA-371A-4714-B7EB-DBB2C70D624B}" type="presOf" srcId="{12D67DC0-6370-4C6A-98CB-8A02C56EB02C}" destId="{7E4CD4F0-C997-4D3B-B2F6-90C2175B4E2B}" srcOrd="0" destOrd="0" presId="urn:microsoft.com/office/officeart/2009/3/layout/CircleRelationship"/>
    <dgm:cxn modelId="{3494ACF0-C7FF-4C51-A73F-F3DFC192215E}" srcId="{C37ACD25-D706-48EB-A269-8BF3E1F3B24A}" destId="{398AC763-8A61-4128-A5CF-276EE1E946C7}" srcOrd="3" destOrd="0" parTransId="{BEA6AA2E-D36B-4B1C-A2BC-DD1F33BA77AA}" sibTransId="{F2C3453B-CA87-448F-B51C-16D160C5EB4F}"/>
    <dgm:cxn modelId="{CD1DD7F5-3992-4888-95F8-6F3FE2496A1C}" srcId="{C37ACD25-D706-48EB-A269-8BF3E1F3B24A}" destId="{8A389C45-FF69-498C-AFB6-2E7E198B0972}" srcOrd="2" destOrd="0" parTransId="{F5527AE1-2EE4-4623-85AA-4813DB502398}" sibTransId="{162C666D-3F70-4059-B730-C91B4D1E295E}"/>
    <dgm:cxn modelId="{034CCC05-BDD7-47A8-A161-67D761D45F56}" type="presParOf" srcId="{7E4CD4F0-C997-4D3B-B2F6-90C2175B4E2B}" destId="{8B3EF453-D106-4751-A23A-4B2E02820172}" srcOrd="0" destOrd="0" presId="urn:microsoft.com/office/officeart/2009/3/layout/CircleRelationship"/>
    <dgm:cxn modelId="{A758EDC8-F20C-4555-9BB4-24E60A0C73FD}" type="presParOf" srcId="{7E4CD4F0-C997-4D3B-B2F6-90C2175B4E2B}" destId="{4311A723-F765-420B-A900-91DBFA258B5E}" srcOrd="1" destOrd="0" presId="urn:microsoft.com/office/officeart/2009/3/layout/CircleRelationship"/>
    <dgm:cxn modelId="{430CAA0B-2696-4DE7-85C3-E8238D3057FB}" type="presParOf" srcId="{7E4CD4F0-C997-4D3B-B2F6-90C2175B4E2B}" destId="{FCD01C36-F4A9-44C4-B77D-3625A1B98EC9}" srcOrd="2" destOrd="0" presId="urn:microsoft.com/office/officeart/2009/3/layout/CircleRelationship"/>
    <dgm:cxn modelId="{4196F8DE-20FB-4B27-9A0C-3F89200AB012}" type="presParOf" srcId="{7E4CD4F0-C997-4D3B-B2F6-90C2175B4E2B}" destId="{7A3A2C2D-04EA-4AC2-BEB4-85283926F017}" srcOrd="3" destOrd="0" presId="urn:microsoft.com/office/officeart/2009/3/layout/CircleRelationship"/>
    <dgm:cxn modelId="{FAC1D8C4-D859-4431-9C11-84F0C7C7A0C5}" type="presParOf" srcId="{7E4CD4F0-C997-4D3B-B2F6-90C2175B4E2B}" destId="{BB9C24DD-21BD-470D-8B3B-2A154C43035C}" srcOrd="4" destOrd="0" presId="urn:microsoft.com/office/officeart/2009/3/layout/CircleRelationship"/>
    <dgm:cxn modelId="{C662383F-D183-4A38-A602-7459760743E4}" type="presParOf" srcId="{7E4CD4F0-C997-4D3B-B2F6-90C2175B4E2B}" destId="{055382B5-1733-4503-A684-C8CFAE7F8F47}" srcOrd="5" destOrd="0" presId="urn:microsoft.com/office/officeart/2009/3/layout/CircleRelationship"/>
    <dgm:cxn modelId="{4258A40A-EDDD-41CD-8680-76C53AD53D69}" type="presParOf" srcId="{7E4CD4F0-C997-4D3B-B2F6-90C2175B4E2B}" destId="{1C8E0AB3-3FDF-41C5-BF5A-8D01B4030011}" srcOrd="6" destOrd="0" presId="urn:microsoft.com/office/officeart/2009/3/layout/CircleRelationship"/>
    <dgm:cxn modelId="{E3904F63-3632-4DCD-BB9F-337AF7E64371}" type="presParOf" srcId="{7E4CD4F0-C997-4D3B-B2F6-90C2175B4E2B}" destId="{04E12F6A-B932-4C0F-8E0B-E41A49A04BDA}" srcOrd="7" destOrd="0" presId="urn:microsoft.com/office/officeart/2009/3/layout/CircleRelationship"/>
    <dgm:cxn modelId="{4364632E-CF2A-4C6F-99FE-6A83CDB6DC1D}" type="presParOf" srcId="{04E12F6A-B932-4C0F-8E0B-E41A49A04BDA}" destId="{074F19B1-1D58-4698-AA0D-B685BD1AFDD5}" srcOrd="0" destOrd="0" presId="urn:microsoft.com/office/officeart/2009/3/layout/CircleRelationship"/>
    <dgm:cxn modelId="{F29F4CE9-A3AC-4FB1-A40B-4DABD1693B1A}" type="presParOf" srcId="{7E4CD4F0-C997-4D3B-B2F6-90C2175B4E2B}" destId="{4EC75CFE-172A-4B96-982A-61B208F6A11A}" srcOrd="8" destOrd="0" presId="urn:microsoft.com/office/officeart/2009/3/layout/CircleRelationship"/>
    <dgm:cxn modelId="{2D0D63A5-C2EB-4036-845C-D29566B2F533}" type="presParOf" srcId="{4EC75CFE-172A-4B96-982A-61B208F6A11A}" destId="{0972D8FC-626E-4FA2-99C2-1D559A1F2081}" srcOrd="0" destOrd="0" presId="urn:microsoft.com/office/officeart/2009/3/layout/CircleRelationship"/>
    <dgm:cxn modelId="{8FD2FEB6-5363-46A5-8678-1550A3ECED92}" type="presParOf" srcId="{7E4CD4F0-C997-4D3B-B2F6-90C2175B4E2B}" destId="{3E9DB810-D8D2-41CC-992A-B0400C11040C}" srcOrd="9" destOrd="0" presId="urn:microsoft.com/office/officeart/2009/3/layout/CircleRelationship"/>
    <dgm:cxn modelId="{54096697-0DE7-44FB-8969-519A6DBE0274}" type="presParOf" srcId="{7E4CD4F0-C997-4D3B-B2F6-90C2175B4E2B}" destId="{1A39EB23-410F-444A-A7B7-FEC204662C6D}" srcOrd="10" destOrd="0" presId="urn:microsoft.com/office/officeart/2009/3/layout/CircleRelationship"/>
    <dgm:cxn modelId="{5561397A-E608-42D8-9013-6808E2CD54D7}" type="presParOf" srcId="{1A39EB23-410F-444A-A7B7-FEC204662C6D}" destId="{0F54F4DE-A975-4FA9-83FF-A5E81A2DFE23}" srcOrd="0" destOrd="0" presId="urn:microsoft.com/office/officeart/2009/3/layout/CircleRelationship"/>
    <dgm:cxn modelId="{879F797D-D339-46C1-8D7C-3BAFB37FD72B}" type="presParOf" srcId="{7E4CD4F0-C997-4D3B-B2F6-90C2175B4E2B}" destId="{AE2B087D-E745-41C1-A686-705242A94E59}" srcOrd="11" destOrd="0" presId="urn:microsoft.com/office/officeart/2009/3/layout/CircleRelationship"/>
    <dgm:cxn modelId="{C19CE54A-EF0F-4612-82AE-7A4C88348AD7}" type="presParOf" srcId="{AE2B087D-E745-41C1-A686-705242A94E59}" destId="{AD1EBC0C-8A5C-41CE-8FA7-13359DD7CAC6}" srcOrd="0" destOrd="0" presId="urn:microsoft.com/office/officeart/2009/3/layout/CircleRelationship"/>
    <dgm:cxn modelId="{B0470884-5025-492A-A069-FE52E941615A}" type="presParOf" srcId="{7E4CD4F0-C997-4D3B-B2F6-90C2175B4E2B}" destId="{448E6407-CA56-43E1-A39E-8D2341067BE2}" srcOrd="12" destOrd="0" presId="urn:microsoft.com/office/officeart/2009/3/layout/CircleRelationship"/>
    <dgm:cxn modelId="{7063D2E6-F356-41FD-A29B-997EB42038BC}" type="presParOf" srcId="{448E6407-CA56-43E1-A39E-8D2341067BE2}" destId="{A58388EF-E4F9-4523-8903-D6D98B0F02FA}" srcOrd="0" destOrd="0" presId="urn:microsoft.com/office/officeart/2009/3/layout/CircleRelationship"/>
    <dgm:cxn modelId="{B66DEA69-C87B-4D95-BE94-21CF25C1956A}" type="presParOf" srcId="{7E4CD4F0-C997-4D3B-B2F6-90C2175B4E2B}" destId="{45345B97-392F-4B24-B66A-45D6F007E0B9}" srcOrd="13" destOrd="0" presId="urn:microsoft.com/office/officeart/2009/3/layout/CircleRelationship"/>
    <dgm:cxn modelId="{E5A29137-B548-4779-A9C6-B8CD02741718}" type="presParOf" srcId="{7E4CD4F0-C997-4D3B-B2F6-90C2175B4E2B}" destId="{C919A6B3-3AC4-45A2-92EB-AA2BA0A5AC77}" srcOrd="14" destOrd="0" presId="urn:microsoft.com/office/officeart/2009/3/layout/CircleRelationship"/>
    <dgm:cxn modelId="{93CCB639-A4BE-422F-92C0-D907D5FDCEBB}" type="presParOf" srcId="{C919A6B3-3AC4-45A2-92EB-AA2BA0A5AC77}" destId="{504C6B35-D363-489E-B3D2-9CEFCB8DB60B}" srcOrd="0" destOrd="0" presId="urn:microsoft.com/office/officeart/2009/3/layout/CircleRelationship"/>
    <dgm:cxn modelId="{427B38A3-F98C-4F98-BF20-2AFEBB18B623}" type="presParOf" srcId="{7E4CD4F0-C997-4D3B-B2F6-90C2175B4E2B}" destId="{41FFC30F-25D3-4AEF-B402-E5462E855C52}" srcOrd="15" destOrd="0" presId="urn:microsoft.com/office/officeart/2009/3/layout/CircleRelationship"/>
    <dgm:cxn modelId="{96086489-82CB-4578-8EAA-0194489DA09B}" type="presParOf" srcId="{7E4CD4F0-C997-4D3B-B2F6-90C2175B4E2B}" destId="{FED7A0AB-AB55-4C8A-A386-B5FAB1EE37C6}" srcOrd="16" destOrd="0" presId="urn:microsoft.com/office/officeart/2009/3/layout/CircleRelationship"/>
    <dgm:cxn modelId="{CD900FD2-97D1-4E95-8990-D43EF16893F6}" type="presParOf" srcId="{FED7A0AB-AB55-4C8A-A386-B5FAB1EE37C6}" destId="{CC4B47D3-BA9F-4117-ADE8-64486B87B81F}" srcOrd="0" destOrd="0" presId="urn:microsoft.com/office/officeart/2009/3/layout/CircleRelationship"/>
    <dgm:cxn modelId="{6128811A-8829-435F-AF7D-D20BDAFE3142}" type="presParOf" srcId="{7E4CD4F0-C997-4D3B-B2F6-90C2175B4E2B}" destId="{C9C1F443-4929-462B-9834-B3C8174A7E87}" srcOrd="17" destOrd="0" presId="urn:microsoft.com/office/officeart/2009/3/layout/CircleRelationship"/>
    <dgm:cxn modelId="{470007A5-A439-4433-B0C2-CE01AAF65036}" type="presParOf" srcId="{7E4CD4F0-C997-4D3B-B2F6-90C2175B4E2B}" destId="{9BAB5B11-6292-43CE-BDA9-793FB02D7506}" srcOrd="18" destOrd="0" presId="urn:microsoft.com/office/officeart/2009/3/layout/CircleRelationship"/>
    <dgm:cxn modelId="{230C3796-3902-4A75-8827-C25135720AD1}" type="presParOf" srcId="{9BAB5B11-6292-43CE-BDA9-793FB02D7506}" destId="{00528848-A352-4A62-8262-0894E763608D}" srcOrd="0" destOrd="0" presId="urn:microsoft.com/office/officeart/2009/3/layout/CircleRelationship"/>
    <dgm:cxn modelId="{D7E9B893-A410-47E4-A8FE-C6E78C2D3715}" type="presParOf" srcId="{7E4CD4F0-C997-4D3B-B2F6-90C2175B4E2B}" destId="{C349E24F-E211-4D17-B047-BA206CDBD2B4}" srcOrd="19" destOrd="0" presId="urn:microsoft.com/office/officeart/2009/3/layout/CircleRelationship"/>
    <dgm:cxn modelId="{A3F1E924-B83F-4E2D-BE8A-B1FA05D93561}" type="presParOf" srcId="{C349E24F-E211-4D17-B047-BA206CDBD2B4}" destId="{65E941BF-014C-4E93-AD87-423815F3C5D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97FB64-3AEF-4C2A-81FC-C35287C50C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3C9060-06E5-46DE-BA83-C98AB2B48083}">
      <dgm:prSet phldrT="[Text]"/>
      <dgm:spPr/>
      <dgm:t>
        <a:bodyPr/>
        <a:lstStyle/>
        <a:p>
          <a:r>
            <a:rPr lang="en-US" dirty="0"/>
            <a:t>Evidence of Growth</a:t>
          </a:r>
        </a:p>
      </dgm:t>
    </dgm:pt>
    <dgm:pt modelId="{3DD0A2CB-5030-45B3-9D22-2B32EBAF1723}" type="parTrans" cxnId="{91CCBA35-6681-498E-BDAC-6B2687EC770F}">
      <dgm:prSet/>
      <dgm:spPr/>
      <dgm:t>
        <a:bodyPr/>
        <a:lstStyle/>
        <a:p>
          <a:endParaRPr lang="en-US"/>
        </a:p>
      </dgm:t>
    </dgm:pt>
    <dgm:pt modelId="{BD78A51B-39F7-4FBE-856C-63F261BAC062}" type="sibTrans" cxnId="{91CCBA35-6681-498E-BDAC-6B2687EC770F}">
      <dgm:prSet/>
      <dgm:spPr/>
      <dgm:t>
        <a:bodyPr/>
        <a:lstStyle/>
        <a:p>
          <a:endParaRPr lang="en-US"/>
        </a:p>
      </dgm:t>
    </dgm:pt>
    <dgm:pt modelId="{9ECF6D37-FEA5-4ADC-8316-2ADDC7F2BB88}">
      <dgm:prSet phldrT="[Text]"/>
      <dgm:spPr/>
      <dgm:t>
        <a:bodyPr/>
        <a:lstStyle/>
        <a:p>
          <a:r>
            <a:rPr lang="en-US" dirty="0"/>
            <a:t>Person Who Made an Impact During Your Time at Ryle</a:t>
          </a:r>
        </a:p>
      </dgm:t>
    </dgm:pt>
    <dgm:pt modelId="{CFB2E726-FD36-49E0-BBA7-1EA4FBC733D3}" type="parTrans" cxnId="{6B3C0EEF-EE33-4DD2-8BF2-2F18BAEF5EF3}">
      <dgm:prSet/>
      <dgm:spPr/>
      <dgm:t>
        <a:bodyPr/>
        <a:lstStyle/>
        <a:p>
          <a:endParaRPr lang="en-US"/>
        </a:p>
      </dgm:t>
    </dgm:pt>
    <dgm:pt modelId="{98C24778-42F1-48CB-B267-12FCA8667E43}" type="sibTrans" cxnId="{6B3C0EEF-EE33-4DD2-8BF2-2F18BAEF5EF3}">
      <dgm:prSet/>
      <dgm:spPr/>
      <dgm:t>
        <a:bodyPr/>
        <a:lstStyle/>
        <a:p>
          <a:endParaRPr lang="en-US"/>
        </a:p>
      </dgm:t>
    </dgm:pt>
    <dgm:pt modelId="{194A387C-F1AE-4913-9E0A-527282B76CB9}">
      <dgm:prSet phldrT="[Text]"/>
      <dgm:spPr/>
      <dgm:t>
        <a:bodyPr/>
        <a:lstStyle/>
        <a:p>
          <a:r>
            <a:rPr lang="en-US" dirty="0"/>
            <a:t>Reflect on Personal Interests or Experiences</a:t>
          </a:r>
        </a:p>
      </dgm:t>
    </dgm:pt>
    <dgm:pt modelId="{67D5FB77-40F5-4A2B-A973-2776E244E2EE}" type="parTrans" cxnId="{13DC8DFB-B7E9-46C4-849F-17A9C5FAB452}">
      <dgm:prSet/>
      <dgm:spPr/>
      <dgm:t>
        <a:bodyPr/>
        <a:lstStyle/>
        <a:p>
          <a:endParaRPr lang="en-US"/>
        </a:p>
      </dgm:t>
    </dgm:pt>
    <dgm:pt modelId="{851F6D1C-FDAB-42EE-BBA5-F9AEA5C1A3DF}" type="sibTrans" cxnId="{13DC8DFB-B7E9-46C4-849F-17A9C5FAB452}">
      <dgm:prSet/>
      <dgm:spPr/>
      <dgm:t>
        <a:bodyPr/>
        <a:lstStyle/>
        <a:p>
          <a:endParaRPr lang="en-US"/>
        </a:p>
      </dgm:t>
    </dgm:pt>
    <dgm:pt modelId="{6401DD1B-AA67-47C2-BC95-C8915A4B3D81}">
      <dgm:prSet phldrT="[Text]"/>
      <dgm:spPr/>
      <dgm:t>
        <a:bodyPr/>
        <a:lstStyle/>
        <a:p>
          <a:r>
            <a:rPr lang="en-US" dirty="0"/>
            <a:t>Community Service Experience</a:t>
          </a:r>
        </a:p>
      </dgm:t>
    </dgm:pt>
    <dgm:pt modelId="{37594171-2903-46AE-8291-981E58197E63}" type="parTrans" cxnId="{932E10BA-564E-4D80-80DC-41836BEEC1A7}">
      <dgm:prSet/>
      <dgm:spPr/>
      <dgm:t>
        <a:bodyPr/>
        <a:lstStyle/>
        <a:p>
          <a:endParaRPr lang="en-US"/>
        </a:p>
      </dgm:t>
    </dgm:pt>
    <dgm:pt modelId="{830E8803-4995-4100-B301-3802F653E207}" type="sibTrans" cxnId="{932E10BA-564E-4D80-80DC-41836BEEC1A7}">
      <dgm:prSet/>
      <dgm:spPr/>
      <dgm:t>
        <a:bodyPr/>
        <a:lstStyle/>
        <a:p>
          <a:endParaRPr lang="en-US"/>
        </a:p>
      </dgm:t>
    </dgm:pt>
    <dgm:pt modelId="{F7C7A13B-BE59-493F-82E3-01FCECA1572A}">
      <dgm:prSet phldrT="[Text]"/>
      <dgm:spPr/>
      <dgm:t>
        <a:bodyPr/>
        <a:lstStyle/>
        <a:p>
          <a:r>
            <a:rPr lang="en-US" dirty="0"/>
            <a:t>What do I write about?</a:t>
          </a:r>
        </a:p>
      </dgm:t>
    </dgm:pt>
    <dgm:pt modelId="{5E565B7C-8EFA-4042-B7B8-5CBF0AB3802D}" type="parTrans" cxnId="{9D9A424F-0759-4375-8D6E-0052E3D77C43}">
      <dgm:prSet/>
      <dgm:spPr/>
      <dgm:t>
        <a:bodyPr/>
        <a:lstStyle/>
        <a:p>
          <a:endParaRPr lang="en-US"/>
        </a:p>
      </dgm:t>
    </dgm:pt>
    <dgm:pt modelId="{095487CD-1339-4AE3-BA8F-8809D9E4D0E2}" type="sibTrans" cxnId="{9D9A424F-0759-4375-8D6E-0052E3D77C43}">
      <dgm:prSet/>
      <dgm:spPr/>
      <dgm:t>
        <a:bodyPr/>
        <a:lstStyle/>
        <a:p>
          <a:endParaRPr lang="en-US"/>
        </a:p>
      </dgm:t>
    </dgm:pt>
    <dgm:pt modelId="{EF5955FA-6AD2-4D55-8388-C0658215D431}" type="pres">
      <dgm:prSet presAssocID="{6F97FB64-3AEF-4C2A-81FC-C35287C50C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DEE4BE-F7A6-48FB-A7B2-0079778D42E8}" type="pres">
      <dgm:prSet presAssocID="{F7C7A13B-BE59-493F-82E3-01FCECA1572A}" presName="hierRoot1" presStyleCnt="0"/>
      <dgm:spPr/>
    </dgm:pt>
    <dgm:pt modelId="{2897F946-616B-4E5E-BEC4-B7249EA61E70}" type="pres">
      <dgm:prSet presAssocID="{F7C7A13B-BE59-493F-82E3-01FCECA1572A}" presName="composite" presStyleCnt="0"/>
      <dgm:spPr/>
    </dgm:pt>
    <dgm:pt modelId="{79F404CF-CCC4-45F8-8381-2C815797904E}" type="pres">
      <dgm:prSet presAssocID="{F7C7A13B-BE59-493F-82E3-01FCECA1572A}" presName="background" presStyleLbl="node0" presStyleIdx="0" presStyleCnt="1"/>
      <dgm:spPr/>
    </dgm:pt>
    <dgm:pt modelId="{750971EB-5825-4934-9FC7-3588ED6335C2}" type="pres">
      <dgm:prSet presAssocID="{F7C7A13B-BE59-493F-82E3-01FCECA1572A}" presName="text" presStyleLbl="fgAcc0" presStyleIdx="0" presStyleCnt="1">
        <dgm:presLayoutVars>
          <dgm:chPref val="3"/>
        </dgm:presLayoutVars>
      </dgm:prSet>
      <dgm:spPr/>
    </dgm:pt>
    <dgm:pt modelId="{F4E26E93-C550-45EA-AF28-EBEA617605B7}" type="pres">
      <dgm:prSet presAssocID="{F7C7A13B-BE59-493F-82E3-01FCECA1572A}" presName="hierChild2" presStyleCnt="0"/>
      <dgm:spPr/>
    </dgm:pt>
    <dgm:pt modelId="{821F9343-A4D9-4CC2-B655-96FEE2598713}" type="pres">
      <dgm:prSet presAssocID="{3DD0A2CB-5030-45B3-9D22-2B32EBAF1723}" presName="Name10" presStyleLbl="parChTrans1D2" presStyleIdx="0" presStyleCnt="4"/>
      <dgm:spPr/>
    </dgm:pt>
    <dgm:pt modelId="{4CED5235-E845-4BC9-BC82-89DC5AA5C885}" type="pres">
      <dgm:prSet presAssocID="{5A3C9060-06E5-46DE-BA83-C98AB2B48083}" presName="hierRoot2" presStyleCnt="0"/>
      <dgm:spPr/>
    </dgm:pt>
    <dgm:pt modelId="{B27324C1-29B0-4FAB-BC93-A0443DB5A361}" type="pres">
      <dgm:prSet presAssocID="{5A3C9060-06E5-46DE-BA83-C98AB2B48083}" presName="composite2" presStyleCnt="0"/>
      <dgm:spPr/>
    </dgm:pt>
    <dgm:pt modelId="{CE70EC13-1020-4D85-B0CB-ABEB3B5C25D7}" type="pres">
      <dgm:prSet presAssocID="{5A3C9060-06E5-46DE-BA83-C98AB2B48083}" presName="background2" presStyleLbl="node2" presStyleIdx="0" presStyleCnt="4"/>
      <dgm:spPr/>
    </dgm:pt>
    <dgm:pt modelId="{D65D1607-8295-4484-BE84-B20F4DE4259B}" type="pres">
      <dgm:prSet presAssocID="{5A3C9060-06E5-46DE-BA83-C98AB2B48083}" presName="text2" presStyleLbl="fgAcc2" presStyleIdx="0" presStyleCnt="4">
        <dgm:presLayoutVars>
          <dgm:chPref val="3"/>
        </dgm:presLayoutVars>
      </dgm:prSet>
      <dgm:spPr/>
    </dgm:pt>
    <dgm:pt modelId="{2C823A14-EBF3-46DD-A2E1-99812FD190DA}" type="pres">
      <dgm:prSet presAssocID="{5A3C9060-06E5-46DE-BA83-C98AB2B48083}" presName="hierChild3" presStyleCnt="0"/>
      <dgm:spPr/>
    </dgm:pt>
    <dgm:pt modelId="{72C8E962-181B-474D-B262-A5AF28C3DD0B}" type="pres">
      <dgm:prSet presAssocID="{CFB2E726-FD36-49E0-BBA7-1EA4FBC733D3}" presName="Name10" presStyleLbl="parChTrans1D2" presStyleIdx="1" presStyleCnt="4"/>
      <dgm:spPr/>
    </dgm:pt>
    <dgm:pt modelId="{AE311221-E711-4C10-BFE0-80DC10CC7612}" type="pres">
      <dgm:prSet presAssocID="{9ECF6D37-FEA5-4ADC-8316-2ADDC7F2BB88}" presName="hierRoot2" presStyleCnt="0"/>
      <dgm:spPr/>
    </dgm:pt>
    <dgm:pt modelId="{82D9D42A-A200-4762-83A6-FBE16FF574D5}" type="pres">
      <dgm:prSet presAssocID="{9ECF6D37-FEA5-4ADC-8316-2ADDC7F2BB88}" presName="composite2" presStyleCnt="0"/>
      <dgm:spPr/>
    </dgm:pt>
    <dgm:pt modelId="{624F9777-8E72-408E-840C-4253EC30C96E}" type="pres">
      <dgm:prSet presAssocID="{9ECF6D37-FEA5-4ADC-8316-2ADDC7F2BB88}" presName="background2" presStyleLbl="node2" presStyleIdx="1" presStyleCnt="4"/>
      <dgm:spPr/>
    </dgm:pt>
    <dgm:pt modelId="{E10BDCCB-C275-408A-AC43-D12CFD318231}" type="pres">
      <dgm:prSet presAssocID="{9ECF6D37-FEA5-4ADC-8316-2ADDC7F2BB88}" presName="text2" presStyleLbl="fgAcc2" presStyleIdx="1" presStyleCnt="4">
        <dgm:presLayoutVars>
          <dgm:chPref val="3"/>
        </dgm:presLayoutVars>
      </dgm:prSet>
      <dgm:spPr/>
    </dgm:pt>
    <dgm:pt modelId="{E5B8D526-81D8-47B6-BFBC-A99638D5BD37}" type="pres">
      <dgm:prSet presAssocID="{9ECF6D37-FEA5-4ADC-8316-2ADDC7F2BB88}" presName="hierChild3" presStyleCnt="0"/>
      <dgm:spPr/>
    </dgm:pt>
    <dgm:pt modelId="{360A3858-8958-4E1D-9D91-10500FEBCC90}" type="pres">
      <dgm:prSet presAssocID="{67D5FB77-40F5-4A2B-A973-2776E244E2EE}" presName="Name10" presStyleLbl="parChTrans1D2" presStyleIdx="2" presStyleCnt="4"/>
      <dgm:spPr/>
    </dgm:pt>
    <dgm:pt modelId="{FA7A7FD5-7EA0-4A76-9BB9-7E1B0919F675}" type="pres">
      <dgm:prSet presAssocID="{194A387C-F1AE-4913-9E0A-527282B76CB9}" presName="hierRoot2" presStyleCnt="0"/>
      <dgm:spPr/>
    </dgm:pt>
    <dgm:pt modelId="{F5F4DE86-A340-4CC2-A5DD-EB474532A0FC}" type="pres">
      <dgm:prSet presAssocID="{194A387C-F1AE-4913-9E0A-527282B76CB9}" presName="composite2" presStyleCnt="0"/>
      <dgm:spPr/>
    </dgm:pt>
    <dgm:pt modelId="{29F71F94-9824-43DC-8790-8F7FAC1078E2}" type="pres">
      <dgm:prSet presAssocID="{194A387C-F1AE-4913-9E0A-527282B76CB9}" presName="background2" presStyleLbl="node2" presStyleIdx="2" presStyleCnt="4"/>
      <dgm:spPr/>
    </dgm:pt>
    <dgm:pt modelId="{D87EEDDD-913D-471C-852C-B18F18B37BF4}" type="pres">
      <dgm:prSet presAssocID="{194A387C-F1AE-4913-9E0A-527282B76CB9}" presName="text2" presStyleLbl="fgAcc2" presStyleIdx="2" presStyleCnt="4">
        <dgm:presLayoutVars>
          <dgm:chPref val="3"/>
        </dgm:presLayoutVars>
      </dgm:prSet>
      <dgm:spPr/>
    </dgm:pt>
    <dgm:pt modelId="{F8907CF8-9A9A-4803-A3AF-F8B7DD197398}" type="pres">
      <dgm:prSet presAssocID="{194A387C-F1AE-4913-9E0A-527282B76CB9}" presName="hierChild3" presStyleCnt="0"/>
      <dgm:spPr/>
    </dgm:pt>
    <dgm:pt modelId="{14554DDE-4862-4109-A740-5C66665C235A}" type="pres">
      <dgm:prSet presAssocID="{37594171-2903-46AE-8291-981E58197E63}" presName="Name10" presStyleLbl="parChTrans1D2" presStyleIdx="3" presStyleCnt="4"/>
      <dgm:spPr/>
    </dgm:pt>
    <dgm:pt modelId="{048AE939-67FB-400C-BD85-9ABB80F9E828}" type="pres">
      <dgm:prSet presAssocID="{6401DD1B-AA67-47C2-BC95-C8915A4B3D81}" presName="hierRoot2" presStyleCnt="0"/>
      <dgm:spPr/>
    </dgm:pt>
    <dgm:pt modelId="{F824A91A-90CD-4EE8-9E2F-5CF40C3FE053}" type="pres">
      <dgm:prSet presAssocID="{6401DD1B-AA67-47C2-BC95-C8915A4B3D81}" presName="composite2" presStyleCnt="0"/>
      <dgm:spPr/>
    </dgm:pt>
    <dgm:pt modelId="{B0921734-EEE8-4715-8C3D-D1FF24CAE56B}" type="pres">
      <dgm:prSet presAssocID="{6401DD1B-AA67-47C2-BC95-C8915A4B3D81}" presName="background2" presStyleLbl="node2" presStyleIdx="3" presStyleCnt="4"/>
      <dgm:spPr/>
    </dgm:pt>
    <dgm:pt modelId="{7CA97E91-A1AA-465E-A676-706D747B33B6}" type="pres">
      <dgm:prSet presAssocID="{6401DD1B-AA67-47C2-BC95-C8915A4B3D81}" presName="text2" presStyleLbl="fgAcc2" presStyleIdx="3" presStyleCnt="4">
        <dgm:presLayoutVars>
          <dgm:chPref val="3"/>
        </dgm:presLayoutVars>
      </dgm:prSet>
      <dgm:spPr/>
    </dgm:pt>
    <dgm:pt modelId="{751F5F5C-571B-48D6-813C-641D39126DF7}" type="pres">
      <dgm:prSet presAssocID="{6401DD1B-AA67-47C2-BC95-C8915A4B3D81}" presName="hierChild3" presStyleCnt="0"/>
      <dgm:spPr/>
    </dgm:pt>
  </dgm:ptLst>
  <dgm:cxnLst>
    <dgm:cxn modelId="{1E831903-ACF8-404F-B066-5CE9E06FB299}" type="presOf" srcId="{37594171-2903-46AE-8291-981E58197E63}" destId="{14554DDE-4862-4109-A740-5C66665C235A}" srcOrd="0" destOrd="0" presId="urn:microsoft.com/office/officeart/2005/8/layout/hierarchy1"/>
    <dgm:cxn modelId="{B87E2222-05FC-4270-81FF-F276D01C3449}" type="presOf" srcId="{194A387C-F1AE-4913-9E0A-527282B76CB9}" destId="{D87EEDDD-913D-471C-852C-B18F18B37BF4}" srcOrd="0" destOrd="0" presId="urn:microsoft.com/office/officeart/2005/8/layout/hierarchy1"/>
    <dgm:cxn modelId="{91CCBA35-6681-498E-BDAC-6B2687EC770F}" srcId="{F7C7A13B-BE59-493F-82E3-01FCECA1572A}" destId="{5A3C9060-06E5-46DE-BA83-C98AB2B48083}" srcOrd="0" destOrd="0" parTransId="{3DD0A2CB-5030-45B3-9D22-2B32EBAF1723}" sibTransId="{BD78A51B-39F7-4FBE-856C-63F261BAC062}"/>
    <dgm:cxn modelId="{0F1DF55F-268A-43E6-AF5B-60478828F77F}" type="presOf" srcId="{67D5FB77-40F5-4A2B-A973-2776E244E2EE}" destId="{360A3858-8958-4E1D-9D91-10500FEBCC90}" srcOrd="0" destOrd="0" presId="urn:microsoft.com/office/officeart/2005/8/layout/hierarchy1"/>
    <dgm:cxn modelId="{A0536D4C-99EE-49DD-8631-D01D1D249897}" type="presOf" srcId="{CFB2E726-FD36-49E0-BBA7-1EA4FBC733D3}" destId="{72C8E962-181B-474D-B262-A5AF28C3DD0B}" srcOrd="0" destOrd="0" presId="urn:microsoft.com/office/officeart/2005/8/layout/hierarchy1"/>
    <dgm:cxn modelId="{DD32EC6D-602D-48C9-B44F-DC7420BEEB87}" type="presOf" srcId="{9ECF6D37-FEA5-4ADC-8316-2ADDC7F2BB88}" destId="{E10BDCCB-C275-408A-AC43-D12CFD318231}" srcOrd="0" destOrd="0" presId="urn:microsoft.com/office/officeart/2005/8/layout/hierarchy1"/>
    <dgm:cxn modelId="{9D9A424F-0759-4375-8D6E-0052E3D77C43}" srcId="{6F97FB64-3AEF-4C2A-81FC-C35287C50CC9}" destId="{F7C7A13B-BE59-493F-82E3-01FCECA1572A}" srcOrd="0" destOrd="0" parTransId="{5E565B7C-8EFA-4042-B7B8-5CBF0AB3802D}" sibTransId="{095487CD-1339-4AE3-BA8F-8809D9E4D0E2}"/>
    <dgm:cxn modelId="{51FA3C72-888D-44C5-AEC9-3E8D4D0C0154}" type="presOf" srcId="{6401DD1B-AA67-47C2-BC95-C8915A4B3D81}" destId="{7CA97E91-A1AA-465E-A676-706D747B33B6}" srcOrd="0" destOrd="0" presId="urn:microsoft.com/office/officeart/2005/8/layout/hierarchy1"/>
    <dgm:cxn modelId="{F52A279B-5562-4C83-B8FF-A4CDEFD82174}" type="presOf" srcId="{6F97FB64-3AEF-4C2A-81FC-C35287C50CC9}" destId="{EF5955FA-6AD2-4D55-8388-C0658215D431}" srcOrd="0" destOrd="0" presId="urn:microsoft.com/office/officeart/2005/8/layout/hierarchy1"/>
    <dgm:cxn modelId="{C0DDC29F-56FE-47F8-9A27-ABE2E398ED8B}" type="presOf" srcId="{5A3C9060-06E5-46DE-BA83-C98AB2B48083}" destId="{D65D1607-8295-4484-BE84-B20F4DE4259B}" srcOrd="0" destOrd="0" presId="urn:microsoft.com/office/officeart/2005/8/layout/hierarchy1"/>
    <dgm:cxn modelId="{5F06CBAD-8835-409B-B988-7B21D4CB9854}" type="presOf" srcId="{F7C7A13B-BE59-493F-82E3-01FCECA1572A}" destId="{750971EB-5825-4934-9FC7-3588ED6335C2}" srcOrd="0" destOrd="0" presId="urn:microsoft.com/office/officeart/2005/8/layout/hierarchy1"/>
    <dgm:cxn modelId="{932E10BA-564E-4D80-80DC-41836BEEC1A7}" srcId="{F7C7A13B-BE59-493F-82E3-01FCECA1572A}" destId="{6401DD1B-AA67-47C2-BC95-C8915A4B3D81}" srcOrd="3" destOrd="0" parTransId="{37594171-2903-46AE-8291-981E58197E63}" sibTransId="{830E8803-4995-4100-B301-3802F653E207}"/>
    <dgm:cxn modelId="{6B3C0EEF-EE33-4DD2-8BF2-2F18BAEF5EF3}" srcId="{F7C7A13B-BE59-493F-82E3-01FCECA1572A}" destId="{9ECF6D37-FEA5-4ADC-8316-2ADDC7F2BB88}" srcOrd="1" destOrd="0" parTransId="{CFB2E726-FD36-49E0-BBA7-1EA4FBC733D3}" sibTransId="{98C24778-42F1-48CB-B267-12FCA8667E43}"/>
    <dgm:cxn modelId="{64A07DF7-491F-4A83-8912-A7D2681803B9}" type="presOf" srcId="{3DD0A2CB-5030-45B3-9D22-2B32EBAF1723}" destId="{821F9343-A4D9-4CC2-B655-96FEE2598713}" srcOrd="0" destOrd="0" presId="urn:microsoft.com/office/officeart/2005/8/layout/hierarchy1"/>
    <dgm:cxn modelId="{13DC8DFB-B7E9-46C4-849F-17A9C5FAB452}" srcId="{F7C7A13B-BE59-493F-82E3-01FCECA1572A}" destId="{194A387C-F1AE-4913-9E0A-527282B76CB9}" srcOrd="2" destOrd="0" parTransId="{67D5FB77-40F5-4A2B-A973-2776E244E2EE}" sibTransId="{851F6D1C-FDAB-42EE-BBA5-F9AEA5C1A3DF}"/>
    <dgm:cxn modelId="{C7B1C7A4-22D6-4B55-9980-CA08D5836D84}" type="presParOf" srcId="{EF5955FA-6AD2-4D55-8388-C0658215D431}" destId="{A2DEE4BE-F7A6-48FB-A7B2-0079778D42E8}" srcOrd="0" destOrd="0" presId="urn:microsoft.com/office/officeart/2005/8/layout/hierarchy1"/>
    <dgm:cxn modelId="{C3C91331-FAFA-4DD8-9F48-0DBB90600898}" type="presParOf" srcId="{A2DEE4BE-F7A6-48FB-A7B2-0079778D42E8}" destId="{2897F946-616B-4E5E-BEC4-B7249EA61E70}" srcOrd="0" destOrd="0" presId="urn:microsoft.com/office/officeart/2005/8/layout/hierarchy1"/>
    <dgm:cxn modelId="{7C90A5CA-864E-4B5F-8D25-C11E82205447}" type="presParOf" srcId="{2897F946-616B-4E5E-BEC4-B7249EA61E70}" destId="{79F404CF-CCC4-45F8-8381-2C815797904E}" srcOrd="0" destOrd="0" presId="urn:microsoft.com/office/officeart/2005/8/layout/hierarchy1"/>
    <dgm:cxn modelId="{BD22F993-B070-41B2-B106-D2993811F39D}" type="presParOf" srcId="{2897F946-616B-4E5E-BEC4-B7249EA61E70}" destId="{750971EB-5825-4934-9FC7-3588ED6335C2}" srcOrd="1" destOrd="0" presId="urn:microsoft.com/office/officeart/2005/8/layout/hierarchy1"/>
    <dgm:cxn modelId="{AE098E5D-0B35-4BF7-BEF4-0FEF01302BE3}" type="presParOf" srcId="{A2DEE4BE-F7A6-48FB-A7B2-0079778D42E8}" destId="{F4E26E93-C550-45EA-AF28-EBEA617605B7}" srcOrd="1" destOrd="0" presId="urn:microsoft.com/office/officeart/2005/8/layout/hierarchy1"/>
    <dgm:cxn modelId="{C8B96F24-993B-4F8A-90B1-47D211300192}" type="presParOf" srcId="{F4E26E93-C550-45EA-AF28-EBEA617605B7}" destId="{821F9343-A4D9-4CC2-B655-96FEE2598713}" srcOrd="0" destOrd="0" presId="urn:microsoft.com/office/officeart/2005/8/layout/hierarchy1"/>
    <dgm:cxn modelId="{089232E0-15FB-4F66-9F91-361535570FFD}" type="presParOf" srcId="{F4E26E93-C550-45EA-AF28-EBEA617605B7}" destId="{4CED5235-E845-4BC9-BC82-89DC5AA5C885}" srcOrd="1" destOrd="0" presId="urn:microsoft.com/office/officeart/2005/8/layout/hierarchy1"/>
    <dgm:cxn modelId="{29AEF4E6-3E89-4920-92C2-28C4FDC05570}" type="presParOf" srcId="{4CED5235-E845-4BC9-BC82-89DC5AA5C885}" destId="{B27324C1-29B0-4FAB-BC93-A0443DB5A361}" srcOrd="0" destOrd="0" presId="urn:microsoft.com/office/officeart/2005/8/layout/hierarchy1"/>
    <dgm:cxn modelId="{497AD6F4-7275-4356-A7B4-BBC675489ADE}" type="presParOf" srcId="{B27324C1-29B0-4FAB-BC93-A0443DB5A361}" destId="{CE70EC13-1020-4D85-B0CB-ABEB3B5C25D7}" srcOrd="0" destOrd="0" presId="urn:microsoft.com/office/officeart/2005/8/layout/hierarchy1"/>
    <dgm:cxn modelId="{A34DD9A7-D381-4337-A78D-CE7422928F7E}" type="presParOf" srcId="{B27324C1-29B0-4FAB-BC93-A0443DB5A361}" destId="{D65D1607-8295-4484-BE84-B20F4DE4259B}" srcOrd="1" destOrd="0" presId="urn:microsoft.com/office/officeart/2005/8/layout/hierarchy1"/>
    <dgm:cxn modelId="{8ED91914-54B1-4EF4-9A9B-689F9825EA89}" type="presParOf" srcId="{4CED5235-E845-4BC9-BC82-89DC5AA5C885}" destId="{2C823A14-EBF3-46DD-A2E1-99812FD190DA}" srcOrd="1" destOrd="0" presId="urn:microsoft.com/office/officeart/2005/8/layout/hierarchy1"/>
    <dgm:cxn modelId="{2CE41268-F918-47A9-B868-36E1145C00B6}" type="presParOf" srcId="{F4E26E93-C550-45EA-AF28-EBEA617605B7}" destId="{72C8E962-181B-474D-B262-A5AF28C3DD0B}" srcOrd="2" destOrd="0" presId="urn:microsoft.com/office/officeart/2005/8/layout/hierarchy1"/>
    <dgm:cxn modelId="{8A71E117-860F-434D-845D-C67BE53B1FC0}" type="presParOf" srcId="{F4E26E93-C550-45EA-AF28-EBEA617605B7}" destId="{AE311221-E711-4C10-BFE0-80DC10CC7612}" srcOrd="3" destOrd="0" presId="urn:microsoft.com/office/officeart/2005/8/layout/hierarchy1"/>
    <dgm:cxn modelId="{A06D4325-7BC4-4ADC-AC9E-1FC7454BA608}" type="presParOf" srcId="{AE311221-E711-4C10-BFE0-80DC10CC7612}" destId="{82D9D42A-A200-4762-83A6-FBE16FF574D5}" srcOrd="0" destOrd="0" presId="urn:microsoft.com/office/officeart/2005/8/layout/hierarchy1"/>
    <dgm:cxn modelId="{45FE1BAD-4760-447C-BDC9-4FF00D35678F}" type="presParOf" srcId="{82D9D42A-A200-4762-83A6-FBE16FF574D5}" destId="{624F9777-8E72-408E-840C-4253EC30C96E}" srcOrd="0" destOrd="0" presId="urn:microsoft.com/office/officeart/2005/8/layout/hierarchy1"/>
    <dgm:cxn modelId="{2252986D-C416-40C9-B0C3-67C1E399176B}" type="presParOf" srcId="{82D9D42A-A200-4762-83A6-FBE16FF574D5}" destId="{E10BDCCB-C275-408A-AC43-D12CFD318231}" srcOrd="1" destOrd="0" presId="urn:microsoft.com/office/officeart/2005/8/layout/hierarchy1"/>
    <dgm:cxn modelId="{EFD02332-A74C-4D01-BDA0-9C8D0A46B1D8}" type="presParOf" srcId="{AE311221-E711-4C10-BFE0-80DC10CC7612}" destId="{E5B8D526-81D8-47B6-BFBC-A99638D5BD37}" srcOrd="1" destOrd="0" presId="urn:microsoft.com/office/officeart/2005/8/layout/hierarchy1"/>
    <dgm:cxn modelId="{B772BAC7-E957-4D88-9A58-64F446259534}" type="presParOf" srcId="{F4E26E93-C550-45EA-AF28-EBEA617605B7}" destId="{360A3858-8958-4E1D-9D91-10500FEBCC90}" srcOrd="4" destOrd="0" presId="urn:microsoft.com/office/officeart/2005/8/layout/hierarchy1"/>
    <dgm:cxn modelId="{DD811725-5F26-4386-929F-B7C38EADAE34}" type="presParOf" srcId="{F4E26E93-C550-45EA-AF28-EBEA617605B7}" destId="{FA7A7FD5-7EA0-4A76-9BB9-7E1B0919F675}" srcOrd="5" destOrd="0" presId="urn:microsoft.com/office/officeart/2005/8/layout/hierarchy1"/>
    <dgm:cxn modelId="{28F82580-4FA3-40B3-8485-909CC70A92B6}" type="presParOf" srcId="{FA7A7FD5-7EA0-4A76-9BB9-7E1B0919F675}" destId="{F5F4DE86-A340-4CC2-A5DD-EB474532A0FC}" srcOrd="0" destOrd="0" presId="urn:microsoft.com/office/officeart/2005/8/layout/hierarchy1"/>
    <dgm:cxn modelId="{DB53FF31-8836-46AE-BB86-6203E30D731C}" type="presParOf" srcId="{F5F4DE86-A340-4CC2-A5DD-EB474532A0FC}" destId="{29F71F94-9824-43DC-8790-8F7FAC1078E2}" srcOrd="0" destOrd="0" presId="urn:microsoft.com/office/officeart/2005/8/layout/hierarchy1"/>
    <dgm:cxn modelId="{2906A0A8-67FE-47BC-A338-A3B55919BBC6}" type="presParOf" srcId="{F5F4DE86-A340-4CC2-A5DD-EB474532A0FC}" destId="{D87EEDDD-913D-471C-852C-B18F18B37BF4}" srcOrd="1" destOrd="0" presId="urn:microsoft.com/office/officeart/2005/8/layout/hierarchy1"/>
    <dgm:cxn modelId="{F5C53AA9-1C4B-4E9B-B497-0276AB5881C8}" type="presParOf" srcId="{FA7A7FD5-7EA0-4A76-9BB9-7E1B0919F675}" destId="{F8907CF8-9A9A-4803-A3AF-F8B7DD197398}" srcOrd="1" destOrd="0" presId="urn:microsoft.com/office/officeart/2005/8/layout/hierarchy1"/>
    <dgm:cxn modelId="{E81AACC1-C402-48DD-8D41-E4EDAB81B7A8}" type="presParOf" srcId="{F4E26E93-C550-45EA-AF28-EBEA617605B7}" destId="{14554DDE-4862-4109-A740-5C66665C235A}" srcOrd="6" destOrd="0" presId="urn:microsoft.com/office/officeart/2005/8/layout/hierarchy1"/>
    <dgm:cxn modelId="{EF0FB78D-5481-4BDA-839E-2A4D8B0644FC}" type="presParOf" srcId="{F4E26E93-C550-45EA-AF28-EBEA617605B7}" destId="{048AE939-67FB-400C-BD85-9ABB80F9E828}" srcOrd="7" destOrd="0" presId="urn:microsoft.com/office/officeart/2005/8/layout/hierarchy1"/>
    <dgm:cxn modelId="{05DFBFFC-E7C1-46E6-8DA4-543402F5CD82}" type="presParOf" srcId="{048AE939-67FB-400C-BD85-9ABB80F9E828}" destId="{F824A91A-90CD-4EE8-9E2F-5CF40C3FE053}" srcOrd="0" destOrd="0" presId="urn:microsoft.com/office/officeart/2005/8/layout/hierarchy1"/>
    <dgm:cxn modelId="{1A445F19-D0E8-4535-8B31-932AE3423A7D}" type="presParOf" srcId="{F824A91A-90CD-4EE8-9E2F-5CF40C3FE053}" destId="{B0921734-EEE8-4715-8C3D-D1FF24CAE56B}" srcOrd="0" destOrd="0" presId="urn:microsoft.com/office/officeart/2005/8/layout/hierarchy1"/>
    <dgm:cxn modelId="{B328E4CC-73D2-445D-9B61-3F4A4E35599D}" type="presParOf" srcId="{F824A91A-90CD-4EE8-9E2F-5CF40C3FE053}" destId="{7CA97E91-A1AA-465E-A676-706D747B33B6}" srcOrd="1" destOrd="0" presId="urn:microsoft.com/office/officeart/2005/8/layout/hierarchy1"/>
    <dgm:cxn modelId="{301CC50A-B37E-4118-845E-D9E27CC9DC62}" type="presParOf" srcId="{048AE939-67FB-400C-BD85-9ABB80F9E828}" destId="{751F5F5C-571B-48D6-813C-641D39126D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990AE9-728A-44FB-8240-D15AB0DFF812}" type="doc">
      <dgm:prSet loTypeId="urn:microsoft.com/office/officeart/2005/8/layout/process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3EE70FB-32CE-45CA-B6CF-5087C7DCB53A}">
      <dgm:prSet/>
      <dgm:spPr/>
      <dgm:t>
        <a:bodyPr/>
        <a:lstStyle/>
        <a:p>
          <a:r>
            <a:rPr lang="en-US" dirty="0"/>
            <a:t>Limit to 1 page</a:t>
          </a:r>
        </a:p>
      </dgm:t>
    </dgm:pt>
    <dgm:pt modelId="{63C3DD52-6068-4260-909D-5B92221403E3}" type="parTrans" cxnId="{A0D7F052-DE59-4916-85A3-A9F80F075C16}">
      <dgm:prSet/>
      <dgm:spPr/>
      <dgm:t>
        <a:bodyPr/>
        <a:lstStyle/>
        <a:p>
          <a:endParaRPr lang="en-US"/>
        </a:p>
      </dgm:t>
    </dgm:pt>
    <dgm:pt modelId="{C552CA18-D73A-47E6-BB73-275BEE3963FD}" type="sibTrans" cxnId="{A0D7F052-DE59-4916-85A3-A9F80F075C16}">
      <dgm:prSet/>
      <dgm:spPr/>
      <dgm:t>
        <a:bodyPr/>
        <a:lstStyle/>
        <a:p>
          <a:endParaRPr lang="en-US"/>
        </a:p>
      </dgm:t>
    </dgm:pt>
    <dgm:pt modelId="{A4B69C7C-63EA-475A-A53C-D330D238D64A}">
      <dgm:prSet/>
      <dgm:spPr/>
      <dgm:t>
        <a:bodyPr/>
        <a:lstStyle/>
        <a:p>
          <a:r>
            <a:rPr lang="en-US" dirty="0"/>
            <a:t>Use a business letter format</a:t>
          </a:r>
        </a:p>
      </dgm:t>
    </dgm:pt>
    <dgm:pt modelId="{77326121-48E9-4511-8AA5-9EA010C1AF59}" type="parTrans" cxnId="{1C00E238-289A-443D-834B-A0C654DAD570}">
      <dgm:prSet/>
      <dgm:spPr/>
      <dgm:t>
        <a:bodyPr/>
        <a:lstStyle/>
        <a:p>
          <a:endParaRPr lang="en-US"/>
        </a:p>
      </dgm:t>
    </dgm:pt>
    <dgm:pt modelId="{1B3A04F5-8901-47B7-8BAB-A21DC9184629}" type="sibTrans" cxnId="{1C00E238-289A-443D-834B-A0C654DAD570}">
      <dgm:prSet/>
      <dgm:spPr/>
      <dgm:t>
        <a:bodyPr/>
        <a:lstStyle/>
        <a:p>
          <a:endParaRPr lang="en-US"/>
        </a:p>
      </dgm:t>
    </dgm:pt>
    <dgm:pt modelId="{4C0DA934-6080-47CA-BC3D-FAD3A8683534}">
      <dgm:prSet/>
      <dgm:spPr/>
      <dgm:t>
        <a:bodyPr/>
        <a:lstStyle/>
        <a:p>
          <a:r>
            <a:rPr lang="en-US" dirty="0"/>
            <a:t>Signed in blue or black ink only</a:t>
          </a:r>
        </a:p>
      </dgm:t>
    </dgm:pt>
    <dgm:pt modelId="{A6E41FC3-DB44-4FC1-B649-B5A3E4A54115}" type="parTrans" cxnId="{5FD3669F-197B-4EF9-A0FD-436E4066C1D5}">
      <dgm:prSet/>
      <dgm:spPr/>
      <dgm:t>
        <a:bodyPr/>
        <a:lstStyle/>
        <a:p>
          <a:endParaRPr lang="en-US"/>
        </a:p>
      </dgm:t>
    </dgm:pt>
    <dgm:pt modelId="{7CEC505D-00CE-4149-9F85-C4DCE66DAFB1}" type="sibTrans" cxnId="{5FD3669F-197B-4EF9-A0FD-436E4066C1D5}">
      <dgm:prSet/>
      <dgm:spPr/>
      <dgm:t>
        <a:bodyPr/>
        <a:lstStyle/>
        <a:p>
          <a:endParaRPr lang="en-US"/>
        </a:p>
      </dgm:t>
    </dgm:pt>
    <dgm:pt modelId="{A52648D1-28A7-4512-A2A0-9073CA4B3335}">
      <dgm:prSet/>
      <dgm:spPr/>
      <dgm:t>
        <a:bodyPr/>
        <a:lstStyle/>
        <a:p>
          <a:r>
            <a:rPr lang="en-US" dirty="0"/>
            <a:t>Correct spelling, grammar and punctuation</a:t>
          </a:r>
        </a:p>
      </dgm:t>
    </dgm:pt>
    <dgm:pt modelId="{E323A797-F6E9-4679-9A9C-3BB8F6FBA11E}" type="parTrans" cxnId="{B31D85CE-A5DE-426F-9F32-1137B9664E71}">
      <dgm:prSet/>
      <dgm:spPr/>
      <dgm:t>
        <a:bodyPr/>
        <a:lstStyle/>
        <a:p>
          <a:endParaRPr lang="en-US"/>
        </a:p>
      </dgm:t>
    </dgm:pt>
    <dgm:pt modelId="{BC6B68DB-B76C-42DB-BE66-4BD734113D09}" type="sibTrans" cxnId="{B31D85CE-A5DE-426F-9F32-1137B9664E71}">
      <dgm:prSet/>
      <dgm:spPr/>
      <dgm:t>
        <a:bodyPr/>
        <a:lstStyle/>
        <a:p>
          <a:endParaRPr lang="en-US"/>
        </a:p>
      </dgm:t>
    </dgm:pt>
    <dgm:pt modelId="{25B1B1BD-4349-49CF-A549-BE2806C29856}">
      <dgm:prSet/>
      <dgm:spPr/>
      <dgm:t>
        <a:bodyPr/>
        <a:lstStyle/>
        <a:p>
          <a:r>
            <a:rPr lang="en-US" dirty="0"/>
            <a:t>Addressed to Graduation Committee</a:t>
          </a:r>
        </a:p>
      </dgm:t>
    </dgm:pt>
    <dgm:pt modelId="{B94167A5-F1A8-4E34-B2FC-ED2D0CD78946}" type="parTrans" cxnId="{7F52BC8C-1BAC-4D20-B19A-A47B37354C79}">
      <dgm:prSet/>
      <dgm:spPr/>
      <dgm:t>
        <a:bodyPr/>
        <a:lstStyle/>
        <a:p>
          <a:endParaRPr lang="en-US"/>
        </a:p>
      </dgm:t>
    </dgm:pt>
    <dgm:pt modelId="{5DC1AEBB-5355-4131-9A77-7B1B15030D01}" type="sibTrans" cxnId="{7F52BC8C-1BAC-4D20-B19A-A47B37354C79}">
      <dgm:prSet/>
      <dgm:spPr/>
      <dgm:t>
        <a:bodyPr/>
        <a:lstStyle/>
        <a:p>
          <a:endParaRPr lang="en-US"/>
        </a:p>
      </dgm:t>
    </dgm:pt>
    <dgm:pt modelId="{EE7A4DEC-7D42-4E97-9DCD-E4A2A7B5C5C0}">
      <dgm:prSet/>
      <dgm:spPr/>
      <dgm:t>
        <a:bodyPr/>
        <a:lstStyle/>
        <a:p>
          <a:r>
            <a:rPr lang="en-US" dirty="0"/>
            <a:t>Include an Enclosure notation for the resume</a:t>
          </a:r>
        </a:p>
      </dgm:t>
    </dgm:pt>
    <dgm:pt modelId="{09C04C75-AD57-4057-AE40-03B5E490B9EB}" type="parTrans" cxnId="{965EB5F1-1088-4082-910C-84A507749AD6}">
      <dgm:prSet/>
      <dgm:spPr/>
      <dgm:t>
        <a:bodyPr/>
        <a:lstStyle/>
        <a:p>
          <a:endParaRPr lang="en-US"/>
        </a:p>
      </dgm:t>
    </dgm:pt>
    <dgm:pt modelId="{7F4F79C9-0DCF-4666-85BC-0BFCA19F3EAA}" type="sibTrans" cxnId="{965EB5F1-1088-4082-910C-84A507749AD6}">
      <dgm:prSet/>
      <dgm:spPr/>
      <dgm:t>
        <a:bodyPr/>
        <a:lstStyle/>
        <a:p>
          <a:endParaRPr lang="en-US"/>
        </a:p>
      </dgm:t>
    </dgm:pt>
    <dgm:pt modelId="{3AA802D0-4D04-4E7A-913A-51623FDA7BF7}" type="pres">
      <dgm:prSet presAssocID="{DC990AE9-728A-44FB-8240-D15AB0DFF812}" presName="Name0" presStyleCnt="0">
        <dgm:presLayoutVars>
          <dgm:dir/>
          <dgm:animLvl val="lvl"/>
          <dgm:resizeHandles val="exact"/>
        </dgm:presLayoutVars>
      </dgm:prSet>
      <dgm:spPr/>
    </dgm:pt>
    <dgm:pt modelId="{C0F43335-523F-448D-A2A5-90DF9C199BCC}" type="pres">
      <dgm:prSet presAssocID="{A52648D1-28A7-4512-A2A0-9073CA4B3335}" presName="boxAndChildren" presStyleCnt="0"/>
      <dgm:spPr/>
    </dgm:pt>
    <dgm:pt modelId="{A41F65F1-E559-496D-BD55-F108AC03E452}" type="pres">
      <dgm:prSet presAssocID="{A52648D1-28A7-4512-A2A0-9073CA4B3335}" presName="parentTextBox" presStyleLbl="node1" presStyleIdx="0" presStyleCnt="6"/>
      <dgm:spPr/>
    </dgm:pt>
    <dgm:pt modelId="{561D7A31-50B7-41F8-9994-2E6639E0E6D9}" type="pres">
      <dgm:prSet presAssocID="{7CEC505D-00CE-4149-9F85-C4DCE66DAFB1}" presName="sp" presStyleCnt="0"/>
      <dgm:spPr/>
    </dgm:pt>
    <dgm:pt modelId="{B22E3AE9-963E-4C23-A0D5-E789F14FE823}" type="pres">
      <dgm:prSet presAssocID="{4C0DA934-6080-47CA-BC3D-FAD3A8683534}" presName="arrowAndChildren" presStyleCnt="0"/>
      <dgm:spPr/>
    </dgm:pt>
    <dgm:pt modelId="{CA76FDB1-1A5A-4894-9C81-AC7A04178157}" type="pres">
      <dgm:prSet presAssocID="{4C0DA934-6080-47CA-BC3D-FAD3A8683534}" presName="parentTextArrow" presStyleLbl="node1" presStyleIdx="1" presStyleCnt="6"/>
      <dgm:spPr/>
    </dgm:pt>
    <dgm:pt modelId="{AA53082C-B4B3-47CE-985B-CF9A1B28DD0E}" type="pres">
      <dgm:prSet presAssocID="{7F4F79C9-0DCF-4666-85BC-0BFCA19F3EAA}" presName="sp" presStyleCnt="0"/>
      <dgm:spPr/>
    </dgm:pt>
    <dgm:pt modelId="{DA584708-5B8D-40F7-9F97-5BDD81566169}" type="pres">
      <dgm:prSet presAssocID="{EE7A4DEC-7D42-4E97-9DCD-E4A2A7B5C5C0}" presName="arrowAndChildren" presStyleCnt="0"/>
      <dgm:spPr/>
    </dgm:pt>
    <dgm:pt modelId="{0639A429-0A68-4414-8093-9DDE387E6334}" type="pres">
      <dgm:prSet presAssocID="{EE7A4DEC-7D42-4E97-9DCD-E4A2A7B5C5C0}" presName="parentTextArrow" presStyleLbl="node1" presStyleIdx="2" presStyleCnt="6"/>
      <dgm:spPr/>
    </dgm:pt>
    <dgm:pt modelId="{2FC6B76A-AA1F-40FF-BBAA-42568A0C3910}" type="pres">
      <dgm:prSet presAssocID="{5DC1AEBB-5355-4131-9A77-7B1B15030D01}" presName="sp" presStyleCnt="0"/>
      <dgm:spPr/>
    </dgm:pt>
    <dgm:pt modelId="{6C40E7C7-836B-4EBB-8ABC-CAD0C81D39DE}" type="pres">
      <dgm:prSet presAssocID="{25B1B1BD-4349-49CF-A549-BE2806C29856}" presName="arrowAndChildren" presStyleCnt="0"/>
      <dgm:spPr/>
    </dgm:pt>
    <dgm:pt modelId="{7F49FDA9-FECC-436F-AC2E-0A724CEE5092}" type="pres">
      <dgm:prSet presAssocID="{25B1B1BD-4349-49CF-A549-BE2806C29856}" presName="parentTextArrow" presStyleLbl="node1" presStyleIdx="3" presStyleCnt="6"/>
      <dgm:spPr/>
    </dgm:pt>
    <dgm:pt modelId="{DF56B675-6C60-47E9-8B3B-284212ED87D6}" type="pres">
      <dgm:prSet presAssocID="{1B3A04F5-8901-47B7-8BAB-A21DC9184629}" presName="sp" presStyleCnt="0"/>
      <dgm:spPr/>
    </dgm:pt>
    <dgm:pt modelId="{D1E646B8-11C2-4711-AA81-7861A86635FE}" type="pres">
      <dgm:prSet presAssocID="{A4B69C7C-63EA-475A-A53C-D330D238D64A}" presName="arrowAndChildren" presStyleCnt="0"/>
      <dgm:spPr/>
    </dgm:pt>
    <dgm:pt modelId="{3B16C669-BD1E-4932-9F6F-E9A805AD193D}" type="pres">
      <dgm:prSet presAssocID="{A4B69C7C-63EA-475A-A53C-D330D238D64A}" presName="parentTextArrow" presStyleLbl="node1" presStyleIdx="4" presStyleCnt="6"/>
      <dgm:spPr/>
    </dgm:pt>
    <dgm:pt modelId="{C75DAAFD-C4BE-475E-839E-2672B100C888}" type="pres">
      <dgm:prSet presAssocID="{C552CA18-D73A-47E6-BB73-275BEE3963FD}" presName="sp" presStyleCnt="0"/>
      <dgm:spPr/>
    </dgm:pt>
    <dgm:pt modelId="{57C52063-81B7-4F00-8D7B-9474A64B2AC8}" type="pres">
      <dgm:prSet presAssocID="{43EE70FB-32CE-45CA-B6CF-5087C7DCB53A}" presName="arrowAndChildren" presStyleCnt="0"/>
      <dgm:spPr/>
    </dgm:pt>
    <dgm:pt modelId="{1B9081C8-5D2F-431B-A8AE-C5E67AB35210}" type="pres">
      <dgm:prSet presAssocID="{43EE70FB-32CE-45CA-B6CF-5087C7DCB53A}" presName="parentTextArrow" presStyleLbl="node1" presStyleIdx="5" presStyleCnt="6" custLinFactNeighborY="-265"/>
      <dgm:spPr/>
    </dgm:pt>
  </dgm:ptLst>
  <dgm:cxnLst>
    <dgm:cxn modelId="{1AEC0614-DB4F-41DC-BD2D-9FBC3B1D0A4E}" type="presOf" srcId="{A52648D1-28A7-4512-A2A0-9073CA4B3335}" destId="{A41F65F1-E559-496D-BD55-F108AC03E452}" srcOrd="0" destOrd="0" presId="urn:microsoft.com/office/officeart/2005/8/layout/process4"/>
    <dgm:cxn modelId="{204EDD1A-DF07-4B57-A43D-3F62AA8E41D1}" type="presOf" srcId="{25B1B1BD-4349-49CF-A549-BE2806C29856}" destId="{7F49FDA9-FECC-436F-AC2E-0A724CEE5092}" srcOrd="0" destOrd="0" presId="urn:microsoft.com/office/officeart/2005/8/layout/process4"/>
    <dgm:cxn modelId="{1C00E238-289A-443D-834B-A0C654DAD570}" srcId="{DC990AE9-728A-44FB-8240-D15AB0DFF812}" destId="{A4B69C7C-63EA-475A-A53C-D330D238D64A}" srcOrd="1" destOrd="0" parTransId="{77326121-48E9-4511-8AA5-9EA010C1AF59}" sibTransId="{1B3A04F5-8901-47B7-8BAB-A21DC9184629}"/>
    <dgm:cxn modelId="{C56A7E6A-4FB7-4412-80E2-8CA655C72660}" type="presOf" srcId="{DC990AE9-728A-44FB-8240-D15AB0DFF812}" destId="{3AA802D0-4D04-4E7A-913A-51623FDA7BF7}" srcOrd="0" destOrd="0" presId="urn:microsoft.com/office/officeart/2005/8/layout/process4"/>
    <dgm:cxn modelId="{7229BC51-5665-44B7-88FE-134EC7E864A8}" type="presOf" srcId="{A4B69C7C-63EA-475A-A53C-D330D238D64A}" destId="{3B16C669-BD1E-4932-9F6F-E9A805AD193D}" srcOrd="0" destOrd="0" presId="urn:microsoft.com/office/officeart/2005/8/layout/process4"/>
    <dgm:cxn modelId="{A0D7F052-DE59-4916-85A3-A9F80F075C16}" srcId="{DC990AE9-728A-44FB-8240-D15AB0DFF812}" destId="{43EE70FB-32CE-45CA-B6CF-5087C7DCB53A}" srcOrd="0" destOrd="0" parTransId="{63C3DD52-6068-4260-909D-5B92221403E3}" sibTransId="{C552CA18-D73A-47E6-BB73-275BEE3963FD}"/>
    <dgm:cxn modelId="{7F52BC8C-1BAC-4D20-B19A-A47B37354C79}" srcId="{DC990AE9-728A-44FB-8240-D15AB0DFF812}" destId="{25B1B1BD-4349-49CF-A549-BE2806C29856}" srcOrd="2" destOrd="0" parTransId="{B94167A5-F1A8-4E34-B2FC-ED2D0CD78946}" sibTransId="{5DC1AEBB-5355-4131-9A77-7B1B15030D01}"/>
    <dgm:cxn modelId="{EC5E4F9D-F39A-44A7-813B-9AE5C164709F}" type="presOf" srcId="{4C0DA934-6080-47CA-BC3D-FAD3A8683534}" destId="{CA76FDB1-1A5A-4894-9C81-AC7A04178157}" srcOrd="0" destOrd="0" presId="urn:microsoft.com/office/officeart/2005/8/layout/process4"/>
    <dgm:cxn modelId="{5FD3669F-197B-4EF9-A0FD-436E4066C1D5}" srcId="{DC990AE9-728A-44FB-8240-D15AB0DFF812}" destId="{4C0DA934-6080-47CA-BC3D-FAD3A8683534}" srcOrd="4" destOrd="0" parTransId="{A6E41FC3-DB44-4FC1-B649-B5A3E4A54115}" sibTransId="{7CEC505D-00CE-4149-9F85-C4DCE66DAFB1}"/>
    <dgm:cxn modelId="{17506CBE-AEAA-4DF6-BAF5-08633EFE2B0B}" type="presOf" srcId="{EE7A4DEC-7D42-4E97-9DCD-E4A2A7B5C5C0}" destId="{0639A429-0A68-4414-8093-9DDE387E6334}" srcOrd="0" destOrd="0" presId="urn:microsoft.com/office/officeart/2005/8/layout/process4"/>
    <dgm:cxn modelId="{4CAEC1C1-4AF4-497E-8081-69CBBC645C5E}" type="presOf" srcId="{43EE70FB-32CE-45CA-B6CF-5087C7DCB53A}" destId="{1B9081C8-5D2F-431B-A8AE-C5E67AB35210}" srcOrd="0" destOrd="0" presId="urn:microsoft.com/office/officeart/2005/8/layout/process4"/>
    <dgm:cxn modelId="{B31D85CE-A5DE-426F-9F32-1137B9664E71}" srcId="{DC990AE9-728A-44FB-8240-D15AB0DFF812}" destId="{A52648D1-28A7-4512-A2A0-9073CA4B3335}" srcOrd="5" destOrd="0" parTransId="{E323A797-F6E9-4679-9A9C-3BB8F6FBA11E}" sibTransId="{BC6B68DB-B76C-42DB-BE66-4BD734113D09}"/>
    <dgm:cxn modelId="{965EB5F1-1088-4082-910C-84A507749AD6}" srcId="{DC990AE9-728A-44FB-8240-D15AB0DFF812}" destId="{EE7A4DEC-7D42-4E97-9DCD-E4A2A7B5C5C0}" srcOrd="3" destOrd="0" parTransId="{09C04C75-AD57-4057-AE40-03B5E490B9EB}" sibTransId="{7F4F79C9-0DCF-4666-85BC-0BFCA19F3EAA}"/>
    <dgm:cxn modelId="{5A6F3C3D-1379-41CD-AF14-BB0674358BBE}" type="presParOf" srcId="{3AA802D0-4D04-4E7A-913A-51623FDA7BF7}" destId="{C0F43335-523F-448D-A2A5-90DF9C199BCC}" srcOrd="0" destOrd="0" presId="urn:microsoft.com/office/officeart/2005/8/layout/process4"/>
    <dgm:cxn modelId="{B23A6F12-DAE2-4559-9392-85F108BC4B70}" type="presParOf" srcId="{C0F43335-523F-448D-A2A5-90DF9C199BCC}" destId="{A41F65F1-E559-496D-BD55-F108AC03E452}" srcOrd="0" destOrd="0" presId="urn:microsoft.com/office/officeart/2005/8/layout/process4"/>
    <dgm:cxn modelId="{59DEAB89-B9A6-4AED-83FB-F7ECE2A753F3}" type="presParOf" srcId="{3AA802D0-4D04-4E7A-913A-51623FDA7BF7}" destId="{561D7A31-50B7-41F8-9994-2E6639E0E6D9}" srcOrd="1" destOrd="0" presId="urn:microsoft.com/office/officeart/2005/8/layout/process4"/>
    <dgm:cxn modelId="{D0AB3BBA-F36D-40E5-A61F-2A69961D51C7}" type="presParOf" srcId="{3AA802D0-4D04-4E7A-913A-51623FDA7BF7}" destId="{B22E3AE9-963E-4C23-A0D5-E789F14FE823}" srcOrd="2" destOrd="0" presId="urn:microsoft.com/office/officeart/2005/8/layout/process4"/>
    <dgm:cxn modelId="{05697858-4A1E-4A23-B857-46D6D3861F4D}" type="presParOf" srcId="{B22E3AE9-963E-4C23-A0D5-E789F14FE823}" destId="{CA76FDB1-1A5A-4894-9C81-AC7A04178157}" srcOrd="0" destOrd="0" presId="urn:microsoft.com/office/officeart/2005/8/layout/process4"/>
    <dgm:cxn modelId="{E2596C77-9AA5-422B-8163-8BB164F9F4C6}" type="presParOf" srcId="{3AA802D0-4D04-4E7A-913A-51623FDA7BF7}" destId="{AA53082C-B4B3-47CE-985B-CF9A1B28DD0E}" srcOrd="3" destOrd="0" presId="urn:microsoft.com/office/officeart/2005/8/layout/process4"/>
    <dgm:cxn modelId="{CB0B3F1F-7603-4965-A0C0-61305D30A53C}" type="presParOf" srcId="{3AA802D0-4D04-4E7A-913A-51623FDA7BF7}" destId="{DA584708-5B8D-40F7-9F97-5BDD81566169}" srcOrd="4" destOrd="0" presId="urn:microsoft.com/office/officeart/2005/8/layout/process4"/>
    <dgm:cxn modelId="{922ED977-5BB7-4FD1-9C61-94756014EDD2}" type="presParOf" srcId="{DA584708-5B8D-40F7-9F97-5BDD81566169}" destId="{0639A429-0A68-4414-8093-9DDE387E6334}" srcOrd="0" destOrd="0" presId="urn:microsoft.com/office/officeart/2005/8/layout/process4"/>
    <dgm:cxn modelId="{B63B97D9-AD22-4941-9F13-98342780F894}" type="presParOf" srcId="{3AA802D0-4D04-4E7A-913A-51623FDA7BF7}" destId="{2FC6B76A-AA1F-40FF-BBAA-42568A0C3910}" srcOrd="5" destOrd="0" presId="urn:microsoft.com/office/officeart/2005/8/layout/process4"/>
    <dgm:cxn modelId="{4939C182-5728-464A-92A9-873D10B5AC23}" type="presParOf" srcId="{3AA802D0-4D04-4E7A-913A-51623FDA7BF7}" destId="{6C40E7C7-836B-4EBB-8ABC-CAD0C81D39DE}" srcOrd="6" destOrd="0" presId="urn:microsoft.com/office/officeart/2005/8/layout/process4"/>
    <dgm:cxn modelId="{D6BBCFB5-3F41-4150-8FCB-EA1392E510A4}" type="presParOf" srcId="{6C40E7C7-836B-4EBB-8ABC-CAD0C81D39DE}" destId="{7F49FDA9-FECC-436F-AC2E-0A724CEE5092}" srcOrd="0" destOrd="0" presId="urn:microsoft.com/office/officeart/2005/8/layout/process4"/>
    <dgm:cxn modelId="{56AB7DB6-F80D-4C45-80C6-0D6055C62973}" type="presParOf" srcId="{3AA802D0-4D04-4E7A-913A-51623FDA7BF7}" destId="{DF56B675-6C60-47E9-8B3B-284212ED87D6}" srcOrd="7" destOrd="0" presId="urn:microsoft.com/office/officeart/2005/8/layout/process4"/>
    <dgm:cxn modelId="{2C0046FF-6836-499D-8FE3-C9DCCF0845D4}" type="presParOf" srcId="{3AA802D0-4D04-4E7A-913A-51623FDA7BF7}" destId="{D1E646B8-11C2-4711-AA81-7861A86635FE}" srcOrd="8" destOrd="0" presId="urn:microsoft.com/office/officeart/2005/8/layout/process4"/>
    <dgm:cxn modelId="{04C85436-0119-43FC-B152-1325AA37FDEE}" type="presParOf" srcId="{D1E646B8-11C2-4711-AA81-7861A86635FE}" destId="{3B16C669-BD1E-4932-9F6F-E9A805AD193D}" srcOrd="0" destOrd="0" presId="urn:microsoft.com/office/officeart/2005/8/layout/process4"/>
    <dgm:cxn modelId="{6AC9AEC6-655C-47E7-BC79-DF8608D645CB}" type="presParOf" srcId="{3AA802D0-4D04-4E7A-913A-51623FDA7BF7}" destId="{C75DAAFD-C4BE-475E-839E-2672B100C888}" srcOrd="9" destOrd="0" presId="urn:microsoft.com/office/officeart/2005/8/layout/process4"/>
    <dgm:cxn modelId="{5816E4C4-CB28-48FE-A0BA-6CFC383B36E7}" type="presParOf" srcId="{3AA802D0-4D04-4E7A-913A-51623FDA7BF7}" destId="{57C52063-81B7-4F00-8D7B-9474A64B2AC8}" srcOrd="10" destOrd="0" presId="urn:microsoft.com/office/officeart/2005/8/layout/process4"/>
    <dgm:cxn modelId="{83DF6991-C98F-469C-9471-7227C5C0D2B2}" type="presParOf" srcId="{57C52063-81B7-4F00-8D7B-9474A64B2AC8}" destId="{1B9081C8-5D2F-431B-A8AE-C5E67AB352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 custT="1"/>
      <dgm:spPr/>
      <dgm:t>
        <a:bodyPr anchor="ctr"/>
        <a:lstStyle/>
        <a:p>
          <a:r>
            <a:rPr lang="en-US" sz="2400" dirty="0">
              <a:solidFill>
                <a:schemeClr val="bg1"/>
              </a:solidFill>
            </a:rPr>
            <a:t>Limit to ONE page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2000"/>
        </a:p>
      </dgm:t>
    </dgm:pt>
    <dgm:pt modelId="{808B76D0-8EC7-469A-93AC-7A6017188A9D}" type="sibTrans" cxnId="{C5E94186-9CB6-4C42-92B3-C546CC53A7B9}">
      <dgm:prSet custT="1"/>
      <dgm:spPr/>
      <dgm:t>
        <a:bodyPr/>
        <a:lstStyle/>
        <a:p>
          <a:endParaRPr lang="en-US" sz="2000" dirty="0"/>
        </a:p>
      </dgm:t>
    </dgm:pt>
    <dgm:pt modelId="{4E8D2E69-0173-4BD3-B96A-7A9C5DD12B47}">
      <dgm:prSet custT="1"/>
      <dgm:spPr/>
      <dgm:t>
        <a:bodyPr anchor="ctr"/>
        <a:lstStyle/>
        <a:p>
          <a:r>
            <a:rPr lang="en-US" sz="2400" dirty="0">
              <a:solidFill>
                <a:schemeClr val="bg1"/>
              </a:solidFill>
            </a:rPr>
            <a:t>Use easy to read fonts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2000"/>
        </a:p>
      </dgm:t>
    </dgm:pt>
    <dgm:pt modelId="{FEF1E80E-8A9E-4B0A-817C-2A4CFDCF3FB2}" type="sibTrans" cxnId="{0F866C41-EB5F-47BD-A2CD-A58671F15B67}">
      <dgm:prSet custT="1"/>
      <dgm:spPr/>
      <dgm:t>
        <a:bodyPr/>
        <a:lstStyle/>
        <a:p>
          <a:endParaRPr lang="en-US" sz="2000" dirty="0"/>
        </a:p>
      </dgm:t>
    </dgm:pt>
    <dgm:pt modelId="{93A6A030-ABAB-4EFA-B539-0FDB3E07C1EF}">
      <dgm:prSet custT="1"/>
      <dgm:spPr/>
      <dgm:t>
        <a:bodyPr anchor="ctr"/>
        <a:lstStyle/>
        <a:p>
          <a:r>
            <a:rPr lang="en-US" sz="2400" dirty="0">
              <a:solidFill>
                <a:schemeClr val="bg1"/>
              </a:solidFill>
            </a:rPr>
            <a:t>Apply Reverse Chronological Order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2000"/>
        </a:p>
      </dgm:t>
    </dgm:pt>
    <dgm:pt modelId="{BFE0749E-E343-4A6F-BD09-2810EE6B4BD7}" type="sibTrans" cxnId="{4B40C8DC-6B57-4F5B-8440-7241C649700B}">
      <dgm:prSet custT="1"/>
      <dgm:spPr/>
      <dgm:t>
        <a:bodyPr/>
        <a:lstStyle/>
        <a:p>
          <a:endParaRPr lang="en-US" sz="2000" dirty="0"/>
        </a:p>
      </dgm:t>
    </dgm:pt>
    <dgm:pt modelId="{76D56F19-2708-49DB-8F92-D8AC45F23A9A}">
      <dgm:prSet custT="1"/>
      <dgm:spPr>
        <a:solidFill>
          <a:schemeClr val="accent1"/>
        </a:solidFill>
      </dgm:spPr>
      <dgm:t>
        <a:bodyPr anchor="ctr"/>
        <a:lstStyle/>
        <a:p>
          <a:r>
            <a:rPr lang="en-US" sz="2400" dirty="0">
              <a:solidFill>
                <a:schemeClr val="bg1"/>
              </a:solidFill>
            </a:rPr>
            <a:t>Proofread: Use spelling/grammar check</a:t>
          </a:r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 sz="2000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 sz="2000"/>
        </a:p>
      </dgm:t>
    </dgm:pt>
    <dgm:pt modelId="{9DD654CD-17B1-4F25-8DC0-33E62DEF031F}">
      <dgm:prSet custT="1"/>
      <dgm:spPr/>
      <dgm:t>
        <a:bodyPr anchor="ctr"/>
        <a:lstStyle/>
        <a:p>
          <a:r>
            <a:rPr lang="en-US" sz="2000" dirty="0">
              <a:solidFill>
                <a:schemeClr val="bg1"/>
              </a:solidFill>
            </a:rPr>
            <a:t>No less than 10 points</a:t>
          </a:r>
        </a:p>
      </dgm:t>
    </dgm:pt>
    <dgm:pt modelId="{47FCDB92-9591-40F4-BD63-1737039F1711}" type="parTrans" cxnId="{7FFFC1E0-0B6B-4CC8-93A1-FD2D5C96ACFF}">
      <dgm:prSet/>
      <dgm:spPr/>
      <dgm:t>
        <a:bodyPr/>
        <a:lstStyle/>
        <a:p>
          <a:endParaRPr lang="en-US"/>
        </a:p>
      </dgm:t>
    </dgm:pt>
    <dgm:pt modelId="{C0454BDF-69F4-478D-865F-63DE50D8C9F1}" type="sibTrans" cxnId="{7FFFC1E0-0B6B-4CC8-93A1-FD2D5C96ACFF}">
      <dgm:prSet/>
      <dgm:spPr/>
      <dgm:t>
        <a:bodyPr/>
        <a:lstStyle/>
        <a:p>
          <a:endParaRPr lang="en-US"/>
        </a:p>
      </dgm:t>
    </dgm:pt>
    <dgm:pt modelId="{C641A1F7-A483-4D72-A41A-B5C5C5A18D91}">
      <dgm:prSet custT="1"/>
      <dgm:spPr/>
      <dgm:t>
        <a:bodyPr anchor="ctr"/>
        <a:lstStyle/>
        <a:p>
          <a:r>
            <a:rPr lang="en-US" sz="2000" dirty="0">
              <a:solidFill>
                <a:schemeClr val="bg1"/>
              </a:solidFill>
            </a:rPr>
            <a:t>Start with the most recent event first for every section.</a:t>
          </a:r>
        </a:p>
      </dgm:t>
    </dgm:pt>
    <dgm:pt modelId="{8DDDC2B8-E913-40C7-A6F3-4A179E8BE604}" type="parTrans" cxnId="{E649366C-981F-4E4F-ABAF-50ABB7E1D072}">
      <dgm:prSet/>
      <dgm:spPr/>
      <dgm:t>
        <a:bodyPr/>
        <a:lstStyle/>
        <a:p>
          <a:endParaRPr lang="en-US"/>
        </a:p>
      </dgm:t>
    </dgm:pt>
    <dgm:pt modelId="{E1D4DC29-C328-46BB-A896-36A660C85F51}" type="sibTrans" cxnId="{E649366C-981F-4E4F-ABAF-50ABB7E1D072}">
      <dgm:prSet/>
      <dgm:spPr/>
      <dgm:t>
        <a:bodyPr/>
        <a:lstStyle/>
        <a:p>
          <a:endParaRPr lang="en-US"/>
        </a:p>
      </dgm:t>
    </dgm:pt>
    <dgm:pt modelId="{DCFC7066-6988-4E8F-AF04-884992831CD1}">
      <dgm:prSet custT="1"/>
      <dgm:spPr/>
      <dgm:t>
        <a:bodyPr anchor="ctr"/>
        <a:lstStyle/>
        <a:p>
          <a:r>
            <a:rPr lang="en-US" sz="2000" dirty="0">
              <a:solidFill>
                <a:schemeClr val="bg1"/>
              </a:solidFill>
            </a:rPr>
            <a:t>Use spacing to fill up the page. </a:t>
          </a:r>
        </a:p>
      </dgm:t>
    </dgm:pt>
    <dgm:pt modelId="{5072D7BA-AB71-49AE-B6D1-DD932BCBEEEE}" type="parTrans" cxnId="{6C9564E1-271A-4CF1-B394-00336554314D}">
      <dgm:prSet/>
      <dgm:spPr/>
      <dgm:t>
        <a:bodyPr/>
        <a:lstStyle/>
        <a:p>
          <a:endParaRPr lang="en-US"/>
        </a:p>
      </dgm:t>
    </dgm:pt>
    <dgm:pt modelId="{9B8378FC-8BA4-4BA5-B6BD-DD4330251AC2}" type="sibTrans" cxnId="{6C9564E1-271A-4CF1-B394-00336554314D}">
      <dgm:prSet/>
      <dgm:spPr/>
      <dgm:t>
        <a:bodyPr/>
        <a:lstStyle/>
        <a:p>
          <a:endParaRPr lang="en-US"/>
        </a:p>
      </dgm:t>
    </dgm:pt>
    <dgm:pt modelId="{86B4A25D-2447-4E55-A738-E1C7B87DE305}">
      <dgm:prSet custT="1"/>
      <dgm:spPr>
        <a:solidFill>
          <a:schemeClr val="accent1"/>
        </a:solidFill>
      </dgm:spPr>
      <dgm:t>
        <a:bodyPr anchor="ctr"/>
        <a:lstStyle/>
        <a:p>
          <a:r>
            <a:rPr lang="en-US" sz="2000" dirty="0">
              <a:solidFill>
                <a:schemeClr val="bg1"/>
              </a:solidFill>
            </a:rPr>
            <a:t>Have someone else proofread too</a:t>
          </a:r>
        </a:p>
      </dgm:t>
    </dgm:pt>
    <dgm:pt modelId="{6EF4672A-C77B-4DAA-BEF9-A645A910B797}" type="parTrans" cxnId="{991E8D3A-A3DB-45BD-B383-ECED84E8131F}">
      <dgm:prSet/>
      <dgm:spPr/>
      <dgm:t>
        <a:bodyPr/>
        <a:lstStyle/>
        <a:p>
          <a:endParaRPr lang="en-US"/>
        </a:p>
      </dgm:t>
    </dgm:pt>
    <dgm:pt modelId="{ACC124FE-8681-49E2-A4CE-245330F84A12}" type="sibTrans" cxnId="{991E8D3A-A3DB-45BD-B383-ECED84E8131F}">
      <dgm:prSet/>
      <dgm:spPr/>
      <dgm:t>
        <a:bodyPr/>
        <a:lstStyle/>
        <a:p>
          <a:endParaRPr lang="en-US"/>
        </a:p>
      </dgm:t>
    </dgm:pt>
    <dgm:pt modelId="{C7117AA3-29D3-A641-A58D-533CC172901B}" type="pres">
      <dgm:prSet presAssocID="{D4503D04-C97E-4622-AE07-D0307CB3B4CA}" presName="Name0" presStyleCnt="0">
        <dgm:presLayoutVars>
          <dgm:dir/>
          <dgm:resizeHandles val="exact"/>
        </dgm:presLayoutVars>
      </dgm:prSet>
      <dgm:spPr/>
    </dgm:pt>
    <dgm:pt modelId="{591CA60E-213E-7B4B-B9DE-D89D137D3DA9}" type="pres">
      <dgm:prSet presAssocID="{AAC263CB-8256-4B03-92FE-1622698FB3E9}" presName="node" presStyleLbl="node1" presStyleIdx="0" presStyleCnt="4" custLinFactNeighborX="592">
        <dgm:presLayoutVars>
          <dgm:bulletEnabled val="1"/>
        </dgm:presLayoutVars>
      </dgm:prSet>
      <dgm:spPr/>
    </dgm:pt>
    <dgm:pt modelId="{0B9714F2-E001-9048-99B0-C46EAB1CEAC1}" type="pres">
      <dgm:prSet presAssocID="{808B76D0-8EC7-469A-93AC-7A6017188A9D}" presName="sibTrans" presStyleLbl="sibTrans1D1" presStyleIdx="0" presStyleCnt="3"/>
      <dgm:spPr/>
    </dgm:pt>
    <dgm:pt modelId="{DBF0B936-C069-4B45-92D0-BC84490381D7}" type="pres">
      <dgm:prSet presAssocID="{808B76D0-8EC7-469A-93AC-7A6017188A9D}" presName="connectorText" presStyleLbl="sibTrans1D1" presStyleIdx="0" presStyleCnt="3"/>
      <dgm:spPr/>
    </dgm:pt>
    <dgm:pt modelId="{1FC37317-8B75-7A4E-B46A-6C6A45F69C67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DD741774-D280-DD46-9C9B-33FE253D22FC}" type="pres">
      <dgm:prSet presAssocID="{FEF1E80E-8A9E-4B0A-817C-2A4CFDCF3FB2}" presName="sibTrans" presStyleLbl="sibTrans1D1" presStyleIdx="1" presStyleCnt="3"/>
      <dgm:spPr/>
    </dgm:pt>
    <dgm:pt modelId="{B4080084-7793-E342-92FE-F348EAFF157C}" type="pres">
      <dgm:prSet presAssocID="{FEF1E80E-8A9E-4B0A-817C-2A4CFDCF3FB2}" presName="connectorText" presStyleLbl="sibTrans1D1" presStyleIdx="1" presStyleCnt="3"/>
      <dgm:spPr/>
    </dgm:pt>
    <dgm:pt modelId="{F14BE627-E883-874F-A626-EC388DCE8D9B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63AED5AC-6A4E-294A-8C0F-D72D7D241108}" type="pres">
      <dgm:prSet presAssocID="{BFE0749E-E343-4A6F-BD09-2810EE6B4BD7}" presName="sibTrans" presStyleLbl="sibTrans1D1" presStyleIdx="2" presStyleCnt="3"/>
      <dgm:spPr/>
    </dgm:pt>
    <dgm:pt modelId="{A4A67B76-88B9-3B42-B3EF-AFCDA17E5E1C}" type="pres">
      <dgm:prSet presAssocID="{BFE0749E-E343-4A6F-BD09-2810EE6B4BD7}" presName="connectorText" presStyleLbl="sibTrans1D1" presStyleIdx="2" presStyleCnt="3"/>
      <dgm:spPr/>
    </dgm:pt>
    <dgm:pt modelId="{D42A6699-F599-8045-897A-5A654DF673C0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</dgm:ptLst>
  <dgm:cxnLst>
    <dgm:cxn modelId="{66512605-B992-8044-B3E6-E4EF4B6992BD}" type="presOf" srcId="{FEF1E80E-8A9E-4B0A-817C-2A4CFDCF3FB2}" destId="{DD741774-D280-DD46-9C9B-33FE253D22FC}" srcOrd="0" destOrd="0" presId="urn:microsoft.com/office/officeart/2016/7/layout/RepeatingBendingProcessNew"/>
    <dgm:cxn modelId="{A9B54F08-706D-074E-8E9A-EBFEEAA22FAA}" type="presOf" srcId="{808B76D0-8EC7-469A-93AC-7A6017188A9D}" destId="{DBF0B936-C069-4B45-92D0-BC84490381D7}" srcOrd="1" destOrd="0" presId="urn:microsoft.com/office/officeart/2016/7/layout/RepeatingBendingProcessNew"/>
    <dgm:cxn modelId="{E8FDC109-B482-B84E-95EE-92A52C5C47F4}" type="presOf" srcId="{76D56F19-2708-49DB-8F92-D8AC45F23A9A}" destId="{D42A6699-F599-8045-897A-5A654DF673C0}" srcOrd="0" destOrd="0" presId="urn:microsoft.com/office/officeart/2016/7/layout/RepeatingBendingProcessNew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0653E19-B8E7-A740-A472-1977092F60A0}" type="presOf" srcId="{4E8D2E69-0173-4BD3-B96A-7A9C5DD12B47}" destId="{1FC37317-8B75-7A4E-B46A-6C6A45F69C67}" srcOrd="0" destOrd="0" presId="urn:microsoft.com/office/officeart/2016/7/layout/RepeatingBendingProcessNew"/>
    <dgm:cxn modelId="{D907A31C-5CFB-374D-89E1-68F3C8505565}" type="presOf" srcId="{BFE0749E-E343-4A6F-BD09-2810EE6B4BD7}" destId="{A4A67B76-88B9-3B42-B3EF-AFCDA17E5E1C}" srcOrd="1" destOrd="0" presId="urn:microsoft.com/office/officeart/2016/7/layout/RepeatingBendingProcessNew"/>
    <dgm:cxn modelId="{991E8D3A-A3DB-45BD-B383-ECED84E8131F}" srcId="{76D56F19-2708-49DB-8F92-D8AC45F23A9A}" destId="{86B4A25D-2447-4E55-A738-E1C7B87DE305}" srcOrd="0" destOrd="0" parTransId="{6EF4672A-C77B-4DAA-BEF9-A645A910B797}" sibTransId="{ACC124FE-8681-49E2-A4CE-245330F84A12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8AA0465-473D-4D4F-A4D2-5E4ED0480557}" type="presOf" srcId="{C641A1F7-A483-4D72-A41A-B5C5C5A18D91}" destId="{F14BE627-E883-874F-A626-EC388DCE8D9B}" srcOrd="0" destOrd="1" presId="urn:microsoft.com/office/officeart/2016/7/layout/RepeatingBendingProcessNew"/>
    <dgm:cxn modelId="{A9541565-FE39-48EC-A537-69E7A72787A6}" type="presOf" srcId="{9DD654CD-17B1-4F25-8DC0-33E62DEF031F}" destId="{1FC37317-8B75-7A4E-B46A-6C6A45F69C67}" srcOrd="0" destOrd="1" presId="urn:microsoft.com/office/officeart/2016/7/layout/RepeatingBendingProcessNew"/>
    <dgm:cxn modelId="{E649366C-981F-4E4F-ABAF-50ABB7E1D072}" srcId="{93A6A030-ABAB-4EFA-B539-0FDB3E07C1EF}" destId="{C641A1F7-A483-4D72-A41A-B5C5C5A18D91}" srcOrd="0" destOrd="0" parTransId="{8DDDC2B8-E913-40C7-A6F3-4A179E8BE604}" sibTransId="{E1D4DC29-C328-46BB-A896-36A660C85F51}"/>
    <dgm:cxn modelId="{6CE97453-8862-AD4C-A88F-D046002A23EE}" type="presOf" srcId="{FEF1E80E-8A9E-4B0A-817C-2A4CFDCF3FB2}" destId="{B4080084-7793-E342-92FE-F348EAFF157C}" srcOrd="1" destOrd="0" presId="urn:microsoft.com/office/officeart/2016/7/layout/RepeatingBendingProcessNew"/>
    <dgm:cxn modelId="{5C23DD74-DA93-42E0-A732-9751EAA2DA80}" type="presOf" srcId="{86B4A25D-2447-4E55-A738-E1C7B87DE305}" destId="{D42A6699-F599-8045-897A-5A654DF673C0}" srcOrd="0" destOrd="1" presId="urn:microsoft.com/office/officeart/2016/7/layout/RepeatingBendingProcessNew"/>
    <dgm:cxn modelId="{99BC7A75-A237-418F-9AD8-24744CE66BAD}" type="presOf" srcId="{DCFC7066-6988-4E8F-AF04-884992831CD1}" destId="{591CA60E-213E-7B4B-B9DE-D89D137D3DA9}" srcOrd="0" destOrd="1" presId="urn:microsoft.com/office/officeart/2016/7/layout/RepeatingBendingProcessNew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47016397-455F-EC49-8301-8A7FB8F85FB3}" type="presOf" srcId="{D4503D04-C97E-4622-AE07-D0307CB3B4CA}" destId="{C7117AA3-29D3-A641-A58D-533CC172901B}" srcOrd="0" destOrd="0" presId="urn:microsoft.com/office/officeart/2016/7/layout/RepeatingBendingProcessNew"/>
    <dgm:cxn modelId="{9AC8BDBC-6730-B045-9CCF-76DAB6ABAAE6}" type="presOf" srcId="{BFE0749E-E343-4A6F-BD09-2810EE6B4BD7}" destId="{63AED5AC-6A4E-294A-8C0F-D72D7D241108}" srcOrd="0" destOrd="0" presId="urn:microsoft.com/office/officeart/2016/7/layout/RepeatingBendingProcessNew"/>
    <dgm:cxn modelId="{FE75BCD7-BEFD-2B4A-857D-4205F1F546BF}" type="presOf" srcId="{AAC263CB-8256-4B03-92FE-1622698FB3E9}" destId="{591CA60E-213E-7B4B-B9DE-D89D137D3DA9}" srcOrd="0" destOrd="0" presId="urn:microsoft.com/office/officeart/2016/7/layout/RepeatingBendingProcessNew"/>
    <dgm:cxn modelId="{84E8A2D8-19F1-F847-BCDE-877F09D08EDA}" type="presOf" srcId="{93A6A030-ABAB-4EFA-B539-0FDB3E07C1EF}" destId="{F14BE627-E883-874F-A626-EC388DCE8D9B}" srcOrd="0" destOrd="0" presId="urn:microsoft.com/office/officeart/2016/7/layout/RepeatingBendingProcessNew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7FFFC1E0-0B6B-4CC8-93A1-FD2D5C96ACFF}" srcId="{4E8D2E69-0173-4BD3-B96A-7A9C5DD12B47}" destId="{9DD654CD-17B1-4F25-8DC0-33E62DEF031F}" srcOrd="0" destOrd="0" parTransId="{47FCDB92-9591-40F4-BD63-1737039F1711}" sibTransId="{C0454BDF-69F4-478D-865F-63DE50D8C9F1}"/>
    <dgm:cxn modelId="{6C9564E1-271A-4CF1-B394-00336554314D}" srcId="{AAC263CB-8256-4B03-92FE-1622698FB3E9}" destId="{DCFC7066-6988-4E8F-AF04-884992831CD1}" srcOrd="0" destOrd="0" parTransId="{5072D7BA-AB71-49AE-B6D1-DD932BCBEEEE}" sibTransId="{9B8378FC-8BA4-4BA5-B6BD-DD4330251AC2}"/>
    <dgm:cxn modelId="{670470FF-28F5-8747-80CB-D5309335BE4E}" type="presOf" srcId="{808B76D0-8EC7-469A-93AC-7A6017188A9D}" destId="{0B9714F2-E001-9048-99B0-C46EAB1CEAC1}" srcOrd="0" destOrd="0" presId="urn:microsoft.com/office/officeart/2016/7/layout/RepeatingBendingProcessNew"/>
    <dgm:cxn modelId="{54EC6AF8-8601-FB4F-A2D0-DB03BBC973B1}" type="presParOf" srcId="{C7117AA3-29D3-A641-A58D-533CC172901B}" destId="{591CA60E-213E-7B4B-B9DE-D89D137D3DA9}" srcOrd="0" destOrd="0" presId="urn:microsoft.com/office/officeart/2016/7/layout/RepeatingBendingProcessNew"/>
    <dgm:cxn modelId="{6386B277-0B98-3845-B375-656F6843D11A}" type="presParOf" srcId="{C7117AA3-29D3-A641-A58D-533CC172901B}" destId="{0B9714F2-E001-9048-99B0-C46EAB1CEAC1}" srcOrd="1" destOrd="0" presId="urn:microsoft.com/office/officeart/2016/7/layout/RepeatingBendingProcessNew"/>
    <dgm:cxn modelId="{76384253-4A53-B443-80FD-2EF068156A86}" type="presParOf" srcId="{0B9714F2-E001-9048-99B0-C46EAB1CEAC1}" destId="{DBF0B936-C069-4B45-92D0-BC84490381D7}" srcOrd="0" destOrd="0" presId="urn:microsoft.com/office/officeart/2016/7/layout/RepeatingBendingProcessNew"/>
    <dgm:cxn modelId="{E8588933-DC2A-1949-97A0-149E024060BF}" type="presParOf" srcId="{C7117AA3-29D3-A641-A58D-533CC172901B}" destId="{1FC37317-8B75-7A4E-B46A-6C6A45F69C67}" srcOrd="2" destOrd="0" presId="urn:microsoft.com/office/officeart/2016/7/layout/RepeatingBendingProcessNew"/>
    <dgm:cxn modelId="{AC78AD39-C148-BB4D-98EA-D6CD0C26FBA7}" type="presParOf" srcId="{C7117AA3-29D3-A641-A58D-533CC172901B}" destId="{DD741774-D280-DD46-9C9B-33FE253D22FC}" srcOrd="3" destOrd="0" presId="urn:microsoft.com/office/officeart/2016/7/layout/RepeatingBendingProcessNew"/>
    <dgm:cxn modelId="{9CE3DEE8-B926-6B48-99A6-61F253EB87DF}" type="presParOf" srcId="{DD741774-D280-DD46-9C9B-33FE253D22FC}" destId="{B4080084-7793-E342-92FE-F348EAFF157C}" srcOrd="0" destOrd="0" presId="urn:microsoft.com/office/officeart/2016/7/layout/RepeatingBendingProcessNew"/>
    <dgm:cxn modelId="{EC00BA5B-7C94-D14D-A573-503F23913101}" type="presParOf" srcId="{C7117AA3-29D3-A641-A58D-533CC172901B}" destId="{F14BE627-E883-874F-A626-EC388DCE8D9B}" srcOrd="4" destOrd="0" presId="urn:microsoft.com/office/officeart/2016/7/layout/RepeatingBendingProcessNew"/>
    <dgm:cxn modelId="{C959B72A-D800-9544-8676-DE829FFB4EA1}" type="presParOf" srcId="{C7117AA3-29D3-A641-A58D-533CC172901B}" destId="{63AED5AC-6A4E-294A-8C0F-D72D7D241108}" srcOrd="5" destOrd="0" presId="urn:microsoft.com/office/officeart/2016/7/layout/RepeatingBendingProcessNew"/>
    <dgm:cxn modelId="{DABC8E6C-99C5-3340-95B9-6CF8BC427CA3}" type="presParOf" srcId="{63AED5AC-6A4E-294A-8C0F-D72D7D241108}" destId="{A4A67B76-88B9-3B42-B3EF-AFCDA17E5E1C}" srcOrd="0" destOrd="0" presId="urn:microsoft.com/office/officeart/2016/7/layout/RepeatingBendingProcessNew"/>
    <dgm:cxn modelId="{AA62AE45-F47E-C040-8561-C054B92C617C}" type="presParOf" srcId="{C7117AA3-29D3-A641-A58D-533CC172901B}" destId="{D42A6699-F599-8045-897A-5A654DF673C0}" srcOrd="6" destOrd="0" presId="urn:microsoft.com/office/officeart/2016/7/layout/RepeatingBendingProcessNew"/>
  </dgm:cxnLst>
  <dgm:bg/>
  <dgm:whole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F799D-0B90-4892-A01F-6E26D8EA688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AB4DE-CE56-4F1E-A666-26354FA8BC0E}">
      <dgm:prSet phldrT="[Text]"/>
      <dgm:spPr/>
      <dgm:t>
        <a:bodyPr/>
        <a:lstStyle/>
        <a:p>
          <a:r>
            <a:rPr lang="en-US" dirty="0"/>
            <a:t>Next year I plan to</a:t>
          </a:r>
        </a:p>
      </dgm:t>
    </dgm:pt>
    <dgm:pt modelId="{7089E124-2278-49C4-94F3-1E6C3FB4CF7D}" type="parTrans" cxnId="{899A4F0F-B2EE-41A3-9E1F-ADCB988D5A1E}">
      <dgm:prSet/>
      <dgm:spPr/>
      <dgm:t>
        <a:bodyPr/>
        <a:lstStyle/>
        <a:p>
          <a:endParaRPr lang="en-US"/>
        </a:p>
      </dgm:t>
    </dgm:pt>
    <dgm:pt modelId="{29E7E2AB-BDB8-43A3-8573-DF2CB7D8CC04}" type="sibTrans" cxnId="{899A4F0F-B2EE-41A3-9E1F-ADCB988D5A1E}">
      <dgm:prSet/>
      <dgm:spPr/>
      <dgm:t>
        <a:bodyPr/>
        <a:lstStyle/>
        <a:p>
          <a:endParaRPr lang="en-US"/>
        </a:p>
      </dgm:t>
    </dgm:pt>
    <dgm:pt modelId="{E4FD2ADD-FAF3-4811-BC2E-A308B16443D3}">
      <dgm:prSet phldrT="[Text]"/>
      <dgm:spPr/>
      <dgm:t>
        <a:bodyPr/>
        <a:lstStyle/>
        <a:p>
          <a:r>
            <a:rPr lang="en-US" dirty="0"/>
            <a:t>attend the University of Kentucky and major in business</a:t>
          </a:r>
        </a:p>
      </dgm:t>
    </dgm:pt>
    <dgm:pt modelId="{10EBC779-9E71-417D-925D-F55D20DEDCFC}" type="parTrans" cxnId="{989F40A6-6F71-4527-A343-76BDCD724F1B}">
      <dgm:prSet/>
      <dgm:spPr/>
      <dgm:t>
        <a:bodyPr/>
        <a:lstStyle/>
        <a:p>
          <a:endParaRPr lang="en-US"/>
        </a:p>
      </dgm:t>
    </dgm:pt>
    <dgm:pt modelId="{C5986E64-EAD3-47E5-86EC-39AB27C2054C}" type="sibTrans" cxnId="{989F40A6-6F71-4527-A343-76BDCD724F1B}">
      <dgm:prSet/>
      <dgm:spPr/>
      <dgm:t>
        <a:bodyPr/>
        <a:lstStyle/>
        <a:p>
          <a:endParaRPr lang="en-US"/>
        </a:p>
      </dgm:t>
    </dgm:pt>
    <dgm:pt modelId="{B73B7111-6BB1-481E-B685-66AA233E7F45}">
      <dgm:prSet phldrT="[Text]"/>
      <dgm:spPr/>
      <dgm:t>
        <a:bodyPr/>
        <a:lstStyle/>
        <a:p>
          <a:r>
            <a:rPr lang="en-US" dirty="0"/>
            <a:t>be in the Marines</a:t>
          </a:r>
        </a:p>
      </dgm:t>
    </dgm:pt>
    <dgm:pt modelId="{0FF776F2-1F93-42C5-86BB-95E32B34F4B9}" type="parTrans" cxnId="{22519ECE-1DB1-4036-9CB3-412533EC8B00}">
      <dgm:prSet/>
      <dgm:spPr/>
      <dgm:t>
        <a:bodyPr/>
        <a:lstStyle/>
        <a:p>
          <a:endParaRPr lang="en-US"/>
        </a:p>
      </dgm:t>
    </dgm:pt>
    <dgm:pt modelId="{B47F1AC4-F16F-48AF-91F5-EBA03998B01C}" type="sibTrans" cxnId="{22519ECE-1DB1-4036-9CB3-412533EC8B00}">
      <dgm:prSet/>
      <dgm:spPr/>
      <dgm:t>
        <a:bodyPr/>
        <a:lstStyle/>
        <a:p>
          <a:endParaRPr lang="en-US"/>
        </a:p>
      </dgm:t>
    </dgm:pt>
    <dgm:pt modelId="{E339BE18-9CF3-4BCD-BFA8-D84152EA0449}">
      <dgm:prSet phldrT="[Text]"/>
      <dgm:spPr/>
      <dgm:t>
        <a:bodyPr/>
        <a:lstStyle/>
        <a:p>
          <a:r>
            <a:rPr lang="en-US" dirty="0"/>
            <a:t>work full-time as a welder</a:t>
          </a:r>
        </a:p>
      </dgm:t>
    </dgm:pt>
    <dgm:pt modelId="{6DD08B30-78F3-4FEB-AFD1-DA02136D8921}" type="parTrans" cxnId="{C51DD4EB-AD8B-4D19-8399-027B88DBD1A4}">
      <dgm:prSet/>
      <dgm:spPr/>
      <dgm:t>
        <a:bodyPr/>
        <a:lstStyle/>
        <a:p>
          <a:endParaRPr lang="en-US"/>
        </a:p>
      </dgm:t>
    </dgm:pt>
    <dgm:pt modelId="{9AD4B27B-06C2-42C6-8D79-2959297B47EF}" type="sibTrans" cxnId="{C51DD4EB-AD8B-4D19-8399-027B88DBD1A4}">
      <dgm:prSet/>
      <dgm:spPr/>
      <dgm:t>
        <a:bodyPr/>
        <a:lstStyle/>
        <a:p>
          <a:endParaRPr lang="en-US"/>
        </a:p>
      </dgm:t>
    </dgm:pt>
    <dgm:pt modelId="{110A0CD8-A1B9-45D0-A817-B70B491A5AAD}" type="pres">
      <dgm:prSet presAssocID="{BE9F799D-0B90-4892-A01F-6E26D8EA6888}" presName="composite" presStyleCnt="0">
        <dgm:presLayoutVars>
          <dgm:chMax val="1"/>
          <dgm:dir/>
          <dgm:resizeHandles val="exact"/>
        </dgm:presLayoutVars>
      </dgm:prSet>
      <dgm:spPr/>
    </dgm:pt>
    <dgm:pt modelId="{342C098F-94A5-45D1-A498-7A32AE8F8EBB}" type="pres">
      <dgm:prSet presAssocID="{06FAB4DE-CE56-4F1E-A666-26354FA8BC0E}" presName="roof" presStyleLbl="dkBgShp" presStyleIdx="0" presStyleCnt="2"/>
      <dgm:spPr/>
    </dgm:pt>
    <dgm:pt modelId="{745DD8D7-A049-46A4-A1EA-5E2E0CFA87D6}" type="pres">
      <dgm:prSet presAssocID="{06FAB4DE-CE56-4F1E-A666-26354FA8BC0E}" presName="pillars" presStyleCnt="0"/>
      <dgm:spPr/>
    </dgm:pt>
    <dgm:pt modelId="{CBB55808-A92B-4AC4-9200-DEE03A77FAC3}" type="pres">
      <dgm:prSet presAssocID="{06FAB4DE-CE56-4F1E-A666-26354FA8BC0E}" presName="pillar1" presStyleLbl="node1" presStyleIdx="0" presStyleCnt="3">
        <dgm:presLayoutVars>
          <dgm:bulletEnabled val="1"/>
        </dgm:presLayoutVars>
      </dgm:prSet>
      <dgm:spPr/>
    </dgm:pt>
    <dgm:pt modelId="{AD79635C-D7BE-481E-9124-CA1CD449ABAC}" type="pres">
      <dgm:prSet presAssocID="{B73B7111-6BB1-481E-B685-66AA233E7F45}" presName="pillarX" presStyleLbl="node1" presStyleIdx="1" presStyleCnt="3">
        <dgm:presLayoutVars>
          <dgm:bulletEnabled val="1"/>
        </dgm:presLayoutVars>
      </dgm:prSet>
      <dgm:spPr/>
    </dgm:pt>
    <dgm:pt modelId="{59E9A205-7028-48ED-99B0-099FA4884812}" type="pres">
      <dgm:prSet presAssocID="{E339BE18-9CF3-4BCD-BFA8-D84152EA0449}" presName="pillarX" presStyleLbl="node1" presStyleIdx="2" presStyleCnt="3">
        <dgm:presLayoutVars>
          <dgm:bulletEnabled val="1"/>
        </dgm:presLayoutVars>
      </dgm:prSet>
      <dgm:spPr/>
    </dgm:pt>
    <dgm:pt modelId="{E2FED46B-CB25-473B-89A5-077F56FDA0D2}" type="pres">
      <dgm:prSet presAssocID="{06FAB4DE-CE56-4F1E-A666-26354FA8BC0E}" presName="base" presStyleLbl="dkBgShp" presStyleIdx="1" presStyleCnt="2"/>
      <dgm:spPr/>
    </dgm:pt>
  </dgm:ptLst>
  <dgm:cxnLst>
    <dgm:cxn modelId="{899A4F0F-B2EE-41A3-9E1F-ADCB988D5A1E}" srcId="{BE9F799D-0B90-4892-A01F-6E26D8EA6888}" destId="{06FAB4DE-CE56-4F1E-A666-26354FA8BC0E}" srcOrd="0" destOrd="0" parTransId="{7089E124-2278-49C4-94F3-1E6C3FB4CF7D}" sibTransId="{29E7E2AB-BDB8-43A3-8573-DF2CB7D8CC04}"/>
    <dgm:cxn modelId="{84982F27-0A4C-4155-84D4-7D7A5CE52082}" type="presOf" srcId="{B73B7111-6BB1-481E-B685-66AA233E7F45}" destId="{AD79635C-D7BE-481E-9124-CA1CD449ABAC}" srcOrd="0" destOrd="0" presId="urn:microsoft.com/office/officeart/2005/8/layout/hList3"/>
    <dgm:cxn modelId="{3311C766-482E-40B7-880B-C9EE23E598CA}" type="presOf" srcId="{E339BE18-9CF3-4BCD-BFA8-D84152EA0449}" destId="{59E9A205-7028-48ED-99B0-099FA4884812}" srcOrd="0" destOrd="0" presId="urn:microsoft.com/office/officeart/2005/8/layout/hList3"/>
    <dgm:cxn modelId="{5F169E52-11E5-4010-83E3-82BB79AAD05C}" type="presOf" srcId="{06FAB4DE-CE56-4F1E-A666-26354FA8BC0E}" destId="{342C098F-94A5-45D1-A498-7A32AE8F8EBB}" srcOrd="0" destOrd="0" presId="urn:microsoft.com/office/officeart/2005/8/layout/hList3"/>
    <dgm:cxn modelId="{3EF2737F-6ADF-43CD-85F0-21B2FA103A48}" type="presOf" srcId="{E4FD2ADD-FAF3-4811-BC2E-A308B16443D3}" destId="{CBB55808-A92B-4AC4-9200-DEE03A77FAC3}" srcOrd="0" destOrd="0" presId="urn:microsoft.com/office/officeart/2005/8/layout/hList3"/>
    <dgm:cxn modelId="{989F40A6-6F71-4527-A343-76BDCD724F1B}" srcId="{06FAB4DE-CE56-4F1E-A666-26354FA8BC0E}" destId="{E4FD2ADD-FAF3-4811-BC2E-A308B16443D3}" srcOrd="0" destOrd="0" parTransId="{10EBC779-9E71-417D-925D-F55D20DEDCFC}" sibTransId="{C5986E64-EAD3-47E5-86EC-39AB27C2054C}"/>
    <dgm:cxn modelId="{22519ECE-1DB1-4036-9CB3-412533EC8B00}" srcId="{06FAB4DE-CE56-4F1E-A666-26354FA8BC0E}" destId="{B73B7111-6BB1-481E-B685-66AA233E7F45}" srcOrd="1" destOrd="0" parTransId="{0FF776F2-1F93-42C5-86BB-95E32B34F4B9}" sibTransId="{B47F1AC4-F16F-48AF-91F5-EBA03998B01C}"/>
    <dgm:cxn modelId="{C51DD4EB-AD8B-4D19-8399-027B88DBD1A4}" srcId="{06FAB4DE-CE56-4F1E-A666-26354FA8BC0E}" destId="{E339BE18-9CF3-4BCD-BFA8-D84152EA0449}" srcOrd="2" destOrd="0" parTransId="{6DD08B30-78F3-4FEB-AFD1-DA02136D8921}" sibTransId="{9AD4B27B-06C2-42C6-8D79-2959297B47EF}"/>
    <dgm:cxn modelId="{7E769AED-2526-4029-A7E0-F7C7CB9D7AB3}" type="presOf" srcId="{BE9F799D-0B90-4892-A01F-6E26D8EA6888}" destId="{110A0CD8-A1B9-45D0-A817-B70B491A5AAD}" srcOrd="0" destOrd="0" presId="urn:microsoft.com/office/officeart/2005/8/layout/hList3"/>
    <dgm:cxn modelId="{E95F99A9-54A3-4222-B580-F961EB2C4899}" type="presParOf" srcId="{110A0CD8-A1B9-45D0-A817-B70B491A5AAD}" destId="{342C098F-94A5-45D1-A498-7A32AE8F8EBB}" srcOrd="0" destOrd="0" presId="urn:microsoft.com/office/officeart/2005/8/layout/hList3"/>
    <dgm:cxn modelId="{048840D5-2266-4B28-B8C1-5961B6AA0C7A}" type="presParOf" srcId="{110A0CD8-A1B9-45D0-A817-B70B491A5AAD}" destId="{745DD8D7-A049-46A4-A1EA-5E2E0CFA87D6}" srcOrd="1" destOrd="0" presId="urn:microsoft.com/office/officeart/2005/8/layout/hList3"/>
    <dgm:cxn modelId="{EBBD0D92-6744-4447-93AF-1BA9035A88A6}" type="presParOf" srcId="{745DD8D7-A049-46A4-A1EA-5E2E0CFA87D6}" destId="{CBB55808-A92B-4AC4-9200-DEE03A77FAC3}" srcOrd="0" destOrd="0" presId="urn:microsoft.com/office/officeart/2005/8/layout/hList3"/>
    <dgm:cxn modelId="{7B717AB2-1ABC-4035-B0D1-B1E0203619E3}" type="presParOf" srcId="{745DD8D7-A049-46A4-A1EA-5E2E0CFA87D6}" destId="{AD79635C-D7BE-481E-9124-CA1CD449ABAC}" srcOrd="1" destOrd="0" presId="urn:microsoft.com/office/officeart/2005/8/layout/hList3"/>
    <dgm:cxn modelId="{516077BC-EE3F-4E7C-85ED-F466805A7212}" type="presParOf" srcId="{745DD8D7-A049-46A4-A1EA-5E2E0CFA87D6}" destId="{59E9A205-7028-48ED-99B0-099FA4884812}" srcOrd="2" destOrd="0" presId="urn:microsoft.com/office/officeart/2005/8/layout/hList3"/>
    <dgm:cxn modelId="{3229E5B8-1C84-4091-87A8-D308C039E5CD}" type="presParOf" srcId="{110A0CD8-A1B9-45D0-A817-B70B491A5AAD}" destId="{E2FED46B-CB25-473B-89A5-077F56FDA0D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49A806-BE9C-4E3B-A554-D0D60F34E669}" type="doc">
      <dgm:prSet loTypeId="urn:diagrams.loki3.com/Bracke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52D27E-D008-4565-BCFD-007C8D00FE23}">
      <dgm:prSet phldrT="[Text]" custT="1"/>
      <dgm:spPr/>
      <dgm:t>
        <a:bodyPr/>
        <a:lstStyle/>
        <a:p>
          <a:r>
            <a:rPr lang="en-US" sz="2900" dirty="0"/>
            <a:t>High School Info </a:t>
          </a:r>
        </a:p>
      </dgm:t>
    </dgm:pt>
    <dgm:pt modelId="{7D078713-46E7-45B4-B397-6AC6FACCBFD3}" type="parTrans" cxnId="{F91CF2A4-177E-4A59-8432-557A92F7A73C}">
      <dgm:prSet/>
      <dgm:spPr/>
      <dgm:t>
        <a:bodyPr/>
        <a:lstStyle/>
        <a:p>
          <a:endParaRPr lang="en-US"/>
        </a:p>
      </dgm:t>
    </dgm:pt>
    <dgm:pt modelId="{555EB0AB-BD7E-4333-8601-9EAD60DDB1A3}" type="sibTrans" cxnId="{F91CF2A4-177E-4A59-8432-557A92F7A73C}">
      <dgm:prSet/>
      <dgm:spPr/>
      <dgm:t>
        <a:bodyPr/>
        <a:lstStyle/>
        <a:p>
          <a:endParaRPr lang="en-US"/>
        </a:p>
      </dgm:t>
    </dgm:pt>
    <dgm:pt modelId="{7C51C9FE-FC86-469E-9CD2-E415A77ABB2C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Name, city, state</a:t>
          </a:r>
        </a:p>
      </dgm:t>
    </dgm:pt>
    <dgm:pt modelId="{D8C48670-949E-4D56-9383-3122F619848F}" type="parTrans" cxnId="{42687193-0A7C-4EC6-ACB3-06A845077D15}">
      <dgm:prSet/>
      <dgm:spPr/>
      <dgm:t>
        <a:bodyPr/>
        <a:lstStyle/>
        <a:p>
          <a:endParaRPr lang="en-US"/>
        </a:p>
      </dgm:t>
    </dgm:pt>
    <dgm:pt modelId="{806EE0AA-EFBD-4B13-B31D-269B57F211A7}" type="sibTrans" cxnId="{42687193-0A7C-4EC6-ACB3-06A845077D15}">
      <dgm:prSet/>
      <dgm:spPr/>
      <dgm:t>
        <a:bodyPr/>
        <a:lstStyle/>
        <a:p>
          <a:endParaRPr lang="en-US"/>
        </a:p>
      </dgm:t>
    </dgm:pt>
    <dgm:pt modelId="{86AF0013-31D3-4691-A657-75BE270D7708}">
      <dgm:prSet phldrT="[Text]" custT="1"/>
      <dgm:spPr/>
      <dgm:t>
        <a:bodyPr/>
        <a:lstStyle/>
        <a:p>
          <a:r>
            <a:rPr lang="en-US" sz="2900" dirty="0"/>
            <a:t>GPA</a:t>
          </a:r>
        </a:p>
      </dgm:t>
    </dgm:pt>
    <dgm:pt modelId="{0C95F4F4-E023-4303-B8DE-FA6BFE375588}" type="parTrans" cxnId="{2B6301CE-4C20-496F-8549-0FA77E3AB714}">
      <dgm:prSet/>
      <dgm:spPr/>
      <dgm:t>
        <a:bodyPr/>
        <a:lstStyle/>
        <a:p>
          <a:endParaRPr lang="en-US"/>
        </a:p>
      </dgm:t>
    </dgm:pt>
    <dgm:pt modelId="{06D4445E-1F00-422B-B793-1A1B2AC993FF}" type="sibTrans" cxnId="{2B6301CE-4C20-496F-8549-0FA77E3AB714}">
      <dgm:prSet/>
      <dgm:spPr/>
      <dgm:t>
        <a:bodyPr/>
        <a:lstStyle/>
        <a:p>
          <a:endParaRPr lang="en-US"/>
        </a:p>
      </dgm:t>
    </dgm:pt>
    <dgm:pt modelId="{3BCE6D0D-2675-45A3-9CE6-121DC814FB61}">
      <dgm:prSet phldrT="[Text]" custT="1"/>
      <dgm:spPr/>
      <dgm:t>
        <a:bodyPr/>
        <a:lstStyle/>
        <a:p>
          <a:r>
            <a:rPr lang="en-US" sz="28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Only list if over 3.0</a:t>
          </a:r>
        </a:p>
      </dgm:t>
    </dgm:pt>
    <dgm:pt modelId="{D952E376-A11A-4068-9BB1-8754956920A4}" type="parTrans" cxnId="{9697A8E7-8466-4FF8-B6FD-5FCE0A27B545}">
      <dgm:prSet/>
      <dgm:spPr/>
      <dgm:t>
        <a:bodyPr/>
        <a:lstStyle/>
        <a:p>
          <a:endParaRPr lang="en-US"/>
        </a:p>
      </dgm:t>
    </dgm:pt>
    <dgm:pt modelId="{3507CF64-8124-4946-9EF0-4E49C4018F77}" type="sibTrans" cxnId="{9697A8E7-8466-4FF8-B6FD-5FCE0A27B545}">
      <dgm:prSet/>
      <dgm:spPr/>
      <dgm:t>
        <a:bodyPr/>
        <a:lstStyle/>
        <a:p>
          <a:endParaRPr lang="en-US"/>
        </a:p>
      </dgm:t>
    </dgm:pt>
    <dgm:pt modelId="{85E576F2-EAFF-4731-AC2A-03B896F8495D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Expected graduation</a:t>
          </a:r>
        </a:p>
      </dgm:t>
    </dgm:pt>
    <dgm:pt modelId="{3ED7CBB7-C5A8-4740-B344-7FFDED4E8613}" type="parTrans" cxnId="{A38F38A4-4921-462B-994A-76CDA6E8CD56}">
      <dgm:prSet/>
      <dgm:spPr/>
      <dgm:t>
        <a:bodyPr/>
        <a:lstStyle/>
        <a:p>
          <a:endParaRPr lang="en-US"/>
        </a:p>
      </dgm:t>
    </dgm:pt>
    <dgm:pt modelId="{813C30CC-6082-46D8-92C5-D7F00D3E4BB4}" type="sibTrans" cxnId="{A38F38A4-4921-462B-994A-76CDA6E8CD56}">
      <dgm:prSet/>
      <dgm:spPr/>
      <dgm:t>
        <a:bodyPr/>
        <a:lstStyle/>
        <a:p>
          <a:endParaRPr lang="en-US"/>
        </a:p>
      </dgm:t>
    </dgm:pt>
    <dgm:pt modelId="{F751B7FE-D59E-4EBC-A09E-A56268E56D62}">
      <dgm:prSet phldrT="[Text]" custT="1"/>
      <dgm:spPr/>
      <dgm:t>
        <a:bodyPr/>
        <a:lstStyle/>
        <a:p>
          <a:r>
            <a:rPr lang="en-US" sz="2900" dirty="0"/>
            <a:t>Courses</a:t>
          </a:r>
        </a:p>
      </dgm:t>
    </dgm:pt>
    <dgm:pt modelId="{B69AA7D5-9392-42F9-83A3-25B81B56BA4D}" type="parTrans" cxnId="{D8E6ABA3-02BF-4ACD-93FB-9EF912B2F562}">
      <dgm:prSet/>
      <dgm:spPr/>
      <dgm:t>
        <a:bodyPr/>
        <a:lstStyle/>
        <a:p>
          <a:endParaRPr lang="en-US"/>
        </a:p>
      </dgm:t>
    </dgm:pt>
    <dgm:pt modelId="{CCF67242-DB5C-49B6-85AE-EDDAD3736895}" type="sibTrans" cxnId="{D8E6ABA3-02BF-4ACD-93FB-9EF912B2F562}">
      <dgm:prSet/>
      <dgm:spPr/>
      <dgm:t>
        <a:bodyPr/>
        <a:lstStyle/>
        <a:p>
          <a:endParaRPr lang="en-US"/>
        </a:p>
      </dgm:t>
    </dgm:pt>
    <dgm:pt modelId="{5865BB4A-4F9C-430E-B676-95D1C204728F}">
      <dgm:prSet phldrT="[Text]" custT="1"/>
      <dgm:spPr/>
      <dgm:t>
        <a:bodyPr/>
        <a:lstStyle/>
        <a:p>
          <a:r>
            <a:rPr lang="en-US" sz="28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List Honors, AP, Dual Credit, and others if they are relevant to your objective</a:t>
          </a:r>
        </a:p>
      </dgm:t>
    </dgm:pt>
    <dgm:pt modelId="{BB6FAA9E-B9F3-4705-BFB9-DBE4CD1F5B0C}" type="parTrans" cxnId="{DDD7550A-A4C8-4AAC-9956-0B24D11081F0}">
      <dgm:prSet/>
      <dgm:spPr/>
      <dgm:t>
        <a:bodyPr/>
        <a:lstStyle/>
        <a:p>
          <a:endParaRPr lang="en-US"/>
        </a:p>
      </dgm:t>
    </dgm:pt>
    <dgm:pt modelId="{E3B23757-70D1-4379-BCDF-247B2BB85475}" type="sibTrans" cxnId="{DDD7550A-A4C8-4AAC-9956-0B24D11081F0}">
      <dgm:prSet/>
      <dgm:spPr/>
      <dgm:t>
        <a:bodyPr/>
        <a:lstStyle/>
        <a:p>
          <a:endParaRPr lang="en-US"/>
        </a:p>
      </dgm:t>
    </dgm:pt>
    <dgm:pt modelId="{419413F4-35DE-4A8B-AB01-C065E02BD67D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Dates attended</a:t>
          </a:r>
        </a:p>
      </dgm:t>
    </dgm:pt>
    <dgm:pt modelId="{9CBC2C3D-B099-4556-B47D-4DB51E0978F5}" type="parTrans" cxnId="{DDB3F9CB-2094-4338-AD0F-68106B4AA5F4}">
      <dgm:prSet/>
      <dgm:spPr/>
      <dgm:t>
        <a:bodyPr/>
        <a:lstStyle/>
        <a:p>
          <a:endParaRPr lang="en-US"/>
        </a:p>
      </dgm:t>
    </dgm:pt>
    <dgm:pt modelId="{2A73CFDD-42B3-406F-92D8-F16E14C82B92}" type="sibTrans" cxnId="{DDB3F9CB-2094-4338-AD0F-68106B4AA5F4}">
      <dgm:prSet/>
      <dgm:spPr/>
      <dgm:t>
        <a:bodyPr/>
        <a:lstStyle/>
        <a:p>
          <a:endParaRPr lang="en-US"/>
        </a:p>
      </dgm:t>
    </dgm:pt>
    <dgm:pt modelId="{09455218-165A-402B-B165-1E841D44E356}">
      <dgm:prSet phldrT="[Text]" custT="1"/>
      <dgm:spPr/>
      <dgm:t>
        <a:bodyPr/>
        <a:lstStyle/>
        <a:p>
          <a:r>
            <a:rPr lang="en-US" sz="2900" dirty="0"/>
            <a:t>Reverse Chronological Order</a:t>
          </a:r>
        </a:p>
      </dgm:t>
    </dgm:pt>
    <dgm:pt modelId="{67AD660E-0F86-4D37-B7A3-047F35C43353}" type="parTrans" cxnId="{3469A11C-AF52-4F19-B9BF-70BB27685D5D}">
      <dgm:prSet/>
      <dgm:spPr/>
      <dgm:t>
        <a:bodyPr/>
        <a:lstStyle/>
        <a:p>
          <a:endParaRPr lang="en-US"/>
        </a:p>
      </dgm:t>
    </dgm:pt>
    <dgm:pt modelId="{CEEB131F-A1DE-46D8-AB1B-CBD766A9A639}" type="sibTrans" cxnId="{3469A11C-AF52-4F19-B9BF-70BB27685D5D}">
      <dgm:prSet/>
      <dgm:spPr/>
      <dgm:t>
        <a:bodyPr/>
        <a:lstStyle/>
        <a:p>
          <a:endParaRPr lang="en-US"/>
        </a:p>
      </dgm:t>
    </dgm:pt>
    <dgm:pt modelId="{BB081D92-D6E1-4D4B-B00F-1B73EB660FA9}">
      <dgm:prSet phldrT="[Text]" custT="1"/>
      <dgm:spPr/>
      <dgm:t>
        <a:bodyPr/>
        <a:lstStyle/>
        <a:p>
          <a:r>
            <a:rPr lang="en-US" sz="28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List most recent high school first. Work your way back in time. </a:t>
          </a:r>
        </a:p>
      </dgm:t>
    </dgm:pt>
    <dgm:pt modelId="{D137990D-B863-4135-98AF-CAD6AA9DC33F}" type="parTrans" cxnId="{924563C5-42E6-4E08-A17A-E746B86FE32B}">
      <dgm:prSet/>
      <dgm:spPr/>
      <dgm:t>
        <a:bodyPr/>
        <a:lstStyle/>
        <a:p>
          <a:endParaRPr lang="en-US"/>
        </a:p>
      </dgm:t>
    </dgm:pt>
    <dgm:pt modelId="{BE58B71C-16A6-48DF-9612-C04314F1559B}" type="sibTrans" cxnId="{924563C5-42E6-4E08-A17A-E746B86FE32B}">
      <dgm:prSet/>
      <dgm:spPr/>
      <dgm:t>
        <a:bodyPr/>
        <a:lstStyle/>
        <a:p>
          <a:endParaRPr lang="en-US"/>
        </a:p>
      </dgm:t>
    </dgm:pt>
    <dgm:pt modelId="{36CA292D-E74B-4603-9623-E484C67E90A3}" type="pres">
      <dgm:prSet presAssocID="{1449A806-BE9C-4E3B-A554-D0D60F34E669}" presName="Name0" presStyleCnt="0">
        <dgm:presLayoutVars>
          <dgm:dir/>
          <dgm:animLvl val="lvl"/>
          <dgm:resizeHandles val="exact"/>
        </dgm:presLayoutVars>
      </dgm:prSet>
      <dgm:spPr/>
    </dgm:pt>
    <dgm:pt modelId="{6DE34DEE-4BC5-40A8-9799-D1F4BF0941B0}" type="pres">
      <dgm:prSet presAssocID="{8D52D27E-D008-4565-BCFD-007C8D00FE23}" presName="linNode" presStyleCnt="0"/>
      <dgm:spPr/>
    </dgm:pt>
    <dgm:pt modelId="{7C0814F5-4DCC-4A5B-9974-452790A52F41}" type="pres">
      <dgm:prSet presAssocID="{8D52D27E-D008-4565-BCFD-007C8D00FE23}" presName="parTx" presStyleLbl="revTx" presStyleIdx="0" presStyleCnt="4" custLinFactNeighborY="-8832">
        <dgm:presLayoutVars>
          <dgm:chMax val="1"/>
          <dgm:bulletEnabled val="1"/>
        </dgm:presLayoutVars>
      </dgm:prSet>
      <dgm:spPr/>
    </dgm:pt>
    <dgm:pt modelId="{AB44A37C-5B0D-4D12-AAB0-F34970ED8004}" type="pres">
      <dgm:prSet presAssocID="{8D52D27E-D008-4565-BCFD-007C8D00FE23}" presName="bracket" presStyleLbl="parChTrans1D1" presStyleIdx="0" presStyleCnt="4" custLinFactNeighborY="-507"/>
      <dgm:spPr/>
    </dgm:pt>
    <dgm:pt modelId="{093C404F-0727-40DB-AEDD-ECE4EE4F5FC5}" type="pres">
      <dgm:prSet presAssocID="{8D52D27E-D008-4565-BCFD-007C8D00FE23}" presName="spH" presStyleCnt="0"/>
      <dgm:spPr/>
    </dgm:pt>
    <dgm:pt modelId="{B9066FA9-AE7D-430D-9F7F-DA4FC049D85F}" type="pres">
      <dgm:prSet presAssocID="{8D52D27E-D008-4565-BCFD-007C8D00FE23}" presName="desTx" presStyleLbl="node1" presStyleIdx="0" presStyleCnt="4" custScaleY="89039" custLinFactNeighborY="-507">
        <dgm:presLayoutVars>
          <dgm:bulletEnabled val="1"/>
        </dgm:presLayoutVars>
      </dgm:prSet>
      <dgm:spPr/>
    </dgm:pt>
    <dgm:pt modelId="{CEB4CD64-B4FC-4B8F-B688-7743A16C7639}" type="pres">
      <dgm:prSet presAssocID="{555EB0AB-BD7E-4333-8601-9EAD60DDB1A3}" presName="spV" presStyleCnt="0"/>
      <dgm:spPr/>
    </dgm:pt>
    <dgm:pt modelId="{38198915-9A59-42E6-AE09-48DA7014423F}" type="pres">
      <dgm:prSet presAssocID="{86AF0013-31D3-4691-A657-75BE270D7708}" presName="linNode" presStyleCnt="0"/>
      <dgm:spPr/>
    </dgm:pt>
    <dgm:pt modelId="{182E07BD-9985-4824-9EC0-1E2B078EC781}" type="pres">
      <dgm:prSet presAssocID="{86AF0013-31D3-4691-A657-75BE270D7708}" presName="parTx" presStyleLbl="revTx" presStyleIdx="1" presStyleCnt="4">
        <dgm:presLayoutVars>
          <dgm:chMax val="1"/>
          <dgm:bulletEnabled val="1"/>
        </dgm:presLayoutVars>
      </dgm:prSet>
      <dgm:spPr/>
    </dgm:pt>
    <dgm:pt modelId="{D6A4F62F-6DED-421E-9AD5-F884B7A8E3A1}" type="pres">
      <dgm:prSet presAssocID="{86AF0013-31D3-4691-A657-75BE270D7708}" presName="bracket" presStyleLbl="parChTrans1D1" presStyleIdx="1" presStyleCnt="4"/>
      <dgm:spPr/>
    </dgm:pt>
    <dgm:pt modelId="{68EC7BF2-91FC-4E89-991A-C76F0C8C114F}" type="pres">
      <dgm:prSet presAssocID="{86AF0013-31D3-4691-A657-75BE270D7708}" presName="spH" presStyleCnt="0"/>
      <dgm:spPr/>
    </dgm:pt>
    <dgm:pt modelId="{CD55659E-2E9B-49ED-8C77-8EB5BAE52926}" type="pres">
      <dgm:prSet presAssocID="{86AF0013-31D3-4691-A657-75BE270D7708}" presName="desTx" presStyleLbl="node1" presStyleIdx="1" presStyleCnt="4" custLinFactNeighborX="0" custLinFactNeighborY="-7304">
        <dgm:presLayoutVars>
          <dgm:bulletEnabled val="1"/>
        </dgm:presLayoutVars>
      </dgm:prSet>
      <dgm:spPr/>
    </dgm:pt>
    <dgm:pt modelId="{3593B553-7D8B-4198-AC33-7E55541DE2EE}" type="pres">
      <dgm:prSet presAssocID="{06D4445E-1F00-422B-B793-1A1B2AC993FF}" presName="spV" presStyleCnt="0"/>
      <dgm:spPr/>
    </dgm:pt>
    <dgm:pt modelId="{11292604-3CDA-44EA-ABC5-F508326C9081}" type="pres">
      <dgm:prSet presAssocID="{F751B7FE-D59E-4EBC-A09E-A56268E56D62}" presName="linNode" presStyleCnt="0"/>
      <dgm:spPr/>
    </dgm:pt>
    <dgm:pt modelId="{6FC9FDC7-178E-4659-BC20-86D7599676D2}" type="pres">
      <dgm:prSet presAssocID="{F751B7FE-D59E-4EBC-A09E-A56268E56D62}" presName="parTx" presStyleLbl="revTx" presStyleIdx="2" presStyleCnt="4">
        <dgm:presLayoutVars>
          <dgm:chMax val="1"/>
          <dgm:bulletEnabled val="1"/>
        </dgm:presLayoutVars>
      </dgm:prSet>
      <dgm:spPr/>
    </dgm:pt>
    <dgm:pt modelId="{E96593EC-3A88-4AE3-9AA6-014D14DE3A8C}" type="pres">
      <dgm:prSet presAssocID="{F751B7FE-D59E-4EBC-A09E-A56268E56D62}" presName="bracket" presStyleLbl="parChTrans1D1" presStyleIdx="2" presStyleCnt="4"/>
      <dgm:spPr/>
    </dgm:pt>
    <dgm:pt modelId="{AA25124E-66D2-4F18-AA7A-8B10C99CDF82}" type="pres">
      <dgm:prSet presAssocID="{F751B7FE-D59E-4EBC-A09E-A56268E56D62}" presName="spH" presStyleCnt="0"/>
      <dgm:spPr/>
    </dgm:pt>
    <dgm:pt modelId="{530453EE-11C8-4A99-8B73-20FB3866AF69}" type="pres">
      <dgm:prSet presAssocID="{F751B7FE-D59E-4EBC-A09E-A56268E56D62}" presName="desTx" presStyleLbl="node1" presStyleIdx="2" presStyleCnt="4" custLinFactNeighborX="0" custLinFactNeighborY="-4505">
        <dgm:presLayoutVars>
          <dgm:bulletEnabled val="1"/>
        </dgm:presLayoutVars>
      </dgm:prSet>
      <dgm:spPr/>
    </dgm:pt>
    <dgm:pt modelId="{0ABE5CC7-81A3-4AB6-A4D8-D1E381667444}" type="pres">
      <dgm:prSet presAssocID="{CCF67242-DB5C-49B6-85AE-EDDAD3736895}" presName="spV" presStyleCnt="0"/>
      <dgm:spPr/>
    </dgm:pt>
    <dgm:pt modelId="{0AD5572D-A507-4490-8E1B-8FE9C3560FE7}" type="pres">
      <dgm:prSet presAssocID="{09455218-165A-402B-B165-1E841D44E356}" presName="linNode" presStyleCnt="0"/>
      <dgm:spPr/>
    </dgm:pt>
    <dgm:pt modelId="{74DB19D4-7A57-453A-8BB3-5EF3B480F791}" type="pres">
      <dgm:prSet presAssocID="{09455218-165A-402B-B165-1E841D44E356}" presName="parTx" presStyleLbl="revTx" presStyleIdx="3" presStyleCnt="4">
        <dgm:presLayoutVars>
          <dgm:chMax val="1"/>
          <dgm:bulletEnabled val="1"/>
        </dgm:presLayoutVars>
      </dgm:prSet>
      <dgm:spPr/>
    </dgm:pt>
    <dgm:pt modelId="{8EBB7693-A167-4194-847C-675C0665F5EC}" type="pres">
      <dgm:prSet presAssocID="{09455218-165A-402B-B165-1E841D44E356}" presName="bracket" presStyleLbl="parChTrans1D1" presStyleIdx="3" presStyleCnt="4"/>
      <dgm:spPr/>
    </dgm:pt>
    <dgm:pt modelId="{CB58CF60-86E9-4211-8C43-8C64FD21DD05}" type="pres">
      <dgm:prSet presAssocID="{09455218-165A-402B-B165-1E841D44E356}" presName="spH" presStyleCnt="0"/>
      <dgm:spPr/>
    </dgm:pt>
    <dgm:pt modelId="{2A80BE0E-8007-4F8E-9926-EE14A7ECC603}" type="pres">
      <dgm:prSet presAssocID="{09455218-165A-402B-B165-1E841D44E356}" presName="desTx" presStyleLbl="node1" presStyleIdx="3" presStyleCnt="4" custLinFactNeighborX="0" custLinFactNeighborY="295">
        <dgm:presLayoutVars>
          <dgm:bulletEnabled val="1"/>
        </dgm:presLayoutVars>
      </dgm:prSet>
      <dgm:spPr/>
    </dgm:pt>
  </dgm:ptLst>
  <dgm:cxnLst>
    <dgm:cxn modelId="{DDD7550A-A4C8-4AAC-9956-0B24D11081F0}" srcId="{F751B7FE-D59E-4EBC-A09E-A56268E56D62}" destId="{5865BB4A-4F9C-430E-B676-95D1C204728F}" srcOrd="0" destOrd="0" parTransId="{BB6FAA9E-B9F3-4705-BFB9-DBE4CD1F5B0C}" sibTransId="{E3B23757-70D1-4379-BCDF-247B2BB85475}"/>
    <dgm:cxn modelId="{45DAC717-0FEF-48F7-B1B0-02CB9461ECEA}" type="presOf" srcId="{3BCE6D0D-2675-45A3-9CE6-121DC814FB61}" destId="{CD55659E-2E9B-49ED-8C77-8EB5BAE52926}" srcOrd="0" destOrd="0" presId="urn:diagrams.loki3.com/BracketList"/>
    <dgm:cxn modelId="{3469A11C-AF52-4F19-B9BF-70BB27685D5D}" srcId="{1449A806-BE9C-4E3B-A554-D0D60F34E669}" destId="{09455218-165A-402B-B165-1E841D44E356}" srcOrd="3" destOrd="0" parTransId="{67AD660E-0F86-4D37-B7A3-047F35C43353}" sibTransId="{CEEB131F-A1DE-46D8-AB1B-CBD766A9A639}"/>
    <dgm:cxn modelId="{49B75545-06C4-450F-8D5F-CF9D3E785512}" type="presOf" srcId="{85E576F2-EAFF-4731-AC2A-03B896F8495D}" destId="{B9066FA9-AE7D-430D-9F7F-DA4FC049D85F}" srcOrd="0" destOrd="2" presId="urn:diagrams.loki3.com/BracketList"/>
    <dgm:cxn modelId="{E521FB66-6276-4884-953E-0C6B82D68442}" type="presOf" srcId="{F751B7FE-D59E-4EBC-A09E-A56268E56D62}" destId="{6FC9FDC7-178E-4659-BC20-86D7599676D2}" srcOrd="0" destOrd="0" presId="urn:diagrams.loki3.com/BracketList"/>
    <dgm:cxn modelId="{198EF74C-8486-40DF-AC8B-4266A93D0988}" type="presOf" srcId="{8D52D27E-D008-4565-BCFD-007C8D00FE23}" destId="{7C0814F5-4DCC-4A5B-9974-452790A52F41}" srcOrd="0" destOrd="0" presId="urn:diagrams.loki3.com/BracketList"/>
    <dgm:cxn modelId="{6CA6D778-A5C0-4E1D-B400-E218C9963BDA}" type="presOf" srcId="{1449A806-BE9C-4E3B-A554-D0D60F34E669}" destId="{36CA292D-E74B-4603-9623-E484C67E90A3}" srcOrd="0" destOrd="0" presId="urn:diagrams.loki3.com/BracketList"/>
    <dgm:cxn modelId="{B2972286-B9F5-491A-B1C5-1ABAEBE37960}" type="presOf" srcId="{5865BB4A-4F9C-430E-B676-95D1C204728F}" destId="{530453EE-11C8-4A99-8B73-20FB3866AF69}" srcOrd="0" destOrd="0" presId="urn:diagrams.loki3.com/BracketList"/>
    <dgm:cxn modelId="{42687193-0A7C-4EC6-ACB3-06A845077D15}" srcId="{8D52D27E-D008-4565-BCFD-007C8D00FE23}" destId="{7C51C9FE-FC86-469E-9CD2-E415A77ABB2C}" srcOrd="0" destOrd="0" parTransId="{D8C48670-949E-4D56-9383-3122F619848F}" sibTransId="{806EE0AA-EFBD-4B13-B31D-269B57F211A7}"/>
    <dgm:cxn modelId="{8CFE3CA0-8D1D-4BAA-925F-6E9F8F0D934C}" type="presOf" srcId="{09455218-165A-402B-B165-1E841D44E356}" destId="{74DB19D4-7A57-453A-8BB3-5EF3B480F791}" srcOrd="0" destOrd="0" presId="urn:diagrams.loki3.com/BracketList"/>
    <dgm:cxn modelId="{D8E6ABA3-02BF-4ACD-93FB-9EF912B2F562}" srcId="{1449A806-BE9C-4E3B-A554-D0D60F34E669}" destId="{F751B7FE-D59E-4EBC-A09E-A56268E56D62}" srcOrd="2" destOrd="0" parTransId="{B69AA7D5-9392-42F9-83A3-25B81B56BA4D}" sibTransId="{CCF67242-DB5C-49B6-85AE-EDDAD3736895}"/>
    <dgm:cxn modelId="{A38F38A4-4921-462B-994A-76CDA6E8CD56}" srcId="{8D52D27E-D008-4565-BCFD-007C8D00FE23}" destId="{85E576F2-EAFF-4731-AC2A-03B896F8495D}" srcOrd="2" destOrd="0" parTransId="{3ED7CBB7-C5A8-4740-B344-7FFDED4E8613}" sibTransId="{813C30CC-6082-46D8-92C5-D7F00D3E4BB4}"/>
    <dgm:cxn modelId="{F91CF2A4-177E-4A59-8432-557A92F7A73C}" srcId="{1449A806-BE9C-4E3B-A554-D0D60F34E669}" destId="{8D52D27E-D008-4565-BCFD-007C8D00FE23}" srcOrd="0" destOrd="0" parTransId="{7D078713-46E7-45B4-B397-6AC6FACCBFD3}" sibTransId="{555EB0AB-BD7E-4333-8601-9EAD60DDB1A3}"/>
    <dgm:cxn modelId="{CAA9C6B5-270D-4072-ACD9-890771F38BE1}" type="presOf" srcId="{86AF0013-31D3-4691-A657-75BE270D7708}" destId="{182E07BD-9985-4824-9EC0-1E2B078EC781}" srcOrd="0" destOrd="0" presId="urn:diagrams.loki3.com/BracketList"/>
    <dgm:cxn modelId="{343DAEBB-583D-4BE6-8BF3-A8B916ECB5FA}" type="presOf" srcId="{419413F4-35DE-4A8B-AB01-C065E02BD67D}" destId="{B9066FA9-AE7D-430D-9F7F-DA4FC049D85F}" srcOrd="0" destOrd="1" presId="urn:diagrams.loki3.com/BracketList"/>
    <dgm:cxn modelId="{924563C5-42E6-4E08-A17A-E746B86FE32B}" srcId="{09455218-165A-402B-B165-1E841D44E356}" destId="{BB081D92-D6E1-4D4B-B00F-1B73EB660FA9}" srcOrd="0" destOrd="0" parTransId="{D137990D-B863-4135-98AF-CAD6AA9DC33F}" sibTransId="{BE58B71C-16A6-48DF-9612-C04314F1559B}"/>
    <dgm:cxn modelId="{DDB3F9CB-2094-4338-AD0F-68106B4AA5F4}" srcId="{8D52D27E-D008-4565-BCFD-007C8D00FE23}" destId="{419413F4-35DE-4A8B-AB01-C065E02BD67D}" srcOrd="1" destOrd="0" parTransId="{9CBC2C3D-B099-4556-B47D-4DB51E0978F5}" sibTransId="{2A73CFDD-42B3-406F-92D8-F16E14C82B92}"/>
    <dgm:cxn modelId="{2B6301CE-4C20-496F-8549-0FA77E3AB714}" srcId="{1449A806-BE9C-4E3B-A554-D0D60F34E669}" destId="{86AF0013-31D3-4691-A657-75BE270D7708}" srcOrd="1" destOrd="0" parTransId="{0C95F4F4-E023-4303-B8DE-FA6BFE375588}" sibTransId="{06D4445E-1F00-422B-B793-1A1B2AC993FF}"/>
    <dgm:cxn modelId="{11AA77E4-F28C-454C-9F1B-98F367959C42}" type="presOf" srcId="{BB081D92-D6E1-4D4B-B00F-1B73EB660FA9}" destId="{2A80BE0E-8007-4F8E-9926-EE14A7ECC603}" srcOrd="0" destOrd="0" presId="urn:diagrams.loki3.com/BracketList"/>
    <dgm:cxn modelId="{9697A8E7-8466-4FF8-B6FD-5FCE0A27B545}" srcId="{86AF0013-31D3-4691-A657-75BE270D7708}" destId="{3BCE6D0D-2675-45A3-9CE6-121DC814FB61}" srcOrd="0" destOrd="0" parTransId="{D952E376-A11A-4068-9BB1-8754956920A4}" sibTransId="{3507CF64-8124-4946-9EF0-4E49C4018F77}"/>
    <dgm:cxn modelId="{53C490FE-E0CF-4FD9-9ABC-09F2C1EFAB08}" type="presOf" srcId="{7C51C9FE-FC86-469E-9CD2-E415A77ABB2C}" destId="{B9066FA9-AE7D-430D-9F7F-DA4FC049D85F}" srcOrd="0" destOrd="0" presId="urn:diagrams.loki3.com/BracketList"/>
    <dgm:cxn modelId="{5F0D78F6-8922-4009-BFBF-FEB8E51F6849}" type="presParOf" srcId="{36CA292D-E74B-4603-9623-E484C67E90A3}" destId="{6DE34DEE-4BC5-40A8-9799-D1F4BF0941B0}" srcOrd="0" destOrd="0" presId="urn:diagrams.loki3.com/BracketList"/>
    <dgm:cxn modelId="{4D0EC695-D45B-42FF-9733-7A4A620FBC7B}" type="presParOf" srcId="{6DE34DEE-4BC5-40A8-9799-D1F4BF0941B0}" destId="{7C0814F5-4DCC-4A5B-9974-452790A52F41}" srcOrd="0" destOrd="0" presId="urn:diagrams.loki3.com/BracketList"/>
    <dgm:cxn modelId="{C62683F5-CE48-446B-AAE5-D7B13B4D1606}" type="presParOf" srcId="{6DE34DEE-4BC5-40A8-9799-D1F4BF0941B0}" destId="{AB44A37C-5B0D-4D12-AAB0-F34970ED8004}" srcOrd="1" destOrd="0" presId="urn:diagrams.loki3.com/BracketList"/>
    <dgm:cxn modelId="{BA289FCE-0083-4DE5-AA25-EF26CED8CF40}" type="presParOf" srcId="{6DE34DEE-4BC5-40A8-9799-D1F4BF0941B0}" destId="{093C404F-0727-40DB-AEDD-ECE4EE4F5FC5}" srcOrd="2" destOrd="0" presId="urn:diagrams.loki3.com/BracketList"/>
    <dgm:cxn modelId="{40C059EC-A49A-4775-BDFA-23A8F74B2944}" type="presParOf" srcId="{6DE34DEE-4BC5-40A8-9799-D1F4BF0941B0}" destId="{B9066FA9-AE7D-430D-9F7F-DA4FC049D85F}" srcOrd="3" destOrd="0" presId="urn:diagrams.loki3.com/BracketList"/>
    <dgm:cxn modelId="{44553D9E-0A19-41CD-8C4C-F7915BDD53E2}" type="presParOf" srcId="{36CA292D-E74B-4603-9623-E484C67E90A3}" destId="{CEB4CD64-B4FC-4B8F-B688-7743A16C7639}" srcOrd="1" destOrd="0" presId="urn:diagrams.loki3.com/BracketList"/>
    <dgm:cxn modelId="{97ADF8A3-3D26-486F-A191-7FD40643EB67}" type="presParOf" srcId="{36CA292D-E74B-4603-9623-E484C67E90A3}" destId="{38198915-9A59-42E6-AE09-48DA7014423F}" srcOrd="2" destOrd="0" presId="urn:diagrams.loki3.com/BracketList"/>
    <dgm:cxn modelId="{B020ED14-91B8-4298-9468-C72C1A6391E4}" type="presParOf" srcId="{38198915-9A59-42E6-AE09-48DA7014423F}" destId="{182E07BD-9985-4824-9EC0-1E2B078EC781}" srcOrd="0" destOrd="0" presId="urn:diagrams.loki3.com/BracketList"/>
    <dgm:cxn modelId="{69D5D776-E2A3-4996-ACED-FD1412356504}" type="presParOf" srcId="{38198915-9A59-42E6-AE09-48DA7014423F}" destId="{D6A4F62F-6DED-421E-9AD5-F884B7A8E3A1}" srcOrd="1" destOrd="0" presId="urn:diagrams.loki3.com/BracketList"/>
    <dgm:cxn modelId="{5B704186-F7D5-4AD8-B0FD-700C4E7351DA}" type="presParOf" srcId="{38198915-9A59-42E6-AE09-48DA7014423F}" destId="{68EC7BF2-91FC-4E89-991A-C76F0C8C114F}" srcOrd="2" destOrd="0" presId="urn:diagrams.loki3.com/BracketList"/>
    <dgm:cxn modelId="{5BC50495-0337-4B66-A012-A224FDC71E39}" type="presParOf" srcId="{38198915-9A59-42E6-AE09-48DA7014423F}" destId="{CD55659E-2E9B-49ED-8C77-8EB5BAE52926}" srcOrd="3" destOrd="0" presId="urn:diagrams.loki3.com/BracketList"/>
    <dgm:cxn modelId="{BA2B30F4-026A-410D-A7BC-38D7F512B8F7}" type="presParOf" srcId="{36CA292D-E74B-4603-9623-E484C67E90A3}" destId="{3593B553-7D8B-4198-AC33-7E55541DE2EE}" srcOrd="3" destOrd="0" presId="urn:diagrams.loki3.com/BracketList"/>
    <dgm:cxn modelId="{4781A8AB-23A9-4E5A-AC63-C5AFD0718E14}" type="presParOf" srcId="{36CA292D-E74B-4603-9623-E484C67E90A3}" destId="{11292604-3CDA-44EA-ABC5-F508326C9081}" srcOrd="4" destOrd="0" presId="urn:diagrams.loki3.com/BracketList"/>
    <dgm:cxn modelId="{FB66AD0F-8332-4B14-A061-2A8B94CAF15A}" type="presParOf" srcId="{11292604-3CDA-44EA-ABC5-F508326C9081}" destId="{6FC9FDC7-178E-4659-BC20-86D7599676D2}" srcOrd="0" destOrd="0" presId="urn:diagrams.loki3.com/BracketList"/>
    <dgm:cxn modelId="{7D8600BD-ADC7-4937-8E68-7636DDE45EBF}" type="presParOf" srcId="{11292604-3CDA-44EA-ABC5-F508326C9081}" destId="{E96593EC-3A88-4AE3-9AA6-014D14DE3A8C}" srcOrd="1" destOrd="0" presId="urn:diagrams.loki3.com/BracketList"/>
    <dgm:cxn modelId="{A77EE29D-9AC5-4936-A1FE-176F21A68A98}" type="presParOf" srcId="{11292604-3CDA-44EA-ABC5-F508326C9081}" destId="{AA25124E-66D2-4F18-AA7A-8B10C99CDF82}" srcOrd="2" destOrd="0" presId="urn:diagrams.loki3.com/BracketList"/>
    <dgm:cxn modelId="{A790C5AC-2F3A-47ED-A3E7-960CA3095E5E}" type="presParOf" srcId="{11292604-3CDA-44EA-ABC5-F508326C9081}" destId="{530453EE-11C8-4A99-8B73-20FB3866AF69}" srcOrd="3" destOrd="0" presId="urn:diagrams.loki3.com/BracketList"/>
    <dgm:cxn modelId="{80845456-E762-4DB2-B9AE-5689EF204835}" type="presParOf" srcId="{36CA292D-E74B-4603-9623-E484C67E90A3}" destId="{0ABE5CC7-81A3-4AB6-A4D8-D1E381667444}" srcOrd="5" destOrd="0" presId="urn:diagrams.loki3.com/BracketList"/>
    <dgm:cxn modelId="{1149D3C0-942F-4D0F-93FF-8107D7E1B29D}" type="presParOf" srcId="{36CA292D-E74B-4603-9623-E484C67E90A3}" destId="{0AD5572D-A507-4490-8E1B-8FE9C3560FE7}" srcOrd="6" destOrd="0" presId="urn:diagrams.loki3.com/BracketList"/>
    <dgm:cxn modelId="{B809A4CA-0C16-4F77-9B55-FBB52D842879}" type="presParOf" srcId="{0AD5572D-A507-4490-8E1B-8FE9C3560FE7}" destId="{74DB19D4-7A57-453A-8BB3-5EF3B480F791}" srcOrd="0" destOrd="0" presId="urn:diagrams.loki3.com/BracketList"/>
    <dgm:cxn modelId="{2BD63663-E8A8-4C79-89D6-B9251C55136B}" type="presParOf" srcId="{0AD5572D-A507-4490-8E1B-8FE9C3560FE7}" destId="{8EBB7693-A167-4194-847C-675C0665F5EC}" srcOrd="1" destOrd="0" presId="urn:diagrams.loki3.com/BracketList"/>
    <dgm:cxn modelId="{1A591E38-F71F-4E80-A759-F8B2A915E30B}" type="presParOf" srcId="{0AD5572D-A507-4490-8E1B-8FE9C3560FE7}" destId="{CB58CF60-86E9-4211-8C43-8C64FD21DD05}" srcOrd="2" destOrd="0" presId="urn:diagrams.loki3.com/BracketList"/>
    <dgm:cxn modelId="{353180BC-98DD-4AC1-A025-FA6D22940BD4}" type="presParOf" srcId="{0AD5572D-A507-4490-8E1B-8FE9C3560FE7}" destId="{2A80BE0E-8007-4F8E-9926-EE14A7ECC60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323C95-84E4-46C8-8EB7-767645FC881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1ADC89-C26F-4D95-9BB2-8B87FA2B0703}">
      <dgm:prSet/>
      <dgm:spPr/>
      <dgm:t>
        <a:bodyPr/>
        <a:lstStyle/>
        <a:p>
          <a:r>
            <a:rPr lang="en-US" dirty="0"/>
            <a:t>Can be separated into three headings</a:t>
          </a:r>
        </a:p>
      </dgm:t>
    </dgm:pt>
    <dgm:pt modelId="{4B7F17B9-ACAF-4584-AAC2-BF02043A2142}" type="parTrans" cxnId="{353E643E-8E8E-44E6-B5D2-7D8C3A1DF0D4}">
      <dgm:prSet/>
      <dgm:spPr/>
      <dgm:t>
        <a:bodyPr/>
        <a:lstStyle/>
        <a:p>
          <a:endParaRPr lang="en-US"/>
        </a:p>
      </dgm:t>
    </dgm:pt>
    <dgm:pt modelId="{D1AD604D-38C8-401A-97AD-9CC97DBF4B79}" type="sibTrans" cxnId="{353E643E-8E8E-44E6-B5D2-7D8C3A1DF0D4}">
      <dgm:prSet/>
      <dgm:spPr/>
      <dgm:t>
        <a:bodyPr/>
        <a:lstStyle/>
        <a:p>
          <a:endParaRPr lang="en-US"/>
        </a:p>
      </dgm:t>
    </dgm:pt>
    <dgm:pt modelId="{FF2A1C1C-4C91-4AF5-BD77-CF4170898D78}">
      <dgm:prSet/>
      <dgm:spPr/>
      <dgm:t>
        <a:bodyPr/>
        <a:lstStyle/>
        <a:p>
          <a:r>
            <a:rPr lang="en-US" dirty="0"/>
            <a:t>Do not type a heading if you do not have anything to list under it</a:t>
          </a:r>
        </a:p>
      </dgm:t>
    </dgm:pt>
    <dgm:pt modelId="{F91808F9-7943-4AC8-8AFB-EE2850BEB812}" type="parTrans" cxnId="{AEF97A38-1FDF-48F8-A04F-F623E7F05559}">
      <dgm:prSet/>
      <dgm:spPr/>
      <dgm:t>
        <a:bodyPr/>
        <a:lstStyle/>
        <a:p>
          <a:endParaRPr lang="en-US"/>
        </a:p>
      </dgm:t>
    </dgm:pt>
    <dgm:pt modelId="{ACBE4AA2-EB91-491D-9485-8B537BEF2155}" type="sibTrans" cxnId="{AEF97A38-1FDF-48F8-A04F-F623E7F05559}">
      <dgm:prSet/>
      <dgm:spPr/>
      <dgm:t>
        <a:bodyPr/>
        <a:lstStyle/>
        <a:p>
          <a:endParaRPr lang="en-US"/>
        </a:p>
      </dgm:t>
    </dgm:pt>
    <dgm:pt modelId="{0E87F1C5-7961-439A-8764-5B5D20290FB7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List the dates achieved if applicable</a:t>
          </a:r>
        </a:p>
      </dgm:t>
    </dgm:pt>
    <dgm:pt modelId="{3A6B5256-ECA7-492E-B149-765CAA2FF222}" type="parTrans" cxnId="{06EA680D-F512-4D52-9CD0-E7302C2FB194}">
      <dgm:prSet/>
      <dgm:spPr/>
      <dgm:t>
        <a:bodyPr/>
        <a:lstStyle/>
        <a:p>
          <a:endParaRPr lang="en-US"/>
        </a:p>
      </dgm:t>
    </dgm:pt>
    <dgm:pt modelId="{409DAA6C-97F8-49B9-B29E-3C2234F02493}" type="sibTrans" cxnId="{06EA680D-F512-4D52-9CD0-E7302C2FB194}">
      <dgm:prSet/>
      <dgm:spPr/>
      <dgm:t>
        <a:bodyPr/>
        <a:lstStyle/>
        <a:p>
          <a:endParaRPr lang="en-US"/>
        </a:p>
      </dgm:t>
    </dgm:pt>
    <dgm:pt modelId="{99DE2BAD-6625-4773-A7F5-ECF1D93F1289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Apply Reverse Chronological Order</a:t>
          </a:r>
        </a:p>
      </dgm:t>
    </dgm:pt>
    <dgm:pt modelId="{B0FC7EB7-FA2E-4CA2-82C9-491AEE646240}" type="parTrans" cxnId="{22A06AC8-F232-4DB7-9F12-26DD516786A2}">
      <dgm:prSet/>
      <dgm:spPr/>
      <dgm:t>
        <a:bodyPr/>
        <a:lstStyle/>
        <a:p>
          <a:endParaRPr lang="en-US"/>
        </a:p>
      </dgm:t>
    </dgm:pt>
    <dgm:pt modelId="{4897A3E8-B058-420C-8356-4B5431C24E90}" type="sibTrans" cxnId="{22A06AC8-F232-4DB7-9F12-26DD516786A2}">
      <dgm:prSet/>
      <dgm:spPr/>
      <dgm:t>
        <a:bodyPr/>
        <a:lstStyle/>
        <a:p>
          <a:endParaRPr lang="en-US"/>
        </a:p>
      </dgm:t>
    </dgm:pt>
    <dgm:pt modelId="{9AF3F09B-0BB4-4FED-825E-EEB3F0F02E40}" type="pres">
      <dgm:prSet presAssocID="{15323C95-84E4-46C8-8EB7-767645FC8811}" presName="CompostProcess" presStyleCnt="0">
        <dgm:presLayoutVars>
          <dgm:dir/>
          <dgm:resizeHandles val="exact"/>
        </dgm:presLayoutVars>
      </dgm:prSet>
      <dgm:spPr/>
    </dgm:pt>
    <dgm:pt modelId="{03C8BAB7-6575-4EB1-AEF8-A5146B677C72}" type="pres">
      <dgm:prSet presAssocID="{15323C95-84E4-46C8-8EB7-767645FC8811}" presName="arrow" presStyleLbl="bgShp" presStyleIdx="0" presStyleCnt="1"/>
      <dgm:spPr/>
    </dgm:pt>
    <dgm:pt modelId="{016EA1D1-61BA-4CFC-AC91-5B70667CAF76}" type="pres">
      <dgm:prSet presAssocID="{15323C95-84E4-46C8-8EB7-767645FC8811}" presName="linearProcess" presStyleCnt="0"/>
      <dgm:spPr/>
    </dgm:pt>
    <dgm:pt modelId="{6B9E676A-85D9-45F3-9021-81697182904D}" type="pres">
      <dgm:prSet presAssocID="{0A1ADC89-C26F-4D95-9BB2-8B87FA2B0703}" presName="textNode" presStyleLbl="node1" presStyleIdx="0" presStyleCnt="4">
        <dgm:presLayoutVars>
          <dgm:bulletEnabled val="1"/>
        </dgm:presLayoutVars>
      </dgm:prSet>
      <dgm:spPr/>
    </dgm:pt>
    <dgm:pt modelId="{E3CA1510-F3A4-447F-899B-04090040DE95}" type="pres">
      <dgm:prSet presAssocID="{D1AD604D-38C8-401A-97AD-9CC97DBF4B79}" presName="sibTrans" presStyleCnt="0"/>
      <dgm:spPr/>
    </dgm:pt>
    <dgm:pt modelId="{DEC31347-B1CB-4403-A540-47A891C9A05B}" type="pres">
      <dgm:prSet presAssocID="{FF2A1C1C-4C91-4AF5-BD77-CF4170898D78}" presName="textNode" presStyleLbl="node1" presStyleIdx="1" presStyleCnt="4">
        <dgm:presLayoutVars>
          <dgm:bulletEnabled val="1"/>
        </dgm:presLayoutVars>
      </dgm:prSet>
      <dgm:spPr/>
    </dgm:pt>
    <dgm:pt modelId="{40780CD8-C2DB-4036-9627-CC4C6B344362}" type="pres">
      <dgm:prSet presAssocID="{ACBE4AA2-EB91-491D-9485-8B537BEF2155}" presName="sibTrans" presStyleCnt="0"/>
      <dgm:spPr/>
    </dgm:pt>
    <dgm:pt modelId="{AF983BEB-D821-45C6-A4E5-67CC2EFFAC44}" type="pres">
      <dgm:prSet presAssocID="{0E87F1C5-7961-439A-8764-5B5D20290FB7}" presName="textNode" presStyleLbl="node1" presStyleIdx="2" presStyleCnt="4">
        <dgm:presLayoutVars>
          <dgm:bulletEnabled val="1"/>
        </dgm:presLayoutVars>
      </dgm:prSet>
      <dgm:spPr/>
    </dgm:pt>
    <dgm:pt modelId="{D8E220E4-5F4E-4F1E-A3F2-122E4FFC702F}" type="pres">
      <dgm:prSet presAssocID="{409DAA6C-97F8-49B9-B29E-3C2234F02493}" presName="sibTrans" presStyleCnt="0"/>
      <dgm:spPr/>
    </dgm:pt>
    <dgm:pt modelId="{D5672244-9A8F-4A9D-BCDA-C8AF47FE4B41}" type="pres">
      <dgm:prSet presAssocID="{99DE2BAD-6625-4773-A7F5-ECF1D93F128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6EA680D-F512-4D52-9CD0-E7302C2FB194}" srcId="{15323C95-84E4-46C8-8EB7-767645FC8811}" destId="{0E87F1C5-7961-439A-8764-5B5D20290FB7}" srcOrd="2" destOrd="0" parTransId="{3A6B5256-ECA7-492E-B149-765CAA2FF222}" sibTransId="{409DAA6C-97F8-49B9-B29E-3C2234F02493}"/>
    <dgm:cxn modelId="{F1A87715-DAA0-405B-8FD6-6FD484BC4761}" type="presOf" srcId="{0E87F1C5-7961-439A-8764-5B5D20290FB7}" destId="{AF983BEB-D821-45C6-A4E5-67CC2EFFAC44}" srcOrd="0" destOrd="0" presId="urn:microsoft.com/office/officeart/2005/8/layout/hProcess9"/>
    <dgm:cxn modelId="{A7353C24-A8B4-43F3-9AFE-E6CD62E3EA66}" type="presOf" srcId="{15323C95-84E4-46C8-8EB7-767645FC8811}" destId="{9AF3F09B-0BB4-4FED-825E-EEB3F0F02E40}" srcOrd="0" destOrd="0" presId="urn:microsoft.com/office/officeart/2005/8/layout/hProcess9"/>
    <dgm:cxn modelId="{31D8E529-2892-46AC-A792-C95320BE6256}" type="presOf" srcId="{99DE2BAD-6625-4773-A7F5-ECF1D93F1289}" destId="{D5672244-9A8F-4A9D-BCDA-C8AF47FE4B41}" srcOrd="0" destOrd="0" presId="urn:microsoft.com/office/officeart/2005/8/layout/hProcess9"/>
    <dgm:cxn modelId="{AEF97A38-1FDF-48F8-A04F-F623E7F05559}" srcId="{15323C95-84E4-46C8-8EB7-767645FC8811}" destId="{FF2A1C1C-4C91-4AF5-BD77-CF4170898D78}" srcOrd="1" destOrd="0" parTransId="{F91808F9-7943-4AC8-8AFB-EE2850BEB812}" sibTransId="{ACBE4AA2-EB91-491D-9485-8B537BEF2155}"/>
    <dgm:cxn modelId="{353E643E-8E8E-44E6-B5D2-7D8C3A1DF0D4}" srcId="{15323C95-84E4-46C8-8EB7-767645FC8811}" destId="{0A1ADC89-C26F-4D95-9BB2-8B87FA2B0703}" srcOrd="0" destOrd="0" parTransId="{4B7F17B9-ACAF-4584-AAC2-BF02043A2142}" sibTransId="{D1AD604D-38C8-401A-97AD-9CC97DBF4B79}"/>
    <dgm:cxn modelId="{22A06AC8-F232-4DB7-9F12-26DD516786A2}" srcId="{15323C95-84E4-46C8-8EB7-767645FC8811}" destId="{99DE2BAD-6625-4773-A7F5-ECF1D93F1289}" srcOrd="3" destOrd="0" parTransId="{B0FC7EB7-FA2E-4CA2-82C9-491AEE646240}" sibTransId="{4897A3E8-B058-420C-8356-4B5431C24E90}"/>
    <dgm:cxn modelId="{756C34DD-C18D-4422-B835-A61A8D984200}" type="presOf" srcId="{FF2A1C1C-4C91-4AF5-BD77-CF4170898D78}" destId="{DEC31347-B1CB-4403-A540-47A891C9A05B}" srcOrd="0" destOrd="0" presId="urn:microsoft.com/office/officeart/2005/8/layout/hProcess9"/>
    <dgm:cxn modelId="{ED12D6E3-480D-4E9F-A9D1-4A2597B5749B}" type="presOf" srcId="{0A1ADC89-C26F-4D95-9BB2-8B87FA2B0703}" destId="{6B9E676A-85D9-45F3-9021-81697182904D}" srcOrd="0" destOrd="0" presId="urn:microsoft.com/office/officeart/2005/8/layout/hProcess9"/>
    <dgm:cxn modelId="{0C0287A5-55E3-4888-92BF-57AE0B637299}" type="presParOf" srcId="{9AF3F09B-0BB4-4FED-825E-EEB3F0F02E40}" destId="{03C8BAB7-6575-4EB1-AEF8-A5146B677C72}" srcOrd="0" destOrd="0" presId="urn:microsoft.com/office/officeart/2005/8/layout/hProcess9"/>
    <dgm:cxn modelId="{8012604A-224F-4D41-8208-C2DD789042B7}" type="presParOf" srcId="{9AF3F09B-0BB4-4FED-825E-EEB3F0F02E40}" destId="{016EA1D1-61BA-4CFC-AC91-5B70667CAF76}" srcOrd="1" destOrd="0" presId="urn:microsoft.com/office/officeart/2005/8/layout/hProcess9"/>
    <dgm:cxn modelId="{22784A15-4F1C-424F-AA09-28D4F9682CDF}" type="presParOf" srcId="{016EA1D1-61BA-4CFC-AC91-5B70667CAF76}" destId="{6B9E676A-85D9-45F3-9021-81697182904D}" srcOrd="0" destOrd="0" presId="urn:microsoft.com/office/officeart/2005/8/layout/hProcess9"/>
    <dgm:cxn modelId="{093251D8-EFA1-4EB2-A5F5-671FF8F46D9A}" type="presParOf" srcId="{016EA1D1-61BA-4CFC-AC91-5B70667CAF76}" destId="{E3CA1510-F3A4-447F-899B-04090040DE95}" srcOrd="1" destOrd="0" presId="urn:microsoft.com/office/officeart/2005/8/layout/hProcess9"/>
    <dgm:cxn modelId="{2404552D-76B4-448F-93E4-D91C13A38D0D}" type="presParOf" srcId="{016EA1D1-61BA-4CFC-AC91-5B70667CAF76}" destId="{DEC31347-B1CB-4403-A540-47A891C9A05B}" srcOrd="2" destOrd="0" presId="urn:microsoft.com/office/officeart/2005/8/layout/hProcess9"/>
    <dgm:cxn modelId="{185F35B0-E9E9-4E8D-B79F-4BC2EB2F36AC}" type="presParOf" srcId="{016EA1D1-61BA-4CFC-AC91-5B70667CAF76}" destId="{40780CD8-C2DB-4036-9627-CC4C6B344362}" srcOrd="3" destOrd="0" presId="urn:microsoft.com/office/officeart/2005/8/layout/hProcess9"/>
    <dgm:cxn modelId="{467DC330-42AC-4D9D-9A83-35D8FB02BCAD}" type="presParOf" srcId="{016EA1D1-61BA-4CFC-AC91-5B70667CAF76}" destId="{AF983BEB-D821-45C6-A4E5-67CC2EFFAC44}" srcOrd="4" destOrd="0" presId="urn:microsoft.com/office/officeart/2005/8/layout/hProcess9"/>
    <dgm:cxn modelId="{B2A2995C-1744-456B-AF5E-E435343E1E30}" type="presParOf" srcId="{016EA1D1-61BA-4CFC-AC91-5B70667CAF76}" destId="{D8E220E4-5F4E-4F1E-A3F2-122E4FFC702F}" srcOrd="5" destOrd="0" presId="urn:microsoft.com/office/officeart/2005/8/layout/hProcess9"/>
    <dgm:cxn modelId="{720C3840-1A59-47AE-8BB5-CDA555E35B51}" type="presParOf" srcId="{016EA1D1-61BA-4CFC-AC91-5B70667CAF76}" destId="{D5672244-9A8F-4A9D-BCDA-C8AF47FE4B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760584-A539-43D8-A786-5794A6DC65F8}" type="doc">
      <dgm:prSet loTypeId="urn:microsoft.com/office/officeart/2005/8/layout/funnel1" loCatId="process" qsTypeId="urn:microsoft.com/office/officeart/2005/8/quickstyle/simple3" qsCatId="simple" csTypeId="urn:microsoft.com/office/officeart/2005/8/colors/accent0_3" csCatId="mainScheme" phldr="1"/>
      <dgm:spPr/>
    </dgm:pt>
    <dgm:pt modelId="{CB26E173-08A0-4B06-9F52-68F90770F84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Technical</a:t>
          </a:r>
        </a:p>
      </dgm:t>
    </dgm:pt>
    <dgm:pt modelId="{AEC4E51F-46FD-4857-BD4B-504A60D80F0E}" type="parTrans" cxnId="{F82CAC54-1606-42E6-B87A-49EAE51163EB}">
      <dgm:prSet/>
      <dgm:spPr/>
      <dgm:t>
        <a:bodyPr/>
        <a:lstStyle/>
        <a:p>
          <a:endParaRPr lang="en-US"/>
        </a:p>
      </dgm:t>
    </dgm:pt>
    <dgm:pt modelId="{DD58FF8B-A8C3-4CFD-B5E5-A3842CB9EFB1}" type="sibTrans" cxnId="{F82CAC54-1606-42E6-B87A-49EAE51163EB}">
      <dgm:prSet/>
      <dgm:spPr/>
      <dgm:t>
        <a:bodyPr/>
        <a:lstStyle/>
        <a:p>
          <a:endParaRPr lang="en-US"/>
        </a:p>
      </dgm:t>
    </dgm:pt>
    <dgm:pt modelId="{AB56F7C8-1688-477B-A662-F2ECC410C72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Non-Technical</a:t>
          </a:r>
        </a:p>
      </dgm:t>
    </dgm:pt>
    <dgm:pt modelId="{C2AADE7A-66DC-42C3-830F-3BFB9CB9CB47}" type="parTrans" cxnId="{1AECBFEA-57FC-4DED-A3A5-F504EF734761}">
      <dgm:prSet/>
      <dgm:spPr/>
      <dgm:t>
        <a:bodyPr/>
        <a:lstStyle/>
        <a:p>
          <a:endParaRPr lang="en-US"/>
        </a:p>
      </dgm:t>
    </dgm:pt>
    <dgm:pt modelId="{D633AACC-8BC4-4C41-9980-68743065A1FB}" type="sibTrans" cxnId="{1AECBFEA-57FC-4DED-A3A5-F504EF734761}">
      <dgm:prSet/>
      <dgm:spPr/>
      <dgm:t>
        <a:bodyPr/>
        <a:lstStyle/>
        <a:p>
          <a:endParaRPr lang="en-US"/>
        </a:p>
      </dgm:t>
    </dgm:pt>
    <dgm:pt modelId="{AF5DEE6A-2C88-43DD-9DFC-FB24C00EE523}">
      <dgm:prSet phldrT="[Text]"/>
      <dgm:spPr/>
      <dgm:t>
        <a:bodyPr/>
        <a:lstStyle/>
        <a:p>
          <a:r>
            <a:rPr lang="en-US" dirty="0"/>
            <a:t>Skills</a:t>
          </a:r>
        </a:p>
      </dgm:t>
    </dgm:pt>
    <dgm:pt modelId="{883BBCF2-2388-45DB-BE75-19EF5F01AE43}" type="parTrans" cxnId="{F34AED80-FF52-4D5F-A119-8951694D2E39}">
      <dgm:prSet/>
      <dgm:spPr/>
      <dgm:t>
        <a:bodyPr/>
        <a:lstStyle/>
        <a:p>
          <a:endParaRPr lang="en-US"/>
        </a:p>
      </dgm:t>
    </dgm:pt>
    <dgm:pt modelId="{8DD81F5C-94C6-4B1E-A394-EC8C5679602D}" type="sibTrans" cxnId="{F34AED80-FF52-4D5F-A119-8951694D2E39}">
      <dgm:prSet/>
      <dgm:spPr/>
      <dgm:t>
        <a:bodyPr/>
        <a:lstStyle/>
        <a:p>
          <a:endParaRPr lang="en-US"/>
        </a:p>
      </dgm:t>
    </dgm:pt>
    <dgm:pt modelId="{723D28B0-86C4-4C5F-83FA-278C03353FB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Transferable</a:t>
          </a:r>
        </a:p>
      </dgm:t>
    </dgm:pt>
    <dgm:pt modelId="{AC58011A-7D07-4111-AC5B-22ED99393824}" type="parTrans" cxnId="{4602D3FD-120C-41A1-B9AD-DA7EEB456A6D}">
      <dgm:prSet/>
      <dgm:spPr/>
      <dgm:t>
        <a:bodyPr/>
        <a:lstStyle/>
        <a:p>
          <a:endParaRPr lang="en-US"/>
        </a:p>
      </dgm:t>
    </dgm:pt>
    <dgm:pt modelId="{614DC61B-B601-4D5A-AEC5-7CCD078FC00F}" type="sibTrans" cxnId="{4602D3FD-120C-41A1-B9AD-DA7EEB456A6D}">
      <dgm:prSet/>
      <dgm:spPr/>
      <dgm:t>
        <a:bodyPr/>
        <a:lstStyle/>
        <a:p>
          <a:endParaRPr lang="en-US"/>
        </a:p>
      </dgm:t>
    </dgm:pt>
    <dgm:pt modelId="{B6EEE38C-DCC4-4F7E-B19E-7FC70603B7C1}" type="pres">
      <dgm:prSet presAssocID="{DB760584-A539-43D8-A786-5794A6DC65F8}" presName="Name0" presStyleCnt="0">
        <dgm:presLayoutVars>
          <dgm:chMax val="4"/>
          <dgm:resizeHandles val="exact"/>
        </dgm:presLayoutVars>
      </dgm:prSet>
      <dgm:spPr/>
    </dgm:pt>
    <dgm:pt modelId="{DA4A43A8-5E4D-4E14-8B88-49B9F2D532DA}" type="pres">
      <dgm:prSet presAssocID="{DB760584-A539-43D8-A786-5794A6DC65F8}" presName="ellipse" presStyleLbl="trBgShp" presStyleIdx="0" presStyleCnt="1"/>
      <dgm:spPr/>
    </dgm:pt>
    <dgm:pt modelId="{0217CC7D-752D-4A1B-830F-528C75F29487}" type="pres">
      <dgm:prSet presAssocID="{DB760584-A539-43D8-A786-5794A6DC65F8}" presName="arrow1" presStyleLbl="fgShp" presStyleIdx="0" presStyleCnt="1"/>
      <dgm:spPr/>
    </dgm:pt>
    <dgm:pt modelId="{4FA561EA-BDF8-49EF-945E-A8B2688214CB}" type="pres">
      <dgm:prSet presAssocID="{DB760584-A539-43D8-A786-5794A6DC65F8}" presName="rectangle" presStyleLbl="revTx" presStyleIdx="0" presStyleCnt="1">
        <dgm:presLayoutVars>
          <dgm:bulletEnabled val="1"/>
        </dgm:presLayoutVars>
      </dgm:prSet>
      <dgm:spPr/>
    </dgm:pt>
    <dgm:pt modelId="{EBF3C9D8-F351-41C7-8EB3-C5930915ED04}" type="pres">
      <dgm:prSet presAssocID="{AB56F7C8-1688-477B-A662-F2ECC410C722}" presName="item1" presStyleLbl="node1" presStyleIdx="0" presStyleCnt="3">
        <dgm:presLayoutVars>
          <dgm:bulletEnabled val="1"/>
        </dgm:presLayoutVars>
      </dgm:prSet>
      <dgm:spPr/>
    </dgm:pt>
    <dgm:pt modelId="{3C175704-20A3-456D-AA97-ED763D2392D9}" type="pres">
      <dgm:prSet presAssocID="{723D28B0-86C4-4C5F-83FA-278C03353FB5}" presName="item2" presStyleLbl="node1" presStyleIdx="1" presStyleCnt="3">
        <dgm:presLayoutVars>
          <dgm:bulletEnabled val="1"/>
        </dgm:presLayoutVars>
      </dgm:prSet>
      <dgm:spPr/>
    </dgm:pt>
    <dgm:pt modelId="{DA14A6AC-9D18-46DA-A959-1C93C9CAA825}" type="pres">
      <dgm:prSet presAssocID="{AF5DEE6A-2C88-43DD-9DFC-FB24C00EE523}" presName="item3" presStyleLbl="node1" presStyleIdx="2" presStyleCnt="3">
        <dgm:presLayoutVars>
          <dgm:bulletEnabled val="1"/>
        </dgm:presLayoutVars>
      </dgm:prSet>
      <dgm:spPr/>
    </dgm:pt>
    <dgm:pt modelId="{FE93006E-F6B5-4911-AB50-3E9BB114B94A}" type="pres">
      <dgm:prSet presAssocID="{DB760584-A539-43D8-A786-5794A6DC65F8}" presName="funnel" presStyleLbl="trAlignAcc1" presStyleIdx="0" presStyleCnt="1"/>
      <dgm:spPr/>
    </dgm:pt>
  </dgm:ptLst>
  <dgm:cxnLst>
    <dgm:cxn modelId="{8EE4F42D-CD8E-4170-93AA-1369D8FE61FD}" type="presOf" srcId="{CB26E173-08A0-4B06-9F52-68F90770F843}" destId="{DA14A6AC-9D18-46DA-A959-1C93C9CAA825}" srcOrd="0" destOrd="0" presId="urn:microsoft.com/office/officeart/2005/8/layout/funnel1"/>
    <dgm:cxn modelId="{F82CAC54-1606-42E6-B87A-49EAE51163EB}" srcId="{DB760584-A539-43D8-A786-5794A6DC65F8}" destId="{CB26E173-08A0-4B06-9F52-68F90770F843}" srcOrd="0" destOrd="0" parTransId="{AEC4E51F-46FD-4857-BD4B-504A60D80F0E}" sibTransId="{DD58FF8B-A8C3-4CFD-B5E5-A3842CB9EFB1}"/>
    <dgm:cxn modelId="{7A77C07F-6327-42A0-B918-846E18DCCEFE}" type="presOf" srcId="{DB760584-A539-43D8-A786-5794A6DC65F8}" destId="{B6EEE38C-DCC4-4F7E-B19E-7FC70603B7C1}" srcOrd="0" destOrd="0" presId="urn:microsoft.com/office/officeart/2005/8/layout/funnel1"/>
    <dgm:cxn modelId="{F34AED80-FF52-4D5F-A119-8951694D2E39}" srcId="{DB760584-A539-43D8-A786-5794A6DC65F8}" destId="{AF5DEE6A-2C88-43DD-9DFC-FB24C00EE523}" srcOrd="3" destOrd="0" parTransId="{883BBCF2-2388-45DB-BE75-19EF5F01AE43}" sibTransId="{8DD81F5C-94C6-4B1E-A394-EC8C5679602D}"/>
    <dgm:cxn modelId="{B33F9AD6-6946-4C25-8AF4-A04385B94742}" type="presOf" srcId="{723D28B0-86C4-4C5F-83FA-278C03353FB5}" destId="{EBF3C9D8-F351-41C7-8EB3-C5930915ED04}" srcOrd="0" destOrd="0" presId="urn:microsoft.com/office/officeart/2005/8/layout/funnel1"/>
    <dgm:cxn modelId="{1AECBFEA-57FC-4DED-A3A5-F504EF734761}" srcId="{DB760584-A539-43D8-A786-5794A6DC65F8}" destId="{AB56F7C8-1688-477B-A662-F2ECC410C722}" srcOrd="1" destOrd="0" parTransId="{C2AADE7A-66DC-42C3-830F-3BFB9CB9CB47}" sibTransId="{D633AACC-8BC4-4C41-9980-68743065A1FB}"/>
    <dgm:cxn modelId="{E1B92DEB-F3B2-4C6D-ABE7-5F7745525EB0}" type="presOf" srcId="{AF5DEE6A-2C88-43DD-9DFC-FB24C00EE523}" destId="{4FA561EA-BDF8-49EF-945E-A8B2688214CB}" srcOrd="0" destOrd="0" presId="urn:microsoft.com/office/officeart/2005/8/layout/funnel1"/>
    <dgm:cxn modelId="{F7BA91EC-3D9F-47E2-8328-83BCE8183DC7}" type="presOf" srcId="{AB56F7C8-1688-477B-A662-F2ECC410C722}" destId="{3C175704-20A3-456D-AA97-ED763D2392D9}" srcOrd="0" destOrd="0" presId="urn:microsoft.com/office/officeart/2005/8/layout/funnel1"/>
    <dgm:cxn modelId="{4602D3FD-120C-41A1-B9AD-DA7EEB456A6D}" srcId="{DB760584-A539-43D8-A786-5794A6DC65F8}" destId="{723D28B0-86C4-4C5F-83FA-278C03353FB5}" srcOrd="2" destOrd="0" parTransId="{AC58011A-7D07-4111-AC5B-22ED99393824}" sibTransId="{614DC61B-B601-4D5A-AEC5-7CCD078FC00F}"/>
    <dgm:cxn modelId="{1F17FB27-1CA7-4070-A6F8-38F451D02E5A}" type="presParOf" srcId="{B6EEE38C-DCC4-4F7E-B19E-7FC70603B7C1}" destId="{DA4A43A8-5E4D-4E14-8B88-49B9F2D532DA}" srcOrd="0" destOrd="0" presId="urn:microsoft.com/office/officeart/2005/8/layout/funnel1"/>
    <dgm:cxn modelId="{EAAC1C5A-4104-4DE5-9857-6CBC18979339}" type="presParOf" srcId="{B6EEE38C-DCC4-4F7E-B19E-7FC70603B7C1}" destId="{0217CC7D-752D-4A1B-830F-528C75F29487}" srcOrd="1" destOrd="0" presId="urn:microsoft.com/office/officeart/2005/8/layout/funnel1"/>
    <dgm:cxn modelId="{175D44A7-19F3-472E-A6A4-BAA66292B66A}" type="presParOf" srcId="{B6EEE38C-DCC4-4F7E-B19E-7FC70603B7C1}" destId="{4FA561EA-BDF8-49EF-945E-A8B2688214CB}" srcOrd="2" destOrd="0" presId="urn:microsoft.com/office/officeart/2005/8/layout/funnel1"/>
    <dgm:cxn modelId="{BC3CC5B9-DDFE-424F-A989-A705AC5BBDF0}" type="presParOf" srcId="{B6EEE38C-DCC4-4F7E-B19E-7FC70603B7C1}" destId="{EBF3C9D8-F351-41C7-8EB3-C5930915ED04}" srcOrd="3" destOrd="0" presId="urn:microsoft.com/office/officeart/2005/8/layout/funnel1"/>
    <dgm:cxn modelId="{95555B02-834C-4DF7-8320-FF1FA7EEC255}" type="presParOf" srcId="{B6EEE38C-DCC4-4F7E-B19E-7FC70603B7C1}" destId="{3C175704-20A3-456D-AA97-ED763D2392D9}" srcOrd="4" destOrd="0" presId="urn:microsoft.com/office/officeart/2005/8/layout/funnel1"/>
    <dgm:cxn modelId="{DFC582B7-EEDE-4782-976E-2478BA89E4BB}" type="presParOf" srcId="{B6EEE38C-DCC4-4F7E-B19E-7FC70603B7C1}" destId="{DA14A6AC-9D18-46DA-A959-1C93C9CAA825}" srcOrd="5" destOrd="0" presId="urn:microsoft.com/office/officeart/2005/8/layout/funnel1"/>
    <dgm:cxn modelId="{794B437C-D00A-46CF-B7D3-508FCDF564C6}" type="presParOf" srcId="{B6EEE38C-DCC4-4F7E-B19E-7FC70603B7C1}" destId="{FE93006E-F6B5-4911-AB50-3E9BB114B94A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760584-A539-43D8-A786-5794A6DC65F8}" type="doc">
      <dgm:prSet loTypeId="urn:microsoft.com/office/officeart/2005/8/layout/matrix1" loCatId="matrix" qsTypeId="urn:microsoft.com/office/officeart/2005/8/quickstyle/3d1" qsCatId="3D" csTypeId="urn:microsoft.com/office/officeart/2005/8/colors/accent3_3" csCatId="accent3" phldr="1"/>
      <dgm:spPr/>
    </dgm:pt>
    <dgm:pt modelId="{CB26E173-08A0-4B06-9F52-68F90770F843}">
      <dgm:prSet phldrT="[Text]"/>
      <dgm:spPr/>
      <dgm:t>
        <a:bodyPr/>
        <a:lstStyle/>
        <a:p>
          <a:r>
            <a:rPr lang="en-US" dirty="0"/>
            <a:t>Honors</a:t>
          </a:r>
        </a:p>
      </dgm:t>
    </dgm:pt>
    <dgm:pt modelId="{AEC4E51F-46FD-4857-BD4B-504A60D80F0E}" type="parTrans" cxnId="{F82CAC54-1606-42E6-B87A-49EAE51163EB}">
      <dgm:prSet/>
      <dgm:spPr/>
      <dgm:t>
        <a:bodyPr/>
        <a:lstStyle/>
        <a:p>
          <a:endParaRPr lang="en-US"/>
        </a:p>
      </dgm:t>
    </dgm:pt>
    <dgm:pt modelId="{DD58FF8B-A8C3-4CFD-B5E5-A3842CB9EFB1}" type="sibTrans" cxnId="{F82CAC54-1606-42E6-B87A-49EAE51163EB}">
      <dgm:prSet/>
      <dgm:spPr/>
      <dgm:t>
        <a:bodyPr/>
        <a:lstStyle/>
        <a:p>
          <a:endParaRPr lang="en-US"/>
        </a:p>
      </dgm:t>
    </dgm:pt>
    <dgm:pt modelId="{AB56F7C8-1688-477B-A662-F2ECC410C722}">
      <dgm:prSet phldrT="[Text]"/>
      <dgm:spPr/>
    </dgm:pt>
    <dgm:pt modelId="{C2AADE7A-66DC-42C3-830F-3BFB9CB9CB47}" type="parTrans" cxnId="{1AECBFEA-57FC-4DED-A3A5-F504EF734761}">
      <dgm:prSet/>
      <dgm:spPr/>
      <dgm:t>
        <a:bodyPr/>
        <a:lstStyle/>
        <a:p>
          <a:endParaRPr lang="en-US"/>
        </a:p>
      </dgm:t>
    </dgm:pt>
    <dgm:pt modelId="{D633AACC-8BC4-4C41-9980-68743065A1FB}" type="sibTrans" cxnId="{1AECBFEA-57FC-4DED-A3A5-F504EF734761}">
      <dgm:prSet/>
      <dgm:spPr/>
      <dgm:t>
        <a:bodyPr/>
        <a:lstStyle/>
        <a:p>
          <a:endParaRPr lang="en-US"/>
        </a:p>
      </dgm:t>
    </dgm:pt>
    <dgm:pt modelId="{AF5DEE6A-2C88-43DD-9DFC-FB24C00EE523}">
      <dgm:prSet phldrT="[Text]"/>
      <dgm:spPr/>
    </dgm:pt>
    <dgm:pt modelId="{883BBCF2-2388-45DB-BE75-19EF5F01AE43}" type="parTrans" cxnId="{F34AED80-FF52-4D5F-A119-8951694D2E39}">
      <dgm:prSet/>
      <dgm:spPr/>
      <dgm:t>
        <a:bodyPr/>
        <a:lstStyle/>
        <a:p>
          <a:endParaRPr lang="en-US"/>
        </a:p>
      </dgm:t>
    </dgm:pt>
    <dgm:pt modelId="{8DD81F5C-94C6-4B1E-A394-EC8C5679602D}" type="sibTrans" cxnId="{F34AED80-FF52-4D5F-A119-8951694D2E39}">
      <dgm:prSet/>
      <dgm:spPr/>
      <dgm:t>
        <a:bodyPr/>
        <a:lstStyle/>
        <a:p>
          <a:endParaRPr lang="en-US"/>
        </a:p>
      </dgm:t>
    </dgm:pt>
    <dgm:pt modelId="{723D28B0-86C4-4C5F-83FA-278C03353FB5}">
      <dgm:prSet phldrT="[Text]"/>
      <dgm:spPr/>
    </dgm:pt>
    <dgm:pt modelId="{AC58011A-7D07-4111-AC5B-22ED99393824}" type="parTrans" cxnId="{4602D3FD-120C-41A1-B9AD-DA7EEB456A6D}">
      <dgm:prSet/>
      <dgm:spPr/>
      <dgm:t>
        <a:bodyPr/>
        <a:lstStyle/>
        <a:p>
          <a:endParaRPr lang="en-US"/>
        </a:p>
      </dgm:t>
    </dgm:pt>
    <dgm:pt modelId="{614DC61B-B601-4D5A-AEC5-7CCD078FC00F}" type="sibTrans" cxnId="{4602D3FD-120C-41A1-B9AD-DA7EEB456A6D}">
      <dgm:prSet/>
      <dgm:spPr/>
      <dgm:t>
        <a:bodyPr/>
        <a:lstStyle/>
        <a:p>
          <a:endParaRPr lang="en-US"/>
        </a:p>
      </dgm:t>
    </dgm:pt>
    <dgm:pt modelId="{466A707E-10E1-41B0-8C08-8053A939C1CC}">
      <dgm:prSet phldrT="[Text]"/>
      <dgm:spPr/>
      <dgm:t>
        <a:bodyPr/>
        <a:lstStyle/>
        <a:p>
          <a:r>
            <a:rPr lang="en-US" dirty="0"/>
            <a:t>Academic</a:t>
          </a:r>
        </a:p>
      </dgm:t>
    </dgm:pt>
    <dgm:pt modelId="{86DCF552-7EE9-41B7-B539-86A0836E0A5C}" type="parTrans" cxnId="{3FAF1399-057D-4C44-B445-947ADFBAFC8F}">
      <dgm:prSet/>
      <dgm:spPr/>
      <dgm:t>
        <a:bodyPr/>
        <a:lstStyle/>
        <a:p>
          <a:endParaRPr lang="en-US"/>
        </a:p>
      </dgm:t>
    </dgm:pt>
    <dgm:pt modelId="{7D0FDBBB-22F6-459D-B8F3-5B0367DB7FC1}" type="sibTrans" cxnId="{3FAF1399-057D-4C44-B445-947ADFBAFC8F}">
      <dgm:prSet/>
      <dgm:spPr/>
      <dgm:t>
        <a:bodyPr/>
        <a:lstStyle/>
        <a:p>
          <a:endParaRPr lang="en-US"/>
        </a:p>
      </dgm:t>
    </dgm:pt>
    <dgm:pt modelId="{3E51C11C-E50A-4E25-B9C1-406F5A731D8C}">
      <dgm:prSet phldrT="[Text]"/>
      <dgm:spPr/>
      <dgm:t>
        <a:bodyPr/>
        <a:lstStyle/>
        <a:p>
          <a:r>
            <a:rPr lang="en-US" dirty="0"/>
            <a:t>Sports</a:t>
          </a:r>
        </a:p>
      </dgm:t>
    </dgm:pt>
    <dgm:pt modelId="{D689B369-42E0-4589-AA49-44BFC977F205}" type="parTrans" cxnId="{AC3B1433-1AA3-4AB0-A4E1-2BBEA85B52C4}">
      <dgm:prSet/>
      <dgm:spPr/>
      <dgm:t>
        <a:bodyPr/>
        <a:lstStyle/>
        <a:p>
          <a:endParaRPr lang="en-US"/>
        </a:p>
      </dgm:t>
    </dgm:pt>
    <dgm:pt modelId="{5CCCB797-3245-4355-8DDA-AA2B527E4D9A}" type="sibTrans" cxnId="{AC3B1433-1AA3-4AB0-A4E1-2BBEA85B52C4}">
      <dgm:prSet/>
      <dgm:spPr/>
      <dgm:t>
        <a:bodyPr/>
        <a:lstStyle/>
        <a:p>
          <a:endParaRPr lang="en-US"/>
        </a:p>
      </dgm:t>
    </dgm:pt>
    <dgm:pt modelId="{C06152E3-681E-4ABB-A49A-F26450C46A85}">
      <dgm:prSet phldrT="[Text]"/>
      <dgm:spPr/>
      <dgm:t>
        <a:bodyPr/>
        <a:lstStyle/>
        <a:p>
          <a:r>
            <a:rPr lang="en-US" dirty="0"/>
            <a:t>General</a:t>
          </a:r>
        </a:p>
      </dgm:t>
    </dgm:pt>
    <dgm:pt modelId="{A622A8FA-6C54-49FF-BE48-51271A08356C}" type="parTrans" cxnId="{43E0131B-9F1E-4878-A32D-E0EE5EFB7568}">
      <dgm:prSet/>
      <dgm:spPr/>
      <dgm:t>
        <a:bodyPr/>
        <a:lstStyle/>
        <a:p>
          <a:endParaRPr lang="en-US"/>
        </a:p>
      </dgm:t>
    </dgm:pt>
    <dgm:pt modelId="{BB639F68-02F4-45BE-A84C-ED5DE1D2499B}" type="sibTrans" cxnId="{43E0131B-9F1E-4878-A32D-E0EE5EFB7568}">
      <dgm:prSet/>
      <dgm:spPr/>
      <dgm:t>
        <a:bodyPr/>
        <a:lstStyle/>
        <a:p>
          <a:endParaRPr lang="en-US"/>
        </a:p>
      </dgm:t>
    </dgm:pt>
    <dgm:pt modelId="{C9134DCE-AFB3-4201-983D-07625985F735}">
      <dgm:prSet/>
      <dgm:spPr/>
      <dgm:t>
        <a:bodyPr/>
        <a:lstStyle/>
        <a:p>
          <a:r>
            <a:rPr lang="en-US" dirty="0"/>
            <a:t>Clubs</a:t>
          </a:r>
        </a:p>
      </dgm:t>
    </dgm:pt>
    <dgm:pt modelId="{0333609D-0A3C-466F-8F65-0E1026993162}" type="parTrans" cxnId="{3738B6B2-B365-464D-AB50-B01DC9C3798A}">
      <dgm:prSet/>
      <dgm:spPr/>
      <dgm:t>
        <a:bodyPr/>
        <a:lstStyle/>
        <a:p>
          <a:endParaRPr lang="en-US"/>
        </a:p>
      </dgm:t>
    </dgm:pt>
    <dgm:pt modelId="{A5544941-2ED6-441B-A47F-8652FDDD8ACA}" type="sibTrans" cxnId="{3738B6B2-B365-464D-AB50-B01DC9C3798A}">
      <dgm:prSet/>
      <dgm:spPr/>
      <dgm:t>
        <a:bodyPr/>
        <a:lstStyle/>
        <a:p>
          <a:endParaRPr lang="en-US"/>
        </a:p>
      </dgm:t>
    </dgm:pt>
    <dgm:pt modelId="{F2029228-A298-4E4C-8D5E-DA2F255E341A}" type="pres">
      <dgm:prSet presAssocID="{DB760584-A539-43D8-A786-5794A6DC65F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8860895-0017-4917-9DCD-99F6B833C7A8}" type="pres">
      <dgm:prSet presAssocID="{DB760584-A539-43D8-A786-5794A6DC65F8}" presName="matrix" presStyleCnt="0"/>
      <dgm:spPr/>
    </dgm:pt>
    <dgm:pt modelId="{EECD4EA5-0294-4CEC-8A2C-5C3FE5D4C8AF}" type="pres">
      <dgm:prSet presAssocID="{DB760584-A539-43D8-A786-5794A6DC65F8}" presName="tile1" presStyleLbl="node1" presStyleIdx="0" presStyleCnt="4"/>
      <dgm:spPr/>
    </dgm:pt>
    <dgm:pt modelId="{B88BC32F-C3E3-4F2A-9B0E-FBE56B3657D3}" type="pres">
      <dgm:prSet presAssocID="{DB760584-A539-43D8-A786-5794A6DC65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22F668-FD9B-406F-ABF1-4F4AB03A1750}" type="pres">
      <dgm:prSet presAssocID="{DB760584-A539-43D8-A786-5794A6DC65F8}" presName="tile2" presStyleLbl="node1" presStyleIdx="1" presStyleCnt="4"/>
      <dgm:spPr/>
    </dgm:pt>
    <dgm:pt modelId="{2F858D5C-7787-4012-A7AF-93F9543D0319}" type="pres">
      <dgm:prSet presAssocID="{DB760584-A539-43D8-A786-5794A6DC65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50EC3C-6DA1-442F-B42C-3C54BC552484}" type="pres">
      <dgm:prSet presAssocID="{DB760584-A539-43D8-A786-5794A6DC65F8}" presName="tile3" presStyleLbl="node1" presStyleIdx="2" presStyleCnt="4"/>
      <dgm:spPr/>
    </dgm:pt>
    <dgm:pt modelId="{1682B9B8-D6E8-49B7-B38B-8142DB635CA1}" type="pres">
      <dgm:prSet presAssocID="{DB760584-A539-43D8-A786-5794A6DC65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F7A7DA3-3B08-405D-8EAC-5C823B15DB75}" type="pres">
      <dgm:prSet presAssocID="{DB760584-A539-43D8-A786-5794A6DC65F8}" presName="tile4" presStyleLbl="node1" presStyleIdx="3" presStyleCnt="4"/>
      <dgm:spPr/>
    </dgm:pt>
    <dgm:pt modelId="{C8703B33-87B3-4FE6-AE2D-AB9C6B73AFDE}" type="pres">
      <dgm:prSet presAssocID="{DB760584-A539-43D8-A786-5794A6DC65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89F6CF1-BD64-477C-BAFA-18513433EEC8}" type="pres">
      <dgm:prSet presAssocID="{DB760584-A539-43D8-A786-5794A6DC65F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2D3A713-7A34-40BF-842F-A1E753F4C90D}" type="presOf" srcId="{C06152E3-681E-4ABB-A49A-F26450C46A85}" destId="{1682B9B8-D6E8-49B7-B38B-8142DB635CA1}" srcOrd="1" destOrd="0" presId="urn:microsoft.com/office/officeart/2005/8/layout/matrix1"/>
    <dgm:cxn modelId="{D9B53F19-F717-4ADE-AF9C-AD9C4C529E0F}" type="presOf" srcId="{C06152E3-681E-4ABB-A49A-F26450C46A85}" destId="{2750EC3C-6DA1-442F-B42C-3C54BC552484}" srcOrd="0" destOrd="0" presId="urn:microsoft.com/office/officeart/2005/8/layout/matrix1"/>
    <dgm:cxn modelId="{43E0131B-9F1E-4878-A32D-E0EE5EFB7568}" srcId="{CB26E173-08A0-4B06-9F52-68F90770F843}" destId="{C06152E3-681E-4ABB-A49A-F26450C46A85}" srcOrd="2" destOrd="0" parTransId="{A622A8FA-6C54-49FF-BE48-51271A08356C}" sibTransId="{BB639F68-02F4-45BE-A84C-ED5DE1D2499B}"/>
    <dgm:cxn modelId="{6B706726-2B50-4ECD-A52C-EDA4280A730C}" type="presOf" srcId="{C9134DCE-AFB3-4201-983D-07625985F735}" destId="{C8703B33-87B3-4FE6-AE2D-AB9C6B73AFDE}" srcOrd="1" destOrd="0" presId="urn:microsoft.com/office/officeart/2005/8/layout/matrix1"/>
    <dgm:cxn modelId="{AC3B1433-1AA3-4AB0-A4E1-2BBEA85B52C4}" srcId="{CB26E173-08A0-4B06-9F52-68F90770F843}" destId="{3E51C11C-E50A-4E25-B9C1-406F5A731D8C}" srcOrd="1" destOrd="0" parTransId="{D689B369-42E0-4589-AA49-44BFC977F205}" sibTransId="{5CCCB797-3245-4355-8DDA-AA2B527E4D9A}"/>
    <dgm:cxn modelId="{C0FEFD48-45CE-4389-8376-DF09CD6EF869}" type="presOf" srcId="{C9134DCE-AFB3-4201-983D-07625985F735}" destId="{9F7A7DA3-3B08-405D-8EAC-5C823B15DB75}" srcOrd="0" destOrd="0" presId="urn:microsoft.com/office/officeart/2005/8/layout/matrix1"/>
    <dgm:cxn modelId="{F82CAC54-1606-42E6-B87A-49EAE51163EB}" srcId="{DB760584-A539-43D8-A786-5794A6DC65F8}" destId="{CB26E173-08A0-4B06-9F52-68F90770F843}" srcOrd="0" destOrd="0" parTransId="{AEC4E51F-46FD-4857-BD4B-504A60D80F0E}" sibTransId="{DD58FF8B-A8C3-4CFD-B5E5-A3842CB9EFB1}"/>
    <dgm:cxn modelId="{F34AED80-FF52-4D5F-A119-8951694D2E39}" srcId="{DB760584-A539-43D8-A786-5794A6DC65F8}" destId="{AF5DEE6A-2C88-43DD-9DFC-FB24C00EE523}" srcOrd="3" destOrd="0" parTransId="{883BBCF2-2388-45DB-BE75-19EF5F01AE43}" sibTransId="{8DD81F5C-94C6-4B1E-A394-EC8C5679602D}"/>
    <dgm:cxn modelId="{000AD18F-21AE-44EF-BAFF-90C71E9A47EB}" type="presOf" srcId="{3E51C11C-E50A-4E25-B9C1-406F5A731D8C}" destId="{2F858D5C-7787-4012-A7AF-93F9543D0319}" srcOrd="1" destOrd="0" presId="urn:microsoft.com/office/officeart/2005/8/layout/matrix1"/>
    <dgm:cxn modelId="{3FAF1399-057D-4C44-B445-947ADFBAFC8F}" srcId="{CB26E173-08A0-4B06-9F52-68F90770F843}" destId="{466A707E-10E1-41B0-8C08-8053A939C1CC}" srcOrd="0" destOrd="0" parTransId="{86DCF552-7EE9-41B7-B539-86A0836E0A5C}" sibTransId="{7D0FDBBB-22F6-459D-B8F3-5B0367DB7FC1}"/>
    <dgm:cxn modelId="{F20AD1A7-AAEF-42D5-A2A3-C589372C8B99}" type="presOf" srcId="{CB26E173-08A0-4B06-9F52-68F90770F843}" destId="{B89F6CF1-BD64-477C-BAFA-18513433EEC8}" srcOrd="0" destOrd="0" presId="urn:microsoft.com/office/officeart/2005/8/layout/matrix1"/>
    <dgm:cxn modelId="{3738B6B2-B365-464D-AB50-B01DC9C3798A}" srcId="{CB26E173-08A0-4B06-9F52-68F90770F843}" destId="{C9134DCE-AFB3-4201-983D-07625985F735}" srcOrd="3" destOrd="0" parTransId="{0333609D-0A3C-466F-8F65-0E1026993162}" sibTransId="{A5544941-2ED6-441B-A47F-8652FDDD8ACA}"/>
    <dgm:cxn modelId="{42A96FBA-DAAE-4D83-99AC-EBF5DFDF0537}" type="presOf" srcId="{3E51C11C-E50A-4E25-B9C1-406F5A731D8C}" destId="{C522F668-FD9B-406F-ABF1-4F4AB03A1750}" srcOrd="0" destOrd="0" presId="urn:microsoft.com/office/officeart/2005/8/layout/matrix1"/>
    <dgm:cxn modelId="{5DE503CD-8E41-40BC-8687-3928F334D058}" type="presOf" srcId="{466A707E-10E1-41B0-8C08-8053A939C1CC}" destId="{EECD4EA5-0294-4CEC-8A2C-5C3FE5D4C8AF}" srcOrd="0" destOrd="0" presId="urn:microsoft.com/office/officeart/2005/8/layout/matrix1"/>
    <dgm:cxn modelId="{D1D5DBD1-F944-4D7E-92EF-C4E1EEA4E66E}" type="presOf" srcId="{466A707E-10E1-41B0-8C08-8053A939C1CC}" destId="{B88BC32F-C3E3-4F2A-9B0E-FBE56B3657D3}" srcOrd="1" destOrd="0" presId="urn:microsoft.com/office/officeart/2005/8/layout/matrix1"/>
    <dgm:cxn modelId="{1AECBFEA-57FC-4DED-A3A5-F504EF734761}" srcId="{DB760584-A539-43D8-A786-5794A6DC65F8}" destId="{AB56F7C8-1688-477B-A662-F2ECC410C722}" srcOrd="1" destOrd="0" parTransId="{C2AADE7A-66DC-42C3-830F-3BFB9CB9CB47}" sibTransId="{D633AACC-8BC4-4C41-9980-68743065A1FB}"/>
    <dgm:cxn modelId="{90BEC7F3-7214-4850-A543-57705C6AC0E5}" type="presOf" srcId="{DB760584-A539-43D8-A786-5794A6DC65F8}" destId="{F2029228-A298-4E4C-8D5E-DA2F255E341A}" srcOrd="0" destOrd="0" presId="urn:microsoft.com/office/officeart/2005/8/layout/matrix1"/>
    <dgm:cxn modelId="{4602D3FD-120C-41A1-B9AD-DA7EEB456A6D}" srcId="{DB760584-A539-43D8-A786-5794A6DC65F8}" destId="{723D28B0-86C4-4C5F-83FA-278C03353FB5}" srcOrd="2" destOrd="0" parTransId="{AC58011A-7D07-4111-AC5B-22ED99393824}" sibTransId="{614DC61B-B601-4D5A-AEC5-7CCD078FC00F}"/>
    <dgm:cxn modelId="{F1C6DDDA-E1AC-4098-AE53-91AC2B1B0601}" type="presParOf" srcId="{F2029228-A298-4E4C-8D5E-DA2F255E341A}" destId="{48860895-0017-4917-9DCD-99F6B833C7A8}" srcOrd="0" destOrd="0" presId="urn:microsoft.com/office/officeart/2005/8/layout/matrix1"/>
    <dgm:cxn modelId="{8FA7556E-EDF1-47E7-B9C2-8DE3A3F0D52E}" type="presParOf" srcId="{48860895-0017-4917-9DCD-99F6B833C7A8}" destId="{EECD4EA5-0294-4CEC-8A2C-5C3FE5D4C8AF}" srcOrd="0" destOrd="0" presId="urn:microsoft.com/office/officeart/2005/8/layout/matrix1"/>
    <dgm:cxn modelId="{A3EFB1BD-15F5-4845-842B-3FE671761E27}" type="presParOf" srcId="{48860895-0017-4917-9DCD-99F6B833C7A8}" destId="{B88BC32F-C3E3-4F2A-9B0E-FBE56B3657D3}" srcOrd="1" destOrd="0" presId="urn:microsoft.com/office/officeart/2005/8/layout/matrix1"/>
    <dgm:cxn modelId="{82430FAF-50E6-4A19-B17A-E335BD149393}" type="presParOf" srcId="{48860895-0017-4917-9DCD-99F6B833C7A8}" destId="{C522F668-FD9B-406F-ABF1-4F4AB03A1750}" srcOrd="2" destOrd="0" presId="urn:microsoft.com/office/officeart/2005/8/layout/matrix1"/>
    <dgm:cxn modelId="{1E881FC0-BA46-47AC-AFED-8182E677AB47}" type="presParOf" srcId="{48860895-0017-4917-9DCD-99F6B833C7A8}" destId="{2F858D5C-7787-4012-A7AF-93F9543D0319}" srcOrd="3" destOrd="0" presId="urn:microsoft.com/office/officeart/2005/8/layout/matrix1"/>
    <dgm:cxn modelId="{47C28B92-DE93-42A0-83DD-3A3733FA16AA}" type="presParOf" srcId="{48860895-0017-4917-9DCD-99F6B833C7A8}" destId="{2750EC3C-6DA1-442F-B42C-3C54BC552484}" srcOrd="4" destOrd="0" presId="urn:microsoft.com/office/officeart/2005/8/layout/matrix1"/>
    <dgm:cxn modelId="{6DD4CE77-1505-4CFD-B148-35D1ABC68B3B}" type="presParOf" srcId="{48860895-0017-4917-9DCD-99F6B833C7A8}" destId="{1682B9B8-D6E8-49B7-B38B-8142DB635CA1}" srcOrd="5" destOrd="0" presId="urn:microsoft.com/office/officeart/2005/8/layout/matrix1"/>
    <dgm:cxn modelId="{A1829F06-BE39-4078-8870-CFA44740E8F0}" type="presParOf" srcId="{48860895-0017-4917-9DCD-99F6B833C7A8}" destId="{9F7A7DA3-3B08-405D-8EAC-5C823B15DB75}" srcOrd="6" destOrd="0" presId="urn:microsoft.com/office/officeart/2005/8/layout/matrix1"/>
    <dgm:cxn modelId="{ADC10F3B-C101-4FAD-9F8C-01BBD6085E56}" type="presParOf" srcId="{48860895-0017-4917-9DCD-99F6B833C7A8}" destId="{C8703B33-87B3-4FE6-AE2D-AB9C6B73AFDE}" srcOrd="7" destOrd="0" presId="urn:microsoft.com/office/officeart/2005/8/layout/matrix1"/>
    <dgm:cxn modelId="{CFA91A94-879B-4B8B-A315-47A8B61689B9}" type="presParOf" srcId="{F2029228-A298-4E4C-8D5E-DA2F255E341A}" destId="{B89F6CF1-BD64-477C-BAFA-18513433EEC8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760584-A539-43D8-A786-5794A6DC65F8}" type="doc">
      <dgm:prSet loTypeId="urn:microsoft.com/office/officeart/2005/8/layout/hList3" loCatId="list" qsTypeId="urn:microsoft.com/office/officeart/2005/8/quickstyle/3d1" qsCatId="3D" csTypeId="urn:microsoft.com/office/officeart/2005/8/colors/accent1_1" csCatId="accent1" phldr="1"/>
      <dgm:spPr/>
    </dgm:pt>
    <dgm:pt modelId="{CB26E173-08A0-4B06-9F52-68F90770F843}">
      <dgm:prSet phldrT="[Text]"/>
      <dgm:spPr/>
      <dgm:t>
        <a:bodyPr/>
        <a:lstStyle/>
        <a:p>
          <a:r>
            <a:rPr lang="en-US" dirty="0"/>
            <a:t>Activities</a:t>
          </a:r>
        </a:p>
      </dgm:t>
    </dgm:pt>
    <dgm:pt modelId="{AEC4E51F-46FD-4857-BD4B-504A60D80F0E}" type="parTrans" cxnId="{F82CAC54-1606-42E6-B87A-49EAE51163EB}">
      <dgm:prSet/>
      <dgm:spPr/>
      <dgm:t>
        <a:bodyPr/>
        <a:lstStyle/>
        <a:p>
          <a:endParaRPr lang="en-US"/>
        </a:p>
      </dgm:t>
    </dgm:pt>
    <dgm:pt modelId="{DD58FF8B-A8C3-4CFD-B5E5-A3842CB9EFB1}" type="sibTrans" cxnId="{F82CAC54-1606-42E6-B87A-49EAE51163EB}">
      <dgm:prSet/>
      <dgm:spPr/>
      <dgm:t>
        <a:bodyPr/>
        <a:lstStyle/>
        <a:p>
          <a:endParaRPr lang="en-US"/>
        </a:p>
      </dgm:t>
    </dgm:pt>
    <dgm:pt modelId="{AB56F7C8-1688-477B-A662-F2ECC410C722}">
      <dgm:prSet phldrT="[Text]"/>
      <dgm:spPr/>
      <dgm:t>
        <a:bodyPr/>
        <a:lstStyle/>
        <a:p>
          <a:endParaRPr lang="en-US"/>
        </a:p>
      </dgm:t>
    </dgm:pt>
    <dgm:pt modelId="{C2AADE7A-66DC-42C3-830F-3BFB9CB9CB47}" type="parTrans" cxnId="{1AECBFEA-57FC-4DED-A3A5-F504EF734761}">
      <dgm:prSet/>
      <dgm:spPr/>
      <dgm:t>
        <a:bodyPr/>
        <a:lstStyle/>
        <a:p>
          <a:endParaRPr lang="en-US"/>
        </a:p>
      </dgm:t>
    </dgm:pt>
    <dgm:pt modelId="{D633AACC-8BC4-4C41-9980-68743065A1FB}" type="sibTrans" cxnId="{1AECBFEA-57FC-4DED-A3A5-F504EF734761}">
      <dgm:prSet/>
      <dgm:spPr/>
      <dgm:t>
        <a:bodyPr/>
        <a:lstStyle/>
        <a:p>
          <a:endParaRPr lang="en-US"/>
        </a:p>
      </dgm:t>
    </dgm:pt>
    <dgm:pt modelId="{AF5DEE6A-2C88-43DD-9DFC-FB24C00EE523}">
      <dgm:prSet phldrT="[Text]"/>
      <dgm:spPr/>
      <dgm:t>
        <a:bodyPr/>
        <a:lstStyle/>
        <a:p>
          <a:endParaRPr lang="en-US"/>
        </a:p>
      </dgm:t>
    </dgm:pt>
    <dgm:pt modelId="{883BBCF2-2388-45DB-BE75-19EF5F01AE43}" type="parTrans" cxnId="{F34AED80-FF52-4D5F-A119-8951694D2E39}">
      <dgm:prSet/>
      <dgm:spPr/>
      <dgm:t>
        <a:bodyPr/>
        <a:lstStyle/>
        <a:p>
          <a:endParaRPr lang="en-US"/>
        </a:p>
      </dgm:t>
    </dgm:pt>
    <dgm:pt modelId="{8DD81F5C-94C6-4B1E-A394-EC8C5679602D}" type="sibTrans" cxnId="{F34AED80-FF52-4D5F-A119-8951694D2E39}">
      <dgm:prSet/>
      <dgm:spPr/>
      <dgm:t>
        <a:bodyPr/>
        <a:lstStyle/>
        <a:p>
          <a:endParaRPr lang="en-US"/>
        </a:p>
      </dgm:t>
    </dgm:pt>
    <dgm:pt modelId="{723D28B0-86C4-4C5F-83FA-278C03353FB5}">
      <dgm:prSet phldrT="[Text]"/>
      <dgm:spPr/>
      <dgm:t>
        <a:bodyPr/>
        <a:lstStyle/>
        <a:p>
          <a:endParaRPr lang="en-US"/>
        </a:p>
      </dgm:t>
    </dgm:pt>
    <dgm:pt modelId="{AC58011A-7D07-4111-AC5B-22ED99393824}" type="parTrans" cxnId="{4602D3FD-120C-41A1-B9AD-DA7EEB456A6D}">
      <dgm:prSet/>
      <dgm:spPr/>
      <dgm:t>
        <a:bodyPr/>
        <a:lstStyle/>
        <a:p>
          <a:endParaRPr lang="en-US"/>
        </a:p>
      </dgm:t>
    </dgm:pt>
    <dgm:pt modelId="{614DC61B-B601-4D5A-AEC5-7CCD078FC00F}" type="sibTrans" cxnId="{4602D3FD-120C-41A1-B9AD-DA7EEB456A6D}">
      <dgm:prSet/>
      <dgm:spPr/>
      <dgm:t>
        <a:bodyPr/>
        <a:lstStyle/>
        <a:p>
          <a:endParaRPr lang="en-US"/>
        </a:p>
      </dgm:t>
    </dgm:pt>
    <dgm:pt modelId="{466A707E-10E1-41B0-8C08-8053A939C1C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Sports</a:t>
          </a:r>
        </a:p>
      </dgm:t>
    </dgm:pt>
    <dgm:pt modelId="{86DCF552-7EE9-41B7-B539-86A0836E0A5C}" type="parTrans" cxnId="{3FAF1399-057D-4C44-B445-947ADFBAFC8F}">
      <dgm:prSet/>
      <dgm:spPr/>
      <dgm:t>
        <a:bodyPr/>
        <a:lstStyle/>
        <a:p>
          <a:endParaRPr lang="en-US"/>
        </a:p>
      </dgm:t>
    </dgm:pt>
    <dgm:pt modelId="{7D0FDBBB-22F6-459D-B8F3-5B0367DB7FC1}" type="sibTrans" cxnId="{3FAF1399-057D-4C44-B445-947ADFBAFC8F}">
      <dgm:prSet/>
      <dgm:spPr/>
      <dgm:t>
        <a:bodyPr/>
        <a:lstStyle/>
        <a:p>
          <a:endParaRPr lang="en-US"/>
        </a:p>
      </dgm:t>
    </dgm:pt>
    <dgm:pt modelId="{3E51C11C-E50A-4E25-B9C1-406F5A731D8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Non-Sports</a:t>
          </a:r>
        </a:p>
      </dgm:t>
    </dgm:pt>
    <dgm:pt modelId="{D689B369-42E0-4589-AA49-44BFC977F205}" type="parTrans" cxnId="{AC3B1433-1AA3-4AB0-A4E1-2BBEA85B52C4}">
      <dgm:prSet/>
      <dgm:spPr/>
      <dgm:t>
        <a:bodyPr/>
        <a:lstStyle/>
        <a:p>
          <a:endParaRPr lang="en-US"/>
        </a:p>
      </dgm:t>
    </dgm:pt>
    <dgm:pt modelId="{5CCCB797-3245-4355-8DDA-AA2B527E4D9A}" type="sibTrans" cxnId="{AC3B1433-1AA3-4AB0-A4E1-2BBEA85B52C4}">
      <dgm:prSet/>
      <dgm:spPr/>
      <dgm:t>
        <a:bodyPr/>
        <a:lstStyle/>
        <a:p>
          <a:endParaRPr lang="en-US"/>
        </a:p>
      </dgm:t>
    </dgm:pt>
    <dgm:pt modelId="{C06152E3-681E-4ABB-A49A-F26450C46A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Clubs</a:t>
          </a:r>
        </a:p>
      </dgm:t>
    </dgm:pt>
    <dgm:pt modelId="{A622A8FA-6C54-49FF-BE48-51271A08356C}" type="parTrans" cxnId="{43E0131B-9F1E-4878-A32D-E0EE5EFB7568}">
      <dgm:prSet/>
      <dgm:spPr/>
      <dgm:t>
        <a:bodyPr/>
        <a:lstStyle/>
        <a:p>
          <a:endParaRPr lang="en-US"/>
        </a:p>
      </dgm:t>
    </dgm:pt>
    <dgm:pt modelId="{BB639F68-02F4-45BE-A84C-ED5DE1D2499B}" type="sibTrans" cxnId="{43E0131B-9F1E-4878-A32D-E0EE5EFB7568}">
      <dgm:prSet/>
      <dgm:spPr/>
      <dgm:t>
        <a:bodyPr/>
        <a:lstStyle/>
        <a:p>
          <a:endParaRPr lang="en-US"/>
        </a:p>
      </dgm:t>
    </dgm:pt>
    <dgm:pt modelId="{F0FCC11C-D8CB-4CDD-BE0E-B0DF855BA0C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General</a:t>
          </a:r>
        </a:p>
      </dgm:t>
    </dgm:pt>
    <dgm:pt modelId="{9FE58AED-968D-4456-8B1F-95DA1FFB953C}" type="parTrans" cxnId="{56BB6FE4-391E-49FA-BDB8-06B1DF43B148}">
      <dgm:prSet/>
      <dgm:spPr/>
      <dgm:t>
        <a:bodyPr/>
        <a:lstStyle/>
        <a:p>
          <a:endParaRPr lang="en-US"/>
        </a:p>
      </dgm:t>
    </dgm:pt>
    <dgm:pt modelId="{52E204CD-21C6-466D-98D9-805A310161CC}" type="sibTrans" cxnId="{56BB6FE4-391E-49FA-BDB8-06B1DF43B148}">
      <dgm:prSet/>
      <dgm:spPr/>
      <dgm:t>
        <a:bodyPr/>
        <a:lstStyle/>
        <a:p>
          <a:endParaRPr lang="en-US"/>
        </a:p>
      </dgm:t>
    </dgm:pt>
    <dgm:pt modelId="{370253CB-9BD5-43AB-9FA8-F9872071E703}">
      <dgm:prSet/>
      <dgm:spPr/>
      <dgm:t>
        <a:bodyPr/>
        <a:lstStyle/>
        <a:p>
          <a:endParaRPr lang="en-US" dirty="0"/>
        </a:p>
      </dgm:t>
    </dgm:pt>
    <dgm:pt modelId="{9CB8383F-274F-4D69-9C6C-8AB7C03D2831}" type="parTrans" cxnId="{C2EA4AF8-9D89-4033-8A3B-6C5302C4F719}">
      <dgm:prSet/>
      <dgm:spPr/>
      <dgm:t>
        <a:bodyPr/>
        <a:lstStyle/>
        <a:p>
          <a:endParaRPr lang="en-US"/>
        </a:p>
      </dgm:t>
    </dgm:pt>
    <dgm:pt modelId="{45F7AEBB-E799-4B2C-B5E3-17DDC73EBC67}" type="sibTrans" cxnId="{C2EA4AF8-9D89-4033-8A3B-6C5302C4F719}">
      <dgm:prSet/>
      <dgm:spPr/>
      <dgm:t>
        <a:bodyPr/>
        <a:lstStyle/>
        <a:p>
          <a:endParaRPr lang="en-US"/>
        </a:p>
      </dgm:t>
    </dgm:pt>
    <dgm:pt modelId="{DE833735-B44C-43A3-AAE0-3BDC5C92CBEA}">
      <dgm:prSet/>
      <dgm:spPr/>
      <dgm:t>
        <a:bodyPr/>
        <a:lstStyle/>
        <a:p>
          <a:endParaRPr lang="en-US" dirty="0"/>
        </a:p>
      </dgm:t>
    </dgm:pt>
    <dgm:pt modelId="{EE11BBB5-46F7-4E0A-B061-9B1F088200CA}" type="parTrans" cxnId="{DA0E3BE0-5FB1-405D-A095-873B372B8B69}">
      <dgm:prSet/>
      <dgm:spPr/>
      <dgm:t>
        <a:bodyPr/>
        <a:lstStyle/>
        <a:p>
          <a:endParaRPr lang="en-US"/>
        </a:p>
      </dgm:t>
    </dgm:pt>
    <dgm:pt modelId="{5175A0DB-7706-441E-A1D2-7C8E0365F316}" type="sibTrans" cxnId="{DA0E3BE0-5FB1-405D-A095-873B372B8B69}">
      <dgm:prSet/>
      <dgm:spPr/>
      <dgm:t>
        <a:bodyPr/>
        <a:lstStyle/>
        <a:p>
          <a:endParaRPr lang="en-US"/>
        </a:p>
      </dgm:t>
    </dgm:pt>
    <dgm:pt modelId="{E57CA37C-0436-43B9-9570-7A5CC034597D}" type="pres">
      <dgm:prSet presAssocID="{DB760584-A539-43D8-A786-5794A6DC65F8}" presName="composite" presStyleCnt="0">
        <dgm:presLayoutVars>
          <dgm:chMax val="1"/>
          <dgm:dir/>
          <dgm:resizeHandles val="exact"/>
        </dgm:presLayoutVars>
      </dgm:prSet>
      <dgm:spPr/>
    </dgm:pt>
    <dgm:pt modelId="{67F85ACF-85C3-4E33-B20A-228F646DEDDD}" type="pres">
      <dgm:prSet presAssocID="{CB26E173-08A0-4B06-9F52-68F90770F843}" presName="roof" presStyleLbl="dkBgShp" presStyleIdx="0" presStyleCnt="2"/>
      <dgm:spPr/>
    </dgm:pt>
    <dgm:pt modelId="{5D702850-FDA8-448C-B979-A6BE7391310A}" type="pres">
      <dgm:prSet presAssocID="{CB26E173-08A0-4B06-9F52-68F90770F843}" presName="pillars" presStyleCnt="0"/>
      <dgm:spPr/>
    </dgm:pt>
    <dgm:pt modelId="{E71EE714-071F-4812-AF8A-E5FD87F3A653}" type="pres">
      <dgm:prSet presAssocID="{CB26E173-08A0-4B06-9F52-68F90770F843}" presName="pillar1" presStyleLbl="node1" presStyleIdx="0" presStyleCnt="4">
        <dgm:presLayoutVars>
          <dgm:bulletEnabled val="1"/>
        </dgm:presLayoutVars>
      </dgm:prSet>
      <dgm:spPr/>
    </dgm:pt>
    <dgm:pt modelId="{FCA3DC6E-BB89-4B8B-81CA-457CA50C7F80}" type="pres">
      <dgm:prSet presAssocID="{3E51C11C-E50A-4E25-B9C1-406F5A731D8C}" presName="pillarX" presStyleLbl="node1" presStyleIdx="1" presStyleCnt="4">
        <dgm:presLayoutVars>
          <dgm:bulletEnabled val="1"/>
        </dgm:presLayoutVars>
      </dgm:prSet>
      <dgm:spPr/>
    </dgm:pt>
    <dgm:pt modelId="{52B4D331-E746-4481-B5F6-92106270537B}" type="pres">
      <dgm:prSet presAssocID="{C06152E3-681E-4ABB-A49A-F26450C46A85}" presName="pillarX" presStyleLbl="node1" presStyleIdx="2" presStyleCnt="4">
        <dgm:presLayoutVars>
          <dgm:bulletEnabled val="1"/>
        </dgm:presLayoutVars>
      </dgm:prSet>
      <dgm:spPr/>
    </dgm:pt>
    <dgm:pt modelId="{7150E2A6-0205-47AE-9D41-D30AFE726D8A}" type="pres">
      <dgm:prSet presAssocID="{F0FCC11C-D8CB-4CDD-BE0E-B0DF855BA0C3}" presName="pillarX" presStyleLbl="node1" presStyleIdx="3" presStyleCnt="4">
        <dgm:presLayoutVars>
          <dgm:bulletEnabled val="1"/>
        </dgm:presLayoutVars>
      </dgm:prSet>
      <dgm:spPr/>
    </dgm:pt>
    <dgm:pt modelId="{F656403C-8B73-4147-B38A-204706D57348}" type="pres">
      <dgm:prSet presAssocID="{CB26E173-08A0-4B06-9F52-68F90770F843}" presName="base" presStyleLbl="dkBgShp" presStyleIdx="1" presStyleCnt="2"/>
      <dgm:spPr/>
    </dgm:pt>
  </dgm:ptLst>
  <dgm:cxnLst>
    <dgm:cxn modelId="{3F6CAB09-E46C-438D-86AC-4AF18D835DC3}" type="presOf" srcId="{DB760584-A539-43D8-A786-5794A6DC65F8}" destId="{E57CA37C-0436-43B9-9570-7A5CC034597D}" srcOrd="0" destOrd="0" presId="urn:microsoft.com/office/officeart/2005/8/layout/hList3"/>
    <dgm:cxn modelId="{43E0131B-9F1E-4878-A32D-E0EE5EFB7568}" srcId="{CB26E173-08A0-4B06-9F52-68F90770F843}" destId="{C06152E3-681E-4ABB-A49A-F26450C46A85}" srcOrd="2" destOrd="0" parTransId="{A622A8FA-6C54-49FF-BE48-51271A08356C}" sibTransId="{BB639F68-02F4-45BE-A84C-ED5DE1D2499B}"/>
    <dgm:cxn modelId="{AC3B1433-1AA3-4AB0-A4E1-2BBEA85B52C4}" srcId="{CB26E173-08A0-4B06-9F52-68F90770F843}" destId="{3E51C11C-E50A-4E25-B9C1-406F5A731D8C}" srcOrd="1" destOrd="0" parTransId="{D689B369-42E0-4589-AA49-44BFC977F205}" sibTransId="{5CCCB797-3245-4355-8DDA-AA2B527E4D9A}"/>
    <dgm:cxn modelId="{E09E5033-7F01-49EF-BC4F-7E5744772D81}" type="presOf" srcId="{F0FCC11C-D8CB-4CDD-BE0E-B0DF855BA0C3}" destId="{7150E2A6-0205-47AE-9D41-D30AFE726D8A}" srcOrd="0" destOrd="0" presId="urn:microsoft.com/office/officeart/2005/8/layout/hList3"/>
    <dgm:cxn modelId="{165DD95C-D3A2-4B01-BCC5-DBD1B7A0AD72}" type="presOf" srcId="{466A707E-10E1-41B0-8C08-8053A939C1CC}" destId="{E71EE714-071F-4812-AF8A-E5FD87F3A653}" srcOrd="0" destOrd="0" presId="urn:microsoft.com/office/officeart/2005/8/layout/hList3"/>
    <dgm:cxn modelId="{B689214A-49CE-4FEF-AFA9-A28D822D8AE4}" type="presOf" srcId="{3E51C11C-E50A-4E25-B9C1-406F5A731D8C}" destId="{FCA3DC6E-BB89-4B8B-81CA-457CA50C7F80}" srcOrd="0" destOrd="0" presId="urn:microsoft.com/office/officeart/2005/8/layout/hList3"/>
    <dgm:cxn modelId="{F82CAC54-1606-42E6-B87A-49EAE51163EB}" srcId="{DB760584-A539-43D8-A786-5794A6DC65F8}" destId="{CB26E173-08A0-4B06-9F52-68F90770F843}" srcOrd="0" destOrd="0" parTransId="{AEC4E51F-46FD-4857-BD4B-504A60D80F0E}" sibTransId="{DD58FF8B-A8C3-4CFD-B5E5-A3842CB9EFB1}"/>
    <dgm:cxn modelId="{EA656A7D-C711-4746-952D-E0F7F2D9DC6A}" type="presOf" srcId="{C06152E3-681E-4ABB-A49A-F26450C46A85}" destId="{52B4D331-E746-4481-B5F6-92106270537B}" srcOrd="0" destOrd="0" presId="urn:microsoft.com/office/officeart/2005/8/layout/hList3"/>
    <dgm:cxn modelId="{F34AED80-FF52-4D5F-A119-8951694D2E39}" srcId="{DB760584-A539-43D8-A786-5794A6DC65F8}" destId="{AF5DEE6A-2C88-43DD-9DFC-FB24C00EE523}" srcOrd="5" destOrd="0" parTransId="{883BBCF2-2388-45DB-BE75-19EF5F01AE43}" sibTransId="{8DD81F5C-94C6-4B1E-A394-EC8C5679602D}"/>
    <dgm:cxn modelId="{3FAF1399-057D-4C44-B445-947ADFBAFC8F}" srcId="{CB26E173-08A0-4B06-9F52-68F90770F843}" destId="{466A707E-10E1-41B0-8C08-8053A939C1CC}" srcOrd="0" destOrd="0" parTransId="{86DCF552-7EE9-41B7-B539-86A0836E0A5C}" sibTransId="{7D0FDBBB-22F6-459D-B8F3-5B0367DB7FC1}"/>
    <dgm:cxn modelId="{DA0E3BE0-5FB1-405D-A095-873B372B8B69}" srcId="{DB760584-A539-43D8-A786-5794A6DC65F8}" destId="{DE833735-B44C-43A3-AAE0-3BDC5C92CBEA}" srcOrd="1" destOrd="0" parTransId="{EE11BBB5-46F7-4E0A-B061-9B1F088200CA}" sibTransId="{5175A0DB-7706-441E-A1D2-7C8E0365F316}"/>
    <dgm:cxn modelId="{56BB6FE4-391E-49FA-BDB8-06B1DF43B148}" srcId="{CB26E173-08A0-4B06-9F52-68F90770F843}" destId="{F0FCC11C-D8CB-4CDD-BE0E-B0DF855BA0C3}" srcOrd="3" destOrd="0" parTransId="{9FE58AED-968D-4456-8B1F-95DA1FFB953C}" sibTransId="{52E204CD-21C6-466D-98D9-805A310161CC}"/>
    <dgm:cxn modelId="{E0B21AE6-B577-4862-AA7C-2CAB76F44DD8}" type="presOf" srcId="{CB26E173-08A0-4B06-9F52-68F90770F843}" destId="{67F85ACF-85C3-4E33-B20A-228F646DEDDD}" srcOrd="0" destOrd="0" presId="urn:microsoft.com/office/officeart/2005/8/layout/hList3"/>
    <dgm:cxn modelId="{1AECBFEA-57FC-4DED-A3A5-F504EF734761}" srcId="{DB760584-A539-43D8-A786-5794A6DC65F8}" destId="{AB56F7C8-1688-477B-A662-F2ECC410C722}" srcOrd="3" destOrd="0" parTransId="{C2AADE7A-66DC-42C3-830F-3BFB9CB9CB47}" sibTransId="{D633AACC-8BC4-4C41-9980-68743065A1FB}"/>
    <dgm:cxn modelId="{C2EA4AF8-9D89-4033-8A3B-6C5302C4F719}" srcId="{DB760584-A539-43D8-A786-5794A6DC65F8}" destId="{370253CB-9BD5-43AB-9FA8-F9872071E703}" srcOrd="2" destOrd="0" parTransId="{9CB8383F-274F-4D69-9C6C-8AB7C03D2831}" sibTransId="{45F7AEBB-E799-4B2C-B5E3-17DDC73EBC67}"/>
    <dgm:cxn modelId="{4602D3FD-120C-41A1-B9AD-DA7EEB456A6D}" srcId="{DB760584-A539-43D8-A786-5794A6DC65F8}" destId="{723D28B0-86C4-4C5F-83FA-278C03353FB5}" srcOrd="4" destOrd="0" parTransId="{AC58011A-7D07-4111-AC5B-22ED99393824}" sibTransId="{614DC61B-B601-4D5A-AEC5-7CCD078FC00F}"/>
    <dgm:cxn modelId="{E4A445E9-1255-4A1D-8B33-6D14548CBCBB}" type="presParOf" srcId="{E57CA37C-0436-43B9-9570-7A5CC034597D}" destId="{67F85ACF-85C3-4E33-B20A-228F646DEDDD}" srcOrd="0" destOrd="0" presId="urn:microsoft.com/office/officeart/2005/8/layout/hList3"/>
    <dgm:cxn modelId="{66591927-214C-4992-B66D-2AAC5AC2C2E2}" type="presParOf" srcId="{E57CA37C-0436-43B9-9570-7A5CC034597D}" destId="{5D702850-FDA8-448C-B979-A6BE7391310A}" srcOrd="1" destOrd="0" presId="urn:microsoft.com/office/officeart/2005/8/layout/hList3"/>
    <dgm:cxn modelId="{0001FBAE-05B1-4919-98B4-7BAC66BC3FC5}" type="presParOf" srcId="{5D702850-FDA8-448C-B979-A6BE7391310A}" destId="{E71EE714-071F-4812-AF8A-E5FD87F3A653}" srcOrd="0" destOrd="0" presId="urn:microsoft.com/office/officeart/2005/8/layout/hList3"/>
    <dgm:cxn modelId="{87201D5B-8EAA-4424-827C-80693FE254BD}" type="presParOf" srcId="{5D702850-FDA8-448C-B979-A6BE7391310A}" destId="{FCA3DC6E-BB89-4B8B-81CA-457CA50C7F80}" srcOrd="1" destOrd="0" presId="urn:microsoft.com/office/officeart/2005/8/layout/hList3"/>
    <dgm:cxn modelId="{2D047F26-47A6-42D3-8E38-0FBEE85C7E19}" type="presParOf" srcId="{5D702850-FDA8-448C-B979-A6BE7391310A}" destId="{52B4D331-E746-4481-B5F6-92106270537B}" srcOrd="2" destOrd="0" presId="urn:microsoft.com/office/officeart/2005/8/layout/hList3"/>
    <dgm:cxn modelId="{7EDAB8AE-F78B-4177-80E0-EB5A2FB72B3B}" type="presParOf" srcId="{5D702850-FDA8-448C-B979-A6BE7391310A}" destId="{7150E2A6-0205-47AE-9D41-D30AFE726D8A}" srcOrd="3" destOrd="0" presId="urn:microsoft.com/office/officeart/2005/8/layout/hList3"/>
    <dgm:cxn modelId="{23478A9B-3631-4D97-A1DA-68A57AA8375C}" type="presParOf" srcId="{E57CA37C-0436-43B9-9570-7A5CC034597D}" destId="{F656403C-8B73-4147-B38A-204706D57348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49A806-BE9C-4E3B-A554-D0D60F34E66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52D27E-D008-4565-BCFD-007C8D00FE23}">
      <dgm:prSet phldrT="[Text]" custT="1"/>
      <dgm:spPr/>
      <dgm:t>
        <a:bodyPr/>
        <a:lstStyle/>
        <a:p>
          <a:pPr algn="ctr"/>
          <a:r>
            <a:rPr lang="en-US" sz="3600" dirty="0">
              <a:solidFill>
                <a:schemeClr val="tx1"/>
              </a:solidFill>
            </a:rPr>
            <a:t>Paid</a:t>
          </a:r>
        </a:p>
      </dgm:t>
    </dgm:pt>
    <dgm:pt modelId="{7D078713-46E7-45B4-B397-6AC6FACCBFD3}" type="parTrans" cxnId="{F91CF2A4-177E-4A59-8432-557A92F7A73C}">
      <dgm:prSet/>
      <dgm:spPr/>
      <dgm:t>
        <a:bodyPr/>
        <a:lstStyle/>
        <a:p>
          <a:pPr algn="ctr"/>
          <a:endParaRPr lang="en-US" sz="2400"/>
        </a:p>
      </dgm:t>
    </dgm:pt>
    <dgm:pt modelId="{555EB0AB-BD7E-4333-8601-9EAD60DDB1A3}" type="sibTrans" cxnId="{F91CF2A4-177E-4A59-8432-557A92F7A73C}">
      <dgm:prSet/>
      <dgm:spPr/>
      <dgm:t>
        <a:bodyPr/>
        <a:lstStyle/>
        <a:p>
          <a:pPr algn="ctr"/>
          <a:endParaRPr lang="en-US" sz="2400"/>
        </a:p>
      </dgm:t>
    </dgm:pt>
    <dgm:pt modelId="{86AF0013-31D3-4691-A657-75BE270D7708}">
      <dgm:prSet phldrT="[Text]" custT="1"/>
      <dgm:spPr/>
      <dgm:t>
        <a:bodyPr/>
        <a:lstStyle/>
        <a:p>
          <a:pPr algn="ctr"/>
          <a:r>
            <a:rPr lang="en-US" sz="3600" dirty="0">
              <a:solidFill>
                <a:schemeClr val="tx1"/>
              </a:solidFill>
            </a:rPr>
            <a:t>Unpaid</a:t>
          </a:r>
        </a:p>
      </dgm:t>
    </dgm:pt>
    <dgm:pt modelId="{0C95F4F4-E023-4303-B8DE-FA6BFE375588}" type="parTrans" cxnId="{2B6301CE-4C20-496F-8549-0FA77E3AB714}">
      <dgm:prSet/>
      <dgm:spPr/>
      <dgm:t>
        <a:bodyPr/>
        <a:lstStyle/>
        <a:p>
          <a:pPr algn="ctr"/>
          <a:endParaRPr lang="en-US" sz="2400"/>
        </a:p>
      </dgm:t>
    </dgm:pt>
    <dgm:pt modelId="{06D4445E-1F00-422B-B793-1A1B2AC993FF}" type="sibTrans" cxnId="{2B6301CE-4C20-496F-8549-0FA77E3AB714}">
      <dgm:prSet/>
      <dgm:spPr/>
      <dgm:t>
        <a:bodyPr/>
        <a:lstStyle/>
        <a:p>
          <a:pPr algn="ctr"/>
          <a:endParaRPr lang="en-US" sz="2400"/>
        </a:p>
      </dgm:t>
    </dgm:pt>
    <dgm:pt modelId="{CE500330-8CF9-4060-A139-1847DBFF2FE5}">
      <dgm:prSet phldrT="[Text]" custT="1"/>
      <dgm:spPr/>
      <dgm:t>
        <a:bodyPr/>
        <a:lstStyle/>
        <a:p>
          <a:pPr algn="ctr"/>
          <a:r>
            <a:rPr lang="en-US" sz="3600" dirty="0">
              <a:solidFill>
                <a:schemeClr val="tx1"/>
              </a:solidFill>
            </a:rPr>
            <a:t>Volunteer</a:t>
          </a:r>
        </a:p>
      </dgm:t>
    </dgm:pt>
    <dgm:pt modelId="{C3A763D4-B4B9-448B-8AA1-B0C000007B29}" type="parTrans" cxnId="{78C07999-BEE6-4AE8-9D59-44E5930600BB}">
      <dgm:prSet/>
      <dgm:spPr/>
      <dgm:t>
        <a:bodyPr/>
        <a:lstStyle/>
        <a:p>
          <a:pPr algn="ctr"/>
          <a:endParaRPr lang="en-US" sz="2400"/>
        </a:p>
      </dgm:t>
    </dgm:pt>
    <dgm:pt modelId="{60214BD8-4E70-4CA5-9442-43FF1EC68FD2}" type="sibTrans" cxnId="{78C07999-BEE6-4AE8-9D59-44E5930600BB}">
      <dgm:prSet/>
      <dgm:spPr/>
      <dgm:t>
        <a:bodyPr/>
        <a:lstStyle/>
        <a:p>
          <a:pPr algn="ctr"/>
          <a:endParaRPr lang="en-US" sz="2400"/>
        </a:p>
      </dgm:t>
    </dgm:pt>
    <dgm:pt modelId="{D51F07F7-9E13-4FA8-B68D-D70F35636328}">
      <dgm:prSet phldrT="[Text]" custT="1"/>
      <dgm:spPr/>
      <dgm:t>
        <a:bodyPr/>
        <a:lstStyle/>
        <a:p>
          <a:pPr algn="ctr"/>
          <a:r>
            <a:rPr lang="en-US" sz="3600" dirty="0">
              <a:solidFill>
                <a:schemeClr val="tx1"/>
              </a:solidFill>
            </a:rPr>
            <a:t>Classroom</a:t>
          </a:r>
        </a:p>
      </dgm:t>
    </dgm:pt>
    <dgm:pt modelId="{3D3AAE94-3421-49AA-A488-F625250DD494}" type="parTrans" cxnId="{9D970BA1-864C-49A6-8220-2A12FC404874}">
      <dgm:prSet/>
      <dgm:spPr/>
      <dgm:t>
        <a:bodyPr/>
        <a:lstStyle/>
        <a:p>
          <a:pPr algn="ctr"/>
          <a:endParaRPr lang="en-US" sz="2400"/>
        </a:p>
      </dgm:t>
    </dgm:pt>
    <dgm:pt modelId="{4BC76B6B-5286-4AC1-B53F-830DA5528101}" type="sibTrans" cxnId="{9D970BA1-864C-49A6-8220-2A12FC404874}">
      <dgm:prSet/>
      <dgm:spPr/>
      <dgm:t>
        <a:bodyPr/>
        <a:lstStyle/>
        <a:p>
          <a:pPr algn="ctr"/>
          <a:endParaRPr lang="en-US" sz="2400"/>
        </a:p>
      </dgm:t>
    </dgm:pt>
    <dgm:pt modelId="{42DABFA2-7A65-4E88-89E0-C01A9AB06CEC}" type="pres">
      <dgm:prSet presAssocID="{1449A806-BE9C-4E3B-A554-D0D60F34E669}" presName="linear" presStyleCnt="0">
        <dgm:presLayoutVars>
          <dgm:animLvl val="lvl"/>
          <dgm:resizeHandles val="exact"/>
        </dgm:presLayoutVars>
      </dgm:prSet>
      <dgm:spPr/>
    </dgm:pt>
    <dgm:pt modelId="{F10E78D8-5EB2-4073-909A-691B639AA4AD}" type="pres">
      <dgm:prSet presAssocID="{8D52D27E-D008-4565-BCFD-007C8D00FE23}" presName="parentText" presStyleLbl="node1" presStyleIdx="0" presStyleCnt="4" custLinFactNeighborY="2941">
        <dgm:presLayoutVars>
          <dgm:chMax val="0"/>
          <dgm:bulletEnabled val="1"/>
        </dgm:presLayoutVars>
      </dgm:prSet>
      <dgm:spPr/>
    </dgm:pt>
    <dgm:pt modelId="{08151AF8-440E-4F56-AEC9-74CA80B99EC0}" type="pres">
      <dgm:prSet presAssocID="{555EB0AB-BD7E-4333-8601-9EAD60DDB1A3}" presName="spacer" presStyleCnt="0"/>
      <dgm:spPr/>
    </dgm:pt>
    <dgm:pt modelId="{468CDD99-61DF-4325-94EC-FD6B4DB6743F}" type="pres">
      <dgm:prSet presAssocID="{86AF0013-31D3-4691-A657-75BE270D77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3A4FDC-4BAF-4610-9BCB-AE98714A6AE3}" type="pres">
      <dgm:prSet presAssocID="{06D4445E-1F00-422B-B793-1A1B2AC993FF}" presName="spacer" presStyleCnt="0"/>
      <dgm:spPr/>
    </dgm:pt>
    <dgm:pt modelId="{5398271B-E032-4470-B7C4-983E36D51DC5}" type="pres">
      <dgm:prSet presAssocID="{CE500330-8CF9-4060-A139-1847DBFF2F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9B1043-B087-4FA6-B9C7-F0404E5061CE}" type="pres">
      <dgm:prSet presAssocID="{60214BD8-4E70-4CA5-9442-43FF1EC68FD2}" presName="spacer" presStyleCnt="0"/>
      <dgm:spPr/>
    </dgm:pt>
    <dgm:pt modelId="{3F8D9C3D-669E-418D-B59A-E72C1101322F}" type="pres">
      <dgm:prSet presAssocID="{D51F07F7-9E13-4FA8-B68D-D70F3563632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F54B33-8CE4-4899-B67A-DBB72E09D000}" type="presOf" srcId="{D51F07F7-9E13-4FA8-B68D-D70F35636328}" destId="{3F8D9C3D-669E-418D-B59A-E72C1101322F}" srcOrd="0" destOrd="0" presId="urn:microsoft.com/office/officeart/2005/8/layout/vList2"/>
    <dgm:cxn modelId="{135BA071-8E04-4B56-B9EF-5FE824954084}" type="presOf" srcId="{8D52D27E-D008-4565-BCFD-007C8D00FE23}" destId="{F10E78D8-5EB2-4073-909A-691B639AA4AD}" srcOrd="0" destOrd="0" presId="urn:microsoft.com/office/officeart/2005/8/layout/vList2"/>
    <dgm:cxn modelId="{ADFAEA8B-5C08-4627-872F-60D37B072567}" type="presOf" srcId="{86AF0013-31D3-4691-A657-75BE270D7708}" destId="{468CDD99-61DF-4325-94EC-FD6B4DB6743F}" srcOrd="0" destOrd="0" presId="urn:microsoft.com/office/officeart/2005/8/layout/vList2"/>
    <dgm:cxn modelId="{BD4C1692-8A91-415B-BEEF-49378439BDCD}" type="presOf" srcId="{1449A806-BE9C-4E3B-A554-D0D60F34E669}" destId="{42DABFA2-7A65-4E88-89E0-C01A9AB06CEC}" srcOrd="0" destOrd="0" presId="urn:microsoft.com/office/officeart/2005/8/layout/vList2"/>
    <dgm:cxn modelId="{78C07999-BEE6-4AE8-9D59-44E5930600BB}" srcId="{1449A806-BE9C-4E3B-A554-D0D60F34E669}" destId="{CE500330-8CF9-4060-A139-1847DBFF2FE5}" srcOrd="2" destOrd="0" parTransId="{C3A763D4-B4B9-448B-8AA1-B0C000007B29}" sibTransId="{60214BD8-4E70-4CA5-9442-43FF1EC68FD2}"/>
    <dgm:cxn modelId="{9D970BA1-864C-49A6-8220-2A12FC404874}" srcId="{1449A806-BE9C-4E3B-A554-D0D60F34E669}" destId="{D51F07F7-9E13-4FA8-B68D-D70F35636328}" srcOrd="3" destOrd="0" parTransId="{3D3AAE94-3421-49AA-A488-F625250DD494}" sibTransId="{4BC76B6B-5286-4AC1-B53F-830DA5528101}"/>
    <dgm:cxn modelId="{F91CF2A4-177E-4A59-8432-557A92F7A73C}" srcId="{1449A806-BE9C-4E3B-A554-D0D60F34E669}" destId="{8D52D27E-D008-4565-BCFD-007C8D00FE23}" srcOrd="0" destOrd="0" parTransId="{7D078713-46E7-45B4-B397-6AC6FACCBFD3}" sibTransId="{555EB0AB-BD7E-4333-8601-9EAD60DDB1A3}"/>
    <dgm:cxn modelId="{2B6301CE-4C20-496F-8549-0FA77E3AB714}" srcId="{1449A806-BE9C-4E3B-A554-D0D60F34E669}" destId="{86AF0013-31D3-4691-A657-75BE270D7708}" srcOrd="1" destOrd="0" parTransId="{0C95F4F4-E023-4303-B8DE-FA6BFE375588}" sibTransId="{06D4445E-1F00-422B-B793-1A1B2AC993FF}"/>
    <dgm:cxn modelId="{9F4038CE-DC67-4929-93E6-EC38F3FD0487}" type="presOf" srcId="{CE500330-8CF9-4060-A139-1847DBFF2FE5}" destId="{5398271B-E032-4470-B7C4-983E36D51DC5}" srcOrd="0" destOrd="0" presId="urn:microsoft.com/office/officeart/2005/8/layout/vList2"/>
    <dgm:cxn modelId="{7F84ADBD-92AA-486F-A597-2D5AB20BE124}" type="presParOf" srcId="{42DABFA2-7A65-4E88-89E0-C01A9AB06CEC}" destId="{F10E78D8-5EB2-4073-909A-691B639AA4AD}" srcOrd="0" destOrd="0" presId="urn:microsoft.com/office/officeart/2005/8/layout/vList2"/>
    <dgm:cxn modelId="{483FF4DC-E15E-42BE-806E-1D842B1A3CC9}" type="presParOf" srcId="{42DABFA2-7A65-4E88-89E0-C01A9AB06CEC}" destId="{08151AF8-440E-4F56-AEC9-74CA80B99EC0}" srcOrd="1" destOrd="0" presId="urn:microsoft.com/office/officeart/2005/8/layout/vList2"/>
    <dgm:cxn modelId="{36FCE719-9C69-4838-8698-5C152A7186F1}" type="presParOf" srcId="{42DABFA2-7A65-4E88-89E0-C01A9AB06CEC}" destId="{468CDD99-61DF-4325-94EC-FD6B4DB6743F}" srcOrd="2" destOrd="0" presId="urn:microsoft.com/office/officeart/2005/8/layout/vList2"/>
    <dgm:cxn modelId="{4E734D37-2350-438C-B064-5BEE07B8D706}" type="presParOf" srcId="{42DABFA2-7A65-4E88-89E0-C01A9AB06CEC}" destId="{2B3A4FDC-4BAF-4610-9BCB-AE98714A6AE3}" srcOrd="3" destOrd="0" presId="urn:microsoft.com/office/officeart/2005/8/layout/vList2"/>
    <dgm:cxn modelId="{9F904F8B-0778-4DD0-A9B2-C16D95946F6F}" type="presParOf" srcId="{42DABFA2-7A65-4E88-89E0-C01A9AB06CEC}" destId="{5398271B-E032-4470-B7C4-983E36D51DC5}" srcOrd="4" destOrd="0" presId="urn:microsoft.com/office/officeart/2005/8/layout/vList2"/>
    <dgm:cxn modelId="{C701CFB4-4911-43D5-BAA8-1945AF451C90}" type="presParOf" srcId="{42DABFA2-7A65-4E88-89E0-C01A9AB06CEC}" destId="{CA9B1043-B087-4FA6-B9C7-F0404E5061CE}" srcOrd="5" destOrd="0" presId="urn:microsoft.com/office/officeart/2005/8/layout/vList2"/>
    <dgm:cxn modelId="{50C4AECE-7B18-4151-B08E-199C161E633C}" type="presParOf" srcId="{42DABFA2-7A65-4E88-89E0-C01A9AB06CEC}" destId="{3F8D9C3D-669E-418D-B59A-E72C110132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6760"/>
          <a:ext cx="9065173" cy="885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7975" y="199323"/>
          <a:ext cx="487228" cy="4872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23180" y="1"/>
          <a:ext cx="4079327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Name and Contact Info</a:t>
          </a:r>
        </a:p>
      </dsp:txBody>
      <dsp:txXfrm>
        <a:off x="1023180" y="1"/>
        <a:ext cx="4079327" cy="885870"/>
      </dsp:txXfrm>
    </dsp:sp>
    <dsp:sp modelId="{23E53F7F-EE8D-4C4E-ACF7-78A5D1F26962}">
      <dsp:nvSpPr>
        <dsp:cNvPr id="0" name=""/>
        <dsp:cNvSpPr/>
      </dsp:nvSpPr>
      <dsp:spPr>
        <a:xfrm>
          <a:off x="5102508" y="6760"/>
          <a:ext cx="3961664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Complete address, phone, email</a:t>
          </a:r>
        </a:p>
      </dsp:txBody>
      <dsp:txXfrm>
        <a:off x="5102508" y="6760"/>
        <a:ext cx="3961664" cy="885870"/>
      </dsp:txXfrm>
    </dsp:sp>
    <dsp:sp modelId="{B58CA141-504B-412A-818E-73651C363A3D}">
      <dsp:nvSpPr>
        <dsp:cNvPr id="0" name=""/>
        <dsp:cNvSpPr/>
      </dsp:nvSpPr>
      <dsp:spPr>
        <a:xfrm>
          <a:off x="0" y="1114099"/>
          <a:ext cx="9065173" cy="885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7975" y="1313419"/>
          <a:ext cx="487228" cy="4872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23180" y="1114099"/>
          <a:ext cx="4079327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Objective</a:t>
          </a:r>
        </a:p>
      </dsp:txBody>
      <dsp:txXfrm>
        <a:off x="1023180" y="1114099"/>
        <a:ext cx="4079327" cy="885870"/>
      </dsp:txXfrm>
    </dsp:sp>
    <dsp:sp modelId="{1270AC58-D74A-4B4C-9AE5-8DA5EE82600C}">
      <dsp:nvSpPr>
        <dsp:cNvPr id="0" name=""/>
        <dsp:cNvSpPr/>
      </dsp:nvSpPr>
      <dsp:spPr>
        <a:xfrm>
          <a:off x="5102508" y="1114099"/>
          <a:ext cx="3961664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Next year I plan to …</a:t>
          </a:r>
        </a:p>
      </dsp:txBody>
      <dsp:txXfrm>
        <a:off x="5102508" y="1114099"/>
        <a:ext cx="3961664" cy="885870"/>
      </dsp:txXfrm>
    </dsp:sp>
    <dsp:sp modelId="{2DD6782C-3741-43AC-8E3F-C7C2A5A092FE}">
      <dsp:nvSpPr>
        <dsp:cNvPr id="0" name=""/>
        <dsp:cNvSpPr/>
      </dsp:nvSpPr>
      <dsp:spPr>
        <a:xfrm>
          <a:off x="0" y="2221437"/>
          <a:ext cx="9065173" cy="885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7975" y="2420758"/>
          <a:ext cx="487228" cy="4872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23180" y="2221437"/>
          <a:ext cx="8040992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Education</a:t>
          </a:r>
        </a:p>
      </dsp:txBody>
      <dsp:txXfrm>
        <a:off x="1023180" y="2221437"/>
        <a:ext cx="8040992" cy="885870"/>
      </dsp:txXfrm>
    </dsp:sp>
    <dsp:sp modelId="{8F2C6B85-9993-406A-A4E7-D44C1162D1C7}">
      <dsp:nvSpPr>
        <dsp:cNvPr id="0" name=""/>
        <dsp:cNvSpPr/>
      </dsp:nvSpPr>
      <dsp:spPr>
        <a:xfrm>
          <a:off x="0" y="3328775"/>
          <a:ext cx="9065173" cy="885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CD24A-F50E-45F8-8578-B3467C610F91}">
      <dsp:nvSpPr>
        <dsp:cNvPr id="0" name=""/>
        <dsp:cNvSpPr/>
      </dsp:nvSpPr>
      <dsp:spPr>
        <a:xfrm>
          <a:off x="267975" y="3528096"/>
          <a:ext cx="487228" cy="4872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A1FAD-03CF-4C73-A8F0-35E1301791AD}">
      <dsp:nvSpPr>
        <dsp:cNvPr id="0" name=""/>
        <dsp:cNvSpPr/>
      </dsp:nvSpPr>
      <dsp:spPr>
        <a:xfrm>
          <a:off x="1023180" y="3328775"/>
          <a:ext cx="8040992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Skills/Honors/Activities</a:t>
          </a:r>
        </a:p>
      </dsp:txBody>
      <dsp:txXfrm>
        <a:off x="1023180" y="3328775"/>
        <a:ext cx="8040992" cy="885870"/>
      </dsp:txXfrm>
    </dsp:sp>
    <dsp:sp modelId="{4F3B375B-0FAF-420D-9FE7-D49E1E366959}">
      <dsp:nvSpPr>
        <dsp:cNvPr id="0" name=""/>
        <dsp:cNvSpPr/>
      </dsp:nvSpPr>
      <dsp:spPr>
        <a:xfrm>
          <a:off x="0" y="4436113"/>
          <a:ext cx="9065173" cy="885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36808-CE9C-41C0-8FFB-115AA6C679AD}">
      <dsp:nvSpPr>
        <dsp:cNvPr id="0" name=""/>
        <dsp:cNvSpPr/>
      </dsp:nvSpPr>
      <dsp:spPr>
        <a:xfrm>
          <a:off x="267975" y="4635434"/>
          <a:ext cx="487228" cy="4872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E0643-DD16-4355-A7CC-0E8C84975EB4}">
      <dsp:nvSpPr>
        <dsp:cNvPr id="0" name=""/>
        <dsp:cNvSpPr/>
      </dsp:nvSpPr>
      <dsp:spPr>
        <a:xfrm>
          <a:off x="1023180" y="4436113"/>
          <a:ext cx="4079327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Experience</a:t>
          </a:r>
        </a:p>
      </dsp:txBody>
      <dsp:txXfrm>
        <a:off x="1023180" y="4436113"/>
        <a:ext cx="4079327" cy="885870"/>
      </dsp:txXfrm>
    </dsp:sp>
    <dsp:sp modelId="{BD4CBD9E-13E1-443C-A373-9525F542AAB2}">
      <dsp:nvSpPr>
        <dsp:cNvPr id="0" name=""/>
        <dsp:cNvSpPr/>
      </dsp:nvSpPr>
      <dsp:spPr>
        <a:xfrm>
          <a:off x="5102508" y="4436113"/>
          <a:ext cx="3961664" cy="8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" tIns="93755" rIns="93755" bIns="93755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Paid, Non-paid, Classroom</a:t>
          </a:r>
        </a:p>
      </dsp:txBody>
      <dsp:txXfrm>
        <a:off x="5102508" y="4436113"/>
        <a:ext cx="3961664" cy="8858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EF453-D106-4751-A23A-4B2E02820172}">
      <dsp:nvSpPr>
        <dsp:cNvPr id="0" name=""/>
        <dsp:cNvSpPr/>
      </dsp:nvSpPr>
      <dsp:spPr>
        <a:xfrm>
          <a:off x="2278504" y="1033339"/>
          <a:ext cx="3031764" cy="3032286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Student Projects</a:t>
          </a:r>
        </a:p>
      </dsp:txBody>
      <dsp:txXfrm>
        <a:off x="2722496" y="1477407"/>
        <a:ext cx="2143780" cy="2144150"/>
      </dsp:txXfrm>
    </dsp:sp>
    <dsp:sp modelId="{4311A723-F765-420B-A900-91DBFA258B5E}">
      <dsp:nvSpPr>
        <dsp:cNvPr id="0" name=""/>
        <dsp:cNvSpPr/>
      </dsp:nvSpPr>
      <dsp:spPr>
        <a:xfrm>
          <a:off x="3210733" y="3840209"/>
          <a:ext cx="244406" cy="24438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D01C36-F4A9-44C4-B77D-3625A1B98EC9}">
      <dsp:nvSpPr>
        <dsp:cNvPr id="0" name=""/>
        <dsp:cNvSpPr/>
      </dsp:nvSpPr>
      <dsp:spPr>
        <a:xfrm>
          <a:off x="5505545" y="2263919"/>
          <a:ext cx="244406" cy="244381"/>
        </a:xfrm>
        <a:prstGeom prst="ellipse">
          <a:avLst/>
        </a:prstGeom>
        <a:solidFill>
          <a:schemeClr val="accent1">
            <a:shade val="50000"/>
            <a:hueOff val="-47744"/>
            <a:satOff val="-575"/>
            <a:lumOff val="476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3A2C2D-04EA-4AC2-BEB4-85283926F017}">
      <dsp:nvSpPr>
        <dsp:cNvPr id="0" name=""/>
        <dsp:cNvSpPr/>
      </dsp:nvSpPr>
      <dsp:spPr>
        <a:xfrm>
          <a:off x="4337616" y="4100305"/>
          <a:ext cx="337070" cy="337582"/>
        </a:xfrm>
        <a:prstGeom prst="ellipse">
          <a:avLst/>
        </a:prstGeom>
        <a:solidFill>
          <a:schemeClr val="accent1">
            <a:shade val="50000"/>
            <a:hueOff val="-95488"/>
            <a:satOff val="-1149"/>
            <a:lumOff val="9531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C24DD-21BD-470D-8B3B-2A154C43035C}">
      <dsp:nvSpPr>
        <dsp:cNvPr id="0" name=""/>
        <dsp:cNvSpPr/>
      </dsp:nvSpPr>
      <dsp:spPr>
        <a:xfrm>
          <a:off x="3279142" y="1374173"/>
          <a:ext cx="244406" cy="244381"/>
        </a:xfrm>
        <a:prstGeom prst="ellipse">
          <a:avLst/>
        </a:prstGeom>
        <a:solidFill>
          <a:schemeClr val="accent1">
            <a:shade val="50000"/>
            <a:hueOff val="-143232"/>
            <a:satOff val="-1724"/>
            <a:lumOff val="14297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5382B5-1733-4503-A684-C8CFAE7F8F47}">
      <dsp:nvSpPr>
        <dsp:cNvPr id="0" name=""/>
        <dsp:cNvSpPr/>
      </dsp:nvSpPr>
      <dsp:spPr>
        <a:xfrm>
          <a:off x="2509851" y="2772731"/>
          <a:ext cx="244406" cy="244381"/>
        </a:xfrm>
        <a:prstGeom prst="ellipse">
          <a:avLst/>
        </a:prstGeom>
        <a:solidFill>
          <a:schemeClr val="accent1">
            <a:shade val="50000"/>
            <a:hueOff val="-190976"/>
            <a:satOff val="-2299"/>
            <a:lumOff val="19062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8E0AB3-3FDF-41C5-BF5A-8D01B4030011}">
      <dsp:nvSpPr>
        <dsp:cNvPr id="0" name=""/>
        <dsp:cNvSpPr/>
      </dsp:nvSpPr>
      <dsp:spPr>
        <a:xfrm>
          <a:off x="1308362" y="1561363"/>
          <a:ext cx="1277337" cy="1271270"/>
        </a:xfrm>
        <a:prstGeom prst="ellipse">
          <a:avLst/>
        </a:prstGeom>
        <a:solidFill>
          <a:schemeClr val="accent1">
            <a:shade val="50000"/>
            <a:hueOff val="-238719"/>
            <a:satOff val="-2873"/>
            <a:lumOff val="23828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Leadership &amp; Collaboration</a:t>
          </a:r>
          <a:endParaRPr lang="en-US" sz="500" kern="1200" dirty="0"/>
        </a:p>
      </dsp:txBody>
      <dsp:txXfrm>
        <a:off x="1495424" y="1747536"/>
        <a:ext cx="903213" cy="898924"/>
      </dsp:txXfrm>
    </dsp:sp>
    <dsp:sp modelId="{074F19B1-1D58-4698-AA0D-B685BD1AFDD5}">
      <dsp:nvSpPr>
        <dsp:cNvPr id="0" name=""/>
        <dsp:cNvSpPr/>
      </dsp:nvSpPr>
      <dsp:spPr>
        <a:xfrm>
          <a:off x="3667830" y="1385011"/>
          <a:ext cx="337070" cy="337582"/>
        </a:xfrm>
        <a:prstGeom prst="ellipse">
          <a:avLst/>
        </a:prstGeom>
        <a:solidFill>
          <a:schemeClr val="accent1">
            <a:shade val="50000"/>
            <a:hueOff val="-286463"/>
            <a:satOff val="-3448"/>
            <a:lumOff val="28593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2D8FC-626E-4FA2-99C2-1D559A1F2081}">
      <dsp:nvSpPr>
        <dsp:cNvPr id="0" name=""/>
        <dsp:cNvSpPr/>
      </dsp:nvSpPr>
      <dsp:spPr>
        <a:xfrm>
          <a:off x="1447023" y="3174255"/>
          <a:ext cx="609462" cy="609600"/>
        </a:xfrm>
        <a:prstGeom prst="ellipse">
          <a:avLst/>
        </a:prstGeom>
        <a:solidFill>
          <a:schemeClr val="accent1">
            <a:shade val="50000"/>
            <a:hueOff val="-334207"/>
            <a:satOff val="-4022"/>
            <a:lumOff val="33359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DB810-D8D2-41CC-992A-B0400C11040C}">
      <dsp:nvSpPr>
        <dsp:cNvPr id="0" name=""/>
        <dsp:cNvSpPr/>
      </dsp:nvSpPr>
      <dsp:spPr>
        <a:xfrm>
          <a:off x="5621841" y="1000827"/>
          <a:ext cx="1232606" cy="1232746"/>
        </a:xfrm>
        <a:prstGeom prst="ellipse">
          <a:avLst/>
        </a:prstGeom>
        <a:solidFill>
          <a:schemeClr val="accent1">
            <a:shade val="50000"/>
            <a:hueOff val="-381951"/>
            <a:satOff val="-4597"/>
            <a:lumOff val="38125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entury Gothic" panose="020B0502020202020204"/>
              <a:ea typeface="+mn-ea"/>
              <a:cs typeface="+mn-cs"/>
            </a:rPr>
            <a:t>Time </a:t>
          </a:r>
          <a:r>
            <a:rPr lang="en-US" sz="900" kern="1200" dirty="0">
              <a:latin typeface="Century Gothic" panose="020B0502020202020204"/>
              <a:ea typeface="+mn-ea"/>
              <a:cs typeface="+mn-cs"/>
            </a:rPr>
            <a:t>Management</a:t>
          </a:r>
          <a:endParaRPr lang="en-US" sz="1100" kern="1200" dirty="0">
            <a:latin typeface="Century Gothic" panose="020B0502020202020204"/>
            <a:ea typeface="+mn-ea"/>
            <a:cs typeface="+mn-cs"/>
          </a:endParaRPr>
        </a:p>
      </dsp:txBody>
      <dsp:txXfrm>
        <a:off x="5802352" y="1181358"/>
        <a:ext cx="871584" cy="871684"/>
      </dsp:txXfrm>
    </dsp:sp>
    <dsp:sp modelId="{0F54F4DE-A975-4FA9-83FF-A5E81A2DFE23}">
      <dsp:nvSpPr>
        <dsp:cNvPr id="0" name=""/>
        <dsp:cNvSpPr/>
      </dsp:nvSpPr>
      <dsp:spPr>
        <a:xfrm>
          <a:off x="5071459" y="1851558"/>
          <a:ext cx="337070" cy="337582"/>
        </a:xfrm>
        <a:prstGeom prst="ellipse">
          <a:avLst/>
        </a:prstGeom>
        <a:solidFill>
          <a:schemeClr val="accent1">
            <a:shade val="50000"/>
            <a:hueOff val="-429695"/>
            <a:satOff val="-5172"/>
            <a:lumOff val="4289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1EBC0C-8A5C-41CE-8FA7-13359DD7CAC6}">
      <dsp:nvSpPr>
        <dsp:cNvPr id="0" name=""/>
        <dsp:cNvSpPr/>
      </dsp:nvSpPr>
      <dsp:spPr>
        <a:xfrm>
          <a:off x="1215054" y="3899814"/>
          <a:ext cx="244406" cy="244381"/>
        </a:xfrm>
        <a:prstGeom prst="ellipse">
          <a:avLst/>
        </a:prstGeom>
        <a:solidFill>
          <a:schemeClr val="accent1">
            <a:shade val="50000"/>
            <a:hueOff val="-429695"/>
            <a:satOff val="-5172"/>
            <a:lumOff val="4289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8388EF-E4F9-4523-8903-D6D98B0F02FA}">
      <dsp:nvSpPr>
        <dsp:cNvPr id="0" name=""/>
        <dsp:cNvSpPr/>
      </dsp:nvSpPr>
      <dsp:spPr>
        <a:xfrm>
          <a:off x="3650416" y="3551936"/>
          <a:ext cx="244406" cy="244381"/>
        </a:xfrm>
        <a:prstGeom prst="ellipse">
          <a:avLst/>
        </a:prstGeom>
        <a:solidFill>
          <a:schemeClr val="accent1">
            <a:shade val="50000"/>
            <a:hueOff val="-381951"/>
            <a:satOff val="-4597"/>
            <a:lumOff val="38125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345B97-392F-4B24-B66A-45D6F007E0B9}">
      <dsp:nvSpPr>
        <dsp:cNvPr id="0" name=""/>
        <dsp:cNvSpPr/>
      </dsp:nvSpPr>
      <dsp:spPr>
        <a:xfrm>
          <a:off x="6186932" y="3101874"/>
          <a:ext cx="1232606" cy="1232746"/>
        </a:xfrm>
        <a:prstGeom prst="ellipse">
          <a:avLst/>
        </a:prstGeom>
        <a:solidFill>
          <a:schemeClr val="accent1">
            <a:shade val="50000"/>
            <a:hueOff val="-334207"/>
            <a:satOff val="-4022"/>
            <a:lumOff val="33359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Century Gothic" panose="020B0502020202020204"/>
              <a:ea typeface="+mn-ea"/>
              <a:cs typeface="+mn-cs"/>
            </a:rPr>
            <a:t>Organizational</a:t>
          </a:r>
          <a:r>
            <a:rPr lang="en-US" sz="1100" kern="1200" dirty="0">
              <a:latin typeface="Century Gothic" panose="020B0502020202020204"/>
              <a:ea typeface="+mn-ea"/>
              <a:cs typeface="+mn-cs"/>
            </a:rPr>
            <a:t> Skills</a:t>
          </a:r>
        </a:p>
      </dsp:txBody>
      <dsp:txXfrm>
        <a:off x="6367443" y="3282405"/>
        <a:ext cx="871584" cy="871684"/>
      </dsp:txXfrm>
    </dsp:sp>
    <dsp:sp modelId="{504C6B35-D363-489E-B3D2-9CEFCB8DB60B}">
      <dsp:nvSpPr>
        <dsp:cNvPr id="0" name=""/>
        <dsp:cNvSpPr/>
      </dsp:nvSpPr>
      <dsp:spPr>
        <a:xfrm>
          <a:off x="5853810" y="3088098"/>
          <a:ext cx="244406" cy="244381"/>
        </a:xfrm>
        <a:prstGeom prst="ellipse">
          <a:avLst/>
        </a:prstGeom>
        <a:solidFill>
          <a:schemeClr val="accent1">
            <a:shade val="50000"/>
            <a:hueOff val="-286463"/>
            <a:satOff val="-3448"/>
            <a:lumOff val="28593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FC30F-25D3-4AEF-B402-E5462E855C52}">
      <dsp:nvSpPr>
        <dsp:cNvPr id="0" name=""/>
        <dsp:cNvSpPr/>
      </dsp:nvSpPr>
      <dsp:spPr>
        <a:xfrm>
          <a:off x="2663461" y="4185920"/>
          <a:ext cx="1232606" cy="1232746"/>
        </a:xfrm>
        <a:prstGeom prst="ellipse">
          <a:avLst/>
        </a:prstGeom>
        <a:solidFill>
          <a:schemeClr val="accent1">
            <a:shade val="50000"/>
            <a:hueOff val="-238719"/>
            <a:satOff val="-2873"/>
            <a:lumOff val="23828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latin typeface="Century Gothic" panose="020B0502020202020204"/>
              <a:ea typeface="+mn-ea"/>
              <a:cs typeface="+mn-cs"/>
            </a:rPr>
            <a:t>Communication</a:t>
          </a:r>
          <a:r>
            <a:rPr lang="en-US" sz="1100" kern="1200" dirty="0">
              <a:latin typeface="Century Gothic" panose="020B0502020202020204"/>
              <a:ea typeface="+mn-ea"/>
              <a:cs typeface="+mn-cs"/>
            </a:rPr>
            <a:t> Skills</a:t>
          </a:r>
        </a:p>
      </dsp:txBody>
      <dsp:txXfrm>
        <a:off x="2843972" y="4366451"/>
        <a:ext cx="871584" cy="871684"/>
      </dsp:txXfrm>
    </dsp:sp>
    <dsp:sp modelId="{CC4B47D3-BA9F-4117-ADE8-64486B87B81F}">
      <dsp:nvSpPr>
        <dsp:cNvPr id="0" name=""/>
        <dsp:cNvSpPr/>
      </dsp:nvSpPr>
      <dsp:spPr>
        <a:xfrm>
          <a:off x="3764224" y="4144196"/>
          <a:ext cx="244406" cy="244381"/>
        </a:xfrm>
        <a:prstGeom prst="ellipse">
          <a:avLst/>
        </a:prstGeom>
        <a:solidFill>
          <a:schemeClr val="accent1">
            <a:shade val="50000"/>
            <a:hueOff val="-190976"/>
            <a:satOff val="-2299"/>
            <a:lumOff val="19062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1F443-4929-462B-9834-B3C8174A7E87}">
      <dsp:nvSpPr>
        <dsp:cNvPr id="0" name=""/>
        <dsp:cNvSpPr/>
      </dsp:nvSpPr>
      <dsp:spPr>
        <a:xfrm>
          <a:off x="3854100" y="0"/>
          <a:ext cx="1232606" cy="1232746"/>
        </a:xfrm>
        <a:prstGeom prst="ellipse">
          <a:avLst/>
        </a:prstGeom>
        <a:solidFill>
          <a:schemeClr val="accent1">
            <a:shade val="50000"/>
            <a:hueOff val="-143232"/>
            <a:satOff val="-1724"/>
            <a:lumOff val="14297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 panose="020B0502020202020204"/>
              <a:ea typeface="+mn-ea"/>
              <a:cs typeface="+mn-cs"/>
            </a:rPr>
            <a:t>Presentations</a:t>
          </a:r>
          <a:endParaRPr lang="en-US" sz="1100" kern="1200" dirty="0">
            <a:latin typeface="Century Gothic" panose="020B0502020202020204"/>
            <a:ea typeface="+mn-ea"/>
            <a:cs typeface="+mn-cs"/>
          </a:endParaRPr>
        </a:p>
      </dsp:txBody>
      <dsp:txXfrm>
        <a:off x="4034611" y="180531"/>
        <a:ext cx="871584" cy="871684"/>
      </dsp:txXfrm>
    </dsp:sp>
    <dsp:sp modelId="{00528848-A352-4A62-8262-0894E763608D}">
      <dsp:nvSpPr>
        <dsp:cNvPr id="0" name=""/>
        <dsp:cNvSpPr/>
      </dsp:nvSpPr>
      <dsp:spPr>
        <a:xfrm>
          <a:off x="2318928" y="1336243"/>
          <a:ext cx="244406" cy="244381"/>
        </a:xfrm>
        <a:prstGeom prst="ellipse">
          <a:avLst/>
        </a:prstGeom>
        <a:solidFill>
          <a:schemeClr val="accent1">
            <a:shade val="50000"/>
            <a:hueOff val="-95488"/>
            <a:satOff val="-1149"/>
            <a:lumOff val="9531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E941BF-014C-4E93-AD87-423815F3C5D3}">
      <dsp:nvSpPr>
        <dsp:cNvPr id="0" name=""/>
        <dsp:cNvSpPr/>
      </dsp:nvSpPr>
      <dsp:spPr>
        <a:xfrm>
          <a:off x="5164744" y="303445"/>
          <a:ext cx="244406" cy="244381"/>
        </a:xfrm>
        <a:prstGeom prst="ellipse">
          <a:avLst/>
        </a:prstGeom>
        <a:solidFill>
          <a:schemeClr val="accent1">
            <a:shade val="50000"/>
            <a:hueOff val="-47744"/>
            <a:satOff val="-575"/>
            <a:lumOff val="476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54DDE-4862-4109-A740-5C66665C235A}">
      <dsp:nvSpPr>
        <dsp:cNvPr id="0" name=""/>
        <dsp:cNvSpPr/>
      </dsp:nvSpPr>
      <dsp:spPr>
        <a:xfrm>
          <a:off x="5559072" y="2978115"/>
          <a:ext cx="4365222" cy="69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906"/>
              </a:lnTo>
              <a:lnTo>
                <a:pt x="4365222" y="471906"/>
              </a:lnTo>
              <a:lnTo>
                <a:pt x="4365222" y="692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A3858-8958-4E1D-9D91-10500FEBCC90}">
      <dsp:nvSpPr>
        <dsp:cNvPr id="0" name=""/>
        <dsp:cNvSpPr/>
      </dsp:nvSpPr>
      <dsp:spPr>
        <a:xfrm>
          <a:off x="5559072" y="2978115"/>
          <a:ext cx="1455074" cy="69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906"/>
              </a:lnTo>
              <a:lnTo>
                <a:pt x="1455074" y="471906"/>
              </a:lnTo>
              <a:lnTo>
                <a:pt x="1455074" y="692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8E962-181B-474D-B262-A5AF28C3DD0B}">
      <dsp:nvSpPr>
        <dsp:cNvPr id="0" name=""/>
        <dsp:cNvSpPr/>
      </dsp:nvSpPr>
      <dsp:spPr>
        <a:xfrm>
          <a:off x="4103997" y="2978115"/>
          <a:ext cx="1455074" cy="692482"/>
        </a:xfrm>
        <a:custGeom>
          <a:avLst/>
          <a:gdLst/>
          <a:ahLst/>
          <a:cxnLst/>
          <a:rect l="0" t="0" r="0" b="0"/>
          <a:pathLst>
            <a:path>
              <a:moveTo>
                <a:pt x="1455074" y="0"/>
              </a:moveTo>
              <a:lnTo>
                <a:pt x="1455074" y="471906"/>
              </a:lnTo>
              <a:lnTo>
                <a:pt x="0" y="471906"/>
              </a:lnTo>
              <a:lnTo>
                <a:pt x="0" y="692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F9343-A4D9-4CC2-B655-96FEE2598713}">
      <dsp:nvSpPr>
        <dsp:cNvPr id="0" name=""/>
        <dsp:cNvSpPr/>
      </dsp:nvSpPr>
      <dsp:spPr>
        <a:xfrm>
          <a:off x="1193849" y="2978115"/>
          <a:ext cx="4365222" cy="692482"/>
        </a:xfrm>
        <a:custGeom>
          <a:avLst/>
          <a:gdLst/>
          <a:ahLst/>
          <a:cxnLst/>
          <a:rect l="0" t="0" r="0" b="0"/>
          <a:pathLst>
            <a:path>
              <a:moveTo>
                <a:pt x="4365222" y="0"/>
              </a:moveTo>
              <a:lnTo>
                <a:pt x="4365222" y="471906"/>
              </a:lnTo>
              <a:lnTo>
                <a:pt x="0" y="471906"/>
              </a:lnTo>
              <a:lnTo>
                <a:pt x="0" y="6924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404CF-CCC4-45F8-8381-2C815797904E}">
      <dsp:nvSpPr>
        <dsp:cNvPr id="0" name=""/>
        <dsp:cNvSpPr/>
      </dsp:nvSpPr>
      <dsp:spPr>
        <a:xfrm>
          <a:off x="4368556" y="1466160"/>
          <a:ext cx="2381030" cy="151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971EB-5825-4934-9FC7-3588ED6335C2}">
      <dsp:nvSpPr>
        <dsp:cNvPr id="0" name=""/>
        <dsp:cNvSpPr/>
      </dsp:nvSpPr>
      <dsp:spPr>
        <a:xfrm>
          <a:off x="4633115" y="1717491"/>
          <a:ext cx="2381030" cy="151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do I write about?</a:t>
          </a:r>
        </a:p>
      </dsp:txBody>
      <dsp:txXfrm>
        <a:off x="4677399" y="1761775"/>
        <a:ext cx="2292462" cy="1423386"/>
      </dsp:txXfrm>
    </dsp:sp>
    <dsp:sp modelId="{CE70EC13-1020-4D85-B0CB-ABEB3B5C25D7}">
      <dsp:nvSpPr>
        <dsp:cNvPr id="0" name=""/>
        <dsp:cNvSpPr/>
      </dsp:nvSpPr>
      <dsp:spPr>
        <a:xfrm>
          <a:off x="3334" y="3670597"/>
          <a:ext cx="2381030" cy="151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D1607-8295-4484-BE84-B20F4DE4259B}">
      <dsp:nvSpPr>
        <dsp:cNvPr id="0" name=""/>
        <dsp:cNvSpPr/>
      </dsp:nvSpPr>
      <dsp:spPr>
        <a:xfrm>
          <a:off x="267893" y="3921928"/>
          <a:ext cx="2381030" cy="151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Evidence of Growth</a:t>
          </a:r>
        </a:p>
      </dsp:txBody>
      <dsp:txXfrm>
        <a:off x="312177" y="3966212"/>
        <a:ext cx="2292462" cy="1423386"/>
      </dsp:txXfrm>
    </dsp:sp>
    <dsp:sp modelId="{624F9777-8E72-408E-840C-4253EC30C96E}">
      <dsp:nvSpPr>
        <dsp:cNvPr id="0" name=""/>
        <dsp:cNvSpPr/>
      </dsp:nvSpPr>
      <dsp:spPr>
        <a:xfrm>
          <a:off x="2913482" y="3670597"/>
          <a:ext cx="2381030" cy="151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BDCCB-C275-408A-AC43-D12CFD318231}">
      <dsp:nvSpPr>
        <dsp:cNvPr id="0" name=""/>
        <dsp:cNvSpPr/>
      </dsp:nvSpPr>
      <dsp:spPr>
        <a:xfrm>
          <a:off x="3178041" y="3921928"/>
          <a:ext cx="2381030" cy="151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Person Who Made an Impact During Your Time at Ryle</a:t>
          </a:r>
        </a:p>
      </dsp:txBody>
      <dsp:txXfrm>
        <a:off x="3222325" y="3966212"/>
        <a:ext cx="2292462" cy="1423386"/>
      </dsp:txXfrm>
    </dsp:sp>
    <dsp:sp modelId="{29F71F94-9824-43DC-8790-8F7FAC1078E2}">
      <dsp:nvSpPr>
        <dsp:cNvPr id="0" name=""/>
        <dsp:cNvSpPr/>
      </dsp:nvSpPr>
      <dsp:spPr>
        <a:xfrm>
          <a:off x="5823630" y="3670597"/>
          <a:ext cx="2381030" cy="151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EEDDD-913D-471C-852C-B18F18B37BF4}">
      <dsp:nvSpPr>
        <dsp:cNvPr id="0" name=""/>
        <dsp:cNvSpPr/>
      </dsp:nvSpPr>
      <dsp:spPr>
        <a:xfrm>
          <a:off x="6088189" y="3921928"/>
          <a:ext cx="2381030" cy="151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Reflect on Personal Interests or Experiences</a:t>
          </a:r>
        </a:p>
      </dsp:txBody>
      <dsp:txXfrm>
        <a:off x="6132473" y="3966212"/>
        <a:ext cx="2292462" cy="1423386"/>
      </dsp:txXfrm>
    </dsp:sp>
    <dsp:sp modelId="{B0921734-EEE8-4715-8C3D-D1FF24CAE56B}">
      <dsp:nvSpPr>
        <dsp:cNvPr id="0" name=""/>
        <dsp:cNvSpPr/>
      </dsp:nvSpPr>
      <dsp:spPr>
        <a:xfrm>
          <a:off x="8733779" y="3670597"/>
          <a:ext cx="2381030" cy="151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97E91-A1AA-465E-A676-706D747B33B6}">
      <dsp:nvSpPr>
        <dsp:cNvPr id="0" name=""/>
        <dsp:cNvSpPr/>
      </dsp:nvSpPr>
      <dsp:spPr>
        <a:xfrm>
          <a:off x="8998337" y="3921928"/>
          <a:ext cx="2381030" cy="151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Community Service Experience</a:t>
          </a:r>
        </a:p>
      </dsp:txBody>
      <dsp:txXfrm>
        <a:off x="9042621" y="3966212"/>
        <a:ext cx="2292462" cy="14233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F65F1-E559-496D-BD55-F108AC03E452}">
      <dsp:nvSpPr>
        <dsp:cNvPr id="0" name=""/>
        <dsp:cNvSpPr/>
      </dsp:nvSpPr>
      <dsp:spPr>
        <a:xfrm>
          <a:off x="0" y="5301766"/>
          <a:ext cx="9366062" cy="69585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Correct spelling, grammar and punctuation</a:t>
          </a:r>
        </a:p>
      </dsp:txBody>
      <dsp:txXfrm>
        <a:off x="0" y="5301766"/>
        <a:ext cx="9366062" cy="695854"/>
      </dsp:txXfrm>
    </dsp:sp>
    <dsp:sp modelId="{CA76FDB1-1A5A-4894-9C81-AC7A04178157}">
      <dsp:nvSpPr>
        <dsp:cNvPr id="0" name=""/>
        <dsp:cNvSpPr/>
      </dsp:nvSpPr>
      <dsp:spPr>
        <a:xfrm rot="10800000">
          <a:off x="0" y="4241980"/>
          <a:ext cx="9366062" cy="1070223"/>
        </a:xfrm>
        <a:prstGeom prst="upArrowCallout">
          <a:avLst/>
        </a:prstGeom>
        <a:solidFill>
          <a:schemeClr val="accent3">
            <a:shade val="80000"/>
            <a:hueOff val="-83371"/>
            <a:satOff val="-5871"/>
            <a:lumOff val="6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Signed in blue or black ink only</a:t>
          </a:r>
        </a:p>
      </dsp:txBody>
      <dsp:txXfrm rot="10800000">
        <a:off x="0" y="4241980"/>
        <a:ext cx="9366062" cy="695399"/>
      </dsp:txXfrm>
    </dsp:sp>
    <dsp:sp modelId="{0639A429-0A68-4414-8093-9DDE387E6334}">
      <dsp:nvSpPr>
        <dsp:cNvPr id="0" name=""/>
        <dsp:cNvSpPr/>
      </dsp:nvSpPr>
      <dsp:spPr>
        <a:xfrm rot="10800000">
          <a:off x="0" y="3182195"/>
          <a:ext cx="9366062" cy="1070223"/>
        </a:xfrm>
        <a:prstGeom prst="upArrowCallout">
          <a:avLst/>
        </a:prstGeom>
        <a:solidFill>
          <a:schemeClr val="accent3">
            <a:shade val="80000"/>
            <a:hueOff val="-166742"/>
            <a:satOff val="-11742"/>
            <a:lumOff val="126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 an Enclosure notation for the resume</a:t>
          </a:r>
        </a:p>
      </dsp:txBody>
      <dsp:txXfrm rot="10800000">
        <a:off x="0" y="3182195"/>
        <a:ext cx="9366062" cy="695399"/>
      </dsp:txXfrm>
    </dsp:sp>
    <dsp:sp modelId="{7F49FDA9-FECC-436F-AC2E-0A724CEE5092}">
      <dsp:nvSpPr>
        <dsp:cNvPr id="0" name=""/>
        <dsp:cNvSpPr/>
      </dsp:nvSpPr>
      <dsp:spPr>
        <a:xfrm rot="10800000">
          <a:off x="0" y="2122409"/>
          <a:ext cx="9366062" cy="1070223"/>
        </a:xfrm>
        <a:prstGeom prst="upArrowCallout">
          <a:avLst/>
        </a:prstGeom>
        <a:solidFill>
          <a:schemeClr val="accent3">
            <a:shade val="80000"/>
            <a:hueOff val="-250112"/>
            <a:satOff val="-17613"/>
            <a:lumOff val="189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Addressed to Graduation Committee</a:t>
          </a:r>
        </a:p>
      </dsp:txBody>
      <dsp:txXfrm rot="10800000">
        <a:off x="0" y="2122409"/>
        <a:ext cx="9366062" cy="695399"/>
      </dsp:txXfrm>
    </dsp:sp>
    <dsp:sp modelId="{3B16C669-BD1E-4932-9F6F-E9A805AD193D}">
      <dsp:nvSpPr>
        <dsp:cNvPr id="0" name=""/>
        <dsp:cNvSpPr/>
      </dsp:nvSpPr>
      <dsp:spPr>
        <a:xfrm rot="10800000">
          <a:off x="0" y="1062624"/>
          <a:ext cx="9366062" cy="1070223"/>
        </a:xfrm>
        <a:prstGeom prst="upArrowCallout">
          <a:avLst/>
        </a:prstGeom>
        <a:solidFill>
          <a:schemeClr val="accent3">
            <a:shade val="80000"/>
            <a:hueOff val="-333483"/>
            <a:satOff val="-23484"/>
            <a:lumOff val="253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a business letter format</a:t>
          </a:r>
        </a:p>
      </dsp:txBody>
      <dsp:txXfrm rot="10800000">
        <a:off x="0" y="1062624"/>
        <a:ext cx="9366062" cy="695399"/>
      </dsp:txXfrm>
    </dsp:sp>
    <dsp:sp modelId="{1B9081C8-5D2F-431B-A8AE-C5E67AB35210}">
      <dsp:nvSpPr>
        <dsp:cNvPr id="0" name=""/>
        <dsp:cNvSpPr/>
      </dsp:nvSpPr>
      <dsp:spPr>
        <a:xfrm rot="10800000">
          <a:off x="0" y="2"/>
          <a:ext cx="9366062" cy="1070223"/>
        </a:xfrm>
        <a:prstGeom prst="upArrowCallout">
          <a:avLst/>
        </a:prstGeom>
        <a:solidFill>
          <a:schemeClr val="accent3">
            <a:shade val="80000"/>
            <a:hueOff val="-416854"/>
            <a:satOff val="-29355"/>
            <a:lumOff val="31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Limit to 1 page</a:t>
          </a:r>
        </a:p>
      </dsp:txBody>
      <dsp:txXfrm rot="10800000">
        <a:off x="0" y="2"/>
        <a:ext cx="9366062" cy="695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14F2-E001-9048-99B0-C46EAB1CEAC1}">
      <dsp:nvSpPr>
        <dsp:cNvPr id="0" name=""/>
        <dsp:cNvSpPr/>
      </dsp:nvSpPr>
      <dsp:spPr>
        <a:xfrm>
          <a:off x="5009744" y="1094311"/>
          <a:ext cx="820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073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398827" y="1135662"/>
        <a:ext cx="42566" cy="8738"/>
      </dsp:txXfrm>
    </dsp:sp>
    <dsp:sp modelId="{591CA60E-213E-7B4B-B9DE-D89D137D3DA9}">
      <dsp:nvSpPr>
        <dsp:cNvPr id="0" name=""/>
        <dsp:cNvSpPr/>
      </dsp:nvSpPr>
      <dsp:spPr>
        <a:xfrm>
          <a:off x="1212309" y="260"/>
          <a:ext cx="3799235" cy="2279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166" tIns="195414" rIns="186166" bIns="19541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Limit to ONE page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Use spacing to fill up the page. </a:t>
          </a:r>
        </a:p>
      </dsp:txBody>
      <dsp:txXfrm>
        <a:off x="1212309" y="260"/>
        <a:ext cx="3799235" cy="2279541"/>
      </dsp:txXfrm>
    </dsp:sp>
    <dsp:sp modelId="{DD741774-D280-DD46-9C9B-33FE253D22FC}">
      <dsp:nvSpPr>
        <dsp:cNvPr id="0" name=""/>
        <dsp:cNvSpPr/>
      </dsp:nvSpPr>
      <dsp:spPr>
        <a:xfrm>
          <a:off x="3089435" y="2278001"/>
          <a:ext cx="4673059" cy="843224"/>
        </a:xfrm>
        <a:custGeom>
          <a:avLst/>
          <a:gdLst/>
          <a:ahLst/>
          <a:cxnLst/>
          <a:rect l="0" t="0" r="0" b="0"/>
          <a:pathLst>
            <a:path>
              <a:moveTo>
                <a:pt x="4673059" y="0"/>
              </a:moveTo>
              <a:lnTo>
                <a:pt x="4673059" y="438712"/>
              </a:lnTo>
              <a:lnTo>
                <a:pt x="0" y="438712"/>
              </a:lnTo>
              <a:lnTo>
                <a:pt x="0" y="84322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307114" y="2695244"/>
        <a:ext cx="237702" cy="8738"/>
      </dsp:txXfrm>
    </dsp:sp>
    <dsp:sp modelId="{1FC37317-8B75-7A4E-B46A-6C6A45F69C67}">
      <dsp:nvSpPr>
        <dsp:cNvPr id="0" name=""/>
        <dsp:cNvSpPr/>
      </dsp:nvSpPr>
      <dsp:spPr>
        <a:xfrm>
          <a:off x="5862877" y="260"/>
          <a:ext cx="3799235" cy="22795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166" tIns="195414" rIns="186166" bIns="19541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Use easy to read fonts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No less than 10 points</a:t>
          </a:r>
        </a:p>
      </dsp:txBody>
      <dsp:txXfrm>
        <a:off x="5862877" y="260"/>
        <a:ext cx="3799235" cy="2279541"/>
      </dsp:txXfrm>
    </dsp:sp>
    <dsp:sp modelId="{63AED5AC-6A4E-294A-8C0F-D72D7D241108}">
      <dsp:nvSpPr>
        <dsp:cNvPr id="0" name=""/>
        <dsp:cNvSpPr/>
      </dsp:nvSpPr>
      <dsp:spPr>
        <a:xfrm>
          <a:off x="4987253" y="4247676"/>
          <a:ext cx="8432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322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387019" y="4289027"/>
        <a:ext cx="43691" cy="8738"/>
      </dsp:txXfrm>
    </dsp:sp>
    <dsp:sp modelId="{F14BE627-E883-874F-A626-EC388DCE8D9B}">
      <dsp:nvSpPr>
        <dsp:cNvPr id="0" name=""/>
        <dsp:cNvSpPr/>
      </dsp:nvSpPr>
      <dsp:spPr>
        <a:xfrm>
          <a:off x="1189817" y="3153626"/>
          <a:ext cx="3799235" cy="2279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166" tIns="195414" rIns="186166" bIns="19541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Apply Reverse Chronological Order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Start with the most recent event first for every section.</a:t>
          </a:r>
        </a:p>
      </dsp:txBody>
      <dsp:txXfrm>
        <a:off x="1189817" y="3153626"/>
        <a:ext cx="3799235" cy="2279541"/>
      </dsp:txXfrm>
    </dsp:sp>
    <dsp:sp modelId="{D42A6699-F599-8045-897A-5A654DF673C0}">
      <dsp:nvSpPr>
        <dsp:cNvPr id="0" name=""/>
        <dsp:cNvSpPr/>
      </dsp:nvSpPr>
      <dsp:spPr>
        <a:xfrm>
          <a:off x="5862877" y="3153626"/>
          <a:ext cx="3799235" cy="227954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166" tIns="195414" rIns="186166" bIns="19541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Proofread: Use spelling/grammar check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</a:rPr>
            <a:t>Have someone else proofread too</a:t>
          </a:r>
        </a:p>
      </dsp:txBody>
      <dsp:txXfrm>
        <a:off x="5862877" y="3153626"/>
        <a:ext cx="3799235" cy="2279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C098F-94A5-45D1-A498-7A32AE8F8EBB}">
      <dsp:nvSpPr>
        <dsp:cNvPr id="0" name=""/>
        <dsp:cNvSpPr/>
      </dsp:nvSpPr>
      <dsp:spPr>
        <a:xfrm>
          <a:off x="0" y="0"/>
          <a:ext cx="7397031" cy="100544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Next year I plan to</a:t>
          </a:r>
        </a:p>
      </dsp:txBody>
      <dsp:txXfrm>
        <a:off x="0" y="0"/>
        <a:ext cx="7397031" cy="1005446"/>
      </dsp:txXfrm>
    </dsp:sp>
    <dsp:sp modelId="{CBB55808-A92B-4AC4-9200-DEE03A77FAC3}">
      <dsp:nvSpPr>
        <dsp:cNvPr id="0" name=""/>
        <dsp:cNvSpPr/>
      </dsp:nvSpPr>
      <dsp:spPr>
        <a:xfrm>
          <a:off x="3611" y="1005446"/>
          <a:ext cx="2463269" cy="211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attend the University of Kentucky and major in business</a:t>
          </a:r>
        </a:p>
      </dsp:txBody>
      <dsp:txXfrm>
        <a:off x="3611" y="1005446"/>
        <a:ext cx="2463269" cy="2111437"/>
      </dsp:txXfrm>
    </dsp:sp>
    <dsp:sp modelId="{AD79635C-D7BE-481E-9124-CA1CD449ABAC}">
      <dsp:nvSpPr>
        <dsp:cNvPr id="0" name=""/>
        <dsp:cNvSpPr/>
      </dsp:nvSpPr>
      <dsp:spPr>
        <a:xfrm>
          <a:off x="2466880" y="1005446"/>
          <a:ext cx="2463269" cy="211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be in the Marines</a:t>
          </a:r>
        </a:p>
      </dsp:txBody>
      <dsp:txXfrm>
        <a:off x="2466880" y="1005446"/>
        <a:ext cx="2463269" cy="2111437"/>
      </dsp:txXfrm>
    </dsp:sp>
    <dsp:sp modelId="{59E9A205-7028-48ED-99B0-099FA4884812}">
      <dsp:nvSpPr>
        <dsp:cNvPr id="0" name=""/>
        <dsp:cNvSpPr/>
      </dsp:nvSpPr>
      <dsp:spPr>
        <a:xfrm>
          <a:off x="4930150" y="1005446"/>
          <a:ext cx="2463269" cy="211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full-time as a welder</a:t>
          </a:r>
        </a:p>
      </dsp:txBody>
      <dsp:txXfrm>
        <a:off x="4930150" y="1005446"/>
        <a:ext cx="2463269" cy="2111437"/>
      </dsp:txXfrm>
    </dsp:sp>
    <dsp:sp modelId="{E2FED46B-CB25-473B-89A5-077F56FDA0D2}">
      <dsp:nvSpPr>
        <dsp:cNvPr id="0" name=""/>
        <dsp:cNvSpPr/>
      </dsp:nvSpPr>
      <dsp:spPr>
        <a:xfrm>
          <a:off x="0" y="3116883"/>
          <a:ext cx="7397031" cy="2346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814F5-4DCC-4A5B-9974-452790A52F41}">
      <dsp:nvSpPr>
        <dsp:cNvPr id="0" name=""/>
        <dsp:cNvSpPr/>
      </dsp:nvSpPr>
      <dsp:spPr>
        <a:xfrm>
          <a:off x="0" y="208905"/>
          <a:ext cx="2983624" cy="964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 School Info </a:t>
          </a:r>
        </a:p>
      </dsp:txBody>
      <dsp:txXfrm>
        <a:off x="0" y="208905"/>
        <a:ext cx="2983624" cy="964307"/>
      </dsp:txXfrm>
    </dsp:sp>
    <dsp:sp modelId="{AB44A37C-5B0D-4D12-AAB0-F34970ED8004}">
      <dsp:nvSpPr>
        <dsp:cNvPr id="0" name=""/>
        <dsp:cNvSpPr/>
      </dsp:nvSpPr>
      <dsp:spPr>
        <a:xfrm>
          <a:off x="2983624" y="1"/>
          <a:ext cx="596724" cy="153686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66FA9-AE7D-430D-9F7F-DA4FC049D85F}">
      <dsp:nvSpPr>
        <dsp:cNvPr id="0" name=""/>
        <dsp:cNvSpPr/>
      </dsp:nvSpPr>
      <dsp:spPr>
        <a:xfrm>
          <a:off x="3819039" y="84229"/>
          <a:ext cx="8115458" cy="136840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Name, city, state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Dates attended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</a:rPr>
            <a:t>Expected graduation</a:t>
          </a:r>
        </a:p>
      </dsp:txBody>
      <dsp:txXfrm>
        <a:off x="3819039" y="84229"/>
        <a:ext cx="8115458" cy="1368409"/>
      </dsp:txXfrm>
    </dsp:sp>
    <dsp:sp modelId="{182E07BD-9985-4824-9EC0-1E2B078EC781}">
      <dsp:nvSpPr>
        <dsp:cNvPr id="0" name=""/>
        <dsp:cNvSpPr/>
      </dsp:nvSpPr>
      <dsp:spPr>
        <a:xfrm>
          <a:off x="0" y="1684921"/>
          <a:ext cx="2983624" cy="77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GPA</a:t>
          </a:r>
        </a:p>
      </dsp:txBody>
      <dsp:txXfrm>
        <a:off x="0" y="1684921"/>
        <a:ext cx="2983624" cy="771445"/>
      </dsp:txXfrm>
    </dsp:sp>
    <dsp:sp modelId="{D6A4F62F-6DED-421E-9AD5-F884B7A8E3A1}">
      <dsp:nvSpPr>
        <dsp:cNvPr id="0" name=""/>
        <dsp:cNvSpPr/>
      </dsp:nvSpPr>
      <dsp:spPr>
        <a:xfrm>
          <a:off x="2983624" y="1684921"/>
          <a:ext cx="596724" cy="77144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5659E-2E9B-49ED-8C77-8EB5BAE52926}">
      <dsp:nvSpPr>
        <dsp:cNvPr id="0" name=""/>
        <dsp:cNvSpPr/>
      </dsp:nvSpPr>
      <dsp:spPr>
        <a:xfrm>
          <a:off x="3819039" y="1628575"/>
          <a:ext cx="8115458" cy="77144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383341"/>
                <a:satOff val="0"/>
                <a:lumOff val="-5882"/>
                <a:alphaOff val="0"/>
                <a:tint val="67000"/>
                <a:shade val="65000"/>
              </a:schemeClr>
              <a:schemeClr val="accent4">
                <a:hueOff val="383341"/>
                <a:satOff val="0"/>
                <a:lumOff val="-5882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Only list if over 3.0</a:t>
          </a:r>
        </a:p>
      </dsp:txBody>
      <dsp:txXfrm>
        <a:off x="3819039" y="1628575"/>
        <a:ext cx="8115458" cy="771445"/>
      </dsp:txXfrm>
    </dsp:sp>
    <dsp:sp modelId="{6FC9FDC7-178E-4659-BC20-86D7599676D2}">
      <dsp:nvSpPr>
        <dsp:cNvPr id="0" name=""/>
        <dsp:cNvSpPr/>
      </dsp:nvSpPr>
      <dsp:spPr>
        <a:xfrm>
          <a:off x="0" y="2717168"/>
          <a:ext cx="2983624" cy="77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Courses</a:t>
          </a:r>
        </a:p>
      </dsp:txBody>
      <dsp:txXfrm>
        <a:off x="0" y="2717168"/>
        <a:ext cx="2983624" cy="771445"/>
      </dsp:txXfrm>
    </dsp:sp>
    <dsp:sp modelId="{E96593EC-3A88-4AE3-9AA6-014D14DE3A8C}">
      <dsp:nvSpPr>
        <dsp:cNvPr id="0" name=""/>
        <dsp:cNvSpPr/>
      </dsp:nvSpPr>
      <dsp:spPr>
        <a:xfrm>
          <a:off x="2983624" y="2596630"/>
          <a:ext cx="596724" cy="101252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453EE-11C8-4A99-8B73-20FB3866AF69}">
      <dsp:nvSpPr>
        <dsp:cNvPr id="0" name=""/>
        <dsp:cNvSpPr/>
      </dsp:nvSpPr>
      <dsp:spPr>
        <a:xfrm>
          <a:off x="3819039" y="2551016"/>
          <a:ext cx="8115458" cy="1012522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766681"/>
                <a:satOff val="0"/>
                <a:lumOff val="-11765"/>
                <a:alphaOff val="0"/>
                <a:tint val="67000"/>
                <a:shade val="65000"/>
              </a:schemeClr>
              <a:schemeClr val="accent4">
                <a:hueOff val="766681"/>
                <a:satOff val="0"/>
                <a:lumOff val="-11765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List Honors, AP, Dual Credit, and others if they are relevant to your objective</a:t>
          </a:r>
        </a:p>
      </dsp:txBody>
      <dsp:txXfrm>
        <a:off x="3819039" y="2551016"/>
        <a:ext cx="8115458" cy="1012522"/>
      </dsp:txXfrm>
    </dsp:sp>
    <dsp:sp modelId="{74DB19D4-7A57-453A-8BB3-5EF3B480F791}">
      <dsp:nvSpPr>
        <dsp:cNvPr id="0" name=""/>
        <dsp:cNvSpPr/>
      </dsp:nvSpPr>
      <dsp:spPr>
        <a:xfrm>
          <a:off x="0" y="3749416"/>
          <a:ext cx="2983624" cy="137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Reverse Chronological Order</a:t>
          </a:r>
        </a:p>
      </dsp:txBody>
      <dsp:txXfrm>
        <a:off x="0" y="3749416"/>
        <a:ext cx="2983624" cy="1374138"/>
      </dsp:txXfrm>
    </dsp:sp>
    <dsp:sp modelId="{8EBB7693-A167-4194-847C-675C0665F5EC}">
      <dsp:nvSpPr>
        <dsp:cNvPr id="0" name=""/>
        <dsp:cNvSpPr/>
      </dsp:nvSpPr>
      <dsp:spPr>
        <a:xfrm>
          <a:off x="2983624" y="3749416"/>
          <a:ext cx="596724" cy="137413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BE0E-8007-4F8E-9926-EE14A7ECC603}">
      <dsp:nvSpPr>
        <dsp:cNvPr id="0" name=""/>
        <dsp:cNvSpPr/>
      </dsp:nvSpPr>
      <dsp:spPr>
        <a:xfrm>
          <a:off x="3819039" y="3753469"/>
          <a:ext cx="8115458" cy="13741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1150022"/>
                <a:satOff val="0"/>
                <a:lumOff val="-17647"/>
                <a:alphaOff val="0"/>
                <a:tint val="67000"/>
                <a:shade val="65000"/>
              </a:schemeClr>
              <a:schemeClr val="accent4">
                <a:hueOff val="1150022"/>
                <a:satOff val="0"/>
                <a:lumOff val="-17647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Century Gothic" panose="020B0502020202020204"/>
              <a:ea typeface="+mn-ea"/>
              <a:cs typeface="+mn-cs"/>
            </a:rPr>
            <a:t>List most recent high school first. Work your way back in time. </a:t>
          </a:r>
        </a:p>
      </dsp:txBody>
      <dsp:txXfrm>
        <a:off x="3819039" y="3753469"/>
        <a:ext cx="8115458" cy="1374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BAB7-6575-4EB1-AEF8-A5146B677C72}">
      <dsp:nvSpPr>
        <dsp:cNvPr id="0" name=""/>
        <dsp:cNvSpPr/>
      </dsp:nvSpPr>
      <dsp:spPr>
        <a:xfrm>
          <a:off x="630600" y="0"/>
          <a:ext cx="7146806" cy="39136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E676A-85D9-45F3-9021-81697182904D}">
      <dsp:nvSpPr>
        <dsp:cNvPr id="0" name=""/>
        <dsp:cNvSpPr/>
      </dsp:nvSpPr>
      <dsp:spPr>
        <a:xfrm>
          <a:off x="4208" y="1174107"/>
          <a:ext cx="2023998" cy="156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Can be separated into three headings</a:t>
          </a:r>
        </a:p>
      </dsp:txBody>
      <dsp:txXfrm>
        <a:off x="80628" y="1250527"/>
        <a:ext cx="1871158" cy="1412636"/>
      </dsp:txXfrm>
    </dsp:sp>
    <dsp:sp modelId="{DEC31347-B1CB-4403-A540-47A891C9A05B}">
      <dsp:nvSpPr>
        <dsp:cNvPr id="0" name=""/>
        <dsp:cNvSpPr/>
      </dsp:nvSpPr>
      <dsp:spPr>
        <a:xfrm>
          <a:off x="2129406" y="1174107"/>
          <a:ext cx="2023998" cy="156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 not type a heading if you do not have anything to list under it</a:t>
          </a:r>
        </a:p>
      </dsp:txBody>
      <dsp:txXfrm>
        <a:off x="2205826" y="1250527"/>
        <a:ext cx="1871158" cy="1412636"/>
      </dsp:txXfrm>
    </dsp:sp>
    <dsp:sp modelId="{AF983BEB-D821-45C6-A4E5-67CC2EFFAC44}">
      <dsp:nvSpPr>
        <dsp:cNvPr id="0" name=""/>
        <dsp:cNvSpPr/>
      </dsp:nvSpPr>
      <dsp:spPr>
        <a:xfrm>
          <a:off x="4254603" y="1174107"/>
          <a:ext cx="2023998" cy="156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/>
            <a:t>List the dates achieved if applicable</a:t>
          </a:r>
        </a:p>
      </dsp:txBody>
      <dsp:txXfrm>
        <a:off x="4331023" y="1250527"/>
        <a:ext cx="1871158" cy="1412636"/>
      </dsp:txXfrm>
    </dsp:sp>
    <dsp:sp modelId="{D5672244-9A8F-4A9D-BCDA-C8AF47FE4B41}">
      <dsp:nvSpPr>
        <dsp:cNvPr id="0" name=""/>
        <dsp:cNvSpPr/>
      </dsp:nvSpPr>
      <dsp:spPr>
        <a:xfrm>
          <a:off x="6379801" y="1174107"/>
          <a:ext cx="2023998" cy="1565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800" kern="1200" dirty="0"/>
            <a:t>Apply Reverse Chronological Order</a:t>
          </a:r>
        </a:p>
      </dsp:txBody>
      <dsp:txXfrm>
        <a:off x="6456221" y="1250527"/>
        <a:ext cx="1871158" cy="14126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43A8-5E4D-4E14-8B88-49B9F2D532DA}">
      <dsp:nvSpPr>
        <dsp:cNvPr id="0" name=""/>
        <dsp:cNvSpPr/>
      </dsp:nvSpPr>
      <dsp:spPr>
        <a:xfrm>
          <a:off x="2735260" y="256603"/>
          <a:ext cx="5092592" cy="1768590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7CC7D-752D-4A1B-830F-528C75F29487}">
      <dsp:nvSpPr>
        <dsp:cNvPr id="0" name=""/>
        <dsp:cNvSpPr/>
      </dsp:nvSpPr>
      <dsp:spPr>
        <a:xfrm>
          <a:off x="4795983" y="4587281"/>
          <a:ext cx="986936" cy="631639"/>
        </a:xfrm>
        <a:prstGeom prst="downArrow">
          <a:avLst/>
        </a:prstGeom>
        <a:blipFill rotWithShape="1"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 w="63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FA561EA-BDF8-49EF-945E-A8B2688214CB}">
      <dsp:nvSpPr>
        <dsp:cNvPr id="0" name=""/>
        <dsp:cNvSpPr/>
      </dsp:nvSpPr>
      <dsp:spPr>
        <a:xfrm>
          <a:off x="2920804" y="5092592"/>
          <a:ext cx="4737295" cy="118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Skills</a:t>
          </a:r>
        </a:p>
      </dsp:txBody>
      <dsp:txXfrm>
        <a:off x="2920804" y="5092592"/>
        <a:ext cx="4737295" cy="1184323"/>
      </dsp:txXfrm>
    </dsp:sp>
    <dsp:sp modelId="{EBF3C9D8-F351-41C7-8EB3-C5930915ED04}">
      <dsp:nvSpPr>
        <dsp:cNvPr id="0" name=""/>
        <dsp:cNvSpPr/>
      </dsp:nvSpPr>
      <dsp:spPr>
        <a:xfrm>
          <a:off x="4586753" y="2161785"/>
          <a:ext cx="1776485" cy="177648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Transferable</a:t>
          </a:r>
        </a:p>
      </dsp:txBody>
      <dsp:txXfrm>
        <a:off x="4846913" y="2421945"/>
        <a:ext cx="1256165" cy="1256165"/>
      </dsp:txXfrm>
    </dsp:sp>
    <dsp:sp modelId="{3C175704-20A3-456D-AA97-ED763D2392D9}">
      <dsp:nvSpPr>
        <dsp:cNvPr id="0" name=""/>
        <dsp:cNvSpPr/>
      </dsp:nvSpPr>
      <dsp:spPr>
        <a:xfrm>
          <a:off x="3315578" y="829026"/>
          <a:ext cx="1776485" cy="177648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Non-Technical</a:t>
          </a:r>
        </a:p>
      </dsp:txBody>
      <dsp:txXfrm>
        <a:off x="3575738" y="1089186"/>
        <a:ext cx="1256165" cy="1256165"/>
      </dsp:txXfrm>
    </dsp:sp>
    <dsp:sp modelId="{DA14A6AC-9D18-46DA-A959-1C93C9CAA825}">
      <dsp:nvSpPr>
        <dsp:cNvPr id="0" name=""/>
        <dsp:cNvSpPr/>
      </dsp:nvSpPr>
      <dsp:spPr>
        <a:xfrm>
          <a:off x="5131542" y="399511"/>
          <a:ext cx="1776485" cy="177648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dk2"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Technical</a:t>
          </a:r>
        </a:p>
      </dsp:txBody>
      <dsp:txXfrm>
        <a:off x="5391702" y="659671"/>
        <a:ext cx="1256165" cy="1256165"/>
      </dsp:txXfrm>
    </dsp:sp>
    <dsp:sp modelId="{FE93006E-F6B5-4911-AB50-3E9BB114B94A}">
      <dsp:nvSpPr>
        <dsp:cNvPr id="0" name=""/>
        <dsp:cNvSpPr/>
      </dsp:nvSpPr>
      <dsp:spPr>
        <a:xfrm>
          <a:off x="2526029" y="39477"/>
          <a:ext cx="5526844" cy="4421475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D4EA5-0294-4CEC-8A2C-5C3FE5D4C8AF}">
      <dsp:nvSpPr>
        <dsp:cNvPr id="0" name=""/>
        <dsp:cNvSpPr/>
      </dsp:nvSpPr>
      <dsp:spPr>
        <a:xfrm rot="16200000">
          <a:off x="1132449" y="-1132449"/>
          <a:ext cx="2525150" cy="4790049"/>
        </a:xfrm>
        <a:prstGeom prst="round1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80000"/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accent3">
                <a:shade val="80000"/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Academic</a:t>
          </a:r>
        </a:p>
      </dsp:txBody>
      <dsp:txXfrm rot="5400000">
        <a:off x="0" y="0"/>
        <a:ext cx="4790049" cy="1893862"/>
      </dsp:txXfrm>
    </dsp:sp>
    <dsp:sp modelId="{C522F668-FD9B-406F-ABF1-4F4AB03A1750}">
      <dsp:nvSpPr>
        <dsp:cNvPr id="0" name=""/>
        <dsp:cNvSpPr/>
      </dsp:nvSpPr>
      <dsp:spPr>
        <a:xfrm>
          <a:off x="4790049" y="0"/>
          <a:ext cx="4790049" cy="2525150"/>
        </a:xfrm>
        <a:prstGeom prst="round1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80000"/>
                <a:hueOff val="-138951"/>
                <a:satOff val="-9785"/>
                <a:lumOff val="10553"/>
                <a:alphaOff val="0"/>
                <a:shade val="30000"/>
                <a:satMod val="115000"/>
              </a:schemeClr>
              <a:schemeClr val="accent3">
                <a:shade val="80000"/>
                <a:hueOff val="-138951"/>
                <a:satOff val="-9785"/>
                <a:lumOff val="10553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Sports</a:t>
          </a:r>
        </a:p>
      </dsp:txBody>
      <dsp:txXfrm>
        <a:off x="4790049" y="0"/>
        <a:ext cx="4790049" cy="1893862"/>
      </dsp:txXfrm>
    </dsp:sp>
    <dsp:sp modelId="{2750EC3C-6DA1-442F-B42C-3C54BC552484}">
      <dsp:nvSpPr>
        <dsp:cNvPr id="0" name=""/>
        <dsp:cNvSpPr/>
      </dsp:nvSpPr>
      <dsp:spPr>
        <a:xfrm rot="10800000">
          <a:off x="0" y="2525150"/>
          <a:ext cx="4790049" cy="2525150"/>
        </a:xfrm>
        <a:prstGeom prst="round1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80000"/>
                <a:hueOff val="-277903"/>
                <a:satOff val="-19570"/>
                <a:lumOff val="21105"/>
                <a:alphaOff val="0"/>
                <a:shade val="30000"/>
                <a:satMod val="115000"/>
              </a:schemeClr>
              <a:schemeClr val="accent3">
                <a:shade val="80000"/>
                <a:hueOff val="-277903"/>
                <a:satOff val="-19570"/>
                <a:lumOff val="21105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General</a:t>
          </a:r>
        </a:p>
      </dsp:txBody>
      <dsp:txXfrm rot="10800000">
        <a:off x="0" y="3156438"/>
        <a:ext cx="4790049" cy="1893862"/>
      </dsp:txXfrm>
    </dsp:sp>
    <dsp:sp modelId="{9F7A7DA3-3B08-405D-8EAC-5C823B15DB75}">
      <dsp:nvSpPr>
        <dsp:cNvPr id="0" name=""/>
        <dsp:cNvSpPr/>
      </dsp:nvSpPr>
      <dsp:spPr>
        <a:xfrm rot="5400000">
          <a:off x="5922498" y="1392701"/>
          <a:ext cx="2525150" cy="4790049"/>
        </a:xfrm>
        <a:prstGeom prst="round1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80000"/>
                <a:hueOff val="-416854"/>
                <a:satOff val="-29355"/>
                <a:lumOff val="31658"/>
                <a:alphaOff val="0"/>
                <a:shade val="30000"/>
                <a:satMod val="115000"/>
              </a:schemeClr>
              <a:schemeClr val="accent3">
                <a:shade val="80000"/>
                <a:hueOff val="-416854"/>
                <a:satOff val="-29355"/>
                <a:lumOff val="31658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Clubs</a:t>
          </a:r>
        </a:p>
      </dsp:txBody>
      <dsp:txXfrm rot="-5400000">
        <a:off x="4790049" y="3156438"/>
        <a:ext cx="4790049" cy="1893862"/>
      </dsp:txXfrm>
    </dsp:sp>
    <dsp:sp modelId="{B89F6CF1-BD64-477C-BAFA-18513433EEC8}">
      <dsp:nvSpPr>
        <dsp:cNvPr id="0" name=""/>
        <dsp:cNvSpPr/>
      </dsp:nvSpPr>
      <dsp:spPr>
        <a:xfrm>
          <a:off x="3353034" y="1893862"/>
          <a:ext cx="2874029" cy="1262575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Honors</a:t>
          </a:r>
        </a:p>
      </dsp:txBody>
      <dsp:txXfrm>
        <a:off x="3414668" y="1955496"/>
        <a:ext cx="2750761" cy="1139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85ACF-85C3-4E33-B20A-228F646DEDDD}">
      <dsp:nvSpPr>
        <dsp:cNvPr id="0" name=""/>
        <dsp:cNvSpPr/>
      </dsp:nvSpPr>
      <dsp:spPr>
        <a:xfrm>
          <a:off x="0" y="0"/>
          <a:ext cx="8890781" cy="1260816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Activities</a:t>
          </a:r>
        </a:p>
      </dsp:txBody>
      <dsp:txXfrm>
        <a:off x="0" y="0"/>
        <a:ext cx="8890781" cy="1260816"/>
      </dsp:txXfrm>
    </dsp:sp>
    <dsp:sp modelId="{E71EE714-071F-4812-AF8A-E5FD87F3A653}">
      <dsp:nvSpPr>
        <dsp:cNvPr id="0" name=""/>
        <dsp:cNvSpPr/>
      </dsp:nvSpPr>
      <dsp:spPr>
        <a:xfrm>
          <a:off x="0" y="1260816"/>
          <a:ext cx="2222695" cy="264771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lt1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Sports</a:t>
          </a:r>
        </a:p>
      </dsp:txBody>
      <dsp:txXfrm>
        <a:off x="0" y="1260816"/>
        <a:ext cx="2222695" cy="2647715"/>
      </dsp:txXfrm>
    </dsp:sp>
    <dsp:sp modelId="{FCA3DC6E-BB89-4B8B-81CA-457CA50C7F80}">
      <dsp:nvSpPr>
        <dsp:cNvPr id="0" name=""/>
        <dsp:cNvSpPr/>
      </dsp:nvSpPr>
      <dsp:spPr>
        <a:xfrm>
          <a:off x="2222695" y="1260816"/>
          <a:ext cx="2222695" cy="264771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lt1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Non-Sports</a:t>
          </a:r>
        </a:p>
      </dsp:txBody>
      <dsp:txXfrm>
        <a:off x="2222695" y="1260816"/>
        <a:ext cx="2222695" cy="2647715"/>
      </dsp:txXfrm>
    </dsp:sp>
    <dsp:sp modelId="{52B4D331-E746-4481-B5F6-92106270537B}">
      <dsp:nvSpPr>
        <dsp:cNvPr id="0" name=""/>
        <dsp:cNvSpPr/>
      </dsp:nvSpPr>
      <dsp:spPr>
        <a:xfrm>
          <a:off x="4445390" y="1260816"/>
          <a:ext cx="2222695" cy="264771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lt1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Clubs</a:t>
          </a:r>
        </a:p>
      </dsp:txBody>
      <dsp:txXfrm>
        <a:off x="4445390" y="1260816"/>
        <a:ext cx="2222695" cy="2647715"/>
      </dsp:txXfrm>
    </dsp:sp>
    <dsp:sp modelId="{7150E2A6-0205-47AE-9D41-D30AFE726D8A}">
      <dsp:nvSpPr>
        <dsp:cNvPr id="0" name=""/>
        <dsp:cNvSpPr/>
      </dsp:nvSpPr>
      <dsp:spPr>
        <a:xfrm>
          <a:off x="6668085" y="1260816"/>
          <a:ext cx="2222695" cy="264771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0000"/>
                <a:satMod val="115000"/>
              </a:schemeClr>
              <a:schemeClr val="lt1">
                <a:hueOff val="0"/>
                <a:satOff val="0"/>
                <a:lumOff val="0"/>
                <a:alphaOff val="0"/>
                <a:tint val="34000"/>
              </a:schemeClr>
            </a:duotone>
          </a:blip>
          <a:tile tx="0" ty="0" sx="60000" sy="59000" flip="none" algn="b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General</a:t>
          </a:r>
        </a:p>
      </dsp:txBody>
      <dsp:txXfrm>
        <a:off x="6668085" y="1260816"/>
        <a:ext cx="2222695" cy="2647715"/>
      </dsp:txXfrm>
    </dsp:sp>
    <dsp:sp modelId="{F656403C-8B73-4147-B38A-204706D57348}">
      <dsp:nvSpPr>
        <dsp:cNvPr id="0" name=""/>
        <dsp:cNvSpPr/>
      </dsp:nvSpPr>
      <dsp:spPr>
        <a:xfrm>
          <a:off x="0" y="3908532"/>
          <a:ext cx="8890781" cy="294190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E78D8-5EB2-4073-909A-691B639AA4AD}">
      <dsp:nvSpPr>
        <dsp:cNvPr id="0" name=""/>
        <dsp:cNvSpPr/>
      </dsp:nvSpPr>
      <dsp:spPr>
        <a:xfrm>
          <a:off x="0" y="28889"/>
          <a:ext cx="6816902" cy="11606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67000"/>
                <a:shade val="65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Paid</a:t>
          </a:r>
        </a:p>
      </dsp:txBody>
      <dsp:txXfrm>
        <a:off x="56658" y="85547"/>
        <a:ext cx="6703586" cy="1047324"/>
      </dsp:txXfrm>
    </dsp:sp>
    <dsp:sp modelId="{468CDD99-61DF-4325-94EC-FD6B4DB6743F}">
      <dsp:nvSpPr>
        <dsp:cNvPr id="0" name=""/>
        <dsp:cNvSpPr/>
      </dsp:nvSpPr>
      <dsp:spPr>
        <a:xfrm>
          <a:off x="0" y="1362838"/>
          <a:ext cx="6816902" cy="11606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383341"/>
                <a:satOff val="0"/>
                <a:lumOff val="-5882"/>
                <a:alphaOff val="0"/>
                <a:tint val="67000"/>
                <a:shade val="65000"/>
              </a:schemeClr>
              <a:schemeClr val="accent4">
                <a:hueOff val="383341"/>
                <a:satOff val="0"/>
                <a:lumOff val="-5882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Unpaid</a:t>
          </a:r>
        </a:p>
      </dsp:txBody>
      <dsp:txXfrm>
        <a:off x="56658" y="1419496"/>
        <a:ext cx="6703586" cy="1047324"/>
      </dsp:txXfrm>
    </dsp:sp>
    <dsp:sp modelId="{5398271B-E032-4470-B7C4-983E36D51DC5}">
      <dsp:nvSpPr>
        <dsp:cNvPr id="0" name=""/>
        <dsp:cNvSpPr/>
      </dsp:nvSpPr>
      <dsp:spPr>
        <a:xfrm>
          <a:off x="0" y="2702038"/>
          <a:ext cx="6816902" cy="11606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766681"/>
                <a:satOff val="0"/>
                <a:lumOff val="-11765"/>
                <a:alphaOff val="0"/>
                <a:tint val="67000"/>
                <a:shade val="65000"/>
              </a:schemeClr>
              <a:schemeClr val="accent4">
                <a:hueOff val="766681"/>
                <a:satOff val="0"/>
                <a:lumOff val="-11765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Volunteer</a:t>
          </a:r>
        </a:p>
      </dsp:txBody>
      <dsp:txXfrm>
        <a:off x="56658" y="2758696"/>
        <a:ext cx="6703586" cy="1047324"/>
      </dsp:txXfrm>
    </dsp:sp>
    <dsp:sp modelId="{3F8D9C3D-669E-418D-B59A-E72C1101322F}">
      <dsp:nvSpPr>
        <dsp:cNvPr id="0" name=""/>
        <dsp:cNvSpPr/>
      </dsp:nvSpPr>
      <dsp:spPr>
        <a:xfrm>
          <a:off x="0" y="4041238"/>
          <a:ext cx="6816902" cy="11606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1150022"/>
                <a:satOff val="0"/>
                <a:lumOff val="-17647"/>
                <a:alphaOff val="0"/>
                <a:tint val="67000"/>
                <a:shade val="65000"/>
              </a:schemeClr>
              <a:schemeClr val="accent4">
                <a:hueOff val="1150022"/>
                <a:satOff val="0"/>
                <a:lumOff val="-17647"/>
                <a:alphaOff val="0"/>
                <a:tint val="10000"/>
                <a:satMod val="130000"/>
              </a:schemeClr>
            </a:duotone>
          </a:blip>
          <a:tile tx="0" ty="0" sx="60000" sy="59000" flip="none" algn="b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Classroom</a:t>
          </a:r>
        </a:p>
      </dsp:txBody>
      <dsp:txXfrm>
        <a:off x="56658" y="4097896"/>
        <a:ext cx="6703586" cy="10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1A7B-0367-440E-BF5D-96892B96A5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75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00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1A7B-0367-440E-BF5D-96892B96A5B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4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27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1A7B-0367-440E-BF5D-96892B96A5B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3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1A7B-0367-440E-BF5D-96892B96A5B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4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1A7B-0367-440E-BF5D-96892B96A5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2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2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4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2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9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2/24/2023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2/24/2023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00FB115-0415-42FA-AE7D-88FE2F1771D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5882" y1="15294" x2="5882" y2="15294"/>
                        <a14:backgroundMark x1="5882" y1="15294" x2="15294" y2="5294"/>
                        <a14:backgroundMark x1="4706" y1="80588" x2="15882" y2="92941"/>
                        <a14:backgroundMark x1="81765" y1="91765" x2="92353" y2="80588"/>
                        <a14:backgroundMark x1="91176" y1="13529" x2="80000" y2="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7786" y="257175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https://www.flickr.com/photos/metrotransitmn/16367106699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microsoft.com/office/2007/relationships/hdphoto" Target="../media/hdphoto2.wdp"/><Relationship Id="rId3" Type="http://schemas.openxmlformats.org/officeDocument/2006/relationships/diagramLayout" Target="../diagrams/layout8.xml"/><Relationship Id="rId7" Type="http://schemas.openxmlformats.org/officeDocument/2006/relationships/hyperlink" Target="https://www.flickr.com/photos/metrotransitmn/16367106699/" TargetMode="External"/><Relationship Id="rId12" Type="http://schemas.openxmlformats.org/officeDocument/2006/relationships/image" Target="../media/image26.png"/><Relationship Id="rId17" Type="http://schemas.microsoft.com/office/2007/relationships/hdphoto" Target="../media/hdphoto3.wdp"/><Relationship Id="rId2" Type="http://schemas.openxmlformats.org/officeDocument/2006/relationships/diagramData" Target="../diagrams/data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gif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6.svg"/><Relationship Id="rId4" Type="http://schemas.openxmlformats.org/officeDocument/2006/relationships/diagramData" Target="../diagrams/data9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sv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2.svg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4.svg"/><Relationship Id="rId4" Type="http://schemas.openxmlformats.org/officeDocument/2006/relationships/diagramData" Target="../diagrams/data5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hyperlink" Target="https://www.flickr.com/photos/metrotransitmn/16367106699/" TargetMode="Externa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1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0" y="6286500"/>
            <a:ext cx="83058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A. Ryle High School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1200" y="191069"/>
            <a:ext cx="8305800" cy="3923731"/>
          </a:xfrm>
        </p:spPr>
        <p:txBody>
          <a:bodyPr/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Exit Project</a:t>
            </a:r>
            <a:br>
              <a:rPr lang="en-US" sz="6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20D41-AC28-41C9-A12A-7F8EA22313E0}"/>
              </a:ext>
            </a:extLst>
          </p:cNvPr>
          <p:cNvSpPr txBox="1"/>
          <p:nvPr/>
        </p:nvSpPr>
        <p:spPr>
          <a:xfrm>
            <a:off x="3087414" y="3712779"/>
            <a:ext cx="6093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0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3A447">
                    <a:lumMod val="50000"/>
                  </a:srgb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Resume &amp; Letter of Application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0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93000"/>
                <a:alpha val="5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9A37E9-09A7-4021-895C-D8335B38B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610641"/>
              </p:ext>
            </p:extLst>
          </p:nvPr>
        </p:nvGraphicFramePr>
        <p:xfrm>
          <a:off x="829994" y="1069144"/>
          <a:ext cx="9580098" cy="505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317EC4-9185-4E0E-8B77-B3C2625622E1}"/>
              </a:ext>
            </a:extLst>
          </p:cNvPr>
          <p:cNvSpPr txBox="1"/>
          <p:nvPr/>
        </p:nvSpPr>
        <p:spPr>
          <a:xfrm>
            <a:off x="9002240" y="10681236"/>
            <a:ext cx="511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flickr.com/photos/metrotransitmn/16367106699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662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93000"/>
                <a:alpha val="5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9A37E9-09A7-4021-895C-D8335B38B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33895"/>
              </p:ext>
            </p:extLst>
          </p:nvPr>
        </p:nvGraphicFramePr>
        <p:xfrm>
          <a:off x="1650609" y="1987061"/>
          <a:ext cx="8890781" cy="420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317EC4-9185-4E0E-8B77-B3C2625622E1}"/>
              </a:ext>
            </a:extLst>
          </p:cNvPr>
          <p:cNvSpPr txBox="1"/>
          <p:nvPr/>
        </p:nvSpPr>
        <p:spPr>
          <a:xfrm>
            <a:off x="9002240" y="10681236"/>
            <a:ext cx="511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flickr.com/photos/metrotransitmn/16367106699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B113BEBB-36B6-4A91-BBDC-F0146C512D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r="8946"/>
          <a:stretch>
            <a:fillRect/>
          </a:stretch>
        </p:blipFill>
        <p:spPr>
          <a:xfrm>
            <a:off x="921987" y="126836"/>
            <a:ext cx="1843663" cy="1635943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C1529-EF04-469A-8B07-6F06D055603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33" y="298896"/>
            <a:ext cx="1101015" cy="1400918"/>
          </a:xfrm>
          <a:prstGeom prst="rect">
            <a:avLst/>
          </a:prstGeom>
        </p:spPr>
      </p:pic>
      <p:pic>
        <p:nvPicPr>
          <p:cNvPr id="6" name="Picture 4" descr="Public Site">
            <a:extLst>
              <a:ext uri="{FF2B5EF4-FFF2-40B4-BE49-F238E27FC236}">
                <a16:creationId xmlns:a16="http://schemas.microsoft.com/office/drawing/2014/main" id="{7773EDCB-5852-4AC2-9BB3-4362B320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66" y="6244777"/>
            <a:ext cx="2383653" cy="4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3E6E7-2B7B-4205-9C92-A1BE3C306E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501">
            <a:off x="10838972" y="3250760"/>
            <a:ext cx="1094071" cy="1094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334D3-5A3B-474B-BDC0-5CD43FA8BD7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9" y="2729591"/>
            <a:ext cx="1355641" cy="1247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A178C1-8255-4D32-87BC-993C1B7603B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45" y="5205924"/>
            <a:ext cx="1430734" cy="1310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B2AB4E-12D3-4B8F-A73A-B4EA7C447F2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46" b="98942" l="0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582">
            <a:off x="254857" y="5058265"/>
            <a:ext cx="1097280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188" y="275342"/>
            <a:ext cx="7725623" cy="1128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4400" b="1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E81237-47CB-4C24-8920-0565F8DE1BC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1410257"/>
              </p:ext>
            </p:extLst>
          </p:nvPr>
        </p:nvGraphicFramePr>
        <p:xfrm>
          <a:off x="2687549" y="1510206"/>
          <a:ext cx="6816902" cy="522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 descr="Cheers with solid fill">
            <a:extLst>
              <a:ext uri="{FF2B5EF4-FFF2-40B4-BE49-F238E27FC236}">
                <a16:creationId xmlns:a16="http://schemas.microsoft.com/office/drawing/2014/main" id="{1980C8F8-F69C-4E2C-85F2-9397AB051D98}"/>
              </a:ext>
            </a:extLst>
          </p:cNvPr>
          <p:cNvSpPr/>
          <p:nvPr/>
        </p:nvSpPr>
        <p:spPr>
          <a:xfrm>
            <a:off x="514350" y="595806"/>
            <a:ext cx="914400" cy="9144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709074-EF9F-4CCD-9739-07BD9E17B15D}"/>
              </a:ext>
            </a:extLst>
          </p:cNvPr>
          <p:cNvSpPr/>
          <p:nvPr/>
        </p:nvSpPr>
        <p:spPr>
          <a:xfrm>
            <a:off x="3486150" y="7039272"/>
            <a:ext cx="5233181" cy="6756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7789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591" y="170501"/>
            <a:ext cx="3909842" cy="6167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</a:t>
            </a: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BA052-43A8-4EB7-B4A5-792E8FCF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59" y="1416852"/>
            <a:ext cx="6655348" cy="3674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McDonalds				</a:t>
            </a: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 				</a:t>
            </a:r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Union, KY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2021-Present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Crewmember</a:t>
            </a:r>
          </a:p>
          <a:p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Provide excellent customer service</a:t>
            </a:r>
          </a:p>
          <a:p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Efficiently take and deliver orders</a:t>
            </a:r>
          </a:p>
          <a:p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Responsibly handle money</a:t>
            </a:r>
          </a:p>
          <a:p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Resolve customer complaints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67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25598" y="6073403"/>
            <a:ext cx="9289143" cy="4020457"/>
          </a:xfrm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You’ve been a student for 13+ years!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effectLst/>
              </a:rPr>
              <a:t>Think about projects/assignments you have done in the classroom that have transferable skills.</a:t>
            </a:r>
          </a:p>
          <a:p>
            <a:pPr marL="365760" lvl="1" indent="0">
              <a:buNone/>
            </a:pPr>
            <a:endParaRPr lang="en-US" dirty="0">
              <a:effectLst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4483" y="144204"/>
            <a:ext cx="3013117" cy="148139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I’VE NEVER HAD A JOB!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9657EF-D9CA-42BE-B8F8-6125DA4B5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826441"/>
              </p:ext>
            </p:extLst>
          </p:nvPr>
        </p:nvGraphicFramePr>
        <p:xfrm>
          <a:off x="1625598" y="1057197"/>
          <a:ext cx="86491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EA4CC17F-15FC-4F8E-8AED-F2E32E6E4ED3}"/>
              </a:ext>
            </a:extLst>
          </p:cNvPr>
          <p:cNvSpPr txBox="1">
            <a:spLocks/>
          </p:cNvSpPr>
          <p:nvPr/>
        </p:nvSpPr>
        <p:spPr>
          <a:xfrm>
            <a:off x="8882739" y="5384476"/>
            <a:ext cx="3013117" cy="1481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You have!</a:t>
            </a:r>
          </a:p>
        </p:txBody>
      </p:sp>
    </p:spTree>
    <p:extLst>
      <p:ext uri="{BB962C8B-B14F-4D97-AF65-F5344CB8AC3E}">
        <p14:creationId xmlns:p14="http://schemas.microsoft.com/office/powerpoint/2010/main" val="304794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591" y="170501"/>
            <a:ext cx="3909842" cy="6167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</a:t>
            </a: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BA052-43A8-4EB7-B4A5-792E8FCF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59" y="1416852"/>
            <a:ext cx="6655348" cy="3674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Ryle High School			</a:t>
            </a: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 				</a:t>
            </a:r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Union, KY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2022-Present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Office Aid</a:t>
            </a:r>
          </a:p>
          <a:p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Support Assistant Principal </a:t>
            </a:r>
          </a:p>
          <a:p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Maintain confidential information</a:t>
            </a:r>
          </a:p>
          <a:p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Provide filing and phone answering assistance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6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67" y="285008"/>
            <a:ext cx="4816867" cy="6293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853" y="851371"/>
            <a:ext cx="481686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/>
              <a:t>Follow the order of the Senior Exit Guidelines for your Headings even if a template does not.</a:t>
            </a:r>
          </a:p>
        </p:txBody>
      </p:sp>
    </p:spTree>
    <p:extLst>
      <p:ext uri="{BB962C8B-B14F-4D97-AF65-F5344CB8AC3E}">
        <p14:creationId xmlns:p14="http://schemas.microsoft.com/office/powerpoint/2010/main" val="287119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C0AF">
                <a:alpha val="89804"/>
              </a:srgbClr>
            </a:gs>
            <a:gs pos="44000">
              <a:schemeClr val="accent2">
                <a:lumMod val="0"/>
                <a:lumOff val="100000"/>
              </a:schemeClr>
            </a:gs>
            <a:gs pos="80000">
              <a:srgbClr val="FFC0AF">
                <a:lumMod val="9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3999"/>
            <a:ext cx="10972800" cy="494937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tells of your accomplishments,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also reveals how effectively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communicate.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71" y="3437572"/>
            <a:ext cx="4913657" cy="275985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981200" y="161925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Letter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763109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5FB223-D9AE-4257-A16D-8F96D9867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686750"/>
              </p:ext>
            </p:extLst>
          </p:nvPr>
        </p:nvGraphicFramePr>
        <p:xfrm>
          <a:off x="404648" y="15765"/>
          <a:ext cx="11382703" cy="690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19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21DD96-E70A-453A-8208-E69F1B090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11609"/>
              </p:ext>
            </p:extLst>
          </p:nvPr>
        </p:nvGraphicFramePr>
        <p:xfrm>
          <a:off x="522514" y="428770"/>
          <a:ext cx="9366063" cy="600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88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9635817"/>
              </p:ext>
            </p:extLst>
          </p:nvPr>
        </p:nvGraphicFramePr>
        <p:xfrm>
          <a:off x="1250731" y="1292773"/>
          <a:ext cx="9065173" cy="532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443A623A-144D-4835-9804-525E69DEA308}"/>
              </a:ext>
            </a:extLst>
          </p:cNvPr>
          <p:cNvSpPr txBox="1">
            <a:spLocks/>
          </p:cNvSpPr>
          <p:nvPr/>
        </p:nvSpPr>
        <p:spPr>
          <a:xfrm>
            <a:off x="772511" y="1"/>
            <a:ext cx="9438290" cy="1072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600"/>
              </a:spcBef>
            </a:pPr>
            <a:endParaRPr lang="en-US" sz="440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8900" b="1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Senior Exit Resume sections</a:t>
            </a: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t="15412" r="14384" b="14112"/>
          <a:stretch/>
        </p:blipFill>
        <p:spPr>
          <a:xfrm>
            <a:off x="2502271" y="293759"/>
            <a:ext cx="7001947" cy="62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7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496F804-74F3-447C-88C5-17505DAE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5" y="0"/>
            <a:ext cx="5319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9353F9D0-FF4A-411A-8C00-E52802ADEFFC}"/>
              </a:ext>
            </a:extLst>
          </p:cNvPr>
          <p:cNvSpPr/>
          <p:nvPr/>
        </p:nvSpPr>
        <p:spPr>
          <a:xfrm>
            <a:off x="6945085" y="644383"/>
            <a:ext cx="3602046" cy="48577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Parts of a Business Letter</a:t>
            </a:r>
          </a:p>
        </p:txBody>
      </p:sp>
    </p:spTree>
    <p:extLst>
      <p:ext uri="{BB962C8B-B14F-4D97-AF65-F5344CB8AC3E}">
        <p14:creationId xmlns:p14="http://schemas.microsoft.com/office/powerpoint/2010/main" val="2415828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888" y="1633091"/>
            <a:ext cx="3369133" cy="3642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The Formatting Must Match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14317" r="14472" b="15729"/>
          <a:stretch/>
        </p:blipFill>
        <p:spPr>
          <a:xfrm>
            <a:off x="1080979" y="639905"/>
            <a:ext cx="6027535" cy="558187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8060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18CF-4C4B-444D-AACD-B590DB51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43" y="1705472"/>
            <a:ext cx="4052248" cy="238059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Look for Templates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Word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Google Docs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Online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93204-021B-431C-8BF9-B13A1168E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119" y="5886895"/>
            <a:ext cx="11807639" cy="971105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>
                <a:latin typeface="Aldhabi" panose="01000000000000000000" pitchFamily="2" charset="-78"/>
                <a:cs typeface="Aldhabi" panose="01000000000000000000" pitchFamily="2" charset="-78"/>
              </a:rPr>
              <a:t>Edit the Template to Match Senior Exit Requirements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F716B9-4244-4C89-A64A-D71183CD2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784" r="39027" b="12670"/>
          <a:stretch/>
        </p:blipFill>
        <p:spPr>
          <a:xfrm>
            <a:off x="3736428" y="100949"/>
            <a:ext cx="8200330" cy="61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49486" y="182271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75000"/>
                  </a:schemeClr>
                </a:solidFill>
              </a:rPr>
              <a:t>Use Ryle’s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7CEB8B-8EC3-4E55-A18A-783BA3126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05"/>
          <a:stretch/>
        </p:blipFill>
        <p:spPr>
          <a:xfrm>
            <a:off x="1503954" y="1773905"/>
            <a:ext cx="9184091" cy="4901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ight Arrow 10"/>
          <p:cNvSpPr/>
          <p:nvPr/>
        </p:nvSpPr>
        <p:spPr>
          <a:xfrm rot="7814190">
            <a:off x="8915522" y="3131620"/>
            <a:ext cx="1632030" cy="481398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7433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0" y="6286500"/>
            <a:ext cx="8305800" cy="1143000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Larry A. Ryle High School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1655" y="1467134"/>
            <a:ext cx="8305800" cy="3923731"/>
          </a:xfrm>
        </p:spPr>
        <p:txBody>
          <a:bodyPr/>
          <a:lstStyle/>
          <a:p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for RAP Workshops! </a:t>
            </a:r>
            <a:br>
              <a:rPr lang="en-US" sz="6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1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Icon SmartArt graphic">
            <a:extLst>
              <a:ext uri="{FF2B5EF4-FFF2-40B4-BE49-F238E27FC236}">
                <a16:creationId xmlns:a16="http://schemas.microsoft.com/office/drawing/2014/main" id="{2B828A48-3EC3-4EF9-8697-5D2A44F3F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70523"/>
              </p:ext>
            </p:extLst>
          </p:nvPr>
        </p:nvGraphicFramePr>
        <p:xfrm>
          <a:off x="268014" y="712286"/>
          <a:ext cx="10851931" cy="543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1CA60E-213E-7B4B-B9DE-D89D137D3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graphicEl>
                                              <a:dgm id="{591CA60E-213E-7B4B-B9DE-D89D137D3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graphicEl>
                                              <a:dgm id="{591CA60E-213E-7B4B-B9DE-D89D137D3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graphicEl>
                                              <a:dgm id="{591CA60E-213E-7B4B-B9DE-D89D137D3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9714F2-E001-9048-99B0-C46EAB1CE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>
                                            <p:graphicEl>
                                              <a:dgm id="{0B9714F2-E001-9048-99B0-C46EAB1CE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graphicEl>
                                              <a:dgm id="{0B9714F2-E001-9048-99B0-C46EAB1CE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graphicEl>
                                              <a:dgm id="{0B9714F2-E001-9048-99B0-C46EAB1CE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C37317-8B75-7A4E-B46A-6C6A45F6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graphicEl>
                                              <a:dgm id="{1FC37317-8B75-7A4E-B46A-6C6A45F69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>
                                            <p:graphicEl>
                                              <a:dgm id="{1FC37317-8B75-7A4E-B46A-6C6A45F6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>
                                            <p:graphicEl>
                                              <a:dgm id="{1FC37317-8B75-7A4E-B46A-6C6A45F6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741774-D280-DD46-9C9B-33FE253D2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>
                                            <p:graphicEl>
                                              <a:dgm id="{DD741774-D280-DD46-9C9B-33FE253D2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>
                                            <p:graphicEl>
                                              <a:dgm id="{DD741774-D280-DD46-9C9B-33FE253D2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graphicEl>
                                              <a:dgm id="{DD741774-D280-DD46-9C9B-33FE253D2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4BE627-E883-874F-A626-EC388DCE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>
                                            <p:graphicEl>
                                              <a:dgm id="{F14BE627-E883-874F-A626-EC388DCE8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graphicEl>
                                              <a:dgm id="{F14BE627-E883-874F-A626-EC388DCE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graphicEl>
                                              <a:dgm id="{F14BE627-E883-874F-A626-EC388DCE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ED5AC-6A4E-294A-8C0F-D72D7D24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>
                                            <p:graphicEl>
                                              <a:dgm id="{63AED5AC-6A4E-294A-8C0F-D72D7D241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graphicEl>
                                              <a:dgm id="{63AED5AC-6A4E-294A-8C0F-D72D7D24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graphicEl>
                                              <a:dgm id="{63AED5AC-6A4E-294A-8C0F-D72D7D241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2A6699-F599-8045-897A-5A654DF67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">
                                            <p:graphicEl>
                                              <a:dgm id="{D42A6699-F599-8045-897A-5A654DF67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5">
                                            <p:graphicEl>
                                              <a:dgm id="{D42A6699-F599-8045-897A-5A654DF67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5">
                                            <p:graphicEl>
                                              <a:dgm id="{D42A6699-F599-8045-897A-5A654DF67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C5C6BF-139E-4337-B446-0EE30AF4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45" y="114300"/>
            <a:ext cx="9905998" cy="1905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600"/>
              </a:spcBef>
            </a:pP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400" b="1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fonts effectively</a:t>
            </a: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440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2706FAA-0F43-4B45-B4D0-9BA98FEF84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42" y="1376109"/>
            <a:ext cx="8786515" cy="5235298"/>
          </a:xfrm>
        </p:spPr>
      </p:pic>
    </p:spTree>
    <p:extLst>
      <p:ext uri="{BB962C8B-B14F-4D97-AF65-F5344CB8AC3E}">
        <p14:creationId xmlns:p14="http://schemas.microsoft.com/office/powerpoint/2010/main" val="406064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170501"/>
            <a:ext cx="3751563" cy="616723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Objective statement</a:t>
            </a:r>
            <a:br>
              <a:rPr lang="en-US" sz="4000" b="1" dirty="0"/>
            </a:br>
            <a:r>
              <a:rPr lang="en-US" sz="4000" b="1" dirty="0"/>
              <a:t>Examples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16D2A2-0EF1-41DB-8A3B-24ADD9960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073311"/>
              </p:ext>
            </p:extLst>
          </p:nvPr>
        </p:nvGraphicFramePr>
        <p:xfrm>
          <a:off x="135138" y="1753256"/>
          <a:ext cx="7397031" cy="335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 descr="Aspiration with solid fill">
            <a:extLst>
              <a:ext uri="{FF2B5EF4-FFF2-40B4-BE49-F238E27FC236}">
                <a16:creationId xmlns:a16="http://schemas.microsoft.com/office/drawing/2014/main" id="{DB9AD9DD-CB8D-4DAE-B759-FF8EAD5DF56B}"/>
              </a:ext>
            </a:extLst>
          </p:cNvPr>
          <p:cNvSpPr/>
          <p:nvPr/>
        </p:nvSpPr>
        <p:spPr>
          <a:xfrm>
            <a:off x="441434" y="457200"/>
            <a:ext cx="914400" cy="914400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13" y="219402"/>
            <a:ext cx="7725623" cy="14681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4800" b="1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E81237-47CB-4C24-8920-0565F8DE1BC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9531334"/>
              </p:ext>
            </p:extLst>
          </p:nvPr>
        </p:nvGraphicFramePr>
        <p:xfrm>
          <a:off x="-1" y="1687895"/>
          <a:ext cx="11934498" cy="513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 descr="Head with Gears">
            <a:extLst>
              <a:ext uri="{FF2B5EF4-FFF2-40B4-BE49-F238E27FC236}">
                <a16:creationId xmlns:a16="http://schemas.microsoft.com/office/drawing/2014/main" id="{82A5D6E9-9D92-454D-98B5-98D4C2444C31}"/>
              </a:ext>
            </a:extLst>
          </p:cNvPr>
          <p:cNvSpPr/>
          <p:nvPr/>
        </p:nvSpPr>
        <p:spPr>
          <a:xfrm>
            <a:off x="4076424" y="496284"/>
            <a:ext cx="914400" cy="9144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1823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170501"/>
            <a:ext cx="3751563" cy="6167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BA052-43A8-4EB7-B4A5-792E8FCF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59" y="1416852"/>
            <a:ext cx="6655348" cy="3674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Larry A. Ryle High School				</a:t>
            </a: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 	</a:t>
            </a:r>
            <a:r>
              <a:rPr lang="en-US" b="1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Union, KY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2019-Present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Expected Graduation: May 2023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GPA: 3.85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Coursework: 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	Dual Credit – English, Financial Literacy</a:t>
            </a:r>
          </a:p>
          <a:p>
            <a:pPr marL="0" indent="0">
              <a:buNone/>
            </a:pPr>
            <a:r>
              <a:rPr lang="en-US" cap="none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Aparajita" panose="020B0502040204020203" pitchFamily="18" charset="0"/>
              </a:rPr>
              <a:t>	AP/Honors – European History, US Government, 	Microsoft Office Specialist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7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949" y="2564590"/>
            <a:ext cx="3366051" cy="17288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</a:t>
            </a: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Honors</a:t>
            </a:r>
            <a:b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440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Activities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1FEAA1-A8A9-49F6-909E-D24EC9EA2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634134"/>
              </p:ext>
            </p:extLst>
          </p:nvPr>
        </p:nvGraphicFramePr>
        <p:xfrm>
          <a:off x="230966" y="1733604"/>
          <a:ext cx="8408008" cy="3913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 descr="Diploma with solid fill">
            <a:extLst>
              <a:ext uri="{FF2B5EF4-FFF2-40B4-BE49-F238E27FC236}">
                <a16:creationId xmlns:a16="http://schemas.microsoft.com/office/drawing/2014/main" id="{0561093A-7A4D-410B-8528-6F90C31185C9}"/>
              </a:ext>
            </a:extLst>
          </p:cNvPr>
          <p:cNvSpPr/>
          <p:nvPr/>
        </p:nvSpPr>
        <p:spPr>
          <a:xfrm>
            <a:off x="549018" y="593623"/>
            <a:ext cx="914400" cy="9144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2705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C8BAB7-6575-4EB1-AEF8-A5146B677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9E676A-85D9-45F3-9021-816971829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C31347-B1CB-4403-A540-47A891C9A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983BEB-D821-45C6-A4E5-67CC2EFFA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672244-9A8F-4A9D-BCDA-C8AF47FE4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93000"/>
                <a:alpha val="5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9A37E9-09A7-4021-895C-D8335B38B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94605"/>
              </p:ext>
            </p:extLst>
          </p:nvPr>
        </p:nvGraphicFramePr>
        <p:xfrm>
          <a:off x="1012874" y="253218"/>
          <a:ext cx="10578904" cy="631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kills For Future Success in a Disruptive World of Work ...">
            <a:extLst>
              <a:ext uri="{FF2B5EF4-FFF2-40B4-BE49-F238E27FC236}">
                <a16:creationId xmlns:a16="http://schemas.microsoft.com/office/drawing/2014/main" id="{ED966E9D-6669-40BB-BA9C-3DB7B7A8B1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535">
            <a:off x="471426" y="764169"/>
            <a:ext cx="2595392" cy="1836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http://bizsoledu.com/wp-content/uploads/2013/04/Adobe-Certified-Associate-icons.png">
            <a:extLst>
              <a:ext uri="{FF2B5EF4-FFF2-40B4-BE49-F238E27FC236}">
                <a16:creationId xmlns:a16="http://schemas.microsoft.com/office/drawing/2014/main" id="{4C3A4F46-9643-44CD-9ADA-DEAB4F66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936">
            <a:off x="8819094" y="4061939"/>
            <a:ext cx="2747706" cy="1373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www.kecprograms.com/images/cte/welding.jpg">
            <a:extLst>
              <a:ext uri="{FF2B5EF4-FFF2-40B4-BE49-F238E27FC236}">
                <a16:creationId xmlns:a16="http://schemas.microsoft.com/office/drawing/2014/main" id="{4E66D0B6-4E7A-4053-97EA-A551485B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030">
            <a:off x="9394174" y="1909777"/>
            <a:ext cx="1995697" cy="1562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0164C4F-6A14-4376-9451-7B018A58F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0690990">
            <a:off x="2164303" y="2829307"/>
            <a:ext cx="2228594" cy="14879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17EC4-9185-4E0E-8B77-B3C2625622E1}"/>
              </a:ext>
            </a:extLst>
          </p:cNvPr>
          <p:cNvSpPr txBox="1"/>
          <p:nvPr/>
        </p:nvSpPr>
        <p:spPr>
          <a:xfrm>
            <a:off x="9002240" y="10681236"/>
            <a:ext cx="511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 tooltip="https://www.flickr.com/photos/metrotransitmn/16367106699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2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13" name="Picture 14" descr="http://www.cocprassn.com/images/007.jpg">
            <a:extLst>
              <a:ext uri="{FF2B5EF4-FFF2-40B4-BE49-F238E27FC236}">
                <a16:creationId xmlns:a16="http://schemas.microsoft.com/office/drawing/2014/main" id="{230A3964-5F6F-4241-BD9A-75710AEB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282">
            <a:off x="698051" y="4394798"/>
            <a:ext cx="1432221" cy="14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39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sh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design</Template>
  <TotalTime>942</TotalTime>
  <Words>595</Words>
  <Application>Microsoft Office PowerPoint</Application>
  <PresentationFormat>Widescreen</PresentationFormat>
  <Paragraphs>136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Aldhabi</vt:lpstr>
      <vt:lpstr>Arial</vt:lpstr>
      <vt:lpstr>Calibri</vt:lpstr>
      <vt:lpstr>Century Gothic</vt:lpstr>
      <vt:lpstr>Constantia</vt:lpstr>
      <vt:lpstr>Times New Roman</vt:lpstr>
      <vt:lpstr>Verdana</vt:lpstr>
      <vt:lpstr>Wingdings</vt:lpstr>
      <vt:lpstr>Wingdings 2</vt:lpstr>
      <vt:lpstr>Mesh</vt:lpstr>
      <vt:lpstr>Paper</vt:lpstr>
      <vt:lpstr>Senior Exit Project </vt:lpstr>
      <vt:lpstr>PowerPoint Presentation</vt:lpstr>
      <vt:lpstr>PowerPoint Presentation</vt:lpstr>
      <vt:lpstr> Use fonts effectively  </vt:lpstr>
      <vt:lpstr>Objective statement Examples</vt:lpstr>
      <vt:lpstr>education</vt:lpstr>
      <vt:lpstr>education Example</vt:lpstr>
      <vt:lpstr>Skills Honors Activities</vt:lpstr>
      <vt:lpstr>PowerPoint Presentation</vt:lpstr>
      <vt:lpstr>PowerPoint Presentation</vt:lpstr>
      <vt:lpstr>PowerPoint Presentation</vt:lpstr>
      <vt:lpstr>experience</vt:lpstr>
      <vt:lpstr>experience Example</vt:lpstr>
      <vt:lpstr>BUT I’VE NEVER HAD A JOB!</vt:lpstr>
      <vt:lpstr>experience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Formatting Must Match</vt:lpstr>
      <vt:lpstr>Look for Templates  Word  Google Docs  Online</vt:lpstr>
      <vt:lpstr>Use Ryle’s Resources</vt:lpstr>
      <vt:lpstr>Check for RAP Workshops!  </vt:lpstr>
    </vt:vector>
  </TitlesOfParts>
  <Company>Boone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Design</dc:title>
  <dc:creator>Evans, Lora</dc:creator>
  <cp:lastModifiedBy>David, Michelle</cp:lastModifiedBy>
  <cp:revision>22</cp:revision>
  <dcterms:created xsi:type="dcterms:W3CDTF">2022-12-31T22:53:41Z</dcterms:created>
  <dcterms:modified xsi:type="dcterms:W3CDTF">2023-02-24T18:26:17Z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