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Proxima Nova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3f15fd25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3f15fd25e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3f15fd25e_0_10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3f15fd25e_0_10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3f15fd25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3f15fd25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3f15fd25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3f15fd25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3f15fd25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93f15fd25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3f15fd25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3f15fd25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3f15fd25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3f15fd25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3f15fd25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3f15fd25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3f15fd25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3f15fd25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3f15fd25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3f15fd25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3f15fd25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3f15fd25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3f15fd25e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3f15fd25e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fsa.ed.gov" TargetMode="External"/><Relationship Id="rId3" Type="http://schemas.openxmlformats.org/officeDocument/2006/relationships/hyperlink" Target="http://www.collegeboard.org" TargetMode="External"/><Relationship Id="rId7" Type="http://schemas.openxmlformats.org/officeDocument/2006/relationships/hyperlink" Target="http://www.commonapp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nnection.naviance.com/coventry" TargetMode="External"/><Relationship Id="rId5" Type="http://schemas.openxmlformats.org/officeDocument/2006/relationships/hyperlink" Target="http://www.chs.coventrypublicschools.org/for_students/school_counseling_services" TargetMode="External"/><Relationship Id="rId4" Type="http://schemas.openxmlformats.org/officeDocument/2006/relationships/hyperlink" Target="http://www.actstuden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Senior Planning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Helpful Tips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​Be VERY aware of application deadlines- They are not flexible and come up quickly!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Encourage parents to do the Parent Questionnaire Google Form (emailed to them)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Schedule appointments with your counselor (as needed) to review where you are in the process and for any assistance you may need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Continue to do well in all classes- colleges will want to see quarter and final grades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Continue to visit colleges and meet with college reps virtually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Keep all login info in a safe place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Register for School Counseling Dept Text Message Reminders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Text: @CHSof20** (your graduation year, ex @CHSof2021)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To: (860)498-4314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3"/>
          <p:cNvPicPr preferRelativeResize="0"/>
          <p:nvPr/>
        </p:nvPicPr>
        <p:blipFill rotWithShape="1">
          <a:blip r:embed="rId3">
            <a:alphaModFix/>
          </a:blip>
          <a:srcRect l="55404" t="24503" r="7220" b="9020"/>
          <a:stretch/>
        </p:blipFill>
        <p:spPr>
          <a:xfrm>
            <a:off x="194000" y="382750"/>
            <a:ext cx="8755999" cy="437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Senior Forms</a:t>
            </a:r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154925"/>
            <a:ext cx="8208900" cy="31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Forms available to you in the Senior Google Classroom: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Application Checklist</a:t>
            </a:r>
            <a:endParaRPr b="1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Letter or Recommendation Google Doc</a:t>
            </a:r>
            <a:endParaRPr b="1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Senior Brag Sheet for Counselor Google Form</a:t>
            </a:r>
            <a:endParaRPr b="1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Transcript Release Form PDF</a:t>
            </a:r>
            <a:endParaRPr b="1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Common App/Naviance Matching Video Link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Resources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​-College Board (PSAT, SAT, SAT II Subject Tests, AP)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3"/>
              </a:rPr>
              <a:t>www.collegeboard.org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-ACT website to register for ACT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4"/>
              </a:rPr>
              <a:t>www.actstudent.org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-School Counseling section of the CHS website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5"/>
              </a:rPr>
              <a:t>www.chs.coventrypublicschools.org/for_students/school_counseling_services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-Naviance login website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6"/>
              </a:rPr>
              <a:t>http://connection.naviance.com/coventry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-Common Application 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7"/>
              </a:rPr>
              <a:t>www.commonapp.org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-FAFSA - Free Application for Federal Student Aid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00"/>
                </a:solidFill>
              </a:rPr>
              <a:t>---&gt;</a:t>
            </a:r>
            <a:r>
              <a:rPr lang="en" sz="1350" u="sng">
                <a:solidFill>
                  <a:schemeClr val="hlink"/>
                </a:solidFill>
                <a:hlinkClick r:id="rId8"/>
              </a:rPr>
              <a:t>www.fafsa.ed.gov</a:t>
            </a:r>
            <a:r>
              <a:rPr lang="en" sz="1350">
                <a:solidFill>
                  <a:srgbClr val="000000"/>
                </a:solidFill>
              </a:rPr>
              <a:t> </a:t>
            </a:r>
            <a:endParaRPr sz="135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Graduation Requirements Review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​English                 		4 credits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Mathematics   		4 credits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Studies      		3 credits (Including 1.0 credit in World U, 1.0 credit in US History and a Civics requirement)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        			3 credits (Including Biology)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	1 credit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Arts/Vocational           	1 credit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Electives				8.5 credits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Education		.5 credits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Total:				25 credits (minimum)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students are required to register for a minimum of 6.5 credits each school year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6" name="Google Shape;66;p14"/>
          <p:cNvCxnSpPr/>
          <p:nvPr/>
        </p:nvCxnSpPr>
        <p:spPr>
          <a:xfrm>
            <a:off x="376025" y="3746825"/>
            <a:ext cx="34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Setting Up Your Timeline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Developing a list of colleges- approximately 4-8 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Decide how and when you will apply to your colleges- Early Action, Early Decision, Rolling, or Regular Deadline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Create an application deadline list of all your schools with focus on earliest deadline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Count 10 school days backwards from earliest deadline to determine when you should have everything submitted as the counselors need the transcript release form this early!</a:t>
            </a:r>
            <a:endParaRPr sz="160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	</a:t>
            </a:r>
            <a:endParaRPr sz="1600">
              <a:solidFill>
                <a:srgbClr val="000000"/>
              </a:solidFill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000000"/>
                </a:solidFill>
              </a:rPr>
              <a:t>Example: Early Action for the University of New Hampshire is 11/15, this means my</a:t>
            </a:r>
            <a:endParaRPr sz="1600" i="1">
              <a:solidFill>
                <a:srgbClr val="000000"/>
              </a:solidFill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000000"/>
                </a:solidFill>
              </a:rPr>
              <a:t>application to the college and transcript release form for my counselor need to be</a:t>
            </a:r>
            <a:endParaRPr sz="1600" i="1">
              <a:solidFill>
                <a:srgbClr val="000000"/>
              </a:solidFill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000000"/>
                </a:solidFill>
              </a:rPr>
              <a:t>submitted by 11/2!</a:t>
            </a:r>
            <a:endParaRPr sz="1600"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000000"/>
                </a:solidFill>
              </a:rPr>
              <a:t>​</a:t>
            </a: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Do List	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Applications- online, through Common App or Institution Website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Ask for letters of recommendation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Write your college essay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Take the SAT if needed and submit scores to colleges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Register with NCAA if needed for college athletics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Submit applications (with essays)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Submit Transcript Release Form (10 school days prior to deadline)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FAFSA and Scholarships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Use the </a:t>
            </a:r>
            <a:r>
              <a:rPr lang="en" sz="1600" b="1">
                <a:solidFill>
                  <a:schemeClr val="dk1"/>
                </a:solidFill>
              </a:rPr>
              <a:t>Application Checklist</a:t>
            </a:r>
            <a:r>
              <a:rPr lang="en" sz="1600">
                <a:solidFill>
                  <a:schemeClr val="dk1"/>
                </a:solidFill>
              </a:rPr>
              <a:t> to help keep you organized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Letters of Recommendation, Resume, and Essay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​Create a resume with all your accomplishments and activities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Ask 1-2 teachers and your counselor for a letter of recommendation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Complete the </a:t>
            </a:r>
            <a:r>
              <a:rPr lang="en" sz="1500" b="1">
                <a:solidFill>
                  <a:schemeClr val="dk1"/>
                </a:solidFill>
              </a:rPr>
              <a:t>Letter of Recommendation Google Doc</a:t>
            </a:r>
            <a:r>
              <a:rPr lang="en" sz="1500">
                <a:solidFill>
                  <a:schemeClr val="dk1"/>
                </a:solidFill>
              </a:rPr>
              <a:t> and share it with the teachers that agreed to write your letter as well as your counselor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Share your resume with your teachers and counselor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Complete the </a:t>
            </a:r>
            <a:r>
              <a:rPr lang="en" sz="1500" b="1">
                <a:solidFill>
                  <a:schemeClr val="dk1"/>
                </a:solidFill>
              </a:rPr>
              <a:t>Senior Brag Sheet Google Form</a:t>
            </a:r>
            <a:r>
              <a:rPr lang="en" sz="1500">
                <a:solidFill>
                  <a:schemeClr val="dk1"/>
                </a:solidFill>
              </a:rPr>
              <a:t> for your counselor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Follow up with teachers writing your Letters of Recommendation as it gets closer to your deadline *You do not need to wait for their letters to be done to submit your applications! Your counselor will submit these separately*</a:t>
            </a:r>
            <a:endParaRPr sz="1500">
              <a:solidFill>
                <a:schemeClr val="dk1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Write your college essay- you should be working on this in your English classes. Counselors are happy to review them with you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Standardized Testing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Register for the SAT or ACT if you need to take the test 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SAT Subject Tests- check the requirements for each school you are applying to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Request your free scores sends to your colleges when you register, otherwise it costs about $12 per college to send your scores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You must have official test scores sent directly from College Board or ACT to your colleges. CHS will not send SAT or ACT scores</a:t>
            </a:r>
            <a:endParaRPr sz="16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Athletics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D1 or D2 athletes need to register with the NCAA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D3 athletes do not need to register with the NCAA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Talk to your counselor and coach to learn more about this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www.ncaa.org</a:t>
            </a:r>
            <a:endParaRPr sz="16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Applications and Transcripts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Complete applications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Common App</a:t>
            </a:r>
            <a:endParaRPr sz="1600"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Direct College Website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Match your Common App with Naviance in order to allow counselors to submit documents. Watch the </a:t>
            </a:r>
            <a:r>
              <a:rPr lang="en" sz="1600" b="1">
                <a:solidFill>
                  <a:srgbClr val="000000"/>
                </a:solidFill>
              </a:rPr>
              <a:t>Matching Video Link </a:t>
            </a:r>
            <a:r>
              <a:rPr lang="en" sz="1600">
                <a:solidFill>
                  <a:srgbClr val="000000"/>
                </a:solidFill>
              </a:rPr>
              <a:t>if you need help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​Submit your applications with your essay at least 10 days before the deadline!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 u="sng">
                <a:solidFill>
                  <a:srgbClr val="000000"/>
                </a:solidFill>
              </a:rPr>
              <a:t>Turn in your completed and signed </a:t>
            </a:r>
            <a:r>
              <a:rPr lang="en" sz="1600" b="1" u="sng">
                <a:solidFill>
                  <a:srgbClr val="000000"/>
                </a:solidFill>
              </a:rPr>
              <a:t>Transcript Release Form</a:t>
            </a:r>
            <a:r>
              <a:rPr lang="en" sz="1600" u="sng">
                <a:solidFill>
                  <a:srgbClr val="000000"/>
                </a:solidFill>
              </a:rPr>
              <a:t> to the Counseling Office at least 10 days before your deadline</a:t>
            </a:r>
            <a:r>
              <a:rPr lang="en" sz="1600">
                <a:solidFill>
                  <a:srgbClr val="000000"/>
                </a:solidFill>
              </a:rPr>
              <a:t>!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For Non-Common App school you need to print or email a confirmation page for your counselor with the Transcript Release Form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Aid and Scholarships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Complete your FAFSA on or after October 1st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Research scholarships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Directly from your institutions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Private from local or corporate companies, you parent’s work, etc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Specific for your major or activity you are involved in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Attend CHS Financial Aid Night 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On-screen Show (16:9)</PresentationFormat>
  <Paragraphs>112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Proxima Nova</vt:lpstr>
      <vt:lpstr>Arial</vt:lpstr>
      <vt:lpstr>Spearmint</vt:lpstr>
      <vt:lpstr>Senior Planning</vt:lpstr>
      <vt:lpstr>Graduation Requirements Review</vt:lpstr>
      <vt:lpstr>Setting Up Your Timeline</vt:lpstr>
      <vt:lpstr>To Do List </vt:lpstr>
      <vt:lpstr>Letters of Recommendation, Resume, and Essay</vt:lpstr>
      <vt:lpstr>Standardized Testing</vt:lpstr>
      <vt:lpstr>College Athletics</vt:lpstr>
      <vt:lpstr>Applications and Transcripts</vt:lpstr>
      <vt:lpstr>Financial Aid and Scholarships</vt:lpstr>
      <vt:lpstr>Helpful Tips</vt:lpstr>
      <vt:lpstr>PowerPoint Presentation</vt:lpstr>
      <vt:lpstr>Senior Forms</vt:lpstr>
      <vt:lpstr>Website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Planning</dc:title>
  <dc:creator>Paula Sandahl</dc:creator>
  <cp:lastModifiedBy>Paula Sandahl</cp:lastModifiedBy>
  <cp:revision>1</cp:revision>
  <dcterms:modified xsi:type="dcterms:W3CDTF">2021-12-08T14:22:11Z</dcterms:modified>
</cp:coreProperties>
</file>