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Lst>
  <p:notesMasterIdLst>
    <p:notesMasterId r:id="rId30"/>
  </p:notesMasterIdLst>
  <p:sldIdLst>
    <p:sldId id="307" r:id="rId6"/>
    <p:sldId id="308" r:id="rId7"/>
    <p:sldId id="315" r:id="rId8"/>
    <p:sldId id="266" r:id="rId9"/>
    <p:sldId id="305" r:id="rId10"/>
    <p:sldId id="314" r:id="rId11"/>
    <p:sldId id="309" r:id="rId12"/>
    <p:sldId id="303" r:id="rId13"/>
    <p:sldId id="261" r:id="rId14"/>
    <p:sldId id="263" r:id="rId15"/>
    <p:sldId id="294" r:id="rId16"/>
    <p:sldId id="312" r:id="rId17"/>
    <p:sldId id="292" r:id="rId18"/>
    <p:sldId id="311" r:id="rId19"/>
    <p:sldId id="295" r:id="rId20"/>
    <p:sldId id="265" r:id="rId21"/>
    <p:sldId id="310" r:id="rId22"/>
    <p:sldId id="264" r:id="rId23"/>
    <p:sldId id="268" r:id="rId24"/>
    <p:sldId id="267" r:id="rId25"/>
    <p:sldId id="269" r:id="rId26"/>
    <p:sldId id="272" r:id="rId27"/>
    <p:sldId id="316" r:id="rId28"/>
    <p:sldId id="313"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777A914-C129-13DE-2B70-94F225A53FB3}" name="Alissa Ramirez" initials="AR" userId="S::aramirez871@delmar.edu::522f03ef-e23c-498b-97e2-60f17ec7b4b8"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Robert Montez" initials="RM" lastIdx="1" clrIdx="0">
    <p:extLst>
      <p:ext uri="{19B8F6BF-5375-455C-9EA6-DF929625EA0E}">
        <p15:presenceInfo xmlns:p15="http://schemas.microsoft.com/office/powerpoint/2012/main" userId="S::rmontez8@delmar.edu::7f41150d-c8f5-42e8-8508-d428363ab3a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290C1"/>
    <a:srgbClr val="E63947"/>
    <a:srgbClr val="132A50"/>
    <a:srgbClr val="37AECB"/>
    <a:srgbClr val="D72284"/>
    <a:srgbClr val="00A99D"/>
    <a:srgbClr val="000000"/>
    <a:srgbClr val="85BC3C"/>
    <a:srgbClr val="056E8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108E730-44CA-906E-D8A4-63D1CCC14721}" v="5" dt="2022-08-11T17:02:55.615"/>
    <p1510:client id="{0548146C-6B94-0A93-9F2B-E675CE0CC4DD}" v="52" dt="2022-02-11T00:13:57.673"/>
    <p1510:client id="{357CD417-C385-711A-F83F-8A8A96FCCA37}" v="11" dt="2023-02-09T21:31:12.068"/>
    <p1510:client id="{538AF1E5-65F7-FF97-1C8E-01FED4E22FE1}" v="4" dt="2022-01-26T22:23:47.847"/>
    <p1510:client id="{53A5EBF5-3A2D-3284-143A-7E0B677FCDD2}" v="9" dt="2021-10-21T13:31:15.319"/>
    <p1510:client id="{5F9CAC28-8C8F-5F92-E532-4BE08E6143B0}" v="1" dt="2022-10-11T14:13:12.842"/>
    <p1510:client id="{623706CA-B390-9083-BA14-2DE1663ED988}" v="94" dt="2022-02-22T23:33:10.614"/>
    <p1510:client id="{81E36A7D-246E-0226-1804-9E98096CC1B5}" v="430" dt="2022-09-22T15:19:01.907"/>
    <p1510:client id="{86AD194D-6BDA-F5D0-7C27-FDEDC2A10FA3}" v="269" dt="2022-10-19T15:31:09.304"/>
    <p1510:client id="{927595B9-CBE5-DD6B-0A94-95E57D9C03E0}" v="6" dt="2022-01-24T19:31:03.016"/>
    <p1510:client id="{9EBB0EF1-C927-94CA-32FF-1E24419F7336}" v="92" dt="2022-10-06T22:54:33.671"/>
    <p1510:client id="{A019D34D-F234-C9CA-FF3F-E25763F7E5B4}" v="38" dt="2023-02-16T16:21:09.729"/>
    <p1510:client id="{AA50E4F4-7DF6-515A-F62F-C344CC6E846F}" v="1" dt="2022-03-31T18:54:54.173"/>
    <p1510:client id="{C5353FE7-0DDA-4BFB-AB4A-D78B902A3A68}" v="27" dt="2022-01-24T23:51:01.884"/>
    <p1510:client id="{CC1DCDDA-3F02-BBCD-7297-014F64CA3F7D}" v="2" dt="2021-10-20T15:50:56.106"/>
    <p1510:client id="{CDE497E6-3542-F199-FD50-307070437364}" v="518" dt="2021-10-26T20:19:48.722"/>
    <p1510:client id="{EC2E10A1-AEE4-252F-DE71-E40B053D54DC}" v="27" dt="2022-02-08T14:50:34.877"/>
    <p1510:client id="{F726AB21-DB78-5853-548B-7DE00530EB21}" v="409" dt="2022-10-10T21:13:43.84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8FD4443E-F989-4FC4-A0C8-D5A2AF1F390B}" styleName="Dark Style 1 - Accent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16" d="100"/>
          <a:sy n="116" d="100"/>
        </p:scale>
        <p:origin x="354"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presProps" Target="presProps.xml"/><Relationship Id="rId37" Type="http://schemas.microsoft.com/office/2018/10/relationships/authors" Target="author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microsoft.com/office/2015/10/relationships/revisionInfo" Target="revisionInfo.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 Target="slides/slide3.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597B2E4-26AB-42AF-95D7-DA64A8C1357C}" type="datetimeFigureOut">
              <a:rPr lang="en-US"/>
              <a:t>2/16/2023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C84A245-8143-4923-A3F4-043A19DC264A}" type="slidenum">
              <a:rPr lang="en-US"/>
              <a:t>‹#›</a:t>
            </a:fld>
            <a:endParaRPr lang="en-US"/>
          </a:p>
        </p:txBody>
      </p:sp>
    </p:spTree>
    <p:extLst>
      <p:ext uri="{BB962C8B-B14F-4D97-AF65-F5344CB8AC3E}">
        <p14:creationId xmlns:p14="http://schemas.microsoft.com/office/powerpoint/2010/main" val="36449738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applytexas.org/"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www.delmar.edu/Transfer_Guides.aspx"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2C84A245-8143-4923-A3F4-043A19DC264A}" type="slidenum">
              <a:rPr lang="en-US"/>
              <a:t>9</a:t>
            </a:fld>
            <a:endParaRPr lang="en-US"/>
          </a:p>
        </p:txBody>
      </p:sp>
    </p:spTree>
    <p:extLst>
      <p:ext uri="{BB962C8B-B14F-4D97-AF65-F5344CB8AC3E}">
        <p14:creationId xmlns:p14="http://schemas.microsoft.com/office/powerpoint/2010/main" val="39837335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Colege Ready: Coordinator will explain not only the academic side of college readiness, but maturity and how student will be prepared when transiting to a first year in college student after HS. For example how to meet with advisor, communicate with professor, adhere to deadlines etc.</a:t>
            </a:r>
          </a:p>
        </p:txBody>
      </p:sp>
      <p:sp>
        <p:nvSpPr>
          <p:cNvPr id="4" name="Slide Number Placeholder 3"/>
          <p:cNvSpPr>
            <a:spLocks noGrp="1"/>
          </p:cNvSpPr>
          <p:nvPr>
            <p:ph type="sldNum" sz="quarter" idx="5"/>
          </p:nvPr>
        </p:nvSpPr>
        <p:spPr/>
        <p:txBody>
          <a:bodyPr/>
          <a:lstStyle/>
          <a:p>
            <a:fld id="{2C84A245-8143-4923-A3F4-043A19DC264A}" type="slidenum">
              <a:rPr lang="en-US"/>
              <a:t>11</a:t>
            </a:fld>
            <a:endParaRPr lang="en-US"/>
          </a:p>
        </p:txBody>
      </p:sp>
    </p:spTree>
    <p:extLst>
      <p:ext uri="{BB962C8B-B14F-4D97-AF65-F5344CB8AC3E}">
        <p14:creationId xmlns:p14="http://schemas.microsoft.com/office/powerpoint/2010/main" val="24611465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Talking Points</a:t>
            </a:r>
          </a:p>
          <a:p>
            <a:r>
              <a:rPr lang="en-US"/>
              <a:t>•Provides a head start on postsecondary core requirements</a:t>
            </a:r>
            <a:endParaRPr lang="en-US">
              <a:cs typeface="Calibri"/>
            </a:endParaRPr>
          </a:p>
          <a:p>
            <a:r>
              <a:rPr lang="en-US"/>
              <a:t>•Allows an easier transition to college</a:t>
            </a:r>
            <a:endParaRPr lang="en-US">
              <a:cs typeface="Calibri"/>
            </a:endParaRPr>
          </a:p>
          <a:p>
            <a:r>
              <a:rPr lang="en-US"/>
              <a:t>•Serves as a “controlled” introduction to college life</a:t>
            </a:r>
            <a:endParaRPr lang="en-US">
              <a:cs typeface="Calibri"/>
            </a:endParaRPr>
          </a:p>
          <a:p>
            <a:r>
              <a:rPr lang="en-US"/>
              <a:t>•Save Money on College Tuition</a:t>
            </a:r>
            <a:endParaRPr lang="en-US">
              <a:cs typeface="Calibri"/>
            </a:endParaRPr>
          </a:p>
          <a:p>
            <a:r>
              <a:rPr lang="en-US">
                <a:cs typeface="Calibri"/>
              </a:rPr>
              <a:t>Success stories </a:t>
            </a:r>
          </a:p>
          <a:p>
            <a:endParaRPr lang="en-US">
              <a:cs typeface="Calibri"/>
            </a:endParaRPr>
          </a:p>
        </p:txBody>
      </p:sp>
      <p:sp>
        <p:nvSpPr>
          <p:cNvPr id="4" name="Slide Number Placeholder 3"/>
          <p:cNvSpPr>
            <a:spLocks noGrp="1"/>
          </p:cNvSpPr>
          <p:nvPr>
            <p:ph type="sldNum" sz="quarter" idx="5"/>
          </p:nvPr>
        </p:nvSpPr>
        <p:spPr/>
        <p:txBody>
          <a:bodyPr/>
          <a:lstStyle/>
          <a:p>
            <a:fld id="{2C84A245-8143-4923-A3F4-043A19DC264A}" type="slidenum">
              <a:rPr lang="en-US"/>
              <a:t>13</a:t>
            </a:fld>
            <a:endParaRPr lang="en-US"/>
          </a:p>
        </p:txBody>
      </p:sp>
    </p:spTree>
    <p:extLst>
      <p:ext uri="{BB962C8B-B14F-4D97-AF65-F5344CB8AC3E}">
        <p14:creationId xmlns:p14="http://schemas.microsoft.com/office/powerpoint/2010/main" val="17950006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Complete Application - </a:t>
            </a:r>
            <a:r>
              <a:rPr lang="en-US">
                <a:hlinkClick r:id="rId3"/>
              </a:rPr>
              <a:t>www.applytexas.org</a:t>
            </a:r>
            <a:r>
              <a:rPr lang="en-US"/>
              <a:t>                                                                                   </a:t>
            </a:r>
          </a:p>
          <a:p>
            <a:r>
              <a:rPr lang="en-US"/>
              <a:t>Take TSI test - Before registering for the TSI, student must complete the pre assessment activity. Contact the DMC testing center. </a:t>
            </a:r>
          </a:p>
          <a:p>
            <a:r>
              <a:rPr lang="en-US"/>
              <a:t>Proof of Meningitis - submit vaccination record (good for 5yrs); submit exemption form if family choose not to vaccinate </a:t>
            </a:r>
          </a:p>
          <a:p>
            <a:r>
              <a:rPr lang="en-US"/>
              <a:t>HS Transcript - request a HS transcript from HS registrar / College Transcript </a:t>
            </a:r>
          </a:p>
          <a:p>
            <a:r>
              <a:rPr lang="en-US"/>
              <a:t>DC Registration Form - meet with your HS counselor | *DC Reg. Form is ALL that is needed for CURRENT DC Students </a:t>
            </a:r>
          </a:p>
          <a:p>
            <a:r>
              <a:rPr lang="en-US"/>
              <a:t> </a:t>
            </a:r>
            <a:endParaRPr lang="en-US">
              <a:cs typeface="Calibri"/>
            </a:endParaRPr>
          </a:p>
          <a:p>
            <a:r>
              <a:rPr lang="en-US"/>
              <a:t>*Submitting Incomplete Packets is Discouraged </a:t>
            </a:r>
          </a:p>
          <a:p>
            <a:endParaRPr lang="en-US">
              <a:cs typeface="Calibri"/>
            </a:endParaRPr>
          </a:p>
        </p:txBody>
      </p:sp>
      <p:sp>
        <p:nvSpPr>
          <p:cNvPr id="4" name="Slide Number Placeholder 3"/>
          <p:cNvSpPr>
            <a:spLocks noGrp="1"/>
          </p:cNvSpPr>
          <p:nvPr>
            <p:ph type="sldNum" sz="quarter" idx="5"/>
          </p:nvPr>
        </p:nvSpPr>
        <p:spPr/>
        <p:txBody>
          <a:bodyPr/>
          <a:lstStyle/>
          <a:p>
            <a:fld id="{2C84A245-8143-4923-A3F4-043A19DC264A}" type="slidenum">
              <a:rPr lang="en-US"/>
              <a:t>15</a:t>
            </a:fld>
            <a:endParaRPr lang="en-US"/>
          </a:p>
        </p:txBody>
      </p:sp>
    </p:spTree>
    <p:extLst>
      <p:ext uri="{BB962C8B-B14F-4D97-AF65-F5344CB8AC3E}">
        <p14:creationId xmlns:p14="http://schemas.microsoft.com/office/powerpoint/2010/main" val="973288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8-weeks courses are available for DC students</a:t>
            </a:r>
          </a:p>
        </p:txBody>
      </p:sp>
      <p:sp>
        <p:nvSpPr>
          <p:cNvPr id="4" name="Slide Number Placeholder 3"/>
          <p:cNvSpPr>
            <a:spLocks noGrp="1"/>
          </p:cNvSpPr>
          <p:nvPr>
            <p:ph type="sldNum" sz="quarter" idx="5"/>
          </p:nvPr>
        </p:nvSpPr>
        <p:spPr/>
        <p:txBody>
          <a:bodyPr/>
          <a:lstStyle/>
          <a:p>
            <a:fld id="{2C84A245-8143-4923-A3F4-043A19DC264A}" type="slidenum">
              <a:rPr lang="en-US"/>
              <a:t>16</a:t>
            </a:fld>
            <a:endParaRPr lang="en-US"/>
          </a:p>
        </p:txBody>
      </p:sp>
    </p:spTree>
    <p:extLst>
      <p:ext uri="{BB962C8B-B14F-4D97-AF65-F5344CB8AC3E}">
        <p14:creationId xmlns:p14="http://schemas.microsoft.com/office/powerpoint/2010/main" val="622398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a:t>Talk about the advising guides and encourage students to start the conversation with their counselors. </a:t>
            </a:r>
          </a:p>
          <a:p>
            <a:pPr marL="171450" indent="-171450">
              <a:buFont typeface="Arial,Sans-Serif"/>
              <a:buChar char="•"/>
            </a:pPr>
            <a:r>
              <a:rPr lang="en-US"/>
              <a:t>Students are to enroll in college course(s) that are paired to a high school course required for graduation and where the student will receive credit for the course on both the college and the high school transcripts per Texas Education Code (TEC) §28.009.</a:t>
            </a:r>
            <a:endParaRPr lang="en-US">
              <a:cs typeface="Calibri" panose="020F0502020204030204"/>
            </a:endParaRPr>
          </a:p>
          <a:p>
            <a:pPr marL="171450" indent="-171450">
              <a:buFont typeface="Arial"/>
              <a:buChar char="•"/>
            </a:pPr>
            <a:endParaRPr lang="en-US">
              <a:cs typeface="Calibri" panose="020F0502020204030204"/>
            </a:endParaRPr>
          </a:p>
        </p:txBody>
      </p:sp>
      <p:sp>
        <p:nvSpPr>
          <p:cNvPr id="4" name="Slide Number Placeholder 3"/>
          <p:cNvSpPr>
            <a:spLocks noGrp="1"/>
          </p:cNvSpPr>
          <p:nvPr>
            <p:ph type="sldNum" sz="quarter" idx="5"/>
          </p:nvPr>
        </p:nvSpPr>
        <p:spPr/>
        <p:txBody>
          <a:bodyPr/>
          <a:lstStyle/>
          <a:p>
            <a:fld id="{2C84A245-8143-4923-A3F4-043A19DC264A}" type="slidenum">
              <a:rPr lang="en-US"/>
              <a:t>18</a:t>
            </a:fld>
            <a:endParaRPr lang="en-US"/>
          </a:p>
        </p:txBody>
      </p:sp>
    </p:spTree>
    <p:extLst>
      <p:ext uri="{BB962C8B-B14F-4D97-AF65-F5344CB8AC3E}">
        <p14:creationId xmlns:p14="http://schemas.microsoft.com/office/powerpoint/2010/main" val="14691851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Sans-Serif"/>
              <a:buChar char="•"/>
            </a:pPr>
            <a:r>
              <a:rPr lang="en-US">
                <a:cs typeface="Calibri"/>
              </a:rPr>
              <a:t>42 HOUR CORE </a:t>
            </a:r>
            <a:endParaRPr lang="en-US"/>
          </a:p>
          <a:p>
            <a:pPr marL="171450" indent="-171450">
              <a:buFont typeface="Arial,Sans-Serif"/>
              <a:buChar char="•"/>
            </a:pPr>
            <a:r>
              <a:rPr lang="en-US"/>
              <a:t>We encourage students to be </a:t>
            </a:r>
            <a:r>
              <a:rPr lang="en-US" u="sng"/>
              <a:t>intentional</a:t>
            </a:r>
            <a:r>
              <a:rPr lang="en-US"/>
              <a:t> in dual credit course selection, aligning HS endorsement with their college pathway.</a:t>
            </a:r>
          </a:p>
          <a:p>
            <a:pPr marL="171450" indent="-171450">
              <a:buFont typeface="Arial"/>
              <a:buChar char="•"/>
            </a:pPr>
            <a:r>
              <a:rPr lang="en-US" u="sng">
                <a:hlinkClick r:id="rId3"/>
              </a:rPr>
              <a:t>http://www.delmar.edu/Transfer_Guides.aspx</a:t>
            </a:r>
            <a:endParaRPr lang="en-US"/>
          </a:p>
        </p:txBody>
      </p:sp>
      <p:sp>
        <p:nvSpPr>
          <p:cNvPr id="4" name="Slide Number Placeholder 3"/>
          <p:cNvSpPr>
            <a:spLocks noGrp="1"/>
          </p:cNvSpPr>
          <p:nvPr>
            <p:ph type="sldNum" sz="quarter" idx="5"/>
          </p:nvPr>
        </p:nvSpPr>
        <p:spPr/>
        <p:txBody>
          <a:bodyPr/>
          <a:lstStyle/>
          <a:p>
            <a:fld id="{2C84A245-8143-4923-A3F4-043A19DC264A}" type="slidenum">
              <a:rPr lang="en-US"/>
              <a:t>19</a:t>
            </a:fld>
            <a:endParaRPr lang="en-US"/>
          </a:p>
        </p:txBody>
      </p:sp>
    </p:spTree>
    <p:extLst>
      <p:ext uri="{BB962C8B-B14F-4D97-AF65-F5344CB8AC3E}">
        <p14:creationId xmlns:p14="http://schemas.microsoft.com/office/powerpoint/2010/main" val="39662323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Automotive | Waived | Start at 10th grade |30 Credit Hrs. = Level 1 Cert. </a:t>
            </a:r>
          </a:p>
          <a:p>
            <a:r>
              <a:rPr lang="en-US"/>
              <a:t>Cosmetology | Waived | Start at 10th grade |40 Credit Hrs. = Level 1 Cert. </a:t>
            </a:r>
            <a:endParaRPr lang="en-US">
              <a:cs typeface="Calibri"/>
            </a:endParaRPr>
          </a:p>
          <a:p>
            <a:r>
              <a:rPr lang="en-US"/>
              <a:t>Culinary *Yr. 4 Require 6hr. Labs | R2 E2 M1 |Start at 10th grade | 32 Credit Hrs. = Level 1 Cert.</a:t>
            </a:r>
            <a:endParaRPr lang="en-US">
              <a:cs typeface="Calibri" panose="020F0502020204030204"/>
            </a:endParaRPr>
          </a:p>
          <a:p>
            <a:r>
              <a:rPr lang="en-US"/>
              <a:t>EMT*Only Summer &amp; Spring; Only Juniors &amp; Seniors | R3 E3 M2 | Jr. and Sr. Students ONLY | 6 Credit Hrs. = EMT Cert.</a:t>
            </a:r>
            <a:endParaRPr lang="en-US">
              <a:cs typeface="Calibri" panose="020F0502020204030204"/>
            </a:endParaRPr>
          </a:p>
          <a:p>
            <a:r>
              <a:rPr lang="en-US"/>
              <a:t>Fire *Only Juniors &amp; Seniors | R3 E2 M1 | Start at 11th grade | 29 Credit Hrs. = FIRE Cert. </a:t>
            </a:r>
            <a:endParaRPr lang="en-US">
              <a:cs typeface="Calibri" panose="020F0502020204030204"/>
            </a:endParaRPr>
          </a:p>
          <a:p>
            <a:r>
              <a:rPr lang="en-US"/>
              <a:t>Instrumentation | Waived | Start at 10th grade | 31 Credit Hrs. = Level 1 Cert. </a:t>
            </a:r>
            <a:endParaRPr lang="en-US">
              <a:cs typeface="Calibri" panose="020F0502020204030204"/>
            </a:endParaRPr>
          </a:p>
          <a:p>
            <a:r>
              <a:rPr lang="en-US"/>
              <a:t>Process Tech. | Waived | Start at 11th grade | Earn up to 13 Credit Hrs.</a:t>
            </a:r>
            <a:endParaRPr lang="en-US">
              <a:cs typeface="Calibri" panose="020F0502020204030204"/>
            </a:endParaRPr>
          </a:p>
          <a:p>
            <a:r>
              <a:rPr lang="en-US"/>
              <a:t>Welding  | Waived | Start at 10th grade | 27 Credit Hrs. = Level 1 Cert</a:t>
            </a:r>
            <a:endParaRPr lang="en-US">
              <a:cs typeface="Calibri" panose="020F0502020204030204"/>
            </a:endParaRPr>
          </a:p>
        </p:txBody>
      </p:sp>
      <p:sp>
        <p:nvSpPr>
          <p:cNvPr id="4" name="Slide Number Placeholder 3"/>
          <p:cNvSpPr>
            <a:spLocks noGrp="1"/>
          </p:cNvSpPr>
          <p:nvPr>
            <p:ph type="sldNum" sz="quarter" idx="5"/>
          </p:nvPr>
        </p:nvSpPr>
        <p:spPr/>
        <p:txBody>
          <a:bodyPr/>
          <a:lstStyle/>
          <a:p>
            <a:fld id="{2C84A245-8143-4923-A3F4-043A19DC264A}" type="slidenum">
              <a:rPr lang="en-US"/>
              <a:t>20</a:t>
            </a:fld>
            <a:endParaRPr lang="en-US"/>
          </a:p>
        </p:txBody>
      </p:sp>
    </p:spTree>
    <p:extLst>
      <p:ext uri="{BB962C8B-B14F-4D97-AF65-F5344CB8AC3E}">
        <p14:creationId xmlns:p14="http://schemas.microsoft.com/office/powerpoint/2010/main" val="36533297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BDAC32-525E-BD4A-BD3F-6E5365DF0F1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935CECF-1551-4147-9C74-C62BA542349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4DB0050-6858-3A42-A656-5C526B04E1C6}"/>
              </a:ext>
            </a:extLst>
          </p:cNvPr>
          <p:cNvSpPr>
            <a:spLocks noGrp="1"/>
          </p:cNvSpPr>
          <p:nvPr>
            <p:ph type="dt" sz="half" idx="10"/>
          </p:nvPr>
        </p:nvSpPr>
        <p:spPr/>
        <p:txBody>
          <a:bodyPr/>
          <a:lstStyle/>
          <a:p>
            <a:fld id="{ABEA94E6-D566-0543-9CF6-65790ABFF231}" type="datetimeFigureOut">
              <a:rPr lang="en-US" smtClean="0"/>
              <a:t>2/16/2023</a:t>
            </a:fld>
            <a:endParaRPr lang="en-US"/>
          </a:p>
        </p:txBody>
      </p:sp>
      <p:sp>
        <p:nvSpPr>
          <p:cNvPr id="5" name="Footer Placeholder 4">
            <a:extLst>
              <a:ext uri="{FF2B5EF4-FFF2-40B4-BE49-F238E27FC236}">
                <a16:creationId xmlns:a16="http://schemas.microsoft.com/office/drawing/2014/main" id="{B55BB2D3-686C-7448-ADC8-E6A4A8B582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15A2507-972F-5648-9E0E-4E4A3DA0DDAE}"/>
              </a:ext>
            </a:extLst>
          </p:cNvPr>
          <p:cNvSpPr>
            <a:spLocks noGrp="1"/>
          </p:cNvSpPr>
          <p:nvPr>
            <p:ph type="sldNum" sz="quarter" idx="12"/>
          </p:nvPr>
        </p:nvSpPr>
        <p:spPr/>
        <p:txBody>
          <a:bodyPr/>
          <a:lstStyle/>
          <a:p>
            <a:fld id="{EC69E1BF-0102-4C4A-A470-583DFAD04451}" type="slidenum">
              <a:rPr lang="en-US" smtClean="0"/>
              <a:t>‹#›</a:t>
            </a:fld>
            <a:endParaRPr lang="en-US"/>
          </a:p>
        </p:txBody>
      </p:sp>
    </p:spTree>
    <p:extLst>
      <p:ext uri="{BB962C8B-B14F-4D97-AF65-F5344CB8AC3E}">
        <p14:creationId xmlns:p14="http://schemas.microsoft.com/office/powerpoint/2010/main" val="6837855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833942-454A-D44F-80EA-69CDA836D6D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D282B51-25C2-944B-A4F5-1CAA0DBD976C}"/>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CC2D88-BAC8-7B41-806E-33A9FE4045FC}"/>
              </a:ext>
            </a:extLst>
          </p:cNvPr>
          <p:cNvSpPr>
            <a:spLocks noGrp="1"/>
          </p:cNvSpPr>
          <p:nvPr>
            <p:ph type="dt" sz="half" idx="10"/>
          </p:nvPr>
        </p:nvSpPr>
        <p:spPr/>
        <p:txBody>
          <a:bodyPr/>
          <a:lstStyle/>
          <a:p>
            <a:fld id="{ABEA94E6-D566-0543-9CF6-65790ABFF231}" type="datetimeFigureOut">
              <a:rPr lang="en-US" smtClean="0"/>
              <a:t>2/16/2023</a:t>
            </a:fld>
            <a:endParaRPr lang="en-US"/>
          </a:p>
        </p:txBody>
      </p:sp>
      <p:sp>
        <p:nvSpPr>
          <p:cNvPr id="5" name="Footer Placeholder 4">
            <a:extLst>
              <a:ext uri="{FF2B5EF4-FFF2-40B4-BE49-F238E27FC236}">
                <a16:creationId xmlns:a16="http://schemas.microsoft.com/office/drawing/2014/main" id="{A47E7AFD-945D-6F46-BB5F-F25A6895E9C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9D4B893-49B6-864E-80DE-46983C611BF5}"/>
              </a:ext>
            </a:extLst>
          </p:cNvPr>
          <p:cNvSpPr>
            <a:spLocks noGrp="1"/>
          </p:cNvSpPr>
          <p:nvPr>
            <p:ph type="sldNum" sz="quarter" idx="12"/>
          </p:nvPr>
        </p:nvSpPr>
        <p:spPr/>
        <p:txBody>
          <a:bodyPr/>
          <a:lstStyle/>
          <a:p>
            <a:fld id="{EC69E1BF-0102-4C4A-A470-583DFAD04451}" type="slidenum">
              <a:rPr lang="en-US" smtClean="0"/>
              <a:t>‹#›</a:t>
            </a:fld>
            <a:endParaRPr lang="en-US"/>
          </a:p>
        </p:txBody>
      </p:sp>
    </p:spTree>
    <p:extLst>
      <p:ext uri="{BB962C8B-B14F-4D97-AF65-F5344CB8AC3E}">
        <p14:creationId xmlns:p14="http://schemas.microsoft.com/office/powerpoint/2010/main" val="23554191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63E6A9B-6807-9B4D-94FC-1DADBC8F0E7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DC3E6AC-93A0-934B-840E-BD4F04FF60FB}"/>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72A435E-F4E8-0547-B43E-0D4A2E29A1E1}"/>
              </a:ext>
            </a:extLst>
          </p:cNvPr>
          <p:cNvSpPr>
            <a:spLocks noGrp="1"/>
          </p:cNvSpPr>
          <p:nvPr>
            <p:ph type="dt" sz="half" idx="10"/>
          </p:nvPr>
        </p:nvSpPr>
        <p:spPr/>
        <p:txBody>
          <a:bodyPr/>
          <a:lstStyle/>
          <a:p>
            <a:fld id="{ABEA94E6-D566-0543-9CF6-65790ABFF231}" type="datetimeFigureOut">
              <a:rPr lang="en-US" smtClean="0"/>
              <a:t>2/16/2023</a:t>
            </a:fld>
            <a:endParaRPr lang="en-US"/>
          </a:p>
        </p:txBody>
      </p:sp>
      <p:sp>
        <p:nvSpPr>
          <p:cNvPr id="5" name="Footer Placeholder 4">
            <a:extLst>
              <a:ext uri="{FF2B5EF4-FFF2-40B4-BE49-F238E27FC236}">
                <a16:creationId xmlns:a16="http://schemas.microsoft.com/office/drawing/2014/main" id="{59B5424B-697A-0B4A-AD3F-E6B8F79D03B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17A576A-EEB7-6848-89F2-C1C937A2E2F7}"/>
              </a:ext>
            </a:extLst>
          </p:cNvPr>
          <p:cNvSpPr>
            <a:spLocks noGrp="1"/>
          </p:cNvSpPr>
          <p:nvPr>
            <p:ph type="sldNum" sz="quarter" idx="12"/>
          </p:nvPr>
        </p:nvSpPr>
        <p:spPr/>
        <p:txBody>
          <a:bodyPr/>
          <a:lstStyle/>
          <a:p>
            <a:fld id="{EC69E1BF-0102-4C4A-A470-583DFAD04451}" type="slidenum">
              <a:rPr lang="en-US" smtClean="0"/>
              <a:t>‹#›</a:t>
            </a:fld>
            <a:endParaRPr lang="en-US"/>
          </a:p>
        </p:txBody>
      </p:sp>
    </p:spTree>
    <p:extLst>
      <p:ext uri="{BB962C8B-B14F-4D97-AF65-F5344CB8AC3E}">
        <p14:creationId xmlns:p14="http://schemas.microsoft.com/office/powerpoint/2010/main" val="19131810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B4E622-5E77-49A4-85F3-85081C69DD0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A0E5772-9E40-4344-BC18-9C45BF36F03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833D76A-3FAF-4780-81DF-B545ABA63A2E}"/>
              </a:ext>
            </a:extLst>
          </p:cNvPr>
          <p:cNvSpPr>
            <a:spLocks noGrp="1"/>
          </p:cNvSpPr>
          <p:nvPr>
            <p:ph type="dt" sz="half" idx="10"/>
          </p:nvPr>
        </p:nvSpPr>
        <p:spPr/>
        <p:txBody>
          <a:bodyPr/>
          <a:lstStyle/>
          <a:p>
            <a:fld id="{8DF8EEB5-6390-4B41-BF10-2D6AC3B8D3C2}" type="datetimeFigureOut">
              <a:rPr lang="en-US" smtClean="0"/>
              <a:t>2/16/2023</a:t>
            </a:fld>
            <a:endParaRPr lang="en-US"/>
          </a:p>
        </p:txBody>
      </p:sp>
      <p:sp>
        <p:nvSpPr>
          <p:cNvPr id="5" name="Footer Placeholder 4">
            <a:extLst>
              <a:ext uri="{FF2B5EF4-FFF2-40B4-BE49-F238E27FC236}">
                <a16:creationId xmlns:a16="http://schemas.microsoft.com/office/drawing/2014/main" id="{ADE48B6B-24C3-45E7-A857-1889A1935D2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66FBC87-F839-4DC7-920A-4114B03B0785}"/>
              </a:ext>
            </a:extLst>
          </p:cNvPr>
          <p:cNvSpPr>
            <a:spLocks noGrp="1"/>
          </p:cNvSpPr>
          <p:nvPr>
            <p:ph type="sldNum" sz="quarter" idx="12"/>
          </p:nvPr>
        </p:nvSpPr>
        <p:spPr/>
        <p:txBody>
          <a:bodyPr/>
          <a:lstStyle/>
          <a:p>
            <a:fld id="{CF2A853A-3A9B-46C8-8D04-AF8FF42C5546}" type="slidenum">
              <a:rPr lang="en-US" smtClean="0"/>
              <a:t>‹#›</a:t>
            </a:fld>
            <a:endParaRPr lang="en-US"/>
          </a:p>
        </p:txBody>
      </p:sp>
    </p:spTree>
    <p:extLst>
      <p:ext uri="{BB962C8B-B14F-4D97-AF65-F5344CB8AC3E}">
        <p14:creationId xmlns:p14="http://schemas.microsoft.com/office/powerpoint/2010/main" val="438087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920E76-96E4-42EB-A89B-A2117F12B00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D45B838-38A9-4C16-82FD-9259D30723F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B8AC4A6-9CB6-4D99-9139-9FBAF7B1182B}"/>
              </a:ext>
            </a:extLst>
          </p:cNvPr>
          <p:cNvSpPr>
            <a:spLocks noGrp="1"/>
          </p:cNvSpPr>
          <p:nvPr>
            <p:ph type="dt" sz="half" idx="10"/>
          </p:nvPr>
        </p:nvSpPr>
        <p:spPr/>
        <p:txBody>
          <a:bodyPr/>
          <a:lstStyle/>
          <a:p>
            <a:fld id="{8DF8EEB5-6390-4B41-BF10-2D6AC3B8D3C2}" type="datetimeFigureOut">
              <a:rPr lang="en-US" smtClean="0"/>
              <a:t>2/16/2023</a:t>
            </a:fld>
            <a:endParaRPr lang="en-US"/>
          </a:p>
        </p:txBody>
      </p:sp>
      <p:sp>
        <p:nvSpPr>
          <p:cNvPr id="5" name="Footer Placeholder 4">
            <a:extLst>
              <a:ext uri="{FF2B5EF4-FFF2-40B4-BE49-F238E27FC236}">
                <a16:creationId xmlns:a16="http://schemas.microsoft.com/office/drawing/2014/main" id="{72BB1604-C473-4D5C-9365-F84A293876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E5A16F0-A92B-4288-B964-19707FD7516C}"/>
              </a:ext>
            </a:extLst>
          </p:cNvPr>
          <p:cNvSpPr>
            <a:spLocks noGrp="1"/>
          </p:cNvSpPr>
          <p:nvPr>
            <p:ph type="sldNum" sz="quarter" idx="12"/>
          </p:nvPr>
        </p:nvSpPr>
        <p:spPr/>
        <p:txBody>
          <a:bodyPr/>
          <a:lstStyle/>
          <a:p>
            <a:fld id="{CF2A853A-3A9B-46C8-8D04-AF8FF42C5546}" type="slidenum">
              <a:rPr lang="en-US" smtClean="0"/>
              <a:t>‹#›</a:t>
            </a:fld>
            <a:endParaRPr lang="en-US"/>
          </a:p>
        </p:txBody>
      </p:sp>
    </p:spTree>
    <p:extLst>
      <p:ext uri="{BB962C8B-B14F-4D97-AF65-F5344CB8AC3E}">
        <p14:creationId xmlns:p14="http://schemas.microsoft.com/office/powerpoint/2010/main" val="4635705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C8EFED-AC87-4F2F-A338-9F3B7CDFB96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7308575-EC7D-4031-AA4B-FA1AB6315C3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3AE9710-B1C0-4C19-BBA3-4450F744A47E}"/>
              </a:ext>
            </a:extLst>
          </p:cNvPr>
          <p:cNvSpPr>
            <a:spLocks noGrp="1"/>
          </p:cNvSpPr>
          <p:nvPr>
            <p:ph type="dt" sz="half" idx="10"/>
          </p:nvPr>
        </p:nvSpPr>
        <p:spPr/>
        <p:txBody>
          <a:bodyPr/>
          <a:lstStyle/>
          <a:p>
            <a:fld id="{8DF8EEB5-6390-4B41-BF10-2D6AC3B8D3C2}" type="datetimeFigureOut">
              <a:rPr lang="en-US" smtClean="0"/>
              <a:t>2/16/2023</a:t>
            </a:fld>
            <a:endParaRPr lang="en-US"/>
          </a:p>
        </p:txBody>
      </p:sp>
      <p:sp>
        <p:nvSpPr>
          <p:cNvPr id="5" name="Footer Placeholder 4">
            <a:extLst>
              <a:ext uri="{FF2B5EF4-FFF2-40B4-BE49-F238E27FC236}">
                <a16:creationId xmlns:a16="http://schemas.microsoft.com/office/drawing/2014/main" id="{ED4D4D59-254F-4DA6-A9F9-66C5F37BF4B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1271C58-C7AF-4F80-A792-E64E45A5980C}"/>
              </a:ext>
            </a:extLst>
          </p:cNvPr>
          <p:cNvSpPr>
            <a:spLocks noGrp="1"/>
          </p:cNvSpPr>
          <p:nvPr>
            <p:ph type="sldNum" sz="quarter" idx="12"/>
          </p:nvPr>
        </p:nvSpPr>
        <p:spPr/>
        <p:txBody>
          <a:bodyPr/>
          <a:lstStyle/>
          <a:p>
            <a:fld id="{CF2A853A-3A9B-46C8-8D04-AF8FF42C5546}" type="slidenum">
              <a:rPr lang="en-US" smtClean="0"/>
              <a:t>‹#›</a:t>
            </a:fld>
            <a:endParaRPr lang="en-US"/>
          </a:p>
        </p:txBody>
      </p:sp>
    </p:spTree>
    <p:extLst>
      <p:ext uri="{BB962C8B-B14F-4D97-AF65-F5344CB8AC3E}">
        <p14:creationId xmlns:p14="http://schemas.microsoft.com/office/powerpoint/2010/main" val="25295733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944ADC-3F52-4A9B-A20F-6375BFE83F9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6788E51-7806-4C7B-ACCD-55830334BC5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102A478-C9EA-47DB-86EE-CD231C8A593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F97E19E-E243-4C6E-925C-C8B41E901EC5}"/>
              </a:ext>
            </a:extLst>
          </p:cNvPr>
          <p:cNvSpPr>
            <a:spLocks noGrp="1"/>
          </p:cNvSpPr>
          <p:nvPr>
            <p:ph type="dt" sz="half" idx="10"/>
          </p:nvPr>
        </p:nvSpPr>
        <p:spPr/>
        <p:txBody>
          <a:bodyPr/>
          <a:lstStyle/>
          <a:p>
            <a:fld id="{8DF8EEB5-6390-4B41-BF10-2D6AC3B8D3C2}" type="datetimeFigureOut">
              <a:rPr lang="en-US" smtClean="0"/>
              <a:t>2/16/2023</a:t>
            </a:fld>
            <a:endParaRPr lang="en-US"/>
          </a:p>
        </p:txBody>
      </p:sp>
      <p:sp>
        <p:nvSpPr>
          <p:cNvPr id="6" name="Footer Placeholder 5">
            <a:extLst>
              <a:ext uri="{FF2B5EF4-FFF2-40B4-BE49-F238E27FC236}">
                <a16:creationId xmlns:a16="http://schemas.microsoft.com/office/drawing/2014/main" id="{4002A8D9-7ABB-4672-AB43-08D455B033B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25CCCB7-FFD0-4DCE-9357-2A1B75916331}"/>
              </a:ext>
            </a:extLst>
          </p:cNvPr>
          <p:cNvSpPr>
            <a:spLocks noGrp="1"/>
          </p:cNvSpPr>
          <p:nvPr>
            <p:ph type="sldNum" sz="quarter" idx="12"/>
          </p:nvPr>
        </p:nvSpPr>
        <p:spPr/>
        <p:txBody>
          <a:bodyPr/>
          <a:lstStyle/>
          <a:p>
            <a:fld id="{CF2A853A-3A9B-46C8-8D04-AF8FF42C5546}" type="slidenum">
              <a:rPr lang="en-US" smtClean="0"/>
              <a:t>‹#›</a:t>
            </a:fld>
            <a:endParaRPr lang="en-US"/>
          </a:p>
        </p:txBody>
      </p:sp>
    </p:spTree>
    <p:extLst>
      <p:ext uri="{BB962C8B-B14F-4D97-AF65-F5344CB8AC3E}">
        <p14:creationId xmlns:p14="http://schemas.microsoft.com/office/powerpoint/2010/main" val="102405182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1B97D8-877E-473D-B45B-ACC29E15B70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709301F-A583-44C5-8D2E-3D248AF3856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BC58D9A-F950-4A6D-8C9E-08C358E6E58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9FC6A2E-6001-4806-A52C-4481047ADA3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D172009-37AA-4F3C-BF11-8C03AD0BDED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ADC9B63-2A4C-4039-8A0D-7F98AC53E5EB}"/>
              </a:ext>
            </a:extLst>
          </p:cNvPr>
          <p:cNvSpPr>
            <a:spLocks noGrp="1"/>
          </p:cNvSpPr>
          <p:nvPr>
            <p:ph type="dt" sz="half" idx="10"/>
          </p:nvPr>
        </p:nvSpPr>
        <p:spPr/>
        <p:txBody>
          <a:bodyPr/>
          <a:lstStyle/>
          <a:p>
            <a:fld id="{8DF8EEB5-6390-4B41-BF10-2D6AC3B8D3C2}" type="datetimeFigureOut">
              <a:rPr lang="en-US" smtClean="0"/>
              <a:t>2/16/2023</a:t>
            </a:fld>
            <a:endParaRPr lang="en-US"/>
          </a:p>
        </p:txBody>
      </p:sp>
      <p:sp>
        <p:nvSpPr>
          <p:cNvPr id="8" name="Footer Placeholder 7">
            <a:extLst>
              <a:ext uri="{FF2B5EF4-FFF2-40B4-BE49-F238E27FC236}">
                <a16:creationId xmlns:a16="http://schemas.microsoft.com/office/drawing/2014/main" id="{01EBDC2A-26F4-4B6C-ACA1-43DB05B8E63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7398E7A-1082-4D6A-8FA0-6BEE17D97BC5}"/>
              </a:ext>
            </a:extLst>
          </p:cNvPr>
          <p:cNvSpPr>
            <a:spLocks noGrp="1"/>
          </p:cNvSpPr>
          <p:nvPr>
            <p:ph type="sldNum" sz="quarter" idx="12"/>
          </p:nvPr>
        </p:nvSpPr>
        <p:spPr/>
        <p:txBody>
          <a:bodyPr/>
          <a:lstStyle/>
          <a:p>
            <a:fld id="{CF2A853A-3A9B-46C8-8D04-AF8FF42C5546}" type="slidenum">
              <a:rPr lang="en-US" smtClean="0"/>
              <a:t>‹#›</a:t>
            </a:fld>
            <a:endParaRPr lang="en-US"/>
          </a:p>
        </p:txBody>
      </p:sp>
    </p:spTree>
    <p:extLst>
      <p:ext uri="{BB962C8B-B14F-4D97-AF65-F5344CB8AC3E}">
        <p14:creationId xmlns:p14="http://schemas.microsoft.com/office/powerpoint/2010/main" val="282649537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AE0EDE-B731-4293-AC1F-A6F975E770C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B07352C-EC5E-46C3-805D-A4A6E067A59B}"/>
              </a:ext>
            </a:extLst>
          </p:cNvPr>
          <p:cNvSpPr>
            <a:spLocks noGrp="1"/>
          </p:cNvSpPr>
          <p:nvPr>
            <p:ph type="dt" sz="half" idx="10"/>
          </p:nvPr>
        </p:nvSpPr>
        <p:spPr/>
        <p:txBody>
          <a:bodyPr/>
          <a:lstStyle/>
          <a:p>
            <a:fld id="{8DF8EEB5-6390-4B41-BF10-2D6AC3B8D3C2}" type="datetimeFigureOut">
              <a:rPr lang="en-US" smtClean="0"/>
              <a:t>2/16/2023</a:t>
            </a:fld>
            <a:endParaRPr lang="en-US"/>
          </a:p>
        </p:txBody>
      </p:sp>
      <p:sp>
        <p:nvSpPr>
          <p:cNvPr id="4" name="Footer Placeholder 3">
            <a:extLst>
              <a:ext uri="{FF2B5EF4-FFF2-40B4-BE49-F238E27FC236}">
                <a16:creationId xmlns:a16="http://schemas.microsoft.com/office/drawing/2014/main" id="{12AF7928-5F0D-4101-AAE5-E2B6D7D7C69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F4CB414-368E-4D07-B19F-53DBEBAA53AD}"/>
              </a:ext>
            </a:extLst>
          </p:cNvPr>
          <p:cNvSpPr>
            <a:spLocks noGrp="1"/>
          </p:cNvSpPr>
          <p:nvPr>
            <p:ph type="sldNum" sz="quarter" idx="12"/>
          </p:nvPr>
        </p:nvSpPr>
        <p:spPr/>
        <p:txBody>
          <a:bodyPr/>
          <a:lstStyle/>
          <a:p>
            <a:fld id="{CF2A853A-3A9B-46C8-8D04-AF8FF42C5546}" type="slidenum">
              <a:rPr lang="en-US" smtClean="0"/>
              <a:t>‹#›</a:t>
            </a:fld>
            <a:endParaRPr lang="en-US"/>
          </a:p>
        </p:txBody>
      </p:sp>
    </p:spTree>
    <p:extLst>
      <p:ext uri="{BB962C8B-B14F-4D97-AF65-F5344CB8AC3E}">
        <p14:creationId xmlns:p14="http://schemas.microsoft.com/office/powerpoint/2010/main" val="376812790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754548A-59F5-4FC3-A381-AE2177BC1910}"/>
              </a:ext>
            </a:extLst>
          </p:cNvPr>
          <p:cNvSpPr>
            <a:spLocks noGrp="1"/>
          </p:cNvSpPr>
          <p:nvPr>
            <p:ph type="dt" sz="half" idx="10"/>
          </p:nvPr>
        </p:nvSpPr>
        <p:spPr/>
        <p:txBody>
          <a:bodyPr/>
          <a:lstStyle/>
          <a:p>
            <a:fld id="{8DF8EEB5-6390-4B41-BF10-2D6AC3B8D3C2}" type="datetimeFigureOut">
              <a:rPr lang="en-US" smtClean="0"/>
              <a:t>2/16/2023</a:t>
            </a:fld>
            <a:endParaRPr lang="en-US"/>
          </a:p>
        </p:txBody>
      </p:sp>
      <p:sp>
        <p:nvSpPr>
          <p:cNvPr id="3" name="Footer Placeholder 2">
            <a:extLst>
              <a:ext uri="{FF2B5EF4-FFF2-40B4-BE49-F238E27FC236}">
                <a16:creationId xmlns:a16="http://schemas.microsoft.com/office/drawing/2014/main" id="{47154795-4021-48EF-8643-F02C5E293A1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2B0C69A-0B87-4A42-84EA-D0886548DDB7}"/>
              </a:ext>
            </a:extLst>
          </p:cNvPr>
          <p:cNvSpPr>
            <a:spLocks noGrp="1"/>
          </p:cNvSpPr>
          <p:nvPr>
            <p:ph type="sldNum" sz="quarter" idx="12"/>
          </p:nvPr>
        </p:nvSpPr>
        <p:spPr/>
        <p:txBody>
          <a:bodyPr/>
          <a:lstStyle/>
          <a:p>
            <a:fld id="{CF2A853A-3A9B-46C8-8D04-AF8FF42C5546}" type="slidenum">
              <a:rPr lang="en-US" smtClean="0"/>
              <a:t>‹#›</a:t>
            </a:fld>
            <a:endParaRPr lang="en-US"/>
          </a:p>
        </p:txBody>
      </p:sp>
    </p:spTree>
    <p:extLst>
      <p:ext uri="{BB962C8B-B14F-4D97-AF65-F5344CB8AC3E}">
        <p14:creationId xmlns:p14="http://schemas.microsoft.com/office/powerpoint/2010/main" val="309423814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4D10AE-68A0-4918-96CB-B296F9093DF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2CE1F93-366F-47F8-889D-94A56800D44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6458F4B-E0FB-4F4E-8D96-3CDA56E9BFE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0A03204-7250-41B5-8781-14741F6D633A}"/>
              </a:ext>
            </a:extLst>
          </p:cNvPr>
          <p:cNvSpPr>
            <a:spLocks noGrp="1"/>
          </p:cNvSpPr>
          <p:nvPr>
            <p:ph type="dt" sz="half" idx="10"/>
          </p:nvPr>
        </p:nvSpPr>
        <p:spPr/>
        <p:txBody>
          <a:bodyPr/>
          <a:lstStyle/>
          <a:p>
            <a:fld id="{8DF8EEB5-6390-4B41-BF10-2D6AC3B8D3C2}" type="datetimeFigureOut">
              <a:rPr lang="en-US" smtClean="0"/>
              <a:t>2/16/2023</a:t>
            </a:fld>
            <a:endParaRPr lang="en-US"/>
          </a:p>
        </p:txBody>
      </p:sp>
      <p:sp>
        <p:nvSpPr>
          <p:cNvPr id="6" name="Footer Placeholder 5">
            <a:extLst>
              <a:ext uri="{FF2B5EF4-FFF2-40B4-BE49-F238E27FC236}">
                <a16:creationId xmlns:a16="http://schemas.microsoft.com/office/drawing/2014/main" id="{2FB73639-4CC2-4F14-89EB-DC395182C61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1AB9423-7B67-40B2-B5C6-5C39E9846993}"/>
              </a:ext>
            </a:extLst>
          </p:cNvPr>
          <p:cNvSpPr>
            <a:spLocks noGrp="1"/>
          </p:cNvSpPr>
          <p:nvPr>
            <p:ph type="sldNum" sz="quarter" idx="12"/>
          </p:nvPr>
        </p:nvSpPr>
        <p:spPr/>
        <p:txBody>
          <a:bodyPr/>
          <a:lstStyle/>
          <a:p>
            <a:fld id="{CF2A853A-3A9B-46C8-8D04-AF8FF42C5546}" type="slidenum">
              <a:rPr lang="en-US" smtClean="0"/>
              <a:t>‹#›</a:t>
            </a:fld>
            <a:endParaRPr lang="en-US"/>
          </a:p>
        </p:txBody>
      </p:sp>
    </p:spTree>
    <p:extLst>
      <p:ext uri="{BB962C8B-B14F-4D97-AF65-F5344CB8AC3E}">
        <p14:creationId xmlns:p14="http://schemas.microsoft.com/office/powerpoint/2010/main" val="5730833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7DF871-1E4B-6247-ABB5-14C43ED73E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ED95F09-DA26-B74E-81D6-17A2AD404139}"/>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716214-A16F-994E-A4BF-69CA139A561D}"/>
              </a:ext>
            </a:extLst>
          </p:cNvPr>
          <p:cNvSpPr>
            <a:spLocks noGrp="1"/>
          </p:cNvSpPr>
          <p:nvPr>
            <p:ph type="dt" sz="half" idx="10"/>
          </p:nvPr>
        </p:nvSpPr>
        <p:spPr/>
        <p:txBody>
          <a:bodyPr/>
          <a:lstStyle/>
          <a:p>
            <a:fld id="{ABEA94E6-D566-0543-9CF6-65790ABFF231}" type="datetimeFigureOut">
              <a:rPr lang="en-US" smtClean="0"/>
              <a:t>2/16/2023</a:t>
            </a:fld>
            <a:endParaRPr lang="en-US"/>
          </a:p>
        </p:txBody>
      </p:sp>
      <p:sp>
        <p:nvSpPr>
          <p:cNvPr id="5" name="Footer Placeholder 4">
            <a:extLst>
              <a:ext uri="{FF2B5EF4-FFF2-40B4-BE49-F238E27FC236}">
                <a16:creationId xmlns:a16="http://schemas.microsoft.com/office/drawing/2014/main" id="{C1B8F659-D870-2A46-8C08-36506F17107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056D131-788B-1C4A-81B9-51FADB37E713}"/>
              </a:ext>
            </a:extLst>
          </p:cNvPr>
          <p:cNvSpPr>
            <a:spLocks noGrp="1"/>
          </p:cNvSpPr>
          <p:nvPr>
            <p:ph type="sldNum" sz="quarter" idx="12"/>
          </p:nvPr>
        </p:nvSpPr>
        <p:spPr/>
        <p:txBody>
          <a:bodyPr/>
          <a:lstStyle/>
          <a:p>
            <a:fld id="{EC69E1BF-0102-4C4A-A470-583DFAD04451}" type="slidenum">
              <a:rPr lang="en-US" smtClean="0"/>
              <a:t>‹#›</a:t>
            </a:fld>
            <a:endParaRPr lang="en-US"/>
          </a:p>
        </p:txBody>
      </p:sp>
    </p:spTree>
    <p:extLst>
      <p:ext uri="{BB962C8B-B14F-4D97-AF65-F5344CB8AC3E}">
        <p14:creationId xmlns:p14="http://schemas.microsoft.com/office/powerpoint/2010/main" val="254512375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DF1990-F81F-4898-8477-3389E5AD7CA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AAE0751-F213-4F71-A9BC-0D8DCAD6495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DECCD85-8B03-4634-91B8-2E39AAD3C1C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9AE35E4-8CE9-40EC-85D3-32B980093928}"/>
              </a:ext>
            </a:extLst>
          </p:cNvPr>
          <p:cNvSpPr>
            <a:spLocks noGrp="1"/>
          </p:cNvSpPr>
          <p:nvPr>
            <p:ph type="dt" sz="half" idx="10"/>
          </p:nvPr>
        </p:nvSpPr>
        <p:spPr/>
        <p:txBody>
          <a:bodyPr/>
          <a:lstStyle/>
          <a:p>
            <a:fld id="{8DF8EEB5-6390-4B41-BF10-2D6AC3B8D3C2}" type="datetimeFigureOut">
              <a:rPr lang="en-US" smtClean="0"/>
              <a:t>2/16/2023</a:t>
            </a:fld>
            <a:endParaRPr lang="en-US"/>
          </a:p>
        </p:txBody>
      </p:sp>
      <p:sp>
        <p:nvSpPr>
          <p:cNvPr id="6" name="Footer Placeholder 5">
            <a:extLst>
              <a:ext uri="{FF2B5EF4-FFF2-40B4-BE49-F238E27FC236}">
                <a16:creationId xmlns:a16="http://schemas.microsoft.com/office/drawing/2014/main" id="{84277D0E-C8FC-4C81-9AA8-B524D7EF4DA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B7E8684-1564-48C5-AECE-A6A5A5C2549A}"/>
              </a:ext>
            </a:extLst>
          </p:cNvPr>
          <p:cNvSpPr>
            <a:spLocks noGrp="1"/>
          </p:cNvSpPr>
          <p:nvPr>
            <p:ph type="sldNum" sz="quarter" idx="12"/>
          </p:nvPr>
        </p:nvSpPr>
        <p:spPr/>
        <p:txBody>
          <a:bodyPr/>
          <a:lstStyle/>
          <a:p>
            <a:fld id="{CF2A853A-3A9B-46C8-8D04-AF8FF42C5546}" type="slidenum">
              <a:rPr lang="en-US" smtClean="0"/>
              <a:t>‹#›</a:t>
            </a:fld>
            <a:endParaRPr lang="en-US"/>
          </a:p>
        </p:txBody>
      </p:sp>
    </p:spTree>
    <p:extLst>
      <p:ext uri="{BB962C8B-B14F-4D97-AF65-F5344CB8AC3E}">
        <p14:creationId xmlns:p14="http://schemas.microsoft.com/office/powerpoint/2010/main" val="357140065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AEBE05-DF66-44A3-BA16-CF21D129389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F3EBCEC-ECEC-417A-A463-A287457945A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2811D7F-1462-4B6D-BF9D-E95103767466}"/>
              </a:ext>
            </a:extLst>
          </p:cNvPr>
          <p:cNvSpPr>
            <a:spLocks noGrp="1"/>
          </p:cNvSpPr>
          <p:nvPr>
            <p:ph type="dt" sz="half" idx="10"/>
          </p:nvPr>
        </p:nvSpPr>
        <p:spPr/>
        <p:txBody>
          <a:bodyPr/>
          <a:lstStyle/>
          <a:p>
            <a:fld id="{8DF8EEB5-6390-4B41-BF10-2D6AC3B8D3C2}" type="datetimeFigureOut">
              <a:rPr lang="en-US" smtClean="0"/>
              <a:t>2/16/2023</a:t>
            </a:fld>
            <a:endParaRPr lang="en-US"/>
          </a:p>
        </p:txBody>
      </p:sp>
      <p:sp>
        <p:nvSpPr>
          <p:cNvPr id="5" name="Footer Placeholder 4">
            <a:extLst>
              <a:ext uri="{FF2B5EF4-FFF2-40B4-BE49-F238E27FC236}">
                <a16:creationId xmlns:a16="http://schemas.microsoft.com/office/drawing/2014/main" id="{2EEECC63-3BB6-4B91-8212-7D6DC3DE028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DEB10EE-42CA-45DC-86C1-CBBA4F6EAEBD}"/>
              </a:ext>
            </a:extLst>
          </p:cNvPr>
          <p:cNvSpPr>
            <a:spLocks noGrp="1"/>
          </p:cNvSpPr>
          <p:nvPr>
            <p:ph type="sldNum" sz="quarter" idx="12"/>
          </p:nvPr>
        </p:nvSpPr>
        <p:spPr/>
        <p:txBody>
          <a:bodyPr/>
          <a:lstStyle/>
          <a:p>
            <a:fld id="{CF2A853A-3A9B-46C8-8D04-AF8FF42C5546}" type="slidenum">
              <a:rPr lang="en-US" smtClean="0"/>
              <a:t>‹#›</a:t>
            </a:fld>
            <a:endParaRPr lang="en-US"/>
          </a:p>
        </p:txBody>
      </p:sp>
    </p:spTree>
    <p:extLst>
      <p:ext uri="{BB962C8B-B14F-4D97-AF65-F5344CB8AC3E}">
        <p14:creationId xmlns:p14="http://schemas.microsoft.com/office/powerpoint/2010/main" val="30073129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C414445-F509-420B-BE2C-2E8E719AEFC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0C37151-368D-410C-8604-AAD77B29689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DA144DB-6F26-4640-84BF-C1688DCA8F36}"/>
              </a:ext>
            </a:extLst>
          </p:cNvPr>
          <p:cNvSpPr>
            <a:spLocks noGrp="1"/>
          </p:cNvSpPr>
          <p:nvPr>
            <p:ph type="dt" sz="half" idx="10"/>
          </p:nvPr>
        </p:nvSpPr>
        <p:spPr/>
        <p:txBody>
          <a:bodyPr/>
          <a:lstStyle/>
          <a:p>
            <a:fld id="{8DF8EEB5-6390-4B41-BF10-2D6AC3B8D3C2}" type="datetimeFigureOut">
              <a:rPr lang="en-US" smtClean="0"/>
              <a:t>2/16/2023</a:t>
            </a:fld>
            <a:endParaRPr lang="en-US"/>
          </a:p>
        </p:txBody>
      </p:sp>
      <p:sp>
        <p:nvSpPr>
          <p:cNvPr id="5" name="Footer Placeholder 4">
            <a:extLst>
              <a:ext uri="{FF2B5EF4-FFF2-40B4-BE49-F238E27FC236}">
                <a16:creationId xmlns:a16="http://schemas.microsoft.com/office/drawing/2014/main" id="{8E6E774B-AF84-4C88-8BD9-1EA2D3AF075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0630497-4BED-464F-8475-4FCB62A6DEF4}"/>
              </a:ext>
            </a:extLst>
          </p:cNvPr>
          <p:cNvSpPr>
            <a:spLocks noGrp="1"/>
          </p:cNvSpPr>
          <p:nvPr>
            <p:ph type="sldNum" sz="quarter" idx="12"/>
          </p:nvPr>
        </p:nvSpPr>
        <p:spPr/>
        <p:txBody>
          <a:bodyPr/>
          <a:lstStyle/>
          <a:p>
            <a:fld id="{CF2A853A-3A9B-46C8-8D04-AF8FF42C5546}" type="slidenum">
              <a:rPr lang="en-US" smtClean="0"/>
              <a:t>‹#›</a:t>
            </a:fld>
            <a:endParaRPr lang="en-US"/>
          </a:p>
        </p:txBody>
      </p:sp>
    </p:spTree>
    <p:extLst>
      <p:ext uri="{BB962C8B-B14F-4D97-AF65-F5344CB8AC3E}">
        <p14:creationId xmlns:p14="http://schemas.microsoft.com/office/powerpoint/2010/main" val="34095466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BE7B72-C078-BB4B-9BD3-F1D0E2BF8C3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AED83F0-4EC8-8D43-B9EE-729EB7B4D31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DC1459C4-050D-3941-B5B6-56C6FC9EB33F}"/>
              </a:ext>
            </a:extLst>
          </p:cNvPr>
          <p:cNvSpPr>
            <a:spLocks noGrp="1"/>
          </p:cNvSpPr>
          <p:nvPr>
            <p:ph type="dt" sz="half" idx="10"/>
          </p:nvPr>
        </p:nvSpPr>
        <p:spPr/>
        <p:txBody>
          <a:bodyPr/>
          <a:lstStyle/>
          <a:p>
            <a:fld id="{ABEA94E6-D566-0543-9CF6-65790ABFF231}" type="datetimeFigureOut">
              <a:rPr lang="en-US" smtClean="0"/>
              <a:t>2/16/2023</a:t>
            </a:fld>
            <a:endParaRPr lang="en-US"/>
          </a:p>
        </p:txBody>
      </p:sp>
      <p:sp>
        <p:nvSpPr>
          <p:cNvPr id="5" name="Footer Placeholder 4">
            <a:extLst>
              <a:ext uri="{FF2B5EF4-FFF2-40B4-BE49-F238E27FC236}">
                <a16:creationId xmlns:a16="http://schemas.microsoft.com/office/drawing/2014/main" id="{3250D048-C0F5-1142-BCB1-8C82DA900BD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D7B4F8C-A8D4-BC44-B480-8EA30F855430}"/>
              </a:ext>
            </a:extLst>
          </p:cNvPr>
          <p:cNvSpPr>
            <a:spLocks noGrp="1"/>
          </p:cNvSpPr>
          <p:nvPr>
            <p:ph type="sldNum" sz="quarter" idx="12"/>
          </p:nvPr>
        </p:nvSpPr>
        <p:spPr/>
        <p:txBody>
          <a:bodyPr/>
          <a:lstStyle/>
          <a:p>
            <a:fld id="{EC69E1BF-0102-4C4A-A470-583DFAD04451}" type="slidenum">
              <a:rPr lang="en-US" smtClean="0"/>
              <a:t>‹#›</a:t>
            </a:fld>
            <a:endParaRPr lang="en-US"/>
          </a:p>
        </p:txBody>
      </p:sp>
    </p:spTree>
    <p:extLst>
      <p:ext uri="{BB962C8B-B14F-4D97-AF65-F5344CB8AC3E}">
        <p14:creationId xmlns:p14="http://schemas.microsoft.com/office/powerpoint/2010/main" val="28351319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417910-3A65-1349-8A2B-1B9C22E3268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B23693E-8DC8-3141-AC0B-8A6CC0557B4D}"/>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445C3ED-27DB-3A4E-BA76-F7552DFF7A48}"/>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1A8884C-9BC9-8544-8942-51802859B05E}"/>
              </a:ext>
            </a:extLst>
          </p:cNvPr>
          <p:cNvSpPr>
            <a:spLocks noGrp="1"/>
          </p:cNvSpPr>
          <p:nvPr>
            <p:ph type="dt" sz="half" idx="10"/>
          </p:nvPr>
        </p:nvSpPr>
        <p:spPr/>
        <p:txBody>
          <a:bodyPr/>
          <a:lstStyle/>
          <a:p>
            <a:fld id="{ABEA94E6-D566-0543-9CF6-65790ABFF231}" type="datetimeFigureOut">
              <a:rPr lang="en-US" smtClean="0"/>
              <a:t>2/16/2023</a:t>
            </a:fld>
            <a:endParaRPr lang="en-US"/>
          </a:p>
        </p:txBody>
      </p:sp>
      <p:sp>
        <p:nvSpPr>
          <p:cNvPr id="6" name="Footer Placeholder 5">
            <a:extLst>
              <a:ext uri="{FF2B5EF4-FFF2-40B4-BE49-F238E27FC236}">
                <a16:creationId xmlns:a16="http://schemas.microsoft.com/office/drawing/2014/main" id="{2F1DC18A-5A92-4F41-98B6-3F7300E5AA6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AD3BE21-B0E3-0947-9994-9825998F2071}"/>
              </a:ext>
            </a:extLst>
          </p:cNvPr>
          <p:cNvSpPr>
            <a:spLocks noGrp="1"/>
          </p:cNvSpPr>
          <p:nvPr>
            <p:ph type="sldNum" sz="quarter" idx="12"/>
          </p:nvPr>
        </p:nvSpPr>
        <p:spPr/>
        <p:txBody>
          <a:bodyPr/>
          <a:lstStyle/>
          <a:p>
            <a:fld id="{EC69E1BF-0102-4C4A-A470-583DFAD04451}" type="slidenum">
              <a:rPr lang="en-US" smtClean="0"/>
              <a:t>‹#›</a:t>
            </a:fld>
            <a:endParaRPr lang="en-US"/>
          </a:p>
        </p:txBody>
      </p:sp>
    </p:spTree>
    <p:extLst>
      <p:ext uri="{BB962C8B-B14F-4D97-AF65-F5344CB8AC3E}">
        <p14:creationId xmlns:p14="http://schemas.microsoft.com/office/powerpoint/2010/main" val="6274745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AFF2F3-D2CF-E249-B0D8-24DF0860DFE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8C8CF98-CEFB-C14C-B4D7-6D59E66B4C0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6B2C9F5E-5B8E-4A4E-B28A-5CF4D6325037}"/>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64619E0-A0CF-754C-9450-E2D30FA407F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A3F603C2-0F3E-1640-B67B-C03F8A0BB708}"/>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2C0D3F3-A167-3647-BC24-676DCBC51844}"/>
              </a:ext>
            </a:extLst>
          </p:cNvPr>
          <p:cNvSpPr>
            <a:spLocks noGrp="1"/>
          </p:cNvSpPr>
          <p:nvPr>
            <p:ph type="dt" sz="half" idx="10"/>
          </p:nvPr>
        </p:nvSpPr>
        <p:spPr/>
        <p:txBody>
          <a:bodyPr/>
          <a:lstStyle/>
          <a:p>
            <a:fld id="{ABEA94E6-D566-0543-9CF6-65790ABFF231}" type="datetimeFigureOut">
              <a:rPr lang="en-US" smtClean="0"/>
              <a:t>2/16/2023</a:t>
            </a:fld>
            <a:endParaRPr lang="en-US"/>
          </a:p>
        </p:txBody>
      </p:sp>
      <p:sp>
        <p:nvSpPr>
          <p:cNvPr id="8" name="Footer Placeholder 7">
            <a:extLst>
              <a:ext uri="{FF2B5EF4-FFF2-40B4-BE49-F238E27FC236}">
                <a16:creationId xmlns:a16="http://schemas.microsoft.com/office/drawing/2014/main" id="{97316F9E-5B3A-2A43-8C94-102FB65320C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EF2BB62-0A68-C94F-B4DD-45F5F41917DB}"/>
              </a:ext>
            </a:extLst>
          </p:cNvPr>
          <p:cNvSpPr>
            <a:spLocks noGrp="1"/>
          </p:cNvSpPr>
          <p:nvPr>
            <p:ph type="sldNum" sz="quarter" idx="12"/>
          </p:nvPr>
        </p:nvSpPr>
        <p:spPr/>
        <p:txBody>
          <a:bodyPr/>
          <a:lstStyle/>
          <a:p>
            <a:fld id="{EC69E1BF-0102-4C4A-A470-583DFAD04451}" type="slidenum">
              <a:rPr lang="en-US" smtClean="0"/>
              <a:t>‹#›</a:t>
            </a:fld>
            <a:endParaRPr lang="en-US"/>
          </a:p>
        </p:txBody>
      </p:sp>
    </p:spTree>
    <p:extLst>
      <p:ext uri="{BB962C8B-B14F-4D97-AF65-F5344CB8AC3E}">
        <p14:creationId xmlns:p14="http://schemas.microsoft.com/office/powerpoint/2010/main" val="39722312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85FDC-2848-BE49-A063-3400927DF80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4902DF3-E2F6-5946-97FA-845068DCD3DB}"/>
              </a:ext>
            </a:extLst>
          </p:cNvPr>
          <p:cNvSpPr>
            <a:spLocks noGrp="1"/>
          </p:cNvSpPr>
          <p:nvPr>
            <p:ph type="dt" sz="half" idx="10"/>
          </p:nvPr>
        </p:nvSpPr>
        <p:spPr/>
        <p:txBody>
          <a:bodyPr/>
          <a:lstStyle/>
          <a:p>
            <a:fld id="{ABEA94E6-D566-0543-9CF6-65790ABFF231}" type="datetimeFigureOut">
              <a:rPr lang="en-US" smtClean="0"/>
              <a:t>2/16/2023</a:t>
            </a:fld>
            <a:endParaRPr lang="en-US"/>
          </a:p>
        </p:txBody>
      </p:sp>
      <p:sp>
        <p:nvSpPr>
          <p:cNvPr id="4" name="Footer Placeholder 3">
            <a:extLst>
              <a:ext uri="{FF2B5EF4-FFF2-40B4-BE49-F238E27FC236}">
                <a16:creationId xmlns:a16="http://schemas.microsoft.com/office/drawing/2014/main" id="{F986B6D9-64DF-5C46-9262-F856D5C63A2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814D6A9-FB60-0147-847A-7DCDD83BA27A}"/>
              </a:ext>
            </a:extLst>
          </p:cNvPr>
          <p:cNvSpPr>
            <a:spLocks noGrp="1"/>
          </p:cNvSpPr>
          <p:nvPr>
            <p:ph type="sldNum" sz="quarter" idx="12"/>
          </p:nvPr>
        </p:nvSpPr>
        <p:spPr/>
        <p:txBody>
          <a:bodyPr/>
          <a:lstStyle/>
          <a:p>
            <a:fld id="{EC69E1BF-0102-4C4A-A470-583DFAD04451}" type="slidenum">
              <a:rPr lang="en-US" smtClean="0"/>
              <a:t>‹#›</a:t>
            </a:fld>
            <a:endParaRPr lang="en-US"/>
          </a:p>
        </p:txBody>
      </p:sp>
    </p:spTree>
    <p:extLst>
      <p:ext uri="{BB962C8B-B14F-4D97-AF65-F5344CB8AC3E}">
        <p14:creationId xmlns:p14="http://schemas.microsoft.com/office/powerpoint/2010/main" val="8805656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27AFB92-5111-2D44-BEBB-2B44D019DB6C}"/>
              </a:ext>
            </a:extLst>
          </p:cNvPr>
          <p:cNvSpPr>
            <a:spLocks noGrp="1"/>
          </p:cNvSpPr>
          <p:nvPr>
            <p:ph type="dt" sz="half" idx="10"/>
          </p:nvPr>
        </p:nvSpPr>
        <p:spPr/>
        <p:txBody>
          <a:bodyPr/>
          <a:lstStyle/>
          <a:p>
            <a:fld id="{ABEA94E6-D566-0543-9CF6-65790ABFF231}" type="datetimeFigureOut">
              <a:rPr lang="en-US" smtClean="0"/>
              <a:t>2/16/2023</a:t>
            </a:fld>
            <a:endParaRPr lang="en-US"/>
          </a:p>
        </p:txBody>
      </p:sp>
      <p:sp>
        <p:nvSpPr>
          <p:cNvPr id="3" name="Footer Placeholder 2">
            <a:extLst>
              <a:ext uri="{FF2B5EF4-FFF2-40B4-BE49-F238E27FC236}">
                <a16:creationId xmlns:a16="http://schemas.microsoft.com/office/drawing/2014/main" id="{5D643F4B-5BB3-4B4D-8D7E-089EEDC3D4D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81B3CDB-6903-0B4F-B028-CD28B7301010}"/>
              </a:ext>
            </a:extLst>
          </p:cNvPr>
          <p:cNvSpPr>
            <a:spLocks noGrp="1"/>
          </p:cNvSpPr>
          <p:nvPr>
            <p:ph type="sldNum" sz="quarter" idx="12"/>
          </p:nvPr>
        </p:nvSpPr>
        <p:spPr/>
        <p:txBody>
          <a:bodyPr/>
          <a:lstStyle/>
          <a:p>
            <a:fld id="{EC69E1BF-0102-4C4A-A470-583DFAD04451}" type="slidenum">
              <a:rPr lang="en-US" smtClean="0"/>
              <a:t>‹#›</a:t>
            </a:fld>
            <a:endParaRPr lang="en-US"/>
          </a:p>
        </p:txBody>
      </p:sp>
    </p:spTree>
    <p:extLst>
      <p:ext uri="{BB962C8B-B14F-4D97-AF65-F5344CB8AC3E}">
        <p14:creationId xmlns:p14="http://schemas.microsoft.com/office/powerpoint/2010/main" val="34183370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747E0A-3761-A24F-BD1F-613A5335C07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EAD5C7E-06E0-624C-99E2-FB3E18523DE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ACC6D5B-7A79-2F47-914B-9B76790D7CC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9C4DA059-F56B-B844-BEEE-49DADE049444}"/>
              </a:ext>
            </a:extLst>
          </p:cNvPr>
          <p:cNvSpPr>
            <a:spLocks noGrp="1"/>
          </p:cNvSpPr>
          <p:nvPr>
            <p:ph type="dt" sz="half" idx="10"/>
          </p:nvPr>
        </p:nvSpPr>
        <p:spPr/>
        <p:txBody>
          <a:bodyPr/>
          <a:lstStyle/>
          <a:p>
            <a:fld id="{ABEA94E6-D566-0543-9CF6-65790ABFF231}" type="datetimeFigureOut">
              <a:rPr lang="en-US" smtClean="0"/>
              <a:t>2/16/2023</a:t>
            </a:fld>
            <a:endParaRPr lang="en-US"/>
          </a:p>
        </p:txBody>
      </p:sp>
      <p:sp>
        <p:nvSpPr>
          <p:cNvPr id="6" name="Footer Placeholder 5">
            <a:extLst>
              <a:ext uri="{FF2B5EF4-FFF2-40B4-BE49-F238E27FC236}">
                <a16:creationId xmlns:a16="http://schemas.microsoft.com/office/drawing/2014/main" id="{B4EEAC7B-CEF7-204F-84B2-81E69CF9C67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D0BAD5A-E93E-E34A-ACDF-88B742668F62}"/>
              </a:ext>
            </a:extLst>
          </p:cNvPr>
          <p:cNvSpPr>
            <a:spLocks noGrp="1"/>
          </p:cNvSpPr>
          <p:nvPr>
            <p:ph type="sldNum" sz="quarter" idx="12"/>
          </p:nvPr>
        </p:nvSpPr>
        <p:spPr/>
        <p:txBody>
          <a:bodyPr/>
          <a:lstStyle/>
          <a:p>
            <a:fld id="{EC69E1BF-0102-4C4A-A470-583DFAD04451}" type="slidenum">
              <a:rPr lang="en-US" smtClean="0"/>
              <a:t>‹#›</a:t>
            </a:fld>
            <a:endParaRPr lang="en-US"/>
          </a:p>
        </p:txBody>
      </p:sp>
    </p:spTree>
    <p:extLst>
      <p:ext uri="{BB962C8B-B14F-4D97-AF65-F5344CB8AC3E}">
        <p14:creationId xmlns:p14="http://schemas.microsoft.com/office/powerpoint/2010/main" val="21136092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94275-39AD-894B-A9A1-2891AAE7C9E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F9F4CCC-E682-2145-95B1-F3182F5BE1E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DD3DC4F-F51C-DA42-9272-747B52CE0BC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0A97281D-300C-5641-8B4A-73773B412AB1}"/>
              </a:ext>
            </a:extLst>
          </p:cNvPr>
          <p:cNvSpPr>
            <a:spLocks noGrp="1"/>
          </p:cNvSpPr>
          <p:nvPr>
            <p:ph type="dt" sz="half" idx="10"/>
          </p:nvPr>
        </p:nvSpPr>
        <p:spPr/>
        <p:txBody>
          <a:bodyPr/>
          <a:lstStyle/>
          <a:p>
            <a:fld id="{ABEA94E6-D566-0543-9CF6-65790ABFF231}" type="datetimeFigureOut">
              <a:rPr lang="en-US" smtClean="0"/>
              <a:t>2/16/2023</a:t>
            </a:fld>
            <a:endParaRPr lang="en-US"/>
          </a:p>
        </p:txBody>
      </p:sp>
      <p:sp>
        <p:nvSpPr>
          <p:cNvPr id="6" name="Footer Placeholder 5">
            <a:extLst>
              <a:ext uri="{FF2B5EF4-FFF2-40B4-BE49-F238E27FC236}">
                <a16:creationId xmlns:a16="http://schemas.microsoft.com/office/drawing/2014/main" id="{340D0D6C-2E83-7545-83B3-9D3ED781D2D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AB64F04-8824-B445-8CB4-45D3CA7EA4FE}"/>
              </a:ext>
            </a:extLst>
          </p:cNvPr>
          <p:cNvSpPr>
            <a:spLocks noGrp="1"/>
          </p:cNvSpPr>
          <p:nvPr>
            <p:ph type="sldNum" sz="quarter" idx="12"/>
          </p:nvPr>
        </p:nvSpPr>
        <p:spPr/>
        <p:txBody>
          <a:bodyPr/>
          <a:lstStyle/>
          <a:p>
            <a:fld id="{EC69E1BF-0102-4C4A-A470-583DFAD04451}" type="slidenum">
              <a:rPr lang="en-US" smtClean="0"/>
              <a:t>‹#›</a:t>
            </a:fld>
            <a:endParaRPr lang="en-US"/>
          </a:p>
        </p:txBody>
      </p:sp>
    </p:spTree>
    <p:extLst>
      <p:ext uri="{BB962C8B-B14F-4D97-AF65-F5344CB8AC3E}">
        <p14:creationId xmlns:p14="http://schemas.microsoft.com/office/powerpoint/2010/main" val="6208613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C65A7E-0F46-524D-8BD8-EAC077ADE0C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FD7605C-0E69-7C4A-9679-EA60C72D35D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41AB2C4-EFC5-B446-BA95-4837DCC75D0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BEA94E6-D566-0543-9CF6-65790ABFF231}" type="datetimeFigureOut">
              <a:rPr lang="en-US" smtClean="0"/>
              <a:t>2/16/2023</a:t>
            </a:fld>
            <a:endParaRPr lang="en-US"/>
          </a:p>
        </p:txBody>
      </p:sp>
      <p:sp>
        <p:nvSpPr>
          <p:cNvPr id="5" name="Footer Placeholder 4">
            <a:extLst>
              <a:ext uri="{FF2B5EF4-FFF2-40B4-BE49-F238E27FC236}">
                <a16:creationId xmlns:a16="http://schemas.microsoft.com/office/drawing/2014/main" id="{7CDF9738-AF1B-4D47-AF8E-9BD330B3C86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83D66E6-E4A4-AD4B-AA59-5BCC7E14F2E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C69E1BF-0102-4C4A-A470-583DFAD04451}" type="slidenum">
              <a:rPr lang="en-US" smtClean="0"/>
              <a:t>‹#›</a:t>
            </a:fld>
            <a:endParaRPr lang="en-US"/>
          </a:p>
        </p:txBody>
      </p:sp>
    </p:spTree>
    <p:extLst>
      <p:ext uri="{BB962C8B-B14F-4D97-AF65-F5344CB8AC3E}">
        <p14:creationId xmlns:p14="http://schemas.microsoft.com/office/powerpoint/2010/main" val="24432695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F70603F-073B-49C0-A5E0-23CED1520DF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151A0BB-5EB9-4971-AC82-244C9FB7DDB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A5B12C0-1447-4183-848D-C0E0F3555F0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DF8EEB5-6390-4B41-BF10-2D6AC3B8D3C2}" type="datetimeFigureOut">
              <a:rPr lang="en-US" smtClean="0"/>
              <a:t>2/16/2023</a:t>
            </a:fld>
            <a:endParaRPr lang="en-US"/>
          </a:p>
        </p:txBody>
      </p:sp>
      <p:sp>
        <p:nvSpPr>
          <p:cNvPr id="5" name="Footer Placeholder 4">
            <a:extLst>
              <a:ext uri="{FF2B5EF4-FFF2-40B4-BE49-F238E27FC236}">
                <a16:creationId xmlns:a16="http://schemas.microsoft.com/office/drawing/2014/main" id="{B5F0208F-5440-41C5-9B1A-423C1AFAFC3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A86D014-31E0-4210-8A2D-025E7723280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F2A853A-3A9B-46C8-8D04-AF8FF42C5546}" type="slidenum">
              <a:rPr lang="en-US" smtClean="0"/>
              <a:t>‹#›</a:t>
            </a:fld>
            <a:endParaRPr lang="en-US"/>
          </a:p>
        </p:txBody>
      </p:sp>
    </p:spTree>
    <p:extLst>
      <p:ext uri="{BB962C8B-B14F-4D97-AF65-F5344CB8AC3E}">
        <p14:creationId xmlns:p14="http://schemas.microsoft.com/office/powerpoint/2010/main" val="342649500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9.emf"/><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8.jpeg"/><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Diagram&#10;&#10;Description automatically generated">
            <a:extLst>
              <a:ext uri="{FF2B5EF4-FFF2-40B4-BE49-F238E27FC236}">
                <a16:creationId xmlns:a16="http://schemas.microsoft.com/office/drawing/2014/main" id="{D94AA207-3B3F-1A76-4886-BAFD7CCAB5CB}"/>
              </a:ext>
            </a:extLst>
          </p:cNvPr>
          <p:cNvPicPr>
            <a:picLocks noChangeAspect="1"/>
          </p:cNvPicPr>
          <p:nvPr/>
        </p:nvPicPr>
        <p:blipFill>
          <a:blip r:embed="rId2"/>
          <a:stretch>
            <a:fillRect/>
          </a:stretch>
        </p:blipFill>
        <p:spPr>
          <a:xfrm>
            <a:off x="0" y="3175"/>
            <a:ext cx="12192000" cy="6851650"/>
          </a:xfrm>
          <a:prstGeom prst="rect">
            <a:avLst/>
          </a:prstGeom>
        </p:spPr>
      </p:pic>
    </p:spTree>
    <p:extLst>
      <p:ext uri="{BB962C8B-B14F-4D97-AF65-F5344CB8AC3E}">
        <p14:creationId xmlns:p14="http://schemas.microsoft.com/office/powerpoint/2010/main" val="26829784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7C92745F-14BF-0010-4763-F82EAE921B57}"/>
              </a:ext>
            </a:extLst>
          </p:cNvPr>
          <p:cNvPicPr>
            <a:picLocks noChangeAspect="1"/>
          </p:cNvPicPr>
          <p:nvPr/>
        </p:nvPicPr>
        <p:blipFill>
          <a:blip r:embed="rId2"/>
          <a:stretch>
            <a:fillRect/>
          </a:stretch>
        </p:blipFill>
        <p:spPr>
          <a:xfrm>
            <a:off x="0" y="3175"/>
            <a:ext cx="12192000" cy="6851650"/>
          </a:xfrm>
          <a:prstGeom prst="rect">
            <a:avLst/>
          </a:prstGeom>
        </p:spPr>
      </p:pic>
    </p:spTree>
    <p:extLst>
      <p:ext uri="{BB962C8B-B14F-4D97-AF65-F5344CB8AC3E}">
        <p14:creationId xmlns:p14="http://schemas.microsoft.com/office/powerpoint/2010/main" val="34837003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descr="Logo, company name&#10;&#10;Description automatically generated">
            <a:extLst>
              <a:ext uri="{FF2B5EF4-FFF2-40B4-BE49-F238E27FC236}">
                <a16:creationId xmlns:a16="http://schemas.microsoft.com/office/drawing/2014/main" id="{839E8413-11B0-B52E-7FD8-18EA83C3D332}"/>
              </a:ext>
            </a:extLst>
          </p:cNvPr>
          <p:cNvPicPr>
            <a:picLocks noChangeAspect="1"/>
          </p:cNvPicPr>
          <p:nvPr/>
        </p:nvPicPr>
        <p:blipFill>
          <a:blip r:embed="rId3"/>
          <a:stretch>
            <a:fillRect/>
          </a:stretch>
        </p:blipFill>
        <p:spPr>
          <a:xfrm>
            <a:off x="0" y="3175"/>
            <a:ext cx="12192000" cy="6851650"/>
          </a:xfrm>
          <a:prstGeom prst="rect">
            <a:avLst/>
          </a:prstGeom>
        </p:spPr>
      </p:pic>
    </p:spTree>
    <p:extLst>
      <p:ext uri="{BB962C8B-B14F-4D97-AF65-F5344CB8AC3E}">
        <p14:creationId xmlns:p14="http://schemas.microsoft.com/office/powerpoint/2010/main" val="13095835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Table&#10;&#10;Description automatically generated">
            <a:extLst>
              <a:ext uri="{FF2B5EF4-FFF2-40B4-BE49-F238E27FC236}">
                <a16:creationId xmlns:a16="http://schemas.microsoft.com/office/drawing/2014/main" id="{4995EA12-21F8-693E-4ED5-F34A976B076A}"/>
              </a:ext>
            </a:extLst>
          </p:cNvPr>
          <p:cNvPicPr>
            <a:picLocks noChangeAspect="1"/>
          </p:cNvPicPr>
          <p:nvPr/>
        </p:nvPicPr>
        <p:blipFill>
          <a:blip r:embed="rId2"/>
          <a:stretch>
            <a:fillRect/>
          </a:stretch>
        </p:blipFill>
        <p:spPr>
          <a:xfrm>
            <a:off x="0" y="3175"/>
            <a:ext cx="12192000" cy="6851650"/>
          </a:xfrm>
          <a:prstGeom prst="rect">
            <a:avLst/>
          </a:prstGeom>
        </p:spPr>
      </p:pic>
    </p:spTree>
    <p:extLst>
      <p:ext uri="{BB962C8B-B14F-4D97-AF65-F5344CB8AC3E}">
        <p14:creationId xmlns:p14="http://schemas.microsoft.com/office/powerpoint/2010/main" val="31467831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6" descr="A picture containing text, screenshot, different&#10;&#10;Description automatically generated">
            <a:extLst>
              <a:ext uri="{FF2B5EF4-FFF2-40B4-BE49-F238E27FC236}">
                <a16:creationId xmlns:a16="http://schemas.microsoft.com/office/drawing/2014/main" id="{DC6AEDA4-D1BD-FE08-FB74-11876E344461}"/>
              </a:ext>
            </a:extLst>
          </p:cNvPr>
          <p:cNvPicPr>
            <a:picLocks noChangeAspect="1"/>
          </p:cNvPicPr>
          <p:nvPr/>
        </p:nvPicPr>
        <p:blipFill>
          <a:blip r:embed="rId3"/>
          <a:stretch>
            <a:fillRect/>
          </a:stretch>
        </p:blipFill>
        <p:spPr>
          <a:xfrm>
            <a:off x="0" y="3175"/>
            <a:ext cx="12192000" cy="6851650"/>
          </a:xfrm>
          <a:prstGeom prst="rect">
            <a:avLst/>
          </a:prstGeom>
        </p:spPr>
      </p:pic>
    </p:spTree>
    <p:extLst>
      <p:ext uri="{BB962C8B-B14F-4D97-AF65-F5344CB8AC3E}">
        <p14:creationId xmlns:p14="http://schemas.microsoft.com/office/powerpoint/2010/main" val="21604737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64E9580-FC56-DB4D-9D46-086841F4A09E}"/>
              </a:ext>
            </a:extLst>
          </p:cNvPr>
          <p:cNvPicPr>
            <a:picLocks noChangeAspect="1"/>
          </p:cNvPicPr>
          <p:nvPr/>
        </p:nvPicPr>
        <p:blipFill>
          <a:blip r:embed="rId2"/>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46819A27-EE71-1840-958E-2379B09B0C68}"/>
              </a:ext>
            </a:extLst>
          </p:cNvPr>
          <p:cNvPicPr>
            <a:picLocks noChangeAspect="1"/>
          </p:cNvPicPr>
          <p:nvPr/>
        </p:nvPicPr>
        <p:blipFill>
          <a:blip r:embed="rId2"/>
          <a:stretch>
            <a:fillRect/>
          </a:stretch>
        </p:blipFill>
        <p:spPr>
          <a:xfrm>
            <a:off x="4966" y="1667"/>
            <a:ext cx="12192000" cy="6858000"/>
          </a:xfrm>
          <a:prstGeom prst="rect">
            <a:avLst/>
          </a:prstGeom>
        </p:spPr>
      </p:pic>
      <p:pic>
        <p:nvPicPr>
          <p:cNvPr id="3" name="Picture 5" descr="A picture containing graphical user interface&#10;&#10;Description automatically generated">
            <a:extLst>
              <a:ext uri="{FF2B5EF4-FFF2-40B4-BE49-F238E27FC236}">
                <a16:creationId xmlns:a16="http://schemas.microsoft.com/office/drawing/2014/main" id="{E2B5D825-3EFD-40F6-7AB5-758FF9D953E9}"/>
              </a:ext>
            </a:extLst>
          </p:cNvPr>
          <p:cNvPicPr>
            <a:picLocks noChangeAspect="1"/>
          </p:cNvPicPr>
          <p:nvPr/>
        </p:nvPicPr>
        <p:blipFill>
          <a:blip r:embed="rId3"/>
          <a:stretch>
            <a:fillRect/>
          </a:stretch>
        </p:blipFill>
        <p:spPr>
          <a:xfrm>
            <a:off x="8626" y="-2336"/>
            <a:ext cx="12203501" cy="6862672"/>
          </a:xfrm>
          <a:prstGeom prst="rect">
            <a:avLst/>
          </a:prstGeom>
        </p:spPr>
      </p:pic>
    </p:spTree>
    <p:extLst>
      <p:ext uri="{BB962C8B-B14F-4D97-AF65-F5344CB8AC3E}">
        <p14:creationId xmlns:p14="http://schemas.microsoft.com/office/powerpoint/2010/main" val="32032443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Diagram&#10;&#10;Description automatically generated">
            <a:extLst>
              <a:ext uri="{FF2B5EF4-FFF2-40B4-BE49-F238E27FC236}">
                <a16:creationId xmlns:a16="http://schemas.microsoft.com/office/drawing/2014/main" id="{CBE4B0DA-211F-1F91-FDDA-73D9661EB2B5}"/>
              </a:ext>
            </a:extLst>
          </p:cNvPr>
          <p:cNvPicPr>
            <a:picLocks noChangeAspect="1"/>
          </p:cNvPicPr>
          <p:nvPr/>
        </p:nvPicPr>
        <p:blipFill>
          <a:blip r:embed="rId3"/>
          <a:stretch>
            <a:fillRect/>
          </a:stretch>
        </p:blipFill>
        <p:spPr>
          <a:xfrm>
            <a:off x="0" y="3175"/>
            <a:ext cx="12192000" cy="6851650"/>
          </a:xfrm>
          <a:prstGeom prst="rect">
            <a:avLst/>
          </a:prstGeom>
        </p:spPr>
      </p:pic>
    </p:spTree>
    <p:extLst>
      <p:ext uri="{BB962C8B-B14F-4D97-AF65-F5344CB8AC3E}">
        <p14:creationId xmlns:p14="http://schemas.microsoft.com/office/powerpoint/2010/main" val="30204616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descr="A picture containing logo&#10;&#10;Description automatically generated">
            <a:extLst>
              <a:ext uri="{FF2B5EF4-FFF2-40B4-BE49-F238E27FC236}">
                <a16:creationId xmlns:a16="http://schemas.microsoft.com/office/drawing/2014/main" id="{27A8A1C3-FF00-ECA1-2C0C-D8E32183187F}"/>
              </a:ext>
            </a:extLst>
          </p:cNvPr>
          <p:cNvPicPr>
            <a:picLocks noChangeAspect="1"/>
          </p:cNvPicPr>
          <p:nvPr/>
        </p:nvPicPr>
        <p:blipFill>
          <a:blip r:embed="rId3"/>
          <a:stretch>
            <a:fillRect/>
          </a:stretch>
        </p:blipFill>
        <p:spPr>
          <a:xfrm>
            <a:off x="0" y="3175"/>
            <a:ext cx="12192000" cy="6851650"/>
          </a:xfrm>
          <a:prstGeom prst="rect">
            <a:avLst/>
          </a:prstGeom>
        </p:spPr>
      </p:pic>
    </p:spTree>
    <p:extLst>
      <p:ext uri="{BB962C8B-B14F-4D97-AF65-F5344CB8AC3E}">
        <p14:creationId xmlns:p14="http://schemas.microsoft.com/office/powerpoint/2010/main" val="35485631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2"/>
          <a:stretch>
            <a:fillRect t="-65000" b="-65000"/>
          </a:stretch>
        </a:blipFill>
        <a:effectLst/>
      </p:bgPr>
    </p:bg>
    <p:spTree>
      <p:nvGrpSpPr>
        <p:cNvPr id="1" name=""/>
        <p:cNvGrpSpPr/>
        <p:nvPr/>
      </p:nvGrpSpPr>
      <p:grpSpPr>
        <a:xfrm>
          <a:off x="0" y="0"/>
          <a:ext cx="0" cy="0"/>
          <a:chOff x="0" y="0"/>
          <a:chExt cx="0" cy="0"/>
        </a:xfrm>
      </p:grpSpPr>
      <p:pic>
        <p:nvPicPr>
          <p:cNvPr id="3" name="Picture 3" descr="Graphical user interface, website&#10;&#10;Description automatically generated">
            <a:extLst>
              <a:ext uri="{FF2B5EF4-FFF2-40B4-BE49-F238E27FC236}">
                <a16:creationId xmlns:a16="http://schemas.microsoft.com/office/drawing/2014/main" id="{0257FCC4-20ED-42E5-8428-44743FD21BAE}"/>
              </a:ext>
            </a:extLst>
          </p:cNvPr>
          <p:cNvPicPr>
            <a:picLocks noChangeAspect="1"/>
          </p:cNvPicPr>
          <p:nvPr/>
        </p:nvPicPr>
        <p:blipFill>
          <a:blip r:embed="rId3"/>
          <a:stretch>
            <a:fillRect/>
          </a:stretch>
        </p:blipFill>
        <p:spPr>
          <a:xfrm>
            <a:off x="-5751" y="-2336"/>
            <a:ext cx="12203501" cy="6862672"/>
          </a:xfrm>
          <a:prstGeom prst="rect">
            <a:avLst/>
          </a:prstGeom>
        </p:spPr>
      </p:pic>
    </p:spTree>
    <p:extLst>
      <p:ext uri="{BB962C8B-B14F-4D97-AF65-F5344CB8AC3E}">
        <p14:creationId xmlns:p14="http://schemas.microsoft.com/office/powerpoint/2010/main" val="26448852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descr="A picture containing diagram&#10;&#10;Description automatically generated">
            <a:extLst>
              <a:ext uri="{FF2B5EF4-FFF2-40B4-BE49-F238E27FC236}">
                <a16:creationId xmlns:a16="http://schemas.microsoft.com/office/drawing/2014/main" id="{12B04BDF-D565-12D9-F302-25186B1A0C98}"/>
              </a:ext>
            </a:extLst>
          </p:cNvPr>
          <p:cNvPicPr>
            <a:picLocks noChangeAspect="1"/>
          </p:cNvPicPr>
          <p:nvPr/>
        </p:nvPicPr>
        <p:blipFill>
          <a:blip r:embed="rId3"/>
          <a:stretch>
            <a:fillRect/>
          </a:stretch>
        </p:blipFill>
        <p:spPr>
          <a:xfrm>
            <a:off x="0" y="3175"/>
            <a:ext cx="12192000" cy="6851650"/>
          </a:xfrm>
          <a:prstGeom prst="rect">
            <a:avLst/>
          </a:prstGeom>
        </p:spPr>
      </p:pic>
    </p:spTree>
    <p:extLst>
      <p:ext uri="{BB962C8B-B14F-4D97-AF65-F5344CB8AC3E}">
        <p14:creationId xmlns:p14="http://schemas.microsoft.com/office/powerpoint/2010/main" val="376962481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A picture containing text&#10;&#10;Description automatically generated">
            <a:extLst>
              <a:ext uri="{FF2B5EF4-FFF2-40B4-BE49-F238E27FC236}">
                <a16:creationId xmlns:a16="http://schemas.microsoft.com/office/drawing/2014/main" id="{47F1608A-D18A-CBF4-6EAA-8426C8B9A6D6}"/>
              </a:ext>
            </a:extLst>
          </p:cNvPr>
          <p:cNvPicPr>
            <a:picLocks noChangeAspect="1"/>
          </p:cNvPicPr>
          <p:nvPr/>
        </p:nvPicPr>
        <p:blipFill>
          <a:blip r:embed="rId3"/>
          <a:stretch>
            <a:fillRect/>
          </a:stretch>
        </p:blipFill>
        <p:spPr>
          <a:xfrm>
            <a:off x="0" y="3175"/>
            <a:ext cx="12192000" cy="6851650"/>
          </a:xfrm>
          <a:prstGeom prst="rect">
            <a:avLst/>
          </a:prstGeom>
        </p:spPr>
      </p:pic>
    </p:spTree>
    <p:extLst>
      <p:ext uri="{BB962C8B-B14F-4D97-AF65-F5344CB8AC3E}">
        <p14:creationId xmlns:p14="http://schemas.microsoft.com/office/powerpoint/2010/main" val="35533932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eneric dmc promotional video">
            <a:hlinkClick r:id="" action="ppaction://media"/>
            <a:extLst>
              <a:ext uri="{FF2B5EF4-FFF2-40B4-BE49-F238E27FC236}">
                <a16:creationId xmlns:a16="http://schemas.microsoft.com/office/drawing/2014/main" id="{0625FE3F-B76A-4C19-8E4B-2E0AAF7F479F}"/>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0" y="0"/>
            <a:ext cx="12192276" cy="6858000"/>
          </a:xfrm>
        </p:spPr>
      </p:pic>
    </p:spTree>
    <p:extLst>
      <p:ext uri="{BB962C8B-B14F-4D97-AF65-F5344CB8AC3E}">
        <p14:creationId xmlns:p14="http://schemas.microsoft.com/office/powerpoint/2010/main" val="669211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486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2">
            <a:extLst>
              <a:ext uri="{FF2B5EF4-FFF2-40B4-BE49-F238E27FC236}">
                <a16:creationId xmlns:a16="http://schemas.microsoft.com/office/drawing/2014/main" id="{2D2B9628-EFF3-C0BD-D3B1-E411F11CB812}"/>
              </a:ext>
            </a:extLst>
          </p:cNvPr>
          <p:cNvPicPr>
            <a:picLocks noChangeAspect="1"/>
          </p:cNvPicPr>
          <p:nvPr/>
        </p:nvPicPr>
        <p:blipFill>
          <a:blip r:embed="rId3"/>
          <a:stretch>
            <a:fillRect/>
          </a:stretch>
        </p:blipFill>
        <p:spPr>
          <a:xfrm>
            <a:off x="0" y="3175"/>
            <a:ext cx="12192000" cy="6851650"/>
          </a:xfrm>
          <a:prstGeom prst="rect">
            <a:avLst/>
          </a:prstGeom>
        </p:spPr>
      </p:pic>
    </p:spTree>
    <p:extLst>
      <p:ext uri="{BB962C8B-B14F-4D97-AF65-F5344CB8AC3E}">
        <p14:creationId xmlns:p14="http://schemas.microsoft.com/office/powerpoint/2010/main" val="110777848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Diagram&#10;&#10;Description automatically generated">
            <a:extLst>
              <a:ext uri="{FF2B5EF4-FFF2-40B4-BE49-F238E27FC236}">
                <a16:creationId xmlns:a16="http://schemas.microsoft.com/office/drawing/2014/main" id="{CAC0A8B6-C99B-34B8-6C1F-396AC6B75F26}"/>
              </a:ext>
            </a:extLst>
          </p:cNvPr>
          <p:cNvPicPr>
            <a:picLocks noChangeAspect="1"/>
          </p:cNvPicPr>
          <p:nvPr/>
        </p:nvPicPr>
        <p:blipFill>
          <a:blip r:embed="rId2"/>
          <a:stretch>
            <a:fillRect/>
          </a:stretch>
        </p:blipFill>
        <p:spPr>
          <a:xfrm>
            <a:off x="-5751" y="-2336"/>
            <a:ext cx="12217879" cy="6877050"/>
          </a:xfrm>
          <a:prstGeom prst="rect">
            <a:avLst/>
          </a:prstGeom>
        </p:spPr>
      </p:pic>
    </p:spTree>
    <p:extLst>
      <p:ext uri="{BB962C8B-B14F-4D97-AF65-F5344CB8AC3E}">
        <p14:creationId xmlns:p14="http://schemas.microsoft.com/office/powerpoint/2010/main" val="327223325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61ECA034-4975-DB99-B72A-A8EB8FC4EECD}"/>
              </a:ext>
            </a:extLst>
          </p:cNvPr>
          <p:cNvPicPr>
            <a:picLocks noChangeAspect="1"/>
          </p:cNvPicPr>
          <p:nvPr/>
        </p:nvPicPr>
        <p:blipFill>
          <a:blip r:embed="rId2"/>
          <a:stretch>
            <a:fillRect/>
          </a:stretch>
        </p:blipFill>
        <p:spPr>
          <a:xfrm>
            <a:off x="-4838" y="-3477"/>
            <a:ext cx="12201676" cy="6864954"/>
          </a:xfrm>
          <a:prstGeom prst="rect">
            <a:avLst/>
          </a:prstGeom>
        </p:spPr>
      </p:pic>
    </p:spTree>
    <p:extLst>
      <p:ext uri="{BB962C8B-B14F-4D97-AF65-F5344CB8AC3E}">
        <p14:creationId xmlns:p14="http://schemas.microsoft.com/office/powerpoint/2010/main" val="615775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Graphical user interface&#10;&#10;Description automatically generated">
            <a:extLst>
              <a:ext uri="{FF2B5EF4-FFF2-40B4-BE49-F238E27FC236}">
                <a16:creationId xmlns:a16="http://schemas.microsoft.com/office/drawing/2014/main" id="{791F2C74-F1EE-9E42-4243-D4334DEE1F3A}"/>
              </a:ext>
            </a:extLst>
          </p:cNvPr>
          <p:cNvPicPr>
            <a:picLocks noChangeAspect="1"/>
          </p:cNvPicPr>
          <p:nvPr/>
        </p:nvPicPr>
        <p:blipFill>
          <a:blip r:embed="rId2"/>
          <a:stretch>
            <a:fillRect/>
          </a:stretch>
        </p:blipFill>
        <p:spPr>
          <a:xfrm>
            <a:off x="-5751" y="-2336"/>
            <a:ext cx="12203501" cy="6862672"/>
          </a:xfrm>
          <a:prstGeom prst="rect">
            <a:avLst/>
          </a:prstGeom>
        </p:spPr>
      </p:pic>
    </p:spTree>
    <p:extLst>
      <p:ext uri="{BB962C8B-B14F-4D97-AF65-F5344CB8AC3E}">
        <p14:creationId xmlns:p14="http://schemas.microsoft.com/office/powerpoint/2010/main" val="78077613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a:blip r:embed="rId2"/>
          <a:stretch>
            <a:fillRect t="-65000" b="-65000"/>
          </a:stretch>
        </a:blipFill>
        <a:effectLst/>
      </p:bgPr>
    </p:bg>
    <p:spTree>
      <p:nvGrpSpPr>
        <p:cNvPr id="1" name=""/>
        <p:cNvGrpSpPr/>
        <p:nvPr/>
      </p:nvGrpSpPr>
      <p:grpSpPr>
        <a:xfrm>
          <a:off x="0" y="0"/>
          <a:ext cx="0" cy="0"/>
          <a:chOff x="0" y="0"/>
          <a:chExt cx="0" cy="0"/>
        </a:xfrm>
      </p:grpSpPr>
      <p:pic>
        <p:nvPicPr>
          <p:cNvPr id="3" name="Picture 3" descr="Qr code&#10;&#10;Description automatically generated">
            <a:extLst>
              <a:ext uri="{FF2B5EF4-FFF2-40B4-BE49-F238E27FC236}">
                <a16:creationId xmlns:a16="http://schemas.microsoft.com/office/drawing/2014/main" id="{0CABDEAD-102C-B6B9-F01F-0EE5E7AD3525}"/>
              </a:ext>
            </a:extLst>
          </p:cNvPr>
          <p:cNvPicPr>
            <a:picLocks noChangeAspect="1"/>
          </p:cNvPicPr>
          <p:nvPr/>
        </p:nvPicPr>
        <p:blipFill>
          <a:blip r:embed="rId3"/>
          <a:stretch>
            <a:fillRect/>
          </a:stretch>
        </p:blipFill>
        <p:spPr>
          <a:xfrm>
            <a:off x="-4838" y="-3477"/>
            <a:ext cx="12201676" cy="6864954"/>
          </a:xfrm>
          <a:prstGeom prst="rect">
            <a:avLst/>
          </a:prstGeom>
        </p:spPr>
      </p:pic>
    </p:spTree>
    <p:extLst>
      <p:ext uri="{BB962C8B-B14F-4D97-AF65-F5344CB8AC3E}">
        <p14:creationId xmlns:p14="http://schemas.microsoft.com/office/powerpoint/2010/main" val="14083589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A picture containing company name&#10;&#10;Description automatically generated">
            <a:extLst>
              <a:ext uri="{FF2B5EF4-FFF2-40B4-BE49-F238E27FC236}">
                <a16:creationId xmlns:a16="http://schemas.microsoft.com/office/drawing/2014/main" id="{070E2B27-829C-A12F-6ACE-AEB3E5030D72}"/>
              </a:ext>
            </a:extLst>
          </p:cNvPr>
          <p:cNvPicPr>
            <a:picLocks noChangeAspect="1"/>
          </p:cNvPicPr>
          <p:nvPr/>
        </p:nvPicPr>
        <p:blipFill>
          <a:blip r:embed="rId2"/>
          <a:stretch>
            <a:fillRect/>
          </a:stretch>
        </p:blipFill>
        <p:spPr>
          <a:xfrm>
            <a:off x="-5751" y="-2336"/>
            <a:ext cx="12217879" cy="6877050"/>
          </a:xfrm>
          <a:prstGeom prst="rect">
            <a:avLst/>
          </a:prstGeom>
        </p:spPr>
      </p:pic>
    </p:spTree>
    <p:extLst>
      <p:ext uri="{BB962C8B-B14F-4D97-AF65-F5344CB8AC3E}">
        <p14:creationId xmlns:p14="http://schemas.microsoft.com/office/powerpoint/2010/main" val="14669309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A picture containing company name&#10;&#10;Description automatically generated">
            <a:extLst>
              <a:ext uri="{FF2B5EF4-FFF2-40B4-BE49-F238E27FC236}">
                <a16:creationId xmlns:a16="http://schemas.microsoft.com/office/drawing/2014/main" id="{CE8AB93B-81B2-5DFA-F9D0-ED5D48D8D962}"/>
              </a:ext>
            </a:extLst>
          </p:cNvPr>
          <p:cNvPicPr>
            <a:picLocks noChangeAspect="1"/>
          </p:cNvPicPr>
          <p:nvPr/>
        </p:nvPicPr>
        <p:blipFill>
          <a:blip r:embed="rId2"/>
          <a:stretch>
            <a:fillRect/>
          </a:stretch>
        </p:blipFill>
        <p:spPr>
          <a:xfrm>
            <a:off x="-5751" y="-2336"/>
            <a:ext cx="12217879" cy="6862672"/>
          </a:xfrm>
          <a:prstGeom prst="rect">
            <a:avLst/>
          </a:prstGeom>
        </p:spPr>
      </p:pic>
    </p:spTree>
    <p:extLst>
      <p:ext uri="{BB962C8B-B14F-4D97-AF65-F5344CB8AC3E}">
        <p14:creationId xmlns:p14="http://schemas.microsoft.com/office/powerpoint/2010/main" val="5237390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a:extLst>
              <a:ext uri="{FF2B5EF4-FFF2-40B4-BE49-F238E27FC236}">
                <a16:creationId xmlns:a16="http://schemas.microsoft.com/office/drawing/2014/main" id="{FCD2DFB9-DB4F-D76C-AEDA-1DE506A17ED3}"/>
              </a:ext>
            </a:extLst>
          </p:cNvPr>
          <p:cNvPicPr>
            <a:picLocks noChangeAspect="1"/>
          </p:cNvPicPr>
          <p:nvPr/>
        </p:nvPicPr>
        <p:blipFill>
          <a:blip r:embed="rId2"/>
          <a:stretch>
            <a:fillRect/>
          </a:stretch>
        </p:blipFill>
        <p:spPr>
          <a:xfrm>
            <a:off x="0" y="3175"/>
            <a:ext cx="12192000" cy="6851650"/>
          </a:xfrm>
          <a:prstGeom prst="rect">
            <a:avLst/>
          </a:prstGeom>
        </p:spPr>
      </p:pic>
    </p:spTree>
    <p:extLst>
      <p:ext uri="{BB962C8B-B14F-4D97-AF65-F5344CB8AC3E}">
        <p14:creationId xmlns:p14="http://schemas.microsoft.com/office/powerpoint/2010/main" val="14256865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7" descr="A picture containing text, sign&#10;&#10;Description automatically generated">
            <a:extLst>
              <a:ext uri="{FF2B5EF4-FFF2-40B4-BE49-F238E27FC236}">
                <a16:creationId xmlns:a16="http://schemas.microsoft.com/office/drawing/2014/main" id="{E6844D6E-0662-FED0-7F1C-3E87A8D6DB06}"/>
              </a:ext>
            </a:extLst>
          </p:cNvPr>
          <p:cNvPicPr>
            <a:picLocks noChangeAspect="1"/>
          </p:cNvPicPr>
          <p:nvPr/>
        </p:nvPicPr>
        <p:blipFill>
          <a:blip r:embed="rId2"/>
          <a:stretch>
            <a:fillRect/>
          </a:stretch>
        </p:blipFill>
        <p:spPr>
          <a:xfrm>
            <a:off x="0" y="3175"/>
            <a:ext cx="12192000" cy="6851650"/>
          </a:xfrm>
          <a:prstGeom prst="rect">
            <a:avLst/>
          </a:prstGeom>
        </p:spPr>
      </p:pic>
    </p:spTree>
    <p:extLst>
      <p:ext uri="{BB962C8B-B14F-4D97-AF65-F5344CB8AC3E}">
        <p14:creationId xmlns:p14="http://schemas.microsoft.com/office/powerpoint/2010/main" val="12671896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a:extLst>
              <a:ext uri="{FF2B5EF4-FFF2-40B4-BE49-F238E27FC236}">
                <a16:creationId xmlns:a16="http://schemas.microsoft.com/office/drawing/2014/main" id="{6EDCED44-18AD-FFA2-7F4C-93D54AA332AC}"/>
              </a:ext>
            </a:extLst>
          </p:cNvPr>
          <p:cNvPicPr>
            <a:picLocks noChangeAspect="1"/>
          </p:cNvPicPr>
          <p:nvPr/>
        </p:nvPicPr>
        <p:blipFill>
          <a:blip r:embed="rId2"/>
          <a:stretch>
            <a:fillRect/>
          </a:stretch>
        </p:blipFill>
        <p:spPr>
          <a:xfrm>
            <a:off x="-5751" y="-2336"/>
            <a:ext cx="12217879" cy="6862672"/>
          </a:xfrm>
          <a:prstGeom prst="rect">
            <a:avLst/>
          </a:prstGeom>
        </p:spPr>
      </p:pic>
    </p:spTree>
    <p:extLst>
      <p:ext uri="{BB962C8B-B14F-4D97-AF65-F5344CB8AC3E}">
        <p14:creationId xmlns:p14="http://schemas.microsoft.com/office/powerpoint/2010/main" val="29025353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9" descr="Timeline&#10;&#10;Description automatically generated">
            <a:extLst>
              <a:ext uri="{FF2B5EF4-FFF2-40B4-BE49-F238E27FC236}">
                <a16:creationId xmlns:a16="http://schemas.microsoft.com/office/drawing/2014/main" id="{E961BBB7-8F0B-29B0-49FD-1B7124CAC552}"/>
              </a:ext>
            </a:extLst>
          </p:cNvPr>
          <p:cNvPicPr>
            <a:picLocks noGrp="1" noChangeAspect="1"/>
          </p:cNvPicPr>
          <p:nvPr>
            <p:ph idx="1"/>
          </p:nvPr>
        </p:nvPicPr>
        <p:blipFill>
          <a:blip r:embed="rId2"/>
          <a:stretch>
            <a:fillRect/>
          </a:stretch>
        </p:blipFill>
        <p:spPr>
          <a:xfrm>
            <a:off x="-347" y="-299"/>
            <a:ext cx="12192693" cy="6852998"/>
          </a:xfrm>
        </p:spPr>
      </p:pic>
    </p:spTree>
    <p:extLst>
      <p:ext uri="{BB962C8B-B14F-4D97-AF65-F5344CB8AC3E}">
        <p14:creationId xmlns:p14="http://schemas.microsoft.com/office/powerpoint/2010/main" val="39715955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64E9580-FC56-DB4D-9D46-086841F4A09E}"/>
              </a:ext>
            </a:extLst>
          </p:cNvPr>
          <p:cNvPicPr>
            <a:picLocks noChangeAspect="1"/>
          </p:cNvPicPr>
          <p:nvPr/>
        </p:nvPicPr>
        <p:blipFill>
          <a:blip r:embed="rId3"/>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46819A27-EE71-1840-958E-2379B09B0C68}"/>
              </a:ext>
            </a:extLst>
          </p:cNvPr>
          <p:cNvPicPr>
            <a:picLocks noChangeAspect="1"/>
          </p:cNvPicPr>
          <p:nvPr/>
        </p:nvPicPr>
        <p:blipFill>
          <a:blip r:embed="rId3"/>
          <a:stretch>
            <a:fillRect/>
          </a:stretch>
        </p:blipFill>
        <p:spPr>
          <a:xfrm>
            <a:off x="4966" y="1667"/>
            <a:ext cx="12192000" cy="6858000"/>
          </a:xfrm>
          <a:prstGeom prst="rect">
            <a:avLst/>
          </a:prstGeom>
        </p:spPr>
      </p:pic>
      <p:pic>
        <p:nvPicPr>
          <p:cNvPr id="12" name="Picture 12" descr="Diagram&#10;&#10;Description automatically generated">
            <a:extLst>
              <a:ext uri="{FF2B5EF4-FFF2-40B4-BE49-F238E27FC236}">
                <a16:creationId xmlns:a16="http://schemas.microsoft.com/office/drawing/2014/main" id="{16AEECE4-F192-2BC1-BD04-EF7830957ADC}"/>
              </a:ext>
            </a:extLst>
          </p:cNvPr>
          <p:cNvPicPr>
            <a:picLocks noChangeAspect="1"/>
          </p:cNvPicPr>
          <p:nvPr/>
        </p:nvPicPr>
        <p:blipFill>
          <a:blip r:embed="rId4"/>
          <a:stretch>
            <a:fillRect/>
          </a:stretch>
        </p:blipFill>
        <p:spPr>
          <a:xfrm>
            <a:off x="-5751" y="-2336"/>
            <a:ext cx="12203501" cy="6862672"/>
          </a:xfrm>
          <a:prstGeom prst="rect">
            <a:avLst/>
          </a:prstGeom>
        </p:spPr>
      </p:pic>
    </p:spTree>
    <p:extLst>
      <p:ext uri="{BB962C8B-B14F-4D97-AF65-F5344CB8AC3E}">
        <p14:creationId xmlns:p14="http://schemas.microsoft.com/office/powerpoint/2010/main" val="53192967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6CEF755DA887D4BB3DF0155C3888EC7" ma:contentTypeVersion="14" ma:contentTypeDescription="Create a new document." ma:contentTypeScope="" ma:versionID="84ff7908becf6784bedf9c7f4969bebe">
  <xsd:schema xmlns:xsd="http://www.w3.org/2001/XMLSchema" xmlns:xs="http://www.w3.org/2001/XMLSchema" xmlns:p="http://schemas.microsoft.com/office/2006/metadata/properties" xmlns:ns3="2eb85ec9-52ae-40f6-baa9-61226e2f4754" xmlns:ns4="9696d6d9-9d5c-427a-add0-a3be805e8230" targetNamespace="http://schemas.microsoft.com/office/2006/metadata/properties" ma:root="true" ma:fieldsID="ac5e51108c1826e8b89504deec75482e" ns3:_="" ns4:_="">
    <xsd:import namespace="2eb85ec9-52ae-40f6-baa9-61226e2f4754"/>
    <xsd:import namespace="9696d6d9-9d5c-427a-add0-a3be805e8230"/>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4:SharedWithUsers" minOccurs="0"/>
                <xsd:element ref="ns4:SharedWithDetails" minOccurs="0"/>
                <xsd:element ref="ns4:SharingHintHash"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LengthInSeconds"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eb85ec9-52ae-40f6-baa9-61226e2f475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DateTaken" ma:index="19" nillable="true" ma:displayName="MediaServiceDateTaken" ma:hidden="true" ma:internalName="MediaServiceDateTake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MediaServiceLocation" ma:index="21"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696d6d9-9d5c-427a-add0-a3be805e8230"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SharingHintHash" ma:index="14"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D18CA2B-C5C8-48FC-BF1C-8CF91F3E62D4}">
  <ds:schemaRefs>
    <ds:schemaRef ds:uri="2eb85ec9-52ae-40f6-baa9-61226e2f4754"/>
    <ds:schemaRef ds:uri="9696d6d9-9d5c-427a-add0-a3be805e823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18D7B191-C0C3-4257-9E55-BA484A2D7EDD}">
  <ds:schemaRefs>
    <ds:schemaRef ds:uri="2eb85ec9-52ae-40f6-baa9-61226e2f4754"/>
    <ds:schemaRef ds:uri="9696d6d9-9d5c-427a-add0-a3be805e8230"/>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81B8CFDE-5B76-42B0-A446-7EBF65893F3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0</TotalTime>
  <Words>477</Words>
  <Application>Microsoft Office PowerPoint</Application>
  <PresentationFormat>Widescreen</PresentationFormat>
  <Paragraphs>36</Paragraphs>
  <Slides>24</Slides>
  <Notes>8</Notes>
  <HiddenSlides>0</HiddenSlides>
  <MMClips>1</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24</vt:i4>
      </vt:variant>
    </vt:vector>
  </HeadingPairs>
  <TitlesOfParts>
    <vt:vector size="30" baseType="lpstr">
      <vt:lpstr>Arial</vt:lpstr>
      <vt:lpstr>Arial,Sans-Serif</vt:lpstr>
      <vt:lpstr>Calibri</vt:lpstr>
      <vt:lpstr>Calibri Light</vt:lpstr>
      <vt:lpstr>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Emily Gonzalez</dc:creator>
  <cp:lastModifiedBy>Catherine A. Teel</cp:lastModifiedBy>
  <cp:revision>25</cp:revision>
  <dcterms:created xsi:type="dcterms:W3CDTF">2021-10-05T13:30:02Z</dcterms:created>
  <dcterms:modified xsi:type="dcterms:W3CDTF">2023-02-16T17:32:43Z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0x01010006CEF755DA887D4BB3DF0155C3888EC7</vt:lpwstr>
  </property>
</Properties>
</file>