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010400" cy="9296400"/>
  <p:embeddedFontLst>
    <p:embeddedFont>
      <p:font typeface="Calibri" panose="020F0502020204030204" pitchFamily="34" charset="0"/>
      <p:regular r:id="rId17"/>
      <p:bold r:id="rId18"/>
      <p:italic r:id="rId19"/>
      <p:boldItalic r:id="rId20"/>
    </p:embeddedFont>
    <p:embeddedFont>
      <p:font typeface="Impact" panose="020B0806030902050204" pitchFamily="34" charset="0"/>
      <p:regular r:id="rId21"/>
    </p:embeddedFont>
    <p:embeddedFont>
      <p:font typeface="Cabin"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8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93150" rIns="93150" bIns="931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93150" rIns="93150" bIns="931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93150" rIns="93150" bIns="931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19133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459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841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7958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6946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 Are there any questions about our Parental Involvement Plan?</a:t>
            </a:r>
            <a:endParaRPr/>
          </a:p>
          <a:p>
            <a:pPr marL="0" lvl="0" indent="0" algn="l" rtl="0">
              <a:lnSpc>
                <a:spcPct val="100000"/>
              </a:lnSpc>
              <a:spcBef>
                <a:spcPts val="0"/>
              </a:spcBef>
              <a:spcAft>
                <a:spcPts val="0"/>
              </a:spcAft>
              <a:buSzPts val="1400"/>
              <a:buNone/>
            </a:pPr>
            <a:r>
              <a:rPr lang="en-US"/>
              <a:t> - Are there any additional activities you’d like to see us host next year?</a:t>
            </a:r>
            <a:endParaRPr/>
          </a:p>
          <a:p>
            <a:pPr marL="0" lvl="0" indent="0" algn="l" rtl="0">
              <a:lnSpc>
                <a:spcPct val="100000"/>
              </a:lnSpc>
              <a:spcBef>
                <a:spcPts val="0"/>
              </a:spcBef>
              <a:spcAft>
                <a:spcPts val="0"/>
              </a:spcAft>
              <a:buSzPts val="1400"/>
              <a:buNone/>
            </a:pPr>
            <a:r>
              <a:rPr lang="en-US"/>
              <a:t> - Have you seen communication with parents increase?</a:t>
            </a:r>
            <a:endParaRPr/>
          </a:p>
        </p:txBody>
      </p:sp>
      <p:sp>
        <p:nvSpPr>
          <p:cNvPr id="194" name="Google Shape;194;p13: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01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4:notes"/>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412587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892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408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210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127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309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012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7334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494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7"/>
        <p:cNvGrpSpPr/>
        <p:nvPr/>
      </p:nvGrpSpPr>
      <p:grpSpPr>
        <a:xfrm>
          <a:off x="0" y="0"/>
          <a:ext cx="0" cy="0"/>
          <a:chOff x="0" y="0"/>
          <a:chExt cx="0" cy="0"/>
        </a:xfrm>
      </p:grpSpPr>
      <p:sp>
        <p:nvSpPr>
          <p:cNvPr id="18" name="Google Shape;18;p2" title="scalloped circle"/>
          <p:cNvSpPr/>
          <p:nvPr/>
        </p:nvSpPr>
        <p:spPr>
          <a:xfrm>
            <a:off x="3557016" y="630936"/>
            <a:ext cx="5235575" cy="5229225"/>
          </a:xfrm>
          <a:custGeom>
            <a:avLst/>
            <a:gdLst/>
            <a:ahLst/>
            <a:cxnLst/>
            <a:rect l="l" t="t" r="r" b="b"/>
            <a:pathLst>
              <a:path w="120000" h="120000" extrusionOk="0">
                <a:moveTo>
                  <a:pt x="60000" y="0"/>
                </a:moveTo>
                <a:lnTo>
                  <a:pt x="61164" y="109"/>
                </a:lnTo>
                <a:lnTo>
                  <a:pt x="62292" y="400"/>
                </a:lnTo>
                <a:lnTo>
                  <a:pt x="63383" y="837"/>
                </a:lnTo>
                <a:lnTo>
                  <a:pt x="64511" y="1384"/>
                </a:lnTo>
                <a:lnTo>
                  <a:pt x="65567" y="2003"/>
                </a:lnTo>
                <a:lnTo>
                  <a:pt x="66658" y="2659"/>
                </a:lnTo>
                <a:lnTo>
                  <a:pt x="67750" y="3242"/>
                </a:lnTo>
                <a:lnTo>
                  <a:pt x="68841" y="3825"/>
                </a:lnTo>
                <a:lnTo>
                  <a:pt x="69896" y="4262"/>
                </a:lnTo>
                <a:lnTo>
                  <a:pt x="71061" y="4553"/>
                </a:lnTo>
                <a:lnTo>
                  <a:pt x="72189" y="4699"/>
                </a:lnTo>
                <a:lnTo>
                  <a:pt x="73389" y="4699"/>
                </a:lnTo>
                <a:lnTo>
                  <a:pt x="74627" y="4626"/>
                </a:lnTo>
                <a:lnTo>
                  <a:pt x="75864" y="4480"/>
                </a:lnTo>
                <a:lnTo>
                  <a:pt x="77101" y="4298"/>
                </a:lnTo>
                <a:lnTo>
                  <a:pt x="78338" y="4153"/>
                </a:lnTo>
                <a:lnTo>
                  <a:pt x="79575" y="4043"/>
                </a:lnTo>
                <a:lnTo>
                  <a:pt x="80739" y="4080"/>
                </a:lnTo>
                <a:lnTo>
                  <a:pt x="81867" y="4225"/>
                </a:lnTo>
                <a:lnTo>
                  <a:pt x="82959" y="4553"/>
                </a:lnTo>
                <a:lnTo>
                  <a:pt x="83869" y="5027"/>
                </a:lnTo>
                <a:lnTo>
                  <a:pt x="84742" y="5646"/>
                </a:lnTo>
                <a:lnTo>
                  <a:pt x="85506" y="6375"/>
                </a:lnTo>
                <a:lnTo>
                  <a:pt x="86270" y="7213"/>
                </a:lnTo>
                <a:lnTo>
                  <a:pt x="86961" y="8087"/>
                </a:lnTo>
                <a:lnTo>
                  <a:pt x="87653" y="8998"/>
                </a:lnTo>
                <a:lnTo>
                  <a:pt x="88344" y="9908"/>
                </a:lnTo>
                <a:lnTo>
                  <a:pt x="89035" y="10783"/>
                </a:lnTo>
                <a:lnTo>
                  <a:pt x="89763" y="11621"/>
                </a:lnTo>
                <a:lnTo>
                  <a:pt x="90600" y="12349"/>
                </a:lnTo>
                <a:lnTo>
                  <a:pt x="91400" y="13005"/>
                </a:lnTo>
                <a:lnTo>
                  <a:pt x="92310" y="13515"/>
                </a:lnTo>
                <a:lnTo>
                  <a:pt x="93292" y="13952"/>
                </a:lnTo>
                <a:lnTo>
                  <a:pt x="94348" y="14316"/>
                </a:lnTo>
                <a:lnTo>
                  <a:pt x="95439" y="14644"/>
                </a:lnTo>
                <a:lnTo>
                  <a:pt x="96531" y="14936"/>
                </a:lnTo>
                <a:lnTo>
                  <a:pt x="97659" y="15227"/>
                </a:lnTo>
                <a:lnTo>
                  <a:pt x="98714" y="15555"/>
                </a:lnTo>
                <a:lnTo>
                  <a:pt x="99769" y="15919"/>
                </a:lnTo>
                <a:lnTo>
                  <a:pt x="100751" y="16357"/>
                </a:lnTo>
                <a:lnTo>
                  <a:pt x="101625" y="16903"/>
                </a:lnTo>
                <a:lnTo>
                  <a:pt x="102425" y="17559"/>
                </a:lnTo>
                <a:lnTo>
                  <a:pt x="103080" y="18360"/>
                </a:lnTo>
                <a:lnTo>
                  <a:pt x="103626" y="19234"/>
                </a:lnTo>
                <a:lnTo>
                  <a:pt x="104063" y="20218"/>
                </a:lnTo>
                <a:lnTo>
                  <a:pt x="104426" y="21275"/>
                </a:lnTo>
                <a:lnTo>
                  <a:pt x="104754" y="22331"/>
                </a:lnTo>
                <a:lnTo>
                  <a:pt x="105045" y="23460"/>
                </a:lnTo>
                <a:lnTo>
                  <a:pt x="105336" y="24553"/>
                </a:lnTo>
                <a:lnTo>
                  <a:pt x="105664" y="25646"/>
                </a:lnTo>
                <a:lnTo>
                  <a:pt x="106027" y="26703"/>
                </a:lnTo>
                <a:lnTo>
                  <a:pt x="106464" y="27686"/>
                </a:lnTo>
                <a:lnTo>
                  <a:pt x="106973" y="28597"/>
                </a:lnTo>
                <a:lnTo>
                  <a:pt x="107628" y="29398"/>
                </a:lnTo>
                <a:lnTo>
                  <a:pt x="108356" y="30236"/>
                </a:lnTo>
                <a:lnTo>
                  <a:pt x="109193" y="30965"/>
                </a:lnTo>
                <a:lnTo>
                  <a:pt x="110066" y="31657"/>
                </a:lnTo>
                <a:lnTo>
                  <a:pt x="111012" y="32349"/>
                </a:lnTo>
                <a:lnTo>
                  <a:pt x="111922" y="33041"/>
                </a:lnTo>
                <a:lnTo>
                  <a:pt x="112795" y="33734"/>
                </a:lnTo>
                <a:lnTo>
                  <a:pt x="113632" y="34499"/>
                </a:lnTo>
                <a:lnTo>
                  <a:pt x="114360" y="35264"/>
                </a:lnTo>
                <a:lnTo>
                  <a:pt x="114978" y="36138"/>
                </a:lnTo>
                <a:lnTo>
                  <a:pt x="115451" y="37049"/>
                </a:lnTo>
                <a:lnTo>
                  <a:pt x="115779" y="38142"/>
                </a:lnTo>
                <a:lnTo>
                  <a:pt x="115924" y="39271"/>
                </a:lnTo>
                <a:lnTo>
                  <a:pt x="115961" y="40437"/>
                </a:lnTo>
                <a:lnTo>
                  <a:pt x="115852" y="41675"/>
                </a:lnTo>
                <a:lnTo>
                  <a:pt x="115706" y="42914"/>
                </a:lnTo>
                <a:lnTo>
                  <a:pt x="115524" y="44153"/>
                </a:lnTo>
                <a:lnTo>
                  <a:pt x="115379" y="45391"/>
                </a:lnTo>
                <a:lnTo>
                  <a:pt x="115306" y="46630"/>
                </a:lnTo>
                <a:lnTo>
                  <a:pt x="115306" y="47832"/>
                </a:lnTo>
                <a:lnTo>
                  <a:pt x="115451" y="48961"/>
                </a:lnTo>
                <a:lnTo>
                  <a:pt x="115742" y="50091"/>
                </a:lnTo>
                <a:lnTo>
                  <a:pt x="116179" y="51147"/>
                </a:lnTo>
                <a:lnTo>
                  <a:pt x="116761" y="52240"/>
                </a:lnTo>
                <a:lnTo>
                  <a:pt x="117343" y="53333"/>
                </a:lnTo>
                <a:lnTo>
                  <a:pt x="117998" y="54426"/>
                </a:lnTo>
                <a:lnTo>
                  <a:pt x="118617" y="55482"/>
                </a:lnTo>
                <a:lnTo>
                  <a:pt x="119163" y="56612"/>
                </a:lnTo>
                <a:lnTo>
                  <a:pt x="119599" y="57704"/>
                </a:lnTo>
                <a:lnTo>
                  <a:pt x="119890" y="58834"/>
                </a:lnTo>
                <a:lnTo>
                  <a:pt x="120000" y="60000"/>
                </a:lnTo>
                <a:lnTo>
                  <a:pt x="119890" y="61165"/>
                </a:lnTo>
                <a:lnTo>
                  <a:pt x="119599" y="62295"/>
                </a:lnTo>
                <a:lnTo>
                  <a:pt x="119163" y="63387"/>
                </a:lnTo>
                <a:lnTo>
                  <a:pt x="118617" y="64517"/>
                </a:lnTo>
                <a:lnTo>
                  <a:pt x="117998" y="65573"/>
                </a:lnTo>
                <a:lnTo>
                  <a:pt x="117343" y="66666"/>
                </a:lnTo>
                <a:lnTo>
                  <a:pt x="116761" y="67759"/>
                </a:lnTo>
                <a:lnTo>
                  <a:pt x="116179" y="68852"/>
                </a:lnTo>
                <a:lnTo>
                  <a:pt x="115742" y="69908"/>
                </a:lnTo>
                <a:lnTo>
                  <a:pt x="115451" y="71038"/>
                </a:lnTo>
                <a:lnTo>
                  <a:pt x="115306" y="72167"/>
                </a:lnTo>
                <a:lnTo>
                  <a:pt x="115306" y="73369"/>
                </a:lnTo>
                <a:lnTo>
                  <a:pt x="115379" y="74608"/>
                </a:lnTo>
                <a:lnTo>
                  <a:pt x="115524" y="75846"/>
                </a:lnTo>
                <a:lnTo>
                  <a:pt x="115706" y="77085"/>
                </a:lnTo>
                <a:lnTo>
                  <a:pt x="115852" y="78324"/>
                </a:lnTo>
                <a:lnTo>
                  <a:pt x="115961" y="79562"/>
                </a:lnTo>
                <a:lnTo>
                  <a:pt x="115924" y="80728"/>
                </a:lnTo>
                <a:lnTo>
                  <a:pt x="115779" y="81857"/>
                </a:lnTo>
                <a:lnTo>
                  <a:pt x="115451" y="82950"/>
                </a:lnTo>
                <a:lnTo>
                  <a:pt x="114978" y="83861"/>
                </a:lnTo>
                <a:lnTo>
                  <a:pt x="114360" y="84735"/>
                </a:lnTo>
                <a:lnTo>
                  <a:pt x="113632" y="85500"/>
                </a:lnTo>
                <a:lnTo>
                  <a:pt x="112795" y="86265"/>
                </a:lnTo>
                <a:lnTo>
                  <a:pt x="111922" y="86958"/>
                </a:lnTo>
                <a:lnTo>
                  <a:pt x="111012" y="87650"/>
                </a:lnTo>
                <a:lnTo>
                  <a:pt x="110066" y="88342"/>
                </a:lnTo>
                <a:lnTo>
                  <a:pt x="109193" y="89034"/>
                </a:lnTo>
                <a:lnTo>
                  <a:pt x="108356" y="89763"/>
                </a:lnTo>
                <a:lnTo>
                  <a:pt x="107628" y="90601"/>
                </a:lnTo>
                <a:lnTo>
                  <a:pt x="106973" y="91402"/>
                </a:lnTo>
                <a:lnTo>
                  <a:pt x="106464" y="92313"/>
                </a:lnTo>
                <a:lnTo>
                  <a:pt x="106027" y="93296"/>
                </a:lnTo>
                <a:lnTo>
                  <a:pt x="105664" y="94353"/>
                </a:lnTo>
                <a:lnTo>
                  <a:pt x="105336" y="95446"/>
                </a:lnTo>
                <a:lnTo>
                  <a:pt x="105045" y="96539"/>
                </a:lnTo>
                <a:lnTo>
                  <a:pt x="104754" y="97668"/>
                </a:lnTo>
                <a:lnTo>
                  <a:pt x="104426" y="98724"/>
                </a:lnTo>
                <a:lnTo>
                  <a:pt x="104063" y="99781"/>
                </a:lnTo>
                <a:lnTo>
                  <a:pt x="103626" y="100765"/>
                </a:lnTo>
                <a:lnTo>
                  <a:pt x="103080" y="101639"/>
                </a:lnTo>
                <a:lnTo>
                  <a:pt x="102425" y="102440"/>
                </a:lnTo>
                <a:lnTo>
                  <a:pt x="101625" y="103096"/>
                </a:lnTo>
                <a:lnTo>
                  <a:pt x="100751" y="103642"/>
                </a:lnTo>
                <a:lnTo>
                  <a:pt x="99769" y="104080"/>
                </a:lnTo>
                <a:lnTo>
                  <a:pt x="98714" y="104444"/>
                </a:lnTo>
                <a:lnTo>
                  <a:pt x="97659" y="104772"/>
                </a:lnTo>
                <a:lnTo>
                  <a:pt x="96531" y="105063"/>
                </a:lnTo>
                <a:lnTo>
                  <a:pt x="95439" y="105355"/>
                </a:lnTo>
                <a:lnTo>
                  <a:pt x="94348" y="105683"/>
                </a:lnTo>
                <a:lnTo>
                  <a:pt x="93292" y="106047"/>
                </a:lnTo>
                <a:lnTo>
                  <a:pt x="92310" y="106484"/>
                </a:lnTo>
                <a:lnTo>
                  <a:pt x="91400" y="106994"/>
                </a:lnTo>
                <a:lnTo>
                  <a:pt x="90600" y="107650"/>
                </a:lnTo>
                <a:lnTo>
                  <a:pt x="89763" y="108378"/>
                </a:lnTo>
                <a:lnTo>
                  <a:pt x="89035" y="109216"/>
                </a:lnTo>
                <a:lnTo>
                  <a:pt x="88344" y="110091"/>
                </a:lnTo>
                <a:lnTo>
                  <a:pt x="87653" y="111001"/>
                </a:lnTo>
                <a:lnTo>
                  <a:pt x="86961" y="111912"/>
                </a:lnTo>
                <a:lnTo>
                  <a:pt x="86270" y="112786"/>
                </a:lnTo>
                <a:lnTo>
                  <a:pt x="85506" y="113624"/>
                </a:lnTo>
                <a:lnTo>
                  <a:pt x="84742" y="114353"/>
                </a:lnTo>
                <a:lnTo>
                  <a:pt x="83869" y="114972"/>
                </a:lnTo>
                <a:lnTo>
                  <a:pt x="82959" y="115446"/>
                </a:lnTo>
                <a:lnTo>
                  <a:pt x="81867" y="115774"/>
                </a:lnTo>
                <a:lnTo>
                  <a:pt x="80739" y="115919"/>
                </a:lnTo>
                <a:lnTo>
                  <a:pt x="79575" y="115956"/>
                </a:lnTo>
                <a:lnTo>
                  <a:pt x="78338" y="115846"/>
                </a:lnTo>
                <a:lnTo>
                  <a:pt x="77101" y="115701"/>
                </a:lnTo>
                <a:lnTo>
                  <a:pt x="75864" y="115519"/>
                </a:lnTo>
                <a:lnTo>
                  <a:pt x="74627" y="115373"/>
                </a:lnTo>
                <a:lnTo>
                  <a:pt x="73389" y="115300"/>
                </a:lnTo>
                <a:lnTo>
                  <a:pt x="72189" y="115300"/>
                </a:lnTo>
                <a:lnTo>
                  <a:pt x="71061" y="115446"/>
                </a:lnTo>
                <a:lnTo>
                  <a:pt x="69896" y="115737"/>
                </a:lnTo>
                <a:lnTo>
                  <a:pt x="68841" y="116174"/>
                </a:lnTo>
                <a:lnTo>
                  <a:pt x="67750" y="116757"/>
                </a:lnTo>
                <a:lnTo>
                  <a:pt x="66658" y="117340"/>
                </a:lnTo>
                <a:lnTo>
                  <a:pt x="65567" y="117996"/>
                </a:lnTo>
                <a:lnTo>
                  <a:pt x="64511" y="118615"/>
                </a:lnTo>
                <a:lnTo>
                  <a:pt x="63383" y="119162"/>
                </a:lnTo>
                <a:lnTo>
                  <a:pt x="62292" y="119599"/>
                </a:lnTo>
                <a:lnTo>
                  <a:pt x="61164" y="119890"/>
                </a:lnTo>
                <a:lnTo>
                  <a:pt x="60000" y="120000"/>
                </a:lnTo>
                <a:lnTo>
                  <a:pt x="58835" y="119890"/>
                </a:lnTo>
                <a:lnTo>
                  <a:pt x="57707" y="119599"/>
                </a:lnTo>
                <a:lnTo>
                  <a:pt x="56616" y="119162"/>
                </a:lnTo>
                <a:lnTo>
                  <a:pt x="55488" y="118615"/>
                </a:lnTo>
                <a:lnTo>
                  <a:pt x="54432" y="117996"/>
                </a:lnTo>
                <a:lnTo>
                  <a:pt x="53341" y="117340"/>
                </a:lnTo>
                <a:lnTo>
                  <a:pt x="52249" y="116757"/>
                </a:lnTo>
                <a:lnTo>
                  <a:pt x="51158" y="116174"/>
                </a:lnTo>
                <a:lnTo>
                  <a:pt x="50066" y="115737"/>
                </a:lnTo>
                <a:lnTo>
                  <a:pt x="48938" y="115446"/>
                </a:lnTo>
                <a:lnTo>
                  <a:pt x="47810" y="115300"/>
                </a:lnTo>
                <a:lnTo>
                  <a:pt x="46610" y="115300"/>
                </a:lnTo>
                <a:lnTo>
                  <a:pt x="45372" y="115373"/>
                </a:lnTo>
                <a:lnTo>
                  <a:pt x="44135" y="115519"/>
                </a:lnTo>
                <a:lnTo>
                  <a:pt x="42898" y="115701"/>
                </a:lnTo>
                <a:lnTo>
                  <a:pt x="41661" y="115846"/>
                </a:lnTo>
                <a:lnTo>
                  <a:pt x="40424" y="115956"/>
                </a:lnTo>
                <a:lnTo>
                  <a:pt x="39260" y="115919"/>
                </a:lnTo>
                <a:lnTo>
                  <a:pt x="38132" y="115774"/>
                </a:lnTo>
                <a:lnTo>
                  <a:pt x="37040" y="115446"/>
                </a:lnTo>
                <a:lnTo>
                  <a:pt x="36130" y="114972"/>
                </a:lnTo>
                <a:lnTo>
                  <a:pt x="35257" y="114353"/>
                </a:lnTo>
                <a:lnTo>
                  <a:pt x="34493" y="113624"/>
                </a:lnTo>
                <a:lnTo>
                  <a:pt x="33729" y="112786"/>
                </a:lnTo>
                <a:lnTo>
                  <a:pt x="33038" y="111912"/>
                </a:lnTo>
                <a:lnTo>
                  <a:pt x="32346" y="111001"/>
                </a:lnTo>
                <a:lnTo>
                  <a:pt x="31655" y="110091"/>
                </a:lnTo>
                <a:lnTo>
                  <a:pt x="30964" y="109216"/>
                </a:lnTo>
                <a:lnTo>
                  <a:pt x="30236" y="108378"/>
                </a:lnTo>
                <a:lnTo>
                  <a:pt x="29399" y="107650"/>
                </a:lnTo>
                <a:lnTo>
                  <a:pt x="28599" y="106994"/>
                </a:lnTo>
                <a:lnTo>
                  <a:pt x="27689" y="106484"/>
                </a:lnTo>
                <a:lnTo>
                  <a:pt x="26707" y="106047"/>
                </a:lnTo>
                <a:lnTo>
                  <a:pt x="25651" y="105683"/>
                </a:lnTo>
                <a:lnTo>
                  <a:pt x="24560" y="105355"/>
                </a:lnTo>
                <a:lnTo>
                  <a:pt x="23468" y="105063"/>
                </a:lnTo>
                <a:lnTo>
                  <a:pt x="22340" y="104772"/>
                </a:lnTo>
                <a:lnTo>
                  <a:pt x="21285" y="104444"/>
                </a:lnTo>
                <a:lnTo>
                  <a:pt x="20230" y="104080"/>
                </a:lnTo>
                <a:lnTo>
                  <a:pt x="19248" y="103642"/>
                </a:lnTo>
                <a:lnTo>
                  <a:pt x="18374" y="103096"/>
                </a:lnTo>
                <a:lnTo>
                  <a:pt x="17574" y="102440"/>
                </a:lnTo>
                <a:lnTo>
                  <a:pt x="16919" y="101639"/>
                </a:lnTo>
                <a:lnTo>
                  <a:pt x="16373" y="100765"/>
                </a:lnTo>
                <a:lnTo>
                  <a:pt x="15936" y="99781"/>
                </a:lnTo>
                <a:lnTo>
                  <a:pt x="15573" y="98724"/>
                </a:lnTo>
                <a:lnTo>
                  <a:pt x="15245" y="97668"/>
                </a:lnTo>
                <a:lnTo>
                  <a:pt x="14954" y="96539"/>
                </a:lnTo>
                <a:lnTo>
                  <a:pt x="14663" y="95446"/>
                </a:lnTo>
                <a:lnTo>
                  <a:pt x="14335" y="94353"/>
                </a:lnTo>
                <a:lnTo>
                  <a:pt x="13972" y="93296"/>
                </a:lnTo>
                <a:lnTo>
                  <a:pt x="13535" y="92313"/>
                </a:lnTo>
                <a:lnTo>
                  <a:pt x="13026" y="91402"/>
                </a:lnTo>
                <a:lnTo>
                  <a:pt x="12371" y="90601"/>
                </a:lnTo>
                <a:lnTo>
                  <a:pt x="11643" y="89763"/>
                </a:lnTo>
                <a:lnTo>
                  <a:pt x="10806" y="89034"/>
                </a:lnTo>
                <a:lnTo>
                  <a:pt x="9896" y="88342"/>
                </a:lnTo>
                <a:lnTo>
                  <a:pt x="8987" y="87650"/>
                </a:lnTo>
                <a:lnTo>
                  <a:pt x="8077" y="86958"/>
                </a:lnTo>
                <a:lnTo>
                  <a:pt x="7204" y="86265"/>
                </a:lnTo>
                <a:lnTo>
                  <a:pt x="6367" y="85500"/>
                </a:lnTo>
                <a:lnTo>
                  <a:pt x="5639" y="84735"/>
                </a:lnTo>
                <a:lnTo>
                  <a:pt x="5021" y="83861"/>
                </a:lnTo>
                <a:lnTo>
                  <a:pt x="4548" y="82950"/>
                </a:lnTo>
                <a:lnTo>
                  <a:pt x="4220" y="81857"/>
                </a:lnTo>
                <a:lnTo>
                  <a:pt x="4075" y="80728"/>
                </a:lnTo>
                <a:lnTo>
                  <a:pt x="4038" y="79562"/>
                </a:lnTo>
                <a:lnTo>
                  <a:pt x="4147" y="78324"/>
                </a:lnTo>
                <a:lnTo>
                  <a:pt x="4293" y="77085"/>
                </a:lnTo>
                <a:lnTo>
                  <a:pt x="4475" y="75846"/>
                </a:lnTo>
                <a:lnTo>
                  <a:pt x="4620" y="74608"/>
                </a:lnTo>
                <a:lnTo>
                  <a:pt x="4693" y="73369"/>
                </a:lnTo>
                <a:lnTo>
                  <a:pt x="4693" y="72167"/>
                </a:lnTo>
                <a:lnTo>
                  <a:pt x="4548" y="71038"/>
                </a:lnTo>
                <a:lnTo>
                  <a:pt x="4257" y="69908"/>
                </a:lnTo>
                <a:lnTo>
                  <a:pt x="3820" y="68852"/>
                </a:lnTo>
                <a:lnTo>
                  <a:pt x="3274" y="67759"/>
                </a:lnTo>
                <a:lnTo>
                  <a:pt x="2656" y="66666"/>
                </a:lnTo>
                <a:lnTo>
                  <a:pt x="2001" y="65573"/>
                </a:lnTo>
                <a:lnTo>
                  <a:pt x="1382" y="64517"/>
                </a:lnTo>
                <a:lnTo>
                  <a:pt x="836" y="63387"/>
                </a:lnTo>
                <a:lnTo>
                  <a:pt x="400" y="62295"/>
                </a:lnTo>
                <a:lnTo>
                  <a:pt x="109" y="61165"/>
                </a:lnTo>
                <a:lnTo>
                  <a:pt x="0" y="60000"/>
                </a:lnTo>
                <a:lnTo>
                  <a:pt x="109" y="58834"/>
                </a:lnTo>
                <a:lnTo>
                  <a:pt x="400" y="57704"/>
                </a:lnTo>
                <a:lnTo>
                  <a:pt x="836" y="56612"/>
                </a:lnTo>
                <a:lnTo>
                  <a:pt x="1382" y="55482"/>
                </a:lnTo>
                <a:lnTo>
                  <a:pt x="2001" y="54426"/>
                </a:lnTo>
                <a:lnTo>
                  <a:pt x="2656" y="53333"/>
                </a:lnTo>
                <a:lnTo>
                  <a:pt x="3274" y="52240"/>
                </a:lnTo>
                <a:lnTo>
                  <a:pt x="3820" y="51147"/>
                </a:lnTo>
                <a:lnTo>
                  <a:pt x="4257" y="50091"/>
                </a:lnTo>
                <a:lnTo>
                  <a:pt x="4548" y="48961"/>
                </a:lnTo>
                <a:lnTo>
                  <a:pt x="4693" y="47832"/>
                </a:lnTo>
                <a:lnTo>
                  <a:pt x="4693" y="46630"/>
                </a:lnTo>
                <a:lnTo>
                  <a:pt x="4620" y="45391"/>
                </a:lnTo>
                <a:lnTo>
                  <a:pt x="4475" y="44153"/>
                </a:lnTo>
                <a:lnTo>
                  <a:pt x="4293" y="42914"/>
                </a:lnTo>
                <a:lnTo>
                  <a:pt x="4147" y="41675"/>
                </a:lnTo>
                <a:lnTo>
                  <a:pt x="4038" y="40437"/>
                </a:lnTo>
                <a:lnTo>
                  <a:pt x="4075" y="39271"/>
                </a:lnTo>
                <a:lnTo>
                  <a:pt x="4220" y="38142"/>
                </a:lnTo>
                <a:lnTo>
                  <a:pt x="4548" y="37049"/>
                </a:lnTo>
                <a:lnTo>
                  <a:pt x="5021" y="36138"/>
                </a:lnTo>
                <a:lnTo>
                  <a:pt x="5639" y="35264"/>
                </a:lnTo>
                <a:lnTo>
                  <a:pt x="6367" y="34499"/>
                </a:lnTo>
                <a:lnTo>
                  <a:pt x="7204" y="33734"/>
                </a:lnTo>
                <a:lnTo>
                  <a:pt x="8077" y="33041"/>
                </a:lnTo>
                <a:lnTo>
                  <a:pt x="8987" y="32349"/>
                </a:lnTo>
                <a:lnTo>
                  <a:pt x="9896" y="31657"/>
                </a:lnTo>
                <a:lnTo>
                  <a:pt x="10806" y="30965"/>
                </a:lnTo>
                <a:lnTo>
                  <a:pt x="11643" y="30236"/>
                </a:lnTo>
                <a:lnTo>
                  <a:pt x="12371" y="29398"/>
                </a:lnTo>
                <a:lnTo>
                  <a:pt x="13026" y="28597"/>
                </a:lnTo>
                <a:lnTo>
                  <a:pt x="13535" y="27686"/>
                </a:lnTo>
                <a:lnTo>
                  <a:pt x="13972" y="26703"/>
                </a:lnTo>
                <a:lnTo>
                  <a:pt x="14335" y="25646"/>
                </a:lnTo>
                <a:lnTo>
                  <a:pt x="14663" y="24553"/>
                </a:lnTo>
                <a:lnTo>
                  <a:pt x="14954" y="23460"/>
                </a:lnTo>
                <a:lnTo>
                  <a:pt x="15245" y="22331"/>
                </a:lnTo>
                <a:lnTo>
                  <a:pt x="15573" y="21275"/>
                </a:lnTo>
                <a:lnTo>
                  <a:pt x="15936" y="20218"/>
                </a:lnTo>
                <a:lnTo>
                  <a:pt x="16373" y="19234"/>
                </a:lnTo>
                <a:lnTo>
                  <a:pt x="16919" y="18360"/>
                </a:lnTo>
                <a:lnTo>
                  <a:pt x="17574" y="17559"/>
                </a:lnTo>
                <a:lnTo>
                  <a:pt x="18374" y="16903"/>
                </a:lnTo>
                <a:lnTo>
                  <a:pt x="19248" y="16357"/>
                </a:lnTo>
                <a:lnTo>
                  <a:pt x="20230" y="15919"/>
                </a:lnTo>
                <a:lnTo>
                  <a:pt x="21285" y="15555"/>
                </a:lnTo>
                <a:lnTo>
                  <a:pt x="22340" y="15227"/>
                </a:lnTo>
                <a:lnTo>
                  <a:pt x="23468" y="14936"/>
                </a:lnTo>
                <a:lnTo>
                  <a:pt x="24560" y="14644"/>
                </a:lnTo>
                <a:lnTo>
                  <a:pt x="25651" y="14316"/>
                </a:lnTo>
                <a:lnTo>
                  <a:pt x="26707" y="13952"/>
                </a:lnTo>
                <a:lnTo>
                  <a:pt x="27689" y="13515"/>
                </a:lnTo>
                <a:lnTo>
                  <a:pt x="28599" y="13005"/>
                </a:lnTo>
                <a:lnTo>
                  <a:pt x="29399" y="12349"/>
                </a:lnTo>
                <a:lnTo>
                  <a:pt x="30236" y="11621"/>
                </a:lnTo>
                <a:lnTo>
                  <a:pt x="30964" y="10783"/>
                </a:lnTo>
                <a:lnTo>
                  <a:pt x="31655" y="9908"/>
                </a:lnTo>
                <a:lnTo>
                  <a:pt x="32346" y="8998"/>
                </a:lnTo>
                <a:lnTo>
                  <a:pt x="33038" y="8087"/>
                </a:lnTo>
                <a:lnTo>
                  <a:pt x="33729" y="7213"/>
                </a:lnTo>
                <a:lnTo>
                  <a:pt x="34493" y="6375"/>
                </a:lnTo>
                <a:lnTo>
                  <a:pt x="35257" y="5646"/>
                </a:lnTo>
                <a:lnTo>
                  <a:pt x="36130" y="5027"/>
                </a:lnTo>
                <a:lnTo>
                  <a:pt x="37040" y="4553"/>
                </a:lnTo>
                <a:lnTo>
                  <a:pt x="38132" y="4225"/>
                </a:lnTo>
                <a:lnTo>
                  <a:pt x="39260" y="4080"/>
                </a:lnTo>
                <a:lnTo>
                  <a:pt x="40424" y="4043"/>
                </a:lnTo>
                <a:lnTo>
                  <a:pt x="41661" y="4153"/>
                </a:lnTo>
                <a:lnTo>
                  <a:pt x="42898" y="4298"/>
                </a:lnTo>
                <a:lnTo>
                  <a:pt x="44135" y="4480"/>
                </a:lnTo>
                <a:lnTo>
                  <a:pt x="45372" y="4626"/>
                </a:lnTo>
                <a:lnTo>
                  <a:pt x="46610" y="4699"/>
                </a:lnTo>
                <a:lnTo>
                  <a:pt x="47810" y="4699"/>
                </a:lnTo>
                <a:lnTo>
                  <a:pt x="48938" y="4553"/>
                </a:lnTo>
                <a:lnTo>
                  <a:pt x="50066" y="4262"/>
                </a:lnTo>
                <a:lnTo>
                  <a:pt x="51158" y="3825"/>
                </a:lnTo>
                <a:lnTo>
                  <a:pt x="52249" y="3242"/>
                </a:lnTo>
                <a:lnTo>
                  <a:pt x="53341" y="2659"/>
                </a:lnTo>
                <a:lnTo>
                  <a:pt x="54432" y="2003"/>
                </a:lnTo>
                <a:lnTo>
                  <a:pt x="55488" y="1384"/>
                </a:lnTo>
                <a:lnTo>
                  <a:pt x="56616" y="837"/>
                </a:lnTo>
                <a:lnTo>
                  <a:pt x="57707" y="400"/>
                </a:lnTo>
                <a:lnTo>
                  <a:pt x="58835" y="109"/>
                </a:lnTo>
                <a:lnTo>
                  <a:pt x="60000" y="0"/>
                </a:lnTo>
                <a:close/>
              </a:path>
            </a:pathLst>
          </a:custGeom>
          <a:solidFill>
            <a:schemeClr val="lt2"/>
          </a:solidFill>
          <a:ln>
            <a:noFill/>
          </a:ln>
        </p:spPr>
      </p:sp>
      <p:sp>
        <p:nvSpPr>
          <p:cNvPr id="19" name="Google Shape;19;p2"/>
          <p:cNvSpPr txBox="1">
            <a:spLocks noGrp="1"/>
          </p:cNvSpPr>
          <p:nvPr>
            <p:ph type="ctrTitle"/>
          </p:nvPr>
        </p:nvSpPr>
        <p:spPr>
          <a:xfrm>
            <a:off x="1078523" y="1098388"/>
            <a:ext cx="10318418" cy="4394988"/>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2"/>
              </a:buClr>
              <a:buSzPts val="1400"/>
              <a:buFont typeface="Impact"/>
              <a:buNone/>
              <a:defRPr sz="10000" b="0" i="0" u="none" strike="noStrike" cap="none">
                <a:solidFill>
                  <a:schemeClr val="dk2"/>
                </a:solidFill>
                <a:latin typeface="Impact"/>
                <a:ea typeface="Impact"/>
                <a:cs typeface="Impact"/>
                <a:sym typeface="Impac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2"/>
          <p:cNvSpPr txBox="1">
            <a:spLocks noGrp="1"/>
          </p:cNvSpPr>
          <p:nvPr>
            <p:ph type="subTitle" idx="1"/>
          </p:nvPr>
        </p:nvSpPr>
        <p:spPr>
          <a:xfrm>
            <a:off x="2215045" y="5979196"/>
            <a:ext cx="8045373" cy="742279"/>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700"/>
              </a:spcBef>
              <a:spcAft>
                <a:spcPts val="0"/>
              </a:spcAft>
              <a:buClr>
                <a:schemeClr val="dk2"/>
              </a:buClr>
              <a:buSzPts val="2000"/>
              <a:buFont typeface="Arial"/>
              <a:buNone/>
              <a:defRPr sz="2000" b="1" i="0" u="none" strike="noStrike" cap="none">
                <a:solidFill>
                  <a:schemeClr val="dk2"/>
                </a:solidFill>
                <a:latin typeface="Cabin"/>
                <a:ea typeface="Cabin"/>
                <a:cs typeface="Cabin"/>
                <a:sym typeface="Cabin"/>
              </a:defRPr>
            </a:lvl1pPr>
            <a:lvl2pPr marR="0" lvl="1" algn="ctr">
              <a:lnSpc>
                <a:spcPct val="110000"/>
              </a:lnSpc>
              <a:spcBef>
                <a:spcPts val="700"/>
              </a:spcBef>
              <a:spcAft>
                <a:spcPts val="0"/>
              </a:spcAft>
              <a:buClr>
                <a:schemeClr val="dk2"/>
              </a:buClr>
              <a:buSzPts val="1800"/>
              <a:buFont typeface="Cabin"/>
              <a:buNone/>
              <a:defRPr sz="2000" b="0" i="0" u="none" strike="noStrike" cap="none">
                <a:solidFill>
                  <a:srgbClr val="595959"/>
                </a:solidFill>
                <a:latin typeface="Cabin"/>
                <a:ea typeface="Cabin"/>
                <a:cs typeface="Cabin"/>
                <a:sym typeface="Cabin"/>
              </a:defRPr>
            </a:lvl2pPr>
            <a:lvl3pPr marR="0" lvl="2" algn="ctr">
              <a:lnSpc>
                <a:spcPct val="110000"/>
              </a:lnSpc>
              <a:spcBef>
                <a:spcPts val="700"/>
              </a:spcBef>
              <a:spcAft>
                <a:spcPts val="0"/>
              </a:spcAft>
              <a:buClr>
                <a:schemeClr val="dk2"/>
              </a:buClr>
              <a:buSzPts val="1600"/>
              <a:buFont typeface="Arial"/>
              <a:buNone/>
              <a:defRPr sz="1800" b="0" i="0" u="none" strike="noStrike" cap="none">
                <a:solidFill>
                  <a:srgbClr val="595959"/>
                </a:solidFill>
                <a:latin typeface="Cabin"/>
                <a:ea typeface="Cabin"/>
                <a:cs typeface="Cabin"/>
                <a:sym typeface="Cabin"/>
              </a:defRPr>
            </a:lvl3pPr>
            <a:lvl4pPr marR="0" lvl="3" algn="ctr">
              <a:lnSpc>
                <a:spcPct val="110000"/>
              </a:lnSpc>
              <a:spcBef>
                <a:spcPts val="700"/>
              </a:spcBef>
              <a:spcAft>
                <a:spcPts val="0"/>
              </a:spcAft>
              <a:buClr>
                <a:schemeClr val="dk2"/>
              </a:buClr>
              <a:buSzPts val="1400"/>
              <a:buFont typeface="Cabin"/>
              <a:buNone/>
              <a:defRPr sz="1600" b="0" i="0" u="none" strike="noStrike" cap="none">
                <a:solidFill>
                  <a:srgbClr val="595959"/>
                </a:solidFill>
                <a:latin typeface="Cabin"/>
                <a:ea typeface="Cabin"/>
                <a:cs typeface="Cabin"/>
                <a:sym typeface="Cabin"/>
              </a:defRPr>
            </a:lvl4pPr>
            <a:lvl5pPr marR="0" lvl="4" algn="ctr">
              <a:lnSpc>
                <a:spcPct val="110000"/>
              </a:lnSpc>
              <a:spcBef>
                <a:spcPts val="700"/>
              </a:spcBef>
              <a:spcAft>
                <a:spcPts val="0"/>
              </a:spcAft>
              <a:buClr>
                <a:schemeClr val="dk2"/>
              </a:buClr>
              <a:buSzPts val="1400"/>
              <a:buFont typeface="Arial"/>
              <a:buNone/>
              <a:defRPr sz="1600" b="0" i="0" u="none" strike="noStrike" cap="none">
                <a:solidFill>
                  <a:srgbClr val="595959"/>
                </a:solidFill>
                <a:latin typeface="Cabin"/>
                <a:ea typeface="Cabin"/>
                <a:cs typeface="Cabin"/>
                <a:sym typeface="Cabin"/>
              </a:defRPr>
            </a:lvl5pPr>
            <a:lvl6pPr marR="0" lvl="5" algn="ctr">
              <a:lnSpc>
                <a:spcPct val="110000"/>
              </a:lnSpc>
              <a:spcBef>
                <a:spcPts val="700"/>
              </a:spcBef>
              <a:spcAft>
                <a:spcPts val="0"/>
              </a:spcAft>
              <a:buClr>
                <a:schemeClr val="dk2"/>
              </a:buClr>
              <a:buSzPts val="1400"/>
              <a:buFont typeface="Cabin"/>
              <a:buNone/>
              <a:defRPr sz="1600" b="0" i="0" u="none" strike="noStrike" cap="none">
                <a:solidFill>
                  <a:srgbClr val="595959"/>
                </a:solidFill>
                <a:latin typeface="Cabin"/>
                <a:ea typeface="Cabin"/>
                <a:cs typeface="Cabin"/>
                <a:sym typeface="Cabin"/>
              </a:defRPr>
            </a:lvl6pPr>
            <a:lvl7pPr marR="0" lvl="6" algn="ctr">
              <a:lnSpc>
                <a:spcPct val="110000"/>
              </a:lnSpc>
              <a:spcBef>
                <a:spcPts val="700"/>
              </a:spcBef>
              <a:spcAft>
                <a:spcPts val="0"/>
              </a:spcAft>
              <a:buClr>
                <a:schemeClr val="dk2"/>
              </a:buClr>
              <a:buSzPts val="1400"/>
              <a:buFont typeface="Arial"/>
              <a:buNone/>
              <a:defRPr sz="1600" b="0" i="0" u="none" strike="noStrike" cap="none">
                <a:solidFill>
                  <a:srgbClr val="595959"/>
                </a:solidFill>
                <a:latin typeface="Cabin"/>
                <a:ea typeface="Cabin"/>
                <a:cs typeface="Cabin"/>
                <a:sym typeface="Cabin"/>
              </a:defRPr>
            </a:lvl7pPr>
            <a:lvl8pPr marR="0" lvl="7" algn="ctr">
              <a:lnSpc>
                <a:spcPct val="110000"/>
              </a:lnSpc>
              <a:spcBef>
                <a:spcPts val="700"/>
              </a:spcBef>
              <a:spcAft>
                <a:spcPts val="0"/>
              </a:spcAft>
              <a:buClr>
                <a:schemeClr val="dk2"/>
              </a:buClr>
              <a:buSzPts val="1400"/>
              <a:buFont typeface="Cabin"/>
              <a:buNone/>
              <a:defRPr sz="1600" b="0" i="0" u="none" strike="noStrike" cap="none">
                <a:solidFill>
                  <a:srgbClr val="595959"/>
                </a:solidFill>
                <a:latin typeface="Cabin"/>
                <a:ea typeface="Cabin"/>
                <a:cs typeface="Cabin"/>
                <a:sym typeface="Cabin"/>
              </a:defRPr>
            </a:lvl8pPr>
            <a:lvl9pPr marR="0" lvl="8" algn="ctr">
              <a:lnSpc>
                <a:spcPct val="110000"/>
              </a:lnSpc>
              <a:spcBef>
                <a:spcPts val="700"/>
              </a:spcBef>
              <a:spcAft>
                <a:spcPts val="0"/>
              </a:spcAft>
              <a:buClr>
                <a:schemeClr val="dk2"/>
              </a:buClr>
              <a:buSzPts val="1400"/>
              <a:buFont typeface="Arial"/>
              <a:buNone/>
              <a:defRPr sz="1600" b="0" i="0" u="none" strike="noStrike" cap="none">
                <a:solidFill>
                  <a:srgbClr val="595959"/>
                </a:solidFill>
                <a:latin typeface="Cabin"/>
                <a:ea typeface="Cabin"/>
                <a:cs typeface="Cabin"/>
                <a:sym typeface="Cabin"/>
              </a:defRPr>
            </a:lvl9pPr>
          </a:lstStyle>
          <a:p>
            <a:endParaRPr/>
          </a:p>
        </p:txBody>
      </p:sp>
      <p:sp>
        <p:nvSpPr>
          <p:cNvPr id="21" name="Google Shape;21;p2"/>
          <p:cNvSpPr txBox="1">
            <a:spLocks noGrp="1"/>
          </p:cNvSpPr>
          <p:nvPr>
            <p:ph type="dt" idx="10"/>
          </p:nvPr>
        </p:nvSpPr>
        <p:spPr>
          <a:xfrm>
            <a:off x="1078523" y="6375679"/>
            <a:ext cx="2329722" cy="34846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95E04"/>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2" name="Google Shape;22;p2"/>
          <p:cNvSpPr txBox="1">
            <a:spLocks noGrp="1"/>
          </p:cNvSpPr>
          <p:nvPr>
            <p:ph type="ftr" idx="11"/>
          </p:nvPr>
        </p:nvSpPr>
        <p:spPr>
          <a:xfrm>
            <a:off x="4180332" y="6375679"/>
            <a:ext cx="4114800" cy="34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95E04"/>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Google Shape;23;p2"/>
          <p:cNvSpPr txBox="1">
            <a:spLocks noGrp="1"/>
          </p:cNvSpPr>
          <p:nvPr>
            <p:ph type="sldNum" idx="12"/>
          </p:nvPr>
        </p:nvSpPr>
        <p:spPr>
          <a:xfrm>
            <a:off x="9067218" y="6375679"/>
            <a:ext cx="2329723"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 title="left edge border"/>
          <p:cNvSpPr/>
          <p:nvPr/>
        </p:nvSpPr>
        <p:spPr>
          <a:xfrm>
            <a:off x="0" y="0"/>
            <a:ext cx="283464"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1251678" y="382385"/>
            <a:ext cx="10178322" cy="1492132"/>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2"/>
              </a:buClr>
              <a:buSzPts val="1400"/>
              <a:buFont typeface="Impact"/>
              <a:buNone/>
              <a:defRPr sz="5100" b="0" i="0" u="none" strike="noStrike" cap="none">
                <a:solidFill>
                  <a:schemeClr val="dk2"/>
                </a:solidFill>
                <a:latin typeface="Impact"/>
                <a:ea typeface="Impact"/>
                <a:cs typeface="Impact"/>
                <a:sym typeface="Impac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5" name="Google Shape;85;p11"/>
          <p:cNvSpPr txBox="1">
            <a:spLocks noGrp="1"/>
          </p:cNvSpPr>
          <p:nvPr>
            <p:ph type="body" idx="1"/>
          </p:nvPr>
        </p:nvSpPr>
        <p:spPr>
          <a:xfrm rot="5400000">
            <a:off x="4544043" y="-1006365"/>
            <a:ext cx="3593591" cy="10178322"/>
          </a:xfrm>
          <a:prstGeom prst="rect">
            <a:avLst/>
          </a:prstGeom>
          <a:noFill/>
          <a:ln>
            <a:noFill/>
          </a:ln>
        </p:spPr>
        <p:txBody>
          <a:bodyPr spcFirstLastPara="1" wrap="square" lIns="91425" tIns="91425" rIns="91425" bIns="91425" anchor="t" anchorCtr="0">
            <a:noAutofit/>
          </a:bodyPr>
          <a:lstStyle>
            <a:lvl1pPr marL="457200" marR="0" lvl="0" indent="-355600" algn="l">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42900" algn="l">
              <a:lnSpc>
                <a:spcPct val="110000"/>
              </a:lnSpc>
              <a:spcBef>
                <a:spcPts val="700"/>
              </a:spcBef>
              <a:spcAft>
                <a:spcPts val="0"/>
              </a:spcAft>
              <a:buClr>
                <a:schemeClr val="dk2"/>
              </a:buClr>
              <a:buSzPts val="1800"/>
              <a:buFont typeface="Cabin"/>
              <a:buChar char="–"/>
              <a:defRPr sz="1800" b="0" i="0" u="none" strike="noStrike" cap="none">
                <a:solidFill>
                  <a:srgbClr val="595959"/>
                </a:solidFill>
                <a:latin typeface="Cabin"/>
                <a:ea typeface="Cabin"/>
                <a:cs typeface="Cabin"/>
                <a:sym typeface="Cabin"/>
              </a:defRPr>
            </a:lvl2pPr>
            <a:lvl3pPr marL="1371600" marR="0" lvl="2" indent="-330200" algn="l">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Cabin"/>
                <a:ea typeface="Cabin"/>
                <a:cs typeface="Cabin"/>
                <a:sym typeface="Cabin"/>
              </a:defRPr>
            </a:lvl3pPr>
            <a:lvl4pPr marL="1828800" marR="0" lvl="3"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4pPr>
            <a:lvl5pPr marL="2286000" marR="0" lvl="4"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5pPr>
            <a:lvl6pPr marL="2743200" marR="0" lvl="5"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6pPr>
            <a:lvl7pPr marL="3200400" marR="0" lvl="6"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7pPr>
            <a:lvl8pPr marL="3657600" marR="0" lvl="7"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8pPr>
            <a:lvl9pPr marL="4114800" marR="0" lvl="8"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86" name="Google Shape;86;p11"/>
          <p:cNvSpPr txBox="1">
            <a:spLocks noGrp="1"/>
          </p:cNvSpPr>
          <p:nvPr>
            <p:ph type="dt" idx="10"/>
          </p:nvPr>
        </p:nvSpPr>
        <p:spPr>
          <a:xfrm>
            <a:off x="1251678" y="6375679"/>
            <a:ext cx="2329722" cy="34846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7" name="Google Shape;87;p11"/>
          <p:cNvSpPr txBox="1">
            <a:spLocks noGrp="1"/>
          </p:cNvSpPr>
          <p:nvPr>
            <p:ph type="ftr" idx="11"/>
          </p:nvPr>
        </p:nvSpPr>
        <p:spPr>
          <a:xfrm>
            <a:off x="4038600" y="6375679"/>
            <a:ext cx="4114800" cy="34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8" name="Google Shape;88;p1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rot="5400000">
            <a:off x="8012185" y="2436522"/>
            <a:ext cx="5600404" cy="1492132"/>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2"/>
              </a:buClr>
              <a:buSzPts val="1400"/>
              <a:buFont typeface="Impact"/>
              <a:buNone/>
              <a:defRPr sz="5100" b="0" i="0" u="none" strike="noStrike" cap="none">
                <a:solidFill>
                  <a:schemeClr val="dk2"/>
                </a:solidFill>
                <a:latin typeface="Impact"/>
                <a:ea typeface="Impact"/>
                <a:cs typeface="Impact"/>
                <a:sym typeface="Impac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1" name="Google Shape;91;p12"/>
          <p:cNvSpPr txBox="1">
            <a:spLocks noGrp="1"/>
          </p:cNvSpPr>
          <p:nvPr>
            <p:ph type="body" idx="1"/>
          </p:nvPr>
        </p:nvSpPr>
        <p:spPr>
          <a:xfrm rot="5400000">
            <a:off x="2653390" y="-1013705"/>
            <a:ext cx="5600405" cy="8392585"/>
          </a:xfrm>
          <a:prstGeom prst="rect">
            <a:avLst/>
          </a:prstGeom>
          <a:noFill/>
          <a:ln>
            <a:noFill/>
          </a:ln>
        </p:spPr>
        <p:txBody>
          <a:bodyPr spcFirstLastPara="1" wrap="square" lIns="91425" tIns="91425" rIns="91425" bIns="91425" anchor="t" anchorCtr="0">
            <a:noAutofit/>
          </a:bodyPr>
          <a:lstStyle>
            <a:lvl1pPr marL="457200" marR="0" lvl="0" indent="-355600" algn="l">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42900" algn="l">
              <a:lnSpc>
                <a:spcPct val="110000"/>
              </a:lnSpc>
              <a:spcBef>
                <a:spcPts val="700"/>
              </a:spcBef>
              <a:spcAft>
                <a:spcPts val="0"/>
              </a:spcAft>
              <a:buClr>
                <a:schemeClr val="dk2"/>
              </a:buClr>
              <a:buSzPts val="1800"/>
              <a:buFont typeface="Cabin"/>
              <a:buChar char="–"/>
              <a:defRPr sz="1800" b="0" i="0" u="none" strike="noStrike" cap="none">
                <a:solidFill>
                  <a:srgbClr val="595959"/>
                </a:solidFill>
                <a:latin typeface="Cabin"/>
                <a:ea typeface="Cabin"/>
                <a:cs typeface="Cabin"/>
                <a:sym typeface="Cabin"/>
              </a:defRPr>
            </a:lvl2pPr>
            <a:lvl3pPr marL="1371600" marR="0" lvl="2" indent="-330200" algn="l">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Cabin"/>
                <a:ea typeface="Cabin"/>
                <a:cs typeface="Cabin"/>
                <a:sym typeface="Cabin"/>
              </a:defRPr>
            </a:lvl3pPr>
            <a:lvl4pPr marL="1828800" marR="0" lvl="3"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4pPr>
            <a:lvl5pPr marL="2286000" marR="0" lvl="4"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5pPr>
            <a:lvl6pPr marL="2743200" marR="0" lvl="5"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6pPr>
            <a:lvl7pPr marL="3200400" marR="0" lvl="6"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7pPr>
            <a:lvl8pPr marL="3657600" marR="0" lvl="7"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8pPr>
            <a:lvl9pPr marL="4114800" marR="0" lvl="8"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92" name="Google Shape;92;p12"/>
          <p:cNvSpPr txBox="1">
            <a:spLocks noGrp="1"/>
          </p:cNvSpPr>
          <p:nvPr>
            <p:ph type="dt" idx="10"/>
          </p:nvPr>
        </p:nvSpPr>
        <p:spPr>
          <a:xfrm>
            <a:off x="1251678" y="6375679"/>
            <a:ext cx="2329722" cy="34846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3" name="Google Shape;93;p12"/>
          <p:cNvSpPr txBox="1">
            <a:spLocks noGrp="1"/>
          </p:cNvSpPr>
          <p:nvPr>
            <p:ph type="ftr" idx="11"/>
          </p:nvPr>
        </p:nvSpPr>
        <p:spPr>
          <a:xfrm>
            <a:off x="4038600" y="6375679"/>
            <a:ext cx="4114800" cy="34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4" name="Google Shape;94;p1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1251678" y="382385"/>
            <a:ext cx="10178322" cy="1492132"/>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2"/>
              </a:buClr>
              <a:buSzPts val="1400"/>
              <a:buFont typeface="Impact"/>
              <a:buNone/>
              <a:defRPr sz="5100" b="0" i="0" u="none" strike="noStrike" cap="none">
                <a:solidFill>
                  <a:schemeClr val="dk2"/>
                </a:solidFill>
                <a:latin typeface="Impact"/>
                <a:ea typeface="Impact"/>
                <a:cs typeface="Impact"/>
                <a:sym typeface="Impac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3"/>
          <p:cNvSpPr txBox="1">
            <a:spLocks noGrp="1"/>
          </p:cNvSpPr>
          <p:nvPr>
            <p:ph type="body" idx="1"/>
          </p:nvPr>
        </p:nvSpPr>
        <p:spPr>
          <a:xfrm>
            <a:off x="1251678" y="2286001"/>
            <a:ext cx="10178322" cy="3593591"/>
          </a:xfrm>
          <a:prstGeom prst="rect">
            <a:avLst/>
          </a:prstGeom>
          <a:noFill/>
          <a:ln>
            <a:noFill/>
          </a:ln>
        </p:spPr>
        <p:txBody>
          <a:bodyPr spcFirstLastPara="1" wrap="square" lIns="91425" tIns="91425" rIns="91425" bIns="91425" anchor="t" anchorCtr="0">
            <a:noAutofit/>
          </a:bodyPr>
          <a:lstStyle>
            <a:lvl1pPr marL="457200" marR="0" lvl="0" indent="-355600" algn="l">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42900" algn="l">
              <a:lnSpc>
                <a:spcPct val="110000"/>
              </a:lnSpc>
              <a:spcBef>
                <a:spcPts val="700"/>
              </a:spcBef>
              <a:spcAft>
                <a:spcPts val="0"/>
              </a:spcAft>
              <a:buClr>
                <a:schemeClr val="dk2"/>
              </a:buClr>
              <a:buSzPts val="1800"/>
              <a:buFont typeface="Cabin"/>
              <a:buChar char="–"/>
              <a:defRPr sz="1800" b="0" i="0" u="none" strike="noStrike" cap="none">
                <a:solidFill>
                  <a:srgbClr val="595959"/>
                </a:solidFill>
                <a:latin typeface="Cabin"/>
                <a:ea typeface="Cabin"/>
                <a:cs typeface="Cabin"/>
                <a:sym typeface="Cabin"/>
              </a:defRPr>
            </a:lvl2pPr>
            <a:lvl3pPr marL="1371600" marR="0" lvl="2" indent="-330200" algn="l">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Cabin"/>
                <a:ea typeface="Cabin"/>
                <a:cs typeface="Cabin"/>
                <a:sym typeface="Cabin"/>
              </a:defRPr>
            </a:lvl3pPr>
            <a:lvl4pPr marL="1828800" marR="0" lvl="3"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4pPr>
            <a:lvl5pPr marL="2286000" marR="0" lvl="4"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5pPr>
            <a:lvl6pPr marL="2743200" marR="0" lvl="5"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6pPr>
            <a:lvl7pPr marL="3200400" marR="0" lvl="6"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7pPr>
            <a:lvl8pPr marL="3657600" marR="0" lvl="7"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8pPr>
            <a:lvl9pPr marL="4114800" marR="0" lvl="8"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28" name="Google Shape;28;p3"/>
          <p:cNvSpPr txBox="1">
            <a:spLocks noGrp="1"/>
          </p:cNvSpPr>
          <p:nvPr>
            <p:ph type="dt" idx="10"/>
          </p:nvPr>
        </p:nvSpPr>
        <p:spPr>
          <a:xfrm>
            <a:off x="1251678" y="6375679"/>
            <a:ext cx="2329722" cy="34846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9" name="Google Shape;29;p3"/>
          <p:cNvSpPr txBox="1">
            <a:spLocks noGrp="1"/>
          </p:cNvSpPr>
          <p:nvPr>
            <p:ph type="ftr" idx="11"/>
          </p:nvPr>
        </p:nvSpPr>
        <p:spPr>
          <a:xfrm>
            <a:off x="4038600" y="6375679"/>
            <a:ext cx="4114800" cy="34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0" name="Google Shape;30;p3"/>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3242929" y="1073888"/>
            <a:ext cx="8187071" cy="4064627"/>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lt2"/>
              </a:buClr>
              <a:buSzPts val="1400"/>
              <a:buFont typeface="Impact"/>
              <a:buNone/>
              <a:defRPr sz="8400" b="0" i="0" u="none" strike="noStrike" cap="none">
                <a:solidFill>
                  <a:schemeClr val="lt2"/>
                </a:solidFill>
                <a:latin typeface="Impact"/>
                <a:ea typeface="Impact"/>
                <a:cs typeface="Impact"/>
                <a:sym typeface="Impac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a:off x="3242930" y="5159781"/>
            <a:ext cx="7017488" cy="951135"/>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700"/>
              </a:spcBef>
              <a:spcAft>
                <a:spcPts val="0"/>
              </a:spcAft>
              <a:buClr>
                <a:schemeClr val="lt2"/>
              </a:buClr>
              <a:buSzPts val="2000"/>
              <a:buFont typeface="Arial"/>
              <a:buNone/>
              <a:defRPr sz="2000" b="1" i="0" u="none" strike="noStrike" cap="none">
                <a:solidFill>
                  <a:schemeClr val="accent1"/>
                </a:solidFill>
                <a:latin typeface="Cabin"/>
                <a:ea typeface="Cabin"/>
                <a:cs typeface="Cabin"/>
                <a:sym typeface="Cabin"/>
              </a:defRPr>
            </a:lvl1pPr>
            <a:lvl2pPr marL="914400" marR="0" lvl="1" indent="-228600" algn="l">
              <a:lnSpc>
                <a:spcPct val="110000"/>
              </a:lnSpc>
              <a:spcBef>
                <a:spcPts val="700"/>
              </a:spcBef>
              <a:spcAft>
                <a:spcPts val="0"/>
              </a:spcAft>
              <a:buClr>
                <a:schemeClr val="lt2"/>
              </a:buClr>
              <a:buSzPts val="1800"/>
              <a:buFont typeface="Cabin"/>
              <a:buNone/>
              <a:defRPr sz="2000" b="0" i="0" u="none" strike="noStrike" cap="none">
                <a:solidFill>
                  <a:schemeClr val="lt1"/>
                </a:solidFill>
                <a:latin typeface="Cabin"/>
                <a:ea typeface="Cabin"/>
                <a:cs typeface="Cabin"/>
                <a:sym typeface="Cabin"/>
              </a:defRPr>
            </a:lvl2pPr>
            <a:lvl3pPr marL="1371600" marR="0" lvl="2" indent="-228600" algn="l">
              <a:lnSpc>
                <a:spcPct val="110000"/>
              </a:lnSpc>
              <a:spcBef>
                <a:spcPts val="700"/>
              </a:spcBef>
              <a:spcAft>
                <a:spcPts val="0"/>
              </a:spcAft>
              <a:buClr>
                <a:schemeClr val="lt2"/>
              </a:buClr>
              <a:buSzPts val="1600"/>
              <a:buFont typeface="Arial"/>
              <a:buNone/>
              <a:defRPr sz="1800" b="0" i="0" u="none" strike="noStrike" cap="none">
                <a:solidFill>
                  <a:schemeClr val="lt1"/>
                </a:solidFill>
                <a:latin typeface="Cabin"/>
                <a:ea typeface="Cabin"/>
                <a:cs typeface="Cabin"/>
                <a:sym typeface="Cabin"/>
              </a:defRPr>
            </a:lvl3pPr>
            <a:lvl4pPr marL="1828800" marR="0" lvl="3" indent="-228600" algn="l">
              <a:lnSpc>
                <a:spcPct val="110000"/>
              </a:lnSpc>
              <a:spcBef>
                <a:spcPts val="700"/>
              </a:spcBef>
              <a:spcAft>
                <a:spcPts val="0"/>
              </a:spcAft>
              <a:buClr>
                <a:schemeClr val="lt2"/>
              </a:buClr>
              <a:buSzPts val="1400"/>
              <a:buFont typeface="Cabin"/>
              <a:buNone/>
              <a:defRPr sz="1600" b="0" i="0" u="none" strike="noStrike" cap="none">
                <a:solidFill>
                  <a:schemeClr val="lt1"/>
                </a:solidFill>
                <a:latin typeface="Cabin"/>
                <a:ea typeface="Cabin"/>
                <a:cs typeface="Cabin"/>
                <a:sym typeface="Cabin"/>
              </a:defRPr>
            </a:lvl4pPr>
            <a:lvl5pPr marL="2286000" marR="0" lvl="4" indent="-228600" algn="l">
              <a:lnSpc>
                <a:spcPct val="110000"/>
              </a:lnSpc>
              <a:spcBef>
                <a:spcPts val="700"/>
              </a:spcBef>
              <a:spcAft>
                <a:spcPts val="0"/>
              </a:spcAft>
              <a:buClr>
                <a:schemeClr val="lt2"/>
              </a:buClr>
              <a:buSzPts val="1400"/>
              <a:buFont typeface="Arial"/>
              <a:buNone/>
              <a:defRPr sz="1600" b="0" i="0" u="none" strike="noStrike" cap="none">
                <a:solidFill>
                  <a:schemeClr val="lt1"/>
                </a:solidFill>
                <a:latin typeface="Cabin"/>
                <a:ea typeface="Cabin"/>
                <a:cs typeface="Cabin"/>
                <a:sym typeface="Cabin"/>
              </a:defRPr>
            </a:lvl5pPr>
            <a:lvl6pPr marL="2743200" marR="0" lvl="5" indent="-228600" algn="l">
              <a:lnSpc>
                <a:spcPct val="110000"/>
              </a:lnSpc>
              <a:spcBef>
                <a:spcPts val="700"/>
              </a:spcBef>
              <a:spcAft>
                <a:spcPts val="0"/>
              </a:spcAft>
              <a:buClr>
                <a:schemeClr val="lt2"/>
              </a:buClr>
              <a:buSzPts val="1400"/>
              <a:buFont typeface="Cabin"/>
              <a:buNone/>
              <a:defRPr sz="1600" b="0" i="0" u="none" strike="noStrike" cap="none">
                <a:solidFill>
                  <a:schemeClr val="lt1"/>
                </a:solidFill>
                <a:latin typeface="Cabin"/>
                <a:ea typeface="Cabin"/>
                <a:cs typeface="Cabin"/>
                <a:sym typeface="Cabin"/>
              </a:defRPr>
            </a:lvl6pPr>
            <a:lvl7pPr marL="3200400" marR="0" lvl="6" indent="-228600" algn="l">
              <a:lnSpc>
                <a:spcPct val="110000"/>
              </a:lnSpc>
              <a:spcBef>
                <a:spcPts val="700"/>
              </a:spcBef>
              <a:spcAft>
                <a:spcPts val="0"/>
              </a:spcAft>
              <a:buClr>
                <a:schemeClr val="lt2"/>
              </a:buClr>
              <a:buSzPts val="1400"/>
              <a:buFont typeface="Arial"/>
              <a:buNone/>
              <a:defRPr sz="1600" b="0" i="0" u="none" strike="noStrike" cap="none">
                <a:solidFill>
                  <a:schemeClr val="lt1"/>
                </a:solidFill>
                <a:latin typeface="Cabin"/>
                <a:ea typeface="Cabin"/>
                <a:cs typeface="Cabin"/>
                <a:sym typeface="Cabin"/>
              </a:defRPr>
            </a:lvl7pPr>
            <a:lvl8pPr marL="3657600" marR="0" lvl="7" indent="-228600" algn="l">
              <a:lnSpc>
                <a:spcPct val="110000"/>
              </a:lnSpc>
              <a:spcBef>
                <a:spcPts val="700"/>
              </a:spcBef>
              <a:spcAft>
                <a:spcPts val="0"/>
              </a:spcAft>
              <a:buClr>
                <a:schemeClr val="lt2"/>
              </a:buClr>
              <a:buSzPts val="1400"/>
              <a:buFont typeface="Cabin"/>
              <a:buNone/>
              <a:defRPr sz="1600" b="0" i="0" u="none" strike="noStrike" cap="none">
                <a:solidFill>
                  <a:schemeClr val="lt1"/>
                </a:solidFill>
                <a:latin typeface="Cabin"/>
                <a:ea typeface="Cabin"/>
                <a:cs typeface="Cabin"/>
                <a:sym typeface="Cabin"/>
              </a:defRPr>
            </a:lvl8pPr>
            <a:lvl9pPr marL="4114800" marR="0" lvl="8" indent="-228600" algn="l">
              <a:lnSpc>
                <a:spcPct val="110000"/>
              </a:lnSpc>
              <a:spcBef>
                <a:spcPts val="700"/>
              </a:spcBef>
              <a:spcAft>
                <a:spcPts val="0"/>
              </a:spcAft>
              <a:buClr>
                <a:schemeClr val="lt2"/>
              </a:buClr>
              <a:buSzPts val="1400"/>
              <a:buFont typeface="Arial"/>
              <a:buNone/>
              <a:defRPr sz="1600" b="0" i="0" u="none" strike="noStrike" cap="none">
                <a:solidFill>
                  <a:schemeClr val="lt1"/>
                </a:solidFill>
                <a:latin typeface="Cabin"/>
                <a:ea typeface="Cabin"/>
                <a:cs typeface="Cabin"/>
                <a:sym typeface="Cabin"/>
              </a:defRPr>
            </a:lvl9pPr>
          </a:lstStyle>
          <a:p>
            <a:endParaRPr/>
          </a:p>
        </p:txBody>
      </p:sp>
      <p:sp>
        <p:nvSpPr>
          <p:cNvPr id="34" name="Google Shape;34;p4"/>
          <p:cNvSpPr txBox="1">
            <a:spLocks noGrp="1"/>
          </p:cNvSpPr>
          <p:nvPr>
            <p:ph type="dt" idx="10"/>
          </p:nvPr>
        </p:nvSpPr>
        <p:spPr>
          <a:xfrm>
            <a:off x="3236546" y="6375679"/>
            <a:ext cx="1493947" cy="34846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chemeClr val="lt2"/>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35" name="Google Shape;35;p4"/>
          <p:cNvSpPr txBox="1">
            <a:spLocks noGrp="1"/>
          </p:cNvSpPr>
          <p:nvPr>
            <p:ph type="ftr" idx="11"/>
          </p:nvPr>
        </p:nvSpPr>
        <p:spPr>
          <a:xfrm>
            <a:off x="5279064" y="6375679"/>
            <a:ext cx="4114800" cy="34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chemeClr val="lt2"/>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36" name="Google Shape;36;p4"/>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4" title="left scallop shape"/>
          <p:cNvGrpSpPr/>
          <p:nvPr/>
        </p:nvGrpSpPr>
        <p:grpSpPr>
          <a:xfrm>
            <a:off x="0" y="0"/>
            <a:ext cx="2814638" cy="6858000"/>
            <a:chOff x="0" y="0"/>
            <a:chExt cx="2814638" cy="6858000"/>
          </a:xfrm>
        </p:grpSpPr>
        <p:sp>
          <p:nvSpPr>
            <p:cNvPr id="38" name="Google Shape;38;p4" title="left scallop shape"/>
            <p:cNvSpPr/>
            <p:nvPr/>
          </p:nvSpPr>
          <p:spPr>
            <a:xfrm>
              <a:off x="0" y="0"/>
              <a:ext cx="2814638" cy="6858000"/>
            </a:xfrm>
            <a:custGeom>
              <a:avLst/>
              <a:gdLst/>
              <a:ahLst/>
              <a:cxnLst/>
              <a:rect l="l" t="t" r="r" b="b"/>
              <a:pathLst>
                <a:path w="120000" h="120000" extrusionOk="0">
                  <a:moveTo>
                    <a:pt x="0" y="0"/>
                  </a:moveTo>
                  <a:lnTo>
                    <a:pt x="60304" y="0"/>
                  </a:lnTo>
                  <a:lnTo>
                    <a:pt x="61319" y="1555"/>
                  </a:lnTo>
                  <a:lnTo>
                    <a:pt x="62335" y="3083"/>
                  </a:lnTo>
                  <a:lnTo>
                    <a:pt x="63485" y="4583"/>
                  </a:lnTo>
                  <a:lnTo>
                    <a:pt x="64771" y="6027"/>
                  </a:lnTo>
                  <a:lnTo>
                    <a:pt x="66328" y="7388"/>
                  </a:lnTo>
                  <a:lnTo>
                    <a:pt x="68155" y="8666"/>
                  </a:lnTo>
                  <a:lnTo>
                    <a:pt x="70118" y="9750"/>
                  </a:lnTo>
                  <a:lnTo>
                    <a:pt x="72351" y="10750"/>
                  </a:lnTo>
                  <a:lnTo>
                    <a:pt x="74788" y="11722"/>
                  </a:lnTo>
                  <a:lnTo>
                    <a:pt x="77495" y="12666"/>
                  </a:lnTo>
                  <a:lnTo>
                    <a:pt x="80203" y="13527"/>
                  </a:lnTo>
                  <a:lnTo>
                    <a:pt x="83045" y="14444"/>
                  </a:lnTo>
                  <a:lnTo>
                    <a:pt x="85956" y="15305"/>
                  </a:lnTo>
                  <a:lnTo>
                    <a:pt x="88730" y="16222"/>
                  </a:lnTo>
                  <a:lnTo>
                    <a:pt x="91505" y="17138"/>
                  </a:lnTo>
                  <a:lnTo>
                    <a:pt x="94077" y="18083"/>
                  </a:lnTo>
                  <a:lnTo>
                    <a:pt x="96446" y="19083"/>
                  </a:lnTo>
                  <a:lnTo>
                    <a:pt x="98544" y="20138"/>
                  </a:lnTo>
                  <a:lnTo>
                    <a:pt x="100439" y="21250"/>
                  </a:lnTo>
                  <a:lnTo>
                    <a:pt x="101861" y="22444"/>
                  </a:lnTo>
                  <a:lnTo>
                    <a:pt x="102944" y="23777"/>
                  </a:lnTo>
                  <a:lnTo>
                    <a:pt x="103553" y="25194"/>
                  </a:lnTo>
                  <a:lnTo>
                    <a:pt x="103824" y="26666"/>
                  </a:lnTo>
                  <a:lnTo>
                    <a:pt x="103824" y="28138"/>
                  </a:lnTo>
                  <a:lnTo>
                    <a:pt x="103553" y="29666"/>
                  </a:lnTo>
                  <a:lnTo>
                    <a:pt x="103079" y="31250"/>
                  </a:lnTo>
                  <a:lnTo>
                    <a:pt x="102538" y="32805"/>
                  </a:lnTo>
                  <a:lnTo>
                    <a:pt x="102064" y="34361"/>
                  </a:lnTo>
                  <a:lnTo>
                    <a:pt x="101590" y="35916"/>
                  </a:lnTo>
                  <a:lnTo>
                    <a:pt x="101252" y="37500"/>
                  </a:lnTo>
                  <a:lnTo>
                    <a:pt x="101116" y="39027"/>
                  </a:lnTo>
                  <a:lnTo>
                    <a:pt x="101319" y="40500"/>
                  </a:lnTo>
                  <a:lnTo>
                    <a:pt x="101793" y="41972"/>
                  </a:lnTo>
                  <a:lnTo>
                    <a:pt x="102673" y="43333"/>
                  </a:lnTo>
                  <a:lnTo>
                    <a:pt x="103891" y="44722"/>
                  </a:lnTo>
                  <a:lnTo>
                    <a:pt x="105380" y="46083"/>
                  </a:lnTo>
                  <a:lnTo>
                    <a:pt x="107140" y="47444"/>
                  </a:lnTo>
                  <a:lnTo>
                    <a:pt x="109035" y="48805"/>
                  </a:lnTo>
                  <a:lnTo>
                    <a:pt x="110998" y="50194"/>
                  </a:lnTo>
                  <a:lnTo>
                    <a:pt x="112961" y="51527"/>
                  </a:lnTo>
                  <a:lnTo>
                    <a:pt x="114788" y="52916"/>
                  </a:lnTo>
                  <a:lnTo>
                    <a:pt x="116480" y="54277"/>
                  </a:lnTo>
                  <a:lnTo>
                    <a:pt x="117901" y="55722"/>
                  </a:lnTo>
                  <a:lnTo>
                    <a:pt x="119052" y="57138"/>
                  </a:lnTo>
                  <a:lnTo>
                    <a:pt x="119729" y="58555"/>
                  </a:lnTo>
                  <a:lnTo>
                    <a:pt x="120000" y="60000"/>
                  </a:lnTo>
                  <a:lnTo>
                    <a:pt x="119729" y="61444"/>
                  </a:lnTo>
                  <a:lnTo>
                    <a:pt x="119052" y="62861"/>
                  </a:lnTo>
                  <a:lnTo>
                    <a:pt x="117901" y="64277"/>
                  </a:lnTo>
                  <a:lnTo>
                    <a:pt x="116480" y="65722"/>
                  </a:lnTo>
                  <a:lnTo>
                    <a:pt x="114788" y="67083"/>
                  </a:lnTo>
                  <a:lnTo>
                    <a:pt x="112961" y="68472"/>
                  </a:lnTo>
                  <a:lnTo>
                    <a:pt x="110998" y="69805"/>
                  </a:lnTo>
                  <a:lnTo>
                    <a:pt x="109035" y="71194"/>
                  </a:lnTo>
                  <a:lnTo>
                    <a:pt x="107140" y="72555"/>
                  </a:lnTo>
                  <a:lnTo>
                    <a:pt x="105380" y="73916"/>
                  </a:lnTo>
                  <a:lnTo>
                    <a:pt x="103891" y="75277"/>
                  </a:lnTo>
                  <a:lnTo>
                    <a:pt x="102673" y="76666"/>
                  </a:lnTo>
                  <a:lnTo>
                    <a:pt x="101793" y="78027"/>
                  </a:lnTo>
                  <a:lnTo>
                    <a:pt x="101319" y="79500"/>
                  </a:lnTo>
                  <a:lnTo>
                    <a:pt x="101116" y="80972"/>
                  </a:lnTo>
                  <a:lnTo>
                    <a:pt x="101252" y="82500"/>
                  </a:lnTo>
                  <a:lnTo>
                    <a:pt x="101590" y="84083"/>
                  </a:lnTo>
                  <a:lnTo>
                    <a:pt x="102064" y="85638"/>
                  </a:lnTo>
                  <a:lnTo>
                    <a:pt x="102538" y="87194"/>
                  </a:lnTo>
                  <a:lnTo>
                    <a:pt x="103079" y="88750"/>
                  </a:lnTo>
                  <a:lnTo>
                    <a:pt x="103553" y="90333"/>
                  </a:lnTo>
                  <a:lnTo>
                    <a:pt x="103824" y="91861"/>
                  </a:lnTo>
                  <a:lnTo>
                    <a:pt x="103824" y="93333"/>
                  </a:lnTo>
                  <a:lnTo>
                    <a:pt x="103553" y="94805"/>
                  </a:lnTo>
                  <a:lnTo>
                    <a:pt x="102944" y="96222"/>
                  </a:lnTo>
                  <a:lnTo>
                    <a:pt x="101861" y="97555"/>
                  </a:lnTo>
                  <a:lnTo>
                    <a:pt x="100439" y="98750"/>
                  </a:lnTo>
                  <a:lnTo>
                    <a:pt x="98544" y="99861"/>
                  </a:lnTo>
                  <a:lnTo>
                    <a:pt x="96446" y="100916"/>
                  </a:lnTo>
                  <a:lnTo>
                    <a:pt x="94077" y="101916"/>
                  </a:lnTo>
                  <a:lnTo>
                    <a:pt x="91505" y="102861"/>
                  </a:lnTo>
                  <a:lnTo>
                    <a:pt x="88730" y="103777"/>
                  </a:lnTo>
                  <a:lnTo>
                    <a:pt x="85956" y="104694"/>
                  </a:lnTo>
                  <a:lnTo>
                    <a:pt x="83045" y="105555"/>
                  </a:lnTo>
                  <a:lnTo>
                    <a:pt x="80203" y="106472"/>
                  </a:lnTo>
                  <a:lnTo>
                    <a:pt x="77495" y="107333"/>
                  </a:lnTo>
                  <a:lnTo>
                    <a:pt x="74788" y="108277"/>
                  </a:lnTo>
                  <a:lnTo>
                    <a:pt x="72351" y="109250"/>
                  </a:lnTo>
                  <a:lnTo>
                    <a:pt x="70118" y="110250"/>
                  </a:lnTo>
                  <a:lnTo>
                    <a:pt x="68155" y="111333"/>
                  </a:lnTo>
                  <a:lnTo>
                    <a:pt x="66328" y="112611"/>
                  </a:lnTo>
                  <a:lnTo>
                    <a:pt x="64771" y="113972"/>
                  </a:lnTo>
                  <a:lnTo>
                    <a:pt x="63485" y="115416"/>
                  </a:lnTo>
                  <a:lnTo>
                    <a:pt x="62335" y="116916"/>
                  </a:lnTo>
                  <a:lnTo>
                    <a:pt x="61319" y="118444"/>
                  </a:lnTo>
                  <a:lnTo>
                    <a:pt x="60304" y="120000"/>
                  </a:lnTo>
                  <a:lnTo>
                    <a:pt x="0" y="120000"/>
                  </a:lnTo>
                  <a:lnTo>
                    <a:pt x="0" y="0"/>
                  </a:lnTo>
                  <a:close/>
                </a:path>
              </a:pathLst>
            </a:custGeom>
            <a:solidFill>
              <a:schemeClr val="lt2"/>
            </a:solidFill>
            <a:ln>
              <a:noFill/>
            </a:ln>
          </p:spPr>
        </p:sp>
        <p:sp>
          <p:nvSpPr>
            <p:cNvPr id="39" name="Google Shape;39;p4" title="left scallop inline"/>
            <p:cNvSpPr/>
            <p:nvPr/>
          </p:nvSpPr>
          <p:spPr>
            <a:xfrm>
              <a:off x="874382" y="0"/>
              <a:ext cx="1646238" cy="6858000"/>
            </a:xfrm>
            <a:custGeom>
              <a:avLst/>
              <a:gdLst/>
              <a:ahLst/>
              <a:cxnLst/>
              <a:rect l="l" t="t" r="r" b="b"/>
              <a:pathLst>
                <a:path w="120000" h="120000" extrusionOk="0">
                  <a:moveTo>
                    <a:pt x="0" y="0"/>
                  </a:moveTo>
                  <a:lnTo>
                    <a:pt x="19787" y="0"/>
                  </a:lnTo>
                  <a:lnTo>
                    <a:pt x="21755" y="1527"/>
                  </a:lnTo>
                  <a:lnTo>
                    <a:pt x="23606" y="3055"/>
                  </a:lnTo>
                  <a:lnTo>
                    <a:pt x="25458" y="4611"/>
                  </a:lnTo>
                  <a:lnTo>
                    <a:pt x="27078" y="6194"/>
                  </a:lnTo>
                  <a:lnTo>
                    <a:pt x="29045" y="7722"/>
                  </a:lnTo>
                  <a:lnTo>
                    <a:pt x="31128" y="9194"/>
                  </a:lnTo>
                  <a:lnTo>
                    <a:pt x="33789" y="10583"/>
                  </a:lnTo>
                  <a:lnTo>
                    <a:pt x="36914" y="11861"/>
                  </a:lnTo>
                  <a:lnTo>
                    <a:pt x="40385" y="12944"/>
                  </a:lnTo>
                  <a:lnTo>
                    <a:pt x="44204" y="13972"/>
                  </a:lnTo>
                  <a:lnTo>
                    <a:pt x="48601" y="14916"/>
                  </a:lnTo>
                  <a:lnTo>
                    <a:pt x="53230" y="15861"/>
                  </a:lnTo>
                  <a:lnTo>
                    <a:pt x="58090" y="16750"/>
                  </a:lnTo>
                  <a:lnTo>
                    <a:pt x="62950" y="17638"/>
                  </a:lnTo>
                  <a:lnTo>
                    <a:pt x="67926" y="18555"/>
                  </a:lnTo>
                  <a:lnTo>
                    <a:pt x="72671" y="19444"/>
                  </a:lnTo>
                  <a:lnTo>
                    <a:pt x="77184" y="20388"/>
                  </a:lnTo>
                  <a:lnTo>
                    <a:pt x="81350" y="21416"/>
                  </a:lnTo>
                  <a:lnTo>
                    <a:pt x="85168" y="22444"/>
                  </a:lnTo>
                  <a:lnTo>
                    <a:pt x="88293" y="23555"/>
                  </a:lnTo>
                  <a:lnTo>
                    <a:pt x="90954" y="24805"/>
                  </a:lnTo>
                  <a:lnTo>
                    <a:pt x="92574" y="26027"/>
                  </a:lnTo>
                  <a:lnTo>
                    <a:pt x="93616" y="27388"/>
                  </a:lnTo>
                  <a:lnTo>
                    <a:pt x="94079" y="28722"/>
                  </a:lnTo>
                  <a:lnTo>
                    <a:pt x="93963" y="30138"/>
                  </a:lnTo>
                  <a:lnTo>
                    <a:pt x="93500" y="31555"/>
                  </a:lnTo>
                  <a:lnTo>
                    <a:pt x="92921" y="33027"/>
                  </a:lnTo>
                  <a:lnTo>
                    <a:pt x="92111" y="34500"/>
                  </a:lnTo>
                  <a:lnTo>
                    <a:pt x="91186" y="35972"/>
                  </a:lnTo>
                  <a:lnTo>
                    <a:pt x="90491" y="37444"/>
                  </a:lnTo>
                  <a:lnTo>
                    <a:pt x="90028" y="38916"/>
                  </a:lnTo>
                  <a:lnTo>
                    <a:pt x="89681" y="40333"/>
                  </a:lnTo>
                  <a:lnTo>
                    <a:pt x="90028" y="41722"/>
                  </a:lnTo>
                  <a:lnTo>
                    <a:pt x="90723" y="43083"/>
                  </a:lnTo>
                  <a:lnTo>
                    <a:pt x="92227" y="44500"/>
                  </a:lnTo>
                  <a:lnTo>
                    <a:pt x="94541" y="45888"/>
                  </a:lnTo>
                  <a:lnTo>
                    <a:pt x="97319" y="47277"/>
                  </a:lnTo>
                  <a:lnTo>
                    <a:pt x="100443" y="48666"/>
                  </a:lnTo>
                  <a:lnTo>
                    <a:pt x="103683" y="50027"/>
                  </a:lnTo>
                  <a:lnTo>
                    <a:pt x="107155" y="51416"/>
                  </a:lnTo>
                  <a:lnTo>
                    <a:pt x="110279" y="52805"/>
                  </a:lnTo>
                  <a:lnTo>
                    <a:pt x="113404" y="54222"/>
                  </a:lnTo>
                  <a:lnTo>
                    <a:pt x="116065" y="55638"/>
                  </a:lnTo>
                  <a:lnTo>
                    <a:pt x="118148" y="57055"/>
                  </a:lnTo>
                  <a:lnTo>
                    <a:pt x="119305" y="58500"/>
                  </a:lnTo>
                  <a:lnTo>
                    <a:pt x="120000" y="60000"/>
                  </a:lnTo>
                  <a:lnTo>
                    <a:pt x="119305" y="61500"/>
                  </a:lnTo>
                  <a:lnTo>
                    <a:pt x="118148" y="62944"/>
                  </a:lnTo>
                  <a:lnTo>
                    <a:pt x="116065" y="64361"/>
                  </a:lnTo>
                  <a:lnTo>
                    <a:pt x="113404" y="65777"/>
                  </a:lnTo>
                  <a:lnTo>
                    <a:pt x="110279" y="67194"/>
                  </a:lnTo>
                  <a:lnTo>
                    <a:pt x="107155" y="68583"/>
                  </a:lnTo>
                  <a:lnTo>
                    <a:pt x="103683" y="69972"/>
                  </a:lnTo>
                  <a:lnTo>
                    <a:pt x="100443" y="71333"/>
                  </a:lnTo>
                  <a:lnTo>
                    <a:pt x="97319" y="72722"/>
                  </a:lnTo>
                  <a:lnTo>
                    <a:pt x="94541" y="74111"/>
                  </a:lnTo>
                  <a:lnTo>
                    <a:pt x="92227" y="75500"/>
                  </a:lnTo>
                  <a:lnTo>
                    <a:pt x="90723" y="76916"/>
                  </a:lnTo>
                  <a:lnTo>
                    <a:pt x="90028" y="78277"/>
                  </a:lnTo>
                  <a:lnTo>
                    <a:pt x="89681" y="79666"/>
                  </a:lnTo>
                  <a:lnTo>
                    <a:pt x="90028" y="81083"/>
                  </a:lnTo>
                  <a:lnTo>
                    <a:pt x="90491" y="82555"/>
                  </a:lnTo>
                  <a:lnTo>
                    <a:pt x="91186" y="84027"/>
                  </a:lnTo>
                  <a:lnTo>
                    <a:pt x="92111" y="85500"/>
                  </a:lnTo>
                  <a:lnTo>
                    <a:pt x="92921" y="86972"/>
                  </a:lnTo>
                  <a:lnTo>
                    <a:pt x="93500" y="88444"/>
                  </a:lnTo>
                  <a:lnTo>
                    <a:pt x="93963" y="89861"/>
                  </a:lnTo>
                  <a:lnTo>
                    <a:pt x="94079" y="91277"/>
                  </a:lnTo>
                  <a:lnTo>
                    <a:pt x="93616" y="92611"/>
                  </a:lnTo>
                  <a:lnTo>
                    <a:pt x="92574" y="93972"/>
                  </a:lnTo>
                  <a:lnTo>
                    <a:pt x="90954" y="95194"/>
                  </a:lnTo>
                  <a:lnTo>
                    <a:pt x="88293" y="96444"/>
                  </a:lnTo>
                  <a:lnTo>
                    <a:pt x="85168" y="97555"/>
                  </a:lnTo>
                  <a:lnTo>
                    <a:pt x="81350" y="98583"/>
                  </a:lnTo>
                  <a:lnTo>
                    <a:pt x="77184" y="99611"/>
                  </a:lnTo>
                  <a:lnTo>
                    <a:pt x="72671" y="100555"/>
                  </a:lnTo>
                  <a:lnTo>
                    <a:pt x="67926" y="101444"/>
                  </a:lnTo>
                  <a:lnTo>
                    <a:pt x="62950" y="102361"/>
                  </a:lnTo>
                  <a:lnTo>
                    <a:pt x="58090" y="103250"/>
                  </a:lnTo>
                  <a:lnTo>
                    <a:pt x="53230" y="104138"/>
                  </a:lnTo>
                  <a:lnTo>
                    <a:pt x="48601" y="105083"/>
                  </a:lnTo>
                  <a:lnTo>
                    <a:pt x="44204" y="106027"/>
                  </a:lnTo>
                  <a:lnTo>
                    <a:pt x="40385" y="107055"/>
                  </a:lnTo>
                  <a:lnTo>
                    <a:pt x="36914" y="108138"/>
                  </a:lnTo>
                  <a:lnTo>
                    <a:pt x="33789" y="109416"/>
                  </a:lnTo>
                  <a:lnTo>
                    <a:pt x="31128" y="110805"/>
                  </a:lnTo>
                  <a:lnTo>
                    <a:pt x="29045" y="112277"/>
                  </a:lnTo>
                  <a:lnTo>
                    <a:pt x="27078" y="113805"/>
                  </a:lnTo>
                  <a:lnTo>
                    <a:pt x="25458" y="115388"/>
                  </a:lnTo>
                  <a:lnTo>
                    <a:pt x="23606" y="116944"/>
                  </a:lnTo>
                  <a:lnTo>
                    <a:pt x="21755" y="118472"/>
                  </a:lnTo>
                  <a:lnTo>
                    <a:pt x="19787" y="120000"/>
                  </a:lnTo>
                  <a:lnTo>
                    <a:pt x="0" y="120000"/>
                  </a:lnTo>
                  <a:lnTo>
                    <a:pt x="1967" y="118833"/>
                  </a:lnTo>
                  <a:lnTo>
                    <a:pt x="3818" y="117555"/>
                  </a:lnTo>
                  <a:lnTo>
                    <a:pt x="5323" y="116194"/>
                  </a:lnTo>
                  <a:lnTo>
                    <a:pt x="6943" y="114750"/>
                  </a:lnTo>
                  <a:lnTo>
                    <a:pt x="8678" y="113194"/>
                  </a:lnTo>
                  <a:lnTo>
                    <a:pt x="10414" y="111638"/>
                  </a:lnTo>
                  <a:lnTo>
                    <a:pt x="12613" y="110111"/>
                  </a:lnTo>
                  <a:lnTo>
                    <a:pt x="14927" y="108583"/>
                  </a:lnTo>
                  <a:lnTo>
                    <a:pt x="18052" y="107083"/>
                  </a:lnTo>
                  <a:lnTo>
                    <a:pt x="21523" y="105666"/>
                  </a:lnTo>
                  <a:lnTo>
                    <a:pt x="25689" y="104333"/>
                  </a:lnTo>
                  <a:lnTo>
                    <a:pt x="30202" y="103138"/>
                  </a:lnTo>
                  <a:lnTo>
                    <a:pt x="35062" y="102000"/>
                  </a:lnTo>
                  <a:lnTo>
                    <a:pt x="40270" y="100944"/>
                  </a:lnTo>
                  <a:lnTo>
                    <a:pt x="45361" y="99972"/>
                  </a:lnTo>
                  <a:lnTo>
                    <a:pt x="50684" y="99027"/>
                  </a:lnTo>
                  <a:lnTo>
                    <a:pt x="55776" y="98083"/>
                  </a:lnTo>
                  <a:lnTo>
                    <a:pt x="60520" y="97194"/>
                  </a:lnTo>
                  <a:lnTo>
                    <a:pt x="64918" y="96277"/>
                  </a:lnTo>
                  <a:lnTo>
                    <a:pt x="68736" y="95388"/>
                  </a:lnTo>
                  <a:lnTo>
                    <a:pt x="71745" y="94444"/>
                  </a:lnTo>
                  <a:lnTo>
                    <a:pt x="73828" y="93527"/>
                  </a:lnTo>
                  <a:lnTo>
                    <a:pt x="74869" y="92666"/>
                  </a:lnTo>
                  <a:lnTo>
                    <a:pt x="75448" y="91722"/>
                  </a:lnTo>
                  <a:lnTo>
                    <a:pt x="75679" y="90694"/>
                  </a:lnTo>
                  <a:lnTo>
                    <a:pt x="75332" y="89555"/>
                  </a:lnTo>
                  <a:lnTo>
                    <a:pt x="74869" y="88361"/>
                  </a:lnTo>
                  <a:lnTo>
                    <a:pt x="74291" y="87138"/>
                  </a:lnTo>
                  <a:lnTo>
                    <a:pt x="73712" y="85861"/>
                  </a:lnTo>
                  <a:lnTo>
                    <a:pt x="72439" y="83916"/>
                  </a:lnTo>
                  <a:lnTo>
                    <a:pt x="71745" y="82000"/>
                  </a:lnTo>
                  <a:lnTo>
                    <a:pt x="71282" y="80027"/>
                  </a:lnTo>
                  <a:lnTo>
                    <a:pt x="71513" y="78027"/>
                  </a:lnTo>
                  <a:lnTo>
                    <a:pt x="72671" y="76027"/>
                  </a:lnTo>
                  <a:lnTo>
                    <a:pt x="74291" y="74472"/>
                  </a:lnTo>
                  <a:lnTo>
                    <a:pt x="76489" y="72944"/>
                  </a:lnTo>
                  <a:lnTo>
                    <a:pt x="79267" y="71500"/>
                  </a:lnTo>
                  <a:lnTo>
                    <a:pt x="82275" y="70027"/>
                  </a:lnTo>
                  <a:lnTo>
                    <a:pt x="85515" y="68666"/>
                  </a:lnTo>
                  <a:lnTo>
                    <a:pt x="88756" y="67305"/>
                  </a:lnTo>
                  <a:lnTo>
                    <a:pt x="91533" y="66138"/>
                  </a:lnTo>
                  <a:lnTo>
                    <a:pt x="94079" y="65055"/>
                  </a:lnTo>
                  <a:lnTo>
                    <a:pt x="96509" y="63972"/>
                  </a:lnTo>
                  <a:lnTo>
                    <a:pt x="98476" y="62916"/>
                  </a:lnTo>
                  <a:lnTo>
                    <a:pt x="99980" y="61888"/>
                  </a:lnTo>
                  <a:lnTo>
                    <a:pt x="101022" y="60944"/>
                  </a:lnTo>
                  <a:lnTo>
                    <a:pt x="101369" y="60000"/>
                  </a:lnTo>
                  <a:lnTo>
                    <a:pt x="101022" y="59055"/>
                  </a:lnTo>
                  <a:lnTo>
                    <a:pt x="99980" y="58111"/>
                  </a:lnTo>
                  <a:lnTo>
                    <a:pt x="98476" y="57083"/>
                  </a:lnTo>
                  <a:lnTo>
                    <a:pt x="96509" y="56027"/>
                  </a:lnTo>
                  <a:lnTo>
                    <a:pt x="94079" y="54944"/>
                  </a:lnTo>
                  <a:lnTo>
                    <a:pt x="91533" y="53861"/>
                  </a:lnTo>
                  <a:lnTo>
                    <a:pt x="88756" y="52694"/>
                  </a:lnTo>
                  <a:lnTo>
                    <a:pt x="85515" y="51333"/>
                  </a:lnTo>
                  <a:lnTo>
                    <a:pt x="82275" y="49972"/>
                  </a:lnTo>
                  <a:lnTo>
                    <a:pt x="79267" y="48500"/>
                  </a:lnTo>
                  <a:lnTo>
                    <a:pt x="76489" y="47055"/>
                  </a:lnTo>
                  <a:lnTo>
                    <a:pt x="74291" y="45527"/>
                  </a:lnTo>
                  <a:lnTo>
                    <a:pt x="72671" y="43972"/>
                  </a:lnTo>
                  <a:lnTo>
                    <a:pt x="71513" y="41972"/>
                  </a:lnTo>
                  <a:lnTo>
                    <a:pt x="71282" y="39972"/>
                  </a:lnTo>
                  <a:lnTo>
                    <a:pt x="71745" y="38000"/>
                  </a:lnTo>
                  <a:lnTo>
                    <a:pt x="72439" y="36083"/>
                  </a:lnTo>
                  <a:lnTo>
                    <a:pt x="73712" y="34138"/>
                  </a:lnTo>
                  <a:lnTo>
                    <a:pt x="74291" y="32861"/>
                  </a:lnTo>
                  <a:lnTo>
                    <a:pt x="74869" y="31638"/>
                  </a:lnTo>
                  <a:lnTo>
                    <a:pt x="75332" y="30444"/>
                  </a:lnTo>
                  <a:lnTo>
                    <a:pt x="75679" y="29305"/>
                  </a:lnTo>
                  <a:lnTo>
                    <a:pt x="75448" y="28277"/>
                  </a:lnTo>
                  <a:lnTo>
                    <a:pt x="74869" y="27333"/>
                  </a:lnTo>
                  <a:lnTo>
                    <a:pt x="73828" y="26472"/>
                  </a:lnTo>
                  <a:lnTo>
                    <a:pt x="71745" y="25555"/>
                  </a:lnTo>
                  <a:lnTo>
                    <a:pt x="68736" y="24611"/>
                  </a:lnTo>
                  <a:lnTo>
                    <a:pt x="64918" y="23722"/>
                  </a:lnTo>
                  <a:lnTo>
                    <a:pt x="60520" y="22833"/>
                  </a:lnTo>
                  <a:lnTo>
                    <a:pt x="55776" y="21916"/>
                  </a:lnTo>
                  <a:lnTo>
                    <a:pt x="50684" y="20972"/>
                  </a:lnTo>
                  <a:lnTo>
                    <a:pt x="45361" y="20027"/>
                  </a:lnTo>
                  <a:lnTo>
                    <a:pt x="40270" y="19055"/>
                  </a:lnTo>
                  <a:lnTo>
                    <a:pt x="35062" y="18000"/>
                  </a:lnTo>
                  <a:lnTo>
                    <a:pt x="30202" y="16861"/>
                  </a:lnTo>
                  <a:lnTo>
                    <a:pt x="25689" y="15666"/>
                  </a:lnTo>
                  <a:lnTo>
                    <a:pt x="21523" y="14333"/>
                  </a:lnTo>
                  <a:lnTo>
                    <a:pt x="18052" y="12916"/>
                  </a:lnTo>
                  <a:lnTo>
                    <a:pt x="14927" y="11416"/>
                  </a:lnTo>
                  <a:lnTo>
                    <a:pt x="12613" y="9888"/>
                  </a:lnTo>
                  <a:lnTo>
                    <a:pt x="10414" y="8361"/>
                  </a:lnTo>
                  <a:lnTo>
                    <a:pt x="8678" y="6805"/>
                  </a:lnTo>
                  <a:lnTo>
                    <a:pt x="6943" y="5250"/>
                  </a:lnTo>
                  <a:lnTo>
                    <a:pt x="5323" y="3805"/>
                  </a:lnTo>
                  <a:lnTo>
                    <a:pt x="3818" y="2444"/>
                  </a:lnTo>
                  <a:lnTo>
                    <a:pt x="1967" y="1166"/>
                  </a:lnTo>
                  <a:lnTo>
                    <a:pt x="0" y="0"/>
                  </a:lnTo>
                  <a:lnTo>
                    <a:pt x="0" y="0"/>
                  </a:lnTo>
                  <a:close/>
                </a:path>
              </a:pathLst>
            </a:custGeom>
            <a:solidFill>
              <a:schemeClr val="accent1"/>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1251678" y="382385"/>
            <a:ext cx="10178322" cy="1492132"/>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2"/>
              </a:buClr>
              <a:buSzPts val="1400"/>
              <a:buFont typeface="Impact"/>
              <a:buNone/>
              <a:defRPr sz="5100" b="0" i="0" u="none" strike="noStrike" cap="none">
                <a:solidFill>
                  <a:schemeClr val="dk2"/>
                </a:solidFill>
                <a:latin typeface="Impact"/>
                <a:ea typeface="Impact"/>
                <a:cs typeface="Impact"/>
                <a:sym typeface="Impac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5"/>
          <p:cNvSpPr txBox="1">
            <a:spLocks noGrp="1"/>
          </p:cNvSpPr>
          <p:nvPr>
            <p:ph type="body" idx="1"/>
          </p:nvPr>
        </p:nvSpPr>
        <p:spPr>
          <a:xfrm>
            <a:off x="1257300" y="2286000"/>
            <a:ext cx="4800600" cy="3619500"/>
          </a:xfrm>
          <a:prstGeom prst="rect">
            <a:avLst/>
          </a:prstGeom>
          <a:noFill/>
          <a:ln>
            <a:noFill/>
          </a:ln>
        </p:spPr>
        <p:txBody>
          <a:bodyPr spcFirstLastPara="1" wrap="square" lIns="91425" tIns="91425" rIns="91425" bIns="91425" anchor="t" anchorCtr="0">
            <a:noAutofit/>
          </a:bodyPr>
          <a:lstStyle>
            <a:lvl1pPr marL="457200" marR="0" lvl="0" indent="-355600" algn="l">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42900" algn="l">
              <a:lnSpc>
                <a:spcPct val="110000"/>
              </a:lnSpc>
              <a:spcBef>
                <a:spcPts val="700"/>
              </a:spcBef>
              <a:spcAft>
                <a:spcPts val="0"/>
              </a:spcAft>
              <a:buClr>
                <a:schemeClr val="dk2"/>
              </a:buClr>
              <a:buSzPts val="1800"/>
              <a:buFont typeface="Cabin"/>
              <a:buChar char="–"/>
              <a:defRPr sz="1800" b="0" i="0" u="none" strike="noStrike" cap="none">
                <a:solidFill>
                  <a:srgbClr val="595959"/>
                </a:solidFill>
                <a:latin typeface="Cabin"/>
                <a:ea typeface="Cabin"/>
                <a:cs typeface="Cabin"/>
                <a:sym typeface="Cabin"/>
              </a:defRPr>
            </a:lvl2pPr>
            <a:lvl3pPr marL="1371600" marR="0" lvl="2" indent="-330200" algn="l">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Cabin"/>
                <a:ea typeface="Cabin"/>
                <a:cs typeface="Cabin"/>
                <a:sym typeface="Cabin"/>
              </a:defRPr>
            </a:lvl3pPr>
            <a:lvl4pPr marL="1828800" marR="0" lvl="3"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4pPr>
            <a:lvl5pPr marL="2286000" marR="0" lvl="4"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5pPr>
            <a:lvl6pPr marL="2743200" marR="0" lvl="5"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6pPr>
            <a:lvl7pPr marL="3200400" marR="0" lvl="6"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7pPr>
            <a:lvl8pPr marL="3657600" marR="0" lvl="7"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8pPr>
            <a:lvl9pPr marL="4114800" marR="0" lvl="8"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43" name="Google Shape;43;p5"/>
          <p:cNvSpPr txBox="1">
            <a:spLocks noGrp="1"/>
          </p:cNvSpPr>
          <p:nvPr>
            <p:ph type="body" idx="2"/>
          </p:nvPr>
        </p:nvSpPr>
        <p:spPr>
          <a:xfrm>
            <a:off x="6647796" y="2286000"/>
            <a:ext cx="4800600" cy="3619500"/>
          </a:xfrm>
          <a:prstGeom prst="rect">
            <a:avLst/>
          </a:prstGeom>
          <a:noFill/>
          <a:ln>
            <a:noFill/>
          </a:ln>
        </p:spPr>
        <p:txBody>
          <a:bodyPr spcFirstLastPara="1" wrap="square" lIns="91425" tIns="91425" rIns="91425" bIns="91425" anchor="t" anchorCtr="0">
            <a:noAutofit/>
          </a:bodyPr>
          <a:lstStyle>
            <a:lvl1pPr marL="457200" marR="0" lvl="0" indent="-355600" algn="l">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42900" algn="l">
              <a:lnSpc>
                <a:spcPct val="110000"/>
              </a:lnSpc>
              <a:spcBef>
                <a:spcPts val="700"/>
              </a:spcBef>
              <a:spcAft>
                <a:spcPts val="0"/>
              </a:spcAft>
              <a:buClr>
                <a:schemeClr val="dk2"/>
              </a:buClr>
              <a:buSzPts val="1800"/>
              <a:buFont typeface="Cabin"/>
              <a:buChar char="–"/>
              <a:defRPr sz="1800" b="0" i="0" u="none" strike="noStrike" cap="none">
                <a:solidFill>
                  <a:srgbClr val="595959"/>
                </a:solidFill>
                <a:latin typeface="Cabin"/>
                <a:ea typeface="Cabin"/>
                <a:cs typeface="Cabin"/>
                <a:sym typeface="Cabin"/>
              </a:defRPr>
            </a:lvl2pPr>
            <a:lvl3pPr marL="1371600" marR="0" lvl="2" indent="-330200" algn="l">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Cabin"/>
                <a:ea typeface="Cabin"/>
                <a:cs typeface="Cabin"/>
                <a:sym typeface="Cabin"/>
              </a:defRPr>
            </a:lvl3pPr>
            <a:lvl4pPr marL="1828800" marR="0" lvl="3"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4pPr>
            <a:lvl5pPr marL="2286000" marR="0" lvl="4"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5pPr>
            <a:lvl6pPr marL="2743200" marR="0" lvl="5"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6pPr>
            <a:lvl7pPr marL="3200400" marR="0" lvl="6"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7pPr>
            <a:lvl8pPr marL="3657600" marR="0" lvl="7"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8pPr>
            <a:lvl9pPr marL="4114800" marR="0" lvl="8"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44" name="Google Shape;44;p5"/>
          <p:cNvSpPr txBox="1">
            <a:spLocks noGrp="1"/>
          </p:cNvSpPr>
          <p:nvPr>
            <p:ph type="dt" idx="10"/>
          </p:nvPr>
        </p:nvSpPr>
        <p:spPr>
          <a:xfrm>
            <a:off x="1251678" y="6375679"/>
            <a:ext cx="2329722" cy="34846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5" name="Google Shape;45;p5"/>
          <p:cNvSpPr txBox="1">
            <a:spLocks noGrp="1"/>
          </p:cNvSpPr>
          <p:nvPr>
            <p:ph type="ftr" idx="11"/>
          </p:nvPr>
        </p:nvSpPr>
        <p:spPr>
          <a:xfrm>
            <a:off x="4038600" y="6375679"/>
            <a:ext cx="4114800" cy="34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6" name="Google Shape;46;p5"/>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1252728" y="381000"/>
            <a:ext cx="10172700" cy="1493517"/>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2"/>
              </a:buClr>
              <a:buSzPts val="1400"/>
              <a:buFont typeface="Impact"/>
              <a:buNone/>
              <a:defRPr sz="5100" b="0" i="0" u="none" strike="noStrike" cap="none">
                <a:solidFill>
                  <a:schemeClr val="dk2"/>
                </a:solidFill>
                <a:latin typeface="Impact"/>
                <a:ea typeface="Impact"/>
                <a:cs typeface="Impact"/>
                <a:sym typeface="Impac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6"/>
          <p:cNvSpPr txBox="1">
            <a:spLocks noGrp="1"/>
          </p:cNvSpPr>
          <p:nvPr>
            <p:ph type="body" idx="1"/>
          </p:nvPr>
        </p:nvSpPr>
        <p:spPr>
          <a:xfrm>
            <a:off x="1251678" y="2199633"/>
            <a:ext cx="4800600" cy="632529"/>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700"/>
              </a:spcBef>
              <a:spcAft>
                <a:spcPts val="0"/>
              </a:spcAft>
              <a:buClr>
                <a:schemeClr val="dk2"/>
              </a:buClr>
              <a:buSzPts val="2000"/>
              <a:buFont typeface="Arial"/>
              <a:buNone/>
              <a:defRPr sz="1900" b="1" i="0" u="none" strike="noStrike" cap="none">
                <a:solidFill>
                  <a:schemeClr val="dk2"/>
                </a:solidFill>
                <a:latin typeface="Cabin"/>
                <a:ea typeface="Cabin"/>
                <a:cs typeface="Cabin"/>
                <a:sym typeface="Cabin"/>
              </a:defRPr>
            </a:lvl1pPr>
            <a:lvl2pPr marL="914400" marR="0" lvl="1" indent="-228600" algn="l">
              <a:lnSpc>
                <a:spcPct val="110000"/>
              </a:lnSpc>
              <a:spcBef>
                <a:spcPts val="700"/>
              </a:spcBef>
              <a:spcAft>
                <a:spcPts val="0"/>
              </a:spcAft>
              <a:buClr>
                <a:schemeClr val="dk2"/>
              </a:buClr>
              <a:buSzPts val="1800"/>
              <a:buFont typeface="Cabin"/>
              <a:buNone/>
              <a:defRPr sz="1900" b="1" i="0" u="none" strike="noStrike" cap="none">
                <a:solidFill>
                  <a:srgbClr val="595959"/>
                </a:solidFill>
                <a:latin typeface="Cabin"/>
                <a:ea typeface="Cabin"/>
                <a:cs typeface="Cabin"/>
                <a:sym typeface="Cabin"/>
              </a:defRPr>
            </a:lvl2pPr>
            <a:lvl3pPr marL="1371600" marR="0" lvl="2" indent="-228600" algn="l">
              <a:lnSpc>
                <a:spcPct val="110000"/>
              </a:lnSpc>
              <a:spcBef>
                <a:spcPts val="700"/>
              </a:spcBef>
              <a:spcAft>
                <a:spcPts val="0"/>
              </a:spcAft>
              <a:buClr>
                <a:schemeClr val="dk2"/>
              </a:buClr>
              <a:buSzPts val="1600"/>
              <a:buFont typeface="Arial"/>
              <a:buNone/>
              <a:defRPr sz="1800" b="1" i="0" u="none" strike="noStrike" cap="none">
                <a:solidFill>
                  <a:srgbClr val="595959"/>
                </a:solidFill>
                <a:latin typeface="Cabin"/>
                <a:ea typeface="Cabin"/>
                <a:cs typeface="Cabin"/>
                <a:sym typeface="Cabin"/>
              </a:defRPr>
            </a:lvl3pPr>
            <a:lvl4pPr marL="1828800" marR="0" lvl="3" indent="-228600" algn="l">
              <a:lnSpc>
                <a:spcPct val="110000"/>
              </a:lnSpc>
              <a:spcBef>
                <a:spcPts val="700"/>
              </a:spcBef>
              <a:spcAft>
                <a:spcPts val="0"/>
              </a:spcAft>
              <a:buClr>
                <a:schemeClr val="dk2"/>
              </a:buClr>
              <a:buSzPts val="1400"/>
              <a:buFont typeface="Cabin"/>
              <a:buNone/>
              <a:defRPr sz="1600" b="1" i="0" u="none" strike="noStrike" cap="none">
                <a:solidFill>
                  <a:srgbClr val="595959"/>
                </a:solidFill>
                <a:latin typeface="Cabin"/>
                <a:ea typeface="Cabin"/>
                <a:cs typeface="Cabin"/>
                <a:sym typeface="Cabin"/>
              </a:defRPr>
            </a:lvl4pPr>
            <a:lvl5pPr marL="2286000" marR="0" lvl="4" indent="-228600" algn="l">
              <a:lnSpc>
                <a:spcPct val="110000"/>
              </a:lnSpc>
              <a:spcBef>
                <a:spcPts val="700"/>
              </a:spcBef>
              <a:spcAft>
                <a:spcPts val="0"/>
              </a:spcAft>
              <a:buClr>
                <a:schemeClr val="dk2"/>
              </a:buClr>
              <a:buSzPts val="1400"/>
              <a:buFont typeface="Arial"/>
              <a:buNone/>
              <a:defRPr sz="1600" b="1" i="0" u="none" strike="noStrike" cap="none">
                <a:solidFill>
                  <a:srgbClr val="595959"/>
                </a:solidFill>
                <a:latin typeface="Cabin"/>
                <a:ea typeface="Cabin"/>
                <a:cs typeface="Cabin"/>
                <a:sym typeface="Cabin"/>
              </a:defRPr>
            </a:lvl5pPr>
            <a:lvl6pPr marL="2743200" marR="0" lvl="5" indent="-228600" algn="l">
              <a:lnSpc>
                <a:spcPct val="110000"/>
              </a:lnSpc>
              <a:spcBef>
                <a:spcPts val="700"/>
              </a:spcBef>
              <a:spcAft>
                <a:spcPts val="0"/>
              </a:spcAft>
              <a:buClr>
                <a:schemeClr val="dk2"/>
              </a:buClr>
              <a:buSzPts val="1400"/>
              <a:buFont typeface="Cabin"/>
              <a:buNone/>
              <a:defRPr sz="1600" b="1" i="0" u="none" strike="noStrike" cap="none">
                <a:solidFill>
                  <a:srgbClr val="595959"/>
                </a:solidFill>
                <a:latin typeface="Cabin"/>
                <a:ea typeface="Cabin"/>
                <a:cs typeface="Cabin"/>
                <a:sym typeface="Cabin"/>
              </a:defRPr>
            </a:lvl6pPr>
            <a:lvl7pPr marL="3200400" marR="0" lvl="6" indent="-228600" algn="l">
              <a:lnSpc>
                <a:spcPct val="110000"/>
              </a:lnSpc>
              <a:spcBef>
                <a:spcPts val="700"/>
              </a:spcBef>
              <a:spcAft>
                <a:spcPts val="0"/>
              </a:spcAft>
              <a:buClr>
                <a:schemeClr val="dk2"/>
              </a:buClr>
              <a:buSzPts val="1400"/>
              <a:buFont typeface="Arial"/>
              <a:buNone/>
              <a:defRPr sz="1600" b="1" i="0" u="none" strike="noStrike" cap="none">
                <a:solidFill>
                  <a:srgbClr val="595959"/>
                </a:solidFill>
                <a:latin typeface="Cabin"/>
                <a:ea typeface="Cabin"/>
                <a:cs typeface="Cabin"/>
                <a:sym typeface="Cabin"/>
              </a:defRPr>
            </a:lvl7pPr>
            <a:lvl8pPr marL="3657600" marR="0" lvl="7" indent="-228600" algn="l">
              <a:lnSpc>
                <a:spcPct val="110000"/>
              </a:lnSpc>
              <a:spcBef>
                <a:spcPts val="700"/>
              </a:spcBef>
              <a:spcAft>
                <a:spcPts val="0"/>
              </a:spcAft>
              <a:buClr>
                <a:schemeClr val="dk2"/>
              </a:buClr>
              <a:buSzPts val="1400"/>
              <a:buFont typeface="Cabin"/>
              <a:buNone/>
              <a:defRPr sz="1600" b="1" i="0" u="none" strike="noStrike" cap="none">
                <a:solidFill>
                  <a:srgbClr val="595959"/>
                </a:solidFill>
                <a:latin typeface="Cabin"/>
                <a:ea typeface="Cabin"/>
                <a:cs typeface="Cabin"/>
                <a:sym typeface="Cabin"/>
              </a:defRPr>
            </a:lvl8pPr>
            <a:lvl9pPr marL="4114800" marR="0" lvl="8" indent="-228600" algn="l">
              <a:lnSpc>
                <a:spcPct val="110000"/>
              </a:lnSpc>
              <a:spcBef>
                <a:spcPts val="700"/>
              </a:spcBef>
              <a:spcAft>
                <a:spcPts val="0"/>
              </a:spcAft>
              <a:buClr>
                <a:schemeClr val="dk2"/>
              </a:buClr>
              <a:buSzPts val="1400"/>
              <a:buFont typeface="Arial"/>
              <a:buNone/>
              <a:defRPr sz="1600" b="1" i="0" u="none" strike="noStrike" cap="none">
                <a:solidFill>
                  <a:srgbClr val="595959"/>
                </a:solidFill>
                <a:latin typeface="Cabin"/>
                <a:ea typeface="Cabin"/>
                <a:cs typeface="Cabin"/>
                <a:sym typeface="Cabin"/>
              </a:defRPr>
            </a:lvl9pPr>
          </a:lstStyle>
          <a:p>
            <a:endParaRPr/>
          </a:p>
        </p:txBody>
      </p:sp>
      <p:sp>
        <p:nvSpPr>
          <p:cNvPr id="50" name="Google Shape;50;p6"/>
          <p:cNvSpPr txBox="1">
            <a:spLocks noGrp="1"/>
          </p:cNvSpPr>
          <p:nvPr>
            <p:ph type="body" idx="2"/>
          </p:nvPr>
        </p:nvSpPr>
        <p:spPr>
          <a:xfrm>
            <a:off x="1257300" y="2909102"/>
            <a:ext cx="4800600" cy="2996398"/>
          </a:xfrm>
          <a:prstGeom prst="rect">
            <a:avLst/>
          </a:prstGeom>
          <a:noFill/>
          <a:ln>
            <a:noFill/>
          </a:ln>
        </p:spPr>
        <p:txBody>
          <a:bodyPr spcFirstLastPara="1" wrap="square" lIns="91425" tIns="91425" rIns="91425" bIns="91425" anchor="t" anchorCtr="0">
            <a:noAutofit/>
          </a:bodyPr>
          <a:lstStyle>
            <a:lvl1pPr marL="457200" marR="0" lvl="0" indent="-355600" algn="l">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42900" algn="l">
              <a:lnSpc>
                <a:spcPct val="110000"/>
              </a:lnSpc>
              <a:spcBef>
                <a:spcPts val="700"/>
              </a:spcBef>
              <a:spcAft>
                <a:spcPts val="0"/>
              </a:spcAft>
              <a:buClr>
                <a:schemeClr val="dk2"/>
              </a:buClr>
              <a:buSzPts val="1800"/>
              <a:buFont typeface="Cabin"/>
              <a:buChar char="–"/>
              <a:defRPr sz="1800" b="0" i="0" u="none" strike="noStrike" cap="none">
                <a:solidFill>
                  <a:srgbClr val="595959"/>
                </a:solidFill>
                <a:latin typeface="Cabin"/>
                <a:ea typeface="Cabin"/>
                <a:cs typeface="Cabin"/>
                <a:sym typeface="Cabin"/>
              </a:defRPr>
            </a:lvl2pPr>
            <a:lvl3pPr marL="1371600" marR="0" lvl="2" indent="-330200" algn="l">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Cabin"/>
                <a:ea typeface="Cabin"/>
                <a:cs typeface="Cabin"/>
                <a:sym typeface="Cabin"/>
              </a:defRPr>
            </a:lvl3pPr>
            <a:lvl4pPr marL="1828800" marR="0" lvl="3"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4pPr>
            <a:lvl5pPr marL="2286000" marR="0" lvl="4"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5pPr>
            <a:lvl6pPr marL="2743200" marR="0" lvl="5"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6pPr>
            <a:lvl7pPr marL="3200400" marR="0" lvl="6"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7pPr>
            <a:lvl8pPr marL="3657600" marR="0" lvl="7"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8pPr>
            <a:lvl9pPr marL="4114800" marR="0" lvl="8"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51" name="Google Shape;51;p6"/>
          <p:cNvSpPr txBox="1">
            <a:spLocks noGrp="1"/>
          </p:cNvSpPr>
          <p:nvPr>
            <p:ph type="body" idx="3"/>
          </p:nvPr>
        </p:nvSpPr>
        <p:spPr>
          <a:xfrm>
            <a:off x="6633864" y="2199633"/>
            <a:ext cx="4800600" cy="632529"/>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700"/>
              </a:spcBef>
              <a:spcAft>
                <a:spcPts val="0"/>
              </a:spcAft>
              <a:buClr>
                <a:schemeClr val="dk2"/>
              </a:buClr>
              <a:buSzPts val="2000"/>
              <a:buFont typeface="Arial"/>
              <a:buNone/>
              <a:defRPr sz="1900" b="1" i="0" u="none" strike="noStrike" cap="none">
                <a:solidFill>
                  <a:schemeClr val="dk2"/>
                </a:solidFill>
                <a:latin typeface="Cabin"/>
                <a:ea typeface="Cabin"/>
                <a:cs typeface="Cabin"/>
                <a:sym typeface="Cabin"/>
              </a:defRPr>
            </a:lvl1pPr>
            <a:lvl2pPr marL="914400" marR="0" lvl="1" indent="-228600" algn="l">
              <a:lnSpc>
                <a:spcPct val="110000"/>
              </a:lnSpc>
              <a:spcBef>
                <a:spcPts val="700"/>
              </a:spcBef>
              <a:spcAft>
                <a:spcPts val="0"/>
              </a:spcAft>
              <a:buClr>
                <a:schemeClr val="dk2"/>
              </a:buClr>
              <a:buSzPts val="1800"/>
              <a:buFont typeface="Cabin"/>
              <a:buNone/>
              <a:defRPr sz="1900" b="1" i="0" u="none" strike="noStrike" cap="none">
                <a:solidFill>
                  <a:srgbClr val="595959"/>
                </a:solidFill>
                <a:latin typeface="Cabin"/>
                <a:ea typeface="Cabin"/>
                <a:cs typeface="Cabin"/>
                <a:sym typeface="Cabin"/>
              </a:defRPr>
            </a:lvl2pPr>
            <a:lvl3pPr marL="1371600" marR="0" lvl="2" indent="-228600" algn="l">
              <a:lnSpc>
                <a:spcPct val="110000"/>
              </a:lnSpc>
              <a:spcBef>
                <a:spcPts val="700"/>
              </a:spcBef>
              <a:spcAft>
                <a:spcPts val="0"/>
              </a:spcAft>
              <a:buClr>
                <a:schemeClr val="dk2"/>
              </a:buClr>
              <a:buSzPts val="1600"/>
              <a:buFont typeface="Arial"/>
              <a:buNone/>
              <a:defRPr sz="1800" b="1" i="0" u="none" strike="noStrike" cap="none">
                <a:solidFill>
                  <a:srgbClr val="595959"/>
                </a:solidFill>
                <a:latin typeface="Cabin"/>
                <a:ea typeface="Cabin"/>
                <a:cs typeface="Cabin"/>
                <a:sym typeface="Cabin"/>
              </a:defRPr>
            </a:lvl3pPr>
            <a:lvl4pPr marL="1828800" marR="0" lvl="3" indent="-228600" algn="l">
              <a:lnSpc>
                <a:spcPct val="110000"/>
              </a:lnSpc>
              <a:spcBef>
                <a:spcPts val="700"/>
              </a:spcBef>
              <a:spcAft>
                <a:spcPts val="0"/>
              </a:spcAft>
              <a:buClr>
                <a:schemeClr val="dk2"/>
              </a:buClr>
              <a:buSzPts val="1400"/>
              <a:buFont typeface="Cabin"/>
              <a:buNone/>
              <a:defRPr sz="1600" b="1" i="0" u="none" strike="noStrike" cap="none">
                <a:solidFill>
                  <a:srgbClr val="595959"/>
                </a:solidFill>
                <a:latin typeface="Cabin"/>
                <a:ea typeface="Cabin"/>
                <a:cs typeface="Cabin"/>
                <a:sym typeface="Cabin"/>
              </a:defRPr>
            </a:lvl4pPr>
            <a:lvl5pPr marL="2286000" marR="0" lvl="4" indent="-228600" algn="l">
              <a:lnSpc>
                <a:spcPct val="110000"/>
              </a:lnSpc>
              <a:spcBef>
                <a:spcPts val="700"/>
              </a:spcBef>
              <a:spcAft>
                <a:spcPts val="0"/>
              </a:spcAft>
              <a:buClr>
                <a:schemeClr val="dk2"/>
              </a:buClr>
              <a:buSzPts val="1400"/>
              <a:buFont typeface="Arial"/>
              <a:buNone/>
              <a:defRPr sz="1600" b="1" i="0" u="none" strike="noStrike" cap="none">
                <a:solidFill>
                  <a:srgbClr val="595959"/>
                </a:solidFill>
                <a:latin typeface="Cabin"/>
                <a:ea typeface="Cabin"/>
                <a:cs typeface="Cabin"/>
                <a:sym typeface="Cabin"/>
              </a:defRPr>
            </a:lvl5pPr>
            <a:lvl6pPr marL="2743200" marR="0" lvl="5" indent="-228600" algn="l">
              <a:lnSpc>
                <a:spcPct val="110000"/>
              </a:lnSpc>
              <a:spcBef>
                <a:spcPts val="700"/>
              </a:spcBef>
              <a:spcAft>
                <a:spcPts val="0"/>
              </a:spcAft>
              <a:buClr>
                <a:schemeClr val="dk2"/>
              </a:buClr>
              <a:buSzPts val="1400"/>
              <a:buFont typeface="Cabin"/>
              <a:buNone/>
              <a:defRPr sz="1600" b="1" i="0" u="none" strike="noStrike" cap="none">
                <a:solidFill>
                  <a:srgbClr val="595959"/>
                </a:solidFill>
                <a:latin typeface="Cabin"/>
                <a:ea typeface="Cabin"/>
                <a:cs typeface="Cabin"/>
                <a:sym typeface="Cabin"/>
              </a:defRPr>
            </a:lvl6pPr>
            <a:lvl7pPr marL="3200400" marR="0" lvl="6" indent="-228600" algn="l">
              <a:lnSpc>
                <a:spcPct val="110000"/>
              </a:lnSpc>
              <a:spcBef>
                <a:spcPts val="700"/>
              </a:spcBef>
              <a:spcAft>
                <a:spcPts val="0"/>
              </a:spcAft>
              <a:buClr>
                <a:schemeClr val="dk2"/>
              </a:buClr>
              <a:buSzPts val="1400"/>
              <a:buFont typeface="Arial"/>
              <a:buNone/>
              <a:defRPr sz="1600" b="1" i="0" u="none" strike="noStrike" cap="none">
                <a:solidFill>
                  <a:srgbClr val="595959"/>
                </a:solidFill>
                <a:latin typeface="Cabin"/>
                <a:ea typeface="Cabin"/>
                <a:cs typeface="Cabin"/>
                <a:sym typeface="Cabin"/>
              </a:defRPr>
            </a:lvl7pPr>
            <a:lvl8pPr marL="3657600" marR="0" lvl="7" indent="-228600" algn="l">
              <a:lnSpc>
                <a:spcPct val="110000"/>
              </a:lnSpc>
              <a:spcBef>
                <a:spcPts val="700"/>
              </a:spcBef>
              <a:spcAft>
                <a:spcPts val="0"/>
              </a:spcAft>
              <a:buClr>
                <a:schemeClr val="dk2"/>
              </a:buClr>
              <a:buSzPts val="1400"/>
              <a:buFont typeface="Cabin"/>
              <a:buNone/>
              <a:defRPr sz="1600" b="1" i="0" u="none" strike="noStrike" cap="none">
                <a:solidFill>
                  <a:srgbClr val="595959"/>
                </a:solidFill>
                <a:latin typeface="Cabin"/>
                <a:ea typeface="Cabin"/>
                <a:cs typeface="Cabin"/>
                <a:sym typeface="Cabin"/>
              </a:defRPr>
            </a:lvl8pPr>
            <a:lvl9pPr marL="4114800" marR="0" lvl="8" indent="-228600" algn="l">
              <a:lnSpc>
                <a:spcPct val="110000"/>
              </a:lnSpc>
              <a:spcBef>
                <a:spcPts val="700"/>
              </a:spcBef>
              <a:spcAft>
                <a:spcPts val="0"/>
              </a:spcAft>
              <a:buClr>
                <a:schemeClr val="dk2"/>
              </a:buClr>
              <a:buSzPts val="1400"/>
              <a:buFont typeface="Arial"/>
              <a:buNone/>
              <a:defRPr sz="1600" b="1" i="0" u="none" strike="noStrike" cap="none">
                <a:solidFill>
                  <a:srgbClr val="595959"/>
                </a:solidFill>
                <a:latin typeface="Cabin"/>
                <a:ea typeface="Cabin"/>
                <a:cs typeface="Cabin"/>
                <a:sym typeface="Cabin"/>
              </a:defRPr>
            </a:lvl9pPr>
          </a:lstStyle>
          <a:p>
            <a:endParaRPr/>
          </a:p>
        </p:txBody>
      </p:sp>
      <p:sp>
        <p:nvSpPr>
          <p:cNvPr id="52" name="Google Shape;52;p6"/>
          <p:cNvSpPr txBox="1">
            <a:spLocks noGrp="1"/>
          </p:cNvSpPr>
          <p:nvPr>
            <p:ph type="body" idx="4"/>
          </p:nvPr>
        </p:nvSpPr>
        <p:spPr>
          <a:xfrm>
            <a:off x="6633864" y="2909102"/>
            <a:ext cx="4800600" cy="2996398"/>
          </a:xfrm>
          <a:prstGeom prst="rect">
            <a:avLst/>
          </a:prstGeom>
          <a:noFill/>
          <a:ln>
            <a:noFill/>
          </a:ln>
        </p:spPr>
        <p:txBody>
          <a:bodyPr spcFirstLastPara="1" wrap="square" lIns="91425" tIns="91425" rIns="91425" bIns="91425" anchor="t" anchorCtr="0">
            <a:noAutofit/>
          </a:bodyPr>
          <a:lstStyle>
            <a:lvl1pPr marL="457200" marR="0" lvl="0" indent="-355600" algn="l">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42900" algn="l">
              <a:lnSpc>
                <a:spcPct val="110000"/>
              </a:lnSpc>
              <a:spcBef>
                <a:spcPts val="700"/>
              </a:spcBef>
              <a:spcAft>
                <a:spcPts val="0"/>
              </a:spcAft>
              <a:buClr>
                <a:schemeClr val="dk2"/>
              </a:buClr>
              <a:buSzPts val="1800"/>
              <a:buFont typeface="Cabin"/>
              <a:buChar char="–"/>
              <a:defRPr sz="1800" b="0" i="0" u="none" strike="noStrike" cap="none">
                <a:solidFill>
                  <a:srgbClr val="595959"/>
                </a:solidFill>
                <a:latin typeface="Cabin"/>
                <a:ea typeface="Cabin"/>
                <a:cs typeface="Cabin"/>
                <a:sym typeface="Cabin"/>
              </a:defRPr>
            </a:lvl2pPr>
            <a:lvl3pPr marL="1371600" marR="0" lvl="2" indent="-330200" algn="l">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Cabin"/>
                <a:ea typeface="Cabin"/>
                <a:cs typeface="Cabin"/>
                <a:sym typeface="Cabin"/>
              </a:defRPr>
            </a:lvl3pPr>
            <a:lvl4pPr marL="1828800" marR="0" lvl="3"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4pPr>
            <a:lvl5pPr marL="2286000" marR="0" lvl="4"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5pPr>
            <a:lvl6pPr marL="2743200" marR="0" lvl="5"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6pPr>
            <a:lvl7pPr marL="3200400" marR="0" lvl="6"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7pPr>
            <a:lvl8pPr marL="3657600" marR="0" lvl="7" indent="-317500" algn="l">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8pPr>
            <a:lvl9pPr marL="4114800" marR="0" lvl="8" indent="-317500" algn="l">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53" name="Google Shape;53;p6"/>
          <p:cNvSpPr txBox="1">
            <a:spLocks noGrp="1"/>
          </p:cNvSpPr>
          <p:nvPr>
            <p:ph type="dt" idx="10"/>
          </p:nvPr>
        </p:nvSpPr>
        <p:spPr>
          <a:xfrm>
            <a:off x="1251678" y="6375679"/>
            <a:ext cx="2329722" cy="34846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4" name="Google Shape;54;p6"/>
          <p:cNvSpPr txBox="1">
            <a:spLocks noGrp="1"/>
          </p:cNvSpPr>
          <p:nvPr>
            <p:ph type="ftr" idx="11"/>
          </p:nvPr>
        </p:nvSpPr>
        <p:spPr>
          <a:xfrm>
            <a:off x="4038600" y="6375679"/>
            <a:ext cx="4114800" cy="34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5" name="Google Shape;55;p6"/>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1251678" y="382385"/>
            <a:ext cx="10178322" cy="1492132"/>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2"/>
              </a:buClr>
              <a:buSzPts val="1400"/>
              <a:buFont typeface="Impact"/>
              <a:buNone/>
              <a:defRPr sz="5100" b="0" i="0" u="none" strike="noStrike" cap="none">
                <a:solidFill>
                  <a:schemeClr val="dk2"/>
                </a:solidFill>
                <a:latin typeface="Impact"/>
                <a:ea typeface="Impact"/>
                <a:cs typeface="Impact"/>
                <a:sym typeface="Impac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7"/>
          <p:cNvSpPr txBox="1">
            <a:spLocks noGrp="1"/>
          </p:cNvSpPr>
          <p:nvPr>
            <p:ph type="dt" idx="10"/>
          </p:nvPr>
        </p:nvSpPr>
        <p:spPr>
          <a:xfrm>
            <a:off x="1251678" y="6375679"/>
            <a:ext cx="2329722" cy="34846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9" name="Google Shape;59;p7"/>
          <p:cNvSpPr txBox="1">
            <a:spLocks noGrp="1"/>
          </p:cNvSpPr>
          <p:nvPr>
            <p:ph type="ftr" idx="11"/>
          </p:nvPr>
        </p:nvSpPr>
        <p:spPr>
          <a:xfrm>
            <a:off x="4038600" y="6375679"/>
            <a:ext cx="4114800" cy="34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0" name="Google Shape;60;p7"/>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8"/>
          <p:cNvSpPr txBox="1">
            <a:spLocks noGrp="1"/>
          </p:cNvSpPr>
          <p:nvPr>
            <p:ph type="dt" idx="10"/>
          </p:nvPr>
        </p:nvSpPr>
        <p:spPr>
          <a:xfrm>
            <a:off x="1251678" y="6375679"/>
            <a:ext cx="2329722" cy="34846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 name="Google Shape;63;p8"/>
          <p:cNvSpPr txBox="1">
            <a:spLocks noGrp="1"/>
          </p:cNvSpPr>
          <p:nvPr>
            <p:ph type="ftr" idx="11"/>
          </p:nvPr>
        </p:nvSpPr>
        <p:spPr>
          <a:xfrm>
            <a:off x="4038600" y="6375679"/>
            <a:ext cx="4114800" cy="34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4" name="Google Shape;64;p8"/>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9" title="right scallop background shape"/>
          <p:cNvSpPr/>
          <p:nvPr/>
        </p:nvSpPr>
        <p:spPr>
          <a:xfrm>
            <a:off x="7389812" y="0"/>
            <a:ext cx="4802188" cy="6858000"/>
          </a:xfrm>
          <a:custGeom>
            <a:avLst/>
            <a:gdLst/>
            <a:ahLst/>
            <a:cxnLst/>
            <a:rect l="l" t="t" r="r" b="b"/>
            <a:pathLst>
              <a:path w="120000" h="120000" extrusionOk="0">
                <a:moveTo>
                  <a:pt x="0" y="0"/>
                </a:moveTo>
                <a:lnTo>
                  <a:pt x="120000" y="0"/>
                </a:lnTo>
                <a:lnTo>
                  <a:pt x="120000" y="120000"/>
                </a:lnTo>
                <a:lnTo>
                  <a:pt x="0" y="120000"/>
                </a:lnTo>
                <a:lnTo>
                  <a:pt x="119" y="118833"/>
                </a:lnTo>
                <a:lnTo>
                  <a:pt x="317" y="117861"/>
                </a:lnTo>
                <a:lnTo>
                  <a:pt x="555" y="116944"/>
                </a:lnTo>
                <a:lnTo>
                  <a:pt x="952" y="116194"/>
                </a:lnTo>
                <a:lnTo>
                  <a:pt x="1348" y="115444"/>
                </a:lnTo>
                <a:lnTo>
                  <a:pt x="1824" y="114805"/>
                </a:lnTo>
                <a:lnTo>
                  <a:pt x="2300" y="114138"/>
                </a:lnTo>
                <a:lnTo>
                  <a:pt x="2737" y="113527"/>
                </a:lnTo>
                <a:lnTo>
                  <a:pt x="3173" y="112833"/>
                </a:lnTo>
                <a:lnTo>
                  <a:pt x="3570" y="112111"/>
                </a:lnTo>
                <a:lnTo>
                  <a:pt x="3927" y="111305"/>
                </a:lnTo>
                <a:lnTo>
                  <a:pt x="4204" y="110444"/>
                </a:lnTo>
                <a:lnTo>
                  <a:pt x="4403" y="109388"/>
                </a:lnTo>
                <a:lnTo>
                  <a:pt x="4482" y="108194"/>
                </a:lnTo>
                <a:lnTo>
                  <a:pt x="4403" y="106972"/>
                </a:lnTo>
                <a:lnTo>
                  <a:pt x="4204" y="105972"/>
                </a:lnTo>
                <a:lnTo>
                  <a:pt x="3927" y="105055"/>
                </a:lnTo>
                <a:lnTo>
                  <a:pt x="3570" y="104222"/>
                </a:lnTo>
                <a:lnTo>
                  <a:pt x="3173" y="103500"/>
                </a:lnTo>
                <a:lnTo>
                  <a:pt x="2697" y="102833"/>
                </a:lnTo>
                <a:lnTo>
                  <a:pt x="2221" y="102194"/>
                </a:lnTo>
                <a:lnTo>
                  <a:pt x="1745" y="101527"/>
                </a:lnTo>
                <a:lnTo>
                  <a:pt x="1309" y="100833"/>
                </a:lnTo>
                <a:lnTo>
                  <a:pt x="872" y="100111"/>
                </a:lnTo>
                <a:lnTo>
                  <a:pt x="515" y="99305"/>
                </a:lnTo>
                <a:lnTo>
                  <a:pt x="277" y="98388"/>
                </a:lnTo>
                <a:lnTo>
                  <a:pt x="39" y="97333"/>
                </a:lnTo>
                <a:lnTo>
                  <a:pt x="0" y="96138"/>
                </a:lnTo>
                <a:lnTo>
                  <a:pt x="39" y="94944"/>
                </a:lnTo>
                <a:lnTo>
                  <a:pt x="277" y="93888"/>
                </a:lnTo>
                <a:lnTo>
                  <a:pt x="515" y="92972"/>
                </a:lnTo>
                <a:lnTo>
                  <a:pt x="872" y="92194"/>
                </a:lnTo>
                <a:lnTo>
                  <a:pt x="1309" y="91444"/>
                </a:lnTo>
                <a:lnTo>
                  <a:pt x="1745" y="90750"/>
                </a:lnTo>
                <a:lnTo>
                  <a:pt x="2221" y="90111"/>
                </a:lnTo>
                <a:lnTo>
                  <a:pt x="2697" y="89500"/>
                </a:lnTo>
                <a:lnTo>
                  <a:pt x="3173" y="88805"/>
                </a:lnTo>
                <a:lnTo>
                  <a:pt x="3570" y="88083"/>
                </a:lnTo>
                <a:lnTo>
                  <a:pt x="3927" y="87277"/>
                </a:lnTo>
                <a:lnTo>
                  <a:pt x="4204" y="86361"/>
                </a:lnTo>
                <a:lnTo>
                  <a:pt x="4403" y="85305"/>
                </a:lnTo>
                <a:lnTo>
                  <a:pt x="4482" y="84111"/>
                </a:lnTo>
                <a:lnTo>
                  <a:pt x="4403" y="82916"/>
                </a:lnTo>
                <a:lnTo>
                  <a:pt x="4204" y="81861"/>
                </a:lnTo>
                <a:lnTo>
                  <a:pt x="3927" y="80944"/>
                </a:lnTo>
                <a:lnTo>
                  <a:pt x="3570" y="80138"/>
                </a:lnTo>
                <a:lnTo>
                  <a:pt x="3173" y="79388"/>
                </a:lnTo>
                <a:lnTo>
                  <a:pt x="2697" y="78722"/>
                </a:lnTo>
                <a:lnTo>
                  <a:pt x="1745" y="77416"/>
                </a:lnTo>
                <a:lnTo>
                  <a:pt x="1309" y="76750"/>
                </a:lnTo>
                <a:lnTo>
                  <a:pt x="872" y="76000"/>
                </a:lnTo>
                <a:lnTo>
                  <a:pt x="515" y="75194"/>
                </a:lnTo>
                <a:lnTo>
                  <a:pt x="277" y="74277"/>
                </a:lnTo>
                <a:lnTo>
                  <a:pt x="39" y="73250"/>
                </a:lnTo>
                <a:lnTo>
                  <a:pt x="0" y="72027"/>
                </a:lnTo>
                <a:lnTo>
                  <a:pt x="39" y="70833"/>
                </a:lnTo>
                <a:lnTo>
                  <a:pt x="277" y="69777"/>
                </a:lnTo>
                <a:lnTo>
                  <a:pt x="515" y="68861"/>
                </a:lnTo>
                <a:lnTo>
                  <a:pt x="872" y="68083"/>
                </a:lnTo>
                <a:lnTo>
                  <a:pt x="1309" y="67333"/>
                </a:lnTo>
                <a:lnTo>
                  <a:pt x="1745" y="66694"/>
                </a:lnTo>
                <a:lnTo>
                  <a:pt x="2697" y="65388"/>
                </a:lnTo>
                <a:lnTo>
                  <a:pt x="3173" y="64694"/>
                </a:lnTo>
                <a:lnTo>
                  <a:pt x="3570" y="63972"/>
                </a:lnTo>
                <a:lnTo>
                  <a:pt x="3927" y="63166"/>
                </a:lnTo>
                <a:lnTo>
                  <a:pt x="4204" y="62250"/>
                </a:lnTo>
                <a:lnTo>
                  <a:pt x="4403" y="61194"/>
                </a:lnTo>
                <a:lnTo>
                  <a:pt x="4482" y="59972"/>
                </a:lnTo>
                <a:lnTo>
                  <a:pt x="4403" y="58805"/>
                </a:lnTo>
                <a:lnTo>
                  <a:pt x="4204" y="57750"/>
                </a:lnTo>
                <a:lnTo>
                  <a:pt x="3927" y="56833"/>
                </a:lnTo>
                <a:lnTo>
                  <a:pt x="3570" y="56027"/>
                </a:lnTo>
                <a:lnTo>
                  <a:pt x="3173" y="55305"/>
                </a:lnTo>
                <a:lnTo>
                  <a:pt x="2697" y="54611"/>
                </a:lnTo>
                <a:lnTo>
                  <a:pt x="2221" y="53972"/>
                </a:lnTo>
                <a:lnTo>
                  <a:pt x="1745" y="53305"/>
                </a:lnTo>
                <a:lnTo>
                  <a:pt x="1309" y="52666"/>
                </a:lnTo>
                <a:lnTo>
                  <a:pt x="872" y="51916"/>
                </a:lnTo>
                <a:lnTo>
                  <a:pt x="515" y="51138"/>
                </a:lnTo>
                <a:lnTo>
                  <a:pt x="277" y="50194"/>
                </a:lnTo>
                <a:lnTo>
                  <a:pt x="39" y="49166"/>
                </a:lnTo>
                <a:lnTo>
                  <a:pt x="0" y="47972"/>
                </a:lnTo>
                <a:lnTo>
                  <a:pt x="39" y="46750"/>
                </a:lnTo>
                <a:lnTo>
                  <a:pt x="277" y="45722"/>
                </a:lnTo>
                <a:lnTo>
                  <a:pt x="515" y="44805"/>
                </a:lnTo>
                <a:lnTo>
                  <a:pt x="872" y="43972"/>
                </a:lnTo>
                <a:lnTo>
                  <a:pt x="1309" y="43250"/>
                </a:lnTo>
                <a:lnTo>
                  <a:pt x="1745" y="42583"/>
                </a:lnTo>
                <a:lnTo>
                  <a:pt x="2221" y="41916"/>
                </a:lnTo>
                <a:lnTo>
                  <a:pt x="2697" y="41277"/>
                </a:lnTo>
                <a:lnTo>
                  <a:pt x="3173" y="40583"/>
                </a:lnTo>
                <a:lnTo>
                  <a:pt x="3570" y="39861"/>
                </a:lnTo>
                <a:lnTo>
                  <a:pt x="3927" y="39055"/>
                </a:lnTo>
                <a:lnTo>
                  <a:pt x="4204" y="38138"/>
                </a:lnTo>
                <a:lnTo>
                  <a:pt x="4403" y="37083"/>
                </a:lnTo>
                <a:lnTo>
                  <a:pt x="4482" y="35888"/>
                </a:lnTo>
                <a:lnTo>
                  <a:pt x="4403" y="34694"/>
                </a:lnTo>
                <a:lnTo>
                  <a:pt x="4204" y="33638"/>
                </a:lnTo>
                <a:lnTo>
                  <a:pt x="3927" y="32722"/>
                </a:lnTo>
                <a:lnTo>
                  <a:pt x="3570" y="31916"/>
                </a:lnTo>
                <a:lnTo>
                  <a:pt x="3173" y="31194"/>
                </a:lnTo>
                <a:lnTo>
                  <a:pt x="2697" y="30500"/>
                </a:lnTo>
                <a:lnTo>
                  <a:pt x="2221" y="29888"/>
                </a:lnTo>
                <a:lnTo>
                  <a:pt x="1745" y="29250"/>
                </a:lnTo>
                <a:lnTo>
                  <a:pt x="1309" y="28555"/>
                </a:lnTo>
                <a:lnTo>
                  <a:pt x="872" y="27805"/>
                </a:lnTo>
                <a:lnTo>
                  <a:pt x="515" y="27027"/>
                </a:lnTo>
                <a:lnTo>
                  <a:pt x="277" y="26111"/>
                </a:lnTo>
                <a:lnTo>
                  <a:pt x="39" y="25055"/>
                </a:lnTo>
                <a:lnTo>
                  <a:pt x="0" y="23861"/>
                </a:lnTo>
                <a:lnTo>
                  <a:pt x="39" y="22666"/>
                </a:lnTo>
                <a:lnTo>
                  <a:pt x="277" y="21611"/>
                </a:lnTo>
                <a:lnTo>
                  <a:pt x="515" y="20694"/>
                </a:lnTo>
                <a:lnTo>
                  <a:pt x="872" y="19888"/>
                </a:lnTo>
                <a:lnTo>
                  <a:pt x="1309" y="19166"/>
                </a:lnTo>
                <a:lnTo>
                  <a:pt x="1745" y="18472"/>
                </a:lnTo>
                <a:lnTo>
                  <a:pt x="2221" y="17805"/>
                </a:lnTo>
                <a:lnTo>
                  <a:pt x="2697" y="17166"/>
                </a:lnTo>
                <a:lnTo>
                  <a:pt x="3173" y="16500"/>
                </a:lnTo>
                <a:lnTo>
                  <a:pt x="3570" y="15777"/>
                </a:lnTo>
                <a:lnTo>
                  <a:pt x="3927" y="14944"/>
                </a:lnTo>
                <a:lnTo>
                  <a:pt x="4204" y="14027"/>
                </a:lnTo>
                <a:lnTo>
                  <a:pt x="4403" y="13027"/>
                </a:lnTo>
                <a:lnTo>
                  <a:pt x="4482" y="11777"/>
                </a:lnTo>
                <a:lnTo>
                  <a:pt x="4403" y="10611"/>
                </a:lnTo>
                <a:lnTo>
                  <a:pt x="4204" y="9555"/>
                </a:lnTo>
                <a:lnTo>
                  <a:pt x="3927" y="8694"/>
                </a:lnTo>
                <a:lnTo>
                  <a:pt x="3570" y="7888"/>
                </a:lnTo>
                <a:lnTo>
                  <a:pt x="3173" y="7166"/>
                </a:lnTo>
                <a:lnTo>
                  <a:pt x="2737" y="6472"/>
                </a:lnTo>
                <a:lnTo>
                  <a:pt x="2300" y="5861"/>
                </a:lnTo>
                <a:lnTo>
                  <a:pt x="1824" y="5194"/>
                </a:lnTo>
                <a:lnTo>
                  <a:pt x="1348" y="4555"/>
                </a:lnTo>
                <a:lnTo>
                  <a:pt x="952" y="3805"/>
                </a:lnTo>
                <a:lnTo>
                  <a:pt x="555" y="3055"/>
                </a:lnTo>
                <a:lnTo>
                  <a:pt x="317" y="2138"/>
                </a:lnTo>
                <a:lnTo>
                  <a:pt x="119" y="1166"/>
                </a:lnTo>
                <a:lnTo>
                  <a:pt x="0" y="0"/>
                </a:lnTo>
                <a:close/>
              </a:path>
            </a:pathLst>
          </a:custGeom>
          <a:solidFill>
            <a:schemeClr val="dk2"/>
          </a:solidFill>
          <a:ln>
            <a:noFill/>
          </a:ln>
        </p:spPr>
      </p:sp>
      <p:sp>
        <p:nvSpPr>
          <p:cNvPr id="67" name="Google Shape;67;p9"/>
          <p:cNvSpPr txBox="1">
            <a:spLocks noGrp="1"/>
          </p:cNvSpPr>
          <p:nvPr>
            <p:ph type="title"/>
          </p:nvPr>
        </p:nvSpPr>
        <p:spPr>
          <a:xfrm>
            <a:off x="8337884" y="457199"/>
            <a:ext cx="3092115" cy="1196671"/>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1400"/>
              <a:buFont typeface="Cabin"/>
              <a:buNone/>
              <a:defRPr sz="1900" b="1" i="0" u="none" strike="noStrike" cap="none">
                <a:solidFill>
                  <a:schemeClr val="accent1"/>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8" name="Google Shape;68;p9"/>
          <p:cNvSpPr txBox="1">
            <a:spLocks noGrp="1"/>
          </p:cNvSpPr>
          <p:nvPr>
            <p:ph type="body" idx="1"/>
          </p:nvPr>
        </p:nvSpPr>
        <p:spPr>
          <a:xfrm>
            <a:off x="765051" y="920377"/>
            <a:ext cx="6158418" cy="4985124"/>
          </a:xfrm>
          <a:prstGeom prst="rect">
            <a:avLst/>
          </a:prstGeom>
          <a:noFill/>
          <a:ln>
            <a:noFill/>
          </a:ln>
        </p:spPr>
        <p:txBody>
          <a:bodyPr spcFirstLastPara="1" wrap="square" lIns="91425" tIns="91425" rIns="91425" bIns="91425" anchor="t" anchorCtr="0">
            <a:noAutofit/>
          </a:bodyPr>
          <a:lstStyle>
            <a:lvl1pPr marL="457200" marR="0" lvl="0" indent="-431800" algn="l">
              <a:lnSpc>
                <a:spcPct val="110000"/>
              </a:lnSpc>
              <a:spcBef>
                <a:spcPts val="700"/>
              </a:spcBef>
              <a:spcAft>
                <a:spcPts val="0"/>
              </a:spcAft>
              <a:buClr>
                <a:schemeClr val="dk2"/>
              </a:buClr>
              <a:buSzPts val="3200"/>
              <a:buFont typeface="Arial"/>
              <a:buChar char="•"/>
              <a:defRPr sz="3200" b="0" i="0" u="none" strike="noStrike" cap="none">
                <a:solidFill>
                  <a:srgbClr val="595959"/>
                </a:solidFill>
                <a:latin typeface="Cabin"/>
                <a:ea typeface="Cabin"/>
                <a:cs typeface="Cabin"/>
                <a:sym typeface="Cabin"/>
              </a:defRPr>
            </a:lvl1pPr>
            <a:lvl2pPr marL="914400" marR="0" lvl="1" indent="-406400" algn="l">
              <a:lnSpc>
                <a:spcPct val="110000"/>
              </a:lnSpc>
              <a:spcBef>
                <a:spcPts val="700"/>
              </a:spcBef>
              <a:spcAft>
                <a:spcPts val="0"/>
              </a:spcAft>
              <a:buClr>
                <a:schemeClr val="dk2"/>
              </a:buClr>
              <a:buSzPts val="2800"/>
              <a:buFont typeface="Cabin"/>
              <a:buChar char="–"/>
              <a:defRPr sz="2800" b="0" i="0" u="none" strike="noStrike" cap="none">
                <a:solidFill>
                  <a:srgbClr val="595959"/>
                </a:solidFill>
                <a:latin typeface="Cabin"/>
                <a:ea typeface="Cabin"/>
                <a:cs typeface="Cabin"/>
                <a:sym typeface="Cabin"/>
              </a:defRPr>
            </a:lvl2pPr>
            <a:lvl3pPr marL="1371600" marR="0" lvl="2" indent="-381000" algn="l">
              <a:lnSpc>
                <a:spcPct val="110000"/>
              </a:lnSpc>
              <a:spcBef>
                <a:spcPts val="700"/>
              </a:spcBef>
              <a:spcAft>
                <a:spcPts val="0"/>
              </a:spcAft>
              <a:buClr>
                <a:schemeClr val="dk2"/>
              </a:buClr>
              <a:buSzPts val="2400"/>
              <a:buFont typeface="Arial"/>
              <a:buChar char="•"/>
              <a:defRPr sz="2400" b="0" i="0" u="none" strike="noStrike" cap="none">
                <a:solidFill>
                  <a:srgbClr val="595959"/>
                </a:solidFill>
                <a:latin typeface="Cabin"/>
                <a:ea typeface="Cabin"/>
                <a:cs typeface="Cabin"/>
                <a:sym typeface="Cabin"/>
              </a:defRPr>
            </a:lvl3pPr>
            <a:lvl4pPr marL="1828800" marR="0" lvl="3" indent="-355600" algn="l">
              <a:lnSpc>
                <a:spcPct val="110000"/>
              </a:lnSpc>
              <a:spcBef>
                <a:spcPts val="700"/>
              </a:spcBef>
              <a:spcAft>
                <a:spcPts val="0"/>
              </a:spcAft>
              <a:buClr>
                <a:schemeClr val="dk2"/>
              </a:buClr>
              <a:buSzPts val="2000"/>
              <a:buFont typeface="Cabin"/>
              <a:buChar char="–"/>
              <a:defRPr sz="2000" b="0" i="0" u="none" strike="noStrike" cap="none">
                <a:solidFill>
                  <a:srgbClr val="595959"/>
                </a:solidFill>
                <a:latin typeface="Cabin"/>
                <a:ea typeface="Cabin"/>
                <a:cs typeface="Cabin"/>
                <a:sym typeface="Cabin"/>
              </a:defRPr>
            </a:lvl4pPr>
            <a:lvl5pPr marL="2286000" marR="0" lvl="4" indent="-355600" algn="l">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5pPr>
            <a:lvl6pPr marL="2743200" marR="0" lvl="5" indent="-355600" algn="l">
              <a:lnSpc>
                <a:spcPct val="110000"/>
              </a:lnSpc>
              <a:spcBef>
                <a:spcPts val="700"/>
              </a:spcBef>
              <a:spcAft>
                <a:spcPts val="0"/>
              </a:spcAft>
              <a:buClr>
                <a:schemeClr val="dk2"/>
              </a:buClr>
              <a:buSzPts val="2000"/>
              <a:buFont typeface="Cabin"/>
              <a:buChar char="–"/>
              <a:defRPr sz="2000" b="0" i="0" u="none" strike="noStrike" cap="none">
                <a:solidFill>
                  <a:srgbClr val="595959"/>
                </a:solidFill>
                <a:latin typeface="Cabin"/>
                <a:ea typeface="Cabin"/>
                <a:cs typeface="Cabin"/>
                <a:sym typeface="Cabin"/>
              </a:defRPr>
            </a:lvl6pPr>
            <a:lvl7pPr marL="3200400" marR="0" lvl="6" indent="-355600" algn="l">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7pPr>
            <a:lvl8pPr marL="3657600" marR="0" lvl="7" indent="-355600" algn="l">
              <a:lnSpc>
                <a:spcPct val="110000"/>
              </a:lnSpc>
              <a:spcBef>
                <a:spcPts val="700"/>
              </a:spcBef>
              <a:spcAft>
                <a:spcPts val="0"/>
              </a:spcAft>
              <a:buClr>
                <a:schemeClr val="dk2"/>
              </a:buClr>
              <a:buSzPts val="2000"/>
              <a:buFont typeface="Cabin"/>
              <a:buChar char="–"/>
              <a:defRPr sz="2000" b="0" i="0" u="none" strike="noStrike" cap="none">
                <a:solidFill>
                  <a:srgbClr val="595959"/>
                </a:solidFill>
                <a:latin typeface="Cabin"/>
                <a:ea typeface="Cabin"/>
                <a:cs typeface="Cabin"/>
                <a:sym typeface="Cabin"/>
              </a:defRPr>
            </a:lvl8pPr>
            <a:lvl9pPr marL="4114800" marR="0" lvl="8" indent="-355600" algn="l">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9pPr>
          </a:lstStyle>
          <a:p>
            <a:endParaRPr/>
          </a:p>
        </p:txBody>
      </p:sp>
      <p:sp>
        <p:nvSpPr>
          <p:cNvPr id="69" name="Google Shape;69;p9"/>
          <p:cNvSpPr txBox="1">
            <a:spLocks noGrp="1"/>
          </p:cNvSpPr>
          <p:nvPr>
            <p:ph type="body" idx="2"/>
          </p:nvPr>
        </p:nvSpPr>
        <p:spPr>
          <a:xfrm>
            <a:off x="8337885" y="1741336"/>
            <a:ext cx="3092115" cy="4164164"/>
          </a:xfrm>
          <a:prstGeom prst="rect">
            <a:avLst/>
          </a:prstGeom>
          <a:noFill/>
          <a:ln>
            <a:noFill/>
          </a:ln>
        </p:spPr>
        <p:txBody>
          <a:bodyPr spcFirstLastPara="1" wrap="square" lIns="91425" tIns="91425" rIns="91425" bIns="91425" anchor="t" anchorCtr="0">
            <a:noAutofit/>
          </a:bodyPr>
          <a:lstStyle>
            <a:lvl1pPr marL="457200" marR="0" lvl="0" indent="-228600" algn="l">
              <a:lnSpc>
                <a:spcPct val="120000"/>
              </a:lnSpc>
              <a:spcBef>
                <a:spcPts val="1200"/>
              </a:spcBef>
              <a:spcAft>
                <a:spcPts val="0"/>
              </a:spcAft>
              <a:buClr>
                <a:schemeClr val="dk2"/>
              </a:buClr>
              <a:buSzPts val="2000"/>
              <a:buFont typeface="Arial"/>
              <a:buNone/>
              <a:defRPr sz="1600" b="0" i="0" u="none" strike="noStrike" cap="none">
                <a:solidFill>
                  <a:schemeClr val="lt2"/>
                </a:solidFill>
                <a:latin typeface="Cabin"/>
                <a:ea typeface="Cabin"/>
                <a:cs typeface="Cabin"/>
                <a:sym typeface="Cabin"/>
              </a:defRPr>
            </a:lvl1pPr>
            <a:lvl2pPr marL="914400" marR="0" lvl="1" indent="-228600" algn="l">
              <a:lnSpc>
                <a:spcPct val="110000"/>
              </a:lnSpc>
              <a:spcBef>
                <a:spcPts val="700"/>
              </a:spcBef>
              <a:spcAft>
                <a:spcPts val="0"/>
              </a:spcAft>
              <a:buClr>
                <a:schemeClr val="dk2"/>
              </a:buClr>
              <a:buSzPts val="1800"/>
              <a:buFont typeface="Cabin"/>
              <a:buNone/>
              <a:defRPr sz="1400" b="0" i="0" u="none" strike="noStrike" cap="none">
                <a:solidFill>
                  <a:srgbClr val="595959"/>
                </a:solidFill>
                <a:latin typeface="Cabin"/>
                <a:ea typeface="Cabin"/>
                <a:cs typeface="Cabin"/>
                <a:sym typeface="Cabin"/>
              </a:defRPr>
            </a:lvl2pPr>
            <a:lvl3pPr marL="1371600" marR="0" lvl="2" indent="-228600" algn="l">
              <a:lnSpc>
                <a:spcPct val="110000"/>
              </a:lnSpc>
              <a:spcBef>
                <a:spcPts val="700"/>
              </a:spcBef>
              <a:spcAft>
                <a:spcPts val="0"/>
              </a:spcAft>
              <a:buClr>
                <a:schemeClr val="dk2"/>
              </a:buClr>
              <a:buSzPts val="1600"/>
              <a:buFont typeface="Arial"/>
              <a:buNone/>
              <a:defRPr sz="1200" b="0" i="0" u="none" strike="noStrike" cap="none">
                <a:solidFill>
                  <a:srgbClr val="595959"/>
                </a:solidFill>
                <a:latin typeface="Cabin"/>
                <a:ea typeface="Cabin"/>
                <a:cs typeface="Cabin"/>
                <a:sym typeface="Cabin"/>
              </a:defRPr>
            </a:lvl3pPr>
            <a:lvl4pPr marL="1828800" marR="0" lvl="3" indent="-228600" algn="l">
              <a:lnSpc>
                <a:spcPct val="110000"/>
              </a:lnSpc>
              <a:spcBef>
                <a:spcPts val="700"/>
              </a:spcBef>
              <a:spcAft>
                <a:spcPts val="0"/>
              </a:spcAft>
              <a:buClr>
                <a:schemeClr val="dk2"/>
              </a:buClr>
              <a:buSzPts val="1400"/>
              <a:buFont typeface="Cabin"/>
              <a:buNone/>
              <a:defRPr sz="1000" b="0" i="0" u="none" strike="noStrike" cap="none">
                <a:solidFill>
                  <a:srgbClr val="595959"/>
                </a:solidFill>
                <a:latin typeface="Cabin"/>
                <a:ea typeface="Cabin"/>
                <a:cs typeface="Cabin"/>
                <a:sym typeface="Cabin"/>
              </a:defRPr>
            </a:lvl4pPr>
            <a:lvl5pPr marL="2286000" marR="0" lvl="4" indent="-228600" algn="l">
              <a:lnSpc>
                <a:spcPct val="110000"/>
              </a:lnSpc>
              <a:spcBef>
                <a:spcPts val="700"/>
              </a:spcBef>
              <a:spcAft>
                <a:spcPts val="0"/>
              </a:spcAft>
              <a:buClr>
                <a:schemeClr val="dk2"/>
              </a:buClr>
              <a:buSzPts val="1400"/>
              <a:buFont typeface="Arial"/>
              <a:buNone/>
              <a:defRPr sz="1000" b="0" i="0" u="none" strike="noStrike" cap="none">
                <a:solidFill>
                  <a:srgbClr val="595959"/>
                </a:solidFill>
                <a:latin typeface="Cabin"/>
                <a:ea typeface="Cabin"/>
                <a:cs typeface="Cabin"/>
                <a:sym typeface="Cabin"/>
              </a:defRPr>
            </a:lvl5pPr>
            <a:lvl6pPr marL="2743200" marR="0" lvl="5" indent="-228600" algn="l">
              <a:lnSpc>
                <a:spcPct val="110000"/>
              </a:lnSpc>
              <a:spcBef>
                <a:spcPts val="700"/>
              </a:spcBef>
              <a:spcAft>
                <a:spcPts val="0"/>
              </a:spcAft>
              <a:buClr>
                <a:schemeClr val="dk2"/>
              </a:buClr>
              <a:buSzPts val="1400"/>
              <a:buFont typeface="Cabin"/>
              <a:buNone/>
              <a:defRPr sz="1000" b="0" i="0" u="none" strike="noStrike" cap="none">
                <a:solidFill>
                  <a:srgbClr val="595959"/>
                </a:solidFill>
                <a:latin typeface="Cabin"/>
                <a:ea typeface="Cabin"/>
                <a:cs typeface="Cabin"/>
                <a:sym typeface="Cabin"/>
              </a:defRPr>
            </a:lvl6pPr>
            <a:lvl7pPr marL="3200400" marR="0" lvl="6" indent="-228600" algn="l">
              <a:lnSpc>
                <a:spcPct val="110000"/>
              </a:lnSpc>
              <a:spcBef>
                <a:spcPts val="700"/>
              </a:spcBef>
              <a:spcAft>
                <a:spcPts val="0"/>
              </a:spcAft>
              <a:buClr>
                <a:schemeClr val="dk2"/>
              </a:buClr>
              <a:buSzPts val="1400"/>
              <a:buFont typeface="Arial"/>
              <a:buNone/>
              <a:defRPr sz="1000" b="0" i="0" u="none" strike="noStrike" cap="none">
                <a:solidFill>
                  <a:srgbClr val="595959"/>
                </a:solidFill>
                <a:latin typeface="Cabin"/>
                <a:ea typeface="Cabin"/>
                <a:cs typeface="Cabin"/>
                <a:sym typeface="Cabin"/>
              </a:defRPr>
            </a:lvl7pPr>
            <a:lvl8pPr marL="3657600" marR="0" lvl="7" indent="-228600" algn="l">
              <a:lnSpc>
                <a:spcPct val="110000"/>
              </a:lnSpc>
              <a:spcBef>
                <a:spcPts val="700"/>
              </a:spcBef>
              <a:spcAft>
                <a:spcPts val="0"/>
              </a:spcAft>
              <a:buClr>
                <a:schemeClr val="dk2"/>
              </a:buClr>
              <a:buSzPts val="1400"/>
              <a:buFont typeface="Cabin"/>
              <a:buNone/>
              <a:defRPr sz="1000" b="0" i="0" u="none" strike="noStrike" cap="none">
                <a:solidFill>
                  <a:srgbClr val="595959"/>
                </a:solidFill>
                <a:latin typeface="Cabin"/>
                <a:ea typeface="Cabin"/>
                <a:cs typeface="Cabin"/>
                <a:sym typeface="Cabin"/>
              </a:defRPr>
            </a:lvl8pPr>
            <a:lvl9pPr marL="4114800" marR="0" lvl="8" indent="-228600" algn="l">
              <a:lnSpc>
                <a:spcPct val="110000"/>
              </a:lnSpc>
              <a:spcBef>
                <a:spcPts val="700"/>
              </a:spcBef>
              <a:spcAft>
                <a:spcPts val="0"/>
              </a:spcAft>
              <a:buClr>
                <a:schemeClr val="dk2"/>
              </a:buClr>
              <a:buSzPts val="1400"/>
              <a:buFont typeface="Arial"/>
              <a:buNone/>
              <a:defRPr sz="1000" b="0" i="0" u="none" strike="noStrike" cap="none">
                <a:solidFill>
                  <a:srgbClr val="595959"/>
                </a:solidFill>
                <a:latin typeface="Cabin"/>
                <a:ea typeface="Cabin"/>
                <a:cs typeface="Cabin"/>
                <a:sym typeface="Cabin"/>
              </a:defRPr>
            </a:lvl9pPr>
          </a:lstStyle>
          <a:p>
            <a:endParaRPr/>
          </a:p>
        </p:txBody>
      </p:sp>
      <p:sp>
        <p:nvSpPr>
          <p:cNvPr id="70" name="Google Shape;70;p9"/>
          <p:cNvSpPr txBox="1">
            <a:spLocks noGrp="1"/>
          </p:cNvSpPr>
          <p:nvPr>
            <p:ph type="dt" idx="10"/>
          </p:nvPr>
        </p:nvSpPr>
        <p:spPr>
          <a:xfrm>
            <a:off x="765051" y="6375679"/>
            <a:ext cx="1233355" cy="34846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1" name="Google Shape;71;p9"/>
          <p:cNvSpPr txBox="1">
            <a:spLocks noGrp="1"/>
          </p:cNvSpPr>
          <p:nvPr>
            <p:ph type="ftr" idx="11"/>
          </p:nvPr>
        </p:nvSpPr>
        <p:spPr>
          <a:xfrm>
            <a:off x="2103620" y="6375679"/>
            <a:ext cx="3482179" cy="34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2" name="Google Shape;72;p9"/>
          <p:cNvSpPr txBox="1">
            <a:spLocks noGrp="1"/>
          </p:cNvSpPr>
          <p:nvPr>
            <p:ph type="sldNum" idx="12"/>
          </p:nvPr>
        </p:nvSpPr>
        <p:spPr>
          <a:xfrm>
            <a:off x="5691014" y="6375679"/>
            <a:ext cx="1232456"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9"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10"/>
          <p:cNvSpPr>
            <a:spLocks noGrp="1"/>
          </p:cNvSpPr>
          <p:nvPr>
            <p:ph type="pic" idx="2"/>
          </p:nvPr>
        </p:nvSpPr>
        <p:spPr>
          <a:xfrm>
            <a:off x="283464" y="0"/>
            <a:ext cx="7355585" cy="6857999"/>
          </a:xfrm>
          <a:prstGeom prst="rect">
            <a:avLst/>
          </a:prstGeom>
          <a:noFill/>
          <a:ln>
            <a:noFill/>
          </a:ln>
        </p:spPr>
        <p:txBody>
          <a:bodyPr spcFirstLastPara="1" wrap="square" lIns="91425" tIns="91425" rIns="91425" bIns="91425" anchor="t" anchorCtr="0">
            <a:noAutofit/>
          </a:bodyPr>
          <a:lstStyle>
            <a:lvl1pPr marR="0" lvl="0" algn="l" rtl="0">
              <a:lnSpc>
                <a:spcPct val="110000"/>
              </a:lnSpc>
              <a:spcBef>
                <a:spcPts val="700"/>
              </a:spcBef>
              <a:spcAft>
                <a:spcPts val="0"/>
              </a:spcAft>
              <a:buClr>
                <a:schemeClr val="dk2"/>
              </a:buClr>
              <a:buSzPts val="1400"/>
              <a:buFont typeface="Arial"/>
              <a:buNone/>
              <a:defRPr sz="3200" b="0" i="0" u="none" strike="noStrike" cap="none">
                <a:solidFill>
                  <a:srgbClr val="595959"/>
                </a:solidFill>
                <a:latin typeface="Cabin"/>
                <a:ea typeface="Cabin"/>
                <a:cs typeface="Cabin"/>
                <a:sym typeface="Cabin"/>
              </a:defRPr>
            </a:lvl1pPr>
            <a:lvl2pPr marR="0" lvl="1" algn="l" rtl="0">
              <a:lnSpc>
                <a:spcPct val="110000"/>
              </a:lnSpc>
              <a:spcBef>
                <a:spcPts val="700"/>
              </a:spcBef>
              <a:spcAft>
                <a:spcPts val="0"/>
              </a:spcAft>
              <a:buClr>
                <a:schemeClr val="dk2"/>
              </a:buClr>
              <a:buSzPts val="1400"/>
              <a:buFont typeface="Cabin"/>
              <a:buNone/>
              <a:defRPr sz="2800" b="0" i="0" u="none" strike="noStrike" cap="none">
                <a:solidFill>
                  <a:srgbClr val="595959"/>
                </a:solidFill>
                <a:latin typeface="Cabin"/>
                <a:ea typeface="Cabin"/>
                <a:cs typeface="Cabin"/>
                <a:sym typeface="Cabin"/>
              </a:defRPr>
            </a:lvl2pPr>
            <a:lvl3pPr marR="0" lvl="2" algn="l" rtl="0">
              <a:lnSpc>
                <a:spcPct val="110000"/>
              </a:lnSpc>
              <a:spcBef>
                <a:spcPts val="700"/>
              </a:spcBef>
              <a:spcAft>
                <a:spcPts val="0"/>
              </a:spcAft>
              <a:buClr>
                <a:schemeClr val="dk2"/>
              </a:buClr>
              <a:buSzPts val="1400"/>
              <a:buFont typeface="Arial"/>
              <a:buNone/>
              <a:defRPr sz="2400" b="0" i="0" u="none" strike="noStrike" cap="none">
                <a:solidFill>
                  <a:srgbClr val="595959"/>
                </a:solidFill>
                <a:latin typeface="Cabin"/>
                <a:ea typeface="Cabin"/>
                <a:cs typeface="Cabin"/>
                <a:sym typeface="Cabin"/>
              </a:defRPr>
            </a:lvl3pPr>
            <a:lvl4pPr marR="0" lvl="3" algn="l" rtl="0">
              <a:lnSpc>
                <a:spcPct val="110000"/>
              </a:lnSpc>
              <a:spcBef>
                <a:spcPts val="700"/>
              </a:spcBef>
              <a:spcAft>
                <a:spcPts val="0"/>
              </a:spcAft>
              <a:buClr>
                <a:schemeClr val="dk2"/>
              </a:buClr>
              <a:buSzPts val="1400"/>
              <a:buFont typeface="Cabin"/>
              <a:buNone/>
              <a:defRPr sz="2000" b="0" i="0" u="none" strike="noStrike" cap="none">
                <a:solidFill>
                  <a:srgbClr val="595959"/>
                </a:solidFill>
                <a:latin typeface="Cabin"/>
                <a:ea typeface="Cabin"/>
                <a:cs typeface="Cabin"/>
                <a:sym typeface="Cabin"/>
              </a:defRPr>
            </a:lvl4pPr>
            <a:lvl5pPr marR="0" lvl="4" algn="l" rtl="0">
              <a:lnSpc>
                <a:spcPct val="110000"/>
              </a:lnSpc>
              <a:spcBef>
                <a:spcPts val="700"/>
              </a:spcBef>
              <a:spcAft>
                <a:spcPts val="0"/>
              </a:spcAft>
              <a:buClr>
                <a:schemeClr val="dk2"/>
              </a:buClr>
              <a:buSzPts val="1400"/>
              <a:buFont typeface="Arial"/>
              <a:buNone/>
              <a:defRPr sz="2000" b="0" i="0" u="none" strike="noStrike" cap="none">
                <a:solidFill>
                  <a:srgbClr val="595959"/>
                </a:solidFill>
                <a:latin typeface="Cabin"/>
                <a:ea typeface="Cabin"/>
                <a:cs typeface="Cabin"/>
                <a:sym typeface="Cabin"/>
              </a:defRPr>
            </a:lvl5pPr>
            <a:lvl6pPr marR="0" lvl="5" algn="l" rtl="0">
              <a:lnSpc>
                <a:spcPct val="110000"/>
              </a:lnSpc>
              <a:spcBef>
                <a:spcPts val="700"/>
              </a:spcBef>
              <a:spcAft>
                <a:spcPts val="0"/>
              </a:spcAft>
              <a:buClr>
                <a:schemeClr val="dk2"/>
              </a:buClr>
              <a:buSzPts val="1400"/>
              <a:buFont typeface="Cabin"/>
              <a:buNone/>
              <a:defRPr sz="2000" b="0" i="0" u="none" strike="noStrike" cap="none">
                <a:solidFill>
                  <a:srgbClr val="595959"/>
                </a:solidFill>
                <a:latin typeface="Cabin"/>
                <a:ea typeface="Cabin"/>
                <a:cs typeface="Cabin"/>
                <a:sym typeface="Cabin"/>
              </a:defRPr>
            </a:lvl6pPr>
            <a:lvl7pPr marR="0" lvl="6" algn="l" rtl="0">
              <a:lnSpc>
                <a:spcPct val="110000"/>
              </a:lnSpc>
              <a:spcBef>
                <a:spcPts val="700"/>
              </a:spcBef>
              <a:spcAft>
                <a:spcPts val="0"/>
              </a:spcAft>
              <a:buClr>
                <a:schemeClr val="dk2"/>
              </a:buClr>
              <a:buSzPts val="1400"/>
              <a:buFont typeface="Arial"/>
              <a:buNone/>
              <a:defRPr sz="2000" b="0" i="0" u="none" strike="noStrike" cap="none">
                <a:solidFill>
                  <a:srgbClr val="595959"/>
                </a:solidFill>
                <a:latin typeface="Cabin"/>
                <a:ea typeface="Cabin"/>
                <a:cs typeface="Cabin"/>
                <a:sym typeface="Cabin"/>
              </a:defRPr>
            </a:lvl7pPr>
            <a:lvl8pPr marR="0" lvl="7" algn="l" rtl="0">
              <a:lnSpc>
                <a:spcPct val="110000"/>
              </a:lnSpc>
              <a:spcBef>
                <a:spcPts val="700"/>
              </a:spcBef>
              <a:spcAft>
                <a:spcPts val="0"/>
              </a:spcAft>
              <a:buClr>
                <a:schemeClr val="dk2"/>
              </a:buClr>
              <a:buSzPts val="1400"/>
              <a:buFont typeface="Cabin"/>
              <a:buNone/>
              <a:defRPr sz="2000" b="0" i="0" u="none" strike="noStrike" cap="none">
                <a:solidFill>
                  <a:srgbClr val="595959"/>
                </a:solidFill>
                <a:latin typeface="Cabin"/>
                <a:ea typeface="Cabin"/>
                <a:cs typeface="Cabin"/>
                <a:sym typeface="Cabin"/>
              </a:defRPr>
            </a:lvl8pPr>
            <a:lvl9pPr marR="0" lvl="8" algn="l" rtl="0">
              <a:lnSpc>
                <a:spcPct val="110000"/>
              </a:lnSpc>
              <a:spcBef>
                <a:spcPts val="700"/>
              </a:spcBef>
              <a:spcAft>
                <a:spcPts val="0"/>
              </a:spcAft>
              <a:buClr>
                <a:schemeClr val="dk2"/>
              </a:buClr>
              <a:buSzPts val="1400"/>
              <a:buFont typeface="Arial"/>
              <a:buNone/>
              <a:defRPr sz="2000" b="0" i="0" u="none" strike="noStrike" cap="none">
                <a:solidFill>
                  <a:srgbClr val="595959"/>
                </a:solidFill>
                <a:latin typeface="Cabin"/>
                <a:ea typeface="Cabin"/>
                <a:cs typeface="Cabin"/>
                <a:sym typeface="Cabin"/>
              </a:defRPr>
            </a:lvl9pPr>
          </a:lstStyle>
          <a:p>
            <a:endParaRPr/>
          </a:p>
        </p:txBody>
      </p:sp>
      <p:sp>
        <p:nvSpPr>
          <p:cNvPr id="76" name="Google Shape;76;p10" title="right scallop background shape"/>
          <p:cNvSpPr/>
          <p:nvPr/>
        </p:nvSpPr>
        <p:spPr>
          <a:xfrm>
            <a:off x="7389812" y="0"/>
            <a:ext cx="4802188" cy="6858000"/>
          </a:xfrm>
          <a:custGeom>
            <a:avLst/>
            <a:gdLst/>
            <a:ahLst/>
            <a:cxnLst/>
            <a:rect l="l" t="t" r="r" b="b"/>
            <a:pathLst>
              <a:path w="120000" h="120000" extrusionOk="0">
                <a:moveTo>
                  <a:pt x="0" y="0"/>
                </a:moveTo>
                <a:lnTo>
                  <a:pt x="120000" y="0"/>
                </a:lnTo>
                <a:lnTo>
                  <a:pt x="120000" y="120000"/>
                </a:lnTo>
                <a:lnTo>
                  <a:pt x="0" y="120000"/>
                </a:lnTo>
                <a:lnTo>
                  <a:pt x="119" y="118833"/>
                </a:lnTo>
                <a:lnTo>
                  <a:pt x="317" y="117861"/>
                </a:lnTo>
                <a:lnTo>
                  <a:pt x="555" y="116944"/>
                </a:lnTo>
                <a:lnTo>
                  <a:pt x="952" y="116194"/>
                </a:lnTo>
                <a:lnTo>
                  <a:pt x="1348" y="115444"/>
                </a:lnTo>
                <a:lnTo>
                  <a:pt x="1824" y="114805"/>
                </a:lnTo>
                <a:lnTo>
                  <a:pt x="2300" y="114138"/>
                </a:lnTo>
                <a:lnTo>
                  <a:pt x="2737" y="113527"/>
                </a:lnTo>
                <a:lnTo>
                  <a:pt x="3173" y="112833"/>
                </a:lnTo>
                <a:lnTo>
                  <a:pt x="3570" y="112111"/>
                </a:lnTo>
                <a:lnTo>
                  <a:pt x="3927" y="111305"/>
                </a:lnTo>
                <a:lnTo>
                  <a:pt x="4204" y="110444"/>
                </a:lnTo>
                <a:lnTo>
                  <a:pt x="4403" y="109388"/>
                </a:lnTo>
                <a:lnTo>
                  <a:pt x="4482" y="108194"/>
                </a:lnTo>
                <a:lnTo>
                  <a:pt x="4403" y="106972"/>
                </a:lnTo>
                <a:lnTo>
                  <a:pt x="4204" y="105972"/>
                </a:lnTo>
                <a:lnTo>
                  <a:pt x="3927" y="105055"/>
                </a:lnTo>
                <a:lnTo>
                  <a:pt x="3570" y="104222"/>
                </a:lnTo>
                <a:lnTo>
                  <a:pt x="3173" y="103500"/>
                </a:lnTo>
                <a:lnTo>
                  <a:pt x="2697" y="102833"/>
                </a:lnTo>
                <a:lnTo>
                  <a:pt x="2221" y="102194"/>
                </a:lnTo>
                <a:lnTo>
                  <a:pt x="1745" y="101527"/>
                </a:lnTo>
                <a:lnTo>
                  <a:pt x="1309" y="100833"/>
                </a:lnTo>
                <a:lnTo>
                  <a:pt x="872" y="100111"/>
                </a:lnTo>
                <a:lnTo>
                  <a:pt x="515" y="99305"/>
                </a:lnTo>
                <a:lnTo>
                  <a:pt x="277" y="98388"/>
                </a:lnTo>
                <a:lnTo>
                  <a:pt x="39" y="97333"/>
                </a:lnTo>
                <a:lnTo>
                  <a:pt x="0" y="96138"/>
                </a:lnTo>
                <a:lnTo>
                  <a:pt x="39" y="94944"/>
                </a:lnTo>
                <a:lnTo>
                  <a:pt x="277" y="93888"/>
                </a:lnTo>
                <a:lnTo>
                  <a:pt x="515" y="92972"/>
                </a:lnTo>
                <a:lnTo>
                  <a:pt x="872" y="92194"/>
                </a:lnTo>
                <a:lnTo>
                  <a:pt x="1309" y="91444"/>
                </a:lnTo>
                <a:lnTo>
                  <a:pt x="1745" y="90750"/>
                </a:lnTo>
                <a:lnTo>
                  <a:pt x="2221" y="90111"/>
                </a:lnTo>
                <a:lnTo>
                  <a:pt x="2697" y="89500"/>
                </a:lnTo>
                <a:lnTo>
                  <a:pt x="3173" y="88805"/>
                </a:lnTo>
                <a:lnTo>
                  <a:pt x="3570" y="88083"/>
                </a:lnTo>
                <a:lnTo>
                  <a:pt x="3927" y="87277"/>
                </a:lnTo>
                <a:lnTo>
                  <a:pt x="4204" y="86361"/>
                </a:lnTo>
                <a:lnTo>
                  <a:pt x="4403" y="85305"/>
                </a:lnTo>
                <a:lnTo>
                  <a:pt x="4482" y="84111"/>
                </a:lnTo>
                <a:lnTo>
                  <a:pt x="4403" y="82916"/>
                </a:lnTo>
                <a:lnTo>
                  <a:pt x="4204" y="81861"/>
                </a:lnTo>
                <a:lnTo>
                  <a:pt x="3927" y="80944"/>
                </a:lnTo>
                <a:lnTo>
                  <a:pt x="3570" y="80138"/>
                </a:lnTo>
                <a:lnTo>
                  <a:pt x="3173" y="79388"/>
                </a:lnTo>
                <a:lnTo>
                  <a:pt x="2697" y="78722"/>
                </a:lnTo>
                <a:lnTo>
                  <a:pt x="1745" y="77416"/>
                </a:lnTo>
                <a:lnTo>
                  <a:pt x="1309" y="76750"/>
                </a:lnTo>
                <a:lnTo>
                  <a:pt x="872" y="76000"/>
                </a:lnTo>
                <a:lnTo>
                  <a:pt x="515" y="75194"/>
                </a:lnTo>
                <a:lnTo>
                  <a:pt x="277" y="74277"/>
                </a:lnTo>
                <a:lnTo>
                  <a:pt x="39" y="73250"/>
                </a:lnTo>
                <a:lnTo>
                  <a:pt x="0" y="72027"/>
                </a:lnTo>
                <a:lnTo>
                  <a:pt x="39" y="70833"/>
                </a:lnTo>
                <a:lnTo>
                  <a:pt x="277" y="69777"/>
                </a:lnTo>
                <a:lnTo>
                  <a:pt x="515" y="68861"/>
                </a:lnTo>
                <a:lnTo>
                  <a:pt x="872" y="68083"/>
                </a:lnTo>
                <a:lnTo>
                  <a:pt x="1309" y="67333"/>
                </a:lnTo>
                <a:lnTo>
                  <a:pt x="1745" y="66694"/>
                </a:lnTo>
                <a:lnTo>
                  <a:pt x="2697" y="65388"/>
                </a:lnTo>
                <a:lnTo>
                  <a:pt x="3173" y="64694"/>
                </a:lnTo>
                <a:lnTo>
                  <a:pt x="3570" y="63972"/>
                </a:lnTo>
                <a:lnTo>
                  <a:pt x="3927" y="63166"/>
                </a:lnTo>
                <a:lnTo>
                  <a:pt x="4204" y="62250"/>
                </a:lnTo>
                <a:lnTo>
                  <a:pt x="4403" y="61194"/>
                </a:lnTo>
                <a:lnTo>
                  <a:pt x="4482" y="59972"/>
                </a:lnTo>
                <a:lnTo>
                  <a:pt x="4403" y="58805"/>
                </a:lnTo>
                <a:lnTo>
                  <a:pt x="4204" y="57750"/>
                </a:lnTo>
                <a:lnTo>
                  <a:pt x="3927" y="56833"/>
                </a:lnTo>
                <a:lnTo>
                  <a:pt x="3570" y="56027"/>
                </a:lnTo>
                <a:lnTo>
                  <a:pt x="3173" y="55305"/>
                </a:lnTo>
                <a:lnTo>
                  <a:pt x="2697" y="54611"/>
                </a:lnTo>
                <a:lnTo>
                  <a:pt x="2221" y="53972"/>
                </a:lnTo>
                <a:lnTo>
                  <a:pt x="1745" y="53305"/>
                </a:lnTo>
                <a:lnTo>
                  <a:pt x="1309" y="52666"/>
                </a:lnTo>
                <a:lnTo>
                  <a:pt x="872" y="51916"/>
                </a:lnTo>
                <a:lnTo>
                  <a:pt x="515" y="51138"/>
                </a:lnTo>
                <a:lnTo>
                  <a:pt x="277" y="50194"/>
                </a:lnTo>
                <a:lnTo>
                  <a:pt x="39" y="49166"/>
                </a:lnTo>
                <a:lnTo>
                  <a:pt x="0" y="47972"/>
                </a:lnTo>
                <a:lnTo>
                  <a:pt x="39" y="46750"/>
                </a:lnTo>
                <a:lnTo>
                  <a:pt x="277" y="45722"/>
                </a:lnTo>
                <a:lnTo>
                  <a:pt x="515" y="44805"/>
                </a:lnTo>
                <a:lnTo>
                  <a:pt x="872" y="43972"/>
                </a:lnTo>
                <a:lnTo>
                  <a:pt x="1309" y="43250"/>
                </a:lnTo>
                <a:lnTo>
                  <a:pt x="1745" y="42583"/>
                </a:lnTo>
                <a:lnTo>
                  <a:pt x="2221" y="41916"/>
                </a:lnTo>
                <a:lnTo>
                  <a:pt x="2697" y="41277"/>
                </a:lnTo>
                <a:lnTo>
                  <a:pt x="3173" y="40583"/>
                </a:lnTo>
                <a:lnTo>
                  <a:pt x="3570" y="39861"/>
                </a:lnTo>
                <a:lnTo>
                  <a:pt x="3927" y="39055"/>
                </a:lnTo>
                <a:lnTo>
                  <a:pt x="4204" y="38138"/>
                </a:lnTo>
                <a:lnTo>
                  <a:pt x="4403" y="37083"/>
                </a:lnTo>
                <a:lnTo>
                  <a:pt x="4482" y="35888"/>
                </a:lnTo>
                <a:lnTo>
                  <a:pt x="4403" y="34694"/>
                </a:lnTo>
                <a:lnTo>
                  <a:pt x="4204" y="33638"/>
                </a:lnTo>
                <a:lnTo>
                  <a:pt x="3927" y="32722"/>
                </a:lnTo>
                <a:lnTo>
                  <a:pt x="3570" y="31916"/>
                </a:lnTo>
                <a:lnTo>
                  <a:pt x="3173" y="31194"/>
                </a:lnTo>
                <a:lnTo>
                  <a:pt x="2697" y="30500"/>
                </a:lnTo>
                <a:lnTo>
                  <a:pt x="2221" y="29888"/>
                </a:lnTo>
                <a:lnTo>
                  <a:pt x="1745" y="29250"/>
                </a:lnTo>
                <a:lnTo>
                  <a:pt x="1309" y="28555"/>
                </a:lnTo>
                <a:lnTo>
                  <a:pt x="872" y="27805"/>
                </a:lnTo>
                <a:lnTo>
                  <a:pt x="515" y="27027"/>
                </a:lnTo>
                <a:lnTo>
                  <a:pt x="277" y="26111"/>
                </a:lnTo>
                <a:lnTo>
                  <a:pt x="39" y="25055"/>
                </a:lnTo>
                <a:lnTo>
                  <a:pt x="0" y="23861"/>
                </a:lnTo>
                <a:lnTo>
                  <a:pt x="39" y="22666"/>
                </a:lnTo>
                <a:lnTo>
                  <a:pt x="277" y="21611"/>
                </a:lnTo>
                <a:lnTo>
                  <a:pt x="515" y="20694"/>
                </a:lnTo>
                <a:lnTo>
                  <a:pt x="872" y="19888"/>
                </a:lnTo>
                <a:lnTo>
                  <a:pt x="1309" y="19166"/>
                </a:lnTo>
                <a:lnTo>
                  <a:pt x="1745" y="18472"/>
                </a:lnTo>
                <a:lnTo>
                  <a:pt x="2221" y="17805"/>
                </a:lnTo>
                <a:lnTo>
                  <a:pt x="2697" y="17166"/>
                </a:lnTo>
                <a:lnTo>
                  <a:pt x="3173" y="16500"/>
                </a:lnTo>
                <a:lnTo>
                  <a:pt x="3570" y="15777"/>
                </a:lnTo>
                <a:lnTo>
                  <a:pt x="3927" y="14944"/>
                </a:lnTo>
                <a:lnTo>
                  <a:pt x="4204" y="14027"/>
                </a:lnTo>
                <a:lnTo>
                  <a:pt x="4403" y="13027"/>
                </a:lnTo>
                <a:lnTo>
                  <a:pt x="4482" y="11777"/>
                </a:lnTo>
                <a:lnTo>
                  <a:pt x="4403" y="10611"/>
                </a:lnTo>
                <a:lnTo>
                  <a:pt x="4204" y="9555"/>
                </a:lnTo>
                <a:lnTo>
                  <a:pt x="3927" y="8694"/>
                </a:lnTo>
                <a:lnTo>
                  <a:pt x="3570" y="7888"/>
                </a:lnTo>
                <a:lnTo>
                  <a:pt x="3173" y="7166"/>
                </a:lnTo>
                <a:lnTo>
                  <a:pt x="2737" y="6472"/>
                </a:lnTo>
                <a:lnTo>
                  <a:pt x="2300" y="5861"/>
                </a:lnTo>
                <a:lnTo>
                  <a:pt x="1824" y="5194"/>
                </a:lnTo>
                <a:lnTo>
                  <a:pt x="1348" y="4555"/>
                </a:lnTo>
                <a:lnTo>
                  <a:pt x="952" y="3805"/>
                </a:lnTo>
                <a:lnTo>
                  <a:pt x="555" y="3055"/>
                </a:lnTo>
                <a:lnTo>
                  <a:pt x="317" y="2138"/>
                </a:lnTo>
                <a:lnTo>
                  <a:pt x="119" y="1166"/>
                </a:lnTo>
                <a:lnTo>
                  <a:pt x="0" y="0"/>
                </a:lnTo>
                <a:close/>
              </a:path>
            </a:pathLst>
          </a:custGeom>
          <a:solidFill>
            <a:schemeClr val="dk2"/>
          </a:solidFill>
          <a:ln>
            <a:noFill/>
          </a:ln>
        </p:spPr>
      </p:sp>
      <p:sp>
        <p:nvSpPr>
          <p:cNvPr id="77" name="Google Shape;77;p10"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0"/>
          <p:cNvSpPr txBox="1">
            <a:spLocks noGrp="1"/>
          </p:cNvSpPr>
          <p:nvPr>
            <p:ph type="title"/>
          </p:nvPr>
        </p:nvSpPr>
        <p:spPr>
          <a:xfrm>
            <a:off x="8337883" y="457200"/>
            <a:ext cx="3092117" cy="119667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1400"/>
              <a:buFont typeface="Cabin"/>
              <a:buNone/>
              <a:defRPr sz="1900" b="1" i="0" u="none" strike="noStrike" cap="none">
                <a:solidFill>
                  <a:schemeClr val="accent1"/>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9" name="Google Shape;79;p10"/>
          <p:cNvSpPr txBox="1">
            <a:spLocks noGrp="1"/>
          </p:cNvSpPr>
          <p:nvPr>
            <p:ph type="body" idx="1"/>
          </p:nvPr>
        </p:nvSpPr>
        <p:spPr>
          <a:xfrm>
            <a:off x="8337883" y="1741336"/>
            <a:ext cx="3092117" cy="4164164"/>
          </a:xfrm>
          <a:prstGeom prst="rect">
            <a:avLst/>
          </a:prstGeom>
          <a:noFill/>
          <a:ln>
            <a:noFill/>
          </a:ln>
        </p:spPr>
        <p:txBody>
          <a:bodyPr spcFirstLastPara="1" wrap="square" lIns="91425" tIns="91425" rIns="91425" bIns="91425" anchor="t" anchorCtr="0">
            <a:noAutofit/>
          </a:bodyPr>
          <a:lstStyle>
            <a:lvl1pPr marL="457200" marR="0" lvl="0" indent="-228600" algn="l">
              <a:lnSpc>
                <a:spcPct val="120000"/>
              </a:lnSpc>
              <a:spcBef>
                <a:spcPts val="1200"/>
              </a:spcBef>
              <a:spcAft>
                <a:spcPts val="0"/>
              </a:spcAft>
              <a:buClr>
                <a:schemeClr val="dk2"/>
              </a:buClr>
              <a:buSzPts val="2000"/>
              <a:buFont typeface="Arial"/>
              <a:buNone/>
              <a:defRPr sz="1600" b="0" i="0" u="none" strike="noStrike" cap="none">
                <a:solidFill>
                  <a:schemeClr val="lt2"/>
                </a:solidFill>
                <a:latin typeface="Cabin"/>
                <a:ea typeface="Cabin"/>
                <a:cs typeface="Cabin"/>
                <a:sym typeface="Cabin"/>
              </a:defRPr>
            </a:lvl1pPr>
            <a:lvl2pPr marL="914400" marR="0" lvl="1" indent="-228600" algn="l">
              <a:lnSpc>
                <a:spcPct val="110000"/>
              </a:lnSpc>
              <a:spcBef>
                <a:spcPts val="700"/>
              </a:spcBef>
              <a:spcAft>
                <a:spcPts val="0"/>
              </a:spcAft>
              <a:buClr>
                <a:schemeClr val="dk2"/>
              </a:buClr>
              <a:buSzPts val="1800"/>
              <a:buFont typeface="Cabin"/>
              <a:buNone/>
              <a:defRPr sz="1400" b="0" i="0" u="none" strike="noStrike" cap="none">
                <a:solidFill>
                  <a:srgbClr val="595959"/>
                </a:solidFill>
                <a:latin typeface="Cabin"/>
                <a:ea typeface="Cabin"/>
                <a:cs typeface="Cabin"/>
                <a:sym typeface="Cabin"/>
              </a:defRPr>
            </a:lvl2pPr>
            <a:lvl3pPr marL="1371600" marR="0" lvl="2" indent="-228600" algn="l">
              <a:lnSpc>
                <a:spcPct val="110000"/>
              </a:lnSpc>
              <a:spcBef>
                <a:spcPts val="700"/>
              </a:spcBef>
              <a:spcAft>
                <a:spcPts val="0"/>
              </a:spcAft>
              <a:buClr>
                <a:schemeClr val="dk2"/>
              </a:buClr>
              <a:buSzPts val="1600"/>
              <a:buFont typeface="Arial"/>
              <a:buNone/>
              <a:defRPr sz="1200" b="0" i="0" u="none" strike="noStrike" cap="none">
                <a:solidFill>
                  <a:srgbClr val="595959"/>
                </a:solidFill>
                <a:latin typeface="Cabin"/>
                <a:ea typeface="Cabin"/>
                <a:cs typeface="Cabin"/>
                <a:sym typeface="Cabin"/>
              </a:defRPr>
            </a:lvl3pPr>
            <a:lvl4pPr marL="1828800" marR="0" lvl="3" indent="-228600" algn="l">
              <a:lnSpc>
                <a:spcPct val="110000"/>
              </a:lnSpc>
              <a:spcBef>
                <a:spcPts val="700"/>
              </a:spcBef>
              <a:spcAft>
                <a:spcPts val="0"/>
              </a:spcAft>
              <a:buClr>
                <a:schemeClr val="dk2"/>
              </a:buClr>
              <a:buSzPts val="1400"/>
              <a:buFont typeface="Cabin"/>
              <a:buNone/>
              <a:defRPr sz="1000" b="0" i="0" u="none" strike="noStrike" cap="none">
                <a:solidFill>
                  <a:srgbClr val="595959"/>
                </a:solidFill>
                <a:latin typeface="Cabin"/>
                <a:ea typeface="Cabin"/>
                <a:cs typeface="Cabin"/>
                <a:sym typeface="Cabin"/>
              </a:defRPr>
            </a:lvl4pPr>
            <a:lvl5pPr marL="2286000" marR="0" lvl="4" indent="-228600" algn="l">
              <a:lnSpc>
                <a:spcPct val="110000"/>
              </a:lnSpc>
              <a:spcBef>
                <a:spcPts val="700"/>
              </a:spcBef>
              <a:spcAft>
                <a:spcPts val="0"/>
              </a:spcAft>
              <a:buClr>
                <a:schemeClr val="dk2"/>
              </a:buClr>
              <a:buSzPts val="1400"/>
              <a:buFont typeface="Arial"/>
              <a:buNone/>
              <a:defRPr sz="1000" b="0" i="0" u="none" strike="noStrike" cap="none">
                <a:solidFill>
                  <a:srgbClr val="595959"/>
                </a:solidFill>
                <a:latin typeface="Cabin"/>
                <a:ea typeface="Cabin"/>
                <a:cs typeface="Cabin"/>
                <a:sym typeface="Cabin"/>
              </a:defRPr>
            </a:lvl5pPr>
            <a:lvl6pPr marL="2743200" marR="0" lvl="5" indent="-228600" algn="l">
              <a:lnSpc>
                <a:spcPct val="110000"/>
              </a:lnSpc>
              <a:spcBef>
                <a:spcPts val="700"/>
              </a:spcBef>
              <a:spcAft>
                <a:spcPts val="0"/>
              </a:spcAft>
              <a:buClr>
                <a:schemeClr val="dk2"/>
              </a:buClr>
              <a:buSzPts val="1400"/>
              <a:buFont typeface="Cabin"/>
              <a:buNone/>
              <a:defRPr sz="1000" b="0" i="0" u="none" strike="noStrike" cap="none">
                <a:solidFill>
                  <a:srgbClr val="595959"/>
                </a:solidFill>
                <a:latin typeface="Cabin"/>
                <a:ea typeface="Cabin"/>
                <a:cs typeface="Cabin"/>
                <a:sym typeface="Cabin"/>
              </a:defRPr>
            </a:lvl6pPr>
            <a:lvl7pPr marL="3200400" marR="0" lvl="6" indent="-228600" algn="l">
              <a:lnSpc>
                <a:spcPct val="110000"/>
              </a:lnSpc>
              <a:spcBef>
                <a:spcPts val="700"/>
              </a:spcBef>
              <a:spcAft>
                <a:spcPts val="0"/>
              </a:spcAft>
              <a:buClr>
                <a:schemeClr val="dk2"/>
              </a:buClr>
              <a:buSzPts val="1400"/>
              <a:buFont typeface="Arial"/>
              <a:buNone/>
              <a:defRPr sz="1000" b="0" i="0" u="none" strike="noStrike" cap="none">
                <a:solidFill>
                  <a:srgbClr val="595959"/>
                </a:solidFill>
                <a:latin typeface="Cabin"/>
                <a:ea typeface="Cabin"/>
                <a:cs typeface="Cabin"/>
                <a:sym typeface="Cabin"/>
              </a:defRPr>
            </a:lvl7pPr>
            <a:lvl8pPr marL="3657600" marR="0" lvl="7" indent="-228600" algn="l">
              <a:lnSpc>
                <a:spcPct val="110000"/>
              </a:lnSpc>
              <a:spcBef>
                <a:spcPts val="700"/>
              </a:spcBef>
              <a:spcAft>
                <a:spcPts val="0"/>
              </a:spcAft>
              <a:buClr>
                <a:schemeClr val="dk2"/>
              </a:buClr>
              <a:buSzPts val="1400"/>
              <a:buFont typeface="Cabin"/>
              <a:buNone/>
              <a:defRPr sz="1000" b="0" i="0" u="none" strike="noStrike" cap="none">
                <a:solidFill>
                  <a:srgbClr val="595959"/>
                </a:solidFill>
                <a:latin typeface="Cabin"/>
                <a:ea typeface="Cabin"/>
                <a:cs typeface="Cabin"/>
                <a:sym typeface="Cabin"/>
              </a:defRPr>
            </a:lvl8pPr>
            <a:lvl9pPr marL="4114800" marR="0" lvl="8" indent="-228600" algn="l">
              <a:lnSpc>
                <a:spcPct val="110000"/>
              </a:lnSpc>
              <a:spcBef>
                <a:spcPts val="700"/>
              </a:spcBef>
              <a:spcAft>
                <a:spcPts val="0"/>
              </a:spcAft>
              <a:buClr>
                <a:schemeClr val="dk2"/>
              </a:buClr>
              <a:buSzPts val="1400"/>
              <a:buFont typeface="Arial"/>
              <a:buNone/>
              <a:defRPr sz="1000" b="0" i="0" u="none" strike="noStrike" cap="none">
                <a:solidFill>
                  <a:srgbClr val="595959"/>
                </a:solidFill>
                <a:latin typeface="Cabin"/>
                <a:ea typeface="Cabin"/>
                <a:cs typeface="Cabin"/>
                <a:sym typeface="Cabin"/>
              </a:defRPr>
            </a:lvl9pPr>
          </a:lstStyle>
          <a:p>
            <a:endParaRPr/>
          </a:p>
        </p:txBody>
      </p:sp>
      <p:sp>
        <p:nvSpPr>
          <p:cNvPr id="80" name="Google Shape;80;p10"/>
          <p:cNvSpPr txBox="1">
            <a:spLocks noGrp="1"/>
          </p:cNvSpPr>
          <p:nvPr>
            <p:ph type="dt" idx="10"/>
          </p:nvPr>
        </p:nvSpPr>
        <p:spPr>
          <a:xfrm>
            <a:off x="765950" y="6375679"/>
            <a:ext cx="1232456" cy="34846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1" name="Google Shape;81;p10"/>
          <p:cNvSpPr txBox="1">
            <a:spLocks noGrp="1"/>
          </p:cNvSpPr>
          <p:nvPr>
            <p:ph type="ftr" idx="11"/>
          </p:nvPr>
        </p:nvSpPr>
        <p:spPr>
          <a:xfrm>
            <a:off x="2103621" y="6375679"/>
            <a:ext cx="3482178" cy="34579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2" name="Google Shape;82;p10"/>
          <p:cNvSpPr txBox="1">
            <a:spLocks noGrp="1"/>
          </p:cNvSpPr>
          <p:nvPr>
            <p:ph type="sldNum" idx="12"/>
          </p:nvPr>
        </p:nvSpPr>
        <p:spPr>
          <a:xfrm>
            <a:off x="5687568" y="6375679"/>
            <a:ext cx="1234440"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51678" y="382385"/>
            <a:ext cx="10178322" cy="1492132"/>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2"/>
              </a:buClr>
              <a:buSzPts val="1400"/>
              <a:buFont typeface="Impact"/>
              <a:buNone/>
              <a:defRPr sz="51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251678" y="2286001"/>
            <a:ext cx="10178322" cy="3593591"/>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42900" algn="l" rtl="0">
              <a:lnSpc>
                <a:spcPct val="110000"/>
              </a:lnSpc>
              <a:spcBef>
                <a:spcPts val="700"/>
              </a:spcBef>
              <a:spcAft>
                <a:spcPts val="0"/>
              </a:spcAft>
              <a:buClr>
                <a:schemeClr val="dk2"/>
              </a:buClr>
              <a:buSzPts val="1800"/>
              <a:buFont typeface="Cabin"/>
              <a:buChar char="–"/>
              <a:defRPr sz="1800" b="0" i="0" u="none" strike="noStrike" cap="none">
                <a:solidFill>
                  <a:srgbClr val="595959"/>
                </a:solidFill>
                <a:latin typeface="Cabin"/>
                <a:ea typeface="Cabin"/>
                <a:cs typeface="Cabin"/>
                <a:sym typeface="Cabin"/>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Cabin"/>
                <a:ea typeface="Cabin"/>
                <a:cs typeface="Cabin"/>
                <a:sym typeface="Cabin"/>
              </a:defRPr>
            </a:lvl3pPr>
            <a:lvl4pPr marL="1828800" marR="0" lvl="3" indent="-317500" algn="l" rtl="0">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5pPr>
            <a:lvl6pPr marL="2743200" marR="0" lvl="5" indent="-317500" algn="l" rtl="0">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7pPr>
            <a:lvl8pPr marL="3657600" marR="0" lvl="7" indent="-317500" algn="l" rtl="0">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12" name="Google Shape;12;p1"/>
          <p:cNvSpPr txBox="1">
            <a:spLocks noGrp="1"/>
          </p:cNvSpPr>
          <p:nvPr>
            <p:ph type="dt" idx="10"/>
          </p:nvPr>
        </p:nvSpPr>
        <p:spPr>
          <a:xfrm>
            <a:off x="1251678" y="6375679"/>
            <a:ext cx="2329722" cy="348462"/>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3" name="Google Shape;13;p1"/>
          <p:cNvSpPr txBox="1">
            <a:spLocks noGrp="1"/>
          </p:cNvSpPr>
          <p:nvPr>
            <p:ph type="ftr" idx="11"/>
          </p:nvPr>
        </p:nvSpPr>
        <p:spPr>
          <a:xfrm>
            <a:off x="4038600" y="6375679"/>
            <a:ext cx="4114800" cy="345796"/>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4" name="Google Shape;14;p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title="Left scallop edge"/>
          <p:cNvSpPr/>
          <p:nvPr/>
        </p:nvSpPr>
        <p:spPr>
          <a:xfrm>
            <a:off x="0" y="0"/>
            <a:ext cx="885825" cy="6858000"/>
          </a:xfrm>
          <a:custGeom>
            <a:avLst/>
            <a:gdLst/>
            <a:ahLst/>
            <a:cxnLst/>
            <a:rect l="l" t="t" r="r" b="b"/>
            <a:pathLst>
              <a:path w="120000" h="120000" extrusionOk="0">
                <a:moveTo>
                  <a:pt x="0" y="0"/>
                </a:moveTo>
                <a:lnTo>
                  <a:pt x="96129" y="0"/>
                </a:lnTo>
                <a:lnTo>
                  <a:pt x="96344" y="1194"/>
                </a:lnTo>
                <a:lnTo>
                  <a:pt x="97419" y="2250"/>
                </a:lnTo>
                <a:lnTo>
                  <a:pt x="98924" y="3166"/>
                </a:lnTo>
                <a:lnTo>
                  <a:pt x="100860" y="3972"/>
                </a:lnTo>
                <a:lnTo>
                  <a:pt x="103010" y="4694"/>
                </a:lnTo>
                <a:lnTo>
                  <a:pt x="105591" y="5333"/>
                </a:lnTo>
                <a:lnTo>
                  <a:pt x="108172" y="6000"/>
                </a:lnTo>
                <a:lnTo>
                  <a:pt x="110752" y="6666"/>
                </a:lnTo>
                <a:lnTo>
                  <a:pt x="112903" y="7305"/>
                </a:lnTo>
                <a:lnTo>
                  <a:pt x="115053" y="8027"/>
                </a:lnTo>
                <a:lnTo>
                  <a:pt x="117204" y="8833"/>
                </a:lnTo>
                <a:lnTo>
                  <a:pt x="118709" y="9750"/>
                </a:lnTo>
                <a:lnTo>
                  <a:pt x="119569" y="10805"/>
                </a:lnTo>
                <a:lnTo>
                  <a:pt x="120000" y="12000"/>
                </a:lnTo>
                <a:lnTo>
                  <a:pt x="119569" y="13194"/>
                </a:lnTo>
                <a:lnTo>
                  <a:pt x="118709" y="14250"/>
                </a:lnTo>
                <a:lnTo>
                  <a:pt x="117204" y="15166"/>
                </a:lnTo>
                <a:lnTo>
                  <a:pt x="115053" y="15972"/>
                </a:lnTo>
                <a:lnTo>
                  <a:pt x="112903" y="16694"/>
                </a:lnTo>
                <a:lnTo>
                  <a:pt x="110752" y="17333"/>
                </a:lnTo>
                <a:lnTo>
                  <a:pt x="108172" y="18000"/>
                </a:lnTo>
                <a:lnTo>
                  <a:pt x="105591" y="18666"/>
                </a:lnTo>
                <a:lnTo>
                  <a:pt x="103010" y="19305"/>
                </a:lnTo>
                <a:lnTo>
                  <a:pt x="100860" y="20027"/>
                </a:lnTo>
                <a:lnTo>
                  <a:pt x="98924" y="20833"/>
                </a:lnTo>
                <a:lnTo>
                  <a:pt x="97419" y="21750"/>
                </a:lnTo>
                <a:lnTo>
                  <a:pt x="96344" y="22805"/>
                </a:lnTo>
                <a:lnTo>
                  <a:pt x="96129" y="24000"/>
                </a:lnTo>
                <a:lnTo>
                  <a:pt x="96344" y="25194"/>
                </a:lnTo>
                <a:lnTo>
                  <a:pt x="97419" y="26250"/>
                </a:lnTo>
                <a:lnTo>
                  <a:pt x="98924" y="27166"/>
                </a:lnTo>
                <a:lnTo>
                  <a:pt x="100860" y="27972"/>
                </a:lnTo>
                <a:lnTo>
                  <a:pt x="103010" y="28694"/>
                </a:lnTo>
                <a:lnTo>
                  <a:pt x="105591" y="29333"/>
                </a:lnTo>
                <a:lnTo>
                  <a:pt x="108172" y="30000"/>
                </a:lnTo>
                <a:lnTo>
                  <a:pt x="110752" y="30666"/>
                </a:lnTo>
                <a:lnTo>
                  <a:pt x="112903" y="31305"/>
                </a:lnTo>
                <a:lnTo>
                  <a:pt x="115053" y="32027"/>
                </a:lnTo>
                <a:lnTo>
                  <a:pt x="117204" y="32833"/>
                </a:lnTo>
                <a:lnTo>
                  <a:pt x="118709" y="33750"/>
                </a:lnTo>
                <a:lnTo>
                  <a:pt x="119569" y="34805"/>
                </a:lnTo>
                <a:lnTo>
                  <a:pt x="120000" y="36000"/>
                </a:lnTo>
                <a:lnTo>
                  <a:pt x="119569" y="37194"/>
                </a:lnTo>
                <a:lnTo>
                  <a:pt x="118709" y="38250"/>
                </a:lnTo>
                <a:lnTo>
                  <a:pt x="117204" y="39166"/>
                </a:lnTo>
                <a:lnTo>
                  <a:pt x="115053" y="39972"/>
                </a:lnTo>
                <a:lnTo>
                  <a:pt x="112903" y="40694"/>
                </a:lnTo>
                <a:lnTo>
                  <a:pt x="110752" y="41333"/>
                </a:lnTo>
                <a:lnTo>
                  <a:pt x="108172" y="42000"/>
                </a:lnTo>
                <a:lnTo>
                  <a:pt x="105591" y="42666"/>
                </a:lnTo>
                <a:lnTo>
                  <a:pt x="103010" y="43305"/>
                </a:lnTo>
                <a:lnTo>
                  <a:pt x="100860" y="44027"/>
                </a:lnTo>
                <a:lnTo>
                  <a:pt x="98924" y="44833"/>
                </a:lnTo>
                <a:lnTo>
                  <a:pt x="97419" y="45750"/>
                </a:lnTo>
                <a:lnTo>
                  <a:pt x="96344" y="46805"/>
                </a:lnTo>
                <a:lnTo>
                  <a:pt x="96129" y="48000"/>
                </a:lnTo>
                <a:lnTo>
                  <a:pt x="96344" y="49194"/>
                </a:lnTo>
                <a:lnTo>
                  <a:pt x="97419" y="50250"/>
                </a:lnTo>
                <a:lnTo>
                  <a:pt x="98924" y="51166"/>
                </a:lnTo>
                <a:lnTo>
                  <a:pt x="100860" y="51972"/>
                </a:lnTo>
                <a:lnTo>
                  <a:pt x="103010" y="52694"/>
                </a:lnTo>
                <a:lnTo>
                  <a:pt x="105591" y="53333"/>
                </a:lnTo>
                <a:lnTo>
                  <a:pt x="108172" y="54000"/>
                </a:lnTo>
                <a:lnTo>
                  <a:pt x="110752" y="54666"/>
                </a:lnTo>
                <a:lnTo>
                  <a:pt x="112903" y="55305"/>
                </a:lnTo>
                <a:lnTo>
                  <a:pt x="115053" y="56027"/>
                </a:lnTo>
                <a:lnTo>
                  <a:pt x="117204" y="56833"/>
                </a:lnTo>
                <a:lnTo>
                  <a:pt x="118709" y="57750"/>
                </a:lnTo>
                <a:lnTo>
                  <a:pt x="119569" y="58805"/>
                </a:lnTo>
                <a:lnTo>
                  <a:pt x="120000" y="59972"/>
                </a:lnTo>
                <a:lnTo>
                  <a:pt x="119569" y="61194"/>
                </a:lnTo>
                <a:lnTo>
                  <a:pt x="118709" y="62250"/>
                </a:lnTo>
                <a:lnTo>
                  <a:pt x="117204" y="63166"/>
                </a:lnTo>
                <a:lnTo>
                  <a:pt x="115053" y="63972"/>
                </a:lnTo>
                <a:lnTo>
                  <a:pt x="112903" y="64694"/>
                </a:lnTo>
                <a:lnTo>
                  <a:pt x="110752" y="65333"/>
                </a:lnTo>
                <a:lnTo>
                  <a:pt x="108172" y="66000"/>
                </a:lnTo>
                <a:lnTo>
                  <a:pt x="105591" y="66666"/>
                </a:lnTo>
                <a:lnTo>
                  <a:pt x="103010" y="67305"/>
                </a:lnTo>
                <a:lnTo>
                  <a:pt x="100860" y="68027"/>
                </a:lnTo>
                <a:lnTo>
                  <a:pt x="98924" y="68833"/>
                </a:lnTo>
                <a:lnTo>
                  <a:pt x="97419" y="69750"/>
                </a:lnTo>
                <a:lnTo>
                  <a:pt x="96344" y="70805"/>
                </a:lnTo>
                <a:lnTo>
                  <a:pt x="96129" y="72000"/>
                </a:lnTo>
                <a:lnTo>
                  <a:pt x="96344" y="73194"/>
                </a:lnTo>
                <a:lnTo>
                  <a:pt x="97419" y="74250"/>
                </a:lnTo>
                <a:lnTo>
                  <a:pt x="98924" y="75166"/>
                </a:lnTo>
                <a:lnTo>
                  <a:pt x="100860" y="75972"/>
                </a:lnTo>
                <a:lnTo>
                  <a:pt x="103010" y="76694"/>
                </a:lnTo>
                <a:lnTo>
                  <a:pt x="105591" y="77333"/>
                </a:lnTo>
                <a:lnTo>
                  <a:pt x="110752" y="78666"/>
                </a:lnTo>
                <a:lnTo>
                  <a:pt x="112903" y="79305"/>
                </a:lnTo>
                <a:lnTo>
                  <a:pt x="115053" y="80027"/>
                </a:lnTo>
                <a:lnTo>
                  <a:pt x="117204" y="80833"/>
                </a:lnTo>
                <a:lnTo>
                  <a:pt x="118709" y="81750"/>
                </a:lnTo>
                <a:lnTo>
                  <a:pt x="119569" y="82805"/>
                </a:lnTo>
                <a:lnTo>
                  <a:pt x="120000" y="84000"/>
                </a:lnTo>
                <a:lnTo>
                  <a:pt x="119569" y="85194"/>
                </a:lnTo>
                <a:lnTo>
                  <a:pt x="118709" y="86250"/>
                </a:lnTo>
                <a:lnTo>
                  <a:pt x="117204" y="87166"/>
                </a:lnTo>
                <a:lnTo>
                  <a:pt x="115053" y="87972"/>
                </a:lnTo>
                <a:lnTo>
                  <a:pt x="112903" y="88694"/>
                </a:lnTo>
                <a:lnTo>
                  <a:pt x="110752" y="89333"/>
                </a:lnTo>
                <a:lnTo>
                  <a:pt x="108172" y="90000"/>
                </a:lnTo>
                <a:lnTo>
                  <a:pt x="105591" y="90666"/>
                </a:lnTo>
                <a:lnTo>
                  <a:pt x="103010" y="91305"/>
                </a:lnTo>
                <a:lnTo>
                  <a:pt x="100860" y="92027"/>
                </a:lnTo>
                <a:lnTo>
                  <a:pt x="98924" y="92833"/>
                </a:lnTo>
                <a:lnTo>
                  <a:pt x="97419" y="93750"/>
                </a:lnTo>
                <a:lnTo>
                  <a:pt x="96344" y="94805"/>
                </a:lnTo>
                <a:lnTo>
                  <a:pt x="96129" y="96000"/>
                </a:lnTo>
                <a:lnTo>
                  <a:pt x="96344" y="97194"/>
                </a:lnTo>
                <a:lnTo>
                  <a:pt x="97419" y="98250"/>
                </a:lnTo>
                <a:lnTo>
                  <a:pt x="98924" y="99166"/>
                </a:lnTo>
                <a:lnTo>
                  <a:pt x="100860" y="99972"/>
                </a:lnTo>
                <a:lnTo>
                  <a:pt x="103010" y="100694"/>
                </a:lnTo>
                <a:lnTo>
                  <a:pt x="105591" y="101333"/>
                </a:lnTo>
                <a:lnTo>
                  <a:pt x="108172" y="102000"/>
                </a:lnTo>
                <a:lnTo>
                  <a:pt x="110752" y="102666"/>
                </a:lnTo>
                <a:lnTo>
                  <a:pt x="112903" y="103305"/>
                </a:lnTo>
                <a:lnTo>
                  <a:pt x="115053" y="104027"/>
                </a:lnTo>
                <a:lnTo>
                  <a:pt x="117204" y="104833"/>
                </a:lnTo>
                <a:lnTo>
                  <a:pt x="118709" y="105750"/>
                </a:lnTo>
                <a:lnTo>
                  <a:pt x="119569" y="106805"/>
                </a:lnTo>
                <a:lnTo>
                  <a:pt x="120000" y="108000"/>
                </a:lnTo>
                <a:lnTo>
                  <a:pt x="119569" y="109194"/>
                </a:lnTo>
                <a:lnTo>
                  <a:pt x="118709" y="110250"/>
                </a:lnTo>
                <a:lnTo>
                  <a:pt x="117204" y="111166"/>
                </a:lnTo>
                <a:lnTo>
                  <a:pt x="115053" y="111972"/>
                </a:lnTo>
                <a:lnTo>
                  <a:pt x="112903" y="112694"/>
                </a:lnTo>
                <a:lnTo>
                  <a:pt x="110752" y="113333"/>
                </a:lnTo>
                <a:lnTo>
                  <a:pt x="108172" y="114000"/>
                </a:lnTo>
                <a:lnTo>
                  <a:pt x="105591" y="114666"/>
                </a:lnTo>
                <a:lnTo>
                  <a:pt x="103010" y="115305"/>
                </a:lnTo>
                <a:lnTo>
                  <a:pt x="100860" y="116027"/>
                </a:lnTo>
                <a:lnTo>
                  <a:pt x="98924" y="116833"/>
                </a:lnTo>
                <a:lnTo>
                  <a:pt x="97419" y="117750"/>
                </a:lnTo>
                <a:lnTo>
                  <a:pt x="96344" y="118805"/>
                </a:lnTo>
                <a:lnTo>
                  <a:pt x="96129" y="120000"/>
                </a:lnTo>
                <a:lnTo>
                  <a:pt x="0" y="120000"/>
                </a:lnTo>
                <a:lnTo>
                  <a:pt x="0" y="0"/>
                </a:lnTo>
                <a:close/>
              </a:path>
            </a:pathLst>
          </a:custGeom>
          <a:solidFill>
            <a:schemeClr val="dk2"/>
          </a:solidFill>
          <a:ln>
            <a:noFill/>
          </a:ln>
        </p:spPr>
      </p:sp>
      <p:sp>
        <p:nvSpPr>
          <p:cNvPr id="16" name="Google Shape;16;p1" title="right edge border"/>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hyperlink" Target="mailto:grahamjd@troup.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forms.gle/JD81wqqrDTxaYP5o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1400"/>
              <a:buFont typeface="Impact"/>
              <a:buNone/>
            </a:pPr>
            <a:r>
              <a:rPr lang="en-US"/>
              <a:t>Foro:</a:t>
            </a:r>
            <a:endParaRPr/>
          </a:p>
          <a:p>
            <a:pPr marL="0" marR="0" lvl="0" indent="0" algn="ctr" rtl="0">
              <a:lnSpc>
                <a:spcPct val="90000"/>
              </a:lnSpc>
              <a:spcBef>
                <a:spcPts val="0"/>
              </a:spcBef>
              <a:spcAft>
                <a:spcPts val="0"/>
              </a:spcAft>
              <a:buClr>
                <a:schemeClr val="dk2"/>
              </a:buClr>
              <a:buSzPts val="1400"/>
              <a:buFont typeface="Impact"/>
              <a:buNone/>
            </a:pPr>
            <a:r>
              <a:rPr lang="en-US"/>
              <a:t>Plan de mejoramiento escolar</a:t>
            </a:r>
            <a:endParaRPr sz="10000" b="0" i="0" u="none" strike="noStrike" cap="none">
              <a:solidFill>
                <a:schemeClr val="dk2"/>
              </a:solidFill>
              <a:latin typeface="Impact"/>
              <a:ea typeface="Impact"/>
              <a:cs typeface="Impact"/>
              <a:sym typeface="Impact"/>
            </a:endParaRPr>
          </a:p>
        </p:txBody>
      </p:sp>
      <p:sp>
        <p:nvSpPr>
          <p:cNvPr id="100" name="Google Shape;100;p13"/>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2000"/>
              <a:buFont typeface="Arial"/>
              <a:buNone/>
            </a:pPr>
            <a:r>
              <a:rPr lang="en-US"/>
              <a:t>Hollis Hand Elementary</a:t>
            </a:r>
            <a:endParaRPr/>
          </a:p>
          <a:p>
            <a:pPr marL="0" marR="0" lvl="0" indent="0" algn="ctr" rtl="0">
              <a:lnSpc>
                <a:spcPct val="90000"/>
              </a:lnSpc>
              <a:spcBef>
                <a:spcPts val="700"/>
              </a:spcBef>
              <a:spcAft>
                <a:spcPts val="0"/>
              </a:spcAft>
              <a:buClr>
                <a:schemeClr val="dk2"/>
              </a:buClr>
              <a:buSzPts val="2000"/>
              <a:buFont typeface="Arial"/>
              <a:buNone/>
            </a:pPr>
            <a:r>
              <a:rPr lang="en-US"/>
              <a:t>April </a:t>
            </a:r>
            <a:r>
              <a:rPr lang="en-US" sz="2000" b="1" i="0" u="none" strike="noStrike" cap="none">
                <a:solidFill>
                  <a:schemeClr val="dk2"/>
                </a:solidFill>
                <a:latin typeface="Cabin"/>
                <a:ea typeface="Cabin"/>
                <a:cs typeface="Cabin"/>
                <a:sym typeface="Cabin"/>
              </a:rPr>
              <a:t>20</a:t>
            </a:r>
            <a:r>
              <a:rPr lang="en-US"/>
              <a:t>21</a:t>
            </a:r>
            <a:endParaRPr sz="2000" b="1" i="0" u="none" strike="noStrike" cap="none">
              <a:solidFill>
                <a:schemeClr val="dk2"/>
              </a:solidFill>
              <a:latin typeface="Cabin"/>
              <a:ea typeface="Cabin"/>
              <a:cs typeface="Cabin"/>
              <a:sym typeface="Cabin"/>
            </a:endParaRPr>
          </a:p>
        </p:txBody>
      </p:sp>
      <p:pic>
        <p:nvPicPr>
          <p:cNvPr id="101" name="Google Shape;101;p13"/>
          <p:cNvPicPr preferRelativeResize="0"/>
          <p:nvPr/>
        </p:nvPicPr>
        <p:blipFill rotWithShape="1">
          <a:blip r:embed="rId3">
            <a:alphaModFix/>
          </a:blip>
          <a:srcRect/>
          <a:stretch/>
        </p:blipFill>
        <p:spPr>
          <a:xfrm>
            <a:off x="9943700" y="4907475"/>
            <a:ext cx="1924950" cy="1577825"/>
          </a:xfrm>
          <a:prstGeom prst="rect">
            <a:avLst/>
          </a:prstGeom>
          <a:noFill/>
          <a:ln>
            <a:noFill/>
          </a:ln>
        </p:spPr>
      </p:pic>
      <p:pic>
        <p:nvPicPr>
          <p:cNvPr id="102" name="Google Shape;102;p13"/>
          <p:cNvPicPr preferRelativeResize="0"/>
          <p:nvPr/>
        </p:nvPicPr>
        <p:blipFill rotWithShape="1">
          <a:blip r:embed="rId4">
            <a:alphaModFix/>
          </a:blip>
          <a:srcRect/>
          <a:stretch/>
        </p:blipFill>
        <p:spPr>
          <a:xfrm>
            <a:off x="1051375" y="5833025"/>
            <a:ext cx="1838828" cy="767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400"/>
              <a:buFont typeface="Impact"/>
              <a:buNone/>
            </a:pPr>
            <a:r>
              <a:rPr lang="en-US"/>
              <a:t>Presupuesto del TÍTULO 1 </a:t>
            </a:r>
            <a:endParaRPr sz="5100" b="0" i="0" u="none" strike="noStrike" cap="none">
              <a:solidFill>
                <a:schemeClr val="dk2"/>
              </a:solidFill>
              <a:latin typeface="Impact"/>
              <a:ea typeface="Impact"/>
              <a:cs typeface="Impact"/>
              <a:sym typeface="Impact"/>
            </a:endParaRPr>
          </a:p>
        </p:txBody>
      </p:sp>
      <p:sp>
        <p:nvSpPr>
          <p:cNvPr id="172" name="Google Shape;172;p22"/>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rgbClr val="2A1A00"/>
              </a:buClr>
              <a:buSzPts val="3200"/>
              <a:buChar char="•"/>
            </a:pPr>
            <a:r>
              <a:rPr lang="en-US" sz="3200"/>
              <a:t>Somos afortunados de recibir dinero para nuestra escuela a través del Título 1 ¡</a:t>
            </a:r>
            <a:endParaRPr sz="3200"/>
          </a:p>
          <a:p>
            <a:pPr marL="457200" lvl="0" indent="-431800" algn="l" rtl="0">
              <a:spcBef>
                <a:spcPts val="700"/>
              </a:spcBef>
              <a:spcAft>
                <a:spcPts val="0"/>
              </a:spcAft>
              <a:buClr>
                <a:srgbClr val="2A1A00"/>
              </a:buClr>
              <a:buSzPts val="3200"/>
              <a:buChar char="•"/>
            </a:pPr>
            <a:r>
              <a:rPr lang="en-US" sz="3200"/>
              <a:t>Hay muchas formas diferentes en que usamos este dinero para ayudar a que HHE sea excelente!</a:t>
            </a:r>
            <a:endParaRPr sz="3200"/>
          </a:p>
        </p:txBody>
      </p:sp>
      <p:pic>
        <p:nvPicPr>
          <p:cNvPr id="173" name="Google Shape;173;p22"/>
          <p:cNvPicPr preferRelativeResize="0"/>
          <p:nvPr/>
        </p:nvPicPr>
        <p:blipFill rotWithShape="1">
          <a:blip r:embed="rId3">
            <a:alphaModFix/>
          </a:blip>
          <a:srcRect/>
          <a:stretch/>
        </p:blipFill>
        <p:spPr>
          <a:xfrm>
            <a:off x="9906425" y="5280175"/>
            <a:ext cx="1924950" cy="1577825"/>
          </a:xfrm>
          <a:prstGeom prst="rect">
            <a:avLst/>
          </a:prstGeom>
          <a:noFill/>
          <a:ln>
            <a:noFill/>
          </a:ln>
        </p:spPr>
      </p:pic>
      <p:pic>
        <p:nvPicPr>
          <p:cNvPr id="174" name="Google Shape;174;p22"/>
          <p:cNvPicPr preferRelativeResize="0"/>
          <p:nvPr/>
        </p:nvPicPr>
        <p:blipFill rotWithShape="1">
          <a:blip r:embed="rId4">
            <a:alphaModFix/>
          </a:blip>
          <a:srcRect/>
          <a:stretch/>
        </p:blipFill>
        <p:spPr>
          <a:xfrm>
            <a:off x="1051375" y="5833025"/>
            <a:ext cx="1838828" cy="767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400"/>
              <a:buFont typeface="Impact"/>
              <a:buNone/>
            </a:pPr>
            <a:r>
              <a:rPr lang="en-US"/>
              <a:t>Presupuesto del TÍTULO 1 </a:t>
            </a:r>
            <a:endParaRPr sz="5100" b="0" i="0" u="none" strike="noStrike" cap="none">
              <a:solidFill>
                <a:schemeClr val="dk2"/>
              </a:solidFill>
              <a:latin typeface="Impact"/>
              <a:ea typeface="Impact"/>
              <a:cs typeface="Impact"/>
              <a:sym typeface="Impact"/>
            </a:endParaRPr>
          </a:p>
        </p:txBody>
      </p:sp>
      <p:sp>
        <p:nvSpPr>
          <p:cNvPr id="180" name="Google Shape;180;p23"/>
          <p:cNvSpPr txBox="1">
            <a:spLocks noGrp="1"/>
          </p:cNvSpPr>
          <p:nvPr>
            <p:ph type="body" idx="1"/>
          </p:nvPr>
        </p:nvSpPr>
        <p:spPr>
          <a:xfrm>
            <a:off x="1251678" y="1309256"/>
            <a:ext cx="10178322" cy="56214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200" b="1"/>
              <a:t>El presupuesto del Título 1 paga los salarios de algunos de los miembros de nuestro personal en HHE: </a:t>
            </a:r>
            <a:endParaRPr sz="3200" b="1"/>
          </a:p>
          <a:p>
            <a:pPr marL="0" lvl="0" indent="0" algn="l" rtl="0">
              <a:spcBef>
                <a:spcPts val="0"/>
              </a:spcBef>
              <a:spcAft>
                <a:spcPts val="0"/>
              </a:spcAft>
              <a:buNone/>
            </a:pPr>
            <a:endParaRPr/>
          </a:p>
          <a:p>
            <a:pPr marL="914400" lvl="0" indent="-431800" algn="l" rtl="0">
              <a:spcBef>
                <a:spcPts val="0"/>
              </a:spcBef>
              <a:spcAft>
                <a:spcPts val="0"/>
              </a:spcAft>
              <a:buClr>
                <a:srgbClr val="2A1A00"/>
              </a:buClr>
              <a:buSzPts val="3200"/>
              <a:buChar char="●"/>
            </a:pPr>
            <a:r>
              <a:rPr lang="en-US" sz="3200"/>
              <a:t>Amber Westmoreland - Especialista en instrucción</a:t>
            </a:r>
            <a:endParaRPr sz="3200"/>
          </a:p>
          <a:p>
            <a:pPr marL="914400" lvl="0" indent="-431800" algn="l" rtl="0">
              <a:spcBef>
                <a:spcPts val="0"/>
              </a:spcBef>
              <a:spcAft>
                <a:spcPts val="0"/>
              </a:spcAft>
              <a:buClr>
                <a:srgbClr val="2A1A00"/>
              </a:buClr>
              <a:buSzPts val="3200"/>
              <a:buChar char="●"/>
            </a:pPr>
            <a:r>
              <a:rPr lang="en-US" sz="3200"/>
              <a:t>Donna Haralson- Enlace familiar</a:t>
            </a:r>
            <a:endParaRPr sz="3200"/>
          </a:p>
          <a:p>
            <a:pPr marL="914400" lvl="0" indent="-431800" algn="l" rtl="0">
              <a:spcBef>
                <a:spcPts val="0"/>
              </a:spcBef>
              <a:spcAft>
                <a:spcPts val="0"/>
              </a:spcAft>
              <a:buClr>
                <a:srgbClr val="2A1A00"/>
              </a:buClr>
              <a:buSzPts val="3200"/>
              <a:buChar char="●"/>
            </a:pPr>
            <a:r>
              <a:rPr lang="en-US" sz="3200"/>
              <a:t>Jennifer Hale -laboratorio de computación Paraprofesional</a:t>
            </a:r>
            <a:endParaRPr sz="3200"/>
          </a:p>
          <a:p>
            <a:pPr marL="914400" lvl="0" indent="-431800" algn="l" rtl="0">
              <a:spcBef>
                <a:spcPts val="0"/>
              </a:spcBef>
              <a:spcAft>
                <a:spcPts val="0"/>
              </a:spcAft>
              <a:buClr>
                <a:srgbClr val="2A1A00"/>
              </a:buClr>
              <a:buSzPts val="3200"/>
              <a:buChar char="●"/>
            </a:pPr>
            <a:r>
              <a:rPr lang="en-US" sz="3200"/>
              <a:t>Mary Katherine Toney- Paraprofesional </a:t>
            </a:r>
            <a:endParaRPr sz="3200"/>
          </a:p>
          <a:p>
            <a:pPr marL="914400" lvl="0" indent="-431800" algn="l" rtl="0">
              <a:spcBef>
                <a:spcPts val="0"/>
              </a:spcBef>
              <a:spcAft>
                <a:spcPts val="0"/>
              </a:spcAft>
              <a:buClr>
                <a:srgbClr val="2A1A00"/>
              </a:buClr>
              <a:buSzPts val="3200"/>
              <a:buChar char="●"/>
            </a:pPr>
            <a:r>
              <a:rPr lang="en-US" sz="3200"/>
              <a:t>Sade Turner- Asistente de intervención</a:t>
            </a:r>
            <a:endParaRPr sz="3200" b="1"/>
          </a:p>
          <a:p>
            <a:pPr marL="0" marR="0" lvl="0" indent="0" algn="l" rtl="0">
              <a:lnSpc>
                <a:spcPct val="110000"/>
              </a:lnSpc>
              <a:spcBef>
                <a:spcPts val="700"/>
              </a:spcBef>
              <a:spcAft>
                <a:spcPts val="0"/>
              </a:spcAft>
              <a:buClr>
                <a:schemeClr val="dk2"/>
              </a:buClr>
              <a:buSzPts val="2000"/>
              <a:buFont typeface="Arial"/>
              <a:buNone/>
            </a:pPr>
            <a:endParaRPr sz="2000" b="0" i="0" u="none" strike="noStrike" cap="none">
              <a:solidFill>
                <a:srgbClr val="595959"/>
              </a:solidFill>
              <a:latin typeface="Cabin"/>
              <a:ea typeface="Cabin"/>
              <a:cs typeface="Cabin"/>
              <a:sym typeface="Cabin"/>
            </a:endParaRPr>
          </a:p>
        </p:txBody>
      </p:sp>
      <p:pic>
        <p:nvPicPr>
          <p:cNvPr id="181" name="Google Shape;181;p23"/>
          <p:cNvPicPr preferRelativeResize="0"/>
          <p:nvPr/>
        </p:nvPicPr>
        <p:blipFill rotWithShape="1">
          <a:blip r:embed="rId3">
            <a:alphaModFix/>
          </a:blip>
          <a:srcRect/>
          <a:stretch/>
        </p:blipFill>
        <p:spPr>
          <a:xfrm>
            <a:off x="9906425" y="5280175"/>
            <a:ext cx="1924950" cy="1577825"/>
          </a:xfrm>
          <a:prstGeom prst="rect">
            <a:avLst/>
          </a:prstGeom>
          <a:noFill/>
          <a:ln>
            <a:noFill/>
          </a:ln>
        </p:spPr>
      </p:pic>
      <p:pic>
        <p:nvPicPr>
          <p:cNvPr id="182" name="Google Shape;182;p23"/>
          <p:cNvPicPr preferRelativeResize="0"/>
          <p:nvPr/>
        </p:nvPicPr>
        <p:blipFill rotWithShape="1">
          <a:blip r:embed="rId4">
            <a:alphaModFix/>
          </a:blip>
          <a:srcRect/>
          <a:stretch/>
        </p:blipFill>
        <p:spPr>
          <a:xfrm>
            <a:off x="1051375" y="5833025"/>
            <a:ext cx="1838828" cy="767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400"/>
              <a:buFont typeface="Impact"/>
              <a:buNone/>
            </a:pPr>
            <a:r>
              <a:rPr lang="en-US"/>
              <a:t>Presupuesto del TÍTULO</a:t>
            </a:r>
            <a:r>
              <a:rPr lang="en-US" sz="5100" b="0" i="0" u="none" strike="noStrike" cap="none">
                <a:solidFill>
                  <a:schemeClr val="dk2"/>
                </a:solidFill>
                <a:latin typeface="Impact"/>
                <a:ea typeface="Impact"/>
                <a:cs typeface="Impact"/>
                <a:sym typeface="Impact"/>
              </a:rPr>
              <a:t> 1 </a:t>
            </a:r>
            <a:endParaRPr sz="5100" b="0" i="0" u="none" strike="noStrike" cap="none">
              <a:solidFill>
                <a:schemeClr val="dk2"/>
              </a:solidFill>
              <a:latin typeface="Impact"/>
              <a:ea typeface="Impact"/>
              <a:cs typeface="Impact"/>
              <a:sym typeface="Impact"/>
            </a:endParaRPr>
          </a:p>
        </p:txBody>
      </p:sp>
      <p:sp>
        <p:nvSpPr>
          <p:cNvPr id="188" name="Google Shape;188;p24"/>
          <p:cNvSpPr txBox="1">
            <a:spLocks noGrp="1"/>
          </p:cNvSpPr>
          <p:nvPr>
            <p:ph type="body" idx="1"/>
          </p:nvPr>
        </p:nvSpPr>
        <p:spPr>
          <a:xfrm>
            <a:off x="1251678" y="1163783"/>
            <a:ext cx="10178322" cy="55487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200" b="1"/>
              <a:t>También usamos fondos del Título 1 para materiales, la instrucción y el desarrollo profesional</a:t>
            </a:r>
            <a:endParaRPr sz="3200" b="1"/>
          </a:p>
          <a:p>
            <a:pPr marL="0" lvl="0" indent="0" algn="l" rtl="0">
              <a:spcBef>
                <a:spcPts val="0"/>
              </a:spcBef>
              <a:spcAft>
                <a:spcPts val="0"/>
              </a:spcAft>
              <a:buNone/>
            </a:pPr>
            <a:endParaRPr/>
          </a:p>
          <a:p>
            <a:pPr marL="914400" lvl="0" indent="-431800" algn="l" rtl="0">
              <a:spcBef>
                <a:spcPts val="0"/>
              </a:spcBef>
              <a:spcAft>
                <a:spcPts val="0"/>
              </a:spcAft>
              <a:buClr>
                <a:srgbClr val="2A1A00"/>
              </a:buClr>
              <a:buSzPts val="3200"/>
              <a:buChar char="•"/>
            </a:pPr>
            <a:r>
              <a:rPr lang="en-US" sz="3200"/>
              <a:t>papel y tinta</a:t>
            </a:r>
            <a:endParaRPr sz="3200"/>
          </a:p>
          <a:p>
            <a:pPr marL="914400" lvl="0" indent="-431800" algn="l" rtl="0">
              <a:spcBef>
                <a:spcPts val="0"/>
              </a:spcBef>
              <a:spcAft>
                <a:spcPts val="0"/>
              </a:spcAft>
              <a:buClr>
                <a:srgbClr val="2A1A00"/>
              </a:buClr>
              <a:buSzPts val="3200"/>
              <a:buChar char="•"/>
            </a:pPr>
            <a:r>
              <a:rPr lang="en-US" sz="3200"/>
              <a:t>Manuales para estudiantes</a:t>
            </a:r>
            <a:endParaRPr sz="3200"/>
          </a:p>
          <a:p>
            <a:pPr marL="914400" lvl="0" indent="-431800" algn="l" rtl="0">
              <a:spcBef>
                <a:spcPts val="0"/>
              </a:spcBef>
              <a:spcAft>
                <a:spcPts val="0"/>
              </a:spcAft>
              <a:buClr>
                <a:srgbClr val="2A1A00"/>
              </a:buClr>
              <a:buSzPts val="3200"/>
              <a:buChar char="•"/>
            </a:pPr>
            <a:r>
              <a:rPr lang="en-US" sz="3200"/>
              <a:t>Suministros del centro de recursos</a:t>
            </a:r>
            <a:endParaRPr sz="3200"/>
          </a:p>
          <a:p>
            <a:pPr marL="914400" lvl="0" indent="-431800" algn="l" rtl="0">
              <a:spcBef>
                <a:spcPts val="0"/>
              </a:spcBef>
              <a:spcAft>
                <a:spcPts val="0"/>
              </a:spcAft>
              <a:buClr>
                <a:srgbClr val="2A1A00"/>
              </a:buClr>
              <a:buSzPts val="3200"/>
              <a:buChar char="•"/>
            </a:pPr>
            <a:r>
              <a:rPr lang="en-US" sz="3200"/>
              <a:t>Tecnología instructiva</a:t>
            </a:r>
            <a:endParaRPr sz="3200"/>
          </a:p>
          <a:p>
            <a:pPr marL="914400" lvl="0" indent="-431800" algn="l" rtl="0">
              <a:spcBef>
                <a:spcPts val="0"/>
              </a:spcBef>
              <a:spcAft>
                <a:spcPts val="0"/>
              </a:spcAft>
              <a:buClr>
                <a:srgbClr val="2A1A00"/>
              </a:buClr>
              <a:buSzPts val="3200"/>
              <a:buChar char="•"/>
            </a:pPr>
            <a:r>
              <a:rPr lang="en-US" sz="3200"/>
              <a:t>para substitutos para conferencias</a:t>
            </a:r>
            <a:endParaRPr sz="3200" b="1"/>
          </a:p>
          <a:p>
            <a:pPr marL="0" lvl="0" indent="0" algn="l" rtl="0">
              <a:lnSpc>
                <a:spcPct val="110000"/>
              </a:lnSpc>
              <a:spcBef>
                <a:spcPts val="0"/>
              </a:spcBef>
              <a:spcAft>
                <a:spcPts val="0"/>
              </a:spcAft>
              <a:buSzPts val="2000"/>
              <a:buNone/>
            </a:pPr>
            <a:endParaRPr/>
          </a:p>
        </p:txBody>
      </p:sp>
      <p:pic>
        <p:nvPicPr>
          <p:cNvPr id="189" name="Google Shape;189;p24"/>
          <p:cNvPicPr preferRelativeResize="0"/>
          <p:nvPr/>
        </p:nvPicPr>
        <p:blipFill rotWithShape="1">
          <a:blip r:embed="rId3">
            <a:alphaModFix/>
          </a:blip>
          <a:srcRect/>
          <a:stretch/>
        </p:blipFill>
        <p:spPr>
          <a:xfrm>
            <a:off x="9906425" y="5280175"/>
            <a:ext cx="1924950" cy="1577825"/>
          </a:xfrm>
          <a:prstGeom prst="rect">
            <a:avLst/>
          </a:prstGeom>
          <a:noFill/>
          <a:ln>
            <a:noFill/>
          </a:ln>
        </p:spPr>
      </p:pic>
      <p:pic>
        <p:nvPicPr>
          <p:cNvPr id="190" name="Google Shape;190;p24"/>
          <p:cNvPicPr preferRelativeResize="0"/>
          <p:nvPr/>
        </p:nvPicPr>
        <p:blipFill rotWithShape="1">
          <a:blip r:embed="rId4">
            <a:alphaModFix/>
          </a:blip>
          <a:srcRect/>
          <a:stretch/>
        </p:blipFill>
        <p:spPr>
          <a:xfrm>
            <a:off x="1051375" y="5833025"/>
            <a:ext cx="1838828" cy="767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400"/>
              <a:buFont typeface="Impact"/>
              <a:buNone/>
            </a:pPr>
            <a:r>
              <a:rPr lang="en-US"/>
              <a:t>iTiempo para comentarios</a:t>
            </a:r>
            <a:r>
              <a:rPr lang="en-US" sz="5100" b="0" i="0" u="none" strike="noStrike" cap="none">
                <a:solidFill>
                  <a:schemeClr val="dk2"/>
                </a:solidFill>
                <a:latin typeface="Impact"/>
                <a:ea typeface="Impact"/>
                <a:cs typeface="Impact"/>
                <a:sym typeface="Impact"/>
              </a:rPr>
              <a:t>!</a:t>
            </a:r>
            <a:endParaRPr sz="5100" b="0" i="0" u="none" strike="noStrike" cap="none">
              <a:solidFill>
                <a:schemeClr val="dk2"/>
              </a:solidFill>
              <a:latin typeface="Impact"/>
              <a:ea typeface="Impact"/>
              <a:cs typeface="Impact"/>
              <a:sym typeface="Impact"/>
            </a:endParaRPr>
          </a:p>
        </p:txBody>
      </p:sp>
      <p:sp>
        <p:nvSpPr>
          <p:cNvPr id="197" name="Google Shape;197;p25"/>
          <p:cNvSpPr txBox="1">
            <a:spLocks noGrp="1"/>
          </p:cNvSpPr>
          <p:nvPr>
            <p:ph type="body" idx="1"/>
          </p:nvPr>
        </p:nvSpPr>
        <p:spPr>
          <a:xfrm>
            <a:off x="1251675" y="1428750"/>
            <a:ext cx="10178400" cy="4175700"/>
          </a:xfrm>
          <a:prstGeom prst="rect">
            <a:avLst/>
          </a:prstGeom>
          <a:noFill/>
          <a:ln>
            <a:noFill/>
          </a:ln>
        </p:spPr>
        <p:txBody>
          <a:bodyPr spcFirstLastPara="1" wrap="square" lIns="91425" tIns="45700" rIns="91425" bIns="45700" anchor="t" anchorCtr="0">
            <a:noAutofit/>
          </a:bodyPr>
          <a:lstStyle/>
          <a:p>
            <a:pPr marL="457200" lvl="0" indent="-381000" algn="l" rtl="0">
              <a:spcBef>
                <a:spcPts val="700"/>
              </a:spcBef>
              <a:spcAft>
                <a:spcPts val="0"/>
              </a:spcAft>
              <a:buClr>
                <a:srgbClr val="2A1A00"/>
              </a:buClr>
              <a:buSzPts val="2400"/>
              <a:buChar char="•"/>
            </a:pPr>
            <a:r>
              <a:rPr lang="en-US" sz="2400"/>
              <a:t>Padres, por favor hagan cualquier pregunta que puedan tener al respecto de nuestro(a): </a:t>
            </a:r>
            <a:endParaRPr sz="2400"/>
          </a:p>
          <a:p>
            <a:pPr marL="914400" lvl="1" indent="-381000" algn="l" rtl="0">
              <a:spcBef>
                <a:spcPts val="0"/>
              </a:spcBef>
              <a:spcAft>
                <a:spcPts val="0"/>
              </a:spcAft>
              <a:buClr>
                <a:srgbClr val="2A1A00"/>
              </a:buClr>
              <a:buSzPts val="2400"/>
              <a:buChar char="–"/>
            </a:pPr>
            <a:r>
              <a:rPr lang="en-US" sz="2400"/>
              <a:t>Plan de mejoramiento escolar</a:t>
            </a:r>
            <a:endParaRPr sz="2400"/>
          </a:p>
          <a:p>
            <a:pPr marL="914400" lvl="1" indent="-381000" algn="l" rtl="0">
              <a:spcBef>
                <a:spcPts val="0"/>
              </a:spcBef>
              <a:spcAft>
                <a:spcPts val="0"/>
              </a:spcAft>
              <a:buClr>
                <a:srgbClr val="2A1A00"/>
              </a:buClr>
              <a:buSzPts val="2400"/>
              <a:buChar char="–"/>
            </a:pPr>
            <a:r>
              <a:rPr lang="en-US" sz="2400"/>
              <a:t>Política de participación de los padres</a:t>
            </a:r>
            <a:endParaRPr sz="2400"/>
          </a:p>
          <a:p>
            <a:pPr marL="914400" lvl="1" indent="-381000" algn="l" rtl="0">
              <a:spcBef>
                <a:spcPts val="0"/>
              </a:spcBef>
              <a:spcAft>
                <a:spcPts val="0"/>
              </a:spcAft>
              <a:buClr>
                <a:srgbClr val="2A1A00"/>
              </a:buClr>
              <a:buSzPts val="2400"/>
              <a:buChar char="–"/>
            </a:pPr>
            <a:r>
              <a:rPr lang="en-US" sz="2400"/>
              <a:t>Título 1 Presupuesto</a:t>
            </a:r>
            <a:endParaRPr sz="2400"/>
          </a:p>
          <a:p>
            <a:pPr marL="457200" lvl="0" indent="-381000" algn="l" rtl="0">
              <a:spcBef>
                <a:spcPts val="700"/>
              </a:spcBef>
              <a:spcAft>
                <a:spcPts val="0"/>
              </a:spcAft>
              <a:buClr>
                <a:srgbClr val="2A1A00"/>
              </a:buClr>
              <a:buSzPts val="2400"/>
              <a:buChar char="•"/>
            </a:pPr>
            <a:r>
              <a:rPr lang="en-US" sz="2400"/>
              <a:t>Muchas gracias por acompañarnos hoy y proporcionando sus comentarios! </a:t>
            </a:r>
            <a:endParaRPr sz="2400"/>
          </a:p>
          <a:p>
            <a:pPr marL="0" lvl="0" indent="0" algn="l" rtl="0">
              <a:spcBef>
                <a:spcPts val="700"/>
              </a:spcBef>
              <a:spcAft>
                <a:spcPts val="0"/>
              </a:spcAft>
              <a:buClr>
                <a:schemeClr val="dk1"/>
              </a:buClr>
              <a:buSzPts val="1100"/>
              <a:buFont typeface="Arial"/>
              <a:buNone/>
            </a:pPr>
            <a:endParaRPr sz="2400"/>
          </a:p>
          <a:p>
            <a:pPr marL="0" lvl="0" indent="0" algn="ctr" rtl="0">
              <a:spcBef>
                <a:spcPts val="700"/>
              </a:spcBef>
              <a:spcAft>
                <a:spcPts val="0"/>
              </a:spcAft>
              <a:buClr>
                <a:schemeClr val="dk1"/>
              </a:buClr>
              <a:buSzPts val="1100"/>
              <a:buFont typeface="Arial"/>
              <a:buNone/>
            </a:pPr>
            <a:r>
              <a:rPr lang="en-US" sz="2400" b="1"/>
              <a:t>Y, como siempre, comuníquese conmigo si tiene alguna pregunta o inquietud: </a:t>
            </a:r>
            <a:r>
              <a:rPr lang="en-US" sz="2400" b="1" u="sng">
                <a:solidFill>
                  <a:srgbClr val="46B2B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grahamjd@troup.org</a:t>
            </a:r>
            <a:r>
              <a:rPr lang="en-US" sz="2400" b="1"/>
              <a:t> o llame a la escuela al 706-883-1580</a:t>
            </a:r>
            <a:endParaRPr sz="3200"/>
          </a:p>
          <a:p>
            <a:pPr marL="0" lvl="0" indent="0" algn="ctr" rtl="0">
              <a:lnSpc>
                <a:spcPct val="110000"/>
              </a:lnSpc>
              <a:spcBef>
                <a:spcPts val="700"/>
              </a:spcBef>
              <a:spcAft>
                <a:spcPts val="0"/>
              </a:spcAft>
              <a:buSzPts val="2000"/>
              <a:buNone/>
            </a:pPr>
            <a:endParaRPr sz="2400"/>
          </a:p>
          <a:p>
            <a:pPr marL="457200" marR="0" lvl="0" indent="0" algn="l" rtl="0">
              <a:lnSpc>
                <a:spcPct val="110000"/>
              </a:lnSpc>
              <a:spcBef>
                <a:spcPts val="700"/>
              </a:spcBef>
              <a:spcAft>
                <a:spcPts val="0"/>
              </a:spcAft>
              <a:buSzPts val="2000"/>
              <a:buNone/>
            </a:pPr>
            <a:endParaRPr sz="2000" b="0" i="0" u="none" strike="noStrike" cap="none">
              <a:solidFill>
                <a:srgbClr val="595959"/>
              </a:solidFill>
              <a:latin typeface="Cabin"/>
              <a:ea typeface="Cabin"/>
              <a:cs typeface="Cabin"/>
              <a:sym typeface="Cabin"/>
            </a:endParaRPr>
          </a:p>
        </p:txBody>
      </p:sp>
      <p:pic>
        <p:nvPicPr>
          <p:cNvPr id="198" name="Google Shape;198;p25"/>
          <p:cNvPicPr preferRelativeResize="0"/>
          <p:nvPr/>
        </p:nvPicPr>
        <p:blipFill rotWithShape="1">
          <a:blip r:embed="rId4">
            <a:alphaModFix/>
          </a:blip>
          <a:srcRect/>
          <a:stretch/>
        </p:blipFill>
        <p:spPr>
          <a:xfrm>
            <a:off x="9906425" y="5280175"/>
            <a:ext cx="1924950" cy="1577825"/>
          </a:xfrm>
          <a:prstGeom prst="rect">
            <a:avLst/>
          </a:prstGeom>
          <a:noFill/>
          <a:ln>
            <a:noFill/>
          </a:ln>
        </p:spPr>
      </p:pic>
      <p:pic>
        <p:nvPicPr>
          <p:cNvPr id="199" name="Google Shape;199;p25"/>
          <p:cNvPicPr preferRelativeResize="0"/>
          <p:nvPr/>
        </p:nvPicPr>
        <p:blipFill rotWithShape="1">
          <a:blip r:embed="rId5">
            <a:alphaModFix/>
          </a:blip>
          <a:srcRect/>
          <a:stretch/>
        </p:blipFill>
        <p:spPr>
          <a:xfrm>
            <a:off x="1051375" y="5833025"/>
            <a:ext cx="1838828" cy="767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txBox="1">
            <a:spLocks noGrp="1"/>
          </p:cNvSpPr>
          <p:nvPr>
            <p:ph type="title"/>
          </p:nvPr>
        </p:nvSpPr>
        <p:spPr>
          <a:xfrm>
            <a:off x="1251678" y="382385"/>
            <a:ext cx="10178400" cy="1492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400"/>
              <a:buNone/>
            </a:pPr>
            <a:r>
              <a:rPr lang="en-US"/>
              <a:t>Encuesta en Google Form </a:t>
            </a:r>
            <a:endParaRPr/>
          </a:p>
        </p:txBody>
      </p:sp>
      <p:sp>
        <p:nvSpPr>
          <p:cNvPr id="206" name="Google Shape;206;p26"/>
          <p:cNvSpPr txBox="1">
            <a:spLocks noGrp="1"/>
          </p:cNvSpPr>
          <p:nvPr>
            <p:ph type="body" idx="1"/>
          </p:nvPr>
        </p:nvSpPr>
        <p:spPr>
          <a:xfrm>
            <a:off x="1251678" y="2286001"/>
            <a:ext cx="10178400" cy="35937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700"/>
              </a:spcBef>
              <a:spcAft>
                <a:spcPts val="0"/>
              </a:spcAft>
              <a:buSzPts val="2000"/>
              <a:buNone/>
            </a:pPr>
            <a:r>
              <a:rPr lang="en-US" sz="4000" b="1" u="sng">
                <a:solidFill>
                  <a:schemeClr val="hlink"/>
                </a:solidFill>
                <a:hlinkClick r:id="rId3"/>
              </a:rPr>
              <a:t>https://forms.gle/JD81wqqrDTxaYP5o6</a:t>
            </a:r>
            <a:r>
              <a:rPr lang="en-US" sz="4000" b="1"/>
              <a:t> </a:t>
            </a:r>
            <a:endParaRPr sz="4000" b="1"/>
          </a:p>
        </p:txBody>
      </p:sp>
      <p:pic>
        <p:nvPicPr>
          <p:cNvPr id="207" name="Google Shape;207;p26"/>
          <p:cNvPicPr preferRelativeResize="0"/>
          <p:nvPr/>
        </p:nvPicPr>
        <p:blipFill rotWithShape="1">
          <a:blip r:embed="rId4">
            <a:alphaModFix/>
          </a:blip>
          <a:srcRect/>
          <a:stretch/>
        </p:blipFill>
        <p:spPr>
          <a:xfrm>
            <a:off x="9906425" y="5280175"/>
            <a:ext cx="1924950" cy="1577825"/>
          </a:xfrm>
          <a:prstGeom prst="rect">
            <a:avLst/>
          </a:prstGeom>
          <a:noFill/>
          <a:ln>
            <a:noFill/>
          </a:ln>
        </p:spPr>
      </p:pic>
      <p:pic>
        <p:nvPicPr>
          <p:cNvPr id="208" name="Google Shape;208;p26"/>
          <p:cNvPicPr preferRelativeResize="0"/>
          <p:nvPr/>
        </p:nvPicPr>
        <p:blipFill rotWithShape="1">
          <a:blip r:embed="rId5">
            <a:alphaModFix/>
          </a:blip>
          <a:srcRect/>
          <a:stretch/>
        </p:blipFill>
        <p:spPr>
          <a:xfrm>
            <a:off x="1051375" y="5833025"/>
            <a:ext cx="1838828" cy="767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400"/>
              <a:buFont typeface="Impact"/>
              <a:buNone/>
            </a:pPr>
            <a:r>
              <a:rPr lang="en-US"/>
              <a:t>Introducción</a:t>
            </a:r>
            <a:endParaRPr sz="5100" b="0" i="0" u="none" strike="noStrike" cap="none">
              <a:solidFill>
                <a:schemeClr val="dk2"/>
              </a:solidFill>
              <a:latin typeface="Impact"/>
              <a:ea typeface="Impact"/>
              <a:cs typeface="Impact"/>
              <a:sym typeface="Impact"/>
            </a:endParaRPr>
          </a:p>
        </p:txBody>
      </p:sp>
      <p:sp>
        <p:nvSpPr>
          <p:cNvPr id="108" name="Google Shape;108;p14"/>
          <p:cNvSpPr txBox="1">
            <a:spLocks noGrp="1"/>
          </p:cNvSpPr>
          <p:nvPr>
            <p:ph type="body" idx="1"/>
          </p:nvPr>
        </p:nvSpPr>
        <p:spPr>
          <a:xfrm>
            <a:off x="1251675" y="1665251"/>
            <a:ext cx="10178400" cy="4214400"/>
          </a:xfrm>
          <a:prstGeom prst="rect">
            <a:avLst/>
          </a:prstGeom>
          <a:noFill/>
          <a:ln>
            <a:noFill/>
          </a:ln>
        </p:spPr>
        <p:txBody>
          <a:bodyPr spcFirstLastPara="1" wrap="square" lIns="91425" tIns="45700" rIns="91425" bIns="45700" anchor="t" anchorCtr="0">
            <a:noAutofit/>
          </a:bodyPr>
          <a:lstStyle/>
          <a:p>
            <a:pPr marL="400050" lvl="0" indent="-393700" algn="l" rtl="0">
              <a:spcBef>
                <a:spcPts val="0"/>
              </a:spcBef>
              <a:spcAft>
                <a:spcPts val="0"/>
              </a:spcAft>
              <a:buSzPts val="2600"/>
              <a:buChar char="•"/>
            </a:pPr>
            <a:r>
              <a:rPr lang="en-US" sz="2600"/>
              <a:t>Propósito-Buscamos su opinión con respecto al Plan de Mejoramiento Escolar, el Presupuesto del Título 1 y la Política de Participación de los Padres, y Cómo las Escuelas Pueden Servir a las Familias</a:t>
            </a:r>
            <a:endParaRPr sz="2600"/>
          </a:p>
          <a:p>
            <a:pPr marL="228600" marR="0" lvl="0" indent="-228600" algn="l" rtl="0">
              <a:lnSpc>
                <a:spcPct val="110000"/>
              </a:lnSpc>
              <a:spcBef>
                <a:spcPts val="700"/>
              </a:spcBef>
              <a:spcAft>
                <a:spcPts val="0"/>
              </a:spcAft>
              <a:buClr>
                <a:schemeClr val="dk2"/>
              </a:buClr>
              <a:buSzPts val="2600"/>
              <a:buFont typeface="Arial"/>
              <a:buChar char="•"/>
            </a:pPr>
            <a:r>
              <a:rPr lang="en-US" sz="2600"/>
              <a:t>Valoramos su opinión y esperamos obtener buenos comentarios que podamos usar para el próximo año en cada una de las áreas mencionadas. No dude en tomar notas durante esta presentación, ya que habrá una encuesta al final.. </a:t>
            </a:r>
            <a:endParaRPr sz="2600" b="0" i="0" u="none" strike="noStrike" cap="none">
              <a:solidFill>
                <a:srgbClr val="595959"/>
              </a:solidFill>
              <a:latin typeface="Cabin"/>
              <a:ea typeface="Cabin"/>
              <a:cs typeface="Cabin"/>
              <a:sym typeface="Cabin"/>
            </a:endParaRPr>
          </a:p>
        </p:txBody>
      </p:sp>
      <p:pic>
        <p:nvPicPr>
          <p:cNvPr id="109" name="Google Shape;109;p14"/>
          <p:cNvPicPr preferRelativeResize="0"/>
          <p:nvPr/>
        </p:nvPicPr>
        <p:blipFill rotWithShape="1">
          <a:blip r:embed="rId3">
            <a:alphaModFix/>
          </a:blip>
          <a:srcRect/>
          <a:stretch/>
        </p:blipFill>
        <p:spPr>
          <a:xfrm>
            <a:off x="9906425" y="5280175"/>
            <a:ext cx="1924950" cy="1577825"/>
          </a:xfrm>
          <a:prstGeom prst="rect">
            <a:avLst/>
          </a:prstGeom>
          <a:noFill/>
          <a:ln>
            <a:noFill/>
          </a:ln>
        </p:spPr>
      </p:pic>
      <p:pic>
        <p:nvPicPr>
          <p:cNvPr id="110" name="Google Shape;110;p14"/>
          <p:cNvPicPr preferRelativeResize="0"/>
          <p:nvPr/>
        </p:nvPicPr>
        <p:blipFill rotWithShape="1">
          <a:blip r:embed="rId4">
            <a:alphaModFix/>
          </a:blip>
          <a:srcRect/>
          <a:stretch/>
        </p:blipFill>
        <p:spPr>
          <a:xfrm>
            <a:off x="1051375" y="5833025"/>
            <a:ext cx="1838828" cy="767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400"/>
              <a:buFont typeface="Impact"/>
              <a:buNone/>
            </a:pPr>
            <a:r>
              <a:rPr lang="en-US"/>
              <a:t>Prioridades del distrito en TCSS</a:t>
            </a:r>
            <a:endParaRPr sz="5100" b="0" i="0" u="none" strike="noStrike" cap="none">
              <a:solidFill>
                <a:schemeClr val="dk2"/>
              </a:solidFill>
              <a:latin typeface="Impact"/>
              <a:ea typeface="Impact"/>
              <a:cs typeface="Impact"/>
              <a:sym typeface="Impact"/>
            </a:endParaRPr>
          </a:p>
        </p:txBody>
      </p:sp>
      <p:sp>
        <p:nvSpPr>
          <p:cNvPr id="116" name="Google Shape;116;p15"/>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rgbClr val="2A1A00"/>
              </a:buClr>
              <a:buSzPts val="3200"/>
              <a:buAutoNum type="arabicPeriod"/>
            </a:pPr>
            <a:r>
              <a:rPr lang="en-US" sz="3200" b="1"/>
              <a:t>Mejorar la coherencia educativa y curricular</a:t>
            </a:r>
            <a:endParaRPr sz="3200" b="1"/>
          </a:p>
          <a:p>
            <a:pPr marL="457200" lvl="0" indent="-431800" algn="l" rtl="0">
              <a:spcBef>
                <a:spcPts val="0"/>
              </a:spcBef>
              <a:spcAft>
                <a:spcPts val="0"/>
              </a:spcAft>
              <a:buClr>
                <a:srgbClr val="2A1A00"/>
              </a:buClr>
              <a:buSzPts val="3200"/>
              <a:buAutoNum type="arabicPeriod"/>
            </a:pPr>
            <a:r>
              <a:rPr lang="en-US" sz="3200" b="1"/>
              <a:t>Ampliar y mejorar las vías educativas</a:t>
            </a:r>
            <a:endParaRPr sz="3200" b="1"/>
          </a:p>
          <a:p>
            <a:pPr marL="457200" lvl="0" indent="-431800" algn="l" rtl="0">
              <a:spcBef>
                <a:spcPts val="0"/>
              </a:spcBef>
              <a:spcAft>
                <a:spcPts val="0"/>
              </a:spcAft>
              <a:buClr>
                <a:srgbClr val="2A1A00"/>
              </a:buClr>
              <a:buSzPts val="3200"/>
              <a:buAutoNum type="arabicPeriod"/>
            </a:pPr>
            <a:r>
              <a:rPr lang="en-US" sz="3200" b="1"/>
              <a:t>Ampliar la matrícula doble, las ofertas de créditos articulados, las oportunidades de aprendizaje basado en el trabajo y el aprendizaje combinado</a:t>
            </a:r>
            <a:endParaRPr sz="3200" b="1"/>
          </a:p>
          <a:p>
            <a:pPr marL="457200" lvl="0" indent="-431800" algn="l" rtl="0">
              <a:spcBef>
                <a:spcPts val="0"/>
              </a:spcBef>
              <a:spcAft>
                <a:spcPts val="0"/>
              </a:spcAft>
              <a:buClr>
                <a:srgbClr val="2A1A00"/>
              </a:buClr>
              <a:buSzPts val="3200"/>
              <a:buAutoNum type="arabicPeriod"/>
            </a:pPr>
            <a:r>
              <a:rPr lang="en-US" sz="3200" b="1"/>
              <a:t>Mejorar las oportunidades equitativas</a:t>
            </a:r>
            <a:endParaRPr sz="3200" b="1"/>
          </a:p>
          <a:p>
            <a:pPr marL="457200" marR="0" lvl="0" indent="-431800" algn="l" rtl="0">
              <a:lnSpc>
                <a:spcPct val="110000"/>
              </a:lnSpc>
              <a:spcBef>
                <a:spcPts val="0"/>
              </a:spcBef>
              <a:spcAft>
                <a:spcPts val="0"/>
              </a:spcAft>
              <a:buSzPts val="3200"/>
              <a:buAutoNum type="arabicPeriod"/>
            </a:pPr>
            <a:endParaRPr sz="3200" b="1"/>
          </a:p>
          <a:p>
            <a:pPr marL="0" marR="0" lvl="0" indent="0" algn="l" rtl="0">
              <a:lnSpc>
                <a:spcPct val="110000"/>
              </a:lnSpc>
              <a:spcBef>
                <a:spcPts val="0"/>
              </a:spcBef>
              <a:spcAft>
                <a:spcPts val="0"/>
              </a:spcAft>
              <a:buSzPts val="2000"/>
              <a:buNone/>
            </a:pPr>
            <a:endParaRPr sz="3200" b="1"/>
          </a:p>
        </p:txBody>
      </p:sp>
      <p:pic>
        <p:nvPicPr>
          <p:cNvPr id="117" name="Google Shape;117;p15"/>
          <p:cNvPicPr preferRelativeResize="0"/>
          <p:nvPr/>
        </p:nvPicPr>
        <p:blipFill rotWithShape="1">
          <a:blip r:embed="rId3">
            <a:alphaModFix/>
          </a:blip>
          <a:srcRect/>
          <a:stretch/>
        </p:blipFill>
        <p:spPr>
          <a:xfrm>
            <a:off x="9906425" y="5280175"/>
            <a:ext cx="1924950" cy="1577825"/>
          </a:xfrm>
          <a:prstGeom prst="rect">
            <a:avLst/>
          </a:prstGeom>
          <a:noFill/>
          <a:ln>
            <a:noFill/>
          </a:ln>
        </p:spPr>
      </p:pic>
      <p:pic>
        <p:nvPicPr>
          <p:cNvPr id="118" name="Google Shape;118;p15"/>
          <p:cNvPicPr preferRelativeResize="0"/>
          <p:nvPr/>
        </p:nvPicPr>
        <p:blipFill rotWithShape="1">
          <a:blip r:embed="rId4">
            <a:alphaModFix/>
          </a:blip>
          <a:srcRect/>
          <a:stretch/>
        </p:blipFill>
        <p:spPr>
          <a:xfrm>
            <a:off x="1051375" y="5833025"/>
            <a:ext cx="1838828" cy="76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400"/>
              <a:buFont typeface="Impact"/>
              <a:buNone/>
            </a:pPr>
            <a:r>
              <a:rPr lang="en-US"/>
              <a:t>TCSS DISTRICT PRIORITIES</a:t>
            </a:r>
            <a:endParaRPr sz="5100" b="0" i="0" u="none" strike="noStrike" cap="none">
              <a:solidFill>
                <a:schemeClr val="dk2"/>
              </a:solidFill>
              <a:latin typeface="Impact"/>
              <a:ea typeface="Impact"/>
              <a:cs typeface="Impact"/>
              <a:sym typeface="Impact"/>
            </a:endParaRPr>
          </a:p>
        </p:txBody>
      </p:sp>
      <p:sp>
        <p:nvSpPr>
          <p:cNvPr id="124" name="Google Shape;124;p16"/>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200" b="1"/>
              <a:t>5. Mejorar las asociaciones comunitarias</a:t>
            </a:r>
            <a:endParaRPr sz="3200" b="1"/>
          </a:p>
          <a:p>
            <a:pPr marL="0" lvl="0" indent="0" algn="l" rtl="0">
              <a:spcBef>
                <a:spcPts val="0"/>
              </a:spcBef>
              <a:spcAft>
                <a:spcPts val="0"/>
              </a:spcAft>
              <a:buClr>
                <a:schemeClr val="dk1"/>
              </a:buClr>
              <a:buSzPts val="1100"/>
              <a:buFont typeface="Arial"/>
              <a:buNone/>
            </a:pPr>
            <a:r>
              <a:rPr lang="en-US" sz="3200" b="1"/>
              <a:t>6. Mejorar la capacidad profesional</a:t>
            </a:r>
            <a:endParaRPr sz="3200" b="1"/>
          </a:p>
          <a:p>
            <a:pPr marL="0" lvl="0" indent="0" algn="l" rtl="0">
              <a:spcBef>
                <a:spcPts val="0"/>
              </a:spcBef>
              <a:spcAft>
                <a:spcPts val="0"/>
              </a:spcAft>
              <a:buClr>
                <a:schemeClr val="dk1"/>
              </a:buClr>
              <a:buSzPts val="1100"/>
              <a:buFont typeface="Arial"/>
              <a:buNone/>
            </a:pPr>
            <a:r>
              <a:rPr lang="en-US" sz="3200" b="1"/>
              <a:t>7. Mejorar la eficacia y la eficiencia educativas</a:t>
            </a:r>
            <a:endParaRPr sz="3200" b="1"/>
          </a:p>
          <a:p>
            <a:pPr marL="0" lvl="0" indent="0" algn="l" rtl="0">
              <a:spcBef>
                <a:spcPts val="0"/>
              </a:spcBef>
              <a:spcAft>
                <a:spcPts val="0"/>
              </a:spcAft>
              <a:buClr>
                <a:schemeClr val="dk1"/>
              </a:buClr>
              <a:buSzPts val="1100"/>
              <a:buFont typeface="Arial"/>
              <a:buNone/>
            </a:pPr>
            <a:r>
              <a:rPr lang="en-US" sz="3200" b="1"/>
              <a:t>8. Educar al niño en su totalidad </a:t>
            </a:r>
            <a:endParaRPr sz="3200"/>
          </a:p>
          <a:p>
            <a:pPr marL="0" lvl="0" indent="0" algn="l" rtl="0">
              <a:spcBef>
                <a:spcPts val="700"/>
              </a:spcBef>
              <a:spcAft>
                <a:spcPts val="0"/>
              </a:spcAft>
              <a:buSzPts val="2000"/>
              <a:buNone/>
            </a:pPr>
            <a:endParaRPr/>
          </a:p>
          <a:p>
            <a:pPr marL="0" marR="0" lvl="0" indent="0" algn="l" rtl="0">
              <a:lnSpc>
                <a:spcPct val="110000"/>
              </a:lnSpc>
              <a:spcBef>
                <a:spcPts val="0"/>
              </a:spcBef>
              <a:spcAft>
                <a:spcPts val="0"/>
              </a:spcAft>
              <a:buSzPts val="2000"/>
              <a:buNone/>
            </a:pPr>
            <a:endParaRPr sz="3200" b="1"/>
          </a:p>
        </p:txBody>
      </p:sp>
      <p:pic>
        <p:nvPicPr>
          <p:cNvPr id="125" name="Google Shape;125;p16"/>
          <p:cNvPicPr preferRelativeResize="0"/>
          <p:nvPr/>
        </p:nvPicPr>
        <p:blipFill rotWithShape="1">
          <a:blip r:embed="rId3">
            <a:alphaModFix/>
          </a:blip>
          <a:srcRect/>
          <a:stretch/>
        </p:blipFill>
        <p:spPr>
          <a:xfrm>
            <a:off x="9906425" y="5280175"/>
            <a:ext cx="1924950" cy="1577825"/>
          </a:xfrm>
          <a:prstGeom prst="rect">
            <a:avLst/>
          </a:prstGeom>
          <a:noFill/>
          <a:ln>
            <a:noFill/>
          </a:ln>
        </p:spPr>
      </p:pic>
      <p:pic>
        <p:nvPicPr>
          <p:cNvPr id="126" name="Google Shape;126;p16"/>
          <p:cNvPicPr preferRelativeResize="0"/>
          <p:nvPr/>
        </p:nvPicPr>
        <p:blipFill rotWithShape="1">
          <a:blip r:embed="rId4">
            <a:alphaModFix/>
          </a:blip>
          <a:srcRect/>
          <a:stretch/>
        </p:blipFill>
        <p:spPr>
          <a:xfrm>
            <a:off x="1051375" y="5833025"/>
            <a:ext cx="1838828" cy="767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400"/>
              <a:buFont typeface="Impact"/>
              <a:buNone/>
            </a:pPr>
            <a:r>
              <a:rPr lang="en-US"/>
              <a:t>Plan de mejoramiento de HHE</a:t>
            </a:r>
            <a:endParaRPr sz="5100" b="0" i="0" u="none" strike="noStrike" cap="none">
              <a:solidFill>
                <a:schemeClr val="dk2"/>
              </a:solidFill>
              <a:latin typeface="Impact"/>
              <a:ea typeface="Impact"/>
              <a:cs typeface="Impact"/>
              <a:sym typeface="Impact"/>
            </a:endParaRPr>
          </a:p>
        </p:txBody>
      </p:sp>
      <p:sp>
        <p:nvSpPr>
          <p:cNvPr id="132" name="Google Shape;132;p17"/>
          <p:cNvSpPr txBox="1">
            <a:spLocks noGrp="1"/>
          </p:cNvSpPr>
          <p:nvPr>
            <p:ph type="body" idx="1"/>
          </p:nvPr>
        </p:nvSpPr>
        <p:spPr>
          <a:xfrm>
            <a:off x="1158503" y="1686576"/>
            <a:ext cx="10178400" cy="35937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rgbClr val="2A1A00"/>
              </a:buClr>
              <a:buSzPts val="3200"/>
              <a:buChar char="-"/>
            </a:pPr>
            <a:r>
              <a:rPr lang="en-US" sz="3200" b="1"/>
              <a:t>Implementar el plan de estudios iReady Math y utilizar datos de evaluación de diagnóstico trimestrales para impulsar la instrucción individualizada y en grupos pequeños. </a:t>
            </a:r>
            <a:endParaRPr sz="3200" b="1"/>
          </a:p>
          <a:p>
            <a:pPr marL="457200" lvl="0" indent="-431800" algn="l" rtl="0">
              <a:spcBef>
                <a:spcPts val="0"/>
              </a:spcBef>
              <a:spcAft>
                <a:spcPts val="0"/>
              </a:spcAft>
              <a:buClr>
                <a:srgbClr val="2A1A00"/>
              </a:buClr>
              <a:buSzPts val="3200"/>
              <a:buChar char="-"/>
            </a:pPr>
            <a:r>
              <a:rPr lang="en-US" sz="3200" b="1"/>
              <a:t>Implementar datos de evaluación de diagnóstico trimestrales de iReady Reading para impulsar la instrucción individualizada y en grupos pequeños. </a:t>
            </a:r>
            <a:endParaRPr sz="3200" b="1"/>
          </a:p>
          <a:p>
            <a:pPr marL="914400" marR="0" lvl="0" indent="0" algn="l" rtl="0">
              <a:lnSpc>
                <a:spcPct val="110000"/>
              </a:lnSpc>
              <a:spcBef>
                <a:spcPts val="0"/>
              </a:spcBef>
              <a:spcAft>
                <a:spcPts val="0"/>
              </a:spcAft>
              <a:buSzPts val="2000"/>
              <a:buNone/>
            </a:pPr>
            <a:endParaRPr sz="2400" b="1"/>
          </a:p>
        </p:txBody>
      </p:sp>
      <p:pic>
        <p:nvPicPr>
          <p:cNvPr id="133" name="Google Shape;133;p17"/>
          <p:cNvPicPr preferRelativeResize="0"/>
          <p:nvPr/>
        </p:nvPicPr>
        <p:blipFill rotWithShape="1">
          <a:blip r:embed="rId3">
            <a:alphaModFix/>
          </a:blip>
          <a:srcRect/>
          <a:stretch/>
        </p:blipFill>
        <p:spPr>
          <a:xfrm>
            <a:off x="9906425" y="5280175"/>
            <a:ext cx="1924950" cy="1577825"/>
          </a:xfrm>
          <a:prstGeom prst="rect">
            <a:avLst/>
          </a:prstGeom>
          <a:noFill/>
          <a:ln>
            <a:noFill/>
          </a:ln>
        </p:spPr>
      </p:pic>
      <p:pic>
        <p:nvPicPr>
          <p:cNvPr id="134" name="Google Shape;134;p17"/>
          <p:cNvPicPr preferRelativeResize="0"/>
          <p:nvPr/>
        </p:nvPicPr>
        <p:blipFill rotWithShape="1">
          <a:blip r:embed="rId4">
            <a:alphaModFix/>
          </a:blip>
          <a:srcRect/>
          <a:stretch/>
        </p:blipFill>
        <p:spPr>
          <a:xfrm>
            <a:off x="1051375" y="5833025"/>
            <a:ext cx="1838828" cy="767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400"/>
              <a:buFont typeface="Impact"/>
              <a:buNone/>
            </a:pPr>
            <a:r>
              <a:rPr lang="en-US"/>
              <a:t>Plan de mejoramiento de HHE</a:t>
            </a:r>
            <a:endParaRPr sz="5100" b="0" i="0" u="none" strike="noStrike" cap="none">
              <a:solidFill>
                <a:schemeClr val="dk2"/>
              </a:solidFill>
              <a:latin typeface="Impact"/>
              <a:ea typeface="Impact"/>
              <a:cs typeface="Impact"/>
              <a:sym typeface="Impact"/>
            </a:endParaRPr>
          </a:p>
        </p:txBody>
      </p:sp>
      <p:sp>
        <p:nvSpPr>
          <p:cNvPr id="140" name="Google Shape;140;p18"/>
          <p:cNvSpPr txBox="1">
            <a:spLocks noGrp="1"/>
          </p:cNvSpPr>
          <p:nvPr>
            <p:ph type="body" idx="1"/>
          </p:nvPr>
        </p:nvSpPr>
        <p:spPr>
          <a:xfrm>
            <a:off x="1158500" y="1432475"/>
            <a:ext cx="10178400" cy="38478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rgbClr val="2A1A00"/>
              </a:buClr>
              <a:buSzPts val="3200"/>
              <a:buChar char="-"/>
            </a:pPr>
            <a:r>
              <a:rPr lang="en-US" sz="3200" b="1"/>
              <a:t>Desarrollar PLC en toda la escuela</a:t>
            </a:r>
            <a:endParaRPr sz="3200" b="1"/>
          </a:p>
          <a:p>
            <a:pPr marL="457200" lvl="0" indent="-431800" algn="l" rtl="0">
              <a:spcBef>
                <a:spcPts val="0"/>
              </a:spcBef>
              <a:spcAft>
                <a:spcPts val="0"/>
              </a:spcAft>
              <a:buClr>
                <a:srgbClr val="2A1A00"/>
              </a:buClr>
              <a:buSzPts val="3200"/>
              <a:buChar char="-"/>
            </a:pPr>
            <a:r>
              <a:rPr lang="en-US" sz="3200" b="1"/>
              <a:t>Programar caminatas en equipo para observación de colegas en sus aulas</a:t>
            </a:r>
            <a:endParaRPr sz="3200" b="1"/>
          </a:p>
          <a:p>
            <a:pPr marL="457200" lvl="0" indent="-431800" algn="l" rtl="0">
              <a:spcBef>
                <a:spcPts val="0"/>
              </a:spcBef>
              <a:spcAft>
                <a:spcPts val="0"/>
              </a:spcAft>
              <a:buClr>
                <a:srgbClr val="2A1A00"/>
              </a:buClr>
              <a:buSzPts val="3200"/>
              <a:buChar char="-"/>
            </a:pPr>
            <a:r>
              <a:rPr lang="en-US" sz="3200" b="1"/>
              <a:t>Transmisión diaria para mejorar la comunicación con un enfoque en el crecimiento y el establecimiento de metas</a:t>
            </a:r>
            <a:endParaRPr sz="3200" b="1"/>
          </a:p>
          <a:p>
            <a:pPr marL="457200" lvl="0" indent="-431800" algn="l" rtl="0">
              <a:spcBef>
                <a:spcPts val="0"/>
              </a:spcBef>
              <a:spcAft>
                <a:spcPts val="0"/>
              </a:spcAft>
              <a:buClr>
                <a:srgbClr val="2A1A00"/>
              </a:buClr>
              <a:buSzPts val="3200"/>
              <a:buChar char="-"/>
            </a:pPr>
            <a:r>
              <a:rPr lang="en-US" sz="3200" b="1"/>
              <a:t>Expandir clubes y otras actividades extracurriculares - Un lugar para cada niño</a:t>
            </a:r>
            <a:endParaRPr sz="3200" b="1"/>
          </a:p>
          <a:p>
            <a:pPr marL="0" lvl="0" indent="0" algn="l" rtl="0">
              <a:spcBef>
                <a:spcPts val="0"/>
              </a:spcBef>
              <a:spcAft>
                <a:spcPts val="0"/>
              </a:spcAft>
              <a:buNone/>
            </a:pPr>
            <a:endParaRPr sz="3200" b="1"/>
          </a:p>
          <a:p>
            <a:pPr marL="457200" marR="0" lvl="0" indent="-431800" algn="l" rtl="0">
              <a:lnSpc>
                <a:spcPct val="110000"/>
              </a:lnSpc>
              <a:spcBef>
                <a:spcPts val="0"/>
              </a:spcBef>
              <a:spcAft>
                <a:spcPts val="0"/>
              </a:spcAft>
              <a:buSzPts val="3200"/>
              <a:buChar char="-"/>
            </a:pPr>
            <a:endParaRPr sz="3200" b="1"/>
          </a:p>
          <a:p>
            <a:pPr marL="914400" marR="0" lvl="0" indent="0" algn="l" rtl="0">
              <a:lnSpc>
                <a:spcPct val="110000"/>
              </a:lnSpc>
              <a:spcBef>
                <a:spcPts val="0"/>
              </a:spcBef>
              <a:spcAft>
                <a:spcPts val="0"/>
              </a:spcAft>
              <a:buSzPts val="2000"/>
              <a:buNone/>
            </a:pPr>
            <a:endParaRPr sz="2400" b="1"/>
          </a:p>
        </p:txBody>
      </p:sp>
      <p:pic>
        <p:nvPicPr>
          <p:cNvPr id="141" name="Google Shape;141;p18"/>
          <p:cNvPicPr preferRelativeResize="0"/>
          <p:nvPr/>
        </p:nvPicPr>
        <p:blipFill rotWithShape="1">
          <a:blip r:embed="rId3">
            <a:alphaModFix/>
          </a:blip>
          <a:srcRect/>
          <a:stretch/>
        </p:blipFill>
        <p:spPr>
          <a:xfrm>
            <a:off x="9906425" y="5280175"/>
            <a:ext cx="1924950" cy="1577825"/>
          </a:xfrm>
          <a:prstGeom prst="rect">
            <a:avLst/>
          </a:prstGeom>
          <a:noFill/>
          <a:ln>
            <a:noFill/>
          </a:ln>
        </p:spPr>
      </p:pic>
      <p:pic>
        <p:nvPicPr>
          <p:cNvPr id="142" name="Google Shape;142;p18"/>
          <p:cNvPicPr preferRelativeResize="0"/>
          <p:nvPr/>
        </p:nvPicPr>
        <p:blipFill rotWithShape="1">
          <a:blip r:embed="rId4">
            <a:alphaModFix/>
          </a:blip>
          <a:srcRect/>
          <a:stretch/>
        </p:blipFill>
        <p:spPr>
          <a:xfrm>
            <a:off x="1051375" y="5833025"/>
            <a:ext cx="1838828" cy="767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1269603" y="400310"/>
            <a:ext cx="10178400" cy="1492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400"/>
              <a:buFont typeface="Impact"/>
              <a:buNone/>
            </a:pPr>
            <a:r>
              <a:rPr lang="en-US"/>
              <a:t>Plan de mejoramiento de HHE</a:t>
            </a:r>
            <a:endParaRPr sz="5100" b="0" i="0" u="none" strike="noStrike" cap="none">
              <a:solidFill>
                <a:schemeClr val="dk2"/>
              </a:solidFill>
              <a:latin typeface="Impact"/>
              <a:ea typeface="Impact"/>
              <a:cs typeface="Impact"/>
              <a:sym typeface="Impact"/>
            </a:endParaRPr>
          </a:p>
        </p:txBody>
      </p:sp>
      <p:sp>
        <p:nvSpPr>
          <p:cNvPr id="148" name="Google Shape;148;p19"/>
          <p:cNvSpPr txBox="1">
            <a:spLocks noGrp="1"/>
          </p:cNvSpPr>
          <p:nvPr>
            <p:ph type="body" idx="1"/>
          </p:nvPr>
        </p:nvSpPr>
        <p:spPr>
          <a:xfrm>
            <a:off x="1158500" y="1360850"/>
            <a:ext cx="10178400" cy="39195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rgbClr val="2A1A00"/>
              </a:buClr>
              <a:buSzPts val="3200"/>
              <a:buChar char="-"/>
            </a:pPr>
            <a:r>
              <a:rPr lang="en-US" sz="3200" b="1"/>
              <a:t>Implementar el Sistema de administración del aprendizaje virtual (CANVAS)</a:t>
            </a:r>
            <a:endParaRPr sz="3200" b="1"/>
          </a:p>
          <a:p>
            <a:pPr marL="457200" lvl="0" indent="-431800" algn="l" rtl="0">
              <a:spcBef>
                <a:spcPts val="0"/>
              </a:spcBef>
              <a:spcAft>
                <a:spcPts val="0"/>
              </a:spcAft>
              <a:buClr>
                <a:srgbClr val="2A1A00"/>
              </a:buClr>
              <a:buSzPts val="3200"/>
              <a:buChar char="-"/>
            </a:pPr>
            <a:r>
              <a:rPr lang="en-US" sz="3200" b="1"/>
              <a:t>Beca L4GA - continuar con la implementación - apoyar las iniciativas de alfabetización desde Prek-5th grado</a:t>
            </a:r>
            <a:endParaRPr sz="3200" b="1"/>
          </a:p>
          <a:p>
            <a:pPr marL="457200" lvl="0" indent="-431800" algn="l" rtl="0">
              <a:spcBef>
                <a:spcPts val="0"/>
              </a:spcBef>
              <a:spcAft>
                <a:spcPts val="0"/>
              </a:spcAft>
              <a:buClr>
                <a:srgbClr val="2A1A00"/>
              </a:buClr>
              <a:buSzPts val="3200"/>
              <a:buChar char="-"/>
            </a:pPr>
            <a:r>
              <a:rPr lang="en-US" sz="3200" b="1"/>
              <a:t>Comunicación mejorada con todas las partes interesadas; presencia en las redes sociales y asociación con el PTO</a:t>
            </a:r>
            <a:endParaRPr sz="3200" b="1"/>
          </a:p>
          <a:p>
            <a:pPr marL="457200" marR="0" lvl="0" indent="-431800" algn="l" rtl="0">
              <a:lnSpc>
                <a:spcPct val="110000"/>
              </a:lnSpc>
              <a:spcBef>
                <a:spcPts val="0"/>
              </a:spcBef>
              <a:spcAft>
                <a:spcPts val="0"/>
              </a:spcAft>
              <a:buSzPts val="3200"/>
              <a:buChar char="-"/>
            </a:pPr>
            <a:endParaRPr sz="3200" b="1"/>
          </a:p>
          <a:p>
            <a:pPr marL="914400" marR="0" lvl="0" indent="0" algn="l" rtl="0">
              <a:lnSpc>
                <a:spcPct val="110000"/>
              </a:lnSpc>
              <a:spcBef>
                <a:spcPts val="0"/>
              </a:spcBef>
              <a:spcAft>
                <a:spcPts val="0"/>
              </a:spcAft>
              <a:buSzPts val="2000"/>
              <a:buNone/>
            </a:pPr>
            <a:endParaRPr sz="2400" b="1"/>
          </a:p>
        </p:txBody>
      </p:sp>
      <p:pic>
        <p:nvPicPr>
          <p:cNvPr id="149" name="Google Shape;149;p19"/>
          <p:cNvPicPr preferRelativeResize="0"/>
          <p:nvPr/>
        </p:nvPicPr>
        <p:blipFill rotWithShape="1">
          <a:blip r:embed="rId3">
            <a:alphaModFix/>
          </a:blip>
          <a:srcRect/>
          <a:stretch/>
        </p:blipFill>
        <p:spPr>
          <a:xfrm>
            <a:off x="9906425" y="5280175"/>
            <a:ext cx="1924950" cy="1577825"/>
          </a:xfrm>
          <a:prstGeom prst="rect">
            <a:avLst/>
          </a:prstGeom>
          <a:noFill/>
          <a:ln>
            <a:noFill/>
          </a:ln>
        </p:spPr>
      </p:pic>
      <p:pic>
        <p:nvPicPr>
          <p:cNvPr id="150" name="Google Shape;150;p19"/>
          <p:cNvPicPr preferRelativeResize="0"/>
          <p:nvPr/>
        </p:nvPicPr>
        <p:blipFill rotWithShape="1">
          <a:blip r:embed="rId4">
            <a:alphaModFix/>
          </a:blip>
          <a:srcRect/>
          <a:stretch/>
        </p:blipFill>
        <p:spPr>
          <a:xfrm>
            <a:off x="1051375" y="5833025"/>
            <a:ext cx="1838828" cy="767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400"/>
              <a:buFont typeface="Impact"/>
              <a:buNone/>
            </a:pPr>
            <a:r>
              <a:rPr lang="en-US"/>
              <a:t>Plan de mejoramiento de HHE </a:t>
            </a:r>
            <a:endParaRPr sz="5100" b="0" i="0" u="none" strike="noStrike" cap="none">
              <a:solidFill>
                <a:schemeClr val="dk2"/>
              </a:solidFill>
              <a:latin typeface="Impact"/>
              <a:ea typeface="Impact"/>
              <a:cs typeface="Impact"/>
              <a:sym typeface="Impact"/>
            </a:endParaRPr>
          </a:p>
        </p:txBody>
      </p:sp>
      <p:sp>
        <p:nvSpPr>
          <p:cNvPr id="156" name="Google Shape;156;p20"/>
          <p:cNvSpPr txBox="1">
            <a:spLocks noGrp="1"/>
          </p:cNvSpPr>
          <p:nvPr>
            <p:ph type="body" idx="1"/>
          </p:nvPr>
        </p:nvSpPr>
        <p:spPr>
          <a:xfrm>
            <a:off x="1158500" y="1253425"/>
            <a:ext cx="10178400" cy="40269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rgbClr val="2A1A00"/>
              </a:buClr>
              <a:buSzPts val="3200"/>
              <a:buChar char="-"/>
            </a:pPr>
            <a:r>
              <a:rPr lang="en-US" sz="3200" b="1"/>
              <a:t>Ofrecer equipos de liderazgo de maestros, por ejemplo: el equipo SIP, grupo de trabajo de comportamiento, los “Hawk Heroes”, líderes del equipo de nivel de grado</a:t>
            </a:r>
            <a:endParaRPr sz="3200" b="1"/>
          </a:p>
          <a:p>
            <a:pPr marL="457200" lvl="0" indent="-431800" algn="l" rtl="0">
              <a:spcBef>
                <a:spcPts val="0"/>
              </a:spcBef>
              <a:spcAft>
                <a:spcPts val="0"/>
              </a:spcAft>
              <a:buClr>
                <a:srgbClr val="2A1A00"/>
              </a:buClr>
              <a:buSzPts val="3200"/>
              <a:buChar char="-"/>
            </a:pPr>
            <a:r>
              <a:rPr lang="en-US" sz="3200" b="1"/>
              <a:t>Actualización de la tecnología en toda la escuela; cámaras, Activpanels, radios</a:t>
            </a:r>
            <a:endParaRPr sz="3200" b="1"/>
          </a:p>
          <a:p>
            <a:pPr marL="457200" lvl="0" indent="-431800" algn="l" rtl="0">
              <a:spcBef>
                <a:spcPts val="0"/>
              </a:spcBef>
              <a:spcAft>
                <a:spcPts val="0"/>
              </a:spcAft>
              <a:buClr>
                <a:srgbClr val="2A1A00"/>
              </a:buClr>
              <a:buSzPts val="3200"/>
              <a:buChar char="-"/>
            </a:pPr>
            <a:r>
              <a:rPr lang="en-US" sz="3200" b="1"/>
              <a:t>Sesiones de planificación colaborativa semanal y reuniones de datos de nivel de grado</a:t>
            </a:r>
            <a:endParaRPr sz="3200" b="1"/>
          </a:p>
          <a:p>
            <a:pPr marL="457200" marR="0" lvl="0" indent="-431800" algn="l" rtl="0">
              <a:lnSpc>
                <a:spcPct val="110000"/>
              </a:lnSpc>
              <a:spcBef>
                <a:spcPts val="0"/>
              </a:spcBef>
              <a:spcAft>
                <a:spcPts val="0"/>
              </a:spcAft>
              <a:buSzPts val="3200"/>
              <a:buChar char="-"/>
            </a:pPr>
            <a:endParaRPr sz="3200" b="1"/>
          </a:p>
          <a:p>
            <a:pPr marL="914400" marR="0" lvl="0" indent="0" algn="l" rtl="0">
              <a:lnSpc>
                <a:spcPct val="110000"/>
              </a:lnSpc>
              <a:spcBef>
                <a:spcPts val="0"/>
              </a:spcBef>
              <a:spcAft>
                <a:spcPts val="0"/>
              </a:spcAft>
              <a:buSzPts val="2000"/>
              <a:buNone/>
            </a:pPr>
            <a:endParaRPr sz="2400" b="1"/>
          </a:p>
        </p:txBody>
      </p:sp>
      <p:pic>
        <p:nvPicPr>
          <p:cNvPr id="157" name="Google Shape;157;p20"/>
          <p:cNvPicPr preferRelativeResize="0"/>
          <p:nvPr/>
        </p:nvPicPr>
        <p:blipFill rotWithShape="1">
          <a:blip r:embed="rId3">
            <a:alphaModFix/>
          </a:blip>
          <a:srcRect/>
          <a:stretch/>
        </p:blipFill>
        <p:spPr>
          <a:xfrm>
            <a:off x="9906425" y="5280175"/>
            <a:ext cx="1924950" cy="1577825"/>
          </a:xfrm>
          <a:prstGeom prst="rect">
            <a:avLst/>
          </a:prstGeom>
          <a:noFill/>
          <a:ln>
            <a:noFill/>
          </a:ln>
        </p:spPr>
      </p:pic>
      <p:pic>
        <p:nvPicPr>
          <p:cNvPr id="158" name="Google Shape;158;p20"/>
          <p:cNvPicPr preferRelativeResize="0"/>
          <p:nvPr/>
        </p:nvPicPr>
        <p:blipFill rotWithShape="1">
          <a:blip r:embed="rId4">
            <a:alphaModFix/>
          </a:blip>
          <a:srcRect/>
          <a:stretch/>
        </p:blipFill>
        <p:spPr>
          <a:xfrm>
            <a:off x="1051375" y="5833025"/>
            <a:ext cx="1838828" cy="767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400"/>
              <a:buFont typeface="Impact"/>
              <a:buNone/>
            </a:pPr>
            <a:r>
              <a:rPr lang="en-US"/>
              <a:t>Política del compromiso y la participación familiar</a:t>
            </a:r>
            <a:endParaRPr sz="5100" b="0" i="0" u="none" strike="noStrike" cap="none">
              <a:solidFill>
                <a:schemeClr val="dk2"/>
              </a:solidFill>
              <a:latin typeface="Impact"/>
              <a:ea typeface="Impact"/>
              <a:cs typeface="Impact"/>
              <a:sym typeface="Impact"/>
            </a:endParaRPr>
          </a:p>
        </p:txBody>
      </p:sp>
      <p:sp>
        <p:nvSpPr>
          <p:cNvPr id="164" name="Google Shape;164;p21"/>
          <p:cNvSpPr txBox="1">
            <a:spLocks noGrp="1"/>
          </p:cNvSpPr>
          <p:nvPr>
            <p:ph type="body" idx="1"/>
          </p:nvPr>
        </p:nvSpPr>
        <p:spPr>
          <a:xfrm>
            <a:off x="1251675" y="1874525"/>
            <a:ext cx="10178400" cy="45003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2A1A00"/>
              </a:buClr>
              <a:buSzPts val="2000"/>
              <a:buChar char="-"/>
            </a:pPr>
            <a:r>
              <a:rPr lang="en-US"/>
              <a:t>Este plan describe cómo nosotros en HHE brindaremos oportunidades para mejorar la política de participación de los padres y la familia</a:t>
            </a:r>
            <a:endParaRPr/>
          </a:p>
          <a:p>
            <a:pPr marL="457200" lvl="0" indent="-355600" algn="l" rtl="0">
              <a:spcBef>
                <a:spcPts val="700"/>
              </a:spcBef>
              <a:spcAft>
                <a:spcPts val="0"/>
              </a:spcAft>
              <a:buClr>
                <a:srgbClr val="2A1A00"/>
              </a:buClr>
              <a:buSzPts val="2000"/>
              <a:buChar char="-"/>
            </a:pPr>
            <a:r>
              <a:rPr lang="en-US"/>
              <a:t>Se revisa cada año en la primavera según sus comentarios</a:t>
            </a:r>
            <a:endParaRPr/>
          </a:p>
          <a:p>
            <a:pPr marL="457200" lvl="0" indent="-355600" algn="l" rtl="0">
              <a:spcBef>
                <a:spcPts val="700"/>
              </a:spcBef>
              <a:spcAft>
                <a:spcPts val="0"/>
              </a:spcAft>
              <a:buClr>
                <a:srgbClr val="2A1A00"/>
              </a:buClr>
              <a:buSzPts val="2000"/>
              <a:buChar char="-"/>
            </a:pPr>
            <a:r>
              <a:rPr lang="en-US"/>
              <a:t>El Plan de participación de los padres analiza lo siguiente :</a:t>
            </a:r>
            <a:endParaRPr/>
          </a:p>
          <a:p>
            <a:pPr marL="914400" lvl="0" indent="-355600" algn="l" rtl="0">
              <a:spcBef>
                <a:spcPts val="0"/>
              </a:spcBef>
              <a:spcAft>
                <a:spcPts val="0"/>
              </a:spcAft>
              <a:buClr>
                <a:srgbClr val="595959"/>
              </a:buClr>
              <a:buSzPts val="2000"/>
              <a:buFont typeface="Cabin"/>
              <a:buChar char="-"/>
            </a:pPr>
            <a:r>
              <a:rPr lang="en-US"/>
              <a:t>pactos entre la escuela y los padres </a:t>
            </a:r>
            <a:endParaRPr/>
          </a:p>
          <a:p>
            <a:pPr marL="914400" lvl="0" indent="-355600" algn="l" rtl="0">
              <a:spcBef>
                <a:spcPts val="0"/>
              </a:spcBef>
              <a:spcAft>
                <a:spcPts val="0"/>
              </a:spcAft>
              <a:buClr>
                <a:srgbClr val="595959"/>
              </a:buClr>
              <a:buSzPts val="2000"/>
              <a:buFont typeface="Cabin"/>
              <a:buChar char="-"/>
            </a:pPr>
            <a:r>
              <a:rPr lang="en-US"/>
              <a:t>fiesta de Eventos como:</a:t>
            </a:r>
            <a:endParaRPr/>
          </a:p>
          <a:p>
            <a:pPr marL="1371600" lvl="1" indent="-342900" algn="l" rtl="0">
              <a:spcBef>
                <a:spcPts val="0"/>
              </a:spcBef>
              <a:spcAft>
                <a:spcPts val="0"/>
              </a:spcAft>
              <a:buClr>
                <a:srgbClr val="595959"/>
              </a:buClr>
              <a:buSzPts val="1800"/>
              <a:buFont typeface="Cabin"/>
              <a:buChar char="–"/>
            </a:pPr>
            <a:r>
              <a:rPr lang="en-US"/>
              <a:t>--Regreso a la clases,   --Dia de conocer al maestro,  -- “Open House” Junta del Título 1, --Talleres para padres durante todo el año, -- Las conferencias tradicionales  </a:t>
            </a:r>
            <a:endParaRPr/>
          </a:p>
          <a:p>
            <a:pPr marL="1371600" lvl="1" indent="-342900" algn="l" rtl="0">
              <a:spcBef>
                <a:spcPts val="0"/>
              </a:spcBef>
              <a:spcAft>
                <a:spcPts val="0"/>
              </a:spcAft>
              <a:buClr>
                <a:srgbClr val="595959"/>
              </a:buClr>
              <a:buSzPts val="1800"/>
              <a:buFont typeface="Cabin"/>
              <a:buChar char="–"/>
            </a:pPr>
            <a:r>
              <a:rPr lang="en-US"/>
              <a:t>y -- Foro de mejoramiento escolar.</a:t>
            </a:r>
            <a:endParaRPr/>
          </a:p>
          <a:p>
            <a:pPr marL="914400" lvl="0" indent="-355600" algn="l" rtl="0">
              <a:spcBef>
                <a:spcPts val="0"/>
              </a:spcBef>
              <a:spcAft>
                <a:spcPts val="0"/>
              </a:spcAft>
              <a:buClr>
                <a:srgbClr val="2A1A00"/>
              </a:buClr>
              <a:buSzPts val="2000"/>
              <a:buChar char="-"/>
            </a:pPr>
            <a:r>
              <a:rPr lang="en-US"/>
              <a:t>Nuestro compromiso de aumentar nuestra comunicación con las partes interesadas</a:t>
            </a:r>
            <a:endParaRPr/>
          </a:p>
          <a:p>
            <a:pPr marL="914400" lvl="0" indent="-355600" algn="l" rtl="0">
              <a:spcBef>
                <a:spcPts val="0"/>
              </a:spcBef>
              <a:spcAft>
                <a:spcPts val="0"/>
              </a:spcAft>
              <a:buClr>
                <a:srgbClr val="2A1A00"/>
              </a:buClr>
              <a:buSzPts val="2000"/>
              <a:buChar char="-"/>
            </a:pPr>
            <a:r>
              <a:rPr lang="en-US"/>
              <a:t>Consejo Asesor de Padres-</a:t>
            </a:r>
            <a:endParaRPr/>
          </a:p>
        </p:txBody>
      </p:sp>
      <p:pic>
        <p:nvPicPr>
          <p:cNvPr id="165" name="Google Shape;165;p21"/>
          <p:cNvPicPr preferRelativeResize="0"/>
          <p:nvPr/>
        </p:nvPicPr>
        <p:blipFill rotWithShape="1">
          <a:blip r:embed="rId3">
            <a:alphaModFix/>
          </a:blip>
          <a:srcRect/>
          <a:stretch/>
        </p:blipFill>
        <p:spPr>
          <a:xfrm>
            <a:off x="9906425" y="5280175"/>
            <a:ext cx="1924950" cy="1577825"/>
          </a:xfrm>
          <a:prstGeom prst="rect">
            <a:avLst/>
          </a:prstGeom>
          <a:noFill/>
          <a:ln>
            <a:noFill/>
          </a:ln>
        </p:spPr>
      </p:pic>
      <p:pic>
        <p:nvPicPr>
          <p:cNvPr id="166" name="Google Shape;166;p21"/>
          <p:cNvPicPr preferRelativeResize="0"/>
          <p:nvPr/>
        </p:nvPicPr>
        <p:blipFill rotWithShape="1">
          <a:blip r:embed="rId4">
            <a:alphaModFix/>
          </a:blip>
          <a:srcRect/>
          <a:stretch/>
        </p:blipFill>
        <p:spPr>
          <a:xfrm>
            <a:off x="1051375" y="5833025"/>
            <a:ext cx="1838828" cy="767675"/>
          </a:xfrm>
          <a:prstGeom prst="rect">
            <a:avLst/>
          </a:prstGeom>
          <a:noFill/>
          <a:ln>
            <a:noFill/>
          </a:ln>
        </p:spPr>
      </p:pic>
    </p:spTree>
  </p:cSld>
  <p:clrMapOvr>
    <a:masterClrMapping/>
  </p:clrMapOvr>
</p:sld>
</file>

<file path=ppt/theme/theme1.xml><?xml version="1.0" encoding="utf-8"?>
<a:theme xmlns:a="http://schemas.openxmlformats.org/drawingml/2006/main"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726</Words>
  <Application>Microsoft Office PowerPoint</Application>
  <PresentationFormat>Widescreen</PresentationFormat>
  <Paragraphs>79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Impact</vt:lpstr>
      <vt:lpstr>Cabin</vt:lpstr>
      <vt:lpstr>Arial</vt:lpstr>
      <vt:lpstr>Badge</vt:lpstr>
      <vt:lpstr>Foro: Plan de mejoramiento escolar</vt:lpstr>
      <vt:lpstr>Introducción</vt:lpstr>
      <vt:lpstr>Prioridades del distrito en TCSS</vt:lpstr>
      <vt:lpstr>TCSS DISTRICT PRIORITIES</vt:lpstr>
      <vt:lpstr>Plan de mejoramiento de HHE</vt:lpstr>
      <vt:lpstr>Plan de mejoramiento de HHE</vt:lpstr>
      <vt:lpstr>Plan de mejoramiento de HHE</vt:lpstr>
      <vt:lpstr>Plan de mejoramiento de HHE </vt:lpstr>
      <vt:lpstr>Política del compromiso y la participación familiar</vt:lpstr>
      <vt:lpstr>Presupuesto del TÍTULO 1 </vt:lpstr>
      <vt:lpstr>Presupuesto del TÍTULO 1 </vt:lpstr>
      <vt:lpstr>Presupuesto del TÍTULO 1 </vt:lpstr>
      <vt:lpstr>iTiempo para comentarios!</vt:lpstr>
      <vt:lpstr>Encuesta en Google Form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Foro: Plan de mejoramiento escolar</dc:title>
  <dc:creator>bowiegp</dc:creator>
  <cp:lastModifiedBy>Windows User</cp:lastModifiedBy>
  <cp:revision>1</cp:revision>
  <dcterms:modified xsi:type="dcterms:W3CDTF">2021-04-27T11:28:53Z</dcterms:modified>
</cp:coreProperties>
</file>