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Impact" panose="020B0806030902050204" pitchFamily="34" charset="0"/>
      <p:regular r:id="rId21"/>
    </p:embeddedFont>
    <p:embeddedFont>
      <p:font typeface="Cabin" panose="020B0604020202020204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6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9639389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7" name="Google Shape;9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2631989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9" name="Google Shape;16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3037442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7" name="Google Shape;17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9989378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5" name="Google Shape;18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750967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3" name="Google Shape;193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Are there any questions about our Parental Involvement Plan?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Are there any additional activities you’d like to see us host next year?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Have you seen communication with parents increase?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646966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7a1e5bf0b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7a1e5bf0b1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g7a1e5bf0b1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816005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5" name="Google Shape;10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8019078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3" name="Google Shape;11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625149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d1039db1bc_0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1" name="Google Shape;121;gd1039db1bc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1460128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9" name="Google Shape;12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4565744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d1039db1bc_0_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7" name="Google Shape;137;gd1039db1bc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6117737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d1039db1bc_0_4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5" name="Google Shape;145;gd1039db1bc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5072412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d1039db1bc_0_5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3" name="Google Shape;153;gd1039db1bc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8953069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1" name="Google Shape;16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79154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bg>
      <p:bgPr>
        <a:solidFill>
          <a:schemeClr val="accent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" title="scalloped circle"/>
          <p:cNvSpPr/>
          <p:nvPr/>
        </p:nvSpPr>
        <p:spPr>
          <a:xfrm>
            <a:off x="3557016" y="630936"/>
            <a:ext cx="5235575" cy="52292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61164" y="109"/>
                </a:lnTo>
                <a:lnTo>
                  <a:pt x="62292" y="400"/>
                </a:lnTo>
                <a:lnTo>
                  <a:pt x="63383" y="837"/>
                </a:lnTo>
                <a:lnTo>
                  <a:pt x="64511" y="1384"/>
                </a:lnTo>
                <a:lnTo>
                  <a:pt x="65567" y="2003"/>
                </a:lnTo>
                <a:lnTo>
                  <a:pt x="66658" y="2659"/>
                </a:lnTo>
                <a:lnTo>
                  <a:pt x="67750" y="3242"/>
                </a:lnTo>
                <a:lnTo>
                  <a:pt x="68841" y="3825"/>
                </a:lnTo>
                <a:lnTo>
                  <a:pt x="69896" y="4262"/>
                </a:lnTo>
                <a:lnTo>
                  <a:pt x="71061" y="4553"/>
                </a:lnTo>
                <a:lnTo>
                  <a:pt x="72189" y="4699"/>
                </a:lnTo>
                <a:lnTo>
                  <a:pt x="73389" y="4699"/>
                </a:lnTo>
                <a:lnTo>
                  <a:pt x="74627" y="4626"/>
                </a:lnTo>
                <a:lnTo>
                  <a:pt x="75864" y="4480"/>
                </a:lnTo>
                <a:lnTo>
                  <a:pt x="77101" y="4298"/>
                </a:lnTo>
                <a:lnTo>
                  <a:pt x="78338" y="4153"/>
                </a:lnTo>
                <a:lnTo>
                  <a:pt x="79575" y="4043"/>
                </a:lnTo>
                <a:lnTo>
                  <a:pt x="80739" y="4080"/>
                </a:lnTo>
                <a:lnTo>
                  <a:pt x="81867" y="4225"/>
                </a:lnTo>
                <a:lnTo>
                  <a:pt x="82959" y="4553"/>
                </a:lnTo>
                <a:lnTo>
                  <a:pt x="83869" y="5027"/>
                </a:lnTo>
                <a:lnTo>
                  <a:pt x="84742" y="5646"/>
                </a:lnTo>
                <a:lnTo>
                  <a:pt x="85506" y="6375"/>
                </a:lnTo>
                <a:lnTo>
                  <a:pt x="86270" y="7213"/>
                </a:lnTo>
                <a:lnTo>
                  <a:pt x="86961" y="8087"/>
                </a:lnTo>
                <a:lnTo>
                  <a:pt x="87653" y="8998"/>
                </a:lnTo>
                <a:lnTo>
                  <a:pt x="88344" y="9908"/>
                </a:lnTo>
                <a:lnTo>
                  <a:pt x="89035" y="10783"/>
                </a:lnTo>
                <a:lnTo>
                  <a:pt x="89763" y="11621"/>
                </a:lnTo>
                <a:lnTo>
                  <a:pt x="90600" y="12349"/>
                </a:lnTo>
                <a:lnTo>
                  <a:pt x="91400" y="13005"/>
                </a:lnTo>
                <a:lnTo>
                  <a:pt x="92310" y="13515"/>
                </a:lnTo>
                <a:lnTo>
                  <a:pt x="93292" y="13952"/>
                </a:lnTo>
                <a:lnTo>
                  <a:pt x="94348" y="14316"/>
                </a:lnTo>
                <a:lnTo>
                  <a:pt x="95439" y="14644"/>
                </a:lnTo>
                <a:lnTo>
                  <a:pt x="96531" y="14936"/>
                </a:lnTo>
                <a:lnTo>
                  <a:pt x="97659" y="15227"/>
                </a:lnTo>
                <a:lnTo>
                  <a:pt x="98714" y="15555"/>
                </a:lnTo>
                <a:lnTo>
                  <a:pt x="99769" y="15919"/>
                </a:lnTo>
                <a:lnTo>
                  <a:pt x="100751" y="16357"/>
                </a:lnTo>
                <a:lnTo>
                  <a:pt x="101625" y="16903"/>
                </a:lnTo>
                <a:lnTo>
                  <a:pt x="102425" y="17559"/>
                </a:lnTo>
                <a:lnTo>
                  <a:pt x="103080" y="18360"/>
                </a:lnTo>
                <a:lnTo>
                  <a:pt x="103626" y="19234"/>
                </a:lnTo>
                <a:lnTo>
                  <a:pt x="104063" y="20218"/>
                </a:lnTo>
                <a:lnTo>
                  <a:pt x="104426" y="21275"/>
                </a:lnTo>
                <a:lnTo>
                  <a:pt x="104754" y="22331"/>
                </a:lnTo>
                <a:lnTo>
                  <a:pt x="105045" y="23460"/>
                </a:lnTo>
                <a:lnTo>
                  <a:pt x="105336" y="24553"/>
                </a:lnTo>
                <a:lnTo>
                  <a:pt x="105664" y="25646"/>
                </a:lnTo>
                <a:lnTo>
                  <a:pt x="106027" y="26703"/>
                </a:lnTo>
                <a:lnTo>
                  <a:pt x="106464" y="27686"/>
                </a:lnTo>
                <a:lnTo>
                  <a:pt x="106973" y="28597"/>
                </a:lnTo>
                <a:lnTo>
                  <a:pt x="107628" y="29398"/>
                </a:lnTo>
                <a:lnTo>
                  <a:pt x="108356" y="30236"/>
                </a:lnTo>
                <a:lnTo>
                  <a:pt x="109193" y="30965"/>
                </a:lnTo>
                <a:lnTo>
                  <a:pt x="110066" y="31657"/>
                </a:lnTo>
                <a:lnTo>
                  <a:pt x="111012" y="32349"/>
                </a:lnTo>
                <a:lnTo>
                  <a:pt x="111922" y="33041"/>
                </a:lnTo>
                <a:lnTo>
                  <a:pt x="112795" y="33734"/>
                </a:lnTo>
                <a:lnTo>
                  <a:pt x="113632" y="34499"/>
                </a:lnTo>
                <a:lnTo>
                  <a:pt x="114360" y="35264"/>
                </a:lnTo>
                <a:lnTo>
                  <a:pt x="114978" y="36138"/>
                </a:lnTo>
                <a:lnTo>
                  <a:pt x="115451" y="37049"/>
                </a:lnTo>
                <a:lnTo>
                  <a:pt x="115779" y="38142"/>
                </a:lnTo>
                <a:lnTo>
                  <a:pt x="115924" y="39271"/>
                </a:lnTo>
                <a:lnTo>
                  <a:pt x="115961" y="40437"/>
                </a:lnTo>
                <a:lnTo>
                  <a:pt x="115852" y="41675"/>
                </a:lnTo>
                <a:lnTo>
                  <a:pt x="115706" y="42914"/>
                </a:lnTo>
                <a:lnTo>
                  <a:pt x="115524" y="44153"/>
                </a:lnTo>
                <a:lnTo>
                  <a:pt x="115379" y="45391"/>
                </a:lnTo>
                <a:lnTo>
                  <a:pt x="115306" y="46630"/>
                </a:lnTo>
                <a:lnTo>
                  <a:pt x="115306" y="47832"/>
                </a:lnTo>
                <a:lnTo>
                  <a:pt x="115451" y="48961"/>
                </a:lnTo>
                <a:lnTo>
                  <a:pt x="115742" y="50091"/>
                </a:lnTo>
                <a:lnTo>
                  <a:pt x="116179" y="51147"/>
                </a:lnTo>
                <a:lnTo>
                  <a:pt x="116761" y="52240"/>
                </a:lnTo>
                <a:lnTo>
                  <a:pt x="117343" y="53333"/>
                </a:lnTo>
                <a:lnTo>
                  <a:pt x="117998" y="54426"/>
                </a:lnTo>
                <a:lnTo>
                  <a:pt x="118617" y="55482"/>
                </a:lnTo>
                <a:lnTo>
                  <a:pt x="119163" y="56612"/>
                </a:lnTo>
                <a:lnTo>
                  <a:pt x="119599" y="57704"/>
                </a:lnTo>
                <a:lnTo>
                  <a:pt x="119890" y="58834"/>
                </a:lnTo>
                <a:lnTo>
                  <a:pt x="120000" y="60000"/>
                </a:lnTo>
                <a:lnTo>
                  <a:pt x="119890" y="61165"/>
                </a:lnTo>
                <a:lnTo>
                  <a:pt x="119599" y="62295"/>
                </a:lnTo>
                <a:lnTo>
                  <a:pt x="119163" y="63387"/>
                </a:lnTo>
                <a:lnTo>
                  <a:pt x="118617" y="64517"/>
                </a:lnTo>
                <a:lnTo>
                  <a:pt x="117998" y="65573"/>
                </a:lnTo>
                <a:lnTo>
                  <a:pt x="117343" y="66666"/>
                </a:lnTo>
                <a:lnTo>
                  <a:pt x="116761" y="67759"/>
                </a:lnTo>
                <a:lnTo>
                  <a:pt x="116179" y="68852"/>
                </a:lnTo>
                <a:lnTo>
                  <a:pt x="115742" y="69908"/>
                </a:lnTo>
                <a:lnTo>
                  <a:pt x="115451" y="71038"/>
                </a:lnTo>
                <a:lnTo>
                  <a:pt x="115306" y="72167"/>
                </a:lnTo>
                <a:lnTo>
                  <a:pt x="115306" y="73369"/>
                </a:lnTo>
                <a:lnTo>
                  <a:pt x="115379" y="74608"/>
                </a:lnTo>
                <a:lnTo>
                  <a:pt x="115524" y="75846"/>
                </a:lnTo>
                <a:lnTo>
                  <a:pt x="115706" y="77085"/>
                </a:lnTo>
                <a:lnTo>
                  <a:pt x="115852" y="78324"/>
                </a:lnTo>
                <a:lnTo>
                  <a:pt x="115961" y="79562"/>
                </a:lnTo>
                <a:lnTo>
                  <a:pt x="115924" y="80728"/>
                </a:lnTo>
                <a:lnTo>
                  <a:pt x="115779" y="81857"/>
                </a:lnTo>
                <a:lnTo>
                  <a:pt x="115451" y="82950"/>
                </a:lnTo>
                <a:lnTo>
                  <a:pt x="114978" y="83861"/>
                </a:lnTo>
                <a:lnTo>
                  <a:pt x="114360" y="84735"/>
                </a:lnTo>
                <a:lnTo>
                  <a:pt x="113632" y="85500"/>
                </a:lnTo>
                <a:lnTo>
                  <a:pt x="112795" y="86265"/>
                </a:lnTo>
                <a:lnTo>
                  <a:pt x="111922" y="86958"/>
                </a:lnTo>
                <a:lnTo>
                  <a:pt x="111012" y="87650"/>
                </a:lnTo>
                <a:lnTo>
                  <a:pt x="110066" y="88342"/>
                </a:lnTo>
                <a:lnTo>
                  <a:pt x="109193" y="89034"/>
                </a:lnTo>
                <a:lnTo>
                  <a:pt x="108356" y="89763"/>
                </a:lnTo>
                <a:lnTo>
                  <a:pt x="107628" y="90601"/>
                </a:lnTo>
                <a:lnTo>
                  <a:pt x="106973" y="91402"/>
                </a:lnTo>
                <a:lnTo>
                  <a:pt x="106464" y="92313"/>
                </a:lnTo>
                <a:lnTo>
                  <a:pt x="106027" y="93296"/>
                </a:lnTo>
                <a:lnTo>
                  <a:pt x="105664" y="94353"/>
                </a:lnTo>
                <a:lnTo>
                  <a:pt x="105336" y="95446"/>
                </a:lnTo>
                <a:lnTo>
                  <a:pt x="105045" y="96539"/>
                </a:lnTo>
                <a:lnTo>
                  <a:pt x="104754" y="97668"/>
                </a:lnTo>
                <a:lnTo>
                  <a:pt x="104426" y="98724"/>
                </a:lnTo>
                <a:lnTo>
                  <a:pt x="104063" y="99781"/>
                </a:lnTo>
                <a:lnTo>
                  <a:pt x="103626" y="100765"/>
                </a:lnTo>
                <a:lnTo>
                  <a:pt x="103080" y="101639"/>
                </a:lnTo>
                <a:lnTo>
                  <a:pt x="102425" y="102440"/>
                </a:lnTo>
                <a:lnTo>
                  <a:pt x="101625" y="103096"/>
                </a:lnTo>
                <a:lnTo>
                  <a:pt x="100751" y="103642"/>
                </a:lnTo>
                <a:lnTo>
                  <a:pt x="99769" y="104080"/>
                </a:lnTo>
                <a:lnTo>
                  <a:pt x="98714" y="104444"/>
                </a:lnTo>
                <a:lnTo>
                  <a:pt x="97659" y="104772"/>
                </a:lnTo>
                <a:lnTo>
                  <a:pt x="96531" y="105063"/>
                </a:lnTo>
                <a:lnTo>
                  <a:pt x="95439" y="105355"/>
                </a:lnTo>
                <a:lnTo>
                  <a:pt x="94348" y="105683"/>
                </a:lnTo>
                <a:lnTo>
                  <a:pt x="93292" y="106047"/>
                </a:lnTo>
                <a:lnTo>
                  <a:pt x="92310" y="106484"/>
                </a:lnTo>
                <a:lnTo>
                  <a:pt x="91400" y="106994"/>
                </a:lnTo>
                <a:lnTo>
                  <a:pt x="90600" y="107650"/>
                </a:lnTo>
                <a:lnTo>
                  <a:pt x="89763" y="108378"/>
                </a:lnTo>
                <a:lnTo>
                  <a:pt x="89035" y="109216"/>
                </a:lnTo>
                <a:lnTo>
                  <a:pt x="88344" y="110091"/>
                </a:lnTo>
                <a:lnTo>
                  <a:pt x="87653" y="111001"/>
                </a:lnTo>
                <a:lnTo>
                  <a:pt x="86961" y="111912"/>
                </a:lnTo>
                <a:lnTo>
                  <a:pt x="86270" y="112786"/>
                </a:lnTo>
                <a:lnTo>
                  <a:pt x="85506" y="113624"/>
                </a:lnTo>
                <a:lnTo>
                  <a:pt x="84742" y="114353"/>
                </a:lnTo>
                <a:lnTo>
                  <a:pt x="83869" y="114972"/>
                </a:lnTo>
                <a:lnTo>
                  <a:pt x="82959" y="115446"/>
                </a:lnTo>
                <a:lnTo>
                  <a:pt x="81867" y="115774"/>
                </a:lnTo>
                <a:lnTo>
                  <a:pt x="80739" y="115919"/>
                </a:lnTo>
                <a:lnTo>
                  <a:pt x="79575" y="115956"/>
                </a:lnTo>
                <a:lnTo>
                  <a:pt x="78338" y="115846"/>
                </a:lnTo>
                <a:lnTo>
                  <a:pt x="77101" y="115701"/>
                </a:lnTo>
                <a:lnTo>
                  <a:pt x="75864" y="115519"/>
                </a:lnTo>
                <a:lnTo>
                  <a:pt x="74627" y="115373"/>
                </a:lnTo>
                <a:lnTo>
                  <a:pt x="73389" y="115300"/>
                </a:lnTo>
                <a:lnTo>
                  <a:pt x="72189" y="115300"/>
                </a:lnTo>
                <a:lnTo>
                  <a:pt x="71061" y="115446"/>
                </a:lnTo>
                <a:lnTo>
                  <a:pt x="69896" y="115737"/>
                </a:lnTo>
                <a:lnTo>
                  <a:pt x="68841" y="116174"/>
                </a:lnTo>
                <a:lnTo>
                  <a:pt x="67750" y="116757"/>
                </a:lnTo>
                <a:lnTo>
                  <a:pt x="66658" y="117340"/>
                </a:lnTo>
                <a:lnTo>
                  <a:pt x="65567" y="117996"/>
                </a:lnTo>
                <a:lnTo>
                  <a:pt x="64511" y="118615"/>
                </a:lnTo>
                <a:lnTo>
                  <a:pt x="63383" y="119162"/>
                </a:lnTo>
                <a:lnTo>
                  <a:pt x="62292" y="119599"/>
                </a:lnTo>
                <a:lnTo>
                  <a:pt x="61164" y="119890"/>
                </a:lnTo>
                <a:lnTo>
                  <a:pt x="60000" y="120000"/>
                </a:lnTo>
                <a:lnTo>
                  <a:pt x="58835" y="119890"/>
                </a:lnTo>
                <a:lnTo>
                  <a:pt x="57707" y="119599"/>
                </a:lnTo>
                <a:lnTo>
                  <a:pt x="56616" y="119162"/>
                </a:lnTo>
                <a:lnTo>
                  <a:pt x="55488" y="118615"/>
                </a:lnTo>
                <a:lnTo>
                  <a:pt x="54432" y="117996"/>
                </a:lnTo>
                <a:lnTo>
                  <a:pt x="53341" y="117340"/>
                </a:lnTo>
                <a:lnTo>
                  <a:pt x="52249" y="116757"/>
                </a:lnTo>
                <a:lnTo>
                  <a:pt x="51158" y="116174"/>
                </a:lnTo>
                <a:lnTo>
                  <a:pt x="50066" y="115737"/>
                </a:lnTo>
                <a:lnTo>
                  <a:pt x="48938" y="115446"/>
                </a:lnTo>
                <a:lnTo>
                  <a:pt x="47810" y="115300"/>
                </a:lnTo>
                <a:lnTo>
                  <a:pt x="46610" y="115300"/>
                </a:lnTo>
                <a:lnTo>
                  <a:pt x="45372" y="115373"/>
                </a:lnTo>
                <a:lnTo>
                  <a:pt x="44135" y="115519"/>
                </a:lnTo>
                <a:lnTo>
                  <a:pt x="42898" y="115701"/>
                </a:lnTo>
                <a:lnTo>
                  <a:pt x="41661" y="115846"/>
                </a:lnTo>
                <a:lnTo>
                  <a:pt x="40424" y="115956"/>
                </a:lnTo>
                <a:lnTo>
                  <a:pt x="39260" y="115919"/>
                </a:lnTo>
                <a:lnTo>
                  <a:pt x="38132" y="115774"/>
                </a:lnTo>
                <a:lnTo>
                  <a:pt x="37040" y="115446"/>
                </a:lnTo>
                <a:lnTo>
                  <a:pt x="36130" y="114972"/>
                </a:lnTo>
                <a:lnTo>
                  <a:pt x="35257" y="114353"/>
                </a:lnTo>
                <a:lnTo>
                  <a:pt x="34493" y="113624"/>
                </a:lnTo>
                <a:lnTo>
                  <a:pt x="33729" y="112786"/>
                </a:lnTo>
                <a:lnTo>
                  <a:pt x="33038" y="111912"/>
                </a:lnTo>
                <a:lnTo>
                  <a:pt x="32346" y="111001"/>
                </a:lnTo>
                <a:lnTo>
                  <a:pt x="31655" y="110091"/>
                </a:lnTo>
                <a:lnTo>
                  <a:pt x="30964" y="109216"/>
                </a:lnTo>
                <a:lnTo>
                  <a:pt x="30236" y="108378"/>
                </a:lnTo>
                <a:lnTo>
                  <a:pt x="29399" y="107650"/>
                </a:lnTo>
                <a:lnTo>
                  <a:pt x="28599" y="106994"/>
                </a:lnTo>
                <a:lnTo>
                  <a:pt x="27689" y="106484"/>
                </a:lnTo>
                <a:lnTo>
                  <a:pt x="26707" y="106047"/>
                </a:lnTo>
                <a:lnTo>
                  <a:pt x="25651" y="105683"/>
                </a:lnTo>
                <a:lnTo>
                  <a:pt x="24560" y="105355"/>
                </a:lnTo>
                <a:lnTo>
                  <a:pt x="23468" y="105063"/>
                </a:lnTo>
                <a:lnTo>
                  <a:pt x="22340" y="104772"/>
                </a:lnTo>
                <a:lnTo>
                  <a:pt x="21285" y="104444"/>
                </a:lnTo>
                <a:lnTo>
                  <a:pt x="20230" y="104080"/>
                </a:lnTo>
                <a:lnTo>
                  <a:pt x="19248" y="103642"/>
                </a:lnTo>
                <a:lnTo>
                  <a:pt x="18374" y="103096"/>
                </a:lnTo>
                <a:lnTo>
                  <a:pt x="17574" y="102440"/>
                </a:lnTo>
                <a:lnTo>
                  <a:pt x="16919" y="101639"/>
                </a:lnTo>
                <a:lnTo>
                  <a:pt x="16373" y="100765"/>
                </a:lnTo>
                <a:lnTo>
                  <a:pt x="15936" y="99781"/>
                </a:lnTo>
                <a:lnTo>
                  <a:pt x="15573" y="98724"/>
                </a:lnTo>
                <a:lnTo>
                  <a:pt x="15245" y="97668"/>
                </a:lnTo>
                <a:lnTo>
                  <a:pt x="14954" y="96539"/>
                </a:lnTo>
                <a:lnTo>
                  <a:pt x="14663" y="95446"/>
                </a:lnTo>
                <a:lnTo>
                  <a:pt x="14335" y="94353"/>
                </a:lnTo>
                <a:lnTo>
                  <a:pt x="13972" y="93296"/>
                </a:lnTo>
                <a:lnTo>
                  <a:pt x="13535" y="92313"/>
                </a:lnTo>
                <a:lnTo>
                  <a:pt x="13026" y="91402"/>
                </a:lnTo>
                <a:lnTo>
                  <a:pt x="12371" y="90601"/>
                </a:lnTo>
                <a:lnTo>
                  <a:pt x="11643" y="89763"/>
                </a:lnTo>
                <a:lnTo>
                  <a:pt x="10806" y="89034"/>
                </a:lnTo>
                <a:lnTo>
                  <a:pt x="9896" y="88342"/>
                </a:lnTo>
                <a:lnTo>
                  <a:pt x="8987" y="87650"/>
                </a:lnTo>
                <a:lnTo>
                  <a:pt x="8077" y="86958"/>
                </a:lnTo>
                <a:lnTo>
                  <a:pt x="7204" y="86265"/>
                </a:lnTo>
                <a:lnTo>
                  <a:pt x="6367" y="85500"/>
                </a:lnTo>
                <a:lnTo>
                  <a:pt x="5639" y="84735"/>
                </a:lnTo>
                <a:lnTo>
                  <a:pt x="5021" y="83861"/>
                </a:lnTo>
                <a:lnTo>
                  <a:pt x="4548" y="82950"/>
                </a:lnTo>
                <a:lnTo>
                  <a:pt x="4220" y="81857"/>
                </a:lnTo>
                <a:lnTo>
                  <a:pt x="4075" y="80728"/>
                </a:lnTo>
                <a:lnTo>
                  <a:pt x="4038" y="79562"/>
                </a:lnTo>
                <a:lnTo>
                  <a:pt x="4147" y="78324"/>
                </a:lnTo>
                <a:lnTo>
                  <a:pt x="4293" y="77085"/>
                </a:lnTo>
                <a:lnTo>
                  <a:pt x="4475" y="75846"/>
                </a:lnTo>
                <a:lnTo>
                  <a:pt x="4620" y="74608"/>
                </a:lnTo>
                <a:lnTo>
                  <a:pt x="4693" y="73369"/>
                </a:lnTo>
                <a:lnTo>
                  <a:pt x="4693" y="72167"/>
                </a:lnTo>
                <a:lnTo>
                  <a:pt x="4548" y="71038"/>
                </a:lnTo>
                <a:lnTo>
                  <a:pt x="4257" y="69908"/>
                </a:lnTo>
                <a:lnTo>
                  <a:pt x="3820" y="68852"/>
                </a:lnTo>
                <a:lnTo>
                  <a:pt x="3274" y="67759"/>
                </a:lnTo>
                <a:lnTo>
                  <a:pt x="2656" y="66666"/>
                </a:lnTo>
                <a:lnTo>
                  <a:pt x="2001" y="65573"/>
                </a:lnTo>
                <a:lnTo>
                  <a:pt x="1382" y="64517"/>
                </a:lnTo>
                <a:lnTo>
                  <a:pt x="836" y="63387"/>
                </a:lnTo>
                <a:lnTo>
                  <a:pt x="400" y="62295"/>
                </a:lnTo>
                <a:lnTo>
                  <a:pt x="109" y="61165"/>
                </a:lnTo>
                <a:lnTo>
                  <a:pt x="0" y="60000"/>
                </a:lnTo>
                <a:lnTo>
                  <a:pt x="109" y="58834"/>
                </a:lnTo>
                <a:lnTo>
                  <a:pt x="400" y="57704"/>
                </a:lnTo>
                <a:lnTo>
                  <a:pt x="836" y="56612"/>
                </a:lnTo>
                <a:lnTo>
                  <a:pt x="1382" y="55482"/>
                </a:lnTo>
                <a:lnTo>
                  <a:pt x="2001" y="54426"/>
                </a:lnTo>
                <a:lnTo>
                  <a:pt x="2656" y="53333"/>
                </a:lnTo>
                <a:lnTo>
                  <a:pt x="3274" y="52240"/>
                </a:lnTo>
                <a:lnTo>
                  <a:pt x="3820" y="51147"/>
                </a:lnTo>
                <a:lnTo>
                  <a:pt x="4257" y="50091"/>
                </a:lnTo>
                <a:lnTo>
                  <a:pt x="4548" y="48961"/>
                </a:lnTo>
                <a:lnTo>
                  <a:pt x="4693" y="47832"/>
                </a:lnTo>
                <a:lnTo>
                  <a:pt x="4693" y="46630"/>
                </a:lnTo>
                <a:lnTo>
                  <a:pt x="4620" y="45391"/>
                </a:lnTo>
                <a:lnTo>
                  <a:pt x="4475" y="44153"/>
                </a:lnTo>
                <a:lnTo>
                  <a:pt x="4293" y="42914"/>
                </a:lnTo>
                <a:lnTo>
                  <a:pt x="4147" y="41675"/>
                </a:lnTo>
                <a:lnTo>
                  <a:pt x="4038" y="40437"/>
                </a:lnTo>
                <a:lnTo>
                  <a:pt x="4075" y="39271"/>
                </a:lnTo>
                <a:lnTo>
                  <a:pt x="4220" y="38142"/>
                </a:lnTo>
                <a:lnTo>
                  <a:pt x="4548" y="37049"/>
                </a:lnTo>
                <a:lnTo>
                  <a:pt x="5021" y="36138"/>
                </a:lnTo>
                <a:lnTo>
                  <a:pt x="5639" y="35264"/>
                </a:lnTo>
                <a:lnTo>
                  <a:pt x="6367" y="34499"/>
                </a:lnTo>
                <a:lnTo>
                  <a:pt x="7204" y="33734"/>
                </a:lnTo>
                <a:lnTo>
                  <a:pt x="8077" y="33041"/>
                </a:lnTo>
                <a:lnTo>
                  <a:pt x="8987" y="32349"/>
                </a:lnTo>
                <a:lnTo>
                  <a:pt x="9896" y="31657"/>
                </a:lnTo>
                <a:lnTo>
                  <a:pt x="10806" y="30965"/>
                </a:lnTo>
                <a:lnTo>
                  <a:pt x="11643" y="30236"/>
                </a:lnTo>
                <a:lnTo>
                  <a:pt x="12371" y="29398"/>
                </a:lnTo>
                <a:lnTo>
                  <a:pt x="13026" y="28597"/>
                </a:lnTo>
                <a:lnTo>
                  <a:pt x="13535" y="27686"/>
                </a:lnTo>
                <a:lnTo>
                  <a:pt x="13972" y="26703"/>
                </a:lnTo>
                <a:lnTo>
                  <a:pt x="14335" y="25646"/>
                </a:lnTo>
                <a:lnTo>
                  <a:pt x="14663" y="24553"/>
                </a:lnTo>
                <a:lnTo>
                  <a:pt x="14954" y="23460"/>
                </a:lnTo>
                <a:lnTo>
                  <a:pt x="15245" y="22331"/>
                </a:lnTo>
                <a:lnTo>
                  <a:pt x="15573" y="21275"/>
                </a:lnTo>
                <a:lnTo>
                  <a:pt x="15936" y="20218"/>
                </a:lnTo>
                <a:lnTo>
                  <a:pt x="16373" y="19234"/>
                </a:lnTo>
                <a:lnTo>
                  <a:pt x="16919" y="18360"/>
                </a:lnTo>
                <a:lnTo>
                  <a:pt x="17574" y="17559"/>
                </a:lnTo>
                <a:lnTo>
                  <a:pt x="18374" y="16903"/>
                </a:lnTo>
                <a:lnTo>
                  <a:pt x="19248" y="16357"/>
                </a:lnTo>
                <a:lnTo>
                  <a:pt x="20230" y="15919"/>
                </a:lnTo>
                <a:lnTo>
                  <a:pt x="21285" y="15555"/>
                </a:lnTo>
                <a:lnTo>
                  <a:pt x="22340" y="15227"/>
                </a:lnTo>
                <a:lnTo>
                  <a:pt x="23468" y="14936"/>
                </a:lnTo>
                <a:lnTo>
                  <a:pt x="24560" y="14644"/>
                </a:lnTo>
                <a:lnTo>
                  <a:pt x="25651" y="14316"/>
                </a:lnTo>
                <a:lnTo>
                  <a:pt x="26707" y="13952"/>
                </a:lnTo>
                <a:lnTo>
                  <a:pt x="27689" y="13515"/>
                </a:lnTo>
                <a:lnTo>
                  <a:pt x="28599" y="13005"/>
                </a:lnTo>
                <a:lnTo>
                  <a:pt x="29399" y="12349"/>
                </a:lnTo>
                <a:lnTo>
                  <a:pt x="30236" y="11621"/>
                </a:lnTo>
                <a:lnTo>
                  <a:pt x="30964" y="10783"/>
                </a:lnTo>
                <a:lnTo>
                  <a:pt x="31655" y="9908"/>
                </a:lnTo>
                <a:lnTo>
                  <a:pt x="32346" y="8998"/>
                </a:lnTo>
                <a:lnTo>
                  <a:pt x="33038" y="8087"/>
                </a:lnTo>
                <a:lnTo>
                  <a:pt x="33729" y="7213"/>
                </a:lnTo>
                <a:lnTo>
                  <a:pt x="34493" y="6375"/>
                </a:lnTo>
                <a:lnTo>
                  <a:pt x="35257" y="5646"/>
                </a:lnTo>
                <a:lnTo>
                  <a:pt x="36130" y="5027"/>
                </a:lnTo>
                <a:lnTo>
                  <a:pt x="37040" y="4553"/>
                </a:lnTo>
                <a:lnTo>
                  <a:pt x="38132" y="4225"/>
                </a:lnTo>
                <a:lnTo>
                  <a:pt x="39260" y="4080"/>
                </a:lnTo>
                <a:lnTo>
                  <a:pt x="40424" y="4043"/>
                </a:lnTo>
                <a:lnTo>
                  <a:pt x="41661" y="4153"/>
                </a:lnTo>
                <a:lnTo>
                  <a:pt x="42898" y="4298"/>
                </a:lnTo>
                <a:lnTo>
                  <a:pt x="44135" y="4480"/>
                </a:lnTo>
                <a:lnTo>
                  <a:pt x="45372" y="4626"/>
                </a:lnTo>
                <a:lnTo>
                  <a:pt x="46610" y="4699"/>
                </a:lnTo>
                <a:lnTo>
                  <a:pt x="47810" y="4699"/>
                </a:lnTo>
                <a:lnTo>
                  <a:pt x="48938" y="4553"/>
                </a:lnTo>
                <a:lnTo>
                  <a:pt x="50066" y="4262"/>
                </a:lnTo>
                <a:lnTo>
                  <a:pt x="51158" y="3825"/>
                </a:lnTo>
                <a:lnTo>
                  <a:pt x="52249" y="3242"/>
                </a:lnTo>
                <a:lnTo>
                  <a:pt x="53341" y="2659"/>
                </a:lnTo>
                <a:lnTo>
                  <a:pt x="54432" y="2003"/>
                </a:lnTo>
                <a:lnTo>
                  <a:pt x="55488" y="1384"/>
                </a:lnTo>
                <a:lnTo>
                  <a:pt x="56616" y="837"/>
                </a:lnTo>
                <a:lnTo>
                  <a:pt x="57707" y="400"/>
                </a:lnTo>
                <a:lnTo>
                  <a:pt x="58835" y="109"/>
                </a:lnTo>
                <a:lnTo>
                  <a:pt x="6000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</p:sp>
      <p:sp>
        <p:nvSpPr>
          <p:cNvPr id="19" name="Google Shape;19;p2"/>
          <p:cNvSpPr txBox="1"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mpact"/>
              <a:buNone/>
              <a:defRPr sz="10000" b="0" i="0" u="none" strike="noStrike" cap="none">
                <a:solidFill>
                  <a:schemeClr val="dk2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ctr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bin"/>
              <a:buNone/>
              <a:defRPr sz="20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ctr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ctr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 sz="16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ctr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ctr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 sz="16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ctr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ctr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 sz="16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ctr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dt" idx="10"/>
          </p:nvPr>
        </p:nvSpPr>
        <p:spPr>
          <a:xfrm>
            <a:off x="1078523" y="6375679"/>
            <a:ext cx="2329722" cy="34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95E04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ftr" idx="11"/>
          </p:nvPr>
        </p:nvSpPr>
        <p:spPr>
          <a:xfrm>
            <a:off x="4180332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95E04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sldNum" idx="12"/>
          </p:nvPr>
        </p:nvSpPr>
        <p:spPr>
          <a:xfrm>
            <a:off x="9067218" y="6375679"/>
            <a:ext cx="2329723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5E04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5E04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5E04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5E04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5E04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5E04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5E04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5E04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5E04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" name="Google Shape;24;p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1"/>
          <p:cNvSpPr txBox="1"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mpact"/>
              <a:buNone/>
              <a:defRPr sz="5100" b="0" i="0" u="none" strike="noStrike" cap="none">
                <a:solidFill>
                  <a:schemeClr val="dk2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5" name="Google Shape;85;p11"/>
          <p:cNvSpPr txBox="1">
            <a:spLocks noGrp="1"/>
          </p:cNvSpPr>
          <p:nvPr>
            <p:ph type="body" idx="1"/>
          </p:nvPr>
        </p:nvSpPr>
        <p:spPr>
          <a:xfrm rot="5400000">
            <a:off x="4544043" y="-1006365"/>
            <a:ext cx="3593591" cy="10178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55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bin"/>
              <a:buChar char="–"/>
              <a:defRPr sz="18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3302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3175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–"/>
              <a:defRPr sz="14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3175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175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–"/>
              <a:defRPr sz="14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175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175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–"/>
              <a:defRPr sz="14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175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86" name="Google Shape;86;p11"/>
          <p:cNvSpPr txBox="1">
            <a:spLocks noGrp="1"/>
          </p:cNvSpPr>
          <p:nvPr>
            <p:ph type="dt" idx="10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87" name="Google Shape;87;p11"/>
          <p:cNvSpPr txBox="1">
            <a:spLocks noGrp="1"/>
          </p:cNvSpPr>
          <p:nvPr>
            <p:ph type="ftr" idx="11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88" name="Google Shape;88;p11"/>
          <p:cNvSpPr txBox="1">
            <a:spLocks noGrp="1"/>
          </p:cNvSpPr>
          <p:nvPr>
            <p:ph type="sldNum" idx="12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2"/>
          <p:cNvSpPr txBox="1">
            <a:spLocks noGrp="1"/>
          </p:cNvSpPr>
          <p:nvPr>
            <p:ph type="title"/>
          </p:nvPr>
        </p:nvSpPr>
        <p:spPr>
          <a:xfrm rot="5400000">
            <a:off x="8012185" y="2436522"/>
            <a:ext cx="5600404" cy="1492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mpact"/>
              <a:buNone/>
              <a:defRPr sz="5100" b="0" i="0" u="none" strike="noStrike" cap="none">
                <a:solidFill>
                  <a:schemeClr val="dk2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1" name="Google Shape;91;p12"/>
          <p:cNvSpPr txBox="1">
            <a:spLocks noGrp="1"/>
          </p:cNvSpPr>
          <p:nvPr>
            <p:ph type="body" idx="1"/>
          </p:nvPr>
        </p:nvSpPr>
        <p:spPr>
          <a:xfrm rot="5400000">
            <a:off x="2653390" y="-1013705"/>
            <a:ext cx="5600405" cy="8392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55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bin"/>
              <a:buChar char="–"/>
              <a:defRPr sz="18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3302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3175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–"/>
              <a:defRPr sz="14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3175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175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–"/>
              <a:defRPr sz="14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175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175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–"/>
              <a:defRPr sz="14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175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92" name="Google Shape;92;p12"/>
          <p:cNvSpPr txBox="1">
            <a:spLocks noGrp="1"/>
          </p:cNvSpPr>
          <p:nvPr>
            <p:ph type="dt" idx="10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93" name="Google Shape;93;p12"/>
          <p:cNvSpPr txBox="1">
            <a:spLocks noGrp="1"/>
          </p:cNvSpPr>
          <p:nvPr>
            <p:ph type="ftr" idx="11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94" name="Google Shape;94;p12"/>
          <p:cNvSpPr txBox="1">
            <a:spLocks noGrp="1"/>
          </p:cNvSpPr>
          <p:nvPr>
            <p:ph type="sldNum" idx="12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mpact"/>
              <a:buNone/>
              <a:defRPr sz="5100" b="0" i="0" u="none" strike="noStrike" cap="none">
                <a:solidFill>
                  <a:schemeClr val="dk2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55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bin"/>
              <a:buChar char="–"/>
              <a:defRPr sz="18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3302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3175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–"/>
              <a:defRPr sz="14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3175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175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–"/>
              <a:defRPr sz="14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175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175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–"/>
              <a:defRPr sz="14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175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dt" idx="10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ftr" idx="11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sldNum" idx="12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bg>
      <p:bgPr>
        <a:solidFill>
          <a:schemeClr val="dk2"/>
        </a:soli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 txBox="1"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Impact"/>
              <a:buNone/>
              <a:defRPr sz="8400" b="0" i="0" u="none" strike="noStrike" cap="none">
                <a:solidFill>
                  <a:schemeClr val="lt2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Cabin"/>
              <a:buNone/>
              <a:defRPr sz="20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bin"/>
              <a:buNone/>
              <a:defRPr sz="16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bin"/>
              <a:buNone/>
              <a:defRPr sz="16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bin"/>
              <a:buNone/>
              <a:defRPr sz="16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dt" idx="10"/>
          </p:nvPr>
        </p:nvSpPr>
        <p:spPr>
          <a:xfrm>
            <a:off x="3236546" y="6375679"/>
            <a:ext cx="1493947" cy="34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ftr" idx="11"/>
          </p:nvPr>
        </p:nvSpPr>
        <p:spPr>
          <a:xfrm>
            <a:off x="5279064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sldNum" idx="12"/>
          </p:nvPr>
        </p:nvSpPr>
        <p:spPr>
          <a:xfrm>
            <a:off x="9942434" y="6375679"/>
            <a:ext cx="1487566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37" name="Google Shape;37;p4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38" name="Google Shape;38;p4" title="left scallop shape"/>
            <p:cNvSpPr/>
            <p:nvPr/>
          </p:nvSpPr>
          <p:spPr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60304" y="0"/>
                  </a:lnTo>
                  <a:lnTo>
                    <a:pt x="61319" y="1555"/>
                  </a:lnTo>
                  <a:lnTo>
                    <a:pt x="62335" y="3083"/>
                  </a:lnTo>
                  <a:lnTo>
                    <a:pt x="63485" y="4583"/>
                  </a:lnTo>
                  <a:lnTo>
                    <a:pt x="64771" y="6027"/>
                  </a:lnTo>
                  <a:lnTo>
                    <a:pt x="66328" y="7388"/>
                  </a:lnTo>
                  <a:lnTo>
                    <a:pt x="68155" y="8666"/>
                  </a:lnTo>
                  <a:lnTo>
                    <a:pt x="70118" y="9750"/>
                  </a:lnTo>
                  <a:lnTo>
                    <a:pt x="72351" y="10750"/>
                  </a:lnTo>
                  <a:lnTo>
                    <a:pt x="74788" y="11722"/>
                  </a:lnTo>
                  <a:lnTo>
                    <a:pt x="77495" y="12666"/>
                  </a:lnTo>
                  <a:lnTo>
                    <a:pt x="80203" y="13527"/>
                  </a:lnTo>
                  <a:lnTo>
                    <a:pt x="83045" y="14444"/>
                  </a:lnTo>
                  <a:lnTo>
                    <a:pt x="85956" y="15305"/>
                  </a:lnTo>
                  <a:lnTo>
                    <a:pt x="88730" y="16222"/>
                  </a:lnTo>
                  <a:lnTo>
                    <a:pt x="91505" y="17138"/>
                  </a:lnTo>
                  <a:lnTo>
                    <a:pt x="94077" y="18083"/>
                  </a:lnTo>
                  <a:lnTo>
                    <a:pt x="96446" y="19083"/>
                  </a:lnTo>
                  <a:lnTo>
                    <a:pt x="98544" y="20138"/>
                  </a:lnTo>
                  <a:lnTo>
                    <a:pt x="100439" y="21250"/>
                  </a:lnTo>
                  <a:lnTo>
                    <a:pt x="101861" y="22444"/>
                  </a:lnTo>
                  <a:lnTo>
                    <a:pt x="102944" y="23777"/>
                  </a:lnTo>
                  <a:lnTo>
                    <a:pt x="103553" y="25194"/>
                  </a:lnTo>
                  <a:lnTo>
                    <a:pt x="103824" y="26666"/>
                  </a:lnTo>
                  <a:lnTo>
                    <a:pt x="103824" y="28138"/>
                  </a:lnTo>
                  <a:lnTo>
                    <a:pt x="103553" y="29666"/>
                  </a:lnTo>
                  <a:lnTo>
                    <a:pt x="103079" y="31250"/>
                  </a:lnTo>
                  <a:lnTo>
                    <a:pt x="102538" y="32805"/>
                  </a:lnTo>
                  <a:lnTo>
                    <a:pt x="102064" y="34361"/>
                  </a:lnTo>
                  <a:lnTo>
                    <a:pt x="101590" y="35916"/>
                  </a:lnTo>
                  <a:lnTo>
                    <a:pt x="101252" y="37500"/>
                  </a:lnTo>
                  <a:lnTo>
                    <a:pt x="101116" y="39027"/>
                  </a:lnTo>
                  <a:lnTo>
                    <a:pt x="101319" y="40500"/>
                  </a:lnTo>
                  <a:lnTo>
                    <a:pt x="101793" y="41972"/>
                  </a:lnTo>
                  <a:lnTo>
                    <a:pt x="102673" y="43333"/>
                  </a:lnTo>
                  <a:lnTo>
                    <a:pt x="103891" y="44722"/>
                  </a:lnTo>
                  <a:lnTo>
                    <a:pt x="105380" y="46083"/>
                  </a:lnTo>
                  <a:lnTo>
                    <a:pt x="107140" y="47444"/>
                  </a:lnTo>
                  <a:lnTo>
                    <a:pt x="109035" y="48805"/>
                  </a:lnTo>
                  <a:lnTo>
                    <a:pt x="110998" y="50194"/>
                  </a:lnTo>
                  <a:lnTo>
                    <a:pt x="112961" y="51527"/>
                  </a:lnTo>
                  <a:lnTo>
                    <a:pt x="114788" y="52916"/>
                  </a:lnTo>
                  <a:lnTo>
                    <a:pt x="116480" y="54277"/>
                  </a:lnTo>
                  <a:lnTo>
                    <a:pt x="117901" y="55722"/>
                  </a:lnTo>
                  <a:lnTo>
                    <a:pt x="119052" y="57138"/>
                  </a:lnTo>
                  <a:lnTo>
                    <a:pt x="119729" y="58555"/>
                  </a:lnTo>
                  <a:lnTo>
                    <a:pt x="120000" y="60000"/>
                  </a:lnTo>
                  <a:lnTo>
                    <a:pt x="119729" y="61444"/>
                  </a:lnTo>
                  <a:lnTo>
                    <a:pt x="119052" y="62861"/>
                  </a:lnTo>
                  <a:lnTo>
                    <a:pt x="117901" y="64277"/>
                  </a:lnTo>
                  <a:lnTo>
                    <a:pt x="116480" y="65722"/>
                  </a:lnTo>
                  <a:lnTo>
                    <a:pt x="114788" y="67083"/>
                  </a:lnTo>
                  <a:lnTo>
                    <a:pt x="112961" y="68472"/>
                  </a:lnTo>
                  <a:lnTo>
                    <a:pt x="110998" y="69805"/>
                  </a:lnTo>
                  <a:lnTo>
                    <a:pt x="109035" y="71194"/>
                  </a:lnTo>
                  <a:lnTo>
                    <a:pt x="107140" y="72555"/>
                  </a:lnTo>
                  <a:lnTo>
                    <a:pt x="105380" y="73916"/>
                  </a:lnTo>
                  <a:lnTo>
                    <a:pt x="103891" y="75277"/>
                  </a:lnTo>
                  <a:lnTo>
                    <a:pt x="102673" y="76666"/>
                  </a:lnTo>
                  <a:lnTo>
                    <a:pt x="101793" y="78027"/>
                  </a:lnTo>
                  <a:lnTo>
                    <a:pt x="101319" y="79500"/>
                  </a:lnTo>
                  <a:lnTo>
                    <a:pt x="101116" y="80972"/>
                  </a:lnTo>
                  <a:lnTo>
                    <a:pt x="101252" y="82500"/>
                  </a:lnTo>
                  <a:lnTo>
                    <a:pt x="101590" y="84083"/>
                  </a:lnTo>
                  <a:lnTo>
                    <a:pt x="102064" y="85638"/>
                  </a:lnTo>
                  <a:lnTo>
                    <a:pt x="102538" y="87194"/>
                  </a:lnTo>
                  <a:lnTo>
                    <a:pt x="103079" y="88750"/>
                  </a:lnTo>
                  <a:lnTo>
                    <a:pt x="103553" y="90333"/>
                  </a:lnTo>
                  <a:lnTo>
                    <a:pt x="103824" y="91861"/>
                  </a:lnTo>
                  <a:lnTo>
                    <a:pt x="103824" y="93333"/>
                  </a:lnTo>
                  <a:lnTo>
                    <a:pt x="103553" y="94805"/>
                  </a:lnTo>
                  <a:lnTo>
                    <a:pt x="102944" y="96222"/>
                  </a:lnTo>
                  <a:lnTo>
                    <a:pt x="101861" y="97555"/>
                  </a:lnTo>
                  <a:lnTo>
                    <a:pt x="100439" y="98750"/>
                  </a:lnTo>
                  <a:lnTo>
                    <a:pt x="98544" y="99861"/>
                  </a:lnTo>
                  <a:lnTo>
                    <a:pt x="96446" y="100916"/>
                  </a:lnTo>
                  <a:lnTo>
                    <a:pt x="94077" y="101916"/>
                  </a:lnTo>
                  <a:lnTo>
                    <a:pt x="91505" y="102861"/>
                  </a:lnTo>
                  <a:lnTo>
                    <a:pt x="88730" y="103777"/>
                  </a:lnTo>
                  <a:lnTo>
                    <a:pt x="85956" y="104694"/>
                  </a:lnTo>
                  <a:lnTo>
                    <a:pt x="83045" y="105555"/>
                  </a:lnTo>
                  <a:lnTo>
                    <a:pt x="80203" y="106472"/>
                  </a:lnTo>
                  <a:lnTo>
                    <a:pt x="77495" y="107333"/>
                  </a:lnTo>
                  <a:lnTo>
                    <a:pt x="74788" y="108277"/>
                  </a:lnTo>
                  <a:lnTo>
                    <a:pt x="72351" y="109250"/>
                  </a:lnTo>
                  <a:lnTo>
                    <a:pt x="70118" y="110250"/>
                  </a:lnTo>
                  <a:lnTo>
                    <a:pt x="68155" y="111333"/>
                  </a:lnTo>
                  <a:lnTo>
                    <a:pt x="66328" y="112611"/>
                  </a:lnTo>
                  <a:lnTo>
                    <a:pt x="64771" y="113972"/>
                  </a:lnTo>
                  <a:lnTo>
                    <a:pt x="63485" y="115416"/>
                  </a:lnTo>
                  <a:lnTo>
                    <a:pt x="62335" y="116916"/>
                  </a:lnTo>
                  <a:lnTo>
                    <a:pt x="61319" y="118444"/>
                  </a:lnTo>
                  <a:lnTo>
                    <a:pt x="60304" y="120000"/>
                  </a:lnTo>
                  <a:lnTo>
                    <a:pt x="0" y="1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</p:sp>
        <p:sp>
          <p:nvSpPr>
            <p:cNvPr id="39" name="Google Shape;39;p4" title="left scallop inline"/>
            <p:cNvSpPr/>
            <p:nvPr/>
          </p:nvSpPr>
          <p:spPr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19787" y="0"/>
                  </a:lnTo>
                  <a:lnTo>
                    <a:pt x="21755" y="1527"/>
                  </a:lnTo>
                  <a:lnTo>
                    <a:pt x="23606" y="3055"/>
                  </a:lnTo>
                  <a:lnTo>
                    <a:pt x="25458" y="4611"/>
                  </a:lnTo>
                  <a:lnTo>
                    <a:pt x="27078" y="6194"/>
                  </a:lnTo>
                  <a:lnTo>
                    <a:pt x="29045" y="7722"/>
                  </a:lnTo>
                  <a:lnTo>
                    <a:pt x="31128" y="9194"/>
                  </a:lnTo>
                  <a:lnTo>
                    <a:pt x="33789" y="10583"/>
                  </a:lnTo>
                  <a:lnTo>
                    <a:pt x="36914" y="11861"/>
                  </a:lnTo>
                  <a:lnTo>
                    <a:pt x="40385" y="12944"/>
                  </a:lnTo>
                  <a:lnTo>
                    <a:pt x="44204" y="13972"/>
                  </a:lnTo>
                  <a:lnTo>
                    <a:pt x="48601" y="14916"/>
                  </a:lnTo>
                  <a:lnTo>
                    <a:pt x="53230" y="15861"/>
                  </a:lnTo>
                  <a:lnTo>
                    <a:pt x="58090" y="16750"/>
                  </a:lnTo>
                  <a:lnTo>
                    <a:pt x="62950" y="17638"/>
                  </a:lnTo>
                  <a:lnTo>
                    <a:pt x="67926" y="18555"/>
                  </a:lnTo>
                  <a:lnTo>
                    <a:pt x="72671" y="19444"/>
                  </a:lnTo>
                  <a:lnTo>
                    <a:pt x="77184" y="20388"/>
                  </a:lnTo>
                  <a:lnTo>
                    <a:pt x="81350" y="21416"/>
                  </a:lnTo>
                  <a:lnTo>
                    <a:pt x="85168" y="22444"/>
                  </a:lnTo>
                  <a:lnTo>
                    <a:pt x="88293" y="23555"/>
                  </a:lnTo>
                  <a:lnTo>
                    <a:pt x="90954" y="24805"/>
                  </a:lnTo>
                  <a:lnTo>
                    <a:pt x="92574" y="26027"/>
                  </a:lnTo>
                  <a:lnTo>
                    <a:pt x="93616" y="27388"/>
                  </a:lnTo>
                  <a:lnTo>
                    <a:pt x="94079" y="28722"/>
                  </a:lnTo>
                  <a:lnTo>
                    <a:pt x="93963" y="30138"/>
                  </a:lnTo>
                  <a:lnTo>
                    <a:pt x="93500" y="31555"/>
                  </a:lnTo>
                  <a:lnTo>
                    <a:pt x="92921" y="33027"/>
                  </a:lnTo>
                  <a:lnTo>
                    <a:pt x="92111" y="34500"/>
                  </a:lnTo>
                  <a:lnTo>
                    <a:pt x="91186" y="35972"/>
                  </a:lnTo>
                  <a:lnTo>
                    <a:pt x="90491" y="37444"/>
                  </a:lnTo>
                  <a:lnTo>
                    <a:pt x="90028" y="38916"/>
                  </a:lnTo>
                  <a:lnTo>
                    <a:pt x="89681" y="40333"/>
                  </a:lnTo>
                  <a:lnTo>
                    <a:pt x="90028" y="41722"/>
                  </a:lnTo>
                  <a:lnTo>
                    <a:pt x="90723" y="43083"/>
                  </a:lnTo>
                  <a:lnTo>
                    <a:pt x="92227" y="44500"/>
                  </a:lnTo>
                  <a:lnTo>
                    <a:pt x="94541" y="45888"/>
                  </a:lnTo>
                  <a:lnTo>
                    <a:pt x="97319" y="47277"/>
                  </a:lnTo>
                  <a:lnTo>
                    <a:pt x="100443" y="48666"/>
                  </a:lnTo>
                  <a:lnTo>
                    <a:pt x="103683" y="50027"/>
                  </a:lnTo>
                  <a:lnTo>
                    <a:pt x="107155" y="51416"/>
                  </a:lnTo>
                  <a:lnTo>
                    <a:pt x="110279" y="52805"/>
                  </a:lnTo>
                  <a:lnTo>
                    <a:pt x="113404" y="54222"/>
                  </a:lnTo>
                  <a:lnTo>
                    <a:pt x="116065" y="55638"/>
                  </a:lnTo>
                  <a:lnTo>
                    <a:pt x="118148" y="57055"/>
                  </a:lnTo>
                  <a:lnTo>
                    <a:pt x="119305" y="58500"/>
                  </a:lnTo>
                  <a:lnTo>
                    <a:pt x="120000" y="60000"/>
                  </a:lnTo>
                  <a:lnTo>
                    <a:pt x="119305" y="61500"/>
                  </a:lnTo>
                  <a:lnTo>
                    <a:pt x="118148" y="62944"/>
                  </a:lnTo>
                  <a:lnTo>
                    <a:pt x="116065" y="64361"/>
                  </a:lnTo>
                  <a:lnTo>
                    <a:pt x="113404" y="65777"/>
                  </a:lnTo>
                  <a:lnTo>
                    <a:pt x="110279" y="67194"/>
                  </a:lnTo>
                  <a:lnTo>
                    <a:pt x="107155" y="68583"/>
                  </a:lnTo>
                  <a:lnTo>
                    <a:pt x="103683" y="69972"/>
                  </a:lnTo>
                  <a:lnTo>
                    <a:pt x="100443" y="71333"/>
                  </a:lnTo>
                  <a:lnTo>
                    <a:pt x="97319" y="72722"/>
                  </a:lnTo>
                  <a:lnTo>
                    <a:pt x="94541" y="74111"/>
                  </a:lnTo>
                  <a:lnTo>
                    <a:pt x="92227" y="75500"/>
                  </a:lnTo>
                  <a:lnTo>
                    <a:pt x="90723" y="76916"/>
                  </a:lnTo>
                  <a:lnTo>
                    <a:pt x="90028" y="78277"/>
                  </a:lnTo>
                  <a:lnTo>
                    <a:pt x="89681" y="79666"/>
                  </a:lnTo>
                  <a:lnTo>
                    <a:pt x="90028" y="81083"/>
                  </a:lnTo>
                  <a:lnTo>
                    <a:pt x="90491" y="82555"/>
                  </a:lnTo>
                  <a:lnTo>
                    <a:pt x="91186" y="84027"/>
                  </a:lnTo>
                  <a:lnTo>
                    <a:pt x="92111" y="85500"/>
                  </a:lnTo>
                  <a:lnTo>
                    <a:pt x="92921" y="86972"/>
                  </a:lnTo>
                  <a:lnTo>
                    <a:pt x="93500" y="88444"/>
                  </a:lnTo>
                  <a:lnTo>
                    <a:pt x="93963" y="89861"/>
                  </a:lnTo>
                  <a:lnTo>
                    <a:pt x="94079" y="91277"/>
                  </a:lnTo>
                  <a:lnTo>
                    <a:pt x="93616" y="92611"/>
                  </a:lnTo>
                  <a:lnTo>
                    <a:pt x="92574" y="93972"/>
                  </a:lnTo>
                  <a:lnTo>
                    <a:pt x="90954" y="95194"/>
                  </a:lnTo>
                  <a:lnTo>
                    <a:pt x="88293" y="96444"/>
                  </a:lnTo>
                  <a:lnTo>
                    <a:pt x="85168" y="97555"/>
                  </a:lnTo>
                  <a:lnTo>
                    <a:pt x="81350" y="98583"/>
                  </a:lnTo>
                  <a:lnTo>
                    <a:pt x="77184" y="99611"/>
                  </a:lnTo>
                  <a:lnTo>
                    <a:pt x="72671" y="100555"/>
                  </a:lnTo>
                  <a:lnTo>
                    <a:pt x="67926" y="101444"/>
                  </a:lnTo>
                  <a:lnTo>
                    <a:pt x="62950" y="102361"/>
                  </a:lnTo>
                  <a:lnTo>
                    <a:pt x="58090" y="103250"/>
                  </a:lnTo>
                  <a:lnTo>
                    <a:pt x="53230" y="104138"/>
                  </a:lnTo>
                  <a:lnTo>
                    <a:pt x="48601" y="105083"/>
                  </a:lnTo>
                  <a:lnTo>
                    <a:pt x="44204" y="106027"/>
                  </a:lnTo>
                  <a:lnTo>
                    <a:pt x="40385" y="107055"/>
                  </a:lnTo>
                  <a:lnTo>
                    <a:pt x="36914" y="108138"/>
                  </a:lnTo>
                  <a:lnTo>
                    <a:pt x="33789" y="109416"/>
                  </a:lnTo>
                  <a:lnTo>
                    <a:pt x="31128" y="110805"/>
                  </a:lnTo>
                  <a:lnTo>
                    <a:pt x="29045" y="112277"/>
                  </a:lnTo>
                  <a:lnTo>
                    <a:pt x="27078" y="113805"/>
                  </a:lnTo>
                  <a:lnTo>
                    <a:pt x="25458" y="115388"/>
                  </a:lnTo>
                  <a:lnTo>
                    <a:pt x="23606" y="116944"/>
                  </a:lnTo>
                  <a:lnTo>
                    <a:pt x="21755" y="118472"/>
                  </a:lnTo>
                  <a:lnTo>
                    <a:pt x="19787" y="120000"/>
                  </a:lnTo>
                  <a:lnTo>
                    <a:pt x="0" y="120000"/>
                  </a:lnTo>
                  <a:lnTo>
                    <a:pt x="1967" y="118833"/>
                  </a:lnTo>
                  <a:lnTo>
                    <a:pt x="3818" y="117555"/>
                  </a:lnTo>
                  <a:lnTo>
                    <a:pt x="5323" y="116194"/>
                  </a:lnTo>
                  <a:lnTo>
                    <a:pt x="6943" y="114750"/>
                  </a:lnTo>
                  <a:lnTo>
                    <a:pt x="8678" y="113194"/>
                  </a:lnTo>
                  <a:lnTo>
                    <a:pt x="10414" y="111638"/>
                  </a:lnTo>
                  <a:lnTo>
                    <a:pt x="12613" y="110111"/>
                  </a:lnTo>
                  <a:lnTo>
                    <a:pt x="14927" y="108583"/>
                  </a:lnTo>
                  <a:lnTo>
                    <a:pt x="18052" y="107083"/>
                  </a:lnTo>
                  <a:lnTo>
                    <a:pt x="21523" y="105666"/>
                  </a:lnTo>
                  <a:lnTo>
                    <a:pt x="25689" y="104333"/>
                  </a:lnTo>
                  <a:lnTo>
                    <a:pt x="30202" y="103138"/>
                  </a:lnTo>
                  <a:lnTo>
                    <a:pt x="35062" y="102000"/>
                  </a:lnTo>
                  <a:lnTo>
                    <a:pt x="40270" y="100944"/>
                  </a:lnTo>
                  <a:lnTo>
                    <a:pt x="45361" y="99972"/>
                  </a:lnTo>
                  <a:lnTo>
                    <a:pt x="50684" y="99027"/>
                  </a:lnTo>
                  <a:lnTo>
                    <a:pt x="55776" y="98083"/>
                  </a:lnTo>
                  <a:lnTo>
                    <a:pt x="60520" y="97194"/>
                  </a:lnTo>
                  <a:lnTo>
                    <a:pt x="64918" y="96277"/>
                  </a:lnTo>
                  <a:lnTo>
                    <a:pt x="68736" y="95388"/>
                  </a:lnTo>
                  <a:lnTo>
                    <a:pt x="71745" y="94444"/>
                  </a:lnTo>
                  <a:lnTo>
                    <a:pt x="73828" y="93527"/>
                  </a:lnTo>
                  <a:lnTo>
                    <a:pt x="74869" y="92666"/>
                  </a:lnTo>
                  <a:lnTo>
                    <a:pt x="75448" y="91722"/>
                  </a:lnTo>
                  <a:lnTo>
                    <a:pt x="75679" y="90694"/>
                  </a:lnTo>
                  <a:lnTo>
                    <a:pt x="75332" y="89555"/>
                  </a:lnTo>
                  <a:lnTo>
                    <a:pt x="74869" y="88361"/>
                  </a:lnTo>
                  <a:lnTo>
                    <a:pt x="74291" y="87138"/>
                  </a:lnTo>
                  <a:lnTo>
                    <a:pt x="73712" y="85861"/>
                  </a:lnTo>
                  <a:lnTo>
                    <a:pt x="72439" y="83916"/>
                  </a:lnTo>
                  <a:lnTo>
                    <a:pt x="71745" y="82000"/>
                  </a:lnTo>
                  <a:lnTo>
                    <a:pt x="71282" y="80027"/>
                  </a:lnTo>
                  <a:lnTo>
                    <a:pt x="71513" y="78027"/>
                  </a:lnTo>
                  <a:lnTo>
                    <a:pt x="72671" y="76027"/>
                  </a:lnTo>
                  <a:lnTo>
                    <a:pt x="74291" y="74472"/>
                  </a:lnTo>
                  <a:lnTo>
                    <a:pt x="76489" y="72944"/>
                  </a:lnTo>
                  <a:lnTo>
                    <a:pt x="79267" y="71500"/>
                  </a:lnTo>
                  <a:lnTo>
                    <a:pt x="82275" y="70027"/>
                  </a:lnTo>
                  <a:lnTo>
                    <a:pt x="85515" y="68666"/>
                  </a:lnTo>
                  <a:lnTo>
                    <a:pt x="88756" y="67305"/>
                  </a:lnTo>
                  <a:lnTo>
                    <a:pt x="91533" y="66138"/>
                  </a:lnTo>
                  <a:lnTo>
                    <a:pt x="94079" y="65055"/>
                  </a:lnTo>
                  <a:lnTo>
                    <a:pt x="96509" y="63972"/>
                  </a:lnTo>
                  <a:lnTo>
                    <a:pt x="98476" y="62916"/>
                  </a:lnTo>
                  <a:lnTo>
                    <a:pt x="99980" y="61888"/>
                  </a:lnTo>
                  <a:lnTo>
                    <a:pt x="101022" y="60944"/>
                  </a:lnTo>
                  <a:lnTo>
                    <a:pt x="101369" y="60000"/>
                  </a:lnTo>
                  <a:lnTo>
                    <a:pt x="101022" y="59055"/>
                  </a:lnTo>
                  <a:lnTo>
                    <a:pt x="99980" y="58111"/>
                  </a:lnTo>
                  <a:lnTo>
                    <a:pt x="98476" y="57083"/>
                  </a:lnTo>
                  <a:lnTo>
                    <a:pt x="96509" y="56027"/>
                  </a:lnTo>
                  <a:lnTo>
                    <a:pt x="94079" y="54944"/>
                  </a:lnTo>
                  <a:lnTo>
                    <a:pt x="91533" y="53861"/>
                  </a:lnTo>
                  <a:lnTo>
                    <a:pt x="88756" y="52694"/>
                  </a:lnTo>
                  <a:lnTo>
                    <a:pt x="85515" y="51333"/>
                  </a:lnTo>
                  <a:lnTo>
                    <a:pt x="82275" y="49972"/>
                  </a:lnTo>
                  <a:lnTo>
                    <a:pt x="79267" y="48500"/>
                  </a:lnTo>
                  <a:lnTo>
                    <a:pt x="76489" y="47055"/>
                  </a:lnTo>
                  <a:lnTo>
                    <a:pt x="74291" y="45527"/>
                  </a:lnTo>
                  <a:lnTo>
                    <a:pt x="72671" y="43972"/>
                  </a:lnTo>
                  <a:lnTo>
                    <a:pt x="71513" y="41972"/>
                  </a:lnTo>
                  <a:lnTo>
                    <a:pt x="71282" y="39972"/>
                  </a:lnTo>
                  <a:lnTo>
                    <a:pt x="71745" y="38000"/>
                  </a:lnTo>
                  <a:lnTo>
                    <a:pt x="72439" y="36083"/>
                  </a:lnTo>
                  <a:lnTo>
                    <a:pt x="73712" y="34138"/>
                  </a:lnTo>
                  <a:lnTo>
                    <a:pt x="74291" y="32861"/>
                  </a:lnTo>
                  <a:lnTo>
                    <a:pt x="74869" y="31638"/>
                  </a:lnTo>
                  <a:lnTo>
                    <a:pt x="75332" y="30444"/>
                  </a:lnTo>
                  <a:lnTo>
                    <a:pt x="75679" y="29305"/>
                  </a:lnTo>
                  <a:lnTo>
                    <a:pt x="75448" y="28277"/>
                  </a:lnTo>
                  <a:lnTo>
                    <a:pt x="74869" y="27333"/>
                  </a:lnTo>
                  <a:lnTo>
                    <a:pt x="73828" y="26472"/>
                  </a:lnTo>
                  <a:lnTo>
                    <a:pt x="71745" y="25555"/>
                  </a:lnTo>
                  <a:lnTo>
                    <a:pt x="68736" y="24611"/>
                  </a:lnTo>
                  <a:lnTo>
                    <a:pt x="64918" y="23722"/>
                  </a:lnTo>
                  <a:lnTo>
                    <a:pt x="60520" y="22833"/>
                  </a:lnTo>
                  <a:lnTo>
                    <a:pt x="55776" y="21916"/>
                  </a:lnTo>
                  <a:lnTo>
                    <a:pt x="50684" y="20972"/>
                  </a:lnTo>
                  <a:lnTo>
                    <a:pt x="45361" y="20027"/>
                  </a:lnTo>
                  <a:lnTo>
                    <a:pt x="40270" y="19055"/>
                  </a:lnTo>
                  <a:lnTo>
                    <a:pt x="35062" y="18000"/>
                  </a:lnTo>
                  <a:lnTo>
                    <a:pt x="30202" y="16861"/>
                  </a:lnTo>
                  <a:lnTo>
                    <a:pt x="25689" y="15666"/>
                  </a:lnTo>
                  <a:lnTo>
                    <a:pt x="21523" y="14333"/>
                  </a:lnTo>
                  <a:lnTo>
                    <a:pt x="18052" y="12916"/>
                  </a:lnTo>
                  <a:lnTo>
                    <a:pt x="14927" y="11416"/>
                  </a:lnTo>
                  <a:lnTo>
                    <a:pt x="12613" y="9888"/>
                  </a:lnTo>
                  <a:lnTo>
                    <a:pt x="10414" y="8361"/>
                  </a:lnTo>
                  <a:lnTo>
                    <a:pt x="8678" y="6805"/>
                  </a:lnTo>
                  <a:lnTo>
                    <a:pt x="6943" y="5250"/>
                  </a:lnTo>
                  <a:lnTo>
                    <a:pt x="5323" y="3805"/>
                  </a:lnTo>
                  <a:lnTo>
                    <a:pt x="3818" y="2444"/>
                  </a:lnTo>
                  <a:lnTo>
                    <a:pt x="1967" y="116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5"/>
          <p:cNvSpPr txBox="1"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mpact"/>
              <a:buNone/>
              <a:defRPr sz="5100" b="0" i="0" u="none" strike="noStrike" cap="none">
                <a:solidFill>
                  <a:schemeClr val="dk2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body" idx="1"/>
          </p:nvPr>
        </p:nvSpPr>
        <p:spPr>
          <a:xfrm>
            <a:off x="1257300" y="2286000"/>
            <a:ext cx="4800600" cy="36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55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bin"/>
              <a:buChar char="–"/>
              <a:defRPr sz="18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3302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3175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–"/>
              <a:defRPr sz="14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3175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175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–"/>
              <a:defRPr sz="14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175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175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–"/>
              <a:defRPr sz="14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175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body" idx="2"/>
          </p:nvPr>
        </p:nvSpPr>
        <p:spPr>
          <a:xfrm>
            <a:off x="6647796" y="2286000"/>
            <a:ext cx="4800600" cy="36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55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bin"/>
              <a:buChar char="–"/>
              <a:defRPr sz="18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3302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3175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–"/>
              <a:defRPr sz="14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3175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175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–"/>
              <a:defRPr sz="14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175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175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–"/>
              <a:defRPr sz="14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175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dt" idx="10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45" name="Google Shape;45;p5"/>
          <p:cNvSpPr txBox="1">
            <a:spLocks noGrp="1"/>
          </p:cNvSpPr>
          <p:nvPr>
            <p:ph type="ftr" idx="11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46" name="Google Shape;46;p5"/>
          <p:cNvSpPr txBox="1">
            <a:spLocks noGrp="1"/>
          </p:cNvSpPr>
          <p:nvPr>
            <p:ph type="sldNum" idx="12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6"/>
          <p:cNvSpPr txBox="1"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mpact"/>
              <a:buNone/>
              <a:defRPr sz="5100" b="0" i="0" u="none" strike="noStrike" cap="none">
                <a:solidFill>
                  <a:schemeClr val="dk2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1900" b="1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bin"/>
              <a:buNone/>
              <a:defRPr sz="1900" b="1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800" b="1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 sz="1600" b="1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600" b="1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 sz="1600" b="1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600" b="1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 sz="1600" b="1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600" b="1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body" idx="2"/>
          </p:nvPr>
        </p:nvSpPr>
        <p:spPr>
          <a:xfrm>
            <a:off x="1257300" y="2909102"/>
            <a:ext cx="4800600" cy="2996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55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bin"/>
              <a:buChar char="–"/>
              <a:defRPr sz="18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3302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3175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–"/>
              <a:defRPr sz="14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3175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175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–"/>
              <a:defRPr sz="14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175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175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–"/>
              <a:defRPr sz="14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175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51" name="Google Shape;51;p6"/>
          <p:cNvSpPr txBox="1">
            <a:spLocks noGrp="1"/>
          </p:cNvSpPr>
          <p:nvPr>
            <p:ph type="body" idx="3"/>
          </p:nvPr>
        </p:nvSpPr>
        <p:spPr>
          <a:xfrm>
            <a:off x="6633864" y="2199633"/>
            <a:ext cx="4800600" cy="632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1900" b="1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bin"/>
              <a:buNone/>
              <a:defRPr sz="1900" b="1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800" b="1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 sz="1600" b="1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600" b="1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 sz="1600" b="1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600" b="1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 sz="1600" b="1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600" b="1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52" name="Google Shape;52;p6"/>
          <p:cNvSpPr txBox="1">
            <a:spLocks noGrp="1"/>
          </p:cNvSpPr>
          <p:nvPr>
            <p:ph type="body" idx="4"/>
          </p:nvPr>
        </p:nvSpPr>
        <p:spPr>
          <a:xfrm>
            <a:off x="6633864" y="2909102"/>
            <a:ext cx="4800600" cy="2996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55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bin"/>
              <a:buChar char="–"/>
              <a:defRPr sz="18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3302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3175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–"/>
              <a:defRPr sz="14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3175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175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–"/>
              <a:defRPr sz="14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175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175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–"/>
              <a:defRPr sz="14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175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53" name="Google Shape;53;p6"/>
          <p:cNvSpPr txBox="1">
            <a:spLocks noGrp="1"/>
          </p:cNvSpPr>
          <p:nvPr>
            <p:ph type="dt" idx="10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54" name="Google Shape;54;p6"/>
          <p:cNvSpPr txBox="1">
            <a:spLocks noGrp="1"/>
          </p:cNvSpPr>
          <p:nvPr>
            <p:ph type="ftr" idx="11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55" name="Google Shape;55;p6"/>
          <p:cNvSpPr txBox="1">
            <a:spLocks noGrp="1"/>
          </p:cNvSpPr>
          <p:nvPr>
            <p:ph type="sldNum" idx="12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7"/>
          <p:cNvSpPr txBox="1"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mpact"/>
              <a:buNone/>
              <a:defRPr sz="5100" b="0" i="0" u="none" strike="noStrike" cap="none">
                <a:solidFill>
                  <a:schemeClr val="dk2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8" name="Google Shape;58;p7"/>
          <p:cNvSpPr txBox="1">
            <a:spLocks noGrp="1"/>
          </p:cNvSpPr>
          <p:nvPr>
            <p:ph type="dt" idx="10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59" name="Google Shape;59;p7"/>
          <p:cNvSpPr txBox="1">
            <a:spLocks noGrp="1"/>
          </p:cNvSpPr>
          <p:nvPr>
            <p:ph type="ftr" idx="11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60" name="Google Shape;60;p7"/>
          <p:cNvSpPr txBox="1">
            <a:spLocks noGrp="1"/>
          </p:cNvSpPr>
          <p:nvPr>
            <p:ph type="sldNum" idx="12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8"/>
          <p:cNvSpPr txBox="1">
            <a:spLocks noGrp="1"/>
          </p:cNvSpPr>
          <p:nvPr>
            <p:ph type="dt" idx="10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63" name="Google Shape;63;p8"/>
          <p:cNvSpPr txBox="1">
            <a:spLocks noGrp="1"/>
          </p:cNvSpPr>
          <p:nvPr>
            <p:ph type="ftr" idx="11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64" name="Google Shape;64;p8"/>
          <p:cNvSpPr txBox="1">
            <a:spLocks noGrp="1"/>
          </p:cNvSpPr>
          <p:nvPr>
            <p:ph type="sldNum" idx="12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 type="objTx">
  <p:cSld name="OBJECT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9" title="right scallop background shape"/>
          <p:cNvSpPr/>
          <p:nvPr/>
        </p:nvSpPr>
        <p:spPr>
          <a:xfrm>
            <a:off x="7389812" y="0"/>
            <a:ext cx="4802188" cy="6858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119" y="118833"/>
                </a:lnTo>
                <a:lnTo>
                  <a:pt x="317" y="117861"/>
                </a:lnTo>
                <a:lnTo>
                  <a:pt x="555" y="116944"/>
                </a:lnTo>
                <a:lnTo>
                  <a:pt x="952" y="116194"/>
                </a:lnTo>
                <a:lnTo>
                  <a:pt x="1348" y="115444"/>
                </a:lnTo>
                <a:lnTo>
                  <a:pt x="1824" y="114805"/>
                </a:lnTo>
                <a:lnTo>
                  <a:pt x="2300" y="114138"/>
                </a:lnTo>
                <a:lnTo>
                  <a:pt x="2737" y="113527"/>
                </a:lnTo>
                <a:lnTo>
                  <a:pt x="3173" y="112833"/>
                </a:lnTo>
                <a:lnTo>
                  <a:pt x="3570" y="112111"/>
                </a:lnTo>
                <a:lnTo>
                  <a:pt x="3927" y="111305"/>
                </a:lnTo>
                <a:lnTo>
                  <a:pt x="4204" y="110444"/>
                </a:lnTo>
                <a:lnTo>
                  <a:pt x="4403" y="109388"/>
                </a:lnTo>
                <a:lnTo>
                  <a:pt x="4482" y="108194"/>
                </a:lnTo>
                <a:lnTo>
                  <a:pt x="4403" y="106972"/>
                </a:lnTo>
                <a:lnTo>
                  <a:pt x="4204" y="105972"/>
                </a:lnTo>
                <a:lnTo>
                  <a:pt x="3927" y="105055"/>
                </a:lnTo>
                <a:lnTo>
                  <a:pt x="3570" y="104222"/>
                </a:lnTo>
                <a:lnTo>
                  <a:pt x="3173" y="103500"/>
                </a:lnTo>
                <a:lnTo>
                  <a:pt x="2697" y="102833"/>
                </a:lnTo>
                <a:lnTo>
                  <a:pt x="2221" y="102194"/>
                </a:lnTo>
                <a:lnTo>
                  <a:pt x="1745" y="101527"/>
                </a:lnTo>
                <a:lnTo>
                  <a:pt x="1309" y="100833"/>
                </a:lnTo>
                <a:lnTo>
                  <a:pt x="872" y="100111"/>
                </a:lnTo>
                <a:lnTo>
                  <a:pt x="515" y="99305"/>
                </a:lnTo>
                <a:lnTo>
                  <a:pt x="277" y="98388"/>
                </a:lnTo>
                <a:lnTo>
                  <a:pt x="39" y="97333"/>
                </a:lnTo>
                <a:lnTo>
                  <a:pt x="0" y="96138"/>
                </a:lnTo>
                <a:lnTo>
                  <a:pt x="39" y="94944"/>
                </a:lnTo>
                <a:lnTo>
                  <a:pt x="277" y="93888"/>
                </a:lnTo>
                <a:lnTo>
                  <a:pt x="515" y="92972"/>
                </a:lnTo>
                <a:lnTo>
                  <a:pt x="872" y="92194"/>
                </a:lnTo>
                <a:lnTo>
                  <a:pt x="1309" y="91444"/>
                </a:lnTo>
                <a:lnTo>
                  <a:pt x="1745" y="90750"/>
                </a:lnTo>
                <a:lnTo>
                  <a:pt x="2221" y="90111"/>
                </a:lnTo>
                <a:lnTo>
                  <a:pt x="2697" y="89500"/>
                </a:lnTo>
                <a:lnTo>
                  <a:pt x="3173" y="88805"/>
                </a:lnTo>
                <a:lnTo>
                  <a:pt x="3570" y="88083"/>
                </a:lnTo>
                <a:lnTo>
                  <a:pt x="3927" y="87277"/>
                </a:lnTo>
                <a:lnTo>
                  <a:pt x="4204" y="86361"/>
                </a:lnTo>
                <a:lnTo>
                  <a:pt x="4403" y="85305"/>
                </a:lnTo>
                <a:lnTo>
                  <a:pt x="4482" y="84111"/>
                </a:lnTo>
                <a:lnTo>
                  <a:pt x="4403" y="82916"/>
                </a:lnTo>
                <a:lnTo>
                  <a:pt x="4204" y="81861"/>
                </a:lnTo>
                <a:lnTo>
                  <a:pt x="3927" y="80944"/>
                </a:lnTo>
                <a:lnTo>
                  <a:pt x="3570" y="80138"/>
                </a:lnTo>
                <a:lnTo>
                  <a:pt x="3173" y="79388"/>
                </a:lnTo>
                <a:lnTo>
                  <a:pt x="2697" y="78722"/>
                </a:lnTo>
                <a:lnTo>
                  <a:pt x="1745" y="77416"/>
                </a:lnTo>
                <a:lnTo>
                  <a:pt x="1309" y="76750"/>
                </a:lnTo>
                <a:lnTo>
                  <a:pt x="872" y="76000"/>
                </a:lnTo>
                <a:lnTo>
                  <a:pt x="515" y="75194"/>
                </a:lnTo>
                <a:lnTo>
                  <a:pt x="277" y="74277"/>
                </a:lnTo>
                <a:lnTo>
                  <a:pt x="39" y="73250"/>
                </a:lnTo>
                <a:lnTo>
                  <a:pt x="0" y="72027"/>
                </a:lnTo>
                <a:lnTo>
                  <a:pt x="39" y="70833"/>
                </a:lnTo>
                <a:lnTo>
                  <a:pt x="277" y="69777"/>
                </a:lnTo>
                <a:lnTo>
                  <a:pt x="515" y="68861"/>
                </a:lnTo>
                <a:lnTo>
                  <a:pt x="872" y="68083"/>
                </a:lnTo>
                <a:lnTo>
                  <a:pt x="1309" y="67333"/>
                </a:lnTo>
                <a:lnTo>
                  <a:pt x="1745" y="66694"/>
                </a:lnTo>
                <a:lnTo>
                  <a:pt x="2697" y="65388"/>
                </a:lnTo>
                <a:lnTo>
                  <a:pt x="3173" y="64694"/>
                </a:lnTo>
                <a:lnTo>
                  <a:pt x="3570" y="63972"/>
                </a:lnTo>
                <a:lnTo>
                  <a:pt x="3927" y="63166"/>
                </a:lnTo>
                <a:lnTo>
                  <a:pt x="4204" y="62250"/>
                </a:lnTo>
                <a:lnTo>
                  <a:pt x="4403" y="61194"/>
                </a:lnTo>
                <a:lnTo>
                  <a:pt x="4482" y="59972"/>
                </a:lnTo>
                <a:lnTo>
                  <a:pt x="4403" y="58805"/>
                </a:lnTo>
                <a:lnTo>
                  <a:pt x="4204" y="57750"/>
                </a:lnTo>
                <a:lnTo>
                  <a:pt x="3927" y="56833"/>
                </a:lnTo>
                <a:lnTo>
                  <a:pt x="3570" y="56027"/>
                </a:lnTo>
                <a:lnTo>
                  <a:pt x="3173" y="55305"/>
                </a:lnTo>
                <a:lnTo>
                  <a:pt x="2697" y="54611"/>
                </a:lnTo>
                <a:lnTo>
                  <a:pt x="2221" y="53972"/>
                </a:lnTo>
                <a:lnTo>
                  <a:pt x="1745" y="53305"/>
                </a:lnTo>
                <a:lnTo>
                  <a:pt x="1309" y="52666"/>
                </a:lnTo>
                <a:lnTo>
                  <a:pt x="872" y="51916"/>
                </a:lnTo>
                <a:lnTo>
                  <a:pt x="515" y="51138"/>
                </a:lnTo>
                <a:lnTo>
                  <a:pt x="277" y="50194"/>
                </a:lnTo>
                <a:lnTo>
                  <a:pt x="39" y="49166"/>
                </a:lnTo>
                <a:lnTo>
                  <a:pt x="0" y="47972"/>
                </a:lnTo>
                <a:lnTo>
                  <a:pt x="39" y="46750"/>
                </a:lnTo>
                <a:lnTo>
                  <a:pt x="277" y="45722"/>
                </a:lnTo>
                <a:lnTo>
                  <a:pt x="515" y="44805"/>
                </a:lnTo>
                <a:lnTo>
                  <a:pt x="872" y="43972"/>
                </a:lnTo>
                <a:lnTo>
                  <a:pt x="1309" y="43250"/>
                </a:lnTo>
                <a:lnTo>
                  <a:pt x="1745" y="42583"/>
                </a:lnTo>
                <a:lnTo>
                  <a:pt x="2221" y="41916"/>
                </a:lnTo>
                <a:lnTo>
                  <a:pt x="2697" y="41277"/>
                </a:lnTo>
                <a:lnTo>
                  <a:pt x="3173" y="40583"/>
                </a:lnTo>
                <a:lnTo>
                  <a:pt x="3570" y="39861"/>
                </a:lnTo>
                <a:lnTo>
                  <a:pt x="3927" y="39055"/>
                </a:lnTo>
                <a:lnTo>
                  <a:pt x="4204" y="38138"/>
                </a:lnTo>
                <a:lnTo>
                  <a:pt x="4403" y="37083"/>
                </a:lnTo>
                <a:lnTo>
                  <a:pt x="4482" y="35888"/>
                </a:lnTo>
                <a:lnTo>
                  <a:pt x="4403" y="34694"/>
                </a:lnTo>
                <a:lnTo>
                  <a:pt x="4204" y="33638"/>
                </a:lnTo>
                <a:lnTo>
                  <a:pt x="3927" y="32722"/>
                </a:lnTo>
                <a:lnTo>
                  <a:pt x="3570" y="31916"/>
                </a:lnTo>
                <a:lnTo>
                  <a:pt x="3173" y="31194"/>
                </a:lnTo>
                <a:lnTo>
                  <a:pt x="2697" y="30500"/>
                </a:lnTo>
                <a:lnTo>
                  <a:pt x="2221" y="29888"/>
                </a:lnTo>
                <a:lnTo>
                  <a:pt x="1745" y="29250"/>
                </a:lnTo>
                <a:lnTo>
                  <a:pt x="1309" y="28555"/>
                </a:lnTo>
                <a:lnTo>
                  <a:pt x="872" y="27805"/>
                </a:lnTo>
                <a:lnTo>
                  <a:pt x="515" y="27027"/>
                </a:lnTo>
                <a:lnTo>
                  <a:pt x="277" y="26111"/>
                </a:lnTo>
                <a:lnTo>
                  <a:pt x="39" y="25055"/>
                </a:lnTo>
                <a:lnTo>
                  <a:pt x="0" y="23861"/>
                </a:lnTo>
                <a:lnTo>
                  <a:pt x="39" y="22666"/>
                </a:lnTo>
                <a:lnTo>
                  <a:pt x="277" y="21611"/>
                </a:lnTo>
                <a:lnTo>
                  <a:pt x="515" y="20694"/>
                </a:lnTo>
                <a:lnTo>
                  <a:pt x="872" y="19888"/>
                </a:lnTo>
                <a:lnTo>
                  <a:pt x="1309" y="19166"/>
                </a:lnTo>
                <a:lnTo>
                  <a:pt x="1745" y="18472"/>
                </a:lnTo>
                <a:lnTo>
                  <a:pt x="2221" y="17805"/>
                </a:lnTo>
                <a:lnTo>
                  <a:pt x="2697" y="17166"/>
                </a:lnTo>
                <a:lnTo>
                  <a:pt x="3173" y="16500"/>
                </a:lnTo>
                <a:lnTo>
                  <a:pt x="3570" y="15777"/>
                </a:lnTo>
                <a:lnTo>
                  <a:pt x="3927" y="14944"/>
                </a:lnTo>
                <a:lnTo>
                  <a:pt x="4204" y="14027"/>
                </a:lnTo>
                <a:lnTo>
                  <a:pt x="4403" y="13027"/>
                </a:lnTo>
                <a:lnTo>
                  <a:pt x="4482" y="11777"/>
                </a:lnTo>
                <a:lnTo>
                  <a:pt x="4403" y="10611"/>
                </a:lnTo>
                <a:lnTo>
                  <a:pt x="4204" y="9555"/>
                </a:lnTo>
                <a:lnTo>
                  <a:pt x="3927" y="8694"/>
                </a:lnTo>
                <a:lnTo>
                  <a:pt x="3570" y="7888"/>
                </a:lnTo>
                <a:lnTo>
                  <a:pt x="3173" y="7166"/>
                </a:lnTo>
                <a:lnTo>
                  <a:pt x="2737" y="6472"/>
                </a:lnTo>
                <a:lnTo>
                  <a:pt x="2300" y="5861"/>
                </a:lnTo>
                <a:lnTo>
                  <a:pt x="1824" y="5194"/>
                </a:lnTo>
                <a:lnTo>
                  <a:pt x="1348" y="4555"/>
                </a:lnTo>
                <a:lnTo>
                  <a:pt x="952" y="3805"/>
                </a:lnTo>
                <a:lnTo>
                  <a:pt x="555" y="3055"/>
                </a:lnTo>
                <a:lnTo>
                  <a:pt x="317" y="2138"/>
                </a:lnTo>
                <a:lnTo>
                  <a:pt x="119" y="1166"/>
                </a:ln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  <p:sp>
        <p:nvSpPr>
          <p:cNvPr id="67" name="Google Shape;67;p9"/>
          <p:cNvSpPr txBox="1"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bin"/>
              <a:buNone/>
              <a:defRPr sz="1900" b="1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body" idx="1"/>
          </p:nvPr>
        </p:nvSpPr>
        <p:spPr>
          <a:xfrm>
            <a:off x="765051" y="920377"/>
            <a:ext cx="6158418" cy="4985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4064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abin"/>
              <a:buChar char="–"/>
              <a:defRPr sz="28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3810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355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abin"/>
              <a:buChar char="–"/>
              <a:defRPr sz="20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355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55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abin"/>
              <a:buChar char="–"/>
              <a:defRPr sz="20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55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55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abin"/>
              <a:buChar char="–"/>
              <a:defRPr sz="20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55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body" idx="2"/>
          </p:nvPr>
        </p:nvSpPr>
        <p:spPr>
          <a:xfrm>
            <a:off x="8337885" y="1741336"/>
            <a:ext cx="3092115" cy="4164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16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bin"/>
              <a:buNone/>
              <a:defRPr sz="14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 sz="10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 sz="10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 sz="10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70" name="Google Shape;70;p9"/>
          <p:cNvSpPr txBox="1">
            <a:spLocks noGrp="1"/>
          </p:cNvSpPr>
          <p:nvPr>
            <p:ph type="dt" idx="10"/>
          </p:nvPr>
        </p:nvSpPr>
        <p:spPr>
          <a:xfrm>
            <a:off x="765051" y="6375679"/>
            <a:ext cx="1233355" cy="34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71" name="Google Shape;71;p9"/>
          <p:cNvSpPr txBox="1">
            <a:spLocks noGrp="1"/>
          </p:cNvSpPr>
          <p:nvPr>
            <p:ph type="ftr" idx="11"/>
          </p:nvPr>
        </p:nvSpPr>
        <p:spPr>
          <a:xfrm>
            <a:off x="2103620" y="6375679"/>
            <a:ext cx="3482179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72" name="Google Shape;72;p9"/>
          <p:cNvSpPr txBox="1">
            <a:spLocks noGrp="1"/>
          </p:cNvSpPr>
          <p:nvPr>
            <p:ph type="sldNum" idx="12"/>
          </p:nvPr>
        </p:nvSpPr>
        <p:spPr>
          <a:xfrm>
            <a:off x="5691014" y="6375679"/>
            <a:ext cx="1232456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3" name="Google Shape;73;p9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0"/>
          <p:cNvSpPr>
            <a:spLocks noGrp="1"/>
          </p:cNvSpPr>
          <p:nvPr>
            <p:ph type="pic" idx="2"/>
          </p:nvPr>
        </p:nvSpPr>
        <p:spPr>
          <a:xfrm>
            <a:off x="283464" y="0"/>
            <a:ext cx="7355585" cy="6857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3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 sz="28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 sz="20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 sz="20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 sz="20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76" name="Google Shape;76;p10" title="right scallop background shape"/>
          <p:cNvSpPr/>
          <p:nvPr/>
        </p:nvSpPr>
        <p:spPr>
          <a:xfrm>
            <a:off x="7389812" y="0"/>
            <a:ext cx="4802188" cy="6858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119" y="118833"/>
                </a:lnTo>
                <a:lnTo>
                  <a:pt x="317" y="117861"/>
                </a:lnTo>
                <a:lnTo>
                  <a:pt x="555" y="116944"/>
                </a:lnTo>
                <a:lnTo>
                  <a:pt x="952" y="116194"/>
                </a:lnTo>
                <a:lnTo>
                  <a:pt x="1348" y="115444"/>
                </a:lnTo>
                <a:lnTo>
                  <a:pt x="1824" y="114805"/>
                </a:lnTo>
                <a:lnTo>
                  <a:pt x="2300" y="114138"/>
                </a:lnTo>
                <a:lnTo>
                  <a:pt x="2737" y="113527"/>
                </a:lnTo>
                <a:lnTo>
                  <a:pt x="3173" y="112833"/>
                </a:lnTo>
                <a:lnTo>
                  <a:pt x="3570" y="112111"/>
                </a:lnTo>
                <a:lnTo>
                  <a:pt x="3927" y="111305"/>
                </a:lnTo>
                <a:lnTo>
                  <a:pt x="4204" y="110444"/>
                </a:lnTo>
                <a:lnTo>
                  <a:pt x="4403" y="109388"/>
                </a:lnTo>
                <a:lnTo>
                  <a:pt x="4482" y="108194"/>
                </a:lnTo>
                <a:lnTo>
                  <a:pt x="4403" y="106972"/>
                </a:lnTo>
                <a:lnTo>
                  <a:pt x="4204" y="105972"/>
                </a:lnTo>
                <a:lnTo>
                  <a:pt x="3927" y="105055"/>
                </a:lnTo>
                <a:lnTo>
                  <a:pt x="3570" y="104222"/>
                </a:lnTo>
                <a:lnTo>
                  <a:pt x="3173" y="103500"/>
                </a:lnTo>
                <a:lnTo>
                  <a:pt x="2697" y="102833"/>
                </a:lnTo>
                <a:lnTo>
                  <a:pt x="2221" y="102194"/>
                </a:lnTo>
                <a:lnTo>
                  <a:pt x="1745" y="101527"/>
                </a:lnTo>
                <a:lnTo>
                  <a:pt x="1309" y="100833"/>
                </a:lnTo>
                <a:lnTo>
                  <a:pt x="872" y="100111"/>
                </a:lnTo>
                <a:lnTo>
                  <a:pt x="515" y="99305"/>
                </a:lnTo>
                <a:lnTo>
                  <a:pt x="277" y="98388"/>
                </a:lnTo>
                <a:lnTo>
                  <a:pt x="39" y="97333"/>
                </a:lnTo>
                <a:lnTo>
                  <a:pt x="0" y="96138"/>
                </a:lnTo>
                <a:lnTo>
                  <a:pt x="39" y="94944"/>
                </a:lnTo>
                <a:lnTo>
                  <a:pt x="277" y="93888"/>
                </a:lnTo>
                <a:lnTo>
                  <a:pt x="515" y="92972"/>
                </a:lnTo>
                <a:lnTo>
                  <a:pt x="872" y="92194"/>
                </a:lnTo>
                <a:lnTo>
                  <a:pt x="1309" y="91444"/>
                </a:lnTo>
                <a:lnTo>
                  <a:pt x="1745" y="90750"/>
                </a:lnTo>
                <a:lnTo>
                  <a:pt x="2221" y="90111"/>
                </a:lnTo>
                <a:lnTo>
                  <a:pt x="2697" y="89500"/>
                </a:lnTo>
                <a:lnTo>
                  <a:pt x="3173" y="88805"/>
                </a:lnTo>
                <a:lnTo>
                  <a:pt x="3570" y="88083"/>
                </a:lnTo>
                <a:lnTo>
                  <a:pt x="3927" y="87277"/>
                </a:lnTo>
                <a:lnTo>
                  <a:pt x="4204" y="86361"/>
                </a:lnTo>
                <a:lnTo>
                  <a:pt x="4403" y="85305"/>
                </a:lnTo>
                <a:lnTo>
                  <a:pt x="4482" y="84111"/>
                </a:lnTo>
                <a:lnTo>
                  <a:pt x="4403" y="82916"/>
                </a:lnTo>
                <a:lnTo>
                  <a:pt x="4204" y="81861"/>
                </a:lnTo>
                <a:lnTo>
                  <a:pt x="3927" y="80944"/>
                </a:lnTo>
                <a:lnTo>
                  <a:pt x="3570" y="80138"/>
                </a:lnTo>
                <a:lnTo>
                  <a:pt x="3173" y="79388"/>
                </a:lnTo>
                <a:lnTo>
                  <a:pt x="2697" y="78722"/>
                </a:lnTo>
                <a:lnTo>
                  <a:pt x="1745" y="77416"/>
                </a:lnTo>
                <a:lnTo>
                  <a:pt x="1309" y="76750"/>
                </a:lnTo>
                <a:lnTo>
                  <a:pt x="872" y="76000"/>
                </a:lnTo>
                <a:lnTo>
                  <a:pt x="515" y="75194"/>
                </a:lnTo>
                <a:lnTo>
                  <a:pt x="277" y="74277"/>
                </a:lnTo>
                <a:lnTo>
                  <a:pt x="39" y="73250"/>
                </a:lnTo>
                <a:lnTo>
                  <a:pt x="0" y="72027"/>
                </a:lnTo>
                <a:lnTo>
                  <a:pt x="39" y="70833"/>
                </a:lnTo>
                <a:lnTo>
                  <a:pt x="277" y="69777"/>
                </a:lnTo>
                <a:lnTo>
                  <a:pt x="515" y="68861"/>
                </a:lnTo>
                <a:lnTo>
                  <a:pt x="872" y="68083"/>
                </a:lnTo>
                <a:lnTo>
                  <a:pt x="1309" y="67333"/>
                </a:lnTo>
                <a:lnTo>
                  <a:pt x="1745" y="66694"/>
                </a:lnTo>
                <a:lnTo>
                  <a:pt x="2697" y="65388"/>
                </a:lnTo>
                <a:lnTo>
                  <a:pt x="3173" y="64694"/>
                </a:lnTo>
                <a:lnTo>
                  <a:pt x="3570" y="63972"/>
                </a:lnTo>
                <a:lnTo>
                  <a:pt x="3927" y="63166"/>
                </a:lnTo>
                <a:lnTo>
                  <a:pt x="4204" y="62250"/>
                </a:lnTo>
                <a:lnTo>
                  <a:pt x="4403" y="61194"/>
                </a:lnTo>
                <a:lnTo>
                  <a:pt x="4482" y="59972"/>
                </a:lnTo>
                <a:lnTo>
                  <a:pt x="4403" y="58805"/>
                </a:lnTo>
                <a:lnTo>
                  <a:pt x="4204" y="57750"/>
                </a:lnTo>
                <a:lnTo>
                  <a:pt x="3927" y="56833"/>
                </a:lnTo>
                <a:lnTo>
                  <a:pt x="3570" y="56027"/>
                </a:lnTo>
                <a:lnTo>
                  <a:pt x="3173" y="55305"/>
                </a:lnTo>
                <a:lnTo>
                  <a:pt x="2697" y="54611"/>
                </a:lnTo>
                <a:lnTo>
                  <a:pt x="2221" y="53972"/>
                </a:lnTo>
                <a:lnTo>
                  <a:pt x="1745" y="53305"/>
                </a:lnTo>
                <a:lnTo>
                  <a:pt x="1309" y="52666"/>
                </a:lnTo>
                <a:lnTo>
                  <a:pt x="872" y="51916"/>
                </a:lnTo>
                <a:lnTo>
                  <a:pt x="515" y="51138"/>
                </a:lnTo>
                <a:lnTo>
                  <a:pt x="277" y="50194"/>
                </a:lnTo>
                <a:lnTo>
                  <a:pt x="39" y="49166"/>
                </a:lnTo>
                <a:lnTo>
                  <a:pt x="0" y="47972"/>
                </a:lnTo>
                <a:lnTo>
                  <a:pt x="39" y="46750"/>
                </a:lnTo>
                <a:lnTo>
                  <a:pt x="277" y="45722"/>
                </a:lnTo>
                <a:lnTo>
                  <a:pt x="515" y="44805"/>
                </a:lnTo>
                <a:lnTo>
                  <a:pt x="872" y="43972"/>
                </a:lnTo>
                <a:lnTo>
                  <a:pt x="1309" y="43250"/>
                </a:lnTo>
                <a:lnTo>
                  <a:pt x="1745" y="42583"/>
                </a:lnTo>
                <a:lnTo>
                  <a:pt x="2221" y="41916"/>
                </a:lnTo>
                <a:lnTo>
                  <a:pt x="2697" y="41277"/>
                </a:lnTo>
                <a:lnTo>
                  <a:pt x="3173" y="40583"/>
                </a:lnTo>
                <a:lnTo>
                  <a:pt x="3570" y="39861"/>
                </a:lnTo>
                <a:lnTo>
                  <a:pt x="3927" y="39055"/>
                </a:lnTo>
                <a:lnTo>
                  <a:pt x="4204" y="38138"/>
                </a:lnTo>
                <a:lnTo>
                  <a:pt x="4403" y="37083"/>
                </a:lnTo>
                <a:lnTo>
                  <a:pt x="4482" y="35888"/>
                </a:lnTo>
                <a:lnTo>
                  <a:pt x="4403" y="34694"/>
                </a:lnTo>
                <a:lnTo>
                  <a:pt x="4204" y="33638"/>
                </a:lnTo>
                <a:lnTo>
                  <a:pt x="3927" y="32722"/>
                </a:lnTo>
                <a:lnTo>
                  <a:pt x="3570" y="31916"/>
                </a:lnTo>
                <a:lnTo>
                  <a:pt x="3173" y="31194"/>
                </a:lnTo>
                <a:lnTo>
                  <a:pt x="2697" y="30500"/>
                </a:lnTo>
                <a:lnTo>
                  <a:pt x="2221" y="29888"/>
                </a:lnTo>
                <a:lnTo>
                  <a:pt x="1745" y="29250"/>
                </a:lnTo>
                <a:lnTo>
                  <a:pt x="1309" y="28555"/>
                </a:lnTo>
                <a:lnTo>
                  <a:pt x="872" y="27805"/>
                </a:lnTo>
                <a:lnTo>
                  <a:pt x="515" y="27027"/>
                </a:lnTo>
                <a:lnTo>
                  <a:pt x="277" y="26111"/>
                </a:lnTo>
                <a:lnTo>
                  <a:pt x="39" y="25055"/>
                </a:lnTo>
                <a:lnTo>
                  <a:pt x="0" y="23861"/>
                </a:lnTo>
                <a:lnTo>
                  <a:pt x="39" y="22666"/>
                </a:lnTo>
                <a:lnTo>
                  <a:pt x="277" y="21611"/>
                </a:lnTo>
                <a:lnTo>
                  <a:pt x="515" y="20694"/>
                </a:lnTo>
                <a:lnTo>
                  <a:pt x="872" y="19888"/>
                </a:lnTo>
                <a:lnTo>
                  <a:pt x="1309" y="19166"/>
                </a:lnTo>
                <a:lnTo>
                  <a:pt x="1745" y="18472"/>
                </a:lnTo>
                <a:lnTo>
                  <a:pt x="2221" y="17805"/>
                </a:lnTo>
                <a:lnTo>
                  <a:pt x="2697" y="17166"/>
                </a:lnTo>
                <a:lnTo>
                  <a:pt x="3173" y="16500"/>
                </a:lnTo>
                <a:lnTo>
                  <a:pt x="3570" y="15777"/>
                </a:lnTo>
                <a:lnTo>
                  <a:pt x="3927" y="14944"/>
                </a:lnTo>
                <a:lnTo>
                  <a:pt x="4204" y="14027"/>
                </a:lnTo>
                <a:lnTo>
                  <a:pt x="4403" y="13027"/>
                </a:lnTo>
                <a:lnTo>
                  <a:pt x="4482" y="11777"/>
                </a:lnTo>
                <a:lnTo>
                  <a:pt x="4403" y="10611"/>
                </a:lnTo>
                <a:lnTo>
                  <a:pt x="4204" y="9555"/>
                </a:lnTo>
                <a:lnTo>
                  <a:pt x="3927" y="8694"/>
                </a:lnTo>
                <a:lnTo>
                  <a:pt x="3570" y="7888"/>
                </a:lnTo>
                <a:lnTo>
                  <a:pt x="3173" y="7166"/>
                </a:lnTo>
                <a:lnTo>
                  <a:pt x="2737" y="6472"/>
                </a:lnTo>
                <a:lnTo>
                  <a:pt x="2300" y="5861"/>
                </a:lnTo>
                <a:lnTo>
                  <a:pt x="1824" y="5194"/>
                </a:lnTo>
                <a:lnTo>
                  <a:pt x="1348" y="4555"/>
                </a:lnTo>
                <a:lnTo>
                  <a:pt x="952" y="3805"/>
                </a:lnTo>
                <a:lnTo>
                  <a:pt x="555" y="3055"/>
                </a:lnTo>
                <a:lnTo>
                  <a:pt x="317" y="2138"/>
                </a:lnTo>
                <a:lnTo>
                  <a:pt x="119" y="1166"/>
                </a:ln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  <p:sp>
        <p:nvSpPr>
          <p:cNvPr id="77" name="Google Shape;77;p10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10"/>
          <p:cNvSpPr txBox="1"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bin"/>
              <a:buNone/>
              <a:defRPr sz="1900" b="1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9" name="Google Shape;79;p10"/>
          <p:cNvSpPr txBox="1">
            <a:spLocks noGrp="1"/>
          </p:cNvSpPr>
          <p:nvPr>
            <p:ph type="body" idx="1"/>
          </p:nvPr>
        </p:nvSpPr>
        <p:spPr>
          <a:xfrm>
            <a:off x="8337883" y="1741336"/>
            <a:ext cx="3092117" cy="4164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16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bin"/>
              <a:buNone/>
              <a:defRPr sz="14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 sz="10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 sz="10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 sz="10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80" name="Google Shape;80;p10"/>
          <p:cNvSpPr txBox="1">
            <a:spLocks noGrp="1"/>
          </p:cNvSpPr>
          <p:nvPr>
            <p:ph type="dt" idx="10"/>
          </p:nvPr>
        </p:nvSpPr>
        <p:spPr>
          <a:xfrm>
            <a:off x="765950" y="6375679"/>
            <a:ext cx="1232456" cy="34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81" name="Google Shape;81;p10"/>
          <p:cNvSpPr txBox="1">
            <a:spLocks noGrp="1"/>
          </p:cNvSpPr>
          <p:nvPr>
            <p:ph type="ftr" idx="11"/>
          </p:nvPr>
        </p:nvSpPr>
        <p:spPr>
          <a:xfrm>
            <a:off x="2103621" y="6375679"/>
            <a:ext cx="3482178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82" name="Google Shape;82;p10"/>
          <p:cNvSpPr txBox="1">
            <a:spLocks noGrp="1"/>
          </p:cNvSpPr>
          <p:nvPr>
            <p:ph type="sldNum" idx="12"/>
          </p:nvPr>
        </p:nvSpPr>
        <p:spPr>
          <a:xfrm>
            <a:off x="5687568" y="6375679"/>
            <a:ext cx="1234440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mpact"/>
              <a:buNone/>
              <a:defRPr sz="5100" b="0" i="0" u="none" strike="noStrike" cap="none">
                <a:solidFill>
                  <a:schemeClr val="dk2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55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3429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bin"/>
              <a:buChar char="–"/>
              <a:defRPr sz="18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3302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3175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–"/>
              <a:defRPr sz="14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3175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175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–"/>
              <a:defRPr sz="14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175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175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–"/>
              <a:defRPr sz="14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175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" name="Google Shape;15;p1" title="Left scallop edge"/>
          <p:cNvSpPr/>
          <p:nvPr/>
        </p:nvSpPr>
        <p:spPr>
          <a:xfrm>
            <a:off x="0" y="0"/>
            <a:ext cx="885825" cy="6858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96129" y="0"/>
                </a:lnTo>
                <a:lnTo>
                  <a:pt x="96344" y="1194"/>
                </a:lnTo>
                <a:lnTo>
                  <a:pt x="97419" y="2250"/>
                </a:lnTo>
                <a:lnTo>
                  <a:pt x="98924" y="3166"/>
                </a:lnTo>
                <a:lnTo>
                  <a:pt x="100860" y="3972"/>
                </a:lnTo>
                <a:lnTo>
                  <a:pt x="103010" y="4694"/>
                </a:lnTo>
                <a:lnTo>
                  <a:pt x="105591" y="5333"/>
                </a:lnTo>
                <a:lnTo>
                  <a:pt x="108172" y="6000"/>
                </a:lnTo>
                <a:lnTo>
                  <a:pt x="110752" y="6666"/>
                </a:lnTo>
                <a:lnTo>
                  <a:pt x="112903" y="7305"/>
                </a:lnTo>
                <a:lnTo>
                  <a:pt x="115053" y="8027"/>
                </a:lnTo>
                <a:lnTo>
                  <a:pt x="117204" y="8833"/>
                </a:lnTo>
                <a:lnTo>
                  <a:pt x="118709" y="9750"/>
                </a:lnTo>
                <a:lnTo>
                  <a:pt x="119569" y="10805"/>
                </a:lnTo>
                <a:lnTo>
                  <a:pt x="120000" y="12000"/>
                </a:lnTo>
                <a:lnTo>
                  <a:pt x="119569" y="13194"/>
                </a:lnTo>
                <a:lnTo>
                  <a:pt x="118709" y="14250"/>
                </a:lnTo>
                <a:lnTo>
                  <a:pt x="117204" y="15166"/>
                </a:lnTo>
                <a:lnTo>
                  <a:pt x="115053" y="15972"/>
                </a:lnTo>
                <a:lnTo>
                  <a:pt x="112903" y="16694"/>
                </a:lnTo>
                <a:lnTo>
                  <a:pt x="110752" y="17333"/>
                </a:lnTo>
                <a:lnTo>
                  <a:pt x="108172" y="18000"/>
                </a:lnTo>
                <a:lnTo>
                  <a:pt x="105591" y="18666"/>
                </a:lnTo>
                <a:lnTo>
                  <a:pt x="103010" y="19305"/>
                </a:lnTo>
                <a:lnTo>
                  <a:pt x="100860" y="20027"/>
                </a:lnTo>
                <a:lnTo>
                  <a:pt x="98924" y="20833"/>
                </a:lnTo>
                <a:lnTo>
                  <a:pt x="97419" y="21750"/>
                </a:lnTo>
                <a:lnTo>
                  <a:pt x="96344" y="22805"/>
                </a:lnTo>
                <a:lnTo>
                  <a:pt x="96129" y="24000"/>
                </a:lnTo>
                <a:lnTo>
                  <a:pt x="96344" y="25194"/>
                </a:lnTo>
                <a:lnTo>
                  <a:pt x="97419" y="26250"/>
                </a:lnTo>
                <a:lnTo>
                  <a:pt x="98924" y="27166"/>
                </a:lnTo>
                <a:lnTo>
                  <a:pt x="100860" y="27972"/>
                </a:lnTo>
                <a:lnTo>
                  <a:pt x="103010" y="28694"/>
                </a:lnTo>
                <a:lnTo>
                  <a:pt x="105591" y="29333"/>
                </a:lnTo>
                <a:lnTo>
                  <a:pt x="108172" y="30000"/>
                </a:lnTo>
                <a:lnTo>
                  <a:pt x="110752" y="30666"/>
                </a:lnTo>
                <a:lnTo>
                  <a:pt x="112903" y="31305"/>
                </a:lnTo>
                <a:lnTo>
                  <a:pt x="115053" y="32027"/>
                </a:lnTo>
                <a:lnTo>
                  <a:pt x="117204" y="32833"/>
                </a:lnTo>
                <a:lnTo>
                  <a:pt x="118709" y="33750"/>
                </a:lnTo>
                <a:lnTo>
                  <a:pt x="119569" y="34805"/>
                </a:lnTo>
                <a:lnTo>
                  <a:pt x="120000" y="36000"/>
                </a:lnTo>
                <a:lnTo>
                  <a:pt x="119569" y="37194"/>
                </a:lnTo>
                <a:lnTo>
                  <a:pt x="118709" y="38250"/>
                </a:lnTo>
                <a:lnTo>
                  <a:pt x="117204" y="39166"/>
                </a:lnTo>
                <a:lnTo>
                  <a:pt x="115053" y="39972"/>
                </a:lnTo>
                <a:lnTo>
                  <a:pt x="112903" y="40694"/>
                </a:lnTo>
                <a:lnTo>
                  <a:pt x="110752" y="41333"/>
                </a:lnTo>
                <a:lnTo>
                  <a:pt x="108172" y="42000"/>
                </a:lnTo>
                <a:lnTo>
                  <a:pt x="105591" y="42666"/>
                </a:lnTo>
                <a:lnTo>
                  <a:pt x="103010" y="43305"/>
                </a:lnTo>
                <a:lnTo>
                  <a:pt x="100860" y="44027"/>
                </a:lnTo>
                <a:lnTo>
                  <a:pt x="98924" y="44833"/>
                </a:lnTo>
                <a:lnTo>
                  <a:pt x="97419" y="45750"/>
                </a:lnTo>
                <a:lnTo>
                  <a:pt x="96344" y="46805"/>
                </a:lnTo>
                <a:lnTo>
                  <a:pt x="96129" y="48000"/>
                </a:lnTo>
                <a:lnTo>
                  <a:pt x="96344" y="49194"/>
                </a:lnTo>
                <a:lnTo>
                  <a:pt x="97419" y="50250"/>
                </a:lnTo>
                <a:lnTo>
                  <a:pt x="98924" y="51166"/>
                </a:lnTo>
                <a:lnTo>
                  <a:pt x="100860" y="51972"/>
                </a:lnTo>
                <a:lnTo>
                  <a:pt x="103010" y="52694"/>
                </a:lnTo>
                <a:lnTo>
                  <a:pt x="105591" y="53333"/>
                </a:lnTo>
                <a:lnTo>
                  <a:pt x="108172" y="54000"/>
                </a:lnTo>
                <a:lnTo>
                  <a:pt x="110752" y="54666"/>
                </a:lnTo>
                <a:lnTo>
                  <a:pt x="112903" y="55305"/>
                </a:lnTo>
                <a:lnTo>
                  <a:pt x="115053" y="56027"/>
                </a:lnTo>
                <a:lnTo>
                  <a:pt x="117204" y="56833"/>
                </a:lnTo>
                <a:lnTo>
                  <a:pt x="118709" y="57750"/>
                </a:lnTo>
                <a:lnTo>
                  <a:pt x="119569" y="58805"/>
                </a:lnTo>
                <a:lnTo>
                  <a:pt x="120000" y="59972"/>
                </a:lnTo>
                <a:lnTo>
                  <a:pt x="119569" y="61194"/>
                </a:lnTo>
                <a:lnTo>
                  <a:pt x="118709" y="62250"/>
                </a:lnTo>
                <a:lnTo>
                  <a:pt x="117204" y="63166"/>
                </a:lnTo>
                <a:lnTo>
                  <a:pt x="115053" y="63972"/>
                </a:lnTo>
                <a:lnTo>
                  <a:pt x="112903" y="64694"/>
                </a:lnTo>
                <a:lnTo>
                  <a:pt x="110752" y="65333"/>
                </a:lnTo>
                <a:lnTo>
                  <a:pt x="108172" y="66000"/>
                </a:lnTo>
                <a:lnTo>
                  <a:pt x="105591" y="66666"/>
                </a:lnTo>
                <a:lnTo>
                  <a:pt x="103010" y="67305"/>
                </a:lnTo>
                <a:lnTo>
                  <a:pt x="100860" y="68027"/>
                </a:lnTo>
                <a:lnTo>
                  <a:pt x="98924" y="68833"/>
                </a:lnTo>
                <a:lnTo>
                  <a:pt x="97419" y="69750"/>
                </a:lnTo>
                <a:lnTo>
                  <a:pt x="96344" y="70805"/>
                </a:lnTo>
                <a:lnTo>
                  <a:pt x="96129" y="72000"/>
                </a:lnTo>
                <a:lnTo>
                  <a:pt x="96344" y="73194"/>
                </a:lnTo>
                <a:lnTo>
                  <a:pt x="97419" y="74250"/>
                </a:lnTo>
                <a:lnTo>
                  <a:pt x="98924" y="75166"/>
                </a:lnTo>
                <a:lnTo>
                  <a:pt x="100860" y="75972"/>
                </a:lnTo>
                <a:lnTo>
                  <a:pt x="103010" y="76694"/>
                </a:lnTo>
                <a:lnTo>
                  <a:pt x="105591" y="77333"/>
                </a:lnTo>
                <a:lnTo>
                  <a:pt x="110752" y="78666"/>
                </a:lnTo>
                <a:lnTo>
                  <a:pt x="112903" y="79305"/>
                </a:lnTo>
                <a:lnTo>
                  <a:pt x="115053" y="80027"/>
                </a:lnTo>
                <a:lnTo>
                  <a:pt x="117204" y="80833"/>
                </a:lnTo>
                <a:lnTo>
                  <a:pt x="118709" y="81750"/>
                </a:lnTo>
                <a:lnTo>
                  <a:pt x="119569" y="82805"/>
                </a:lnTo>
                <a:lnTo>
                  <a:pt x="120000" y="84000"/>
                </a:lnTo>
                <a:lnTo>
                  <a:pt x="119569" y="85194"/>
                </a:lnTo>
                <a:lnTo>
                  <a:pt x="118709" y="86250"/>
                </a:lnTo>
                <a:lnTo>
                  <a:pt x="117204" y="87166"/>
                </a:lnTo>
                <a:lnTo>
                  <a:pt x="115053" y="87972"/>
                </a:lnTo>
                <a:lnTo>
                  <a:pt x="112903" y="88694"/>
                </a:lnTo>
                <a:lnTo>
                  <a:pt x="110752" y="89333"/>
                </a:lnTo>
                <a:lnTo>
                  <a:pt x="108172" y="90000"/>
                </a:lnTo>
                <a:lnTo>
                  <a:pt x="105591" y="90666"/>
                </a:lnTo>
                <a:lnTo>
                  <a:pt x="103010" y="91305"/>
                </a:lnTo>
                <a:lnTo>
                  <a:pt x="100860" y="92027"/>
                </a:lnTo>
                <a:lnTo>
                  <a:pt x="98924" y="92833"/>
                </a:lnTo>
                <a:lnTo>
                  <a:pt x="97419" y="93750"/>
                </a:lnTo>
                <a:lnTo>
                  <a:pt x="96344" y="94805"/>
                </a:lnTo>
                <a:lnTo>
                  <a:pt x="96129" y="96000"/>
                </a:lnTo>
                <a:lnTo>
                  <a:pt x="96344" y="97194"/>
                </a:lnTo>
                <a:lnTo>
                  <a:pt x="97419" y="98250"/>
                </a:lnTo>
                <a:lnTo>
                  <a:pt x="98924" y="99166"/>
                </a:lnTo>
                <a:lnTo>
                  <a:pt x="100860" y="99972"/>
                </a:lnTo>
                <a:lnTo>
                  <a:pt x="103010" y="100694"/>
                </a:lnTo>
                <a:lnTo>
                  <a:pt x="105591" y="101333"/>
                </a:lnTo>
                <a:lnTo>
                  <a:pt x="108172" y="102000"/>
                </a:lnTo>
                <a:lnTo>
                  <a:pt x="110752" y="102666"/>
                </a:lnTo>
                <a:lnTo>
                  <a:pt x="112903" y="103305"/>
                </a:lnTo>
                <a:lnTo>
                  <a:pt x="115053" y="104027"/>
                </a:lnTo>
                <a:lnTo>
                  <a:pt x="117204" y="104833"/>
                </a:lnTo>
                <a:lnTo>
                  <a:pt x="118709" y="105750"/>
                </a:lnTo>
                <a:lnTo>
                  <a:pt x="119569" y="106805"/>
                </a:lnTo>
                <a:lnTo>
                  <a:pt x="120000" y="108000"/>
                </a:lnTo>
                <a:lnTo>
                  <a:pt x="119569" y="109194"/>
                </a:lnTo>
                <a:lnTo>
                  <a:pt x="118709" y="110250"/>
                </a:lnTo>
                <a:lnTo>
                  <a:pt x="117204" y="111166"/>
                </a:lnTo>
                <a:lnTo>
                  <a:pt x="115053" y="111972"/>
                </a:lnTo>
                <a:lnTo>
                  <a:pt x="112903" y="112694"/>
                </a:lnTo>
                <a:lnTo>
                  <a:pt x="110752" y="113333"/>
                </a:lnTo>
                <a:lnTo>
                  <a:pt x="108172" y="114000"/>
                </a:lnTo>
                <a:lnTo>
                  <a:pt x="105591" y="114666"/>
                </a:lnTo>
                <a:lnTo>
                  <a:pt x="103010" y="115305"/>
                </a:lnTo>
                <a:lnTo>
                  <a:pt x="100860" y="116027"/>
                </a:lnTo>
                <a:lnTo>
                  <a:pt x="98924" y="116833"/>
                </a:lnTo>
                <a:lnTo>
                  <a:pt x="97419" y="117750"/>
                </a:lnTo>
                <a:lnTo>
                  <a:pt x="96344" y="118805"/>
                </a:lnTo>
                <a:lnTo>
                  <a:pt x="96129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  <p:sp>
        <p:nvSpPr>
          <p:cNvPr id="16" name="Google Shape;16;p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grahamjd@troup.org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3"/>
          <p:cNvSpPr txBox="1"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mpact"/>
              <a:buNone/>
            </a:pPr>
            <a:r>
              <a:rPr lang="en-US" sz="10000" b="0" i="0" u="none" strike="noStrike" cap="none">
                <a:solidFill>
                  <a:schemeClr val="dk2"/>
                </a:solidFill>
                <a:latin typeface="Impact"/>
                <a:ea typeface="Impact"/>
                <a:cs typeface="Impact"/>
                <a:sym typeface="Impact"/>
              </a:rPr>
              <a:t>SCHOOL IMPROVEMENT FORUM</a:t>
            </a:r>
            <a:endParaRPr sz="10000" b="0" i="0" u="none" strike="noStrike" cap="none">
              <a:solidFill>
                <a:schemeClr val="dk2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00" name="Google Shape;100;p13"/>
          <p:cNvSpPr txBox="1"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</a:pPr>
            <a:r>
              <a:rPr lang="en-US"/>
              <a:t>Hollis Hand Elementary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</a:pPr>
            <a:r>
              <a:rPr lang="en-US"/>
              <a:t>April </a:t>
            </a:r>
            <a:r>
              <a:rPr lang="en-US" sz="2000" b="1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20</a:t>
            </a:r>
            <a:r>
              <a:rPr lang="en-US"/>
              <a:t>21</a:t>
            </a:r>
            <a:endParaRPr sz="2000" b="1" i="0" u="none" strike="noStrike" cap="none">
              <a:solidFill>
                <a:schemeClr val="dk2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id="101" name="Google Shape;101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43700" y="4907475"/>
            <a:ext cx="1924950" cy="1577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51375" y="5833025"/>
            <a:ext cx="1838828" cy="767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2"/>
          <p:cNvSpPr txBox="1"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mpact"/>
              <a:buNone/>
            </a:pPr>
            <a:r>
              <a:rPr lang="en-US" sz="5100" b="0" i="0" u="none" strike="noStrike" cap="none">
                <a:solidFill>
                  <a:schemeClr val="dk2"/>
                </a:solidFill>
                <a:latin typeface="Impact"/>
                <a:ea typeface="Impact"/>
                <a:cs typeface="Impact"/>
                <a:sym typeface="Impact"/>
              </a:rPr>
              <a:t>TITLE 1 BUDGET</a:t>
            </a:r>
            <a:endParaRPr sz="5100" b="0" i="0" u="none" strike="noStrike" cap="none">
              <a:solidFill>
                <a:schemeClr val="dk2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72" name="Google Shape;172;p22"/>
          <p:cNvSpPr txBox="1"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3048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rPr>
              <a:t>We are fortunate to receive money for our school through Title 1</a:t>
            </a:r>
            <a:endParaRPr sz="3200"/>
          </a:p>
          <a:p>
            <a:pPr marL="228600" marR="0" lvl="0" indent="-3048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rPr>
              <a:t>There are many different ways we use this money to help make </a:t>
            </a:r>
            <a:r>
              <a:rPr lang="en-US" sz="3200"/>
              <a:t>HHE</a:t>
            </a:r>
            <a:r>
              <a:rPr lang="en-US" sz="3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US" sz="3200"/>
              <a:t>great!</a:t>
            </a:r>
            <a:endParaRPr sz="3200" b="0" i="0" u="none" strike="noStrike" cap="none">
              <a:solidFill>
                <a:srgbClr val="595959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id="173" name="Google Shape;17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06425" y="5280175"/>
            <a:ext cx="1924950" cy="1577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51375" y="5833025"/>
            <a:ext cx="1838828" cy="767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3"/>
          <p:cNvSpPr txBox="1"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mpact"/>
              <a:buNone/>
            </a:pPr>
            <a:r>
              <a:rPr lang="en-US" sz="5100" b="0" i="0" u="none" strike="noStrike" cap="none">
                <a:solidFill>
                  <a:schemeClr val="dk2"/>
                </a:solidFill>
                <a:latin typeface="Impact"/>
                <a:ea typeface="Impact"/>
                <a:cs typeface="Impact"/>
                <a:sym typeface="Impact"/>
              </a:rPr>
              <a:t>TITLE 1 BUDGET</a:t>
            </a:r>
            <a:endParaRPr sz="5100" b="0" i="0" u="none" strike="noStrike" cap="none">
              <a:solidFill>
                <a:schemeClr val="dk2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80" name="Google Shape;180;p23"/>
          <p:cNvSpPr txBox="1">
            <a:spLocks noGrp="1"/>
          </p:cNvSpPr>
          <p:nvPr>
            <p:ph type="body" idx="1"/>
          </p:nvPr>
        </p:nvSpPr>
        <p:spPr>
          <a:xfrm>
            <a:off x="1251678" y="1309256"/>
            <a:ext cx="10178322" cy="5621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rgbClr val="595959"/>
                </a:solidFill>
              </a:rPr>
              <a:t>The title 1 budget pays the salaries for a few of our staff members at </a:t>
            </a:r>
            <a:r>
              <a:rPr lang="en-US" sz="3200" b="1"/>
              <a:t>HHE: </a:t>
            </a:r>
            <a:endParaRPr sz="3200" b="1"/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914400" marR="0" lvl="0" indent="-4318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-US" sz="3200"/>
              <a:t>Amber Westmoreland - Instructional Specialist</a:t>
            </a:r>
            <a:endParaRPr sz="3200"/>
          </a:p>
          <a:p>
            <a:pPr marL="914400" marR="0" lvl="0" indent="-4318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-US" sz="3200"/>
              <a:t>Donna Haralson- Family Liaison</a:t>
            </a:r>
            <a:endParaRPr sz="3200"/>
          </a:p>
          <a:p>
            <a:pPr marL="914400" marR="0" lvl="0" indent="-4318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-US" sz="3200"/>
              <a:t>Jennifer Hale - Computer Lab Paraprofessional</a:t>
            </a:r>
            <a:endParaRPr sz="3200"/>
          </a:p>
          <a:p>
            <a:pPr marL="914400" marR="0" lvl="0" indent="-4318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-US" sz="3200"/>
              <a:t>Mary Katherine Toney- Paraprofessional</a:t>
            </a:r>
            <a:endParaRPr sz="3200"/>
          </a:p>
          <a:p>
            <a:pPr marL="914400" marR="0" lvl="0" indent="-4318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-US" sz="3200"/>
              <a:t>Sade Turner- Intervention Assistant</a:t>
            </a:r>
            <a:endParaRPr sz="3200"/>
          </a:p>
          <a:p>
            <a:pPr marL="0" marR="0" lvl="0" indent="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595959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id="181" name="Google Shape;181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06425" y="5280175"/>
            <a:ext cx="1924950" cy="1577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51375" y="5833025"/>
            <a:ext cx="1838828" cy="767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4"/>
          <p:cNvSpPr txBox="1"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mpact"/>
              <a:buNone/>
            </a:pPr>
            <a:r>
              <a:rPr lang="en-US" sz="5100" b="0" i="0" u="none" strike="noStrike" cap="none">
                <a:solidFill>
                  <a:schemeClr val="dk2"/>
                </a:solidFill>
                <a:latin typeface="Impact"/>
                <a:ea typeface="Impact"/>
                <a:cs typeface="Impact"/>
                <a:sym typeface="Impact"/>
              </a:rPr>
              <a:t>TITLE 1 BUDGET</a:t>
            </a:r>
            <a:endParaRPr sz="5100" b="0" i="0" u="none" strike="noStrike" cap="none">
              <a:solidFill>
                <a:schemeClr val="dk2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88" name="Google Shape;188;p24"/>
          <p:cNvSpPr txBox="1">
            <a:spLocks noGrp="1"/>
          </p:cNvSpPr>
          <p:nvPr>
            <p:ph type="body" idx="1"/>
          </p:nvPr>
        </p:nvSpPr>
        <p:spPr>
          <a:xfrm>
            <a:off x="1251678" y="1163783"/>
            <a:ext cx="10178322" cy="5548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rgbClr val="595959"/>
                </a:solidFill>
              </a:rPr>
              <a:t>We also use Title 1 funds for instruction, materials,  and professional development</a:t>
            </a:r>
            <a:endParaRPr sz="3200" b="1" i="0" u="none" strike="noStrike" cap="none">
              <a:solidFill>
                <a:srgbClr val="595959"/>
              </a:solidFill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914400" marR="0" lvl="0" indent="-4318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 sz="3200"/>
              <a:t>paper and ink</a:t>
            </a:r>
            <a:endParaRPr sz="3200"/>
          </a:p>
          <a:p>
            <a:pPr marL="914400" marR="0" lvl="0" indent="-4318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 sz="3200"/>
              <a:t>Student Handbooks</a:t>
            </a:r>
            <a:endParaRPr sz="3200"/>
          </a:p>
          <a:p>
            <a:pPr marL="914400" marR="0" lvl="0" indent="-4318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 sz="3200"/>
              <a:t>Parent Resource Center supplies</a:t>
            </a:r>
            <a:endParaRPr sz="3200"/>
          </a:p>
          <a:p>
            <a:pPr marL="914400" marR="0" lvl="0" indent="-4318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 sz="3200"/>
              <a:t>Instructional Technology</a:t>
            </a:r>
            <a:endParaRPr sz="3200"/>
          </a:p>
          <a:p>
            <a:pPr marL="914400" marR="0" lvl="0" indent="-4318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 sz="3200"/>
              <a:t>Substitutes for conferences</a:t>
            </a:r>
            <a:endParaRPr sz="3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9" name="Google Shape;18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06425" y="5280175"/>
            <a:ext cx="1924950" cy="1577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51375" y="5833025"/>
            <a:ext cx="1838828" cy="767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5"/>
          <p:cNvSpPr txBox="1"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mpact"/>
              <a:buNone/>
            </a:pPr>
            <a:r>
              <a:rPr lang="en-US" sz="5100" b="0" i="0" u="none" strike="noStrike" cap="none">
                <a:solidFill>
                  <a:schemeClr val="dk2"/>
                </a:solidFill>
                <a:latin typeface="Impact"/>
                <a:ea typeface="Impact"/>
                <a:cs typeface="Impact"/>
                <a:sym typeface="Impact"/>
              </a:rPr>
              <a:t>FEEDBACK TIME!!!</a:t>
            </a:r>
            <a:endParaRPr sz="5100" b="0" i="0" u="none" strike="noStrike" cap="none">
              <a:solidFill>
                <a:schemeClr val="dk2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97" name="Google Shape;197;p25"/>
          <p:cNvSpPr txBox="1">
            <a:spLocks noGrp="1"/>
          </p:cNvSpPr>
          <p:nvPr>
            <p:ph type="body" idx="1"/>
          </p:nvPr>
        </p:nvSpPr>
        <p:spPr>
          <a:xfrm>
            <a:off x="1251678" y="1428751"/>
            <a:ext cx="10178400" cy="35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spcBef>
                <a:spcPts val="70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Parents, please ask any questions you may have regarding our: </a:t>
            </a:r>
            <a:endParaRPr sz="240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–"/>
            </a:pPr>
            <a:r>
              <a:rPr lang="en-US" sz="2400"/>
              <a:t>School Improvement Plan</a:t>
            </a:r>
            <a:endParaRPr sz="240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–"/>
            </a:pPr>
            <a:r>
              <a:rPr lang="en-US" sz="2400"/>
              <a:t>Parent Engagement Policy</a:t>
            </a:r>
            <a:endParaRPr sz="240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–"/>
            </a:pPr>
            <a:r>
              <a:rPr lang="en-US" sz="2400"/>
              <a:t>Title 1 Budget</a:t>
            </a:r>
            <a:endParaRPr sz="2400"/>
          </a:p>
          <a:p>
            <a:pPr marL="457200" lvl="0" indent="0" algn="l" rtl="0">
              <a:spcBef>
                <a:spcPts val="700"/>
              </a:spcBef>
              <a:spcAft>
                <a:spcPts val="0"/>
              </a:spcAft>
              <a:buNone/>
            </a:pPr>
            <a:endParaRPr sz="2400"/>
          </a:p>
          <a:p>
            <a:pPr marL="457200" lvl="0" indent="-381000" algn="l" rtl="0">
              <a:spcBef>
                <a:spcPts val="70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Thank you so much for joining us today and providing your feedback! </a:t>
            </a:r>
            <a:endParaRPr sz="2400"/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ctr" rtl="0">
              <a:spcBef>
                <a:spcPts val="700"/>
              </a:spcBef>
              <a:spcAft>
                <a:spcPts val="0"/>
              </a:spcAft>
              <a:buNone/>
            </a:pPr>
            <a:r>
              <a:rPr lang="en-US" sz="2400" b="1"/>
              <a:t>And as always please reach out to me if you have any questions or concerns: </a:t>
            </a:r>
            <a:r>
              <a:rPr lang="en-US" sz="2400" b="1" u="sng">
                <a:solidFill>
                  <a:schemeClr val="hlink"/>
                </a:solidFill>
                <a:hlinkClick r:id="rId3"/>
              </a:rPr>
              <a:t>grahamjd@troup.org</a:t>
            </a:r>
            <a:r>
              <a:rPr lang="en-US" sz="2400" b="1"/>
              <a:t> or call the school at 706-883-1580</a:t>
            </a:r>
            <a:endParaRPr sz="2400" b="1"/>
          </a:p>
          <a:p>
            <a:pPr marL="457200" marR="0" lvl="0" indent="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rgbClr val="595959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id="198" name="Google Shape;198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906425" y="5280175"/>
            <a:ext cx="1924950" cy="1577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51375" y="5833025"/>
            <a:ext cx="1838828" cy="767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6"/>
          <p:cNvSpPr txBox="1">
            <a:spLocks noGrp="1"/>
          </p:cNvSpPr>
          <p:nvPr>
            <p:ph type="title"/>
          </p:nvPr>
        </p:nvSpPr>
        <p:spPr>
          <a:xfrm>
            <a:off x="1251678" y="382385"/>
            <a:ext cx="10178400" cy="149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Google Form Survey</a:t>
            </a:r>
            <a:endParaRPr/>
          </a:p>
        </p:txBody>
      </p:sp>
      <p:sp>
        <p:nvSpPr>
          <p:cNvPr id="206" name="Google Shape;206;p26"/>
          <p:cNvSpPr txBox="1">
            <a:spLocks noGrp="1"/>
          </p:cNvSpPr>
          <p:nvPr>
            <p:ph type="body" idx="1"/>
          </p:nvPr>
        </p:nvSpPr>
        <p:spPr>
          <a:xfrm>
            <a:off x="1251678" y="2286001"/>
            <a:ext cx="10178400" cy="359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700"/>
              </a:spcBef>
              <a:spcAft>
                <a:spcPts val="0"/>
              </a:spcAft>
              <a:buNone/>
            </a:pPr>
            <a:r>
              <a:rPr lang="en-US" sz="4000" b="1"/>
              <a:t>https://forms.gle/JD81wqqrDTxaYP5o6</a:t>
            </a:r>
            <a:endParaRPr sz="4000" b="1"/>
          </a:p>
        </p:txBody>
      </p:sp>
      <p:pic>
        <p:nvPicPr>
          <p:cNvPr id="207" name="Google Shape;20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06425" y="5280175"/>
            <a:ext cx="1924950" cy="1577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51375" y="5833025"/>
            <a:ext cx="1838828" cy="767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4"/>
          <p:cNvSpPr txBox="1"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mpact"/>
              <a:buNone/>
            </a:pPr>
            <a:r>
              <a:rPr lang="en-US"/>
              <a:t>Introduction</a:t>
            </a:r>
            <a:endParaRPr sz="5100" b="0" i="0" u="none" strike="noStrike" cap="none">
              <a:solidFill>
                <a:schemeClr val="dk2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08" name="Google Shape;108;p14"/>
          <p:cNvSpPr txBox="1"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667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Char char="•"/>
            </a:pPr>
            <a:r>
              <a:rPr lang="en-US" sz="26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rPr>
              <a:t>Seeking your input regarding the School Improvement Plan, Title 1 Budget, and Parental Involvement Policy, and How Schools </a:t>
            </a:r>
            <a:r>
              <a:rPr lang="en-US" sz="2600"/>
              <a:t>Can Serve Families</a:t>
            </a:r>
            <a:endParaRPr sz="2600"/>
          </a:p>
          <a:p>
            <a:pPr marL="228600" marR="0" lvl="0" indent="-2667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Char char="•"/>
            </a:pPr>
            <a:r>
              <a:rPr lang="en-US" sz="26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rPr>
              <a:t>We value your opinion and hope to get some good feedback we can use for next year in each of the areas mentioned.  Please feel free to take notes duri</a:t>
            </a:r>
            <a:r>
              <a:rPr lang="en-US" sz="2600"/>
              <a:t>ng this presentation as there will be a survey at the end. </a:t>
            </a:r>
            <a:endParaRPr sz="2600" b="0" i="0" u="none" strike="noStrike" cap="none">
              <a:solidFill>
                <a:srgbClr val="595959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id="109" name="Google Shape;10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06425" y="5280175"/>
            <a:ext cx="1924950" cy="1577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51375" y="5833025"/>
            <a:ext cx="1838828" cy="767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5"/>
          <p:cNvSpPr txBox="1"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mpact"/>
              <a:buNone/>
            </a:pPr>
            <a:r>
              <a:rPr lang="en-US"/>
              <a:t>TCSS DISTRICT PRIORITIES</a:t>
            </a:r>
            <a:endParaRPr sz="5100" b="0" i="0" u="none" strike="noStrike" cap="none">
              <a:solidFill>
                <a:schemeClr val="dk2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16" name="Google Shape;116;p15"/>
          <p:cNvSpPr txBox="1"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318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3200"/>
              <a:buAutoNum type="arabicPeriod"/>
            </a:pPr>
            <a:r>
              <a:rPr lang="en-US" sz="3200" b="1"/>
              <a:t>Improve Instructional and Curricular Coherence</a:t>
            </a:r>
            <a:endParaRPr sz="3200" b="1"/>
          </a:p>
          <a:p>
            <a:pPr marL="457200" marR="0" lvl="0" indent="-4318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3200"/>
              <a:buAutoNum type="arabicPeriod"/>
            </a:pPr>
            <a:r>
              <a:rPr lang="en-US" sz="3200" b="1"/>
              <a:t>Expand and Enhance Pathways</a:t>
            </a:r>
            <a:endParaRPr sz="3200" b="1"/>
          </a:p>
          <a:p>
            <a:pPr marL="457200" marR="0" lvl="0" indent="-4318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3200"/>
              <a:buAutoNum type="arabicPeriod"/>
            </a:pPr>
            <a:r>
              <a:rPr lang="en-US" sz="3200" b="1"/>
              <a:t>Expand Dual Enrollment, Articulated Credit Offerings, Work-based Learning Opportunities, and Blended Learning</a:t>
            </a:r>
            <a:endParaRPr sz="3200" b="1"/>
          </a:p>
          <a:p>
            <a:pPr marL="457200" marR="0" lvl="0" indent="-4318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3200"/>
              <a:buAutoNum type="arabicPeriod"/>
            </a:pPr>
            <a:r>
              <a:rPr lang="en-US" sz="3200" b="1"/>
              <a:t>Enhance Equitable Opportunities</a:t>
            </a:r>
            <a:endParaRPr sz="3200" b="1"/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/>
          </a:p>
        </p:txBody>
      </p:sp>
      <p:pic>
        <p:nvPicPr>
          <p:cNvPr id="117" name="Google Shape;11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06425" y="5280175"/>
            <a:ext cx="1924950" cy="1577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51375" y="5833025"/>
            <a:ext cx="1838828" cy="767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6"/>
          <p:cNvSpPr txBox="1">
            <a:spLocks noGrp="1"/>
          </p:cNvSpPr>
          <p:nvPr>
            <p:ph type="title"/>
          </p:nvPr>
        </p:nvSpPr>
        <p:spPr>
          <a:xfrm>
            <a:off x="1251678" y="382385"/>
            <a:ext cx="10178400" cy="14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mpact"/>
              <a:buNone/>
            </a:pPr>
            <a:r>
              <a:rPr lang="en-US"/>
              <a:t>TCSS DISTRICT PRIORITIES</a:t>
            </a:r>
            <a:endParaRPr sz="5100" b="0" i="0" u="none" strike="noStrike" cap="none">
              <a:solidFill>
                <a:schemeClr val="dk2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24" name="Google Shape;124;p16"/>
          <p:cNvSpPr txBox="1">
            <a:spLocks noGrp="1"/>
          </p:cNvSpPr>
          <p:nvPr>
            <p:ph type="body" idx="1"/>
          </p:nvPr>
        </p:nvSpPr>
        <p:spPr>
          <a:xfrm>
            <a:off x="1251678" y="2286001"/>
            <a:ext cx="10178400" cy="35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/>
              <a:t>5.  Enhance Community Partnerships</a:t>
            </a:r>
            <a:endParaRPr sz="3200" b="1"/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/>
              <a:t>6.  Improve Professional Capacity</a:t>
            </a:r>
            <a:endParaRPr sz="3200" b="1"/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/>
              <a:t>7.  Improve Educational Effectiveness and Efficiency</a:t>
            </a:r>
            <a:endParaRPr sz="3200" b="1"/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/>
              <a:t>8.  Educate the Entire Child </a:t>
            </a:r>
            <a:endParaRPr sz="3200" b="1"/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/>
          </a:p>
        </p:txBody>
      </p:sp>
      <p:pic>
        <p:nvPicPr>
          <p:cNvPr id="125" name="Google Shape;12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06425" y="5280175"/>
            <a:ext cx="1924950" cy="1577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51375" y="5833025"/>
            <a:ext cx="1838828" cy="767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7"/>
          <p:cNvSpPr txBox="1"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mpact"/>
              <a:buNone/>
            </a:pPr>
            <a:r>
              <a:rPr lang="en-US"/>
              <a:t>HHE </a:t>
            </a:r>
            <a:r>
              <a:rPr lang="en-US" sz="5100" b="0" i="0" u="none" strike="noStrike" cap="none">
                <a:solidFill>
                  <a:schemeClr val="dk2"/>
                </a:solidFill>
                <a:latin typeface="Impact"/>
                <a:ea typeface="Impact"/>
                <a:cs typeface="Impact"/>
                <a:sym typeface="Impact"/>
              </a:rPr>
              <a:t>SCHOOL IMPROVEMENT PLAN</a:t>
            </a:r>
            <a:endParaRPr sz="5100" b="0" i="0" u="none" strike="noStrike" cap="none">
              <a:solidFill>
                <a:schemeClr val="dk2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32" name="Google Shape;132;p17"/>
          <p:cNvSpPr txBox="1">
            <a:spLocks noGrp="1"/>
          </p:cNvSpPr>
          <p:nvPr>
            <p:ph type="body" idx="1"/>
          </p:nvPr>
        </p:nvSpPr>
        <p:spPr>
          <a:xfrm>
            <a:off x="1158503" y="1686576"/>
            <a:ext cx="10178400" cy="35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318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3200"/>
              <a:buChar char="-"/>
            </a:pPr>
            <a:r>
              <a:rPr lang="en-US" sz="3200" b="1"/>
              <a:t>Implement Ready Math Curriculum and utilize quarterly diagnostic assessment data to drive small group and individualized instruction. </a:t>
            </a:r>
            <a:endParaRPr sz="3200" b="1"/>
          </a:p>
          <a:p>
            <a:pPr marL="457200" marR="0" lvl="0" indent="-4318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3200"/>
              <a:buChar char="-"/>
            </a:pPr>
            <a:r>
              <a:rPr lang="en-US" sz="3200" b="1"/>
              <a:t>Implement Ready Reading quarterly diagnostic assessment data to drive small group and individualized instruction. </a:t>
            </a:r>
            <a:endParaRPr sz="3200" b="1"/>
          </a:p>
          <a:p>
            <a:pPr marL="91440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/>
          </a:p>
        </p:txBody>
      </p:sp>
      <p:pic>
        <p:nvPicPr>
          <p:cNvPr id="133" name="Google Shape;13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06425" y="5280175"/>
            <a:ext cx="1924950" cy="1577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51375" y="5833025"/>
            <a:ext cx="1838828" cy="767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8"/>
          <p:cNvSpPr txBox="1">
            <a:spLocks noGrp="1"/>
          </p:cNvSpPr>
          <p:nvPr>
            <p:ph type="title"/>
          </p:nvPr>
        </p:nvSpPr>
        <p:spPr>
          <a:xfrm>
            <a:off x="1251678" y="382385"/>
            <a:ext cx="10178400" cy="14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mpact"/>
              <a:buNone/>
            </a:pPr>
            <a:r>
              <a:rPr lang="en-US"/>
              <a:t>HHE </a:t>
            </a:r>
            <a:r>
              <a:rPr lang="en-US" sz="5100" b="0" i="0" u="none" strike="noStrike" cap="none">
                <a:solidFill>
                  <a:schemeClr val="dk2"/>
                </a:solidFill>
                <a:latin typeface="Impact"/>
                <a:ea typeface="Impact"/>
                <a:cs typeface="Impact"/>
                <a:sym typeface="Impact"/>
              </a:rPr>
              <a:t>SCHOOL IMPROVEMENT PLAN</a:t>
            </a:r>
            <a:endParaRPr sz="5100" b="0" i="0" u="none" strike="noStrike" cap="none">
              <a:solidFill>
                <a:schemeClr val="dk2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40" name="Google Shape;140;p18"/>
          <p:cNvSpPr txBox="1">
            <a:spLocks noGrp="1"/>
          </p:cNvSpPr>
          <p:nvPr>
            <p:ph type="body" idx="1"/>
          </p:nvPr>
        </p:nvSpPr>
        <p:spPr>
          <a:xfrm>
            <a:off x="1158503" y="1686576"/>
            <a:ext cx="10178400" cy="35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318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3200"/>
              <a:buChar char="-"/>
            </a:pPr>
            <a:r>
              <a:rPr lang="en-US" sz="3200" b="1"/>
              <a:t>Develop PLC’s throughout the school</a:t>
            </a:r>
            <a:endParaRPr sz="3200" b="1"/>
          </a:p>
          <a:p>
            <a:pPr marL="457200" marR="0" lvl="0" indent="-4318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3200"/>
              <a:buChar char="-"/>
            </a:pPr>
            <a:r>
              <a:rPr lang="en-US" sz="3200" b="1"/>
              <a:t>Team Walk Schedule for classroom observations of peers</a:t>
            </a:r>
            <a:endParaRPr sz="3200" b="1"/>
          </a:p>
          <a:p>
            <a:pPr marL="457200" marR="0" lvl="0" indent="-4318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3200"/>
              <a:buChar char="-"/>
            </a:pPr>
            <a:r>
              <a:rPr lang="en-US" sz="3200" b="1"/>
              <a:t>Daily Broadcast to improve communication with a focus on growth and goal setting</a:t>
            </a:r>
            <a:endParaRPr sz="3200" b="1"/>
          </a:p>
          <a:p>
            <a:pPr marL="457200" marR="0" lvl="0" indent="-4318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3200"/>
              <a:buChar char="-"/>
            </a:pPr>
            <a:r>
              <a:rPr lang="en-US" sz="3200" b="1"/>
              <a:t>Expand clubs and other afterschool activities - A Place For Every Kid</a:t>
            </a:r>
            <a:endParaRPr sz="3200" b="1"/>
          </a:p>
          <a:p>
            <a:pPr marL="91440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/>
          </a:p>
        </p:txBody>
      </p:sp>
      <p:pic>
        <p:nvPicPr>
          <p:cNvPr id="141" name="Google Shape;14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06425" y="5280175"/>
            <a:ext cx="1924950" cy="1577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51375" y="5833025"/>
            <a:ext cx="1838828" cy="767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9"/>
          <p:cNvSpPr txBox="1">
            <a:spLocks noGrp="1"/>
          </p:cNvSpPr>
          <p:nvPr>
            <p:ph type="title"/>
          </p:nvPr>
        </p:nvSpPr>
        <p:spPr>
          <a:xfrm>
            <a:off x="1251678" y="382385"/>
            <a:ext cx="10178400" cy="14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mpact"/>
              <a:buNone/>
            </a:pPr>
            <a:r>
              <a:rPr lang="en-US"/>
              <a:t>HHE </a:t>
            </a:r>
            <a:r>
              <a:rPr lang="en-US" sz="5100" b="0" i="0" u="none" strike="noStrike" cap="none">
                <a:solidFill>
                  <a:schemeClr val="dk2"/>
                </a:solidFill>
                <a:latin typeface="Impact"/>
                <a:ea typeface="Impact"/>
                <a:cs typeface="Impact"/>
                <a:sym typeface="Impact"/>
              </a:rPr>
              <a:t>SCHOOL IMPROVEMENT PLAN</a:t>
            </a:r>
            <a:endParaRPr sz="5100" b="0" i="0" u="none" strike="noStrike" cap="none">
              <a:solidFill>
                <a:schemeClr val="dk2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48" name="Google Shape;148;p19"/>
          <p:cNvSpPr txBox="1">
            <a:spLocks noGrp="1"/>
          </p:cNvSpPr>
          <p:nvPr>
            <p:ph type="body" idx="1"/>
          </p:nvPr>
        </p:nvSpPr>
        <p:spPr>
          <a:xfrm>
            <a:off x="1158503" y="1686576"/>
            <a:ext cx="10178400" cy="35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318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3200"/>
              <a:buChar char="-"/>
            </a:pPr>
            <a:r>
              <a:rPr lang="en-US" sz="3200" b="1"/>
              <a:t>Implement Learning Management System for Virtual Learning (CANVAS)</a:t>
            </a:r>
            <a:endParaRPr sz="3200" b="1"/>
          </a:p>
          <a:p>
            <a:pPr marL="457200" marR="0" lvl="0" indent="-4318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3200"/>
              <a:buChar char="-"/>
            </a:pPr>
            <a:r>
              <a:rPr lang="en-US" sz="3200" b="1"/>
              <a:t>L4GA Grant - continue implementation - supporting literacy initiatives from Prek-5th grade</a:t>
            </a:r>
            <a:endParaRPr sz="3200" b="1"/>
          </a:p>
          <a:p>
            <a:pPr marL="457200" marR="0" lvl="0" indent="-4318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3200"/>
              <a:buChar char="-"/>
            </a:pPr>
            <a:r>
              <a:rPr lang="en-US" sz="3200" b="1"/>
              <a:t>Enhanced communication with all stakeholders; social media presence and partnership with PTO</a:t>
            </a:r>
            <a:endParaRPr sz="3200" b="1"/>
          </a:p>
          <a:p>
            <a:pPr marL="91440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/>
          </a:p>
        </p:txBody>
      </p:sp>
      <p:pic>
        <p:nvPicPr>
          <p:cNvPr id="149" name="Google Shape;14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06425" y="5280175"/>
            <a:ext cx="1924950" cy="1577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51375" y="5833025"/>
            <a:ext cx="1838828" cy="767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0"/>
          <p:cNvSpPr txBox="1">
            <a:spLocks noGrp="1"/>
          </p:cNvSpPr>
          <p:nvPr>
            <p:ph type="title"/>
          </p:nvPr>
        </p:nvSpPr>
        <p:spPr>
          <a:xfrm>
            <a:off x="1251678" y="382385"/>
            <a:ext cx="10178400" cy="14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mpact"/>
              <a:buNone/>
            </a:pPr>
            <a:r>
              <a:rPr lang="en-US"/>
              <a:t>HHE </a:t>
            </a:r>
            <a:r>
              <a:rPr lang="en-US" sz="5100" b="0" i="0" u="none" strike="noStrike" cap="none">
                <a:solidFill>
                  <a:schemeClr val="dk2"/>
                </a:solidFill>
                <a:latin typeface="Impact"/>
                <a:ea typeface="Impact"/>
                <a:cs typeface="Impact"/>
                <a:sym typeface="Impact"/>
              </a:rPr>
              <a:t>SCHOOL IMPROVEMENT PLAN</a:t>
            </a:r>
            <a:endParaRPr sz="5100" b="0" i="0" u="none" strike="noStrike" cap="none">
              <a:solidFill>
                <a:schemeClr val="dk2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56" name="Google Shape;156;p20"/>
          <p:cNvSpPr txBox="1">
            <a:spLocks noGrp="1"/>
          </p:cNvSpPr>
          <p:nvPr>
            <p:ph type="body" idx="1"/>
          </p:nvPr>
        </p:nvSpPr>
        <p:spPr>
          <a:xfrm>
            <a:off x="1158503" y="1686576"/>
            <a:ext cx="10178400" cy="35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318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3200"/>
              <a:buChar char="-"/>
            </a:pPr>
            <a:r>
              <a:rPr lang="en-US" sz="3200" b="1"/>
              <a:t>Teacher Leadership Teams: SIP Team, Behavior Task Force, Hawk Heroes, Grade Level Team Leaders</a:t>
            </a:r>
            <a:endParaRPr sz="3200" b="1"/>
          </a:p>
          <a:p>
            <a:pPr marL="457200" marR="0" lvl="0" indent="-4318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3200"/>
              <a:buChar char="-"/>
            </a:pPr>
            <a:r>
              <a:rPr lang="en-US" sz="3200" b="1"/>
              <a:t>Update technology throughout the school; cameras, Activpanels, radios</a:t>
            </a:r>
            <a:endParaRPr sz="3200" b="1"/>
          </a:p>
          <a:p>
            <a:pPr marL="457200" marR="0" lvl="0" indent="-4318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3200"/>
              <a:buChar char="-"/>
            </a:pPr>
            <a:r>
              <a:rPr lang="en-US" sz="3200" b="1"/>
              <a:t>Weekly collaborative planning sessions and grade level data meetings</a:t>
            </a:r>
            <a:endParaRPr sz="3200" b="1"/>
          </a:p>
          <a:p>
            <a:pPr marL="91440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/>
          </a:p>
        </p:txBody>
      </p:sp>
      <p:pic>
        <p:nvPicPr>
          <p:cNvPr id="157" name="Google Shape;15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06425" y="5280175"/>
            <a:ext cx="1924950" cy="1577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51375" y="5833025"/>
            <a:ext cx="1838828" cy="767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1"/>
          <p:cNvSpPr txBox="1"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mpact"/>
              <a:buNone/>
            </a:pPr>
            <a:r>
              <a:rPr lang="en-US" sz="5100" b="0" i="0" u="none" strike="noStrike" cap="none">
                <a:solidFill>
                  <a:schemeClr val="dk2"/>
                </a:solidFill>
                <a:latin typeface="Impact"/>
                <a:ea typeface="Impact"/>
                <a:cs typeface="Impact"/>
                <a:sym typeface="Impact"/>
              </a:rPr>
              <a:t>PARENT</a:t>
            </a:r>
            <a:r>
              <a:rPr lang="en-US"/>
              <a:t> and FAMILY ENGAGEMENT </a:t>
            </a:r>
            <a:r>
              <a:rPr lang="en-US" sz="5100" b="0" i="0" u="none" strike="noStrike" cap="none">
                <a:solidFill>
                  <a:schemeClr val="dk2"/>
                </a:solidFill>
                <a:latin typeface="Impact"/>
                <a:ea typeface="Impact"/>
                <a:cs typeface="Impact"/>
                <a:sym typeface="Impact"/>
              </a:rPr>
              <a:t>P</a:t>
            </a:r>
            <a:r>
              <a:rPr lang="en-US"/>
              <a:t>OLICY</a:t>
            </a:r>
            <a:endParaRPr sz="5100" b="0" i="0" u="none" strike="noStrike" cap="none">
              <a:solidFill>
                <a:schemeClr val="dk2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64" name="Google Shape;164;p21"/>
          <p:cNvSpPr txBox="1"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rPr>
              <a:t>This plan describes how we at </a:t>
            </a:r>
            <a:r>
              <a:rPr lang="en-US"/>
              <a:t>HHE</a:t>
            </a:r>
            <a:r>
              <a:rPr lang="en-US" sz="20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rPr>
              <a:t> will provide opportunities to improve paren</a:t>
            </a:r>
            <a:r>
              <a:rPr lang="en-US"/>
              <a:t>t and family </a:t>
            </a:r>
            <a:r>
              <a:rPr lang="en-US" sz="20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rPr>
              <a:t>engagement </a:t>
            </a:r>
            <a:r>
              <a:rPr lang="en-US"/>
              <a:t>policy</a:t>
            </a:r>
            <a:endParaRPr/>
          </a:p>
          <a:p>
            <a:pPr marL="228600" marR="0" lvl="0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rPr>
              <a:t>It is revised every year in the spring based on your input</a:t>
            </a:r>
            <a:endParaRPr/>
          </a:p>
          <a:p>
            <a:pPr marL="228600" marR="0" lvl="0" indent="-228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rPr>
              <a:t>The Parental Involvement Plan discusses the following:</a:t>
            </a:r>
            <a:endParaRPr/>
          </a:p>
          <a:p>
            <a:pPr marL="457200" marR="0" lvl="0" indent="-355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Cabin"/>
              <a:buChar char="-"/>
            </a:pPr>
            <a:r>
              <a:rPr lang="en-US" sz="20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rPr>
              <a:t>School/Parent Compacts</a:t>
            </a:r>
            <a:endParaRPr/>
          </a:p>
          <a:p>
            <a:pPr marL="457200" marR="0" lvl="0" indent="-355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-US"/>
              <a:t>E</a:t>
            </a:r>
            <a:r>
              <a:rPr lang="en-US" sz="20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rPr>
              <a:t>vents such as the Back to School Bash, Meet the T</a:t>
            </a:r>
            <a:r>
              <a:rPr lang="en-US"/>
              <a:t>eacher, </a:t>
            </a:r>
            <a:r>
              <a:rPr lang="en-US" sz="20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rPr>
              <a:t>Title 1 Open House, Parent Workshops throughout the year, traditional conferences,</a:t>
            </a:r>
            <a:r>
              <a:rPr lang="en-US"/>
              <a:t> </a:t>
            </a:r>
            <a:r>
              <a:rPr lang="en-US" sz="20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rPr>
              <a:t> and our School Improvement Forum.</a:t>
            </a:r>
            <a:endParaRPr/>
          </a:p>
          <a:p>
            <a:pPr marL="457200" marR="0" lvl="0" indent="-355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-US" sz="20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rPr>
              <a:t>Our commitment to increasing our communication with stakeholders</a:t>
            </a:r>
            <a:endParaRPr/>
          </a:p>
          <a:p>
            <a:pPr marL="457200" marR="0" lvl="0" indent="-355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-US" sz="20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rPr>
              <a:t>Parent Advisory Council</a:t>
            </a:r>
            <a:endParaRPr sz="2000" b="0" i="0" u="none" strike="noStrike" cap="none">
              <a:solidFill>
                <a:srgbClr val="595959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id="165" name="Google Shape;16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06425" y="5280175"/>
            <a:ext cx="1924950" cy="1577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51375" y="5833025"/>
            <a:ext cx="1838828" cy="767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rgbClr val="000000"/>
      </a:dk1>
      <a:lt1>
        <a:srgbClr val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590</Words>
  <Application>Microsoft Office PowerPoint</Application>
  <PresentationFormat>Widescreen</PresentationFormat>
  <Paragraphs>77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Calibri</vt:lpstr>
      <vt:lpstr>Impact</vt:lpstr>
      <vt:lpstr>Arial</vt:lpstr>
      <vt:lpstr>Cabin</vt:lpstr>
      <vt:lpstr>Badge</vt:lpstr>
      <vt:lpstr>SCHOOL IMPROVEMENT FORUM</vt:lpstr>
      <vt:lpstr>Introduction</vt:lpstr>
      <vt:lpstr>TCSS DISTRICT PRIORITIES</vt:lpstr>
      <vt:lpstr>TCSS DISTRICT PRIORITIES</vt:lpstr>
      <vt:lpstr>HHE SCHOOL IMPROVEMENT PLAN</vt:lpstr>
      <vt:lpstr>HHE SCHOOL IMPROVEMENT PLAN</vt:lpstr>
      <vt:lpstr>HHE SCHOOL IMPROVEMENT PLAN</vt:lpstr>
      <vt:lpstr>HHE SCHOOL IMPROVEMENT PLAN</vt:lpstr>
      <vt:lpstr>PARENT and FAMILY ENGAGEMENT POLICY</vt:lpstr>
      <vt:lpstr>TITLE 1 BUDGET</vt:lpstr>
      <vt:lpstr>TITLE 1 BUDGET</vt:lpstr>
      <vt:lpstr>TITLE 1 BUDGET</vt:lpstr>
      <vt:lpstr>FEEDBACK TIME!!!</vt:lpstr>
      <vt:lpstr>Google Form Survey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SCHOOL IMPROVEMENT FORUM</dc:title>
  <dc:creator>Haralson, Donna M.</dc:creator>
  <cp:lastModifiedBy>Haralson, Donna M.</cp:lastModifiedBy>
  <cp:revision>2</cp:revision>
  <dcterms:modified xsi:type="dcterms:W3CDTF">2021-04-19T15:35:21Z</dcterms:modified>
</cp:coreProperties>
</file>