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4DFC-B31B-4D9F-840C-45D1DD0C9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22D95-4D31-4942-B2DF-7CB289E56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5D394-6D69-459D-9D24-32E8DCD8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C84D-ED53-4C41-8BF5-071EB440861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739B2-990C-424E-AA55-9D8EFADED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705FC-9A27-4A33-80AA-CB68D39C8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3D42-FB52-41B1-8D16-77CA347F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7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85AB8-35A5-4D24-A610-7152DEFE3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90B7C-D8E3-4996-95DA-78833BE4B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48FE2-EDB3-4A13-BCF4-B7D18119E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C84D-ED53-4C41-8BF5-071EB440861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077F2-A6B2-4F83-A127-9F3C69C18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63437-85C8-48F3-A5CA-19D257B7B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3D42-FB52-41B1-8D16-77CA347F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7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12F6B9-FD49-4F1D-95D5-445CC48F91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8465C-88E7-4EB9-8BD7-1387D495D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6F8CF-5D4C-40A6-B460-BDE8D82D1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C84D-ED53-4C41-8BF5-071EB440861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578E1-4256-48BF-8558-948E0BF60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8DDE5-15BD-412D-85BA-55C235894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3D42-FB52-41B1-8D16-77CA347F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8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2B398-E522-48F9-A6E2-8B0116556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C83C5-D0B8-4C85-BCF1-316493C11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055B3-993D-48EC-82A8-37ACDC040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C84D-ED53-4C41-8BF5-071EB440861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D481D-7540-486E-A9FD-04E56FD85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DE5C0-1681-4812-83AB-E031856AF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3D42-FB52-41B1-8D16-77CA347F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3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3ED98-E0C0-4CB1-80D3-5C83ABB9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96AB1-6797-49C7-BD28-D38F16F2B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A48E9-B235-46E4-80AF-F365C3F8E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C84D-ED53-4C41-8BF5-071EB440861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EFCE9-4BFA-4BC6-A370-DB098003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69C3-4F1E-49DF-A617-F2F041AEC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3D42-FB52-41B1-8D16-77CA347F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2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69E7-D393-4AAF-8A62-DB8C99BCD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CDA83-AA7D-4191-8CF8-33357D390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DD04AE-A621-4F15-BB7B-11286ADC3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0DDE5B-7A5B-47B7-BF29-E10EE5A62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C84D-ED53-4C41-8BF5-071EB440861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0B7F0-859E-441A-9B6B-0C43466E5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8B278-48BD-44C7-9226-0623FA6A1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3D42-FB52-41B1-8D16-77CA347F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16F0F-6978-4F7D-8F30-307FE550A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C36CF-A7F8-446A-AB72-A09CAA9AB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37B6A2-881D-460E-A78B-7F60F2E6F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9F8A0F-BE50-40C6-A8A7-F818B3A6A8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AB58AF-4123-46D6-AC79-782F689751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CAF44C-363A-48C0-B4DA-1339AD05B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C84D-ED53-4C41-8BF5-071EB440861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638B0E-6BC3-440A-8514-F5A4C2D39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EA5BAC-B48E-4CB2-A86E-02FC188A6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3D42-FB52-41B1-8D16-77CA347F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6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D1015-2237-4B91-915E-0EC4C5CD5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B80BDD-488A-474E-8D17-E7AD19A73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C84D-ED53-4C41-8BF5-071EB440861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8CF26E-8670-4B1C-BFB0-A1B13606D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73F838-9702-4CD0-9E95-FD4607979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3D42-FB52-41B1-8D16-77CA347F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9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FB09C-EC75-408D-9174-DE22DFB6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C84D-ED53-4C41-8BF5-071EB440861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748D1C-B2FD-4224-AC53-BF63C1606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FE820-55E3-4BFA-A600-AA6CE3FEB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3D42-FB52-41B1-8D16-77CA347F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6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45339-0672-4084-9E44-9E6733C17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29EC6-805F-43B7-81D4-DC52B5696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610AB-461B-4977-8682-2CF2C8BAF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9937F-24D9-4AF8-9120-11D81EBB1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C84D-ED53-4C41-8BF5-071EB440861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E09A1-FD10-46B4-B977-6BBA4C681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59DA6-C282-4997-8324-22894D962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3D42-FB52-41B1-8D16-77CA347F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9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52629-0C56-4B19-B93A-2BE9FA3C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21326-F914-4A92-9ABA-8623DC252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986D0-0EF5-46A6-BB2A-0CF8F7BCD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172814-9366-450C-8702-5AF734EE0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C84D-ED53-4C41-8BF5-071EB440861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5677D-E656-4DDE-9C9A-6BFDE3E7F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1B752-B722-4E7B-9363-EBEEA701F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3D42-FB52-41B1-8D16-77CA347F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9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71A782-3B8B-40E7-BD6D-84BEF852A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C7947-29D0-4903-97CC-BD432EA98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0C09B-2870-46E1-A0E5-C33AEA01E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4C84D-ED53-4C41-8BF5-071EB440861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6664E-27CE-4F29-BA18-10E8841C03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83124-F598-45DF-B1A1-9497D23EC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43D42-FB52-41B1-8D16-77CA347F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5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74CA-F404-48A5-A902-B350AD1695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C3B9AF-B35E-4A53-AB72-2D5D53B07B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6BC442-16F4-404E-885B-BE83F6218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595"/>
            <a:ext cx="12192000" cy="660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7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56DC7-0085-4C07-8B93-E118DA178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65E6DF6-6BB2-4F42-B9DC-DBCAF449AB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4" y="0"/>
            <a:ext cx="12058995" cy="6727868"/>
          </a:xfrm>
        </p:spPr>
      </p:pic>
    </p:spTree>
    <p:extLst>
      <p:ext uri="{BB962C8B-B14F-4D97-AF65-F5344CB8AC3E}">
        <p14:creationId xmlns:p14="http://schemas.microsoft.com/office/powerpoint/2010/main" val="1281800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91C08-7453-4956-987A-E80CDC862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B8E9054-EC52-4261-AC59-3D2546ACC2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43"/>
            <a:ext cx="12070080" cy="6782147"/>
          </a:xfrm>
        </p:spPr>
      </p:pic>
    </p:spTree>
    <p:extLst>
      <p:ext uri="{BB962C8B-B14F-4D97-AF65-F5344CB8AC3E}">
        <p14:creationId xmlns:p14="http://schemas.microsoft.com/office/powerpoint/2010/main" val="4224420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8EE8D-57C9-44DC-B456-3E47D0392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515A09-9085-4998-9B5D-27C7512115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43"/>
            <a:ext cx="12192000" cy="6832023"/>
          </a:xfrm>
        </p:spPr>
      </p:pic>
    </p:spTree>
    <p:extLst>
      <p:ext uri="{BB962C8B-B14F-4D97-AF65-F5344CB8AC3E}">
        <p14:creationId xmlns:p14="http://schemas.microsoft.com/office/powerpoint/2010/main" val="1555679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Bazant-Pleil</dc:creator>
  <cp:lastModifiedBy>Nicole Bazant-Pleil</cp:lastModifiedBy>
  <cp:revision>1</cp:revision>
  <dcterms:created xsi:type="dcterms:W3CDTF">2023-02-08T13:37:38Z</dcterms:created>
  <dcterms:modified xsi:type="dcterms:W3CDTF">2023-02-08T13:38:02Z</dcterms:modified>
</cp:coreProperties>
</file>