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embeddedFontLst>
    <p:embeddedFont>
      <p:font typeface="Corbel" panose="020B0503020204020204" pitchFamily="34" charset="0"/>
      <p:regular r:id="rId11"/>
      <p:bold r:id="rId12"/>
      <p:italic r:id="rId13"/>
      <p:bold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2B82E48-7181-42D6-AD80-3FBFD25279D3}">
  <a:tblStyle styleId="{E2B82E48-7181-42D6-AD80-3FBFD25279D3}"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28"/>
  </p:normalViewPr>
  <p:slideViewPr>
    <p:cSldViewPr snapToGrid="0" snapToObjects="1">
      <p:cViewPr varScale="1">
        <p:scale>
          <a:sx n="119" d="100"/>
          <a:sy n="119" d="100"/>
        </p:scale>
        <p:origin x="144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400" b="0" i="0" u="none" strike="noStrike" cap="none">
                <a:latin typeface="Arial"/>
                <a:ea typeface="Arial"/>
                <a:cs typeface="Arial"/>
                <a:sym typeface="Arial"/>
              </a:defRPr>
            </a:lvl1pPr>
            <a:lvl2pPr marL="914400" marR="0" lvl="1" indent="-228600" algn="l" rtl="0">
              <a:spcBef>
                <a:spcPts val="0"/>
              </a:spcBef>
              <a:spcAft>
                <a:spcPts val="0"/>
              </a:spcAft>
              <a:buSzPts val="1400"/>
              <a:buNone/>
              <a:defRPr sz="1400" b="0" i="0" u="none" strike="noStrike" cap="none">
                <a:latin typeface="Arial"/>
                <a:ea typeface="Arial"/>
                <a:cs typeface="Arial"/>
                <a:sym typeface="Arial"/>
              </a:defRPr>
            </a:lvl2pPr>
            <a:lvl3pPr marL="1371600" marR="0" lvl="2" indent="-228600" algn="l" rtl="0">
              <a:spcBef>
                <a:spcPts val="0"/>
              </a:spcBef>
              <a:spcAft>
                <a:spcPts val="0"/>
              </a:spcAft>
              <a:buSzPts val="1400"/>
              <a:buNone/>
              <a:defRPr sz="1400" b="0" i="0" u="none" strike="noStrike" cap="none">
                <a:latin typeface="Arial"/>
                <a:ea typeface="Arial"/>
                <a:cs typeface="Arial"/>
                <a:sym typeface="Arial"/>
              </a:defRPr>
            </a:lvl3pPr>
            <a:lvl4pPr marL="1828800" marR="0" lvl="3" indent="-228600" algn="l" rtl="0">
              <a:spcBef>
                <a:spcPts val="0"/>
              </a:spcBef>
              <a:spcAft>
                <a:spcPts val="0"/>
              </a:spcAft>
              <a:buSzPts val="1400"/>
              <a:buNone/>
              <a:defRPr sz="1400" b="0" i="0" u="none" strike="noStrike" cap="none">
                <a:latin typeface="Arial"/>
                <a:ea typeface="Arial"/>
                <a:cs typeface="Arial"/>
                <a:sym typeface="Arial"/>
              </a:defRPr>
            </a:lvl4pPr>
            <a:lvl5pPr marL="2286000" marR="0" lvl="4" indent="-228600" algn="l" rtl="0">
              <a:spcBef>
                <a:spcPts val="0"/>
              </a:spcBef>
              <a:spcAft>
                <a:spcPts val="0"/>
              </a:spcAft>
              <a:buSzPts val="1400"/>
              <a:buNone/>
              <a:defRPr sz="1400" b="0" i="0" u="none" strike="noStrike" cap="none">
                <a:latin typeface="Arial"/>
                <a:ea typeface="Arial"/>
                <a:cs typeface="Arial"/>
                <a:sym typeface="Arial"/>
              </a:defRPr>
            </a:lvl5pPr>
            <a:lvl6pPr marL="2743200" marR="0" lvl="5" indent="-228600" algn="l" rtl="0">
              <a:spcBef>
                <a:spcPts val="0"/>
              </a:spcBef>
              <a:spcAft>
                <a:spcPts val="0"/>
              </a:spcAft>
              <a:buSzPts val="1400"/>
              <a:buNone/>
              <a:defRPr sz="1400" b="0" i="0" u="none" strike="noStrike" cap="none">
                <a:latin typeface="Arial"/>
                <a:ea typeface="Arial"/>
                <a:cs typeface="Arial"/>
                <a:sym typeface="Arial"/>
              </a:defRPr>
            </a:lvl6pPr>
            <a:lvl7pPr marL="3200400" marR="0" lvl="6" indent="-228600" algn="l" rtl="0">
              <a:spcBef>
                <a:spcPts val="0"/>
              </a:spcBef>
              <a:spcAft>
                <a:spcPts val="0"/>
              </a:spcAft>
              <a:buSzPts val="1400"/>
              <a:buNone/>
              <a:defRPr sz="1400" b="0" i="0" u="none" strike="noStrike" cap="none">
                <a:latin typeface="Arial"/>
                <a:ea typeface="Arial"/>
                <a:cs typeface="Arial"/>
                <a:sym typeface="Arial"/>
              </a:defRPr>
            </a:lvl7pPr>
            <a:lvl8pPr marL="3657600" marR="0" lvl="7" indent="-228600" algn="l" rtl="0">
              <a:spcBef>
                <a:spcPts val="0"/>
              </a:spcBef>
              <a:spcAft>
                <a:spcPts val="0"/>
              </a:spcAft>
              <a:buSzPts val="1400"/>
              <a:buNone/>
              <a:defRPr sz="1400" b="0" i="0" u="none" strike="noStrike" cap="none">
                <a:latin typeface="Arial"/>
                <a:ea typeface="Arial"/>
                <a:cs typeface="Arial"/>
                <a:sym typeface="Arial"/>
              </a:defRPr>
            </a:lvl8pPr>
            <a:lvl9pPr marL="4114800" marR="0" lvl="8" indent="-228600" algn="l" rtl="0">
              <a:spcBef>
                <a:spcPts val="0"/>
              </a:spcBef>
              <a:spcAft>
                <a:spcPts val="0"/>
              </a:spcAft>
              <a:buSzPts val="1400"/>
              <a:buNone/>
              <a:defRPr sz="1400" b="0" i="0" u="none" strike="noStrike" cap="none">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compass.state.pa.us"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Bienvenidos de nuevo a un nuevo año escolar en el distrito escolar de Upper Adams!</a:t>
            </a:r>
            <a:endParaRPr/>
          </a:p>
        </p:txBody>
      </p:sp>
      <p:sp>
        <p:nvSpPr>
          <p:cNvPr id="71" name="Google Shape;71;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72af6cd5e4_0_0: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En el pasado, el desayuno y el almuerzo eran gratuitos para todos los estudiantes, independientemente de su situación económica. Para el próximo año escolar, el Congreso no aprobó esta exención, por lo que se requerirá que todos los estudiantes paguen por su desayuno y/o almuerzo a menos que califiquen bajo la solicitud de comida gratis/a precio reducido.</a:t>
            </a:r>
            <a:endParaRPr/>
          </a:p>
        </p:txBody>
      </p:sp>
      <p:sp>
        <p:nvSpPr>
          <p:cNvPr id="79" name="Google Shape;79;g72af6cd5e4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13e56687be3_0_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El proceso de solicitud se puede completar en línea en </a:t>
            </a:r>
            <a:r>
              <a:rPr lang="en-US" u="sng">
                <a:solidFill>
                  <a:schemeClr val="hlink"/>
                </a:solidFill>
                <a:hlinkClick r:id="rId3"/>
              </a:rPr>
              <a:t>www.compass.state.pa.us</a:t>
            </a:r>
            <a:r>
              <a:rPr lang="en-US"/>
              <a:t>,imprimiendo una solicitud en papel desde el sitio web de Upper Adams en servicio de alimentos o recogiendo una solicitud en papel de su edificio.</a:t>
            </a:r>
            <a:endParaRPr/>
          </a:p>
        </p:txBody>
      </p:sp>
      <p:sp>
        <p:nvSpPr>
          <p:cNvPr id="86" name="Google Shape;86;g13e56687be3_0_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13e56687be3_0_7: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Una vez que una familia presenta la solicitud utilizando la solicitud gratuita/reducida, la familia recibirá una carta que indica si la solicitud fue aprobada o no. Si se aprueba, la fecha de vigencia es la fecha en que se aprobó la solicitud, no la fecha en que sometió la solicitud. Una familia puede ser responsable de pagar el precio total o cualquier deuda pendiente hasta que se tome una determinación.</a:t>
            </a:r>
            <a:endParaRPr/>
          </a:p>
        </p:txBody>
      </p:sp>
      <p:sp>
        <p:nvSpPr>
          <p:cNvPr id="93" name="Google Shape;93;g13e56687be3_0_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13e56687be3_0_1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Al completar la solicitud gratis/a precio reducido y ser aprobada, puede haber beneficios adicionales disponibles para el estudiante. Por ejemplo, tarifa reducida para el plan de protección de computadoras y tarifa reducida para estudiantes que toman los exámenes AP, solo por nombrar algunos</a:t>
            </a:r>
            <a:endParaRPr/>
          </a:p>
        </p:txBody>
      </p:sp>
      <p:sp>
        <p:nvSpPr>
          <p:cNvPr id="100" name="Google Shape;100;g13e56687be3_0_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13e56687be3_0_20: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en-US"/>
              <a:t>Para el próximo año escolar, los siguientes precios de comidas están vigentes. Primaria, K-6, el desayuno cuesta $1.50 y el almuerzo cuesta $2.85</a:t>
            </a:r>
            <a:endParaRPr/>
          </a:p>
          <a:p>
            <a:pPr marL="0" lvl="0" indent="0" algn="l" rtl="0">
              <a:spcBef>
                <a:spcPts val="0"/>
              </a:spcBef>
              <a:spcAft>
                <a:spcPts val="0"/>
              </a:spcAft>
              <a:buClr>
                <a:schemeClr val="dk1"/>
              </a:buClr>
              <a:buSzPts val="1100"/>
              <a:buFont typeface="Arial"/>
              <a:buNone/>
            </a:pPr>
            <a:r>
              <a:rPr lang="en-US"/>
              <a:t>Para la Secundaria, grados 7-12, el desayuno cuesta $1.75 y el almuerzo cuesta $3.10.</a:t>
            </a:r>
            <a:endParaRPr/>
          </a:p>
          <a:p>
            <a:pPr marL="0" lvl="0" indent="0" algn="l" rtl="0">
              <a:spcBef>
                <a:spcPts val="0"/>
              </a:spcBef>
              <a:spcAft>
                <a:spcPts val="0"/>
              </a:spcAft>
              <a:buClr>
                <a:schemeClr val="dk1"/>
              </a:buClr>
              <a:buSzPts val="1100"/>
              <a:buFont typeface="Arial"/>
              <a:buNone/>
            </a:pPr>
            <a:r>
              <a:rPr lang="en-US"/>
              <a:t>Si algún estudiante compra artículos adicionales o artículos a la carta, el estudiante debe tener fondos disponibles para comprarlos.</a:t>
            </a:r>
            <a:endParaRPr/>
          </a:p>
          <a:p>
            <a:pPr marL="0" lvl="0" indent="0" algn="l" rtl="0">
              <a:spcBef>
                <a:spcPts val="0"/>
              </a:spcBef>
              <a:spcAft>
                <a:spcPts val="0"/>
              </a:spcAft>
              <a:buNone/>
            </a:pPr>
            <a:endParaRPr/>
          </a:p>
        </p:txBody>
      </p:sp>
      <p:sp>
        <p:nvSpPr>
          <p:cNvPr id="107" name="Google Shape;107;g13e56687be3_0_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13e56687be3_0_32: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Como recordatorio final, las cadenas de suministro están impactando a todos, incluidas las escuelas. Por favor, comprenda que los menús pueden requerir cambios de última hora debido a la disponibilidad.</a:t>
            </a:r>
            <a:endParaRPr/>
          </a:p>
        </p:txBody>
      </p:sp>
      <p:sp>
        <p:nvSpPr>
          <p:cNvPr id="116" name="Google Shape;116;g13e56687be3_0_3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13e56687be3_0_38: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en-US"/>
              <a:t>Si tiene alguna pregunta sobre el proceso de solicitud de comidas gratis o a precio reducido, comuníquese con el administrador de su edificio o con la Sra. Kim Cless al 717-677-7191 ext 2740.</a:t>
            </a:r>
            <a:endParaRPr/>
          </a:p>
          <a:p>
            <a:pPr marL="0" lvl="0" indent="0" algn="l" rtl="0">
              <a:spcBef>
                <a:spcPts val="0"/>
              </a:spcBef>
              <a:spcAft>
                <a:spcPts val="0"/>
              </a:spcAft>
              <a:buNone/>
            </a:pPr>
            <a:r>
              <a:rPr lang="en-US"/>
              <a:t>¡Gracias!</a:t>
            </a:r>
            <a:endParaRPr/>
          </a:p>
          <a:p>
            <a:pPr marL="0" lvl="0" indent="0" algn="l" rtl="0">
              <a:spcBef>
                <a:spcPts val="0"/>
              </a:spcBef>
              <a:spcAft>
                <a:spcPts val="0"/>
              </a:spcAft>
              <a:buNone/>
            </a:pPr>
            <a:endParaRPr/>
          </a:p>
        </p:txBody>
      </p:sp>
      <p:sp>
        <p:nvSpPr>
          <p:cNvPr id="123" name="Google Shape;123;g13e56687be3_0_3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type="title">
  <p:cSld name="TITLE">
    <p:bg>
      <p:bgPr>
        <a:gradFill>
          <a:gsLst>
            <a:gs pos="0">
              <a:srgbClr val="BEC4D3"/>
            </a:gs>
            <a:gs pos="12000">
              <a:srgbClr val="BEC4D3"/>
            </a:gs>
            <a:gs pos="20000">
              <a:srgbClr val="BDC3D1"/>
            </a:gs>
            <a:gs pos="100000">
              <a:srgbClr val="343945"/>
            </a:gs>
          </a:gsLst>
          <a:path path="circle">
            <a:fillToRect l="50000" t="50000" r="50000" b="50000"/>
          </a:path>
          <a:tileRect/>
        </a:gradFill>
        <a:effectLst/>
      </p:bgPr>
    </p:bg>
    <p:spTree>
      <p:nvGrpSpPr>
        <p:cNvPr id="1" name="Shape 11"/>
        <p:cNvGrpSpPr/>
        <p:nvPr/>
      </p:nvGrpSpPr>
      <p:grpSpPr>
        <a:xfrm>
          <a:off x="0" y="0"/>
          <a:ext cx="0" cy="0"/>
          <a:chOff x="0" y="0"/>
          <a:chExt cx="0" cy="0"/>
        </a:xfrm>
      </p:grpSpPr>
      <p:sp>
        <p:nvSpPr>
          <p:cNvPr id="12" name="Google Shape;12;p2"/>
          <p:cNvSpPr/>
          <p:nvPr/>
        </p:nvSpPr>
        <p:spPr>
          <a:xfrm>
            <a:off x="-1" y="0"/>
            <a:ext cx="9144001" cy="5135430"/>
          </a:xfrm>
          <a:prstGeom prst="rect">
            <a:avLst/>
          </a:prstGeom>
          <a:solidFill>
            <a:srgbClr val="000000"/>
          </a:solidFill>
          <a:ln>
            <a:noFill/>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1400"/>
              <a:buFont typeface="Corbel"/>
              <a:buNone/>
            </a:pPr>
            <a:endParaRPr sz="1400" b="0" i="0" u="none" strike="noStrike" cap="none">
              <a:solidFill>
                <a:srgbClr val="000000"/>
              </a:solidFill>
              <a:latin typeface="Arial"/>
              <a:ea typeface="Arial"/>
              <a:cs typeface="Arial"/>
              <a:sym typeface="Arial"/>
            </a:endParaRPr>
          </a:p>
        </p:txBody>
      </p:sp>
      <p:sp>
        <p:nvSpPr>
          <p:cNvPr id="13" name="Google Shape;13;p2"/>
          <p:cNvSpPr txBox="1">
            <a:spLocks noGrp="1"/>
          </p:cNvSpPr>
          <p:nvPr>
            <p:ph type="title"/>
          </p:nvPr>
        </p:nvSpPr>
        <p:spPr>
          <a:xfrm>
            <a:off x="685800" y="3355847"/>
            <a:ext cx="8077200" cy="1673353"/>
          </a:xfrm>
          <a:prstGeom prst="rect">
            <a:avLst/>
          </a:prstGeom>
          <a:noFill/>
          <a:ln>
            <a:noFill/>
          </a:ln>
        </p:spPr>
        <p:txBody>
          <a:bodyPr spcFirstLastPara="1" wrap="square" lIns="91400" tIns="91400" rIns="91400" bIns="91400" anchor="t" anchorCtr="0">
            <a:noAutofit/>
          </a:bodyPr>
          <a:lstStyle>
            <a:lvl1pPr lvl="0" algn="l">
              <a:lnSpc>
                <a:spcPct val="100000"/>
              </a:lnSpc>
              <a:spcBef>
                <a:spcPts val="0"/>
              </a:spcBef>
              <a:spcAft>
                <a:spcPts val="0"/>
              </a:spcAft>
              <a:buClr>
                <a:srgbClr val="FFC700"/>
              </a:buClr>
              <a:buSzPts val="4700"/>
              <a:buFont typeface="Corbel"/>
              <a:buNone/>
              <a:defRPr sz="4700"/>
            </a:lvl1pPr>
            <a:lvl2pPr lvl="1" algn="l">
              <a:lnSpc>
                <a:spcPct val="100000"/>
              </a:lnSpc>
              <a:spcBef>
                <a:spcPts val="0"/>
              </a:spcBef>
              <a:spcAft>
                <a:spcPts val="0"/>
              </a:spcAft>
              <a:buClr>
                <a:srgbClr val="FFC700"/>
              </a:buClr>
              <a:buSzPts val="1800"/>
              <a:buNone/>
              <a:defRPr/>
            </a:lvl2pPr>
            <a:lvl3pPr lvl="2" algn="l">
              <a:lnSpc>
                <a:spcPct val="100000"/>
              </a:lnSpc>
              <a:spcBef>
                <a:spcPts val="0"/>
              </a:spcBef>
              <a:spcAft>
                <a:spcPts val="0"/>
              </a:spcAft>
              <a:buClr>
                <a:srgbClr val="FFC700"/>
              </a:buClr>
              <a:buSzPts val="1800"/>
              <a:buNone/>
              <a:defRPr/>
            </a:lvl3pPr>
            <a:lvl4pPr lvl="3" algn="l">
              <a:lnSpc>
                <a:spcPct val="100000"/>
              </a:lnSpc>
              <a:spcBef>
                <a:spcPts val="0"/>
              </a:spcBef>
              <a:spcAft>
                <a:spcPts val="0"/>
              </a:spcAft>
              <a:buClr>
                <a:srgbClr val="FFC700"/>
              </a:buClr>
              <a:buSzPts val="1800"/>
              <a:buNone/>
              <a:defRPr/>
            </a:lvl4pPr>
            <a:lvl5pPr lvl="4" algn="l">
              <a:lnSpc>
                <a:spcPct val="100000"/>
              </a:lnSpc>
              <a:spcBef>
                <a:spcPts val="0"/>
              </a:spcBef>
              <a:spcAft>
                <a:spcPts val="0"/>
              </a:spcAft>
              <a:buClr>
                <a:srgbClr val="FFC700"/>
              </a:buClr>
              <a:buSzPts val="1800"/>
              <a:buNone/>
              <a:defRPr/>
            </a:lvl5pPr>
            <a:lvl6pPr lvl="5" algn="l">
              <a:lnSpc>
                <a:spcPct val="100000"/>
              </a:lnSpc>
              <a:spcBef>
                <a:spcPts val="0"/>
              </a:spcBef>
              <a:spcAft>
                <a:spcPts val="0"/>
              </a:spcAft>
              <a:buClr>
                <a:srgbClr val="FFC700"/>
              </a:buClr>
              <a:buSzPts val="1800"/>
              <a:buNone/>
              <a:defRPr/>
            </a:lvl6pPr>
            <a:lvl7pPr lvl="6" algn="l">
              <a:lnSpc>
                <a:spcPct val="100000"/>
              </a:lnSpc>
              <a:spcBef>
                <a:spcPts val="0"/>
              </a:spcBef>
              <a:spcAft>
                <a:spcPts val="0"/>
              </a:spcAft>
              <a:buClr>
                <a:srgbClr val="FFC700"/>
              </a:buClr>
              <a:buSzPts val="1800"/>
              <a:buNone/>
              <a:defRPr/>
            </a:lvl7pPr>
            <a:lvl8pPr lvl="7" algn="l">
              <a:lnSpc>
                <a:spcPct val="100000"/>
              </a:lnSpc>
              <a:spcBef>
                <a:spcPts val="0"/>
              </a:spcBef>
              <a:spcAft>
                <a:spcPts val="0"/>
              </a:spcAft>
              <a:buClr>
                <a:srgbClr val="FFC700"/>
              </a:buClr>
              <a:buSzPts val="1800"/>
              <a:buNone/>
              <a:defRPr/>
            </a:lvl8pPr>
            <a:lvl9pPr lvl="8" algn="l">
              <a:lnSpc>
                <a:spcPct val="100000"/>
              </a:lnSpc>
              <a:spcBef>
                <a:spcPts val="0"/>
              </a:spcBef>
              <a:spcAft>
                <a:spcPts val="0"/>
              </a:spcAft>
              <a:buClr>
                <a:srgbClr val="FFC700"/>
              </a:buClr>
              <a:buSzPts val="1800"/>
              <a:buNone/>
              <a:defRPr/>
            </a:lvl9pPr>
          </a:lstStyle>
          <a:p>
            <a:endParaRPr/>
          </a:p>
        </p:txBody>
      </p:sp>
      <p:sp>
        <p:nvSpPr>
          <p:cNvPr id="14" name="Google Shape;14;p2"/>
          <p:cNvSpPr txBox="1">
            <a:spLocks noGrp="1"/>
          </p:cNvSpPr>
          <p:nvPr>
            <p:ph type="body" idx="1"/>
          </p:nvPr>
        </p:nvSpPr>
        <p:spPr>
          <a:xfrm>
            <a:off x="685800" y="1828800"/>
            <a:ext cx="8077200" cy="1499617"/>
          </a:xfrm>
          <a:prstGeom prst="rect">
            <a:avLst/>
          </a:prstGeom>
          <a:noFill/>
          <a:ln>
            <a:noFill/>
          </a:ln>
        </p:spPr>
        <p:txBody>
          <a:bodyPr spcFirstLastPara="1" wrap="square" lIns="91400" tIns="91400" rIns="91400" bIns="91400" anchor="b" anchorCtr="0">
            <a:noAutofit/>
          </a:bodyPr>
          <a:lstStyle>
            <a:lvl1pPr marL="457200" lvl="0" indent="-228600" algn="l">
              <a:lnSpc>
                <a:spcPct val="100000"/>
              </a:lnSpc>
              <a:spcBef>
                <a:spcPts val="0"/>
              </a:spcBef>
              <a:spcAft>
                <a:spcPts val="0"/>
              </a:spcAft>
              <a:buClr>
                <a:srgbClr val="FFFFFF"/>
              </a:buClr>
              <a:buSzPts val="2000"/>
              <a:buFont typeface="Corbel"/>
              <a:buNone/>
              <a:defRPr sz="2000">
                <a:solidFill>
                  <a:srgbClr val="FFFFFF"/>
                </a:solidFill>
              </a:defRPr>
            </a:lvl1pPr>
            <a:lvl2pPr marL="914400" lvl="1" indent="-228600" algn="l">
              <a:lnSpc>
                <a:spcPct val="100000"/>
              </a:lnSpc>
              <a:spcBef>
                <a:spcPts val="0"/>
              </a:spcBef>
              <a:spcAft>
                <a:spcPts val="0"/>
              </a:spcAft>
              <a:buClr>
                <a:srgbClr val="FFFFFF"/>
              </a:buClr>
              <a:buSzPts val="2000"/>
              <a:buFont typeface="Corbel"/>
              <a:buNone/>
              <a:defRPr sz="2000">
                <a:solidFill>
                  <a:srgbClr val="FFFFFF"/>
                </a:solidFill>
              </a:defRPr>
            </a:lvl2pPr>
            <a:lvl3pPr marL="1371600" lvl="2" indent="-228600" algn="l">
              <a:lnSpc>
                <a:spcPct val="100000"/>
              </a:lnSpc>
              <a:spcBef>
                <a:spcPts val="0"/>
              </a:spcBef>
              <a:spcAft>
                <a:spcPts val="0"/>
              </a:spcAft>
              <a:buClr>
                <a:srgbClr val="FFFFFF"/>
              </a:buClr>
              <a:buSzPts val="2000"/>
              <a:buFont typeface="Corbel"/>
              <a:buNone/>
              <a:defRPr sz="2000">
                <a:solidFill>
                  <a:srgbClr val="FFFFFF"/>
                </a:solidFill>
              </a:defRPr>
            </a:lvl3pPr>
            <a:lvl4pPr marL="1828800" lvl="3" indent="-228600" algn="l">
              <a:lnSpc>
                <a:spcPct val="100000"/>
              </a:lnSpc>
              <a:spcBef>
                <a:spcPts val="0"/>
              </a:spcBef>
              <a:spcAft>
                <a:spcPts val="0"/>
              </a:spcAft>
              <a:buClr>
                <a:srgbClr val="FFFFFF"/>
              </a:buClr>
              <a:buSzPts val="2000"/>
              <a:buFont typeface="Corbel"/>
              <a:buNone/>
              <a:defRPr sz="2000">
                <a:solidFill>
                  <a:srgbClr val="FFFFFF"/>
                </a:solidFill>
              </a:defRPr>
            </a:lvl4pPr>
            <a:lvl5pPr marL="2286000" lvl="4" indent="-228600" algn="l">
              <a:lnSpc>
                <a:spcPct val="100000"/>
              </a:lnSpc>
              <a:spcBef>
                <a:spcPts val="0"/>
              </a:spcBef>
              <a:spcAft>
                <a:spcPts val="0"/>
              </a:spcAft>
              <a:buClr>
                <a:srgbClr val="FFFFFF"/>
              </a:buClr>
              <a:buSzPts val="2000"/>
              <a:buFont typeface="Corbel"/>
              <a:buNone/>
              <a:defRPr sz="2000">
                <a:solidFill>
                  <a:srgbClr val="FFFFFF"/>
                </a:solidFill>
              </a:defRPr>
            </a:lvl5pPr>
            <a:lvl6pPr marL="2743200" lvl="5" indent="-431800" algn="l">
              <a:lnSpc>
                <a:spcPct val="100000"/>
              </a:lnSpc>
              <a:spcBef>
                <a:spcPts val="0"/>
              </a:spcBef>
              <a:spcAft>
                <a:spcPts val="0"/>
              </a:spcAft>
              <a:buSzPts val="3200"/>
              <a:buChar char="⚫"/>
              <a:defRPr/>
            </a:lvl6pPr>
            <a:lvl7pPr marL="3200400" lvl="6" indent="-431800" algn="l">
              <a:lnSpc>
                <a:spcPct val="100000"/>
              </a:lnSpc>
              <a:spcBef>
                <a:spcPts val="0"/>
              </a:spcBef>
              <a:spcAft>
                <a:spcPts val="0"/>
              </a:spcAft>
              <a:buSzPts val="3200"/>
              <a:buChar char="⚫"/>
              <a:defRPr/>
            </a:lvl7pPr>
            <a:lvl8pPr marL="3657600" lvl="7" indent="-431800" algn="l">
              <a:lnSpc>
                <a:spcPct val="100000"/>
              </a:lnSpc>
              <a:spcBef>
                <a:spcPts val="0"/>
              </a:spcBef>
              <a:spcAft>
                <a:spcPts val="0"/>
              </a:spcAft>
              <a:buSzPts val="3200"/>
              <a:buChar char="⚫"/>
              <a:defRPr/>
            </a:lvl8pPr>
            <a:lvl9pPr marL="4114800" lvl="8" indent="-431800" algn="l">
              <a:lnSpc>
                <a:spcPct val="100000"/>
              </a:lnSpc>
              <a:spcBef>
                <a:spcPts val="0"/>
              </a:spcBef>
              <a:spcAft>
                <a:spcPts val="0"/>
              </a:spcAft>
              <a:buSzPts val="3200"/>
              <a:buChar char="⚫"/>
              <a:defRPr/>
            </a:lvl9pPr>
          </a:lstStyle>
          <a:p>
            <a:endParaRPr/>
          </a:p>
        </p:txBody>
      </p:sp>
      <p:sp>
        <p:nvSpPr>
          <p:cNvPr id="15" name="Google Shape;15;p2"/>
          <p:cNvSpPr/>
          <p:nvPr/>
        </p:nvSpPr>
        <p:spPr>
          <a:xfrm>
            <a:off x="0" y="5128333"/>
            <a:ext cx="9144000" cy="45721"/>
          </a:xfrm>
          <a:prstGeom prst="rect">
            <a:avLst/>
          </a:prstGeom>
          <a:solidFill>
            <a:srgbClr val="FFFFFF"/>
          </a:solidFill>
          <a:ln>
            <a:noFill/>
          </a:ln>
          <a:effectLst>
            <a:outerShdw blurRad="38100" dist="10160" dir="5400000" rotWithShape="0">
              <a:srgbClr val="000000">
                <a:alpha val="60000"/>
              </a:srgbClr>
            </a:outerShdw>
          </a:effectLst>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1400"/>
              <a:buFont typeface="Corbel"/>
              <a:buNone/>
            </a:pPr>
            <a:endParaRPr sz="1400" b="0" i="0" u="none" strike="noStrike" cap="none">
              <a:solidFill>
                <a:srgbClr val="000000"/>
              </a:solidFill>
              <a:latin typeface="Arial"/>
              <a:ea typeface="Arial"/>
              <a:cs typeface="Arial"/>
              <a:sym typeface="Arial"/>
            </a:endParaRPr>
          </a:p>
        </p:txBody>
      </p:sp>
      <p:sp>
        <p:nvSpPr>
          <p:cNvPr id="16" name="Google Shape;16;p2"/>
          <p:cNvSpPr txBox="1">
            <a:spLocks noGrp="1"/>
          </p:cNvSpPr>
          <p:nvPr>
            <p:ph type="sldNum" idx="12"/>
          </p:nvPr>
        </p:nvSpPr>
        <p:spPr>
          <a:xfrm>
            <a:off x="8773160" y="6573518"/>
            <a:ext cx="165101" cy="177801"/>
          </a:xfrm>
          <a:prstGeom prst="rect">
            <a:avLst/>
          </a:prstGeom>
          <a:noFill/>
          <a:ln>
            <a:noFill/>
          </a:ln>
        </p:spPr>
        <p:txBody>
          <a:bodyPr spcFirstLastPara="1" wrap="square" lIns="0" tIns="0" rIns="0" bIns="0" anchor="b" anchorCtr="0">
            <a:noAutofit/>
          </a:bodyPr>
          <a:lstStyle>
            <a:lvl1pPr marL="0" lvl="0" indent="0" algn="r">
              <a:lnSpc>
                <a:spcPct val="100000"/>
              </a:lnSpc>
              <a:spcBef>
                <a:spcPts val="0"/>
              </a:spcBef>
              <a:spcAft>
                <a:spcPts val="0"/>
              </a:spcAft>
              <a:buClr>
                <a:srgbClr val="FFFFFF"/>
              </a:buClr>
              <a:buSzPts val="1200"/>
              <a:buFont typeface="Corbel"/>
              <a:buNone/>
              <a:defRPr sz="1200" b="0" i="0" u="none" strike="noStrike" cap="none">
                <a:solidFill>
                  <a:srgbClr val="FFFFFF"/>
                </a:solidFill>
                <a:latin typeface="Corbel"/>
                <a:ea typeface="Corbel"/>
                <a:cs typeface="Corbel"/>
                <a:sym typeface="Corbel"/>
              </a:defRPr>
            </a:lvl1pPr>
            <a:lvl2pPr marL="0" lvl="1" indent="0" algn="r">
              <a:lnSpc>
                <a:spcPct val="100000"/>
              </a:lnSpc>
              <a:spcBef>
                <a:spcPts val="0"/>
              </a:spcBef>
              <a:spcAft>
                <a:spcPts val="0"/>
              </a:spcAft>
              <a:buClr>
                <a:srgbClr val="FFFFFF"/>
              </a:buClr>
              <a:buSzPts val="1200"/>
              <a:buFont typeface="Corbel"/>
              <a:buNone/>
              <a:defRPr sz="1200" b="0" i="0" u="none" strike="noStrike" cap="none">
                <a:solidFill>
                  <a:srgbClr val="FFFFFF"/>
                </a:solidFill>
                <a:latin typeface="Corbel"/>
                <a:ea typeface="Corbel"/>
                <a:cs typeface="Corbel"/>
                <a:sym typeface="Corbel"/>
              </a:defRPr>
            </a:lvl2pPr>
            <a:lvl3pPr marL="0" lvl="2" indent="0" algn="r">
              <a:lnSpc>
                <a:spcPct val="100000"/>
              </a:lnSpc>
              <a:spcBef>
                <a:spcPts val="0"/>
              </a:spcBef>
              <a:spcAft>
                <a:spcPts val="0"/>
              </a:spcAft>
              <a:buClr>
                <a:srgbClr val="FFFFFF"/>
              </a:buClr>
              <a:buSzPts val="1200"/>
              <a:buFont typeface="Corbel"/>
              <a:buNone/>
              <a:defRPr sz="1200" b="0" i="0" u="none" strike="noStrike" cap="none">
                <a:solidFill>
                  <a:srgbClr val="FFFFFF"/>
                </a:solidFill>
                <a:latin typeface="Corbel"/>
                <a:ea typeface="Corbel"/>
                <a:cs typeface="Corbel"/>
                <a:sym typeface="Corbel"/>
              </a:defRPr>
            </a:lvl3pPr>
            <a:lvl4pPr marL="0" lvl="3" indent="0" algn="r">
              <a:lnSpc>
                <a:spcPct val="100000"/>
              </a:lnSpc>
              <a:spcBef>
                <a:spcPts val="0"/>
              </a:spcBef>
              <a:spcAft>
                <a:spcPts val="0"/>
              </a:spcAft>
              <a:buClr>
                <a:srgbClr val="FFFFFF"/>
              </a:buClr>
              <a:buSzPts val="1200"/>
              <a:buFont typeface="Corbel"/>
              <a:buNone/>
              <a:defRPr sz="1200" b="0" i="0" u="none" strike="noStrike" cap="none">
                <a:solidFill>
                  <a:srgbClr val="FFFFFF"/>
                </a:solidFill>
                <a:latin typeface="Corbel"/>
                <a:ea typeface="Corbel"/>
                <a:cs typeface="Corbel"/>
                <a:sym typeface="Corbel"/>
              </a:defRPr>
            </a:lvl4pPr>
            <a:lvl5pPr marL="0" lvl="4" indent="0" algn="r">
              <a:lnSpc>
                <a:spcPct val="100000"/>
              </a:lnSpc>
              <a:spcBef>
                <a:spcPts val="0"/>
              </a:spcBef>
              <a:spcAft>
                <a:spcPts val="0"/>
              </a:spcAft>
              <a:buClr>
                <a:srgbClr val="FFFFFF"/>
              </a:buClr>
              <a:buSzPts val="1200"/>
              <a:buFont typeface="Corbel"/>
              <a:buNone/>
              <a:defRPr sz="1200" b="0" i="0" u="none" strike="noStrike" cap="none">
                <a:solidFill>
                  <a:srgbClr val="FFFFFF"/>
                </a:solidFill>
                <a:latin typeface="Corbel"/>
                <a:ea typeface="Corbel"/>
                <a:cs typeface="Corbel"/>
                <a:sym typeface="Corbel"/>
              </a:defRPr>
            </a:lvl5pPr>
            <a:lvl6pPr marL="0" lvl="5" indent="0" algn="r">
              <a:lnSpc>
                <a:spcPct val="100000"/>
              </a:lnSpc>
              <a:spcBef>
                <a:spcPts val="0"/>
              </a:spcBef>
              <a:spcAft>
                <a:spcPts val="0"/>
              </a:spcAft>
              <a:buClr>
                <a:srgbClr val="FFFFFF"/>
              </a:buClr>
              <a:buSzPts val="1200"/>
              <a:buFont typeface="Corbel"/>
              <a:buNone/>
              <a:defRPr sz="1200" b="0" i="0" u="none" strike="noStrike" cap="none">
                <a:solidFill>
                  <a:srgbClr val="FFFFFF"/>
                </a:solidFill>
                <a:latin typeface="Corbel"/>
                <a:ea typeface="Corbel"/>
                <a:cs typeface="Corbel"/>
                <a:sym typeface="Corbel"/>
              </a:defRPr>
            </a:lvl6pPr>
            <a:lvl7pPr marL="0" lvl="6" indent="0" algn="r">
              <a:lnSpc>
                <a:spcPct val="100000"/>
              </a:lnSpc>
              <a:spcBef>
                <a:spcPts val="0"/>
              </a:spcBef>
              <a:spcAft>
                <a:spcPts val="0"/>
              </a:spcAft>
              <a:buClr>
                <a:srgbClr val="FFFFFF"/>
              </a:buClr>
              <a:buSzPts val="1200"/>
              <a:buFont typeface="Corbel"/>
              <a:buNone/>
              <a:defRPr sz="1200" b="0" i="0" u="none" strike="noStrike" cap="none">
                <a:solidFill>
                  <a:srgbClr val="FFFFFF"/>
                </a:solidFill>
                <a:latin typeface="Corbel"/>
                <a:ea typeface="Corbel"/>
                <a:cs typeface="Corbel"/>
                <a:sym typeface="Corbel"/>
              </a:defRPr>
            </a:lvl7pPr>
            <a:lvl8pPr marL="0" lvl="7" indent="0" algn="r">
              <a:lnSpc>
                <a:spcPct val="100000"/>
              </a:lnSpc>
              <a:spcBef>
                <a:spcPts val="0"/>
              </a:spcBef>
              <a:spcAft>
                <a:spcPts val="0"/>
              </a:spcAft>
              <a:buClr>
                <a:srgbClr val="FFFFFF"/>
              </a:buClr>
              <a:buSzPts val="1200"/>
              <a:buFont typeface="Corbel"/>
              <a:buNone/>
              <a:defRPr sz="1200" b="0" i="0" u="none" strike="noStrike" cap="none">
                <a:solidFill>
                  <a:srgbClr val="FFFFFF"/>
                </a:solidFill>
                <a:latin typeface="Corbel"/>
                <a:ea typeface="Corbel"/>
                <a:cs typeface="Corbel"/>
                <a:sym typeface="Corbel"/>
              </a:defRPr>
            </a:lvl8pPr>
            <a:lvl9pPr marL="0" lvl="8" indent="0" algn="r">
              <a:lnSpc>
                <a:spcPct val="100000"/>
              </a:lnSpc>
              <a:spcBef>
                <a:spcPts val="0"/>
              </a:spcBef>
              <a:spcAft>
                <a:spcPts val="0"/>
              </a:spcAft>
              <a:buClr>
                <a:srgbClr val="FFFFFF"/>
              </a:buClr>
              <a:buSzPts val="1200"/>
              <a:buFont typeface="Corbel"/>
              <a:buNone/>
              <a:defRPr sz="1200" b="0" i="0" u="none" strike="noStrike" cap="none">
                <a:solidFill>
                  <a:srgbClr val="FFFFFF"/>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ICTURE_WITH_CAPTION_TEXT" type="picTx">
  <p:cSld name="PICTURE_WITH_CAPTION_TEXT">
    <p:bg>
      <p:bgPr>
        <a:solidFill>
          <a:srgbClr val="D4D4D6"/>
        </a:solidFill>
        <a:effectLst/>
      </p:bgPr>
    </p:bg>
    <p:spTree>
      <p:nvGrpSpPr>
        <p:cNvPr id="1" name="Shape 56"/>
        <p:cNvGrpSpPr/>
        <p:nvPr/>
      </p:nvGrpSpPr>
      <p:grpSpPr>
        <a:xfrm>
          <a:off x="0" y="0"/>
          <a:ext cx="0" cy="0"/>
          <a:chOff x="0" y="0"/>
          <a:chExt cx="0" cy="0"/>
        </a:xfrm>
      </p:grpSpPr>
      <p:sp>
        <p:nvSpPr>
          <p:cNvPr id="57" name="Google Shape;57;p11"/>
          <p:cNvSpPr txBox="1">
            <a:spLocks noGrp="1"/>
          </p:cNvSpPr>
          <p:nvPr>
            <p:ph type="title"/>
          </p:nvPr>
        </p:nvSpPr>
        <p:spPr>
          <a:xfrm>
            <a:off x="164592" y="155447"/>
            <a:ext cx="2525150" cy="978410"/>
          </a:xfrm>
          <a:prstGeom prst="rect">
            <a:avLst/>
          </a:prstGeom>
          <a:noFill/>
          <a:ln>
            <a:noFill/>
          </a:ln>
        </p:spPr>
        <p:txBody>
          <a:bodyPr spcFirstLastPara="1" wrap="square" lIns="91400" tIns="91400" rIns="91400" bIns="91400" anchor="b" anchorCtr="0">
            <a:noAutofit/>
          </a:bodyPr>
          <a:lstStyle>
            <a:lvl1pPr lvl="0" algn="l">
              <a:lnSpc>
                <a:spcPct val="100000"/>
              </a:lnSpc>
              <a:spcBef>
                <a:spcPts val="0"/>
              </a:spcBef>
              <a:spcAft>
                <a:spcPts val="0"/>
              </a:spcAft>
              <a:buClr>
                <a:srgbClr val="FFC700"/>
              </a:buClr>
              <a:buSzPts val="2000"/>
              <a:buFont typeface="Corbel"/>
              <a:buNone/>
              <a:defRPr sz="2000"/>
            </a:lvl1pPr>
            <a:lvl2pPr lvl="1" algn="l">
              <a:lnSpc>
                <a:spcPct val="100000"/>
              </a:lnSpc>
              <a:spcBef>
                <a:spcPts val="0"/>
              </a:spcBef>
              <a:spcAft>
                <a:spcPts val="0"/>
              </a:spcAft>
              <a:buClr>
                <a:srgbClr val="FFC700"/>
              </a:buClr>
              <a:buSzPts val="1800"/>
              <a:buNone/>
              <a:defRPr/>
            </a:lvl2pPr>
            <a:lvl3pPr lvl="2" algn="l">
              <a:lnSpc>
                <a:spcPct val="100000"/>
              </a:lnSpc>
              <a:spcBef>
                <a:spcPts val="0"/>
              </a:spcBef>
              <a:spcAft>
                <a:spcPts val="0"/>
              </a:spcAft>
              <a:buClr>
                <a:srgbClr val="FFC700"/>
              </a:buClr>
              <a:buSzPts val="1800"/>
              <a:buNone/>
              <a:defRPr/>
            </a:lvl3pPr>
            <a:lvl4pPr lvl="3" algn="l">
              <a:lnSpc>
                <a:spcPct val="100000"/>
              </a:lnSpc>
              <a:spcBef>
                <a:spcPts val="0"/>
              </a:spcBef>
              <a:spcAft>
                <a:spcPts val="0"/>
              </a:spcAft>
              <a:buClr>
                <a:srgbClr val="FFC700"/>
              </a:buClr>
              <a:buSzPts val="1800"/>
              <a:buNone/>
              <a:defRPr/>
            </a:lvl4pPr>
            <a:lvl5pPr lvl="4" algn="l">
              <a:lnSpc>
                <a:spcPct val="100000"/>
              </a:lnSpc>
              <a:spcBef>
                <a:spcPts val="0"/>
              </a:spcBef>
              <a:spcAft>
                <a:spcPts val="0"/>
              </a:spcAft>
              <a:buClr>
                <a:srgbClr val="FFC700"/>
              </a:buClr>
              <a:buSzPts val="1800"/>
              <a:buNone/>
              <a:defRPr/>
            </a:lvl5pPr>
            <a:lvl6pPr lvl="5" algn="l">
              <a:lnSpc>
                <a:spcPct val="100000"/>
              </a:lnSpc>
              <a:spcBef>
                <a:spcPts val="0"/>
              </a:spcBef>
              <a:spcAft>
                <a:spcPts val="0"/>
              </a:spcAft>
              <a:buClr>
                <a:srgbClr val="FFC700"/>
              </a:buClr>
              <a:buSzPts val="1800"/>
              <a:buNone/>
              <a:defRPr/>
            </a:lvl6pPr>
            <a:lvl7pPr lvl="6" algn="l">
              <a:lnSpc>
                <a:spcPct val="100000"/>
              </a:lnSpc>
              <a:spcBef>
                <a:spcPts val="0"/>
              </a:spcBef>
              <a:spcAft>
                <a:spcPts val="0"/>
              </a:spcAft>
              <a:buClr>
                <a:srgbClr val="FFC700"/>
              </a:buClr>
              <a:buSzPts val="1800"/>
              <a:buNone/>
              <a:defRPr/>
            </a:lvl7pPr>
            <a:lvl8pPr lvl="7" algn="l">
              <a:lnSpc>
                <a:spcPct val="100000"/>
              </a:lnSpc>
              <a:spcBef>
                <a:spcPts val="0"/>
              </a:spcBef>
              <a:spcAft>
                <a:spcPts val="0"/>
              </a:spcAft>
              <a:buClr>
                <a:srgbClr val="FFC700"/>
              </a:buClr>
              <a:buSzPts val="1800"/>
              <a:buNone/>
              <a:defRPr/>
            </a:lvl8pPr>
            <a:lvl9pPr lvl="8" algn="l">
              <a:lnSpc>
                <a:spcPct val="100000"/>
              </a:lnSpc>
              <a:spcBef>
                <a:spcPts val="0"/>
              </a:spcBef>
              <a:spcAft>
                <a:spcPts val="0"/>
              </a:spcAft>
              <a:buClr>
                <a:srgbClr val="FFC700"/>
              </a:buClr>
              <a:buSzPts val="1800"/>
              <a:buNone/>
              <a:defRPr/>
            </a:lvl9pPr>
          </a:lstStyle>
          <a:p>
            <a:endParaRPr/>
          </a:p>
        </p:txBody>
      </p:sp>
      <p:sp>
        <p:nvSpPr>
          <p:cNvPr id="58" name="Google Shape;58;p11"/>
          <p:cNvSpPr>
            <a:spLocks noGrp="1"/>
          </p:cNvSpPr>
          <p:nvPr>
            <p:ph type="pic" idx="2"/>
          </p:nvPr>
        </p:nvSpPr>
        <p:spPr>
          <a:xfrm>
            <a:off x="2903804" y="1484808"/>
            <a:ext cx="6247398" cy="5373193"/>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chemeClr val="accent1"/>
              </a:buClr>
              <a:buSzPts val="3200"/>
              <a:buFont typeface="Helvetica Neue"/>
              <a:buChar char="◼"/>
              <a:defRPr sz="3200" b="0" i="0" u="none" strike="noStrike" cap="none">
                <a:solidFill>
                  <a:srgbClr val="000000"/>
                </a:solidFill>
                <a:latin typeface="Corbel"/>
                <a:ea typeface="Corbel"/>
                <a:cs typeface="Corbel"/>
                <a:sym typeface="Corbel"/>
              </a:defRPr>
            </a:lvl1pPr>
            <a:lvl2pPr marR="0" lvl="1" algn="l" rtl="0">
              <a:lnSpc>
                <a:spcPct val="100000"/>
              </a:lnSpc>
              <a:spcBef>
                <a:spcPts val="0"/>
              </a:spcBef>
              <a:spcAft>
                <a:spcPts val="0"/>
              </a:spcAft>
              <a:buClr>
                <a:schemeClr val="accent1"/>
              </a:buClr>
              <a:buSzPts val="3200"/>
              <a:buFont typeface="Helvetica Neue"/>
              <a:buChar char="▪"/>
              <a:defRPr sz="3200" b="0" i="0" u="none" strike="noStrike" cap="none">
                <a:solidFill>
                  <a:srgbClr val="000000"/>
                </a:solidFill>
                <a:latin typeface="Corbel"/>
                <a:ea typeface="Corbel"/>
                <a:cs typeface="Corbel"/>
                <a:sym typeface="Corbel"/>
              </a:defRPr>
            </a:lvl2pPr>
            <a:lvl3pPr marR="0" lvl="2" algn="l" rtl="0">
              <a:lnSpc>
                <a:spcPct val="100000"/>
              </a:lnSpc>
              <a:spcBef>
                <a:spcPts val="0"/>
              </a:spcBef>
              <a:spcAft>
                <a:spcPts val="0"/>
              </a:spcAft>
              <a:buClr>
                <a:schemeClr val="accent1"/>
              </a:buClr>
              <a:buSzPts val="3200"/>
              <a:buFont typeface="Helvetica Neue"/>
              <a:buChar char="▪"/>
              <a:defRPr sz="3200" b="0" i="0" u="none" strike="noStrike" cap="none">
                <a:solidFill>
                  <a:srgbClr val="000000"/>
                </a:solidFill>
                <a:latin typeface="Corbel"/>
                <a:ea typeface="Corbel"/>
                <a:cs typeface="Corbel"/>
                <a:sym typeface="Corbel"/>
              </a:defRPr>
            </a:lvl3pPr>
            <a:lvl4pPr marR="0" lvl="3" algn="l" rtl="0">
              <a:lnSpc>
                <a:spcPct val="100000"/>
              </a:lnSpc>
              <a:spcBef>
                <a:spcPts val="0"/>
              </a:spcBef>
              <a:spcAft>
                <a:spcPts val="0"/>
              </a:spcAft>
              <a:buClr>
                <a:schemeClr val="accent1"/>
              </a:buClr>
              <a:buSzPts val="3200"/>
              <a:buFont typeface="Helvetica Neue"/>
              <a:buChar char="▪"/>
              <a:defRPr sz="3200" b="0" i="0" u="none" strike="noStrike" cap="none">
                <a:solidFill>
                  <a:srgbClr val="000000"/>
                </a:solidFill>
                <a:latin typeface="Corbel"/>
                <a:ea typeface="Corbel"/>
                <a:cs typeface="Corbel"/>
                <a:sym typeface="Corbel"/>
              </a:defRPr>
            </a:lvl4pPr>
            <a:lvl5pPr marR="0" lvl="4" algn="l" rtl="0">
              <a:lnSpc>
                <a:spcPct val="100000"/>
              </a:lnSpc>
              <a:spcBef>
                <a:spcPts val="0"/>
              </a:spcBef>
              <a:spcAft>
                <a:spcPts val="0"/>
              </a:spcAft>
              <a:buClr>
                <a:schemeClr val="accent1"/>
              </a:buClr>
              <a:buSzPts val="3200"/>
              <a:buFont typeface="Helvetica Neue"/>
              <a:buChar char="•"/>
              <a:defRPr sz="3200" b="0" i="0" u="none" strike="noStrike" cap="none">
                <a:solidFill>
                  <a:srgbClr val="000000"/>
                </a:solidFill>
                <a:latin typeface="Corbel"/>
                <a:ea typeface="Corbel"/>
                <a:cs typeface="Corbel"/>
                <a:sym typeface="Corbel"/>
              </a:defRPr>
            </a:lvl5pPr>
            <a:lvl6pPr marR="0" lvl="5" algn="l" rtl="0">
              <a:lnSpc>
                <a:spcPct val="100000"/>
              </a:lnSpc>
              <a:spcBef>
                <a:spcPts val="0"/>
              </a:spcBef>
              <a:spcAft>
                <a:spcPts val="0"/>
              </a:spcAft>
              <a:buClr>
                <a:schemeClr val="accent1"/>
              </a:buClr>
              <a:buSzPts val="3200"/>
              <a:buFont typeface="Helvetica Neue"/>
              <a:buChar char="⚫"/>
              <a:defRPr sz="3200" b="0" i="0" u="none" strike="noStrike" cap="none">
                <a:solidFill>
                  <a:srgbClr val="000000"/>
                </a:solidFill>
                <a:latin typeface="Corbel"/>
                <a:ea typeface="Corbel"/>
                <a:cs typeface="Corbel"/>
                <a:sym typeface="Corbel"/>
              </a:defRPr>
            </a:lvl6pPr>
            <a:lvl7pPr marR="0" lvl="6" algn="l" rtl="0">
              <a:lnSpc>
                <a:spcPct val="100000"/>
              </a:lnSpc>
              <a:spcBef>
                <a:spcPts val="0"/>
              </a:spcBef>
              <a:spcAft>
                <a:spcPts val="0"/>
              </a:spcAft>
              <a:buClr>
                <a:schemeClr val="accent1"/>
              </a:buClr>
              <a:buSzPts val="3200"/>
              <a:buFont typeface="Helvetica Neue"/>
              <a:buChar char="⚫"/>
              <a:defRPr sz="3200" b="0" i="0" u="none" strike="noStrike" cap="none">
                <a:solidFill>
                  <a:srgbClr val="000000"/>
                </a:solidFill>
                <a:latin typeface="Corbel"/>
                <a:ea typeface="Corbel"/>
                <a:cs typeface="Corbel"/>
                <a:sym typeface="Corbel"/>
              </a:defRPr>
            </a:lvl7pPr>
            <a:lvl8pPr marR="0" lvl="7" algn="l" rtl="0">
              <a:lnSpc>
                <a:spcPct val="100000"/>
              </a:lnSpc>
              <a:spcBef>
                <a:spcPts val="0"/>
              </a:spcBef>
              <a:spcAft>
                <a:spcPts val="0"/>
              </a:spcAft>
              <a:buClr>
                <a:schemeClr val="accent1"/>
              </a:buClr>
              <a:buSzPts val="3200"/>
              <a:buFont typeface="Helvetica Neue"/>
              <a:buChar char="⚫"/>
              <a:defRPr sz="3200" b="0" i="0" u="none" strike="noStrike" cap="none">
                <a:solidFill>
                  <a:srgbClr val="000000"/>
                </a:solidFill>
                <a:latin typeface="Corbel"/>
                <a:ea typeface="Corbel"/>
                <a:cs typeface="Corbel"/>
                <a:sym typeface="Corbel"/>
              </a:defRPr>
            </a:lvl8pPr>
            <a:lvl9pPr marR="0" lvl="8" algn="l" rtl="0">
              <a:lnSpc>
                <a:spcPct val="100000"/>
              </a:lnSpc>
              <a:spcBef>
                <a:spcPts val="0"/>
              </a:spcBef>
              <a:spcAft>
                <a:spcPts val="0"/>
              </a:spcAft>
              <a:buClr>
                <a:schemeClr val="accent1"/>
              </a:buClr>
              <a:buSzPts val="3200"/>
              <a:buFont typeface="Helvetica Neue"/>
              <a:buChar char="⚫"/>
              <a:defRPr sz="3200" b="0" i="0" u="none" strike="noStrike" cap="none">
                <a:solidFill>
                  <a:srgbClr val="000000"/>
                </a:solidFill>
                <a:latin typeface="Corbel"/>
                <a:ea typeface="Corbel"/>
                <a:cs typeface="Corbel"/>
                <a:sym typeface="Corbel"/>
              </a:defRPr>
            </a:lvl9pPr>
          </a:lstStyle>
          <a:p>
            <a:endParaRPr/>
          </a:p>
        </p:txBody>
      </p:sp>
      <p:sp>
        <p:nvSpPr>
          <p:cNvPr id="59" name="Google Shape;59;p11"/>
          <p:cNvSpPr txBox="1">
            <a:spLocks noGrp="1"/>
          </p:cNvSpPr>
          <p:nvPr>
            <p:ph type="body" idx="1"/>
          </p:nvPr>
        </p:nvSpPr>
        <p:spPr>
          <a:xfrm>
            <a:off x="164592" y="1728216"/>
            <a:ext cx="2468880" cy="4572001"/>
          </a:xfrm>
          <a:prstGeom prst="rect">
            <a:avLst/>
          </a:prstGeom>
          <a:noFill/>
          <a:ln>
            <a:noFill/>
          </a:ln>
        </p:spPr>
        <p:txBody>
          <a:bodyPr spcFirstLastPara="1" wrap="square" lIns="91400" tIns="91400" rIns="91400" bIns="91400" anchor="t" anchorCtr="0">
            <a:noAutofit/>
          </a:bodyPr>
          <a:lstStyle>
            <a:lvl1pPr marL="457200" lvl="0" indent="-228600" algn="l">
              <a:lnSpc>
                <a:spcPct val="100000"/>
              </a:lnSpc>
              <a:spcBef>
                <a:spcPts val="0"/>
              </a:spcBef>
              <a:spcAft>
                <a:spcPts val="0"/>
              </a:spcAft>
              <a:buClr>
                <a:srgbClr val="000000"/>
              </a:buClr>
              <a:buSzPts val="1400"/>
              <a:buFont typeface="Corbel"/>
              <a:buNone/>
              <a:defRPr sz="1400"/>
            </a:lvl1pPr>
            <a:lvl2pPr marL="914400" lvl="1" indent="-228600" algn="l">
              <a:lnSpc>
                <a:spcPct val="100000"/>
              </a:lnSpc>
              <a:spcBef>
                <a:spcPts val="0"/>
              </a:spcBef>
              <a:spcAft>
                <a:spcPts val="0"/>
              </a:spcAft>
              <a:buClr>
                <a:srgbClr val="000000"/>
              </a:buClr>
              <a:buSzPts val="1400"/>
              <a:buFont typeface="Corbel"/>
              <a:buNone/>
              <a:defRPr sz="1400"/>
            </a:lvl2pPr>
            <a:lvl3pPr marL="1371600" lvl="2" indent="-228600" algn="l">
              <a:lnSpc>
                <a:spcPct val="100000"/>
              </a:lnSpc>
              <a:spcBef>
                <a:spcPts val="0"/>
              </a:spcBef>
              <a:spcAft>
                <a:spcPts val="0"/>
              </a:spcAft>
              <a:buClr>
                <a:srgbClr val="000000"/>
              </a:buClr>
              <a:buSzPts val="1400"/>
              <a:buFont typeface="Corbel"/>
              <a:buNone/>
              <a:defRPr sz="1400"/>
            </a:lvl3pPr>
            <a:lvl4pPr marL="1828800" lvl="3" indent="-228600" algn="l">
              <a:lnSpc>
                <a:spcPct val="100000"/>
              </a:lnSpc>
              <a:spcBef>
                <a:spcPts val="0"/>
              </a:spcBef>
              <a:spcAft>
                <a:spcPts val="0"/>
              </a:spcAft>
              <a:buClr>
                <a:srgbClr val="000000"/>
              </a:buClr>
              <a:buSzPts val="1400"/>
              <a:buFont typeface="Corbel"/>
              <a:buNone/>
              <a:defRPr sz="1400"/>
            </a:lvl4pPr>
            <a:lvl5pPr marL="2286000" lvl="4" indent="-228600" algn="l">
              <a:lnSpc>
                <a:spcPct val="100000"/>
              </a:lnSpc>
              <a:spcBef>
                <a:spcPts val="0"/>
              </a:spcBef>
              <a:spcAft>
                <a:spcPts val="0"/>
              </a:spcAft>
              <a:buClr>
                <a:srgbClr val="000000"/>
              </a:buClr>
              <a:buSzPts val="1400"/>
              <a:buFont typeface="Corbel"/>
              <a:buNone/>
              <a:defRPr sz="1400"/>
            </a:lvl5pPr>
            <a:lvl6pPr marL="2743200" lvl="5" indent="-431800" algn="l">
              <a:lnSpc>
                <a:spcPct val="100000"/>
              </a:lnSpc>
              <a:spcBef>
                <a:spcPts val="0"/>
              </a:spcBef>
              <a:spcAft>
                <a:spcPts val="0"/>
              </a:spcAft>
              <a:buSzPts val="3200"/>
              <a:buChar char="⚫"/>
              <a:defRPr/>
            </a:lvl6pPr>
            <a:lvl7pPr marL="3200400" lvl="6" indent="-431800" algn="l">
              <a:lnSpc>
                <a:spcPct val="100000"/>
              </a:lnSpc>
              <a:spcBef>
                <a:spcPts val="0"/>
              </a:spcBef>
              <a:spcAft>
                <a:spcPts val="0"/>
              </a:spcAft>
              <a:buSzPts val="3200"/>
              <a:buChar char="⚫"/>
              <a:defRPr/>
            </a:lvl7pPr>
            <a:lvl8pPr marL="3657600" lvl="7" indent="-431800" algn="l">
              <a:lnSpc>
                <a:spcPct val="100000"/>
              </a:lnSpc>
              <a:spcBef>
                <a:spcPts val="0"/>
              </a:spcBef>
              <a:spcAft>
                <a:spcPts val="0"/>
              </a:spcAft>
              <a:buSzPts val="3200"/>
              <a:buChar char="⚫"/>
              <a:defRPr/>
            </a:lvl8pPr>
            <a:lvl9pPr marL="4114800" lvl="8" indent="-431800" algn="l">
              <a:lnSpc>
                <a:spcPct val="100000"/>
              </a:lnSpc>
              <a:spcBef>
                <a:spcPts val="0"/>
              </a:spcBef>
              <a:spcAft>
                <a:spcPts val="0"/>
              </a:spcAft>
              <a:buSzPts val="3200"/>
              <a:buChar char="⚫"/>
              <a:defRPr/>
            </a:lvl9pPr>
          </a:lstStyle>
          <a:p>
            <a:endParaRPr/>
          </a:p>
        </p:txBody>
      </p:sp>
      <p:sp>
        <p:nvSpPr>
          <p:cNvPr id="60" name="Google Shape;60;p11"/>
          <p:cNvSpPr/>
          <p:nvPr/>
        </p:nvSpPr>
        <p:spPr>
          <a:xfrm>
            <a:off x="2855736" y="0"/>
            <a:ext cx="45721" cy="6858000"/>
          </a:xfrm>
          <a:prstGeom prst="rect">
            <a:avLst/>
          </a:prstGeom>
          <a:solidFill>
            <a:srgbClr val="FFFFFF"/>
          </a:solidFill>
          <a:ln>
            <a:noFill/>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1400"/>
              <a:buFont typeface="Corbel"/>
              <a:buNone/>
            </a:pPr>
            <a:endParaRPr sz="1400" b="0" i="0" u="none" strike="noStrike" cap="none">
              <a:solidFill>
                <a:srgbClr val="000000"/>
              </a:solidFill>
              <a:latin typeface="Arial"/>
              <a:ea typeface="Arial"/>
              <a:cs typeface="Arial"/>
              <a:sym typeface="Arial"/>
            </a:endParaRPr>
          </a:p>
        </p:txBody>
      </p:sp>
      <p:sp>
        <p:nvSpPr>
          <p:cNvPr id="61" name="Google Shape;61;p11"/>
          <p:cNvSpPr/>
          <p:nvPr/>
        </p:nvSpPr>
        <p:spPr>
          <a:xfrm>
            <a:off x="2855736" y="0"/>
            <a:ext cx="45721" cy="6858000"/>
          </a:xfrm>
          <a:prstGeom prst="rect">
            <a:avLst/>
          </a:prstGeom>
          <a:solidFill>
            <a:srgbClr val="FFFFFF"/>
          </a:solidFill>
          <a:ln>
            <a:noFill/>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1400"/>
              <a:buFont typeface="Corbel"/>
              <a:buNone/>
            </a:pPr>
            <a:endParaRPr sz="1400" b="0" i="0" u="none" strike="noStrike" cap="none">
              <a:solidFill>
                <a:srgbClr val="000000"/>
              </a:solidFill>
              <a:latin typeface="Arial"/>
              <a:ea typeface="Arial"/>
              <a:cs typeface="Arial"/>
              <a:sym typeface="Arial"/>
            </a:endParaRPr>
          </a:p>
        </p:txBody>
      </p:sp>
      <p:sp>
        <p:nvSpPr>
          <p:cNvPr id="62" name="Google Shape;62;p11"/>
          <p:cNvSpPr txBox="1">
            <a:spLocks noGrp="1"/>
          </p:cNvSpPr>
          <p:nvPr>
            <p:ph type="sldNum" idx="12"/>
          </p:nvPr>
        </p:nvSpPr>
        <p:spPr>
          <a:xfrm>
            <a:off x="8908092" y="1193800"/>
            <a:ext cx="165101" cy="177801"/>
          </a:xfrm>
          <a:prstGeom prst="rect">
            <a:avLst/>
          </a:prstGeom>
          <a:noFill/>
          <a:ln>
            <a:noFill/>
          </a:ln>
        </p:spPr>
        <p:txBody>
          <a:bodyPr spcFirstLastPara="1" wrap="square" lIns="0" tIns="0" rIns="0" bIns="0" anchor="b" anchorCtr="0">
            <a:noAutofit/>
          </a:bodyPr>
          <a:lstStyle>
            <a:lvl1pPr marL="0" lvl="0" indent="0" algn="r">
              <a:lnSpc>
                <a:spcPct val="100000"/>
              </a:lnSpc>
              <a:spcBef>
                <a:spcPts val="0"/>
              </a:spcBef>
              <a:spcAft>
                <a:spcPts val="0"/>
              </a:spcAft>
              <a:buClr>
                <a:srgbClr val="414141"/>
              </a:buClr>
              <a:buSzPts val="1200"/>
              <a:buFont typeface="Corbel"/>
              <a:buNone/>
              <a:defRPr/>
            </a:lvl1pPr>
            <a:lvl2pPr marL="0" lvl="1" indent="0" algn="r">
              <a:lnSpc>
                <a:spcPct val="100000"/>
              </a:lnSpc>
              <a:spcBef>
                <a:spcPts val="0"/>
              </a:spcBef>
              <a:spcAft>
                <a:spcPts val="0"/>
              </a:spcAft>
              <a:buClr>
                <a:srgbClr val="414141"/>
              </a:buClr>
              <a:buSzPts val="1200"/>
              <a:buFont typeface="Corbel"/>
              <a:buNone/>
              <a:defRPr/>
            </a:lvl2pPr>
            <a:lvl3pPr marL="0" lvl="2" indent="0" algn="r">
              <a:lnSpc>
                <a:spcPct val="100000"/>
              </a:lnSpc>
              <a:spcBef>
                <a:spcPts val="0"/>
              </a:spcBef>
              <a:spcAft>
                <a:spcPts val="0"/>
              </a:spcAft>
              <a:buClr>
                <a:srgbClr val="414141"/>
              </a:buClr>
              <a:buSzPts val="1200"/>
              <a:buFont typeface="Corbel"/>
              <a:buNone/>
              <a:defRPr/>
            </a:lvl3pPr>
            <a:lvl4pPr marL="0" lvl="3" indent="0" algn="r">
              <a:lnSpc>
                <a:spcPct val="100000"/>
              </a:lnSpc>
              <a:spcBef>
                <a:spcPts val="0"/>
              </a:spcBef>
              <a:spcAft>
                <a:spcPts val="0"/>
              </a:spcAft>
              <a:buClr>
                <a:srgbClr val="414141"/>
              </a:buClr>
              <a:buSzPts val="1200"/>
              <a:buFont typeface="Corbel"/>
              <a:buNone/>
              <a:defRPr/>
            </a:lvl4pPr>
            <a:lvl5pPr marL="0" lvl="4" indent="0" algn="r">
              <a:lnSpc>
                <a:spcPct val="100000"/>
              </a:lnSpc>
              <a:spcBef>
                <a:spcPts val="0"/>
              </a:spcBef>
              <a:spcAft>
                <a:spcPts val="0"/>
              </a:spcAft>
              <a:buClr>
                <a:srgbClr val="414141"/>
              </a:buClr>
              <a:buSzPts val="1200"/>
              <a:buFont typeface="Corbel"/>
              <a:buNone/>
              <a:defRPr/>
            </a:lvl5pPr>
            <a:lvl6pPr marL="0" lvl="5" indent="0" algn="r">
              <a:lnSpc>
                <a:spcPct val="100000"/>
              </a:lnSpc>
              <a:spcBef>
                <a:spcPts val="0"/>
              </a:spcBef>
              <a:spcAft>
                <a:spcPts val="0"/>
              </a:spcAft>
              <a:buClr>
                <a:srgbClr val="414141"/>
              </a:buClr>
              <a:buSzPts val="1200"/>
              <a:buFont typeface="Corbel"/>
              <a:buNone/>
              <a:defRPr/>
            </a:lvl6pPr>
            <a:lvl7pPr marL="0" lvl="6" indent="0" algn="r">
              <a:lnSpc>
                <a:spcPct val="100000"/>
              </a:lnSpc>
              <a:spcBef>
                <a:spcPts val="0"/>
              </a:spcBef>
              <a:spcAft>
                <a:spcPts val="0"/>
              </a:spcAft>
              <a:buClr>
                <a:srgbClr val="414141"/>
              </a:buClr>
              <a:buSzPts val="1200"/>
              <a:buFont typeface="Corbel"/>
              <a:buNone/>
              <a:defRPr/>
            </a:lvl7pPr>
            <a:lvl8pPr marL="0" lvl="7" indent="0" algn="r">
              <a:lnSpc>
                <a:spcPct val="100000"/>
              </a:lnSpc>
              <a:spcBef>
                <a:spcPts val="0"/>
              </a:spcBef>
              <a:spcAft>
                <a:spcPts val="0"/>
              </a:spcAft>
              <a:buClr>
                <a:srgbClr val="414141"/>
              </a:buClr>
              <a:buSzPts val="1200"/>
              <a:buFont typeface="Corbel"/>
              <a:buNone/>
              <a:defRPr/>
            </a:lvl8pPr>
            <a:lvl9pPr marL="0" lvl="8" indent="0" algn="r">
              <a:lnSpc>
                <a:spcPct val="100000"/>
              </a:lnSpc>
              <a:spcBef>
                <a:spcPts val="0"/>
              </a:spcBef>
              <a:spcAft>
                <a:spcPts val="0"/>
              </a:spcAft>
              <a:buClr>
                <a:srgbClr val="414141"/>
              </a:buClr>
              <a:buSzPts val="1200"/>
              <a:buFont typeface="Corbel"/>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VERTICAL_TITLE_AND_VERTICAL_TEXT" type="vertTitleAndTx">
  <p:cSld name="VERTICAL_TITLE_AND_VERTICAL_TEXT">
    <p:spTree>
      <p:nvGrpSpPr>
        <p:cNvPr id="1" name="Shape 63"/>
        <p:cNvGrpSpPr/>
        <p:nvPr/>
      </p:nvGrpSpPr>
      <p:grpSpPr>
        <a:xfrm>
          <a:off x="0" y="0"/>
          <a:ext cx="0" cy="0"/>
          <a:chOff x="0" y="0"/>
          <a:chExt cx="0" cy="0"/>
        </a:xfrm>
      </p:grpSpPr>
      <p:sp>
        <p:nvSpPr>
          <p:cNvPr id="64" name="Google Shape;64;p12"/>
          <p:cNvSpPr/>
          <p:nvPr/>
        </p:nvSpPr>
        <p:spPr>
          <a:xfrm>
            <a:off x="6598919" y="0"/>
            <a:ext cx="45721" cy="6858000"/>
          </a:xfrm>
          <a:prstGeom prst="rect">
            <a:avLst/>
          </a:prstGeom>
          <a:solidFill>
            <a:srgbClr val="FFFFFF"/>
          </a:solidFill>
          <a:ln>
            <a:noFill/>
          </a:ln>
          <a:effectLst>
            <a:outerShdw blurRad="38100" dist="10160" dir="10800000" rotWithShape="0">
              <a:srgbClr val="000000">
                <a:alpha val="60000"/>
              </a:srgbClr>
            </a:outerShdw>
          </a:effectLst>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1400"/>
              <a:buFont typeface="Corbel"/>
              <a:buNone/>
            </a:pPr>
            <a:endParaRPr sz="1400" b="0" i="0" u="none" strike="noStrike" cap="none">
              <a:solidFill>
                <a:srgbClr val="000000"/>
              </a:solidFill>
              <a:latin typeface="Arial"/>
              <a:ea typeface="Arial"/>
              <a:cs typeface="Arial"/>
              <a:sym typeface="Arial"/>
            </a:endParaRPr>
          </a:p>
        </p:txBody>
      </p:sp>
      <p:sp>
        <p:nvSpPr>
          <p:cNvPr id="65" name="Google Shape;65;p12"/>
          <p:cNvSpPr/>
          <p:nvPr/>
        </p:nvSpPr>
        <p:spPr>
          <a:xfrm>
            <a:off x="6647687" y="0"/>
            <a:ext cx="2514602" cy="6858000"/>
          </a:xfrm>
          <a:prstGeom prst="rect">
            <a:avLst/>
          </a:prstGeom>
          <a:solidFill>
            <a:srgbClr val="000000"/>
          </a:solidFill>
          <a:ln>
            <a:noFill/>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1400"/>
              <a:buFont typeface="Corbel"/>
              <a:buNone/>
            </a:pPr>
            <a:endParaRPr sz="1400" b="0" i="0" u="none" strike="noStrike" cap="none">
              <a:solidFill>
                <a:srgbClr val="000000"/>
              </a:solidFill>
              <a:latin typeface="Arial"/>
              <a:ea typeface="Arial"/>
              <a:cs typeface="Arial"/>
              <a:sym typeface="Arial"/>
            </a:endParaRPr>
          </a:p>
        </p:txBody>
      </p:sp>
      <p:sp>
        <p:nvSpPr>
          <p:cNvPr id="66" name="Google Shape;66;p12"/>
          <p:cNvSpPr txBox="1">
            <a:spLocks noGrp="1"/>
          </p:cNvSpPr>
          <p:nvPr>
            <p:ph type="title"/>
          </p:nvPr>
        </p:nvSpPr>
        <p:spPr>
          <a:xfrm rot="5400000">
            <a:off x="4808537" y="2247902"/>
            <a:ext cx="5851526" cy="1905001"/>
          </a:xfrm>
          <a:prstGeom prst="rect">
            <a:avLst/>
          </a:prstGeom>
          <a:noFill/>
          <a:ln>
            <a:noFill/>
          </a:ln>
        </p:spPr>
        <p:txBody>
          <a:bodyPr spcFirstLastPara="1" wrap="square" lIns="91400" tIns="91400" rIns="91400" bIns="91400" anchor="ctr" anchorCtr="0">
            <a:noAutofit/>
          </a:bodyPr>
          <a:lstStyle>
            <a:lvl1pPr lvl="0" algn="l">
              <a:lnSpc>
                <a:spcPct val="100000"/>
              </a:lnSpc>
              <a:spcBef>
                <a:spcPts val="0"/>
              </a:spcBef>
              <a:spcAft>
                <a:spcPts val="0"/>
              </a:spcAft>
              <a:buClr>
                <a:srgbClr val="FFC700"/>
              </a:buClr>
              <a:buSzPts val="1800"/>
              <a:buNone/>
              <a:defRPr/>
            </a:lvl1pPr>
            <a:lvl2pPr lvl="1" algn="l">
              <a:lnSpc>
                <a:spcPct val="100000"/>
              </a:lnSpc>
              <a:spcBef>
                <a:spcPts val="0"/>
              </a:spcBef>
              <a:spcAft>
                <a:spcPts val="0"/>
              </a:spcAft>
              <a:buClr>
                <a:srgbClr val="FFC700"/>
              </a:buClr>
              <a:buSzPts val="1800"/>
              <a:buNone/>
              <a:defRPr/>
            </a:lvl2pPr>
            <a:lvl3pPr lvl="2" algn="l">
              <a:lnSpc>
                <a:spcPct val="100000"/>
              </a:lnSpc>
              <a:spcBef>
                <a:spcPts val="0"/>
              </a:spcBef>
              <a:spcAft>
                <a:spcPts val="0"/>
              </a:spcAft>
              <a:buClr>
                <a:srgbClr val="FFC700"/>
              </a:buClr>
              <a:buSzPts val="1800"/>
              <a:buNone/>
              <a:defRPr/>
            </a:lvl3pPr>
            <a:lvl4pPr lvl="3" algn="l">
              <a:lnSpc>
                <a:spcPct val="100000"/>
              </a:lnSpc>
              <a:spcBef>
                <a:spcPts val="0"/>
              </a:spcBef>
              <a:spcAft>
                <a:spcPts val="0"/>
              </a:spcAft>
              <a:buClr>
                <a:srgbClr val="FFC700"/>
              </a:buClr>
              <a:buSzPts val="1800"/>
              <a:buNone/>
              <a:defRPr/>
            </a:lvl4pPr>
            <a:lvl5pPr lvl="4" algn="l">
              <a:lnSpc>
                <a:spcPct val="100000"/>
              </a:lnSpc>
              <a:spcBef>
                <a:spcPts val="0"/>
              </a:spcBef>
              <a:spcAft>
                <a:spcPts val="0"/>
              </a:spcAft>
              <a:buClr>
                <a:srgbClr val="FFC700"/>
              </a:buClr>
              <a:buSzPts val="1800"/>
              <a:buNone/>
              <a:defRPr/>
            </a:lvl5pPr>
            <a:lvl6pPr lvl="5" algn="l">
              <a:lnSpc>
                <a:spcPct val="100000"/>
              </a:lnSpc>
              <a:spcBef>
                <a:spcPts val="0"/>
              </a:spcBef>
              <a:spcAft>
                <a:spcPts val="0"/>
              </a:spcAft>
              <a:buClr>
                <a:srgbClr val="FFC700"/>
              </a:buClr>
              <a:buSzPts val="1800"/>
              <a:buNone/>
              <a:defRPr/>
            </a:lvl6pPr>
            <a:lvl7pPr lvl="6" algn="l">
              <a:lnSpc>
                <a:spcPct val="100000"/>
              </a:lnSpc>
              <a:spcBef>
                <a:spcPts val="0"/>
              </a:spcBef>
              <a:spcAft>
                <a:spcPts val="0"/>
              </a:spcAft>
              <a:buClr>
                <a:srgbClr val="FFC700"/>
              </a:buClr>
              <a:buSzPts val="1800"/>
              <a:buNone/>
              <a:defRPr/>
            </a:lvl7pPr>
            <a:lvl8pPr lvl="7" algn="l">
              <a:lnSpc>
                <a:spcPct val="100000"/>
              </a:lnSpc>
              <a:spcBef>
                <a:spcPts val="0"/>
              </a:spcBef>
              <a:spcAft>
                <a:spcPts val="0"/>
              </a:spcAft>
              <a:buClr>
                <a:srgbClr val="FFC700"/>
              </a:buClr>
              <a:buSzPts val="1800"/>
              <a:buNone/>
              <a:defRPr/>
            </a:lvl8pPr>
            <a:lvl9pPr lvl="8" algn="l">
              <a:lnSpc>
                <a:spcPct val="100000"/>
              </a:lnSpc>
              <a:spcBef>
                <a:spcPts val="0"/>
              </a:spcBef>
              <a:spcAft>
                <a:spcPts val="0"/>
              </a:spcAft>
              <a:buClr>
                <a:srgbClr val="FFC700"/>
              </a:buClr>
              <a:buSzPts val="1800"/>
              <a:buNone/>
              <a:defRPr/>
            </a:lvl9pPr>
          </a:lstStyle>
          <a:p>
            <a:endParaRPr/>
          </a:p>
        </p:txBody>
      </p:sp>
      <p:sp>
        <p:nvSpPr>
          <p:cNvPr id="67" name="Google Shape;67;p12"/>
          <p:cNvSpPr txBox="1">
            <a:spLocks noGrp="1"/>
          </p:cNvSpPr>
          <p:nvPr>
            <p:ph type="body" idx="1"/>
          </p:nvPr>
        </p:nvSpPr>
        <p:spPr>
          <a:xfrm rot="5400000">
            <a:off x="541337" y="220663"/>
            <a:ext cx="5851526" cy="6019801"/>
          </a:xfrm>
          <a:prstGeom prst="rect">
            <a:avLst/>
          </a:prstGeom>
          <a:noFill/>
          <a:ln>
            <a:noFill/>
          </a:ln>
        </p:spPr>
        <p:txBody>
          <a:bodyPr spcFirstLastPara="1" wrap="square" lIns="91400" tIns="91400" rIns="91400" bIns="91400" anchor="t" anchorCtr="0">
            <a:noAutofit/>
          </a:bodyPr>
          <a:lstStyle>
            <a:lvl1pPr marL="457200" lvl="0" indent="-431800" algn="l">
              <a:lnSpc>
                <a:spcPct val="100000"/>
              </a:lnSpc>
              <a:spcBef>
                <a:spcPts val="0"/>
              </a:spcBef>
              <a:spcAft>
                <a:spcPts val="0"/>
              </a:spcAft>
              <a:buSzPts val="3200"/>
              <a:buChar char="◼"/>
              <a:defRPr/>
            </a:lvl1pPr>
            <a:lvl2pPr marL="914400" lvl="1" indent="-431800" algn="l">
              <a:lnSpc>
                <a:spcPct val="100000"/>
              </a:lnSpc>
              <a:spcBef>
                <a:spcPts val="0"/>
              </a:spcBef>
              <a:spcAft>
                <a:spcPts val="0"/>
              </a:spcAft>
              <a:buSzPts val="3200"/>
              <a:buChar char="▪"/>
              <a:defRPr/>
            </a:lvl2pPr>
            <a:lvl3pPr marL="1371600" lvl="2" indent="-431800" algn="l">
              <a:lnSpc>
                <a:spcPct val="100000"/>
              </a:lnSpc>
              <a:spcBef>
                <a:spcPts val="0"/>
              </a:spcBef>
              <a:spcAft>
                <a:spcPts val="0"/>
              </a:spcAft>
              <a:buSzPts val="3200"/>
              <a:buChar char="▪"/>
              <a:defRPr/>
            </a:lvl3pPr>
            <a:lvl4pPr marL="1828800" lvl="3" indent="-431800" algn="l">
              <a:lnSpc>
                <a:spcPct val="100000"/>
              </a:lnSpc>
              <a:spcBef>
                <a:spcPts val="0"/>
              </a:spcBef>
              <a:spcAft>
                <a:spcPts val="0"/>
              </a:spcAft>
              <a:buSzPts val="3200"/>
              <a:buChar char="▪"/>
              <a:defRPr/>
            </a:lvl4pPr>
            <a:lvl5pPr marL="2286000" lvl="4" indent="-431800" algn="l">
              <a:lnSpc>
                <a:spcPct val="100000"/>
              </a:lnSpc>
              <a:spcBef>
                <a:spcPts val="0"/>
              </a:spcBef>
              <a:spcAft>
                <a:spcPts val="0"/>
              </a:spcAft>
              <a:buSzPts val="3200"/>
              <a:buChar char="•"/>
              <a:defRPr/>
            </a:lvl5pPr>
            <a:lvl6pPr marL="2743200" lvl="5" indent="-431800" algn="l">
              <a:lnSpc>
                <a:spcPct val="100000"/>
              </a:lnSpc>
              <a:spcBef>
                <a:spcPts val="0"/>
              </a:spcBef>
              <a:spcAft>
                <a:spcPts val="0"/>
              </a:spcAft>
              <a:buSzPts val="3200"/>
              <a:buChar char="⚫"/>
              <a:defRPr/>
            </a:lvl6pPr>
            <a:lvl7pPr marL="3200400" lvl="6" indent="-431800" algn="l">
              <a:lnSpc>
                <a:spcPct val="100000"/>
              </a:lnSpc>
              <a:spcBef>
                <a:spcPts val="0"/>
              </a:spcBef>
              <a:spcAft>
                <a:spcPts val="0"/>
              </a:spcAft>
              <a:buSzPts val="3200"/>
              <a:buChar char="⚫"/>
              <a:defRPr/>
            </a:lvl7pPr>
            <a:lvl8pPr marL="3657600" lvl="7" indent="-431800" algn="l">
              <a:lnSpc>
                <a:spcPct val="100000"/>
              </a:lnSpc>
              <a:spcBef>
                <a:spcPts val="0"/>
              </a:spcBef>
              <a:spcAft>
                <a:spcPts val="0"/>
              </a:spcAft>
              <a:buSzPts val="3200"/>
              <a:buChar char="⚫"/>
              <a:defRPr/>
            </a:lvl8pPr>
            <a:lvl9pPr marL="4114800" lvl="8" indent="-431800" algn="l">
              <a:lnSpc>
                <a:spcPct val="100000"/>
              </a:lnSpc>
              <a:spcBef>
                <a:spcPts val="0"/>
              </a:spcBef>
              <a:spcAft>
                <a:spcPts val="0"/>
              </a:spcAft>
              <a:buSzPts val="3200"/>
              <a:buChar char="⚫"/>
              <a:defRPr/>
            </a:lvl9pPr>
          </a:lstStyle>
          <a:p>
            <a:endParaRPr/>
          </a:p>
        </p:txBody>
      </p:sp>
      <p:sp>
        <p:nvSpPr>
          <p:cNvPr id="68" name="Google Shape;68;p12"/>
          <p:cNvSpPr txBox="1">
            <a:spLocks noGrp="1"/>
          </p:cNvSpPr>
          <p:nvPr>
            <p:ph type="sldNum" idx="12"/>
          </p:nvPr>
        </p:nvSpPr>
        <p:spPr>
          <a:xfrm>
            <a:off x="8773160" y="6573518"/>
            <a:ext cx="165101" cy="177801"/>
          </a:xfrm>
          <a:prstGeom prst="rect">
            <a:avLst/>
          </a:prstGeom>
          <a:noFill/>
          <a:ln>
            <a:noFill/>
          </a:ln>
        </p:spPr>
        <p:txBody>
          <a:bodyPr spcFirstLastPara="1" wrap="square" lIns="0" tIns="0" rIns="0" bIns="0" anchor="b" anchorCtr="0">
            <a:noAutofit/>
          </a:bodyPr>
          <a:lstStyle>
            <a:lvl1pPr marL="0" lvl="0" indent="0" algn="r">
              <a:lnSpc>
                <a:spcPct val="100000"/>
              </a:lnSpc>
              <a:spcBef>
                <a:spcPts val="0"/>
              </a:spcBef>
              <a:spcAft>
                <a:spcPts val="0"/>
              </a:spcAft>
              <a:buClr>
                <a:srgbClr val="414141"/>
              </a:buClr>
              <a:buSzPts val="1200"/>
              <a:buFont typeface="Corbel"/>
              <a:buNone/>
              <a:defRPr/>
            </a:lvl1pPr>
            <a:lvl2pPr marL="0" lvl="1" indent="0" algn="r">
              <a:lnSpc>
                <a:spcPct val="100000"/>
              </a:lnSpc>
              <a:spcBef>
                <a:spcPts val="0"/>
              </a:spcBef>
              <a:spcAft>
                <a:spcPts val="0"/>
              </a:spcAft>
              <a:buClr>
                <a:srgbClr val="414141"/>
              </a:buClr>
              <a:buSzPts val="1200"/>
              <a:buFont typeface="Corbel"/>
              <a:buNone/>
              <a:defRPr/>
            </a:lvl2pPr>
            <a:lvl3pPr marL="0" lvl="2" indent="0" algn="r">
              <a:lnSpc>
                <a:spcPct val="100000"/>
              </a:lnSpc>
              <a:spcBef>
                <a:spcPts val="0"/>
              </a:spcBef>
              <a:spcAft>
                <a:spcPts val="0"/>
              </a:spcAft>
              <a:buClr>
                <a:srgbClr val="414141"/>
              </a:buClr>
              <a:buSzPts val="1200"/>
              <a:buFont typeface="Corbel"/>
              <a:buNone/>
              <a:defRPr/>
            </a:lvl3pPr>
            <a:lvl4pPr marL="0" lvl="3" indent="0" algn="r">
              <a:lnSpc>
                <a:spcPct val="100000"/>
              </a:lnSpc>
              <a:spcBef>
                <a:spcPts val="0"/>
              </a:spcBef>
              <a:spcAft>
                <a:spcPts val="0"/>
              </a:spcAft>
              <a:buClr>
                <a:srgbClr val="414141"/>
              </a:buClr>
              <a:buSzPts val="1200"/>
              <a:buFont typeface="Corbel"/>
              <a:buNone/>
              <a:defRPr/>
            </a:lvl4pPr>
            <a:lvl5pPr marL="0" lvl="4" indent="0" algn="r">
              <a:lnSpc>
                <a:spcPct val="100000"/>
              </a:lnSpc>
              <a:spcBef>
                <a:spcPts val="0"/>
              </a:spcBef>
              <a:spcAft>
                <a:spcPts val="0"/>
              </a:spcAft>
              <a:buClr>
                <a:srgbClr val="414141"/>
              </a:buClr>
              <a:buSzPts val="1200"/>
              <a:buFont typeface="Corbel"/>
              <a:buNone/>
              <a:defRPr/>
            </a:lvl5pPr>
            <a:lvl6pPr marL="0" lvl="5" indent="0" algn="r">
              <a:lnSpc>
                <a:spcPct val="100000"/>
              </a:lnSpc>
              <a:spcBef>
                <a:spcPts val="0"/>
              </a:spcBef>
              <a:spcAft>
                <a:spcPts val="0"/>
              </a:spcAft>
              <a:buClr>
                <a:srgbClr val="414141"/>
              </a:buClr>
              <a:buSzPts val="1200"/>
              <a:buFont typeface="Corbel"/>
              <a:buNone/>
              <a:defRPr/>
            </a:lvl6pPr>
            <a:lvl7pPr marL="0" lvl="6" indent="0" algn="r">
              <a:lnSpc>
                <a:spcPct val="100000"/>
              </a:lnSpc>
              <a:spcBef>
                <a:spcPts val="0"/>
              </a:spcBef>
              <a:spcAft>
                <a:spcPts val="0"/>
              </a:spcAft>
              <a:buClr>
                <a:srgbClr val="414141"/>
              </a:buClr>
              <a:buSzPts val="1200"/>
              <a:buFont typeface="Corbel"/>
              <a:buNone/>
              <a:defRPr/>
            </a:lvl7pPr>
            <a:lvl8pPr marL="0" lvl="7" indent="0" algn="r">
              <a:lnSpc>
                <a:spcPct val="100000"/>
              </a:lnSpc>
              <a:spcBef>
                <a:spcPts val="0"/>
              </a:spcBef>
              <a:spcAft>
                <a:spcPts val="0"/>
              </a:spcAft>
              <a:buClr>
                <a:srgbClr val="414141"/>
              </a:buClr>
              <a:buSzPts val="1200"/>
              <a:buFont typeface="Corbel"/>
              <a:buNone/>
              <a:defRPr/>
            </a:lvl8pPr>
            <a:lvl9pPr marL="0" lvl="8" indent="0" algn="r">
              <a:lnSpc>
                <a:spcPct val="100000"/>
              </a:lnSpc>
              <a:spcBef>
                <a:spcPts val="0"/>
              </a:spcBef>
              <a:spcAft>
                <a:spcPts val="0"/>
              </a:spcAft>
              <a:buClr>
                <a:srgbClr val="414141"/>
              </a:buClr>
              <a:buSzPts val="1200"/>
              <a:buFont typeface="Corbel"/>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VERTICAL_TEXT" type="tx">
  <p:cSld name="TITLE_AND_BODY">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457200" y="152400"/>
            <a:ext cx="8229600" cy="1251063"/>
          </a:xfrm>
          <a:prstGeom prst="rect">
            <a:avLst/>
          </a:prstGeom>
          <a:noFill/>
          <a:ln>
            <a:noFill/>
          </a:ln>
        </p:spPr>
        <p:txBody>
          <a:bodyPr spcFirstLastPara="1" wrap="square" lIns="91400" tIns="91400" rIns="91400" bIns="91400" anchor="ctr" anchorCtr="0">
            <a:noAutofit/>
          </a:bodyPr>
          <a:lstStyle>
            <a:lvl1pPr lvl="0" algn="l">
              <a:lnSpc>
                <a:spcPct val="100000"/>
              </a:lnSpc>
              <a:spcBef>
                <a:spcPts val="0"/>
              </a:spcBef>
              <a:spcAft>
                <a:spcPts val="0"/>
              </a:spcAft>
              <a:buClr>
                <a:srgbClr val="FFC700"/>
              </a:buClr>
              <a:buSzPts val="1800"/>
              <a:buNone/>
              <a:defRPr/>
            </a:lvl1pPr>
            <a:lvl2pPr lvl="1" algn="l">
              <a:lnSpc>
                <a:spcPct val="100000"/>
              </a:lnSpc>
              <a:spcBef>
                <a:spcPts val="0"/>
              </a:spcBef>
              <a:spcAft>
                <a:spcPts val="0"/>
              </a:spcAft>
              <a:buClr>
                <a:srgbClr val="FFC700"/>
              </a:buClr>
              <a:buSzPts val="1800"/>
              <a:buNone/>
              <a:defRPr/>
            </a:lvl2pPr>
            <a:lvl3pPr lvl="2" algn="l">
              <a:lnSpc>
                <a:spcPct val="100000"/>
              </a:lnSpc>
              <a:spcBef>
                <a:spcPts val="0"/>
              </a:spcBef>
              <a:spcAft>
                <a:spcPts val="0"/>
              </a:spcAft>
              <a:buClr>
                <a:srgbClr val="FFC700"/>
              </a:buClr>
              <a:buSzPts val="1800"/>
              <a:buNone/>
              <a:defRPr/>
            </a:lvl3pPr>
            <a:lvl4pPr lvl="3" algn="l">
              <a:lnSpc>
                <a:spcPct val="100000"/>
              </a:lnSpc>
              <a:spcBef>
                <a:spcPts val="0"/>
              </a:spcBef>
              <a:spcAft>
                <a:spcPts val="0"/>
              </a:spcAft>
              <a:buClr>
                <a:srgbClr val="FFC700"/>
              </a:buClr>
              <a:buSzPts val="1800"/>
              <a:buNone/>
              <a:defRPr/>
            </a:lvl4pPr>
            <a:lvl5pPr lvl="4" algn="l">
              <a:lnSpc>
                <a:spcPct val="100000"/>
              </a:lnSpc>
              <a:spcBef>
                <a:spcPts val="0"/>
              </a:spcBef>
              <a:spcAft>
                <a:spcPts val="0"/>
              </a:spcAft>
              <a:buClr>
                <a:srgbClr val="FFC700"/>
              </a:buClr>
              <a:buSzPts val="1800"/>
              <a:buNone/>
              <a:defRPr/>
            </a:lvl5pPr>
            <a:lvl6pPr lvl="5" algn="l">
              <a:lnSpc>
                <a:spcPct val="100000"/>
              </a:lnSpc>
              <a:spcBef>
                <a:spcPts val="0"/>
              </a:spcBef>
              <a:spcAft>
                <a:spcPts val="0"/>
              </a:spcAft>
              <a:buClr>
                <a:srgbClr val="FFC700"/>
              </a:buClr>
              <a:buSzPts val="1800"/>
              <a:buNone/>
              <a:defRPr/>
            </a:lvl6pPr>
            <a:lvl7pPr lvl="6" algn="l">
              <a:lnSpc>
                <a:spcPct val="100000"/>
              </a:lnSpc>
              <a:spcBef>
                <a:spcPts val="0"/>
              </a:spcBef>
              <a:spcAft>
                <a:spcPts val="0"/>
              </a:spcAft>
              <a:buClr>
                <a:srgbClr val="FFC700"/>
              </a:buClr>
              <a:buSzPts val="1800"/>
              <a:buNone/>
              <a:defRPr/>
            </a:lvl7pPr>
            <a:lvl8pPr lvl="7" algn="l">
              <a:lnSpc>
                <a:spcPct val="100000"/>
              </a:lnSpc>
              <a:spcBef>
                <a:spcPts val="0"/>
              </a:spcBef>
              <a:spcAft>
                <a:spcPts val="0"/>
              </a:spcAft>
              <a:buClr>
                <a:srgbClr val="FFC700"/>
              </a:buClr>
              <a:buSzPts val="1800"/>
              <a:buNone/>
              <a:defRPr/>
            </a:lvl8pPr>
            <a:lvl9pPr lvl="8" algn="l">
              <a:lnSpc>
                <a:spcPct val="100000"/>
              </a:lnSpc>
              <a:spcBef>
                <a:spcPts val="0"/>
              </a:spcBef>
              <a:spcAft>
                <a:spcPts val="0"/>
              </a:spcAft>
              <a:buClr>
                <a:srgbClr val="FFC700"/>
              </a:buClr>
              <a:buSzPts val="1800"/>
              <a:buNone/>
              <a:defRPr/>
            </a:lvl9pPr>
          </a:lstStyle>
          <a:p>
            <a:endParaRPr/>
          </a:p>
        </p:txBody>
      </p:sp>
      <p:sp>
        <p:nvSpPr>
          <p:cNvPr id="19" name="Google Shape;19;p3"/>
          <p:cNvSpPr txBox="1">
            <a:spLocks noGrp="1"/>
          </p:cNvSpPr>
          <p:nvPr>
            <p:ph type="body" idx="1"/>
          </p:nvPr>
        </p:nvSpPr>
        <p:spPr>
          <a:xfrm rot="5400000">
            <a:off x="2259195" y="-26806"/>
            <a:ext cx="4625610" cy="8229601"/>
          </a:xfrm>
          <a:prstGeom prst="rect">
            <a:avLst/>
          </a:prstGeom>
          <a:noFill/>
          <a:ln>
            <a:noFill/>
          </a:ln>
        </p:spPr>
        <p:txBody>
          <a:bodyPr spcFirstLastPara="1" wrap="square" lIns="91400" tIns="91400" rIns="91400" bIns="91400" anchor="t" anchorCtr="0">
            <a:noAutofit/>
          </a:bodyPr>
          <a:lstStyle>
            <a:lvl1pPr marL="457200" lvl="0" indent="-431800" algn="l">
              <a:lnSpc>
                <a:spcPct val="100000"/>
              </a:lnSpc>
              <a:spcBef>
                <a:spcPts val="0"/>
              </a:spcBef>
              <a:spcAft>
                <a:spcPts val="0"/>
              </a:spcAft>
              <a:buSzPts val="3200"/>
              <a:buChar char="◼"/>
              <a:defRPr/>
            </a:lvl1pPr>
            <a:lvl2pPr marL="914400" lvl="1" indent="-431800" algn="l">
              <a:lnSpc>
                <a:spcPct val="100000"/>
              </a:lnSpc>
              <a:spcBef>
                <a:spcPts val="0"/>
              </a:spcBef>
              <a:spcAft>
                <a:spcPts val="0"/>
              </a:spcAft>
              <a:buSzPts val="3200"/>
              <a:buChar char="▪"/>
              <a:defRPr/>
            </a:lvl2pPr>
            <a:lvl3pPr marL="1371600" lvl="2" indent="-431800" algn="l">
              <a:lnSpc>
                <a:spcPct val="100000"/>
              </a:lnSpc>
              <a:spcBef>
                <a:spcPts val="0"/>
              </a:spcBef>
              <a:spcAft>
                <a:spcPts val="0"/>
              </a:spcAft>
              <a:buSzPts val="3200"/>
              <a:buChar char="▪"/>
              <a:defRPr/>
            </a:lvl3pPr>
            <a:lvl4pPr marL="1828800" lvl="3" indent="-431800" algn="l">
              <a:lnSpc>
                <a:spcPct val="100000"/>
              </a:lnSpc>
              <a:spcBef>
                <a:spcPts val="0"/>
              </a:spcBef>
              <a:spcAft>
                <a:spcPts val="0"/>
              </a:spcAft>
              <a:buSzPts val="3200"/>
              <a:buChar char="▪"/>
              <a:defRPr/>
            </a:lvl4pPr>
            <a:lvl5pPr marL="2286000" lvl="4" indent="-431800" algn="l">
              <a:lnSpc>
                <a:spcPct val="100000"/>
              </a:lnSpc>
              <a:spcBef>
                <a:spcPts val="0"/>
              </a:spcBef>
              <a:spcAft>
                <a:spcPts val="0"/>
              </a:spcAft>
              <a:buSzPts val="3200"/>
              <a:buChar char="•"/>
              <a:defRPr/>
            </a:lvl5pPr>
            <a:lvl6pPr marL="2743200" lvl="5" indent="-431800" algn="l">
              <a:lnSpc>
                <a:spcPct val="100000"/>
              </a:lnSpc>
              <a:spcBef>
                <a:spcPts val="0"/>
              </a:spcBef>
              <a:spcAft>
                <a:spcPts val="0"/>
              </a:spcAft>
              <a:buSzPts val="3200"/>
              <a:buChar char="⚫"/>
              <a:defRPr/>
            </a:lvl6pPr>
            <a:lvl7pPr marL="3200400" lvl="6" indent="-431800" algn="l">
              <a:lnSpc>
                <a:spcPct val="100000"/>
              </a:lnSpc>
              <a:spcBef>
                <a:spcPts val="0"/>
              </a:spcBef>
              <a:spcAft>
                <a:spcPts val="0"/>
              </a:spcAft>
              <a:buSzPts val="3200"/>
              <a:buChar char="⚫"/>
              <a:defRPr/>
            </a:lvl7pPr>
            <a:lvl8pPr marL="3657600" lvl="7" indent="-431800" algn="l">
              <a:lnSpc>
                <a:spcPct val="100000"/>
              </a:lnSpc>
              <a:spcBef>
                <a:spcPts val="0"/>
              </a:spcBef>
              <a:spcAft>
                <a:spcPts val="0"/>
              </a:spcAft>
              <a:buSzPts val="3200"/>
              <a:buChar char="⚫"/>
              <a:defRPr/>
            </a:lvl8pPr>
            <a:lvl9pPr marL="4114800" lvl="8" indent="-431800" algn="l">
              <a:lnSpc>
                <a:spcPct val="100000"/>
              </a:lnSpc>
              <a:spcBef>
                <a:spcPts val="0"/>
              </a:spcBef>
              <a:spcAft>
                <a:spcPts val="0"/>
              </a:spcAft>
              <a:buSzPts val="3200"/>
              <a:buChar char="⚫"/>
              <a:defRPr/>
            </a:lvl9pPr>
          </a:lstStyle>
          <a:p>
            <a:endParaRPr/>
          </a:p>
        </p:txBody>
      </p:sp>
      <p:sp>
        <p:nvSpPr>
          <p:cNvPr id="20" name="Google Shape;20;p3"/>
          <p:cNvSpPr txBox="1">
            <a:spLocks noGrp="1"/>
          </p:cNvSpPr>
          <p:nvPr>
            <p:ph type="sldNum" idx="12"/>
          </p:nvPr>
        </p:nvSpPr>
        <p:spPr>
          <a:xfrm>
            <a:off x="8773160" y="6573518"/>
            <a:ext cx="165101" cy="177801"/>
          </a:xfrm>
          <a:prstGeom prst="rect">
            <a:avLst/>
          </a:prstGeom>
          <a:noFill/>
          <a:ln>
            <a:noFill/>
          </a:ln>
        </p:spPr>
        <p:txBody>
          <a:bodyPr spcFirstLastPara="1" wrap="square" lIns="0" tIns="0" rIns="0" bIns="0" anchor="b" anchorCtr="0">
            <a:noAutofit/>
          </a:bodyPr>
          <a:lstStyle>
            <a:lvl1pPr marL="0" lvl="0" indent="0" algn="r">
              <a:lnSpc>
                <a:spcPct val="100000"/>
              </a:lnSpc>
              <a:spcBef>
                <a:spcPts val="0"/>
              </a:spcBef>
              <a:spcAft>
                <a:spcPts val="0"/>
              </a:spcAft>
              <a:buClr>
                <a:srgbClr val="414141"/>
              </a:buClr>
              <a:buSzPts val="1200"/>
              <a:buFont typeface="Corbel"/>
              <a:buNone/>
              <a:defRPr/>
            </a:lvl1pPr>
            <a:lvl2pPr marL="0" lvl="1" indent="0" algn="r">
              <a:lnSpc>
                <a:spcPct val="100000"/>
              </a:lnSpc>
              <a:spcBef>
                <a:spcPts val="0"/>
              </a:spcBef>
              <a:spcAft>
                <a:spcPts val="0"/>
              </a:spcAft>
              <a:buClr>
                <a:srgbClr val="414141"/>
              </a:buClr>
              <a:buSzPts val="1200"/>
              <a:buFont typeface="Corbel"/>
              <a:buNone/>
              <a:defRPr/>
            </a:lvl2pPr>
            <a:lvl3pPr marL="0" lvl="2" indent="0" algn="r">
              <a:lnSpc>
                <a:spcPct val="100000"/>
              </a:lnSpc>
              <a:spcBef>
                <a:spcPts val="0"/>
              </a:spcBef>
              <a:spcAft>
                <a:spcPts val="0"/>
              </a:spcAft>
              <a:buClr>
                <a:srgbClr val="414141"/>
              </a:buClr>
              <a:buSzPts val="1200"/>
              <a:buFont typeface="Corbel"/>
              <a:buNone/>
              <a:defRPr/>
            </a:lvl3pPr>
            <a:lvl4pPr marL="0" lvl="3" indent="0" algn="r">
              <a:lnSpc>
                <a:spcPct val="100000"/>
              </a:lnSpc>
              <a:spcBef>
                <a:spcPts val="0"/>
              </a:spcBef>
              <a:spcAft>
                <a:spcPts val="0"/>
              </a:spcAft>
              <a:buClr>
                <a:srgbClr val="414141"/>
              </a:buClr>
              <a:buSzPts val="1200"/>
              <a:buFont typeface="Corbel"/>
              <a:buNone/>
              <a:defRPr/>
            </a:lvl4pPr>
            <a:lvl5pPr marL="0" lvl="4" indent="0" algn="r">
              <a:lnSpc>
                <a:spcPct val="100000"/>
              </a:lnSpc>
              <a:spcBef>
                <a:spcPts val="0"/>
              </a:spcBef>
              <a:spcAft>
                <a:spcPts val="0"/>
              </a:spcAft>
              <a:buClr>
                <a:srgbClr val="414141"/>
              </a:buClr>
              <a:buSzPts val="1200"/>
              <a:buFont typeface="Corbel"/>
              <a:buNone/>
              <a:defRPr/>
            </a:lvl5pPr>
            <a:lvl6pPr marL="0" lvl="5" indent="0" algn="r">
              <a:lnSpc>
                <a:spcPct val="100000"/>
              </a:lnSpc>
              <a:spcBef>
                <a:spcPts val="0"/>
              </a:spcBef>
              <a:spcAft>
                <a:spcPts val="0"/>
              </a:spcAft>
              <a:buClr>
                <a:srgbClr val="414141"/>
              </a:buClr>
              <a:buSzPts val="1200"/>
              <a:buFont typeface="Corbel"/>
              <a:buNone/>
              <a:defRPr/>
            </a:lvl6pPr>
            <a:lvl7pPr marL="0" lvl="6" indent="0" algn="r">
              <a:lnSpc>
                <a:spcPct val="100000"/>
              </a:lnSpc>
              <a:spcBef>
                <a:spcPts val="0"/>
              </a:spcBef>
              <a:spcAft>
                <a:spcPts val="0"/>
              </a:spcAft>
              <a:buClr>
                <a:srgbClr val="414141"/>
              </a:buClr>
              <a:buSzPts val="1200"/>
              <a:buFont typeface="Corbel"/>
              <a:buNone/>
              <a:defRPr/>
            </a:lvl7pPr>
            <a:lvl8pPr marL="0" lvl="7" indent="0" algn="r">
              <a:lnSpc>
                <a:spcPct val="100000"/>
              </a:lnSpc>
              <a:spcBef>
                <a:spcPts val="0"/>
              </a:spcBef>
              <a:spcAft>
                <a:spcPts val="0"/>
              </a:spcAft>
              <a:buClr>
                <a:srgbClr val="414141"/>
              </a:buClr>
              <a:buSzPts val="1200"/>
              <a:buFont typeface="Corbel"/>
              <a:buNone/>
              <a:defRPr/>
            </a:lvl8pPr>
            <a:lvl9pPr marL="0" lvl="8" indent="0" algn="r">
              <a:lnSpc>
                <a:spcPct val="100000"/>
              </a:lnSpc>
              <a:spcBef>
                <a:spcPts val="0"/>
              </a:spcBef>
              <a:spcAft>
                <a:spcPts val="0"/>
              </a:spcAft>
              <a:buClr>
                <a:srgbClr val="414141"/>
              </a:buClr>
              <a:buSzPts val="1200"/>
              <a:buFont typeface="Corbel"/>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BJECT" type="obj">
  <p:cSld name="OBJECT">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a:off x="457200" y="155447"/>
            <a:ext cx="8229600" cy="1252729"/>
          </a:xfrm>
          <a:prstGeom prst="rect">
            <a:avLst/>
          </a:prstGeom>
          <a:noFill/>
          <a:ln>
            <a:noFill/>
          </a:ln>
        </p:spPr>
        <p:txBody>
          <a:bodyPr spcFirstLastPara="1" wrap="square" lIns="91400" tIns="91400" rIns="91400" bIns="91400" anchor="ctr" anchorCtr="0">
            <a:noAutofit/>
          </a:bodyPr>
          <a:lstStyle>
            <a:lvl1pPr lvl="0" algn="l">
              <a:lnSpc>
                <a:spcPct val="100000"/>
              </a:lnSpc>
              <a:spcBef>
                <a:spcPts val="0"/>
              </a:spcBef>
              <a:spcAft>
                <a:spcPts val="0"/>
              </a:spcAft>
              <a:buClr>
                <a:srgbClr val="FFC700"/>
              </a:buClr>
              <a:buSzPts val="1800"/>
              <a:buNone/>
              <a:defRPr/>
            </a:lvl1pPr>
            <a:lvl2pPr lvl="1" algn="l">
              <a:lnSpc>
                <a:spcPct val="100000"/>
              </a:lnSpc>
              <a:spcBef>
                <a:spcPts val="0"/>
              </a:spcBef>
              <a:spcAft>
                <a:spcPts val="0"/>
              </a:spcAft>
              <a:buClr>
                <a:srgbClr val="FFC700"/>
              </a:buClr>
              <a:buSzPts val="1800"/>
              <a:buNone/>
              <a:defRPr/>
            </a:lvl2pPr>
            <a:lvl3pPr lvl="2" algn="l">
              <a:lnSpc>
                <a:spcPct val="100000"/>
              </a:lnSpc>
              <a:spcBef>
                <a:spcPts val="0"/>
              </a:spcBef>
              <a:spcAft>
                <a:spcPts val="0"/>
              </a:spcAft>
              <a:buClr>
                <a:srgbClr val="FFC700"/>
              </a:buClr>
              <a:buSzPts val="1800"/>
              <a:buNone/>
              <a:defRPr/>
            </a:lvl3pPr>
            <a:lvl4pPr lvl="3" algn="l">
              <a:lnSpc>
                <a:spcPct val="100000"/>
              </a:lnSpc>
              <a:spcBef>
                <a:spcPts val="0"/>
              </a:spcBef>
              <a:spcAft>
                <a:spcPts val="0"/>
              </a:spcAft>
              <a:buClr>
                <a:srgbClr val="FFC700"/>
              </a:buClr>
              <a:buSzPts val="1800"/>
              <a:buNone/>
              <a:defRPr/>
            </a:lvl4pPr>
            <a:lvl5pPr lvl="4" algn="l">
              <a:lnSpc>
                <a:spcPct val="100000"/>
              </a:lnSpc>
              <a:spcBef>
                <a:spcPts val="0"/>
              </a:spcBef>
              <a:spcAft>
                <a:spcPts val="0"/>
              </a:spcAft>
              <a:buClr>
                <a:srgbClr val="FFC700"/>
              </a:buClr>
              <a:buSzPts val="1800"/>
              <a:buNone/>
              <a:defRPr/>
            </a:lvl5pPr>
            <a:lvl6pPr lvl="5" algn="l">
              <a:lnSpc>
                <a:spcPct val="100000"/>
              </a:lnSpc>
              <a:spcBef>
                <a:spcPts val="0"/>
              </a:spcBef>
              <a:spcAft>
                <a:spcPts val="0"/>
              </a:spcAft>
              <a:buClr>
                <a:srgbClr val="FFC700"/>
              </a:buClr>
              <a:buSzPts val="1800"/>
              <a:buNone/>
              <a:defRPr/>
            </a:lvl6pPr>
            <a:lvl7pPr lvl="6" algn="l">
              <a:lnSpc>
                <a:spcPct val="100000"/>
              </a:lnSpc>
              <a:spcBef>
                <a:spcPts val="0"/>
              </a:spcBef>
              <a:spcAft>
                <a:spcPts val="0"/>
              </a:spcAft>
              <a:buClr>
                <a:srgbClr val="FFC700"/>
              </a:buClr>
              <a:buSzPts val="1800"/>
              <a:buNone/>
              <a:defRPr/>
            </a:lvl7pPr>
            <a:lvl8pPr lvl="7" algn="l">
              <a:lnSpc>
                <a:spcPct val="100000"/>
              </a:lnSpc>
              <a:spcBef>
                <a:spcPts val="0"/>
              </a:spcBef>
              <a:spcAft>
                <a:spcPts val="0"/>
              </a:spcAft>
              <a:buClr>
                <a:srgbClr val="FFC700"/>
              </a:buClr>
              <a:buSzPts val="1800"/>
              <a:buNone/>
              <a:defRPr/>
            </a:lvl8pPr>
            <a:lvl9pPr lvl="8" algn="l">
              <a:lnSpc>
                <a:spcPct val="100000"/>
              </a:lnSpc>
              <a:spcBef>
                <a:spcPts val="0"/>
              </a:spcBef>
              <a:spcAft>
                <a:spcPts val="0"/>
              </a:spcAft>
              <a:buClr>
                <a:srgbClr val="FFC700"/>
              </a:buClr>
              <a:buSzPts val="1800"/>
              <a:buNone/>
              <a:defRPr/>
            </a:lvl9pPr>
          </a:lstStyle>
          <a:p>
            <a:endParaRPr/>
          </a:p>
        </p:txBody>
      </p:sp>
      <p:sp>
        <p:nvSpPr>
          <p:cNvPr id="23" name="Google Shape;23;p4"/>
          <p:cNvSpPr txBox="1">
            <a:spLocks noGrp="1"/>
          </p:cNvSpPr>
          <p:nvPr>
            <p:ph type="body" idx="1"/>
          </p:nvPr>
        </p:nvSpPr>
        <p:spPr>
          <a:xfrm>
            <a:off x="457200" y="1775191"/>
            <a:ext cx="8229600" cy="4625610"/>
          </a:xfrm>
          <a:prstGeom prst="rect">
            <a:avLst/>
          </a:prstGeom>
          <a:noFill/>
          <a:ln>
            <a:noFill/>
          </a:ln>
        </p:spPr>
        <p:txBody>
          <a:bodyPr spcFirstLastPara="1" wrap="square" lIns="91400" tIns="91400" rIns="91400" bIns="91400" anchor="t" anchorCtr="0">
            <a:noAutofit/>
          </a:bodyPr>
          <a:lstStyle>
            <a:lvl1pPr marL="457200" lvl="0" indent="-431800" algn="l">
              <a:lnSpc>
                <a:spcPct val="100000"/>
              </a:lnSpc>
              <a:spcBef>
                <a:spcPts val="0"/>
              </a:spcBef>
              <a:spcAft>
                <a:spcPts val="0"/>
              </a:spcAft>
              <a:buSzPts val="3200"/>
              <a:buChar char="◼"/>
              <a:defRPr/>
            </a:lvl1pPr>
            <a:lvl2pPr marL="914400" lvl="1" indent="-431800" algn="l">
              <a:lnSpc>
                <a:spcPct val="100000"/>
              </a:lnSpc>
              <a:spcBef>
                <a:spcPts val="0"/>
              </a:spcBef>
              <a:spcAft>
                <a:spcPts val="0"/>
              </a:spcAft>
              <a:buSzPts val="3200"/>
              <a:buChar char="▪"/>
              <a:defRPr/>
            </a:lvl2pPr>
            <a:lvl3pPr marL="1371600" lvl="2" indent="-431800" algn="l">
              <a:lnSpc>
                <a:spcPct val="100000"/>
              </a:lnSpc>
              <a:spcBef>
                <a:spcPts val="0"/>
              </a:spcBef>
              <a:spcAft>
                <a:spcPts val="0"/>
              </a:spcAft>
              <a:buSzPts val="3200"/>
              <a:buChar char="▪"/>
              <a:defRPr/>
            </a:lvl3pPr>
            <a:lvl4pPr marL="1828800" lvl="3" indent="-431800" algn="l">
              <a:lnSpc>
                <a:spcPct val="100000"/>
              </a:lnSpc>
              <a:spcBef>
                <a:spcPts val="0"/>
              </a:spcBef>
              <a:spcAft>
                <a:spcPts val="0"/>
              </a:spcAft>
              <a:buSzPts val="3200"/>
              <a:buChar char="▪"/>
              <a:defRPr/>
            </a:lvl4pPr>
            <a:lvl5pPr marL="2286000" lvl="4" indent="-431800" algn="l">
              <a:lnSpc>
                <a:spcPct val="100000"/>
              </a:lnSpc>
              <a:spcBef>
                <a:spcPts val="0"/>
              </a:spcBef>
              <a:spcAft>
                <a:spcPts val="0"/>
              </a:spcAft>
              <a:buSzPts val="3200"/>
              <a:buChar char="•"/>
              <a:defRPr/>
            </a:lvl5pPr>
            <a:lvl6pPr marL="2743200" lvl="5" indent="-431800" algn="l">
              <a:lnSpc>
                <a:spcPct val="100000"/>
              </a:lnSpc>
              <a:spcBef>
                <a:spcPts val="0"/>
              </a:spcBef>
              <a:spcAft>
                <a:spcPts val="0"/>
              </a:spcAft>
              <a:buSzPts val="3200"/>
              <a:buChar char="⚫"/>
              <a:defRPr/>
            </a:lvl6pPr>
            <a:lvl7pPr marL="3200400" lvl="6" indent="-431800" algn="l">
              <a:lnSpc>
                <a:spcPct val="100000"/>
              </a:lnSpc>
              <a:spcBef>
                <a:spcPts val="0"/>
              </a:spcBef>
              <a:spcAft>
                <a:spcPts val="0"/>
              </a:spcAft>
              <a:buSzPts val="3200"/>
              <a:buChar char="⚫"/>
              <a:defRPr/>
            </a:lvl7pPr>
            <a:lvl8pPr marL="3657600" lvl="7" indent="-431800" algn="l">
              <a:lnSpc>
                <a:spcPct val="100000"/>
              </a:lnSpc>
              <a:spcBef>
                <a:spcPts val="0"/>
              </a:spcBef>
              <a:spcAft>
                <a:spcPts val="0"/>
              </a:spcAft>
              <a:buSzPts val="3200"/>
              <a:buChar char="⚫"/>
              <a:defRPr/>
            </a:lvl8pPr>
            <a:lvl9pPr marL="4114800" lvl="8" indent="-431800" algn="l">
              <a:lnSpc>
                <a:spcPct val="100000"/>
              </a:lnSpc>
              <a:spcBef>
                <a:spcPts val="0"/>
              </a:spcBef>
              <a:spcAft>
                <a:spcPts val="0"/>
              </a:spcAft>
              <a:buSzPts val="3200"/>
              <a:buChar char="⚫"/>
              <a:defRPr/>
            </a:lvl9pPr>
          </a:lstStyle>
          <a:p>
            <a:endParaRPr/>
          </a:p>
        </p:txBody>
      </p:sp>
      <p:sp>
        <p:nvSpPr>
          <p:cNvPr id="24" name="Google Shape;24;p4"/>
          <p:cNvSpPr txBox="1">
            <a:spLocks noGrp="1"/>
          </p:cNvSpPr>
          <p:nvPr>
            <p:ph type="sldNum" idx="12"/>
          </p:nvPr>
        </p:nvSpPr>
        <p:spPr>
          <a:xfrm>
            <a:off x="8773160" y="6573518"/>
            <a:ext cx="165101" cy="177801"/>
          </a:xfrm>
          <a:prstGeom prst="rect">
            <a:avLst/>
          </a:prstGeom>
          <a:noFill/>
          <a:ln>
            <a:noFill/>
          </a:ln>
        </p:spPr>
        <p:txBody>
          <a:bodyPr spcFirstLastPara="1" wrap="square" lIns="0" tIns="0" rIns="0" bIns="0" anchor="b" anchorCtr="0">
            <a:noAutofit/>
          </a:bodyPr>
          <a:lstStyle>
            <a:lvl1pPr marL="0" lvl="0" indent="0" algn="r">
              <a:lnSpc>
                <a:spcPct val="100000"/>
              </a:lnSpc>
              <a:spcBef>
                <a:spcPts val="0"/>
              </a:spcBef>
              <a:spcAft>
                <a:spcPts val="0"/>
              </a:spcAft>
              <a:buClr>
                <a:srgbClr val="414141"/>
              </a:buClr>
              <a:buSzPts val="1200"/>
              <a:buFont typeface="Corbel"/>
              <a:buNone/>
              <a:defRPr/>
            </a:lvl1pPr>
            <a:lvl2pPr marL="0" lvl="1" indent="0" algn="r">
              <a:lnSpc>
                <a:spcPct val="100000"/>
              </a:lnSpc>
              <a:spcBef>
                <a:spcPts val="0"/>
              </a:spcBef>
              <a:spcAft>
                <a:spcPts val="0"/>
              </a:spcAft>
              <a:buClr>
                <a:srgbClr val="414141"/>
              </a:buClr>
              <a:buSzPts val="1200"/>
              <a:buFont typeface="Corbel"/>
              <a:buNone/>
              <a:defRPr/>
            </a:lvl2pPr>
            <a:lvl3pPr marL="0" lvl="2" indent="0" algn="r">
              <a:lnSpc>
                <a:spcPct val="100000"/>
              </a:lnSpc>
              <a:spcBef>
                <a:spcPts val="0"/>
              </a:spcBef>
              <a:spcAft>
                <a:spcPts val="0"/>
              </a:spcAft>
              <a:buClr>
                <a:srgbClr val="414141"/>
              </a:buClr>
              <a:buSzPts val="1200"/>
              <a:buFont typeface="Corbel"/>
              <a:buNone/>
              <a:defRPr/>
            </a:lvl3pPr>
            <a:lvl4pPr marL="0" lvl="3" indent="0" algn="r">
              <a:lnSpc>
                <a:spcPct val="100000"/>
              </a:lnSpc>
              <a:spcBef>
                <a:spcPts val="0"/>
              </a:spcBef>
              <a:spcAft>
                <a:spcPts val="0"/>
              </a:spcAft>
              <a:buClr>
                <a:srgbClr val="414141"/>
              </a:buClr>
              <a:buSzPts val="1200"/>
              <a:buFont typeface="Corbel"/>
              <a:buNone/>
              <a:defRPr/>
            </a:lvl4pPr>
            <a:lvl5pPr marL="0" lvl="4" indent="0" algn="r">
              <a:lnSpc>
                <a:spcPct val="100000"/>
              </a:lnSpc>
              <a:spcBef>
                <a:spcPts val="0"/>
              </a:spcBef>
              <a:spcAft>
                <a:spcPts val="0"/>
              </a:spcAft>
              <a:buClr>
                <a:srgbClr val="414141"/>
              </a:buClr>
              <a:buSzPts val="1200"/>
              <a:buFont typeface="Corbel"/>
              <a:buNone/>
              <a:defRPr/>
            </a:lvl5pPr>
            <a:lvl6pPr marL="0" lvl="5" indent="0" algn="r">
              <a:lnSpc>
                <a:spcPct val="100000"/>
              </a:lnSpc>
              <a:spcBef>
                <a:spcPts val="0"/>
              </a:spcBef>
              <a:spcAft>
                <a:spcPts val="0"/>
              </a:spcAft>
              <a:buClr>
                <a:srgbClr val="414141"/>
              </a:buClr>
              <a:buSzPts val="1200"/>
              <a:buFont typeface="Corbel"/>
              <a:buNone/>
              <a:defRPr/>
            </a:lvl6pPr>
            <a:lvl7pPr marL="0" lvl="6" indent="0" algn="r">
              <a:lnSpc>
                <a:spcPct val="100000"/>
              </a:lnSpc>
              <a:spcBef>
                <a:spcPts val="0"/>
              </a:spcBef>
              <a:spcAft>
                <a:spcPts val="0"/>
              </a:spcAft>
              <a:buClr>
                <a:srgbClr val="414141"/>
              </a:buClr>
              <a:buSzPts val="1200"/>
              <a:buFont typeface="Corbel"/>
              <a:buNone/>
              <a:defRPr/>
            </a:lvl7pPr>
            <a:lvl8pPr marL="0" lvl="7" indent="0" algn="r">
              <a:lnSpc>
                <a:spcPct val="100000"/>
              </a:lnSpc>
              <a:spcBef>
                <a:spcPts val="0"/>
              </a:spcBef>
              <a:spcAft>
                <a:spcPts val="0"/>
              </a:spcAft>
              <a:buClr>
                <a:srgbClr val="414141"/>
              </a:buClr>
              <a:buSzPts val="1200"/>
              <a:buFont typeface="Corbel"/>
              <a:buNone/>
              <a:defRPr/>
            </a:lvl8pPr>
            <a:lvl9pPr marL="0" lvl="8" indent="0" algn="r">
              <a:lnSpc>
                <a:spcPct val="100000"/>
              </a:lnSpc>
              <a:spcBef>
                <a:spcPts val="0"/>
              </a:spcBef>
              <a:spcAft>
                <a:spcPts val="0"/>
              </a:spcAft>
              <a:buClr>
                <a:srgbClr val="414141"/>
              </a:buClr>
              <a:buSzPts val="1200"/>
              <a:buFont typeface="Corbel"/>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TITLE">
  <p:cSld name="TITLE 2">
    <p:bg>
      <p:bgPr>
        <a:gradFill>
          <a:gsLst>
            <a:gs pos="0">
              <a:srgbClr val="BEC4D3"/>
            </a:gs>
            <a:gs pos="12000">
              <a:srgbClr val="BEC4D3"/>
            </a:gs>
            <a:gs pos="20000">
              <a:srgbClr val="BDC3D1"/>
            </a:gs>
            <a:gs pos="100000">
              <a:srgbClr val="343945"/>
            </a:gs>
          </a:gsLst>
          <a:path path="circle">
            <a:fillToRect l="50000" t="50000" r="50000" b="50000"/>
          </a:path>
          <a:tileRect/>
        </a:gradFill>
        <a:effectLst/>
      </p:bgPr>
    </p:bg>
    <p:spTree>
      <p:nvGrpSpPr>
        <p:cNvPr id="1" name="Shape 25"/>
        <p:cNvGrpSpPr/>
        <p:nvPr/>
      </p:nvGrpSpPr>
      <p:grpSpPr>
        <a:xfrm>
          <a:off x="0" y="0"/>
          <a:ext cx="0" cy="0"/>
          <a:chOff x="0" y="0"/>
          <a:chExt cx="0" cy="0"/>
        </a:xfrm>
      </p:grpSpPr>
      <p:sp>
        <p:nvSpPr>
          <p:cNvPr id="26" name="Google Shape;26;p5"/>
          <p:cNvSpPr/>
          <p:nvPr/>
        </p:nvSpPr>
        <p:spPr>
          <a:xfrm>
            <a:off x="-1" y="0"/>
            <a:ext cx="9144001" cy="5135430"/>
          </a:xfrm>
          <a:prstGeom prst="rect">
            <a:avLst/>
          </a:prstGeom>
          <a:solidFill>
            <a:srgbClr val="000000"/>
          </a:solidFill>
          <a:ln>
            <a:noFill/>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1400"/>
              <a:buFont typeface="Corbel"/>
              <a:buNone/>
            </a:pPr>
            <a:endParaRPr sz="1400" b="0" i="0" u="none" strike="noStrike" cap="none">
              <a:solidFill>
                <a:srgbClr val="000000"/>
              </a:solidFill>
              <a:latin typeface="Arial"/>
              <a:ea typeface="Arial"/>
              <a:cs typeface="Arial"/>
              <a:sym typeface="Arial"/>
            </a:endParaRPr>
          </a:p>
        </p:txBody>
      </p:sp>
      <p:sp>
        <p:nvSpPr>
          <p:cNvPr id="27" name="Google Shape;27;p5"/>
          <p:cNvSpPr txBox="1">
            <a:spLocks noGrp="1"/>
          </p:cNvSpPr>
          <p:nvPr>
            <p:ph type="title"/>
          </p:nvPr>
        </p:nvSpPr>
        <p:spPr>
          <a:xfrm>
            <a:off x="685800" y="3355847"/>
            <a:ext cx="8077200" cy="1673353"/>
          </a:xfrm>
          <a:prstGeom prst="rect">
            <a:avLst/>
          </a:prstGeom>
          <a:noFill/>
          <a:ln>
            <a:noFill/>
          </a:ln>
        </p:spPr>
        <p:txBody>
          <a:bodyPr spcFirstLastPara="1" wrap="square" lIns="91400" tIns="91400" rIns="91400" bIns="91400" anchor="t" anchorCtr="0">
            <a:noAutofit/>
          </a:bodyPr>
          <a:lstStyle>
            <a:lvl1pPr lvl="0" algn="l">
              <a:lnSpc>
                <a:spcPct val="100000"/>
              </a:lnSpc>
              <a:spcBef>
                <a:spcPts val="0"/>
              </a:spcBef>
              <a:spcAft>
                <a:spcPts val="0"/>
              </a:spcAft>
              <a:buClr>
                <a:srgbClr val="FFC700"/>
              </a:buClr>
              <a:buSzPts val="4700"/>
              <a:buFont typeface="Corbel"/>
              <a:buNone/>
              <a:defRPr sz="4700"/>
            </a:lvl1pPr>
            <a:lvl2pPr lvl="1" algn="l">
              <a:lnSpc>
                <a:spcPct val="100000"/>
              </a:lnSpc>
              <a:spcBef>
                <a:spcPts val="0"/>
              </a:spcBef>
              <a:spcAft>
                <a:spcPts val="0"/>
              </a:spcAft>
              <a:buClr>
                <a:srgbClr val="FFC700"/>
              </a:buClr>
              <a:buSzPts val="1800"/>
              <a:buNone/>
              <a:defRPr/>
            </a:lvl2pPr>
            <a:lvl3pPr lvl="2" algn="l">
              <a:lnSpc>
                <a:spcPct val="100000"/>
              </a:lnSpc>
              <a:spcBef>
                <a:spcPts val="0"/>
              </a:spcBef>
              <a:spcAft>
                <a:spcPts val="0"/>
              </a:spcAft>
              <a:buClr>
                <a:srgbClr val="FFC700"/>
              </a:buClr>
              <a:buSzPts val="1800"/>
              <a:buNone/>
              <a:defRPr/>
            </a:lvl3pPr>
            <a:lvl4pPr lvl="3" algn="l">
              <a:lnSpc>
                <a:spcPct val="100000"/>
              </a:lnSpc>
              <a:spcBef>
                <a:spcPts val="0"/>
              </a:spcBef>
              <a:spcAft>
                <a:spcPts val="0"/>
              </a:spcAft>
              <a:buClr>
                <a:srgbClr val="FFC700"/>
              </a:buClr>
              <a:buSzPts val="1800"/>
              <a:buNone/>
              <a:defRPr/>
            </a:lvl4pPr>
            <a:lvl5pPr lvl="4" algn="l">
              <a:lnSpc>
                <a:spcPct val="100000"/>
              </a:lnSpc>
              <a:spcBef>
                <a:spcPts val="0"/>
              </a:spcBef>
              <a:spcAft>
                <a:spcPts val="0"/>
              </a:spcAft>
              <a:buClr>
                <a:srgbClr val="FFC700"/>
              </a:buClr>
              <a:buSzPts val="1800"/>
              <a:buNone/>
              <a:defRPr/>
            </a:lvl5pPr>
            <a:lvl6pPr lvl="5" algn="l">
              <a:lnSpc>
                <a:spcPct val="100000"/>
              </a:lnSpc>
              <a:spcBef>
                <a:spcPts val="0"/>
              </a:spcBef>
              <a:spcAft>
                <a:spcPts val="0"/>
              </a:spcAft>
              <a:buClr>
                <a:srgbClr val="FFC700"/>
              </a:buClr>
              <a:buSzPts val="1800"/>
              <a:buNone/>
              <a:defRPr/>
            </a:lvl6pPr>
            <a:lvl7pPr lvl="6" algn="l">
              <a:lnSpc>
                <a:spcPct val="100000"/>
              </a:lnSpc>
              <a:spcBef>
                <a:spcPts val="0"/>
              </a:spcBef>
              <a:spcAft>
                <a:spcPts val="0"/>
              </a:spcAft>
              <a:buClr>
                <a:srgbClr val="FFC700"/>
              </a:buClr>
              <a:buSzPts val="1800"/>
              <a:buNone/>
              <a:defRPr/>
            </a:lvl7pPr>
            <a:lvl8pPr lvl="7" algn="l">
              <a:lnSpc>
                <a:spcPct val="100000"/>
              </a:lnSpc>
              <a:spcBef>
                <a:spcPts val="0"/>
              </a:spcBef>
              <a:spcAft>
                <a:spcPts val="0"/>
              </a:spcAft>
              <a:buClr>
                <a:srgbClr val="FFC700"/>
              </a:buClr>
              <a:buSzPts val="1800"/>
              <a:buNone/>
              <a:defRPr/>
            </a:lvl8pPr>
            <a:lvl9pPr lvl="8" algn="l">
              <a:lnSpc>
                <a:spcPct val="100000"/>
              </a:lnSpc>
              <a:spcBef>
                <a:spcPts val="0"/>
              </a:spcBef>
              <a:spcAft>
                <a:spcPts val="0"/>
              </a:spcAft>
              <a:buClr>
                <a:srgbClr val="FFC700"/>
              </a:buClr>
              <a:buSzPts val="1800"/>
              <a:buNone/>
              <a:defRPr/>
            </a:lvl9pPr>
          </a:lstStyle>
          <a:p>
            <a:endParaRPr/>
          </a:p>
        </p:txBody>
      </p:sp>
      <p:sp>
        <p:nvSpPr>
          <p:cNvPr id="28" name="Google Shape;28;p5"/>
          <p:cNvSpPr txBox="1">
            <a:spLocks noGrp="1"/>
          </p:cNvSpPr>
          <p:nvPr>
            <p:ph type="body" idx="1"/>
          </p:nvPr>
        </p:nvSpPr>
        <p:spPr>
          <a:xfrm>
            <a:off x="685800" y="1828800"/>
            <a:ext cx="8077200" cy="1499617"/>
          </a:xfrm>
          <a:prstGeom prst="rect">
            <a:avLst/>
          </a:prstGeom>
          <a:noFill/>
          <a:ln>
            <a:noFill/>
          </a:ln>
        </p:spPr>
        <p:txBody>
          <a:bodyPr spcFirstLastPara="1" wrap="square" lIns="91400" tIns="91400" rIns="91400" bIns="91400" anchor="b" anchorCtr="0">
            <a:noAutofit/>
          </a:bodyPr>
          <a:lstStyle>
            <a:lvl1pPr marL="457200" lvl="0" indent="-228600" algn="l">
              <a:lnSpc>
                <a:spcPct val="100000"/>
              </a:lnSpc>
              <a:spcBef>
                <a:spcPts val="0"/>
              </a:spcBef>
              <a:spcAft>
                <a:spcPts val="0"/>
              </a:spcAft>
              <a:buClr>
                <a:srgbClr val="FFFFFF"/>
              </a:buClr>
              <a:buSzPts val="2000"/>
              <a:buFont typeface="Corbel"/>
              <a:buNone/>
              <a:defRPr sz="2000">
                <a:solidFill>
                  <a:srgbClr val="FFFFFF"/>
                </a:solidFill>
              </a:defRPr>
            </a:lvl1pPr>
            <a:lvl2pPr marL="914400" lvl="1" indent="-228600" algn="l">
              <a:lnSpc>
                <a:spcPct val="100000"/>
              </a:lnSpc>
              <a:spcBef>
                <a:spcPts val="0"/>
              </a:spcBef>
              <a:spcAft>
                <a:spcPts val="0"/>
              </a:spcAft>
              <a:buClr>
                <a:srgbClr val="FFFFFF"/>
              </a:buClr>
              <a:buSzPts val="2000"/>
              <a:buFont typeface="Corbel"/>
              <a:buNone/>
              <a:defRPr sz="2000">
                <a:solidFill>
                  <a:srgbClr val="FFFFFF"/>
                </a:solidFill>
              </a:defRPr>
            </a:lvl2pPr>
            <a:lvl3pPr marL="1371600" lvl="2" indent="-228600" algn="l">
              <a:lnSpc>
                <a:spcPct val="100000"/>
              </a:lnSpc>
              <a:spcBef>
                <a:spcPts val="0"/>
              </a:spcBef>
              <a:spcAft>
                <a:spcPts val="0"/>
              </a:spcAft>
              <a:buClr>
                <a:srgbClr val="FFFFFF"/>
              </a:buClr>
              <a:buSzPts val="2000"/>
              <a:buFont typeface="Corbel"/>
              <a:buNone/>
              <a:defRPr sz="2000">
                <a:solidFill>
                  <a:srgbClr val="FFFFFF"/>
                </a:solidFill>
              </a:defRPr>
            </a:lvl3pPr>
            <a:lvl4pPr marL="1828800" lvl="3" indent="-228600" algn="l">
              <a:lnSpc>
                <a:spcPct val="100000"/>
              </a:lnSpc>
              <a:spcBef>
                <a:spcPts val="0"/>
              </a:spcBef>
              <a:spcAft>
                <a:spcPts val="0"/>
              </a:spcAft>
              <a:buClr>
                <a:srgbClr val="FFFFFF"/>
              </a:buClr>
              <a:buSzPts val="2000"/>
              <a:buFont typeface="Corbel"/>
              <a:buNone/>
              <a:defRPr sz="2000">
                <a:solidFill>
                  <a:srgbClr val="FFFFFF"/>
                </a:solidFill>
              </a:defRPr>
            </a:lvl4pPr>
            <a:lvl5pPr marL="2286000" lvl="4" indent="-228600" algn="l">
              <a:lnSpc>
                <a:spcPct val="100000"/>
              </a:lnSpc>
              <a:spcBef>
                <a:spcPts val="0"/>
              </a:spcBef>
              <a:spcAft>
                <a:spcPts val="0"/>
              </a:spcAft>
              <a:buClr>
                <a:srgbClr val="FFFFFF"/>
              </a:buClr>
              <a:buSzPts val="2000"/>
              <a:buFont typeface="Corbel"/>
              <a:buNone/>
              <a:defRPr sz="2000">
                <a:solidFill>
                  <a:srgbClr val="FFFFFF"/>
                </a:solidFill>
              </a:defRPr>
            </a:lvl5pPr>
            <a:lvl6pPr marL="2743200" lvl="5" indent="-431800" algn="l">
              <a:lnSpc>
                <a:spcPct val="100000"/>
              </a:lnSpc>
              <a:spcBef>
                <a:spcPts val="0"/>
              </a:spcBef>
              <a:spcAft>
                <a:spcPts val="0"/>
              </a:spcAft>
              <a:buSzPts val="3200"/>
              <a:buChar char="⚫"/>
              <a:defRPr/>
            </a:lvl6pPr>
            <a:lvl7pPr marL="3200400" lvl="6" indent="-431800" algn="l">
              <a:lnSpc>
                <a:spcPct val="100000"/>
              </a:lnSpc>
              <a:spcBef>
                <a:spcPts val="0"/>
              </a:spcBef>
              <a:spcAft>
                <a:spcPts val="0"/>
              </a:spcAft>
              <a:buSzPts val="3200"/>
              <a:buChar char="⚫"/>
              <a:defRPr/>
            </a:lvl7pPr>
            <a:lvl8pPr marL="3657600" lvl="7" indent="-431800" algn="l">
              <a:lnSpc>
                <a:spcPct val="100000"/>
              </a:lnSpc>
              <a:spcBef>
                <a:spcPts val="0"/>
              </a:spcBef>
              <a:spcAft>
                <a:spcPts val="0"/>
              </a:spcAft>
              <a:buSzPts val="3200"/>
              <a:buChar char="⚫"/>
              <a:defRPr/>
            </a:lvl8pPr>
            <a:lvl9pPr marL="4114800" lvl="8" indent="-431800" algn="l">
              <a:lnSpc>
                <a:spcPct val="100000"/>
              </a:lnSpc>
              <a:spcBef>
                <a:spcPts val="0"/>
              </a:spcBef>
              <a:spcAft>
                <a:spcPts val="0"/>
              </a:spcAft>
              <a:buSzPts val="3200"/>
              <a:buChar char="⚫"/>
              <a:defRPr/>
            </a:lvl9pPr>
          </a:lstStyle>
          <a:p>
            <a:endParaRPr/>
          </a:p>
        </p:txBody>
      </p:sp>
      <p:sp>
        <p:nvSpPr>
          <p:cNvPr id="29" name="Google Shape;29;p5"/>
          <p:cNvSpPr/>
          <p:nvPr/>
        </p:nvSpPr>
        <p:spPr>
          <a:xfrm>
            <a:off x="0" y="5128333"/>
            <a:ext cx="9144000" cy="45721"/>
          </a:xfrm>
          <a:prstGeom prst="rect">
            <a:avLst/>
          </a:prstGeom>
          <a:solidFill>
            <a:srgbClr val="FFFFFF"/>
          </a:solidFill>
          <a:ln>
            <a:noFill/>
          </a:ln>
          <a:effectLst>
            <a:outerShdw blurRad="38100" dist="10160" dir="5400000" rotWithShape="0">
              <a:srgbClr val="000000">
                <a:alpha val="60000"/>
              </a:srgbClr>
            </a:outerShdw>
          </a:effectLst>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1400"/>
              <a:buFont typeface="Corbel"/>
              <a:buNone/>
            </a:pPr>
            <a:endParaRPr sz="1400" b="0" i="0" u="none" strike="noStrike" cap="none">
              <a:solidFill>
                <a:srgbClr val="000000"/>
              </a:solidFill>
              <a:latin typeface="Arial"/>
              <a:ea typeface="Arial"/>
              <a:cs typeface="Arial"/>
              <a:sym typeface="Arial"/>
            </a:endParaRPr>
          </a:p>
        </p:txBody>
      </p:sp>
      <p:sp>
        <p:nvSpPr>
          <p:cNvPr id="30" name="Google Shape;30;p5"/>
          <p:cNvSpPr txBox="1">
            <a:spLocks noGrp="1"/>
          </p:cNvSpPr>
          <p:nvPr>
            <p:ph type="sldNum" idx="12"/>
          </p:nvPr>
        </p:nvSpPr>
        <p:spPr>
          <a:xfrm>
            <a:off x="8773160" y="6573518"/>
            <a:ext cx="165101" cy="177801"/>
          </a:xfrm>
          <a:prstGeom prst="rect">
            <a:avLst/>
          </a:prstGeom>
          <a:noFill/>
          <a:ln>
            <a:noFill/>
          </a:ln>
        </p:spPr>
        <p:txBody>
          <a:bodyPr spcFirstLastPara="1" wrap="square" lIns="0" tIns="0" rIns="0" bIns="0" anchor="b" anchorCtr="0">
            <a:noAutofit/>
          </a:bodyPr>
          <a:lstStyle>
            <a:lvl1pPr marL="0" lvl="0" indent="0" algn="r">
              <a:lnSpc>
                <a:spcPct val="100000"/>
              </a:lnSpc>
              <a:spcBef>
                <a:spcPts val="0"/>
              </a:spcBef>
              <a:spcAft>
                <a:spcPts val="0"/>
              </a:spcAft>
              <a:buClr>
                <a:srgbClr val="FFFFFF"/>
              </a:buClr>
              <a:buSzPts val="1200"/>
              <a:buFont typeface="Corbel"/>
              <a:buNone/>
              <a:defRPr sz="1200" b="0" i="0" u="none" strike="noStrike" cap="none">
                <a:solidFill>
                  <a:srgbClr val="FFFFFF"/>
                </a:solidFill>
                <a:latin typeface="Corbel"/>
                <a:ea typeface="Corbel"/>
                <a:cs typeface="Corbel"/>
                <a:sym typeface="Corbel"/>
              </a:defRPr>
            </a:lvl1pPr>
            <a:lvl2pPr marL="0" lvl="1" indent="0" algn="r">
              <a:lnSpc>
                <a:spcPct val="100000"/>
              </a:lnSpc>
              <a:spcBef>
                <a:spcPts val="0"/>
              </a:spcBef>
              <a:spcAft>
                <a:spcPts val="0"/>
              </a:spcAft>
              <a:buClr>
                <a:srgbClr val="FFFFFF"/>
              </a:buClr>
              <a:buSzPts val="1200"/>
              <a:buFont typeface="Corbel"/>
              <a:buNone/>
              <a:defRPr sz="1200" b="0" i="0" u="none" strike="noStrike" cap="none">
                <a:solidFill>
                  <a:srgbClr val="FFFFFF"/>
                </a:solidFill>
                <a:latin typeface="Corbel"/>
                <a:ea typeface="Corbel"/>
                <a:cs typeface="Corbel"/>
                <a:sym typeface="Corbel"/>
              </a:defRPr>
            </a:lvl2pPr>
            <a:lvl3pPr marL="0" lvl="2" indent="0" algn="r">
              <a:lnSpc>
                <a:spcPct val="100000"/>
              </a:lnSpc>
              <a:spcBef>
                <a:spcPts val="0"/>
              </a:spcBef>
              <a:spcAft>
                <a:spcPts val="0"/>
              </a:spcAft>
              <a:buClr>
                <a:srgbClr val="FFFFFF"/>
              </a:buClr>
              <a:buSzPts val="1200"/>
              <a:buFont typeface="Corbel"/>
              <a:buNone/>
              <a:defRPr sz="1200" b="0" i="0" u="none" strike="noStrike" cap="none">
                <a:solidFill>
                  <a:srgbClr val="FFFFFF"/>
                </a:solidFill>
                <a:latin typeface="Corbel"/>
                <a:ea typeface="Corbel"/>
                <a:cs typeface="Corbel"/>
                <a:sym typeface="Corbel"/>
              </a:defRPr>
            </a:lvl3pPr>
            <a:lvl4pPr marL="0" lvl="3" indent="0" algn="r">
              <a:lnSpc>
                <a:spcPct val="100000"/>
              </a:lnSpc>
              <a:spcBef>
                <a:spcPts val="0"/>
              </a:spcBef>
              <a:spcAft>
                <a:spcPts val="0"/>
              </a:spcAft>
              <a:buClr>
                <a:srgbClr val="FFFFFF"/>
              </a:buClr>
              <a:buSzPts val="1200"/>
              <a:buFont typeface="Corbel"/>
              <a:buNone/>
              <a:defRPr sz="1200" b="0" i="0" u="none" strike="noStrike" cap="none">
                <a:solidFill>
                  <a:srgbClr val="FFFFFF"/>
                </a:solidFill>
                <a:latin typeface="Corbel"/>
                <a:ea typeface="Corbel"/>
                <a:cs typeface="Corbel"/>
                <a:sym typeface="Corbel"/>
              </a:defRPr>
            </a:lvl4pPr>
            <a:lvl5pPr marL="0" lvl="4" indent="0" algn="r">
              <a:lnSpc>
                <a:spcPct val="100000"/>
              </a:lnSpc>
              <a:spcBef>
                <a:spcPts val="0"/>
              </a:spcBef>
              <a:spcAft>
                <a:spcPts val="0"/>
              </a:spcAft>
              <a:buClr>
                <a:srgbClr val="FFFFFF"/>
              </a:buClr>
              <a:buSzPts val="1200"/>
              <a:buFont typeface="Corbel"/>
              <a:buNone/>
              <a:defRPr sz="1200" b="0" i="0" u="none" strike="noStrike" cap="none">
                <a:solidFill>
                  <a:srgbClr val="FFFFFF"/>
                </a:solidFill>
                <a:latin typeface="Corbel"/>
                <a:ea typeface="Corbel"/>
                <a:cs typeface="Corbel"/>
                <a:sym typeface="Corbel"/>
              </a:defRPr>
            </a:lvl5pPr>
            <a:lvl6pPr marL="0" lvl="5" indent="0" algn="r">
              <a:lnSpc>
                <a:spcPct val="100000"/>
              </a:lnSpc>
              <a:spcBef>
                <a:spcPts val="0"/>
              </a:spcBef>
              <a:spcAft>
                <a:spcPts val="0"/>
              </a:spcAft>
              <a:buClr>
                <a:srgbClr val="FFFFFF"/>
              </a:buClr>
              <a:buSzPts val="1200"/>
              <a:buFont typeface="Corbel"/>
              <a:buNone/>
              <a:defRPr sz="1200" b="0" i="0" u="none" strike="noStrike" cap="none">
                <a:solidFill>
                  <a:srgbClr val="FFFFFF"/>
                </a:solidFill>
                <a:latin typeface="Corbel"/>
                <a:ea typeface="Corbel"/>
                <a:cs typeface="Corbel"/>
                <a:sym typeface="Corbel"/>
              </a:defRPr>
            </a:lvl6pPr>
            <a:lvl7pPr marL="0" lvl="6" indent="0" algn="r">
              <a:lnSpc>
                <a:spcPct val="100000"/>
              </a:lnSpc>
              <a:spcBef>
                <a:spcPts val="0"/>
              </a:spcBef>
              <a:spcAft>
                <a:spcPts val="0"/>
              </a:spcAft>
              <a:buClr>
                <a:srgbClr val="FFFFFF"/>
              </a:buClr>
              <a:buSzPts val="1200"/>
              <a:buFont typeface="Corbel"/>
              <a:buNone/>
              <a:defRPr sz="1200" b="0" i="0" u="none" strike="noStrike" cap="none">
                <a:solidFill>
                  <a:srgbClr val="FFFFFF"/>
                </a:solidFill>
                <a:latin typeface="Corbel"/>
                <a:ea typeface="Corbel"/>
                <a:cs typeface="Corbel"/>
                <a:sym typeface="Corbel"/>
              </a:defRPr>
            </a:lvl7pPr>
            <a:lvl8pPr marL="0" lvl="7" indent="0" algn="r">
              <a:lnSpc>
                <a:spcPct val="100000"/>
              </a:lnSpc>
              <a:spcBef>
                <a:spcPts val="0"/>
              </a:spcBef>
              <a:spcAft>
                <a:spcPts val="0"/>
              </a:spcAft>
              <a:buClr>
                <a:srgbClr val="FFFFFF"/>
              </a:buClr>
              <a:buSzPts val="1200"/>
              <a:buFont typeface="Corbel"/>
              <a:buNone/>
              <a:defRPr sz="1200" b="0" i="0" u="none" strike="noStrike" cap="none">
                <a:solidFill>
                  <a:srgbClr val="FFFFFF"/>
                </a:solidFill>
                <a:latin typeface="Corbel"/>
                <a:ea typeface="Corbel"/>
                <a:cs typeface="Corbel"/>
                <a:sym typeface="Corbel"/>
              </a:defRPr>
            </a:lvl8pPr>
            <a:lvl9pPr marL="0" lvl="8" indent="0" algn="r">
              <a:lnSpc>
                <a:spcPct val="100000"/>
              </a:lnSpc>
              <a:spcBef>
                <a:spcPts val="0"/>
              </a:spcBef>
              <a:spcAft>
                <a:spcPts val="0"/>
              </a:spcAft>
              <a:buClr>
                <a:srgbClr val="FFFFFF"/>
              </a:buClr>
              <a:buSzPts val="1200"/>
              <a:buFont typeface="Corbel"/>
              <a:buNone/>
              <a:defRPr sz="1200" b="0" i="0" u="none" strike="noStrike" cap="none">
                <a:solidFill>
                  <a:srgbClr val="FFFFFF"/>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SECTION_HEADER" type="secHead">
  <p:cSld name="SECTION_HEADER">
    <p:bg>
      <p:bgPr>
        <a:gradFill>
          <a:gsLst>
            <a:gs pos="0">
              <a:srgbClr val="BEC4D3"/>
            </a:gs>
            <a:gs pos="12000">
              <a:srgbClr val="BEC4D3"/>
            </a:gs>
            <a:gs pos="20000">
              <a:srgbClr val="BDC3D1"/>
            </a:gs>
            <a:gs pos="100000">
              <a:srgbClr val="343945"/>
            </a:gs>
          </a:gsLst>
          <a:path path="circle">
            <a:fillToRect l="50000" t="50000" r="50000" b="50000"/>
          </a:path>
          <a:tileRect/>
        </a:gradFill>
        <a:effectLst/>
      </p:bgPr>
    </p:bg>
    <p:spTree>
      <p:nvGrpSpPr>
        <p:cNvPr id="1" name="Shape 31"/>
        <p:cNvGrpSpPr/>
        <p:nvPr/>
      </p:nvGrpSpPr>
      <p:grpSpPr>
        <a:xfrm>
          <a:off x="0" y="0"/>
          <a:ext cx="0" cy="0"/>
          <a:chOff x="0" y="0"/>
          <a:chExt cx="0" cy="0"/>
        </a:xfrm>
      </p:grpSpPr>
      <p:sp>
        <p:nvSpPr>
          <p:cNvPr id="32" name="Google Shape;32;p6"/>
          <p:cNvSpPr/>
          <p:nvPr/>
        </p:nvSpPr>
        <p:spPr>
          <a:xfrm>
            <a:off x="0" y="0"/>
            <a:ext cx="9144000" cy="2602522"/>
          </a:xfrm>
          <a:prstGeom prst="rect">
            <a:avLst/>
          </a:prstGeom>
          <a:solidFill>
            <a:srgbClr val="000000"/>
          </a:solidFill>
          <a:ln>
            <a:noFill/>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1400"/>
              <a:buFont typeface="Corbel"/>
              <a:buNone/>
            </a:pPr>
            <a:endParaRPr sz="1400" b="0" i="0" u="none" strike="noStrike" cap="none">
              <a:solidFill>
                <a:srgbClr val="000000"/>
              </a:solidFill>
              <a:latin typeface="Arial"/>
              <a:ea typeface="Arial"/>
              <a:cs typeface="Arial"/>
              <a:sym typeface="Arial"/>
            </a:endParaRPr>
          </a:p>
        </p:txBody>
      </p:sp>
      <p:sp>
        <p:nvSpPr>
          <p:cNvPr id="33" name="Google Shape;33;p6"/>
          <p:cNvSpPr/>
          <p:nvPr/>
        </p:nvSpPr>
        <p:spPr>
          <a:xfrm>
            <a:off x="0" y="2602520"/>
            <a:ext cx="9144000" cy="45721"/>
          </a:xfrm>
          <a:prstGeom prst="rect">
            <a:avLst/>
          </a:prstGeom>
          <a:solidFill>
            <a:srgbClr val="FFFFFF"/>
          </a:solidFill>
          <a:ln>
            <a:noFill/>
          </a:ln>
          <a:effectLst>
            <a:outerShdw blurRad="38100" dist="10160" dir="5400000" rotWithShape="0">
              <a:srgbClr val="000000">
                <a:alpha val="60000"/>
              </a:srgbClr>
            </a:outerShdw>
          </a:effectLst>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1400"/>
              <a:buFont typeface="Corbel"/>
              <a:buNone/>
            </a:pPr>
            <a:endParaRPr sz="1400" b="0" i="0" u="none" strike="noStrike" cap="none">
              <a:solidFill>
                <a:srgbClr val="000000"/>
              </a:solidFill>
              <a:latin typeface="Arial"/>
              <a:ea typeface="Arial"/>
              <a:cs typeface="Arial"/>
              <a:sym typeface="Arial"/>
            </a:endParaRPr>
          </a:p>
        </p:txBody>
      </p:sp>
      <p:sp>
        <p:nvSpPr>
          <p:cNvPr id="34" name="Google Shape;34;p6"/>
          <p:cNvSpPr txBox="1">
            <a:spLocks noGrp="1"/>
          </p:cNvSpPr>
          <p:nvPr>
            <p:ph type="title"/>
          </p:nvPr>
        </p:nvSpPr>
        <p:spPr>
          <a:xfrm>
            <a:off x="749808" y="118871"/>
            <a:ext cx="8013193" cy="1636778"/>
          </a:xfrm>
          <a:prstGeom prst="rect">
            <a:avLst/>
          </a:prstGeom>
          <a:noFill/>
          <a:ln>
            <a:noFill/>
          </a:ln>
        </p:spPr>
        <p:txBody>
          <a:bodyPr spcFirstLastPara="1" wrap="square" lIns="91400" tIns="91400" rIns="91400" bIns="91400" anchor="b" anchorCtr="0">
            <a:noAutofit/>
          </a:bodyPr>
          <a:lstStyle>
            <a:lvl1pPr lvl="0" algn="l">
              <a:lnSpc>
                <a:spcPct val="100000"/>
              </a:lnSpc>
              <a:spcBef>
                <a:spcPts val="0"/>
              </a:spcBef>
              <a:spcAft>
                <a:spcPts val="0"/>
              </a:spcAft>
              <a:buClr>
                <a:srgbClr val="FFC700"/>
              </a:buClr>
              <a:buSzPts val="4700"/>
              <a:buFont typeface="Corbel"/>
              <a:buNone/>
              <a:defRPr sz="4700"/>
            </a:lvl1pPr>
            <a:lvl2pPr lvl="1" algn="l">
              <a:lnSpc>
                <a:spcPct val="100000"/>
              </a:lnSpc>
              <a:spcBef>
                <a:spcPts val="0"/>
              </a:spcBef>
              <a:spcAft>
                <a:spcPts val="0"/>
              </a:spcAft>
              <a:buClr>
                <a:srgbClr val="FFC700"/>
              </a:buClr>
              <a:buSzPts val="1800"/>
              <a:buNone/>
              <a:defRPr/>
            </a:lvl2pPr>
            <a:lvl3pPr lvl="2" algn="l">
              <a:lnSpc>
                <a:spcPct val="100000"/>
              </a:lnSpc>
              <a:spcBef>
                <a:spcPts val="0"/>
              </a:spcBef>
              <a:spcAft>
                <a:spcPts val="0"/>
              </a:spcAft>
              <a:buClr>
                <a:srgbClr val="FFC700"/>
              </a:buClr>
              <a:buSzPts val="1800"/>
              <a:buNone/>
              <a:defRPr/>
            </a:lvl3pPr>
            <a:lvl4pPr lvl="3" algn="l">
              <a:lnSpc>
                <a:spcPct val="100000"/>
              </a:lnSpc>
              <a:spcBef>
                <a:spcPts val="0"/>
              </a:spcBef>
              <a:spcAft>
                <a:spcPts val="0"/>
              </a:spcAft>
              <a:buClr>
                <a:srgbClr val="FFC700"/>
              </a:buClr>
              <a:buSzPts val="1800"/>
              <a:buNone/>
              <a:defRPr/>
            </a:lvl4pPr>
            <a:lvl5pPr lvl="4" algn="l">
              <a:lnSpc>
                <a:spcPct val="100000"/>
              </a:lnSpc>
              <a:spcBef>
                <a:spcPts val="0"/>
              </a:spcBef>
              <a:spcAft>
                <a:spcPts val="0"/>
              </a:spcAft>
              <a:buClr>
                <a:srgbClr val="FFC700"/>
              </a:buClr>
              <a:buSzPts val="1800"/>
              <a:buNone/>
              <a:defRPr/>
            </a:lvl5pPr>
            <a:lvl6pPr lvl="5" algn="l">
              <a:lnSpc>
                <a:spcPct val="100000"/>
              </a:lnSpc>
              <a:spcBef>
                <a:spcPts val="0"/>
              </a:spcBef>
              <a:spcAft>
                <a:spcPts val="0"/>
              </a:spcAft>
              <a:buClr>
                <a:srgbClr val="FFC700"/>
              </a:buClr>
              <a:buSzPts val="1800"/>
              <a:buNone/>
              <a:defRPr/>
            </a:lvl6pPr>
            <a:lvl7pPr lvl="6" algn="l">
              <a:lnSpc>
                <a:spcPct val="100000"/>
              </a:lnSpc>
              <a:spcBef>
                <a:spcPts val="0"/>
              </a:spcBef>
              <a:spcAft>
                <a:spcPts val="0"/>
              </a:spcAft>
              <a:buClr>
                <a:srgbClr val="FFC700"/>
              </a:buClr>
              <a:buSzPts val="1800"/>
              <a:buNone/>
              <a:defRPr/>
            </a:lvl7pPr>
            <a:lvl8pPr lvl="7" algn="l">
              <a:lnSpc>
                <a:spcPct val="100000"/>
              </a:lnSpc>
              <a:spcBef>
                <a:spcPts val="0"/>
              </a:spcBef>
              <a:spcAft>
                <a:spcPts val="0"/>
              </a:spcAft>
              <a:buClr>
                <a:srgbClr val="FFC700"/>
              </a:buClr>
              <a:buSzPts val="1800"/>
              <a:buNone/>
              <a:defRPr/>
            </a:lvl8pPr>
            <a:lvl9pPr lvl="8" algn="l">
              <a:lnSpc>
                <a:spcPct val="100000"/>
              </a:lnSpc>
              <a:spcBef>
                <a:spcPts val="0"/>
              </a:spcBef>
              <a:spcAft>
                <a:spcPts val="0"/>
              </a:spcAft>
              <a:buClr>
                <a:srgbClr val="FFC700"/>
              </a:buClr>
              <a:buSzPts val="1800"/>
              <a:buNone/>
              <a:defRPr/>
            </a:lvl9pPr>
          </a:lstStyle>
          <a:p>
            <a:endParaRPr/>
          </a:p>
        </p:txBody>
      </p:sp>
      <p:sp>
        <p:nvSpPr>
          <p:cNvPr id="35" name="Google Shape;35;p6"/>
          <p:cNvSpPr txBox="1">
            <a:spLocks noGrp="1"/>
          </p:cNvSpPr>
          <p:nvPr>
            <p:ph type="body" idx="1"/>
          </p:nvPr>
        </p:nvSpPr>
        <p:spPr>
          <a:xfrm>
            <a:off x="740663" y="1828800"/>
            <a:ext cx="8022337" cy="685800"/>
          </a:xfrm>
          <a:prstGeom prst="rect">
            <a:avLst/>
          </a:prstGeom>
          <a:noFill/>
          <a:ln>
            <a:noFill/>
          </a:ln>
        </p:spPr>
        <p:txBody>
          <a:bodyPr spcFirstLastPara="1" wrap="square" lIns="91400" tIns="91400" rIns="91400" bIns="91400" anchor="t" anchorCtr="0">
            <a:noAutofit/>
          </a:bodyPr>
          <a:lstStyle>
            <a:lvl1pPr marL="457200" lvl="0" indent="-228600" algn="l">
              <a:lnSpc>
                <a:spcPct val="100000"/>
              </a:lnSpc>
              <a:spcBef>
                <a:spcPts val="0"/>
              </a:spcBef>
              <a:spcAft>
                <a:spcPts val="0"/>
              </a:spcAft>
              <a:buClr>
                <a:srgbClr val="FFFFFF"/>
              </a:buClr>
              <a:buSzPts val="2000"/>
              <a:buFont typeface="Corbel"/>
              <a:buNone/>
              <a:defRPr sz="2000">
                <a:solidFill>
                  <a:srgbClr val="FFFFFF"/>
                </a:solidFill>
              </a:defRPr>
            </a:lvl1pPr>
            <a:lvl2pPr marL="914400" lvl="1" indent="-228600" algn="l">
              <a:lnSpc>
                <a:spcPct val="100000"/>
              </a:lnSpc>
              <a:spcBef>
                <a:spcPts val="0"/>
              </a:spcBef>
              <a:spcAft>
                <a:spcPts val="0"/>
              </a:spcAft>
              <a:buClr>
                <a:srgbClr val="FFFFFF"/>
              </a:buClr>
              <a:buSzPts val="2000"/>
              <a:buFont typeface="Corbel"/>
              <a:buNone/>
              <a:defRPr sz="2000">
                <a:solidFill>
                  <a:srgbClr val="FFFFFF"/>
                </a:solidFill>
              </a:defRPr>
            </a:lvl2pPr>
            <a:lvl3pPr marL="1371600" lvl="2" indent="-228600" algn="l">
              <a:lnSpc>
                <a:spcPct val="100000"/>
              </a:lnSpc>
              <a:spcBef>
                <a:spcPts val="0"/>
              </a:spcBef>
              <a:spcAft>
                <a:spcPts val="0"/>
              </a:spcAft>
              <a:buClr>
                <a:srgbClr val="FFFFFF"/>
              </a:buClr>
              <a:buSzPts val="2000"/>
              <a:buFont typeface="Corbel"/>
              <a:buNone/>
              <a:defRPr sz="2000">
                <a:solidFill>
                  <a:srgbClr val="FFFFFF"/>
                </a:solidFill>
              </a:defRPr>
            </a:lvl3pPr>
            <a:lvl4pPr marL="1828800" lvl="3" indent="-228600" algn="l">
              <a:lnSpc>
                <a:spcPct val="100000"/>
              </a:lnSpc>
              <a:spcBef>
                <a:spcPts val="0"/>
              </a:spcBef>
              <a:spcAft>
                <a:spcPts val="0"/>
              </a:spcAft>
              <a:buClr>
                <a:srgbClr val="FFFFFF"/>
              </a:buClr>
              <a:buSzPts val="2000"/>
              <a:buFont typeface="Corbel"/>
              <a:buNone/>
              <a:defRPr sz="2000">
                <a:solidFill>
                  <a:srgbClr val="FFFFFF"/>
                </a:solidFill>
              </a:defRPr>
            </a:lvl4pPr>
            <a:lvl5pPr marL="2286000" lvl="4" indent="-228600" algn="l">
              <a:lnSpc>
                <a:spcPct val="100000"/>
              </a:lnSpc>
              <a:spcBef>
                <a:spcPts val="0"/>
              </a:spcBef>
              <a:spcAft>
                <a:spcPts val="0"/>
              </a:spcAft>
              <a:buClr>
                <a:srgbClr val="FFFFFF"/>
              </a:buClr>
              <a:buSzPts val="2000"/>
              <a:buFont typeface="Corbel"/>
              <a:buNone/>
              <a:defRPr sz="2000">
                <a:solidFill>
                  <a:srgbClr val="FFFFFF"/>
                </a:solidFill>
              </a:defRPr>
            </a:lvl5pPr>
            <a:lvl6pPr marL="2743200" lvl="5" indent="-431800" algn="l">
              <a:lnSpc>
                <a:spcPct val="100000"/>
              </a:lnSpc>
              <a:spcBef>
                <a:spcPts val="0"/>
              </a:spcBef>
              <a:spcAft>
                <a:spcPts val="0"/>
              </a:spcAft>
              <a:buSzPts val="3200"/>
              <a:buChar char="⚫"/>
              <a:defRPr/>
            </a:lvl6pPr>
            <a:lvl7pPr marL="3200400" lvl="6" indent="-431800" algn="l">
              <a:lnSpc>
                <a:spcPct val="100000"/>
              </a:lnSpc>
              <a:spcBef>
                <a:spcPts val="0"/>
              </a:spcBef>
              <a:spcAft>
                <a:spcPts val="0"/>
              </a:spcAft>
              <a:buSzPts val="3200"/>
              <a:buChar char="⚫"/>
              <a:defRPr/>
            </a:lvl7pPr>
            <a:lvl8pPr marL="3657600" lvl="7" indent="-431800" algn="l">
              <a:lnSpc>
                <a:spcPct val="100000"/>
              </a:lnSpc>
              <a:spcBef>
                <a:spcPts val="0"/>
              </a:spcBef>
              <a:spcAft>
                <a:spcPts val="0"/>
              </a:spcAft>
              <a:buSzPts val="3200"/>
              <a:buChar char="⚫"/>
              <a:defRPr/>
            </a:lvl8pPr>
            <a:lvl9pPr marL="4114800" lvl="8" indent="-431800" algn="l">
              <a:lnSpc>
                <a:spcPct val="100000"/>
              </a:lnSpc>
              <a:spcBef>
                <a:spcPts val="0"/>
              </a:spcBef>
              <a:spcAft>
                <a:spcPts val="0"/>
              </a:spcAft>
              <a:buSzPts val="3200"/>
              <a:buChar char="⚫"/>
              <a:defRPr/>
            </a:lvl9pPr>
          </a:lstStyle>
          <a:p>
            <a:endParaRPr/>
          </a:p>
        </p:txBody>
      </p:sp>
      <p:sp>
        <p:nvSpPr>
          <p:cNvPr id="36" name="Google Shape;36;p6"/>
          <p:cNvSpPr txBox="1">
            <a:spLocks noGrp="1"/>
          </p:cNvSpPr>
          <p:nvPr>
            <p:ph type="sldNum" idx="12"/>
          </p:nvPr>
        </p:nvSpPr>
        <p:spPr>
          <a:xfrm>
            <a:off x="8773160" y="6573518"/>
            <a:ext cx="165101" cy="177801"/>
          </a:xfrm>
          <a:prstGeom prst="rect">
            <a:avLst/>
          </a:prstGeom>
          <a:noFill/>
          <a:ln>
            <a:noFill/>
          </a:ln>
        </p:spPr>
        <p:txBody>
          <a:bodyPr spcFirstLastPara="1" wrap="square" lIns="0" tIns="0" rIns="0" bIns="0" anchor="b" anchorCtr="0">
            <a:noAutofit/>
          </a:bodyPr>
          <a:lstStyle>
            <a:lvl1pPr marL="0" lvl="0" indent="0" algn="r">
              <a:lnSpc>
                <a:spcPct val="100000"/>
              </a:lnSpc>
              <a:spcBef>
                <a:spcPts val="0"/>
              </a:spcBef>
              <a:spcAft>
                <a:spcPts val="0"/>
              </a:spcAft>
              <a:buClr>
                <a:srgbClr val="FFFFFF"/>
              </a:buClr>
              <a:buSzPts val="1200"/>
              <a:buFont typeface="Corbel"/>
              <a:buNone/>
              <a:defRPr sz="1200" b="0" i="0" u="none" strike="noStrike" cap="none">
                <a:solidFill>
                  <a:srgbClr val="FFFFFF"/>
                </a:solidFill>
                <a:latin typeface="Corbel"/>
                <a:ea typeface="Corbel"/>
                <a:cs typeface="Corbel"/>
                <a:sym typeface="Corbel"/>
              </a:defRPr>
            </a:lvl1pPr>
            <a:lvl2pPr marL="0" lvl="1" indent="0" algn="r">
              <a:lnSpc>
                <a:spcPct val="100000"/>
              </a:lnSpc>
              <a:spcBef>
                <a:spcPts val="0"/>
              </a:spcBef>
              <a:spcAft>
                <a:spcPts val="0"/>
              </a:spcAft>
              <a:buClr>
                <a:srgbClr val="FFFFFF"/>
              </a:buClr>
              <a:buSzPts val="1200"/>
              <a:buFont typeface="Corbel"/>
              <a:buNone/>
              <a:defRPr sz="1200" b="0" i="0" u="none" strike="noStrike" cap="none">
                <a:solidFill>
                  <a:srgbClr val="FFFFFF"/>
                </a:solidFill>
                <a:latin typeface="Corbel"/>
                <a:ea typeface="Corbel"/>
                <a:cs typeface="Corbel"/>
                <a:sym typeface="Corbel"/>
              </a:defRPr>
            </a:lvl2pPr>
            <a:lvl3pPr marL="0" lvl="2" indent="0" algn="r">
              <a:lnSpc>
                <a:spcPct val="100000"/>
              </a:lnSpc>
              <a:spcBef>
                <a:spcPts val="0"/>
              </a:spcBef>
              <a:spcAft>
                <a:spcPts val="0"/>
              </a:spcAft>
              <a:buClr>
                <a:srgbClr val="FFFFFF"/>
              </a:buClr>
              <a:buSzPts val="1200"/>
              <a:buFont typeface="Corbel"/>
              <a:buNone/>
              <a:defRPr sz="1200" b="0" i="0" u="none" strike="noStrike" cap="none">
                <a:solidFill>
                  <a:srgbClr val="FFFFFF"/>
                </a:solidFill>
                <a:latin typeface="Corbel"/>
                <a:ea typeface="Corbel"/>
                <a:cs typeface="Corbel"/>
                <a:sym typeface="Corbel"/>
              </a:defRPr>
            </a:lvl3pPr>
            <a:lvl4pPr marL="0" lvl="3" indent="0" algn="r">
              <a:lnSpc>
                <a:spcPct val="100000"/>
              </a:lnSpc>
              <a:spcBef>
                <a:spcPts val="0"/>
              </a:spcBef>
              <a:spcAft>
                <a:spcPts val="0"/>
              </a:spcAft>
              <a:buClr>
                <a:srgbClr val="FFFFFF"/>
              </a:buClr>
              <a:buSzPts val="1200"/>
              <a:buFont typeface="Corbel"/>
              <a:buNone/>
              <a:defRPr sz="1200" b="0" i="0" u="none" strike="noStrike" cap="none">
                <a:solidFill>
                  <a:srgbClr val="FFFFFF"/>
                </a:solidFill>
                <a:latin typeface="Corbel"/>
                <a:ea typeface="Corbel"/>
                <a:cs typeface="Corbel"/>
                <a:sym typeface="Corbel"/>
              </a:defRPr>
            </a:lvl4pPr>
            <a:lvl5pPr marL="0" lvl="4" indent="0" algn="r">
              <a:lnSpc>
                <a:spcPct val="100000"/>
              </a:lnSpc>
              <a:spcBef>
                <a:spcPts val="0"/>
              </a:spcBef>
              <a:spcAft>
                <a:spcPts val="0"/>
              </a:spcAft>
              <a:buClr>
                <a:srgbClr val="FFFFFF"/>
              </a:buClr>
              <a:buSzPts val="1200"/>
              <a:buFont typeface="Corbel"/>
              <a:buNone/>
              <a:defRPr sz="1200" b="0" i="0" u="none" strike="noStrike" cap="none">
                <a:solidFill>
                  <a:srgbClr val="FFFFFF"/>
                </a:solidFill>
                <a:latin typeface="Corbel"/>
                <a:ea typeface="Corbel"/>
                <a:cs typeface="Corbel"/>
                <a:sym typeface="Corbel"/>
              </a:defRPr>
            </a:lvl5pPr>
            <a:lvl6pPr marL="0" lvl="5" indent="0" algn="r">
              <a:lnSpc>
                <a:spcPct val="100000"/>
              </a:lnSpc>
              <a:spcBef>
                <a:spcPts val="0"/>
              </a:spcBef>
              <a:spcAft>
                <a:spcPts val="0"/>
              </a:spcAft>
              <a:buClr>
                <a:srgbClr val="FFFFFF"/>
              </a:buClr>
              <a:buSzPts val="1200"/>
              <a:buFont typeface="Corbel"/>
              <a:buNone/>
              <a:defRPr sz="1200" b="0" i="0" u="none" strike="noStrike" cap="none">
                <a:solidFill>
                  <a:srgbClr val="FFFFFF"/>
                </a:solidFill>
                <a:latin typeface="Corbel"/>
                <a:ea typeface="Corbel"/>
                <a:cs typeface="Corbel"/>
                <a:sym typeface="Corbel"/>
              </a:defRPr>
            </a:lvl6pPr>
            <a:lvl7pPr marL="0" lvl="6" indent="0" algn="r">
              <a:lnSpc>
                <a:spcPct val="100000"/>
              </a:lnSpc>
              <a:spcBef>
                <a:spcPts val="0"/>
              </a:spcBef>
              <a:spcAft>
                <a:spcPts val="0"/>
              </a:spcAft>
              <a:buClr>
                <a:srgbClr val="FFFFFF"/>
              </a:buClr>
              <a:buSzPts val="1200"/>
              <a:buFont typeface="Corbel"/>
              <a:buNone/>
              <a:defRPr sz="1200" b="0" i="0" u="none" strike="noStrike" cap="none">
                <a:solidFill>
                  <a:srgbClr val="FFFFFF"/>
                </a:solidFill>
                <a:latin typeface="Corbel"/>
                <a:ea typeface="Corbel"/>
                <a:cs typeface="Corbel"/>
                <a:sym typeface="Corbel"/>
              </a:defRPr>
            </a:lvl7pPr>
            <a:lvl8pPr marL="0" lvl="7" indent="0" algn="r">
              <a:lnSpc>
                <a:spcPct val="100000"/>
              </a:lnSpc>
              <a:spcBef>
                <a:spcPts val="0"/>
              </a:spcBef>
              <a:spcAft>
                <a:spcPts val="0"/>
              </a:spcAft>
              <a:buClr>
                <a:srgbClr val="FFFFFF"/>
              </a:buClr>
              <a:buSzPts val="1200"/>
              <a:buFont typeface="Corbel"/>
              <a:buNone/>
              <a:defRPr sz="1200" b="0" i="0" u="none" strike="noStrike" cap="none">
                <a:solidFill>
                  <a:srgbClr val="FFFFFF"/>
                </a:solidFill>
                <a:latin typeface="Corbel"/>
                <a:ea typeface="Corbel"/>
                <a:cs typeface="Corbel"/>
                <a:sym typeface="Corbel"/>
              </a:defRPr>
            </a:lvl8pPr>
            <a:lvl9pPr marL="0" lvl="8" indent="0" algn="r">
              <a:lnSpc>
                <a:spcPct val="100000"/>
              </a:lnSpc>
              <a:spcBef>
                <a:spcPts val="0"/>
              </a:spcBef>
              <a:spcAft>
                <a:spcPts val="0"/>
              </a:spcAft>
              <a:buClr>
                <a:srgbClr val="FFFFFF"/>
              </a:buClr>
              <a:buSzPts val="1200"/>
              <a:buFont typeface="Corbel"/>
              <a:buNone/>
              <a:defRPr sz="1200" b="0" i="0" u="none" strike="noStrike" cap="none">
                <a:solidFill>
                  <a:srgbClr val="FFFFFF"/>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_OBJECTS_WITH_TEXT" type="twoTxTwoObj">
  <p:cSld name="TWO_OBJECTS_WITH_TEXT">
    <p:spTree>
      <p:nvGrpSpPr>
        <p:cNvPr id="1" name="Shape 37"/>
        <p:cNvGrpSpPr/>
        <p:nvPr/>
      </p:nvGrpSpPr>
      <p:grpSpPr>
        <a:xfrm>
          <a:off x="0" y="0"/>
          <a:ext cx="0" cy="0"/>
          <a:chOff x="0" y="0"/>
          <a:chExt cx="0" cy="0"/>
        </a:xfrm>
      </p:grpSpPr>
      <p:sp>
        <p:nvSpPr>
          <p:cNvPr id="38" name="Google Shape;38;p7"/>
          <p:cNvSpPr txBox="1">
            <a:spLocks noGrp="1"/>
          </p:cNvSpPr>
          <p:nvPr>
            <p:ph type="title"/>
          </p:nvPr>
        </p:nvSpPr>
        <p:spPr>
          <a:xfrm>
            <a:off x="457200" y="152400"/>
            <a:ext cx="8229600" cy="1251063"/>
          </a:xfrm>
          <a:prstGeom prst="rect">
            <a:avLst/>
          </a:prstGeom>
          <a:noFill/>
          <a:ln>
            <a:noFill/>
          </a:ln>
        </p:spPr>
        <p:txBody>
          <a:bodyPr spcFirstLastPara="1" wrap="square" lIns="91400" tIns="91400" rIns="91400" bIns="91400" anchor="ctr" anchorCtr="0">
            <a:noAutofit/>
          </a:bodyPr>
          <a:lstStyle>
            <a:lvl1pPr lvl="0" algn="l">
              <a:lnSpc>
                <a:spcPct val="100000"/>
              </a:lnSpc>
              <a:spcBef>
                <a:spcPts val="0"/>
              </a:spcBef>
              <a:spcAft>
                <a:spcPts val="0"/>
              </a:spcAft>
              <a:buClr>
                <a:srgbClr val="FFC700"/>
              </a:buClr>
              <a:buSzPts val="1800"/>
              <a:buNone/>
              <a:defRPr/>
            </a:lvl1pPr>
            <a:lvl2pPr lvl="1" algn="l">
              <a:lnSpc>
                <a:spcPct val="100000"/>
              </a:lnSpc>
              <a:spcBef>
                <a:spcPts val="0"/>
              </a:spcBef>
              <a:spcAft>
                <a:spcPts val="0"/>
              </a:spcAft>
              <a:buClr>
                <a:srgbClr val="FFC700"/>
              </a:buClr>
              <a:buSzPts val="1800"/>
              <a:buNone/>
              <a:defRPr/>
            </a:lvl2pPr>
            <a:lvl3pPr lvl="2" algn="l">
              <a:lnSpc>
                <a:spcPct val="100000"/>
              </a:lnSpc>
              <a:spcBef>
                <a:spcPts val="0"/>
              </a:spcBef>
              <a:spcAft>
                <a:spcPts val="0"/>
              </a:spcAft>
              <a:buClr>
                <a:srgbClr val="FFC700"/>
              </a:buClr>
              <a:buSzPts val="1800"/>
              <a:buNone/>
              <a:defRPr/>
            </a:lvl3pPr>
            <a:lvl4pPr lvl="3" algn="l">
              <a:lnSpc>
                <a:spcPct val="100000"/>
              </a:lnSpc>
              <a:spcBef>
                <a:spcPts val="0"/>
              </a:spcBef>
              <a:spcAft>
                <a:spcPts val="0"/>
              </a:spcAft>
              <a:buClr>
                <a:srgbClr val="FFC700"/>
              </a:buClr>
              <a:buSzPts val="1800"/>
              <a:buNone/>
              <a:defRPr/>
            </a:lvl4pPr>
            <a:lvl5pPr lvl="4" algn="l">
              <a:lnSpc>
                <a:spcPct val="100000"/>
              </a:lnSpc>
              <a:spcBef>
                <a:spcPts val="0"/>
              </a:spcBef>
              <a:spcAft>
                <a:spcPts val="0"/>
              </a:spcAft>
              <a:buClr>
                <a:srgbClr val="FFC700"/>
              </a:buClr>
              <a:buSzPts val="1800"/>
              <a:buNone/>
              <a:defRPr/>
            </a:lvl5pPr>
            <a:lvl6pPr lvl="5" algn="l">
              <a:lnSpc>
                <a:spcPct val="100000"/>
              </a:lnSpc>
              <a:spcBef>
                <a:spcPts val="0"/>
              </a:spcBef>
              <a:spcAft>
                <a:spcPts val="0"/>
              </a:spcAft>
              <a:buClr>
                <a:srgbClr val="FFC700"/>
              </a:buClr>
              <a:buSzPts val="1800"/>
              <a:buNone/>
              <a:defRPr/>
            </a:lvl6pPr>
            <a:lvl7pPr lvl="6" algn="l">
              <a:lnSpc>
                <a:spcPct val="100000"/>
              </a:lnSpc>
              <a:spcBef>
                <a:spcPts val="0"/>
              </a:spcBef>
              <a:spcAft>
                <a:spcPts val="0"/>
              </a:spcAft>
              <a:buClr>
                <a:srgbClr val="FFC700"/>
              </a:buClr>
              <a:buSzPts val="1800"/>
              <a:buNone/>
              <a:defRPr/>
            </a:lvl7pPr>
            <a:lvl8pPr lvl="7" algn="l">
              <a:lnSpc>
                <a:spcPct val="100000"/>
              </a:lnSpc>
              <a:spcBef>
                <a:spcPts val="0"/>
              </a:spcBef>
              <a:spcAft>
                <a:spcPts val="0"/>
              </a:spcAft>
              <a:buClr>
                <a:srgbClr val="FFC700"/>
              </a:buClr>
              <a:buSzPts val="1800"/>
              <a:buNone/>
              <a:defRPr/>
            </a:lvl8pPr>
            <a:lvl9pPr lvl="8" algn="l">
              <a:lnSpc>
                <a:spcPct val="100000"/>
              </a:lnSpc>
              <a:spcBef>
                <a:spcPts val="0"/>
              </a:spcBef>
              <a:spcAft>
                <a:spcPts val="0"/>
              </a:spcAft>
              <a:buClr>
                <a:srgbClr val="FFC700"/>
              </a:buClr>
              <a:buSzPts val="1800"/>
              <a:buNone/>
              <a:defRPr/>
            </a:lvl9pPr>
          </a:lstStyle>
          <a:p>
            <a:endParaRPr/>
          </a:p>
        </p:txBody>
      </p:sp>
      <p:sp>
        <p:nvSpPr>
          <p:cNvPr id="39" name="Google Shape;39;p7"/>
          <p:cNvSpPr txBox="1">
            <a:spLocks noGrp="1"/>
          </p:cNvSpPr>
          <p:nvPr>
            <p:ph type="body" idx="1"/>
          </p:nvPr>
        </p:nvSpPr>
        <p:spPr>
          <a:xfrm>
            <a:off x="457200" y="1698986"/>
            <a:ext cx="4040188" cy="715356"/>
          </a:xfrm>
          <a:prstGeom prst="rect">
            <a:avLst/>
          </a:prstGeom>
          <a:noFill/>
          <a:ln>
            <a:noFill/>
          </a:ln>
        </p:spPr>
        <p:txBody>
          <a:bodyPr spcFirstLastPara="1" wrap="square" lIns="91400" tIns="91400" rIns="91400" bIns="91400" anchor="ctr" anchorCtr="0">
            <a:noAutofit/>
          </a:bodyPr>
          <a:lstStyle>
            <a:lvl1pPr marL="457200" lvl="0" indent="-228600" algn="l">
              <a:lnSpc>
                <a:spcPct val="100000"/>
              </a:lnSpc>
              <a:spcBef>
                <a:spcPts val="0"/>
              </a:spcBef>
              <a:spcAft>
                <a:spcPts val="0"/>
              </a:spcAft>
              <a:buClr>
                <a:srgbClr val="000000"/>
              </a:buClr>
              <a:buSzPts val="2300"/>
              <a:buFont typeface="Corbel"/>
              <a:buNone/>
              <a:defRPr sz="2300"/>
            </a:lvl1pPr>
            <a:lvl2pPr marL="914400" lvl="1" indent="-228600" algn="l">
              <a:lnSpc>
                <a:spcPct val="100000"/>
              </a:lnSpc>
              <a:spcBef>
                <a:spcPts val="0"/>
              </a:spcBef>
              <a:spcAft>
                <a:spcPts val="0"/>
              </a:spcAft>
              <a:buClr>
                <a:srgbClr val="000000"/>
              </a:buClr>
              <a:buSzPts val="2300"/>
              <a:buFont typeface="Corbel"/>
              <a:buNone/>
              <a:defRPr sz="2300"/>
            </a:lvl2pPr>
            <a:lvl3pPr marL="1371600" lvl="2" indent="-228600" algn="l">
              <a:lnSpc>
                <a:spcPct val="100000"/>
              </a:lnSpc>
              <a:spcBef>
                <a:spcPts val="0"/>
              </a:spcBef>
              <a:spcAft>
                <a:spcPts val="0"/>
              </a:spcAft>
              <a:buClr>
                <a:srgbClr val="000000"/>
              </a:buClr>
              <a:buSzPts val="2300"/>
              <a:buFont typeface="Corbel"/>
              <a:buNone/>
              <a:defRPr sz="2300"/>
            </a:lvl3pPr>
            <a:lvl4pPr marL="1828800" lvl="3" indent="-228600" algn="l">
              <a:lnSpc>
                <a:spcPct val="100000"/>
              </a:lnSpc>
              <a:spcBef>
                <a:spcPts val="0"/>
              </a:spcBef>
              <a:spcAft>
                <a:spcPts val="0"/>
              </a:spcAft>
              <a:buClr>
                <a:srgbClr val="000000"/>
              </a:buClr>
              <a:buSzPts val="2300"/>
              <a:buFont typeface="Corbel"/>
              <a:buNone/>
              <a:defRPr sz="2300"/>
            </a:lvl4pPr>
            <a:lvl5pPr marL="2286000" lvl="4" indent="-228600" algn="l">
              <a:lnSpc>
                <a:spcPct val="100000"/>
              </a:lnSpc>
              <a:spcBef>
                <a:spcPts val="0"/>
              </a:spcBef>
              <a:spcAft>
                <a:spcPts val="0"/>
              </a:spcAft>
              <a:buClr>
                <a:srgbClr val="000000"/>
              </a:buClr>
              <a:buSzPts val="2300"/>
              <a:buFont typeface="Corbel"/>
              <a:buNone/>
              <a:defRPr sz="2300"/>
            </a:lvl5pPr>
            <a:lvl6pPr marL="2743200" lvl="5" indent="-431800" algn="l">
              <a:lnSpc>
                <a:spcPct val="100000"/>
              </a:lnSpc>
              <a:spcBef>
                <a:spcPts val="0"/>
              </a:spcBef>
              <a:spcAft>
                <a:spcPts val="0"/>
              </a:spcAft>
              <a:buSzPts val="3200"/>
              <a:buChar char="⚫"/>
              <a:defRPr/>
            </a:lvl6pPr>
            <a:lvl7pPr marL="3200400" lvl="6" indent="-431800" algn="l">
              <a:lnSpc>
                <a:spcPct val="100000"/>
              </a:lnSpc>
              <a:spcBef>
                <a:spcPts val="0"/>
              </a:spcBef>
              <a:spcAft>
                <a:spcPts val="0"/>
              </a:spcAft>
              <a:buSzPts val="3200"/>
              <a:buChar char="⚫"/>
              <a:defRPr/>
            </a:lvl7pPr>
            <a:lvl8pPr marL="3657600" lvl="7" indent="-431800" algn="l">
              <a:lnSpc>
                <a:spcPct val="100000"/>
              </a:lnSpc>
              <a:spcBef>
                <a:spcPts val="0"/>
              </a:spcBef>
              <a:spcAft>
                <a:spcPts val="0"/>
              </a:spcAft>
              <a:buSzPts val="3200"/>
              <a:buChar char="⚫"/>
              <a:defRPr/>
            </a:lvl8pPr>
            <a:lvl9pPr marL="4114800" lvl="8" indent="-431800" algn="l">
              <a:lnSpc>
                <a:spcPct val="100000"/>
              </a:lnSpc>
              <a:spcBef>
                <a:spcPts val="0"/>
              </a:spcBef>
              <a:spcAft>
                <a:spcPts val="0"/>
              </a:spcAft>
              <a:buSzPts val="3200"/>
              <a:buChar char="⚫"/>
              <a:defRPr/>
            </a:lvl9pPr>
          </a:lstStyle>
          <a:p>
            <a:endParaRPr/>
          </a:p>
        </p:txBody>
      </p:sp>
      <p:sp>
        <p:nvSpPr>
          <p:cNvPr id="40" name="Google Shape;40;p7"/>
          <p:cNvSpPr txBox="1">
            <a:spLocks noGrp="1"/>
          </p:cNvSpPr>
          <p:nvPr>
            <p:ph type="body" idx="2"/>
          </p:nvPr>
        </p:nvSpPr>
        <p:spPr>
          <a:xfrm>
            <a:off x="457200" y="2449511"/>
            <a:ext cx="4040188" cy="3951289"/>
          </a:xfrm>
          <a:prstGeom prst="rect">
            <a:avLst/>
          </a:prstGeom>
          <a:noFill/>
          <a:ln>
            <a:noFill/>
          </a:ln>
        </p:spPr>
        <p:txBody>
          <a:bodyPr spcFirstLastPara="1" wrap="square" lIns="91400" tIns="91400" rIns="91400" bIns="91400" anchor="t" anchorCtr="0">
            <a:noAutofit/>
          </a:bodyPr>
          <a:lstStyle>
            <a:lvl1pPr marL="457200" lvl="0" indent="-431800" algn="l">
              <a:lnSpc>
                <a:spcPct val="100000"/>
              </a:lnSpc>
              <a:spcBef>
                <a:spcPts val="0"/>
              </a:spcBef>
              <a:spcAft>
                <a:spcPts val="0"/>
              </a:spcAft>
              <a:buSzPts val="3200"/>
              <a:buChar char="◼"/>
              <a:defRPr/>
            </a:lvl1pPr>
            <a:lvl2pPr marL="914400" lvl="1" indent="-431800" algn="l">
              <a:lnSpc>
                <a:spcPct val="100000"/>
              </a:lnSpc>
              <a:spcBef>
                <a:spcPts val="0"/>
              </a:spcBef>
              <a:spcAft>
                <a:spcPts val="0"/>
              </a:spcAft>
              <a:buSzPts val="3200"/>
              <a:buChar char="▪"/>
              <a:defRPr/>
            </a:lvl2pPr>
            <a:lvl3pPr marL="1371600" lvl="2" indent="-431800" algn="l">
              <a:lnSpc>
                <a:spcPct val="100000"/>
              </a:lnSpc>
              <a:spcBef>
                <a:spcPts val="0"/>
              </a:spcBef>
              <a:spcAft>
                <a:spcPts val="0"/>
              </a:spcAft>
              <a:buSzPts val="3200"/>
              <a:buChar char="▪"/>
              <a:defRPr/>
            </a:lvl3pPr>
            <a:lvl4pPr marL="1828800" lvl="3" indent="-431800" algn="l">
              <a:lnSpc>
                <a:spcPct val="100000"/>
              </a:lnSpc>
              <a:spcBef>
                <a:spcPts val="0"/>
              </a:spcBef>
              <a:spcAft>
                <a:spcPts val="0"/>
              </a:spcAft>
              <a:buSzPts val="3200"/>
              <a:buChar char="▪"/>
              <a:defRPr/>
            </a:lvl4pPr>
            <a:lvl5pPr marL="2286000" lvl="4" indent="-431800" algn="l">
              <a:lnSpc>
                <a:spcPct val="100000"/>
              </a:lnSpc>
              <a:spcBef>
                <a:spcPts val="0"/>
              </a:spcBef>
              <a:spcAft>
                <a:spcPts val="0"/>
              </a:spcAft>
              <a:buSzPts val="3200"/>
              <a:buChar char="•"/>
              <a:defRPr/>
            </a:lvl5pPr>
            <a:lvl6pPr marL="2743200" lvl="5" indent="-431800" algn="l">
              <a:lnSpc>
                <a:spcPct val="100000"/>
              </a:lnSpc>
              <a:spcBef>
                <a:spcPts val="0"/>
              </a:spcBef>
              <a:spcAft>
                <a:spcPts val="0"/>
              </a:spcAft>
              <a:buSzPts val="3200"/>
              <a:buChar char="⚫"/>
              <a:defRPr/>
            </a:lvl6pPr>
            <a:lvl7pPr marL="3200400" lvl="6" indent="-431800" algn="l">
              <a:lnSpc>
                <a:spcPct val="100000"/>
              </a:lnSpc>
              <a:spcBef>
                <a:spcPts val="0"/>
              </a:spcBef>
              <a:spcAft>
                <a:spcPts val="0"/>
              </a:spcAft>
              <a:buSzPts val="3200"/>
              <a:buChar char="⚫"/>
              <a:defRPr/>
            </a:lvl7pPr>
            <a:lvl8pPr marL="3657600" lvl="7" indent="-431800" algn="l">
              <a:lnSpc>
                <a:spcPct val="100000"/>
              </a:lnSpc>
              <a:spcBef>
                <a:spcPts val="0"/>
              </a:spcBef>
              <a:spcAft>
                <a:spcPts val="0"/>
              </a:spcAft>
              <a:buSzPts val="3200"/>
              <a:buChar char="⚫"/>
              <a:defRPr/>
            </a:lvl8pPr>
            <a:lvl9pPr marL="4114800" lvl="8" indent="-431800" algn="l">
              <a:lnSpc>
                <a:spcPct val="100000"/>
              </a:lnSpc>
              <a:spcBef>
                <a:spcPts val="0"/>
              </a:spcBef>
              <a:spcAft>
                <a:spcPts val="0"/>
              </a:spcAft>
              <a:buSzPts val="3200"/>
              <a:buChar char="⚫"/>
              <a:defRPr/>
            </a:lvl9pPr>
          </a:lstStyle>
          <a:p>
            <a:endParaRPr/>
          </a:p>
        </p:txBody>
      </p:sp>
      <p:sp>
        <p:nvSpPr>
          <p:cNvPr id="41" name="Google Shape;41;p7"/>
          <p:cNvSpPr txBox="1">
            <a:spLocks noGrp="1"/>
          </p:cNvSpPr>
          <p:nvPr>
            <p:ph type="body" idx="3"/>
          </p:nvPr>
        </p:nvSpPr>
        <p:spPr>
          <a:xfrm>
            <a:off x="4645025" y="1698986"/>
            <a:ext cx="4041775" cy="715357"/>
          </a:xfrm>
          <a:prstGeom prst="rect">
            <a:avLst/>
          </a:prstGeom>
          <a:noFill/>
          <a:ln>
            <a:noFill/>
          </a:ln>
        </p:spPr>
        <p:txBody>
          <a:bodyPr spcFirstLastPara="1" wrap="square" lIns="91400" tIns="91400" rIns="91400" bIns="91400" anchor="ctr" anchorCtr="0">
            <a:noAutofit/>
          </a:bodyPr>
          <a:lstStyle>
            <a:lvl1pPr marL="457200" lvl="0" indent="-431800" algn="l">
              <a:lnSpc>
                <a:spcPct val="100000"/>
              </a:lnSpc>
              <a:spcBef>
                <a:spcPts val="0"/>
              </a:spcBef>
              <a:spcAft>
                <a:spcPts val="0"/>
              </a:spcAft>
              <a:buSzPts val="3200"/>
              <a:buChar char="◼"/>
              <a:defRPr/>
            </a:lvl1pPr>
            <a:lvl2pPr marL="914400" lvl="1" indent="-431800" algn="l">
              <a:lnSpc>
                <a:spcPct val="100000"/>
              </a:lnSpc>
              <a:spcBef>
                <a:spcPts val="0"/>
              </a:spcBef>
              <a:spcAft>
                <a:spcPts val="0"/>
              </a:spcAft>
              <a:buSzPts val="3200"/>
              <a:buChar char="▪"/>
              <a:defRPr/>
            </a:lvl2pPr>
            <a:lvl3pPr marL="1371600" lvl="2" indent="-431800" algn="l">
              <a:lnSpc>
                <a:spcPct val="100000"/>
              </a:lnSpc>
              <a:spcBef>
                <a:spcPts val="0"/>
              </a:spcBef>
              <a:spcAft>
                <a:spcPts val="0"/>
              </a:spcAft>
              <a:buSzPts val="3200"/>
              <a:buChar char="▪"/>
              <a:defRPr/>
            </a:lvl3pPr>
            <a:lvl4pPr marL="1828800" lvl="3" indent="-431800" algn="l">
              <a:lnSpc>
                <a:spcPct val="100000"/>
              </a:lnSpc>
              <a:spcBef>
                <a:spcPts val="0"/>
              </a:spcBef>
              <a:spcAft>
                <a:spcPts val="0"/>
              </a:spcAft>
              <a:buSzPts val="3200"/>
              <a:buChar char="▪"/>
              <a:defRPr/>
            </a:lvl4pPr>
            <a:lvl5pPr marL="2286000" lvl="4" indent="-431800" algn="l">
              <a:lnSpc>
                <a:spcPct val="100000"/>
              </a:lnSpc>
              <a:spcBef>
                <a:spcPts val="0"/>
              </a:spcBef>
              <a:spcAft>
                <a:spcPts val="0"/>
              </a:spcAft>
              <a:buSzPts val="3200"/>
              <a:buChar char="•"/>
              <a:defRPr/>
            </a:lvl5pPr>
            <a:lvl6pPr marL="2743200" lvl="5" indent="-431800" algn="l">
              <a:lnSpc>
                <a:spcPct val="100000"/>
              </a:lnSpc>
              <a:spcBef>
                <a:spcPts val="0"/>
              </a:spcBef>
              <a:spcAft>
                <a:spcPts val="0"/>
              </a:spcAft>
              <a:buSzPts val="3200"/>
              <a:buChar char="⚫"/>
              <a:defRPr/>
            </a:lvl6pPr>
            <a:lvl7pPr marL="3200400" lvl="6" indent="-431800" algn="l">
              <a:lnSpc>
                <a:spcPct val="100000"/>
              </a:lnSpc>
              <a:spcBef>
                <a:spcPts val="0"/>
              </a:spcBef>
              <a:spcAft>
                <a:spcPts val="0"/>
              </a:spcAft>
              <a:buSzPts val="3200"/>
              <a:buChar char="⚫"/>
              <a:defRPr/>
            </a:lvl7pPr>
            <a:lvl8pPr marL="3657600" lvl="7" indent="-431800" algn="l">
              <a:lnSpc>
                <a:spcPct val="100000"/>
              </a:lnSpc>
              <a:spcBef>
                <a:spcPts val="0"/>
              </a:spcBef>
              <a:spcAft>
                <a:spcPts val="0"/>
              </a:spcAft>
              <a:buSzPts val="3200"/>
              <a:buChar char="⚫"/>
              <a:defRPr/>
            </a:lvl8pPr>
            <a:lvl9pPr marL="4114800" lvl="8" indent="-431800" algn="l">
              <a:lnSpc>
                <a:spcPct val="100000"/>
              </a:lnSpc>
              <a:spcBef>
                <a:spcPts val="0"/>
              </a:spcBef>
              <a:spcAft>
                <a:spcPts val="0"/>
              </a:spcAft>
              <a:buSzPts val="3200"/>
              <a:buChar char="⚫"/>
              <a:defRPr/>
            </a:lvl9pPr>
          </a:lstStyle>
          <a:p>
            <a:endParaRPr/>
          </a:p>
        </p:txBody>
      </p:sp>
      <p:sp>
        <p:nvSpPr>
          <p:cNvPr id="42" name="Google Shape;42;p7"/>
          <p:cNvSpPr txBox="1">
            <a:spLocks noGrp="1"/>
          </p:cNvSpPr>
          <p:nvPr>
            <p:ph type="body" idx="4"/>
          </p:nvPr>
        </p:nvSpPr>
        <p:spPr>
          <a:xfrm>
            <a:off x="4645025" y="2449511"/>
            <a:ext cx="4041775" cy="3951289"/>
          </a:xfrm>
          <a:prstGeom prst="rect">
            <a:avLst/>
          </a:prstGeom>
          <a:noFill/>
          <a:ln>
            <a:noFill/>
          </a:ln>
        </p:spPr>
        <p:txBody>
          <a:bodyPr spcFirstLastPara="1" wrap="square" lIns="91400" tIns="91400" rIns="91400" bIns="91400" anchor="t" anchorCtr="0">
            <a:noAutofit/>
          </a:bodyPr>
          <a:lstStyle>
            <a:lvl1pPr marL="457200" lvl="0" indent="-431800" algn="l">
              <a:lnSpc>
                <a:spcPct val="100000"/>
              </a:lnSpc>
              <a:spcBef>
                <a:spcPts val="0"/>
              </a:spcBef>
              <a:spcAft>
                <a:spcPts val="0"/>
              </a:spcAft>
              <a:buSzPts val="3200"/>
              <a:buChar char="◼"/>
              <a:defRPr/>
            </a:lvl1pPr>
            <a:lvl2pPr marL="914400" lvl="1" indent="-431800" algn="l">
              <a:lnSpc>
                <a:spcPct val="100000"/>
              </a:lnSpc>
              <a:spcBef>
                <a:spcPts val="0"/>
              </a:spcBef>
              <a:spcAft>
                <a:spcPts val="0"/>
              </a:spcAft>
              <a:buSzPts val="3200"/>
              <a:buChar char="▪"/>
              <a:defRPr/>
            </a:lvl2pPr>
            <a:lvl3pPr marL="1371600" lvl="2" indent="-431800" algn="l">
              <a:lnSpc>
                <a:spcPct val="100000"/>
              </a:lnSpc>
              <a:spcBef>
                <a:spcPts val="0"/>
              </a:spcBef>
              <a:spcAft>
                <a:spcPts val="0"/>
              </a:spcAft>
              <a:buSzPts val="3200"/>
              <a:buChar char="▪"/>
              <a:defRPr/>
            </a:lvl3pPr>
            <a:lvl4pPr marL="1828800" lvl="3" indent="-431800" algn="l">
              <a:lnSpc>
                <a:spcPct val="100000"/>
              </a:lnSpc>
              <a:spcBef>
                <a:spcPts val="0"/>
              </a:spcBef>
              <a:spcAft>
                <a:spcPts val="0"/>
              </a:spcAft>
              <a:buSzPts val="3200"/>
              <a:buChar char="▪"/>
              <a:defRPr/>
            </a:lvl4pPr>
            <a:lvl5pPr marL="2286000" lvl="4" indent="-431800" algn="l">
              <a:lnSpc>
                <a:spcPct val="100000"/>
              </a:lnSpc>
              <a:spcBef>
                <a:spcPts val="0"/>
              </a:spcBef>
              <a:spcAft>
                <a:spcPts val="0"/>
              </a:spcAft>
              <a:buSzPts val="3200"/>
              <a:buChar char="•"/>
              <a:defRPr/>
            </a:lvl5pPr>
            <a:lvl6pPr marL="2743200" lvl="5" indent="-431800" algn="l">
              <a:lnSpc>
                <a:spcPct val="100000"/>
              </a:lnSpc>
              <a:spcBef>
                <a:spcPts val="0"/>
              </a:spcBef>
              <a:spcAft>
                <a:spcPts val="0"/>
              </a:spcAft>
              <a:buSzPts val="3200"/>
              <a:buChar char="⚫"/>
              <a:defRPr/>
            </a:lvl6pPr>
            <a:lvl7pPr marL="3200400" lvl="6" indent="-431800" algn="l">
              <a:lnSpc>
                <a:spcPct val="100000"/>
              </a:lnSpc>
              <a:spcBef>
                <a:spcPts val="0"/>
              </a:spcBef>
              <a:spcAft>
                <a:spcPts val="0"/>
              </a:spcAft>
              <a:buSzPts val="3200"/>
              <a:buChar char="⚫"/>
              <a:defRPr/>
            </a:lvl7pPr>
            <a:lvl8pPr marL="3657600" lvl="7" indent="-431800" algn="l">
              <a:lnSpc>
                <a:spcPct val="100000"/>
              </a:lnSpc>
              <a:spcBef>
                <a:spcPts val="0"/>
              </a:spcBef>
              <a:spcAft>
                <a:spcPts val="0"/>
              </a:spcAft>
              <a:buSzPts val="3200"/>
              <a:buChar char="⚫"/>
              <a:defRPr/>
            </a:lvl8pPr>
            <a:lvl9pPr marL="4114800" lvl="8" indent="-431800" algn="l">
              <a:lnSpc>
                <a:spcPct val="100000"/>
              </a:lnSpc>
              <a:spcBef>
                <a:spcPts val="0"/>
              </a:spcBef>
              <a:spcAft>
                <a:spcPts val="0"/>
              </a:spcAft>
              <a:buSzPts val="3200"/>
              <a:buChar char="⚫"/>
              <a:defRPr/>
            </a:lvl9pPr>
          </a:lstStyle>
          <a:p>
            <a:endParaRPr/>
          </a:p>
        </p:txBody>
      </p:sp>
      <p:sp>
        <p:nvSpPr>
          <p:cNvPr id="43" name="Google Shape;43;p7"/>
          <p:cNvSpPr txBox="1">
            <a:spLocks noGrp="1"/>
          </p:cNvSpPr>
          <p:nvPr>
            <p:ph type="sldNum" idx="12"/>
          </p:nvPr>
        </p:nvSpPr>
        <p:spPr>
          <a:xfrm>
            <a:off x="8773160" y="6573518"/>
            <a:ext cx="165101" cy="177801"/>
          </a:xfrm>
          <a:prstGeom prst="rect">
            <a:avLst/>
          </a:prstGeom>
          <a:noFill/>
          <a:ln>
            <a:noFill/>
          </a:ln>
        </p:spPr>
        <p:txBody>
          <a:bodyPr spcFirstLastPara="1" wrap="square" lIns="0" tIns="0" rIns="0" bIns="0" anchor="b" anchorCtr="0">
            <a:noAutofit/>
          </a:bodyPr>
          <a:lstStyle>
            <a:lvl1pPr marL="0" lvl="0" indent="0" algn="r">
              <a:lnSpc>
                <a:spcPct val="100000"/>
              </a:lnSpc>
              <a:spcBef>
                <a:spcPts val="0"/>
              </a:spcBef>
              <a:spcAft>
                <a:spcPts val="0"/>
              </a:spcAft>
              <a:buClr>
                <a:srgbClr val="414141"/>
              </a:buClr>
              <a:buSzPts val="1200"/>
              <a:buFont typeface="Corbel"/>
              <a:buNone/>
              <a:defRPr/>
            </a:lvl1pPr>
            <a:lvl2pPr marL="0" lvl="1" indent="0" algn="r">
              <a:lnSpc>
                <a:spcPct val="100000"/>
              </a:lnSpc>
              <a:spcBef>
                <a:spcPts val="0"/>
              </a:spcBef>
              <a:spcAft>
                <a:spcPts val="0"/>
              </a:spcAft>
              <a:buClr>
                <a:srgbClr val="414141"/>
              </a:buClr>
              <a:buSzPts val="1200"/>
              <a:buFont typeface="Corbel"/>
              <a:buNone/>
              <a:defRPr/>
            </a:lvl2pPr>
            <a:lvl3pPr marL="0" lvl="2" indent="0" algn="r">
              <a:lnSpc>
                <a:spcPct val="100000"/>
              </a:lnSpc>
              <a:spcBef>
                <a:spcPts val="0"/>
              </a:spcBef>
              <a:spcAft>
                <a:spcPts val="0"/>
              </a:spcAft>
              <a:buClr>
                <a:srgbClr val="414141"/>
              </a:buClr>
              <a:buSzPts val="1200"/>
              <a:buFont typeface="Corbel"/>
              <a:buNone/>
              <a:defRPr/>
            </a:lvl3pPr>
            <a:lvl4pPr marL="0" lvl="3" indent="0" algn="r">
              <a:lnSpc>
                <a:spcPct val="100000"/>
              </a:lnSpc>
              <a:spcBef>
                <a:spcPts val="0"/>
              </a:spcBef>
              <a:spcAft>
                <a:spcPts val="0"/>
              </a:spcAft>
              <a:buClr>
                <a:srgbClr val="414141"/>
              </a:buClr>
              <a:buSzPts val="1200"/>
              <a:buFont typeface="Corbel"/>
              <a:buNone/>
              <a:defRPr/>
            </a:lvl4pPr>
            <a:lvl5pPr marL="0" lvl="4" indent="0" algn="r">
              <a:lnSpc>
                <a:spcPct val="100000"/>
              </a:lnSpc>
              <a:spcBef>
                <a:spcPts val="0"/>
              </a:spcBef>
              <a:spcAft>
                <a:spcPts val="0"/>
              </a:spcAft>
              <a:buClr>
                <a:srgbClr val="414141"/>
              </a:buClr>
              <a:buSzPts val="1200"/>
              <a:buFont typeface="Corbel"/>
              <a:buNone/>
              <a:defRPr/>
            </a:lvl5pPr>
            <a:lvl6pPr marL="0" lvl="5" indent="0" algn="r">
              <a:lnSpc>
                <a:spcPct val="100000"/>
              </a:lnSpc>
              <a:spcBef>
                <a:spcPts val="0"/>
              </a:spcBef>
              <a:spcAft>
                <a:spcPts val="0"/>
              </a:spcAft>
              <a:buClr>
                <a:srgbClr val="414141"/>
              </a:buClr>
              <a:buSzPts val="1200"/>
              <a:buFont typeface="Corbel"/>
              <a:buNone/>
              <a:defRPr/>
            </a:lvl6pPr>
            <a:lvl7pPr marL="0" lvl="6" indent="0" algn="r">
              <a:lnSpc>
                <a:spcPct val="100000"/>
              </a:lnSpc>
              <a:spcBef>
                <a:spcPts val="0"/>
              </a:spcBef>
              <a:spcAft>
                <a:spcPts val="0"/>
              </a:spcAft>
              <a:buClr>
                <a:srgbClr val="414141"/>
              </a:buClr>
              <a:buSzPts val="1200"/>
              <a:buFont typeface="Corbel"/>
              <a:buNone/>
              <a:defRPr/>
            </a:lvl7pPr>
            <a:lvl8pPr marL="0" lvl="7" indent="0" algn="r">
              <a:lnSpc>
                <a:spcPct val="100000"/>
              </a:lnSpc>
              <a:spcBef>
                <a:spcPts val="0"/>
              </a:spcBef>
              <a:spcAft>
                <a:spcPts val="0"/>
              </a:spcAft>
              <a:buClr>
                <a:srgbClr val="414141"/>
              </a:buClr>
              <a:buSzPts val="1200"/>
              <a:buFont typeface="Corbel"/>
              <a:buNone/>
              <a:defRPr/>
            </a:lvl8pPr>
            <a:lvl9pPr marL="0" lvl="8" indent="0" algn="r">
              <a:lnSpc>
                <a:spcPct val="100000"/>
              </a:lnSpc>
              <a:spcBef>
                <a:spcPts val="0"/>
              </a:spcBef>
              <a:spcAft>
                <a:spcPts val="0"/>
              </a:spcAft>
              <a:buClr>
                <a:srgbClr val="414141"/>
              </a:buClr>
              <a:buSzPts val="1200"/>
              <a:buFont typeface="Corbel"/>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_ONLY" type="titleOnly">
  <p:cSld name="TITLE_ONLY">
    <p:spTree>
      <p:nvGrpSpPr>
        <p:cNvPr id="1" name="Shape 44"/>
        <p:cNvGrpSpPr/>
        <p:nvPr/>
      </p:nvGrpSpPr>
      <p:grpSpPr>
        <a:xfrm>
          <a:off x="0" y="0"/>
          <a:ext cx="0" cy="0"/>
          <a:chOff x="0" y="0"/>
          <a:chExt cx="0" cy="0"/>
        </a:xfrm>
      </p:grpSpPr>
      <p:sp>
        <p:nvSpPr>
          <p:cNvPr id="45" name="Google Shape;45;p8"/>
          <p:cNvSpPr txBox="1">
            <a:spLocks noGrp="1"/>
          </p:cNvSpPr>
          <p:nvPr>
            <p:ph type="title"/>
          </p:nvPr>
        </p:nvSpPr>
        <p:spPr>
          <a:xfrm>
            <a:off x="457200" y="152400"/>
            <a:ext cx="8229600" cy="1251063"/>
          </a:xfrm>
          <a:prstGeom prst="rect">
            <a:avLst/>
          </a:prstGeom>
          <a:noFill/>
          <a:ln>
            <a:noFill/>
          </a:ln>
        </p:spPr>
        <p:txBody>
          <a:bodyPr spcFirstLastPara="1" wrap="square" lIns="91400" tIns="91400" rIns="91400" bIns="91400" anchor="ctr" anchorCtr="0">
            <a:noAutofit/>
          </a:bodyPr>
          <a:lstStyle>
            <a:lvl1pPr lvl="0" algn="l">
              <a:lnSpc>
                <a:spcPct val="100000"/>
              </a:lnSpc>
              <a:spcBef>
                <a:spcPts val="0"/>
              </a:spcBef>
              <a:spcAft>
                <a:spcPts val="0"/>
              </a:spcAft>
              <a:buClr>
                <a:srgbClr val="FFC700"/>
              </a:buClr>
              <a:buSzPts val="1800"/>
              <a:buNone/>
              <a:defRPr/>
            </a:lvl1pPr>
            <a:lvl2pPr lvl="1" algn="l">
              <a:lnSpc>
                <a:spcPct val="100000"/>
              </a:lnSpc>
              <a:spcBef>
                <a:spcPts val="0"/>
              </a:spcBef>
              <a:spcAft>
                <a:spcPts val="0"/>
              </a:spcAft>
              <a:buClr>
                <a:srgbClr val="FFC700"/>
              </a:buClr>
              <a:buSzPts val="1800"/>
              <a:buNone/>
              <a:defRPr/>
            </a:lvl2pPr>
            <a:lvl3pPr lvl="2" algn="l">
              <a:lnSpc>
                <a:spcPct val="100000"/>
              </a:lnSpc>
              <a:spcBef>
                <a:spcPts val="0"/>
              </a:spcBef>
              <a:spcAft>
                <a:spcPts val="0"/>
              </a:spcAft>
              <a:buClr>
                <a:srgbClr val="FFC700"/>
              </a:buClr>
              <a:buSzPts val="1800"/>
              <a:buNone/>
              <a:defRPr/>
            </a:lvl3pPr>
            <a:lvl4pPr lvl="3" algn="l">
              <a:lnSpc>
                <a:spcPct val="100000"/>
              </a:lnSpc>
              <a:spcBef>
                <a:spcPts val="0"/>
              </a:spcBef>
              <a:spcAft>
                <a:spcPts val="0"/>
              </a:spcAft>
              <a:buClr>
                <a:srgbClr val="FFC700"/>
              </a:buClr>
              <a:buSzPts val="1800"/>
              <a:buNone/>
              <a:defRPr/>
            </a:lvl4pPr>
            <a:lvl5pPr lvl="4" algn="l">
              <a:lnSpc>
                <a:spcPct val="100000"/>
              </a:lnSpc>
              <a:spcBef>
                <a:spcPts val="0"/>
              </a:spcBef>
              <a:spcAft>
                <a:spcPts val="0"/>
              </a:spcAft>
              <a:buClr>
                <a:srgbClr val="FFC700"/>
              </a:buClr>
              <a:buSzPts val="1800"/>
              <a:buNone/>
              <a:defRPr/>
            </a:lvl5pPr>
            <a:lvl6pPr lvl="5" algn="l">
              <a:lnSpc>
                <a:spcPct val="100000"/>
              </a:lnSpc>
              <a:spcBef>
                <a:spcPts val="0"/>
              </a:spcBef>
              <a:spcAft>
                <a:spcPts val="0"/>
              </a:spcAft>
              <a:buClr>
                <a:srgbClr val="FFC700"/>
              </a:buClr>
              <a:buSzPts val="1800"/>
              <a:buNone/>
              <a:defRPr/>
            </a:lvl6pPr>
            <a:lvl7pPr lvl="6" algn="l">
              <a:lnSpc>
                <a:spcPct val="100000"/>
              </a:lnSpc>
              <a:spcBef>
                <a:spcPts val="0"/>
              </a:spcBef>
              <a:spcAft>
                <a:spcPts val="0"/>
              </a:spcAft>
              <a:buClr>
                <a:srgbClr val="FFC700"/>
              </a:buClr>
              <a:buSzPts val="1800"/>
              <a:buNone/>
              <a:defRPr/>
            </a:lvl7pPr>
            <a:lvl8pPr lvl="7" algn="l">
              <a:lnSpc>
                <a:spcPct val="100000"/>
              </a:lnSpc>
              <a:spcBef>
                <a:spcPts val="0"/>
              </a:spcBef>
              <a:spcAft>
                <a:spcPts val="0"/>
              </a:spcAft>
              <a:buClr>
                <a:srgbClr val="FFC700"/>
              </a:buClr>
              <a:buSzPts val="1800"/>
              <a:buNone/>
              <a:defRPr/>
            </a:lvl8pPr>
            <a:lvl9pPr lvl="8" algn="l">
              <a:lnSpc>
                <a:spcPct val="100000"/>
              </a:lnSpc>
              <a:spcBef>
                <a:spcPts val="0"/>
              </a:spcBef>
              <a:spcAft>
                <a:spcPts val="0"/>
              </a:spcAft>
              <a:buClr>
                <a:srgbClr val="FFC700"/>
              </a:buClr>
              <a:buSzPts val="1800"/>
              <a:buNone/>
              <a:defRPr/>
            </a:lvl9pPr>
          </a:lstStyle>
          <a:p>
            <a:endParaRPr/>
          </a:p>
        </p:txBody>
      </p:sp>
      <p:sp>
        <p:nvSpPr>
          <p:cNvPr id="46" name="Google Shape;46;p8"/>
          <p:cNvSpPr txBox="1">
            <a:spLocks noGrp="1"/>
          </p:cNvSpPr>
          <p:nvPr>
            <p:ph type="sldNum" idx="12"/>
          </p:nvPr>
        </p:nvSpPr>
        <p:spPr>
          <a:xfrm>
            <a:off x="8773160" y="6573518"/>
            <a:ext cx="165101" cy="177801"/>
          </a:xfrm>
          <a:prstGeom prst="rect">
            <a:avLst/>
          </a:prstGeom>
          <a:noFill/>
          <a:ln>
            <a:noFill/>
          </a:ln>
        </p:spPr>
        <p:txBody>
          <a:bodyPr spcFirstLastPara="1" wrap="square" lIns="0" tIns="0" rIns="0" bIns="0" anchor="b" anchorCtr="0">
            <a:noAutofit/>
          </a:bodyPr>
          <a:lstStyle>
            <a:lvl1pPr marL="0" lvl="0" indent="0" algn="r">
              <a:lnSpc>
                <a:spcPct val="100000"/>
              </a:lnSpc>
              <a:spcBef>
                <a:spcPts val="0"/>
              </a:spcBef>
              <a:spcAft>
                <a:spcPts val="0"/>
              </a:spcAft>
              <a:buClr>
                <a:srgbClr val="414141"/>
              </a:buClr>
              <a:buSzPts val="1200"/>
              <a:buFont typeface="Corbel"/>
              <a:buNone/>
              <a:defRPr/>
            </a:lvl1pPr>
            <a:lvl2pPr marL="0" lvl="1" indent="0" algn="r">
              <a:lnSpc>
                <a:spcPct val="100000"/>
              </a:lnSpc>
              <a:spcBef>
                <a:spcPts val="0"/>
              </a:spcBef>
              <a:spcAft>
                <a:spcPts val="0"/>
              </a:spcAft>
              <a:buClr>
                <a:srgbClr val="414141"/>
              </a:buClr>
              <a:buSzPts val="1200"/>
              <a:buFont typeface="Corbel"/>
              <a:buNone/>
              <a:defRPr/>
            </a:lvl2pPr>
            <a:lvl3pPr marL="0" lvl="2" indent="0" algn="r">
              <a:lnSpc>
                <a:spcPct val="100000"/>
              </a:lnSpc>
              <a:spcBef>
                <a:spcPts val="0"/>
              </a:spcBef>
              <a:spcAft>
                <a:spcPts val="0"/>
              </a:spcAft>
              <a:buClr>
                <a:srgbClr val="414141"/>
              </a:buClr>
              <a:buSzPts val="1200"/>
              <a:buFont typeface="Corbel"/>
              <a:buNone/>
              <a:defRPr/>
            </a:lvl3pPr>
            <a:lvl4pPr marL="0" lvl="3" indent="0" algn="r">
              <a:lnSpc>
                <a:spcPct val="100000"/>
              </a:lnSpc>
              <a:spcBef>
                <a:spcPts val="0"/>
              </a:spcBef>
              <a:spcAft>
                <a:spcPts val="0"/>
              </a:spcAft>
              <a:buClr>
                <a:srgbClr val="414141"/>
              </a:buClr>
              <a:buSzPts val="1200"/>
              <a:buFont typeface="Corbel"/>
              <a:buNone/>
              <a:defRPr/>
            </a:lvl4pPr>
            <a:lvl5pPr marL="0" lvl="4" indent="0" algn="r">
              <a:lnSpc>
                <a:spcPct val="100000"/>
              </a:lnSpc>
              <a:spcBef>
                <a:spcPts val="0"/>
              </a:spcBef>
              <a:spcAft>
                <a:spcPts val="0"/>
              </a:spcAft>
              <a:buClr>
                <a:srgbClr val="414141"/>
              </a:buClr>
              <a:buSzPts val="1200"/>
              <a:buFont typeface="Corbel"/>
              <a:buNone/>
              <a:defRPr/>
            </a:lvl5pPr>
            <a:lvl6pPr marL="0" lvl="5" indent="0" algn="r">
              <a:lnSpc>
                <a:spcPct val="100000"/>
              </a:lnSpc>
              <a:spcBef>
                <a:spcPts val="0"/>
              </a:spcBef>
              <a:spcAft>
                <a:spcPts val="0"/>
              </a:spcAft>
              <a:buClr>
                <a:srgbClr val="414141"/>
              </a:buClr>
              <a:buSzPts val="1200"/>
              <a:buFont typeface="Corbel"/>
              <a:buNone/>
              <a:defRPr/>
            </a:lvl6pPr>
            <a:lvl7pPr marL="0" lvl="6" indent="0" algn="r">
              <a:lnSpc>
                <a:spcPct val="100000"/>
              </a:lnSpc>
              <a:spcBef>
                <a:spcPts val="0"/>
              </a:spcBef>
              <a:spcAft>
                <a:spcPts val="0"/>
              </a:spcAft>
              <a:buClr>
                <a:srgbClr val="414141"/>
              </a:buClr>
              <a:buSzPts val="1200"/>
              <a:buFont typeface="Corbel"/>
              <a:buNone/>
              <a:defRPr/>
            </a:lvl7pPr>
            <a:lvl8pPr marL="0" lvl="7" indent="0" algn="r">
              <a:lnSpc>
                <a:spcPct val="100000"/>
              </a:lnSpc>
              <a:spcBef>
                <a:spcPts val="0"/>
              </a:spcBef>
              <a:spcAft>
                <a:spcPts val="0"/>
              </a:spcAft>
              <a:buClr>
                <a:srgbClr val="414141"/>
              </a:buClr>
              <a:buSzPts val="1200"/>
              <a:buFont typeface="Corbel"/>
              <a:buNone/>
              <a:defRPr/>
            </a:lvl8pPr>
            <a:lvl9pPr marL="0" lvl="8" indent="0" algn="r">
              <a:lnSpc>
                <a:spcPct val="100000"/>
              </a:lnSpc>
              <a:spcBef>
                <a:spcPts val="0"/>
              </a:spcBef>
              <a:spcAft>
                <a:spcPts val="0"/>
              </a:spcAft>
              <a:buClr>
                <a:srgbClr val="414141"/>
              </a:buClr>
              <a:buSzPts val="1200"/>
              <a:buFont typeface="Corbel"/>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47"/>
        <p:cNvGrpSpPr/>
        <p:nvPr/>
      </p:nvGrpSpPr>
      <p:grpSpPr>
        <a:xfrm>
          <a:off x="0" y="0"/>
          <a:ext cx="0" cy="0"/>
          <a:chOff x="0" y="0"/>
          <a:chExt cx="0" cy="0"/>
        </a:xfrm>
      </p:grpSpPr>
      <p:sp>
        <p:nvSpPr>
          <p:cNvPr id="48" name="Google Shape;48;p9"/>
          <p:cNvSpPr txBox="1">
            <a:spLocks noGrp="1"/>
          </p:cNvSpPr>
          <p:nvPr>
            <p:ph type="sldNum" idx="12"/>
          </p:nvPr>
        </p:nvSpPr>
        <p:spPr>
          <a:xfrm>
            <a:off x="8773160" y="6573518"/>
            <a:ext cx="165101" cy="177801"/>
          </a:xfrm>
          <a:prstGeom prst="rect">
            <a:avLst/>
          </a:prstGeom>
          <a:noFill/>
          <a:ln>
            <a:noFill/>
          </a:ln>
        </p:spPr>
        <p:txBody>
          <a:bodyPr spcFirstLastPara="1" wrap="square" lIns="0" tIns="0" rIns="0" bIns="0" anchor="b" anchorCtr="0">
            <a:noAutofit/>
          </a:bodyPr>
          <a:lstStyle>
            <a:lvl1pPr marL="0" lvl="0" indent="0" algn="r">
              <a:lnSpc>
                <a:spcPct val="100000"/>
              </a:lnSpc>
              <a:spcBef>
                <a:spcPts val="0"/>
              </a:spcBef>
              <a:spcAft>
                <a:spcPts val="0"/>
              </a:spcAft>
              <a:buClr>
                <a:srgbClr val="414141"/>
              </a:buClr>
              <a:buSzPts val="1200"/>
              <a:buFont typeface="Corbel"/>
              <a:buNone/>
              <a:defRPr/>
            </a:lvl1pPr>
            <a:lvl2pPr marL="0" lvl="1" indent="0" algn="r">
              <a:lnSpc>
                <a:spcPct val="100000"/>
              </a:lnSpc>
              <a:spcBef>
                <a:spcPts val="0"/>
              </a:spcBef>
              <a:spcAft>
                <a:spcPts val="0"/>
              </a:spcAft>
              <a:buClr>
                <a:srgbClr val="414141"/>
              </a:buClr>
              <a:buSzPts val="1200"/>
              <a:buFont typeface="Corbel"/>
              <a:buNone/>
              <a:defRPr/>
            </a:lvl2pPr>
            <a:lvl3pPr marL="0" lvl="2" indent="0" algn="r">
              <a:lnSpc>
                <a:spcPct val="100000"/>
              </a:lnSpc>
              <a:spcBef>
                <a:spcPts val="0"/>
              </a:spcBef>
              <a:spcAft>
                <a:spcPts val="0"/>
              </a:spcAft>
              <a:buClr>
                <a:srgbClr val="414141"/>
              </a:buClr>
              <a:buSzPts val="1200"/>
              <a:buFont typeface="Corbel"/>
              <a:buNone/>
              <a:defRPr/>
            </a:lvl3pPr>
            <a:lvl4pPr marL="0" lvl="3" indent="0" algn="r">
              <a:lnSpc>
                <a:spcPct val="100000"/>
              </a:lnSpc>
              <a:spcBef>
                <a:spcPts val="0"/>
              </a:spcBef>
              <a:spcAft>
                <a:spcPts val="0"/>
              </a:spcAft>
              <a:buClr>
                <a:srgbClr val="414141"/>
              </a:buClr>
              <a:buSzPts val="1200"/>
              <a:buFont typeface="Corbel"/>
              <a:buNone/>
              <a:defRPr/>
            </a:lvl4pPr>
            <a:lvl5pPr marL="0" lvl="4" indent="0" algn="r">
              <a:lnSpc>
                <a:spcPct val="100000"/>
              </a:lnSpc>
              <a:spcBef>
                <a:spcPts val="0"/>
              </a:spcBef>
              <a:spcAft>
                <a:spcPts val="0"/>
              </a:spcAft>
              <a:buClr>
                <a:srgbClr val="414141"/>
              </a:buClr>
              <a:buSzPts val="1200"/>
              <a:buFont typeface="Corbel"/>
              <a:buNone/>
              <a:defRPr/>
            </a:lvl5pPr>
            <a:lvl6pPr marL="0" lvl="5" indent="0" algn="r">
              <a:lnSpc>
                <a:spcPct val="100000"/>
              </a:lnSpc>
              <a:spcBef>
                <a:spcPts val="0"/>
              </a:spcBef>
              <a:spcAft>
                <a:spcPts val="0"/>
              </a:spcAft>
              <a:buClr>
                <a:srgbClr val="414141"/>
              </a:buClr>
              <a:buSzPts val="1200"/>
              <a:buFont typeface="Corbel"/>
              <a:buNone/>
              <a:defRPr/>
            </a:lvl6pPr>
            <a:lvl7pPr marL="0" lvl="6" indent="0" algn="r">
              <a:lnSpc>
                <a:spcPct val="100000"/>
              </a:lnSpc>
              <a:spcBef>
                <a:spcPts val="0"/>
              </a:spcBef>
              <a:spcAft>
                <a:spcPts val="0"/>
              </a:spcAft>
              <a:buClr>
                <a:srgbClr val="414141"/>
              </a:buClr>
              <a:buSzPts val="1200"/>
              <a:buFont typeface="Corbel"/>
              <a:buNone/>
              <a:defRPr/>
            </a:lvl7pPr>
            <a:lvl8pPr marL="0" lvl="7" indent="0" algn="r">
              <a:lnSpc>
                <a:spcPct val="100000"/>
              </a:lnSpc>
              <a:spcBef>
                <a:spcPts val="0"/>
              </a:spcBef>
              <a:spcAft>
                <a:spcPts val="0"/>
              </a:spcAft>
              <a:buClr>
                <a:srgbClr val="414141"/>
              </a:buClr>
              <a:buSzPts val="1200"/>
              <a:buFont typeface="Corbel"/>
              <a:buNone/>
              <a:defRPr/>
            </a:lvl8pPr>
            <a:lvl9pPr marL="0" lvl="8" indent="0" algn="r">
              <a:lnSpc>
                <a:spcPct val="100000"/>
              </a:lnSpc>
              <a:spcBef>
                <a:spcPts val="0"/>
              </a:spcBef>
              <a:spcAft>
                <a:spcPts val="0"/>
              </a:spcAft>
              <a:buClr>
                <a:srgbClr val="414141"/>
              </a:buClr>
              <a:buSzPts val="1200"/>
              <a:buFont typeface="Corbel"/>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OBJECT_WITH_CAPTION_TEXT" type="objTx">
  <p:cSld name="OBJECT_WITH_CAPTION_TEXT">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167837" y="152400"/>
            <a:ext cx="2523746" cy="978409"/>
          </a:xfrm>
          <a:prstGeom prst="rect">
            <a:avLst/>
          </a:prstGeom>
          <a:noFill/>
          <a:ln>
            <a:noFill/>
          </a:ln>
        </p:spPr>
        <p:txBody>
          <a:bodyPr spcFirstLastPara="1" wrap="square" lIns="91400" tIns="91400" rIns="91400" bIns="91400" anchor="b" anchorCtr="0">
            <a:noAutofit/>
          </a:bodyPr>
          <a:lstStyle>
            <a:lvl1pPr lvl="0" algn="l">
              <a:lnSpc>
                <a:spcPct val="100000"/>
              </a:lnSpc>
              <a:spcBef>
                <a:spcPts val="0"/>
              </a:spcBef>
              <a:spcAft>
                <a:spcPts val="0"/>
              </a:spcAft>
              <a:buClr>
                <a:srgbClr val="FFC700"/>
              </a:buClr>
              <a:buSzPts val="2000"/>
              <a:buFont typeface="Corbel"/>
              <a:buNone/>
              <a:defRPr sz="2000"/>
            </a:lvl1pPr>
            <a:lvl2pPr lvl="1" algn="l">
              <a:lnSpc>
                <a:spcPct val="100000"/>
              </a:lnSpc>
              <a:spcBef>
                <a:spcPts val="0"/>
              </a:spcBef>
              <a:spcAft>
                <a:spcPts val="0"/>
              </a:spcAft>
              <a:buClr>
                <a:srgbClr val="FFC700"/>
              </a:buClr>
              <a:buSzPts val="1800"/>
              <a:buNone/>
              <a:defRPr/>
            </a:lvl2pPr>
            <a:lvl3pPr lvl="2" algn="l">
              <a:lnSpc>
                <a:spcPct val="100000"/>
              </a:lnSpc>
              <a:spcBef>
                <a:spcPts val="0"/>
              </a:spcBef>
              <a:spcAft>
                <a:spcPts val="0"/>
              </a:spcAft>
              <a:buClr>
                <a:srgbClr val="FFC700"/>
              </a:buClr>
              <a:buSzPts val="1800"/>
              <a:buNone/>
              <a:defRPr/>
            </a:lvl3pPr>
            <a:lvl4pPr lvl="3" algn="l">
              <a:lnSpc>
                <a:spcPct val="100000"/>
              </a:lnSpc>
              <a:spcBef>
                <a:spcPts val="0"/>
              </a:spcBef>
              <a:spcAft>
                <a:spcPts val="0"/>
              </a:spcAft>
              <a:buClr>
                <a:srgbClr val="FFC700"/>
              </a:buClr>
              <a:buSzPts val="1800"/>
              <a:buNone/>
              <a:defRPr/>
            </a:lvl4pPr>
            <a:lvl5pPr lvl="4" algn="l">
              <a:lnSpc>
                <a:spcPct val="100000"/>
              </a:lnSpc>
              <a:spcBef>
                <a:spcPts val="0"/>
              </a:spcBef>
              <a:spcAft>
                <a:spcPts val="0"/>
              </a:spcAft>
              <a:buClr>
                <a:srgbClr val="FFC700"/>
              </a:buClr>
              <a:buSzPts val="1800"/>
              <a:buNone/>
              <a:defRPr/>
            </a:lvl5pPr>
            <a:lvl6pPr lvl="5" algn="l">
              <a:lnSpc>
                <a:spcPct val="100000"/>
              </a:lnSpc>
              <a:spcBef>
                <a:spcPts val="0"/>
              </a:spcBef>
              <a:spcAft>
                <a:spcPts val="0"/>
              </a:spcAft>
              <a:buClr>
                <a:srgbClr val="FFC700"/>
              </a:buClr>
              <a:buSzPts val="1800"/>
              <a:buNone/>
              <a:defRPr/>
            </a:lvl6pPr>
            <a:lvl7pPr lvl="6" algn="l">
              <a:lnSpc>
                <a:spcPct val="100000"/>
              </a:lnSpc>
              <a:spcBef>
                <a:spcPts val="0"/>
              </a:spcBef>
              <a:spcAft>
                <a:spcPts val="0"/>
              </a:spcAft>
              <a:buClr>
                <a:srgbClr val="FFC700"/>
              </a:buClr>
              <a:buSzPts val="1800"/>
              <a:buNone/>
              <a:defRPr/>
            </a:lvl7pPr>
            <a:lvl8pPr lvl="7" algn="l">
              <a:lnSpc>
                <a:spcPct val="100000"/>
              </a:lnSpc>
              <a:spcBef>
                <a:spcPts val="0"/>
              </a:spcBef>
              <a:spcAft>
                <a:spcPts val="0"/>
              </a:spcAft>
              <a:buClr>
                <a:srgbClr val="FFC700"/>
              </a:buClr>
              <a:buSzPts val="1800"/>
              <a:buNone/>
              <a:defRPr/>
            </a:lvl8pPr>
            <a:lvl9pPr lvl="8" algn="l">
              <a:lnSpc>
                <a:spcPct val="100000"/>
              </a:lnSpc>
              <a:spcBef>
                <a:spcPts val="0"/>
              </a:spcBef>
              <a:spcAft>
                <a:spcPts val="0"/>
              </a:spcAft>
              <a:buClr>
                <a:srgbClr val="FFC700"/>
              </a:buClr>
              <a:buSzPts val="1800"/>
              <a:buNone/>
              <a:defRPr/>
            </a:lvl9pPr>
          </a:lstStyle>
          <a:p>
            <a:endParaRPr/>
          </a:p>
        </p:txBody>
      </p:sp>
      <p:sp>
        <p:nvSpPr>
          <p:cNvPr id="51" name="Google Shape;51;p10"/>
          <p:cNvSpPr txBox="1">
            <a:spLocks noGrp="1"/>
          </p:cNvSpPr>
          <p:nvPr>
            <p:ph type="body" idx="1"/>
          </p:nvPr>
        </p:nvSpPr>
        <p:spPr>
          <a:xfrm>
            <a:off x="3019376" y="1743132"/>
            <a:ext cx="5920642" cy="4558886"/>
          </a:xfrm>
          <a:prstGeom prst="rect">
            <a:avLst/>
          </a:prstGeom>
          <a:noFill/>
          <a:ln>
            <a:noFill/>
          </a:ln>
        </p:spPr>
        <p:txBody>
          <a:bodyPr spcFirstLastPara="1" wrap="square" lIns="91400" tIns="91400" rIns="91400" bIns="91400" anchor="t" anchorCtr="0">
            <a:noAutofit/>
          </a:bodyPr>
          <a:lstStyle>
            <a:lvl1pPr marL="457200" lvl="0" indent="-431800" algn="l">
              <a:lnSpc>
                <a:spcPct val="100000"/>
              </a:lnSpc>
              <a:spcBef>
                <a:spcPts val="0"/>
              </a:spcBef>
              <a:spcAft>
                <a:spcPts val="0"/>
              </a:spcAft>
              <a:buSzPts val="3200"/>
              <a:buChar char="◼"/>
              <a:defRPr/>
            </a:lvl1pPr>
            <a:lvl2pPr marL="914400" lvl="1" indent="-431800" algn="l">
              <a:lnSpc>
                <a:spcPct val="100000"/>
              </a:lnSpc>
              <a:spcBef>
                <a:spcPts val="0"/>
              </a:spcBef>
              <a:spcAft>
                <a:spcPts val="0"/>
              </a:spcAft>
              <a:buSzPts val="3200"/>
              <a:buChar char="▪"/>
              <a:defRPr/>
            </a:lvl2pPr>
            <a:lvl3pPr marL="1371600" lvl="2" indent="-431800" algn="l">
              <a:lnSpc>
                <a:spcPct val="100000"/>
              </a:lnSpc>
              <a:spcBef>
                <a:spcPts val="0"/>
              </a:spcBef>
              <a:spcAft>
                <a:spcPts val="0"/>
              </a:spcAft>
              <a:buSzPts val="3200"/>
              <a:buChar char="▪"/>
              <a:defRPr/>
            </a:lvl3pPr>
            <a:lvl4pPr marL="1828800" lvl="3" indent="-431800" algn="l">
              <a:lnSpc>
                <a:spcPct val="100000"/>
              </a:lnSpc>
              <a:spcBef>
                <a:spcPts val="0"/>
              </a:spcBef>
              <a:spcAft>
                <a:spcPts val="0"/>
              </a:spcAft>
              <a:buSzPts val="3200"/>
              <a:buChar char="▪"/>
              <a:defRPr/>
            </a:lvl4pPr>
            <a:lvl5pPr marL="2286000" lvl="4" indent="-431800" algn="l">
              <a:lnSpc>
                <a:spcPct val="100000"/>
              </a:lnSpc>
              <a:spcBef>
                <a:spcPts val="0"/>
              </a:spcBef>
              <a:spcAft>
                <a:spcPts val="0"/>
              </a:spcAft>
              <a:buSzPts val="3200"/>
              <a:buChar char="•"/>
              <a:defRPr/>
            </a:lvl5pPr>
            <a:lvl6pPr marL="2743200" lvl="5" indent="-431800" algn="l">
              <a:lnSpc>
                <a:spcPct val="100000"/>
              </a:lnSpc>
              <a:spcBef>
                <a:spcPts val="0"/>
              </a:spcBef>
              <a:spcAft>
                <a:spcPts val="0"/>
              </a:spcAft>
              <a:buSzPts val="3200"/>
              <a:buChar char="⚫"/>
              <a:defRPr/>
            </a:lvl6pPr>
            <a:lvl7pPr marL="3200400" lvl="6" indent="-431800" algn="l">
              <a:lnSpc>
                <a:spcPct val="100000"/>
              </a:lnSpc>
              <a:spcBef>
                <a:spcPts val="0"/>
              </a:spcBef>
              <a:spcAft>
                <a:spcPts val="0"/>
              </a:spcAft>
              <a:buSzPts val="3200"/>
              <a:buChar char="⚫"/>
              <a:defRPr/>
            </a:lvl7pPr>
            <a:lvl8pPr marL="3657600" lvl="7" indent="-431800" algn="l">
              <a:lnSpc>
                <a:spcPct val="100000"/>
              </a:lnSpc>
              <a:spcBef>
                <a:spcPts val="0"/>
              </a:spcBef>
              <a:spcAft>
                <a:spcPts val="0"/>
              </a:spcAft>
              <a:buSzPts val="3200"/>
              <a:buChar char="⚫"/>
              <a:defRPr/>
            </a:lvl8pPr>
            <a:lvl9pPr marL="4114800" lvl="8" indent="-431800" algn="l">
              <a:lnSpc>
                <a:spcPct val="100000"/>
              </a:lnSpc>
              <a:spcBef>
                <a:spcPts val="0"/>
              </a:spcBef>
              <a:spcAft>
                <a:spcPts val="0"/>
              </a:spcAft>
              <a:buSzPts val="3200"/>
              <a:buChar char="⚫"/>
              <a:defRPr/>
            </a:lvl9pPr>
          </a:lstStyle>
          <a:p>
            <a:endParaRPr/>
          </a:p>
        </p:txBody>
      </p:sp>
      <p:sp>
        <p:nvSpPr>
          <p:cNvPr id="52" name="Google Shape;52;p10"/>
          <p:cNvSpPr txBox="1">
            <a:spLocks noGrp="1"/>
          </p:cNvSpPr>
          <p:nvPr>
            <p:ph type="body" idx="2"/>
          </p:nvPr>
        </p:nvSpPr>
        <p:spPr>
          <a:xfrm>
            <a:off x="167837" y="1730018"/>
            <a:ext cx="2468882" cy="4572001"/>
          </a:xfrm>
          <a:prstGeom prst="rect">
            <a:avLst/>
          </a:prstGeom>
          <a:noFill/>
          <a:ln>
            <a:noFill/>
          </a:ln>
        </p:spPr>
        <p:txBody>
          <a:bodyPr spcFirstLastPara="1" wrap="square" lIns="91400" tIns="91400" rIns="91400" bIns="91400" anchor="t" anchorCtr="0">
            <a:noAutofit/>
          </a:bodyPr>
          <a:lstStyle>
            <a:lvl1pPr marL="457200" lvl="0" indent="-431800" algn="l">
              <a:lnSpc>
                <a:spcPct val="100000"/>
              </a:lnSpc>
              <a:spcBef>
                <a:spcPts val="0"/>
              </a:spcBef>
              <a:spcAft>
                <a:spcPts val="0"/>
              </a:spcAft>
              <a:buSzPts val="3200"/>
              <a:buChar char="◼"/>
              <a:defRPr/>
            </a:lvl1pPr>
            <a:lvl2pPr marL="914400" lvl="1" indent="-431800" algn="l">
              <a:lnSpc>
                <a:spcPct val="100000"/>
              </a:lnSpc>
              <a:spcBef>
                <a:spcPts val="0"/>
              </a:spcBef>
              <a:spcAft>
                <a:spcPts val="0"/>
              </a:spcAft>
              <a:buSzPts val="3200"/>
              <a:buChar char="▪"/>
              <a:defRPr/>
            </a:lvl2pPr>
            <a:lvl3pPr marL="1371600" lvl="2" indent="-431800" algn="l">
              <a:lnSpc>
                <a:spcPct val="100000"/>
              </a:lnSpc>
              <a:spcBef>
                <a:spcPts val="0"/>
              </a:spcBef>
              <a:spcAft>
                <a:spcPts val="0"/>
              </a:spcAft>
              <a:buSzPts val="3200"/>
              <a:buChar char="▪"/>
              <a:defRPr/>
            </a:lvl3pPr>
            <a:lvl4pPr marL="1828800" lvl="3" indent="-431800" algn="l">
              <a:lnSpc>
                <a:spcPct val="100000"/>
              </a:lnSpc>
              <a:spcBef>
                <a:spcPts val="0"/>
              </a:spcBef>
              <a:spcAft>
                <a:spcPts val="0"/>
              </a:spcAft>
              <a:buSzPts val="3200"/>
              <a:buChar char="▪"/>
              <a:defRPr/>
            </a:lvl4pPr>
            <a:lvl5pPr marL="2286000" lvl="4" indent="-431800" algn="l">
              <a:lnSpc>
                <a:spcPct val="100000"/>
              </a:lnSpc>
              <a:spcBef>
                <a:spcPts val="0"/>
              </a:spcBef>
              <a:spcAft>
                <a:spcPts val="0"/>
              </a:spcAft>
              <a:buSzPts val="3200"/>
              <a:buChar char="•"/>
              <a:defRPr/>
            </a:lvl5pPr>
            <a:lvl6pPr marL="2743200" lvl="5" indent="-431800" algn="l">
              <a:lnSpc>
                <a:spcPct val="100000"/>
              </a:lnSpc>
              <a:spcBef>
                <a:spcPts val="0"/>
              </a:spcBef>
              <a:spcAft>
                <a:spcPts val="0"/>
              </a:spcAft>
              <a:buSzPts val="3200"/>
              <a:buChar char="⚫"/>
              <a:defRPr/>
            </a:lvl6pPr>
            <a:lvl7pPr marL="3200400" lvl="6" indent="-431800" algn="l">
              <a:lnSpc>
                <a:spcPct val="100000"/>
              </a:lnSpc>
              <a:spcBef>
                <a:spcPts val="0"/>
              </a:spcBef>
              <a:spcAft>
                <a:spcPts val="0"/>
              </a:spcAft>
              <a:buSzPts val="3200"/>
              <a:buChar char="⚫"/>
              <a:defRPr/>
            </a:lvl7pPr>
            <a:lvl8pPr marL="3657600" lvl="7" indent="-431800" algn="l">
              <a:lnSpc>
                <a:spcPct val="100000"/>
              </a:lnSpc>
              <a:spcBef>
                <a:spcPts val="0"/>
              </a:spcBef>
              <a:spcAft>
                <a:spcPts val="0"/>
              </a:spcAft>
              <a:buSzPts val="3200"/>
              <a:buChar char="⚫"/>
              <a:defRPr/>
            </a:lvl8pPr>
            <a:lvl9pPr marL="4114800" lvl="8" indent="-431800" algn="l">
              <a:lnSpc>
                <a:spcPct val="100000"/>
              </a:lnSpc>
              <a:spcBef>
                <a:spcPts val="0"/>
              </a:spcBef>
              <a:spcAft>
                <a:spcPts val="0"/>
              </a:spcAft>
              <a:buSzPts val="3200"/>
              <a:buChar char="⚫"/>
              <a:defRPr/>
            </a:lvl9pPr>
          </a:lstStyle>
          <a:p>
            <a:endParaRPr/>
          </a:p>
        </p:txBody>
      </p:sp>
      <p:sp>
        <p:nvSpPr>
          <p:cNvPr id="53" name="Google Shape;53;p10"/>
          <p:cNvSpPr/>
          <p:nvPr/>
        </p:nvSpPr>
        <p:spPr>
          <a:xfrm>
            <a:off x="2855736" y="-1"/>
            <a:ext cx="45721" cy="1453898"/>
          </a:xfrm>
          <a:prstGeom prst="rect">
            <a:avLst/>
          </a:prstGeom>
          <a:solidFill>
            <a:srgbClr val="FFFFFF"/>
          </a:solidFill>
          <a:ln>
            <a:noFill/>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1400"/>
              <a:buFont typeface="Corbel"/>
              <a:buNone/>
            </a:pPr>
            <a:endParaRPr sz="1400" b="0" i="0" u="none" strike="noStrike" cap="none">
              <a:solidFill>
                <a:srgbClr val="000000"/>
              </a:solidFill>
              <a:latin typeface="Arial"/>
              <a:ea typeface="Arial"/>
              <a:cs typeface="Arial"/>
              <a:sym typeface="Arial"/>
            </a:endParaRPr>
          </a:p>
        </p:txBody>
      </p:sp>
      <p:sp>
        <p:nvSpPr>
          <p:cNvPr id="54" name="Google Shape;54;p10"/>
          <p:cNvSpPr/>
          <p:nvPr/>
        </p:nvSpPr>
        <p:spPr>
          <a:xfrm>
            <a:off x="2855736" y="-1"/>
            <a:ext cx="45721" cy="1453898"/>
          </a:xfrm>
          <a:prstGeom prst="rect">
            <a:avLst/>
          </a:prstGeom>
          <a:solidFill>
            <a:srgbClr val="FFFFFF"/>
          </a:solidFill>
          <a:ln>
            <a:noFill/>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1400"/>
              <a:buFont typeface="Corbel"/>
              <a:buNone/>
            </a:pPr>
            <a:endParaRPr sz="1400" b="0" i="0" u="none" strike="noStrike" cap="none">
              <a:solidFill>
                <a:srgbClr val="000000"/>
              </a:solidFill>
              <a:latin typeface="Arial"/>
              <a:ea typeface="Arial"/>
              <a:cs typeface="Arial"/>
              <a:sym typeface="Arial"/>
            </a:endParaRPr>
          </a:p>
        </p:txBody>
      </p:sp>
      <p:sp>
        <p:nvSpPr>
          <p:cNvPr id="55" name="Google Shape;55;p10"/>
          <p:cNvSpPr txBox="1">
            <a:spLocks noGrp="1"/>
          </p:cNvSpPr>
          <p:nvPr>
            <p:ph type="sldNum" idx="12"/>
          </p:nvPr>
        </p:nvSpPr>
        <p:spPr>
          <a:xfrm>
            <a:off x="8773160" y="6573518"/>
            <a:ext cx="165101" cy="177801"/>
          </a:xfrm>
          <a:prstGeom prst="rect">
            <a:avLst/>
          </a:prstGeom>
          <a:noFill/>
          <a:ln>
            <a:noFill/>
          </a:ln>
        </p:spPr>
        <p:txBody>
          <a:bodyPr spcFirstLastPara="1" wrap="square" lIns="0" tIns="0" rIns="0" bIns="0" anchor="b" anchorCtr="0">
            <a:noAutofit/>
          </a:bodyPr>
          <a:lstStyle>
            <a:lvl1pPr marL="0" lvl="0" indent="0" algn="r">
              <a:lnSpc>
                <a:spcPct val="100000"/>
              </a:lnSpc>
              <a:spcBef>
                <a:spcPts val="0"/>
              </a:spcBef>
              <a:spcAft>
                <a:spcPts val="0"/>
              </a:spcAft>
              <a:buClr>
                <a:srgbClr val="414141"/>
              </a:buClr>
              <a:buSzPts val="1200"/>
              <a:buFont typeface="Corbel"/>
              <a:buNone/>
              <a:defRPr/>
            </a:lvl1pPr>
            <a:lvl2pPr marL="0" lvl="1" indent="0" algn="r">
              <a:lnSpc>
                <a:spcPct val="100000"/>
              </a:lnSpc>
              <a:spcBef>
                <a:spcPts val="0"/>
              </a:spcBef>
              <a:spcAft>
                <a:spcPts val="0"/>
              </a:spcAft>
              <a:buClr>
                <a:srgbClr val="414141"/>
              </a:buClr>
              <a:buSzPts val="1200"/>
              <a:buFont typeface="Corbel"/>
              <a:buNone/>
              <a:defRPr/>
            </a:lvl2pPr>
            <a:lvl3pPr marL="0" lvl="2" indent="0" algn="r">
              <a:lnSpc>
                <a:spcPct val="100000"/>
              </a:lnSpc>
              <a:spcBef>
                <a:spcPts val="0"/>
              </a:spcBef>
              <a:spcAft>
                <a:spcPts val="0"/>
              </a:spcAft>
              <a:buClr>
                <a:srgbClr val="414141"/>
              </a:buClr>
              <a:buSzPts val="1200"/>
              <a:buFont typeface="Corbel"/>
              <a:buNone/>
              <a:defRPr/>
            </a:lvl3pPr>
            <a:lvl4pPr marL="0" lvl="3" indent="0" algn="r">
              <a:lnSpc>
                <a:spcPct val="100000"/>
              </a:lnSpc>
              <a:spcBef>
                <a:spcPts val="0"/>
              </a:spcBef>
              <a:spcAft>
                <a:spcPts val="0"/>
              </a:spcAft>
              <a:buClr>
                <a:srgbClr val="414141"/>
              </a:buClr>
              <a:buSzPts val="1200"/>
              <a:buFont typeface="Corbel"/>
              <a:buNone/>
              <a:defRPr/>
            </a:lvl4pPr>
            <a:lvl5pPr marL="0" lvl="4" indent="0" algn="r">
              <a:lnSpc>
                <a:spcPct val="100000"/>
              </a:lnSpc>
              <a:spcBef>
                <a:spcPts val="0"/>
              </a:spcBef>
              <a:spcAft>
                <a:spcPts val="0"/>
              </a:spcAft>
              <a:buClr>
                <a:srgbClr val="414141"/>
              </a:buClr>
              <a:buSzPts val="1200"/>
              <a:buFont typeface="Corbel"/>
              <a:buNone/>
              <a:defRPr/>
            </a:lvl5pPr>
            <a:lvl6pPr marL="0" lvl="5" indent="0" algn="r">
              <a:lnSpc>
                <a:spcPct val="100000"/>
              </a:lnSpc>
              <a:spcBef>
                <a:spcPts val="0"/>
              </a:spcBef>
              <a:spcAft>
                <a:spcPts val="0"/>
              </a:spcAft>
              <a:buClr>
                <a:srgbClr val="414141"/>
              </a:buClr>
              <a:buSzPts val="1200"/>
              <a:buFont typeface="Corbel"/>
              <a:buNone/>
              <a:defRPr/>
            </a:lvl6pPr>
            <a:lvl7pPr marL="0" lvl="6" indent="0" algn="r">
              <a:lnSpc>
                <a:spcPct val="100000"/>
              </a:lnSpc>
              <a:spcBef>
                <a:spcPts val="0"/>
              </a:spcBef>
              <a:spcAft>
                <a:spcPts val="0"/>
              </a:spcAft>
              <a:buClr>
                <a:srgbClr val="414141"/>
              </a:buClr>
              <a:buSzPts val="1200"/>
              <a:buFont typeface="Corbel"/>
              <a:buNone/>
              <a:defRPr/>
            </a:lvl7pPr>
            <a:lvl8pPr marL="0" lvl="7" indent="0" algn="r">
              <a:lnSpc>
                <a:spcPct val="100000"/>
              </a:lnSpc>
              <a:spcBef>
                <a:spcPts val="0"/>
              </a:spcBef>
              <a:spcAft>
                <a:spcPts val="0"/>
              </a:spcAft>
              <a:buClr>
                <a:srgbClr val="414141"/>
              </a:buClr>
              <a:buSzPts val="1200"/>
              <a:buFont typeface="Corbel"/>
              <a:buNone/>
              <a:defRPr/>
            </a:lvl8pPr>
            <a:lvl9pPr marL="0" lvl="8" indent="0" algn="r">
              <a:lnSpc>
                <a:spcPct val="100000"/>
              </a:lnSpc>
              <a:spcBef>
                <a:spcPts val="0"/>
              </a:spcBef>
              <a:spcAft>
                <a:spcPts val="0"/>
              </a:spcAft>
              <a:buClr>
                <a:srgbClr val="414141"/>
              </a:buClr>
              <a:buSzPts val="1200"/>
              <a:buFont typeface="Corbel"/>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sp>
        <p:nvSpPr>
          <p:cNvPr id="6" name="Google Shape;6;p1"/>
          <p:cNvSpPr/>
          <p:nvPr/>
        </p:nvSpPr>
        <p:spPr>
          <a:xfrm>
            <a:off x="0" y="1435895"/>
            <a:ext cx="9144000" cy="45721"/>
          </a:xfrm>
          <a:prstGeom prst="rect">
            <a:avLst/>
          </a:prstGeom>
          <a:solidFill>
            <a:srgbClr val="FFFFFF"/>
          </a:solidFill>
          <a:ln>
            <a:noFill/>
          </a:ln>
          <a:effectLst>
            <a:outerShdw blurRad="38100" dist="10160" dir="5400000" rotWithShape="0">
              <a:srgbClr val="000000">
                <a:alpha val="60000"/>
              </a:srgbClr>
            </a:outerShdw>
          </a:effectLst>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1400"/>
              <a:buFont typeface="Corbel"/>
              <a:buNone/>
            </a:pPr>
            <a:endParaRPr sz="1400" b="0" i="0" u="none" strike="noStrike" cap="none">
              <a:solidFill>
                <a:srgbClr val="000000"/>
              </a:solidFill>
              <a:latin typeface="Arial"/>
              <a:ea typeface="Arial"/>
              <a:cs typeface="Arial"/>
              <a:sym typeface="Arial"/>
            </a:endParaRPr>
          </a:p>
        </p:txBody>
      </p:sp>
      <p:sp>
        <p:nvSpPr>
          <p:cNvPr id="7" name="Google Shape;7;p1"/>
          <p:cNvSpPr/>
          <p:nvPr/>
        </p:nvSpPr>
        <p:spPr>
          <a:xfrm>
            <a:off x="-1" y="-1"/>
            <a:ext cx="9144001" cy="1433735"/>
          </a:xfrm>
          <a:prstGeom prst="rect">
            <a:avLst/>
          </a:prstGeom>
          <a:solidFill>
            <a:srgbClr val="000000"/>
          </a:solidFill>
          <a:ln>
            <a:noFill/>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Clr>
                <a:srgbClr val="FFFFFF"/>
              </a:buClr>
              <a:buSzPts val="1400"/>
              <a:buFont typeface="Corbel"/>
              <a:buNone/>
            </a:pPr>
            <a:endParaRPr sz="1400" b="0" i="0" u="none" strike="noStrike" cap="none">
              <a:solidFill>
                <a:srgbClr val="000000"/>
              </a:solidFill>
              <a:latin typeface="Arial"/>
              <a:ea typeface="Arial"/>
              <a:cs typeface="Arial"/>
              <a:sym typeface="Arial"/>
            </a:endParaRPr>
          </a:p>
        </p:txBody>
      </p:sp>
      <p:sp>
        <p:nvSpPr>
          <p:cNvPr id="8" name="Google Shape;8;p1"/>
          <p:cNvSpPr txBox="1">
            <a:spLocks noGrp="1"/>
          </p:cNvSpPr>
          <p:nvPr>
            <p:ph type="title"/>
          </p:nvPr>
        </p:nvSpPr>
        <p:spPr>
          <a:xfrm>
            <a:off x="457200" y="155447"/>
            <a:ext cx="8229600" cy="1252729"/>
          </a:xfrm>
          <a:prstGeom prst="rect">
            <a:avLst/>
          </a:prstGeom>
          <a:noFill/>
          <a:ln>
            <a:noFill/>
          </a:ln>
        </p:spPr>
        <p:txBody>
          <a:bodyPr spcFirstLastPara="1" wrap="square" lIns="91400" tIns="91400" rIns="91400" bIns="91400" anchor="ctr" anchorCtr="0">
            <a:noAutofit/>
          </a:bodyPr>
          <a:lstStyle>
            <a:lvl1pPr marR="0" lvl="0" algn="l" rtl="0">
              <a:lnSpc>
                <a:spcPct val="100000"/>
              </a:lnSpc>
              <a:spcBef>
                <a:spcPts val="0"/>
              </a:spcBef>
              <a:spcAft>
                <a:spcPts val="0"/>
              </a:spcAft>
              <a:buClr>
                <a:srgbClr val="FFC700"/>
              </a:buClr>
              <a:buSzPts val="4500"/>
              <a:buFont typeface="Corbel"/>
              <a:buNone/>
              <a:defRPr sz="4500" b="0" i="0" u="none" strike="noStrike" cap="none">
                <a:solidFill>
                  <a:srgbClr val="FFC700"/>
                </a:solidFill>
                <a:latin typeface="Corbel"/>
                <a:ea typeface="Corbel"/>
                <a:cs typeface="Corbel"/>
                <a:sym typeface="Corbel"/>
              </a:defRPr>
            </a:lvl1pPr>
            <a:lvl2pPr marR="0" lvl="1" algn="l" rtl="0">
              <a:lnSpc>
                <a:spcPct val="100000"/>
              </a:lnSpc>
              <a:spcBef>
                <a:spcPts val="0"/>
              </a:spcBef>
              <a:spcAft>
                <a:spcPts val="0"/>
              </a:spcAft>
              <a:buClr>
                <a:srgbClr val="FFC700"/>
              </a:buClr>
              <a:buSzPts val="4500"/>
              <a:buFont typeface="Corbel"/>
              <a:buNone/>
              <a:defRPr sz="4500" b="0" i="0" u="none" strike="noStrike" cap="none">
                <a:solidFill>
                  <a:srgbClr val="FFC700"/>
                </a:solidFill>
                <a:latin typeface="Corbel"/>
                <a:ea typeface="Corbel"/>
                <a:cs typeface="Corbel"/>
                <a:sym typeface="Corbel"/>
              </a:defRPr>
            </a:lvl2pPr>
            <a:lvl3pPr marR="0" lvl="2" algn="l" rtl="0">
              <a:lnSpc>
                <a:spcPct val="100000"/>
              </a:lnSpc>
              <a:spcBef>
                <a:spcPts val="0"/>
              </a:spcBef>
              <a:spcAft>
                <a:spcPts val="0"/>
              </a:spcAft>
              <a:buClr>
                <a:srgbClr val="FFC700"/>
              </a:buClr>
              <a:buSzPts val="4500"/>
              <a:buFont typeface="Corbel"/>
              <a:buNone/>
              <a:defRPr sz="4500" b="0" i="0" u="none" strike="noStrike" cap="none">
                <a:solidFill>
                  <a:srgbClr val="FFC700"/>
                </a:solidFill>
                <a:latin typeface="Corbel"/>
                <a:ea typeface="Corbel"/>
                <a:cs typeface="Corbel"/>
                <a:sym typeface="Corbel"/>
              </a:defRPr>
            </a:lvl3pPr>
            <a:lvl4pPr marR="0" lvl="3" algn="l" rtl="0">
              <a:lnSpc>
                <a:spcPct val="100000"/>
              </a:lnSpc>
              <a:spcBef>
                <a:spcPts val="0"/>
              </a:spcBef>
              <a:spcAft>
                <a:spcPts val="0"/>
              </a:spcAft>
              <a:buClr>
                <a:srgbClr val="FFC700"/>
              </a:buClr>
              <a:buSzPts val="4500"/>
              <a:buFont typeface="Corbel"/>
              <a:buNone/>
              <a:defRPr sz="4500" b="0" i="0" u="none" strike="noStrike" cap="none">
                <a:solidFill>
                  <a:srgbClr val="FFC700"/>
                </a:solidFill>
                <a:latin typeface="Corbel"/>
                <a:ea typeface="Corbel"/>
                <a:cs typeface="Corbel"/>
                <a:sym typeface="Corbel"/>
              </a:defRPr>
            </a:lvl4pPr>
            <a:lvl5pPr marR="0" lvl="4" algn="l" rtl="0">
              <a:lnSpc>
                <a:spcPct val="100000"/>
              </a:lnSpc>
              <a:spcBef>
                <a:spcPts val="0"/>
              </a:spcBef>
              <a:spcAft>
                <a:spcPts val="0"/>
              </a:spcAft>
              <a:buClr>
                <a:srgbClr val="FFC700"/>
              </a:buClr>
              <a:buSzPts val="4500"/>
              <a:buFont typeface="Corbel"/>
              <a:buNone/>
              <a:defRPr sz="4500" b="0" i="0" u="none" strike="noStrike" cap="none">
                <a:solidFill>
                  <a:srgbClr val="FFC700"/>
                </a:solidFill>
                <a:latin typeface="Corbel"/>
                <a:ea typeface="Corbel"/>
                <a:cs typeface="Corbel"/>
                <a:sym typeface="Corbel"/>
              </a:defRPr>
            </a:lvl5pPr>
            <a:lvl6pPr marR="0" lvl="5" algn="l" rtl="0">
              <a:lnSpc>
                <a:spcPct val="100000"/>
              </a:lnSpc>
              <a:spcBef>
                <a:spcPts val="0"/>
              </a:spcBef>
              <a:spcAft>
                <a:spcPts val="0"/>
              </a:spcAft>
              <a:buClr>
                <a:srgbClr val="FFC700"/>
              </a:buClr>
              <a:buSzPts val="4500"/>
              <a:buFont typeface="Corbel"/>
              <a:buNone/>
              <a:defRPr sz="4500" b="0" i="0" u="none" strike="noStrike" cap="none">
                <a:solidFill>
                  <a:srgbClr val="FFC700"/>
                </a:solidFill>
                <a:latin typeface="Corbel"/>
                <a:ea typeface="Corbel"/>
                <a:cs typeface="Corbel"/>
                <a:sym typeface="Corbel"/>
              </a:defRPr>
            </a:lvl6pPr>
            <a:lvl7pPr marR="0" lvl="6" algn="l" rtl="0">
              <a:lnSpc>
                <a:spcPct val="100000"/>
              </a:lnSpc>
              <a:spcBef>
                <a:spcPts val="0"/>
              </a:spcBef>
              <a:spcAft>
                <a:spcPts val="0"/>
              </a:spcAft>
              <a:buClr>
                <a:srgbClr val="FFC700"/>
              </a:buClr>
              <a:buSzPts val="4500"/>
              <a:buFont typeface="Corbel"/>
              <a:buNone/>
              <a:defRPr sz="4500" b="0" i="0" u="none" strike="noStrike" cap="none">
                <a:solidFill>
                  <a:srgbClr val="FFC700"/>
                </a:solidFill>
                <a:latin typeface="Corbel"/>
                <a:ea typeface="Corbel"/>
                <a:cs typeface="Corbel"/>
                <a:sym typeface="Corbel"/>
              </a:defRPr>
            </a:lvl7pPr>
            <a:lvl8pPr marR="0" lvl="7" algn="l" rtl="0">
              <a:lnSpc>
                <a:spcPct val="100000"/>
              </a:lnSpc>
              <a:spcBef>
                <a:spcPts val="0"/>
              </a:spcBef>
              <a:spcAft>
                <a:spcPts val="0"/>
              </a:spcAft>
              <a:buClr>
                <a:srgbClr val="FFC700"/>
              </a:buClr>
              <a:buSzPts val="4500"/>
              <a:buFont typeface="Corbel"/>
              <a:buNone/>
              <a:defRPr sz="4500" b="0" i="0" u="none" strike="noStrike" cap="none">
                <a:solidFill>
                  <a:srgbClr val="FFC700"/>
                </a:solidFill>
                <a:latin typeface="Corbel"/>
                <a:ea typeface="Corbel"/>
                <a:cs typeface="Corbel"/>
                <a:sym typeface="Corbel"/>
              </a:defRPr>
            </a:lvl8pPr>
            <a:lvl9pPr marR="0" lvl="8" algn="l" rtl="0">
              <a:lnSpc>
                <a:spcPct val="100000"/>
              </a:lnSpc>
              <a:spcBef>
                <a:spcPts val="0"/>
              </a:spcBef>
              <a:spcAft>
                <a:spcPts val="0"/>
              </a:spcAft>
              <a:buClr>
                <a:srgbClr val="FFC700"/>
              </a:buClr>
              <a:buSzPts val="4500"/>
              <a:buFont typeface="Corbel"/>
              <a:buNone/>
              <a:defRPr sz="4500" b="0" i="0" u="none" strike="noStrike" cap="none">
                <a:solidFill>
                  <a:srgbClr val="FFC700"/>
                </a:solidFill>
                <a:latin typeface="Corbel"/>
                <a:ea typeface="Corbel"/>
                <a:cs typeface="Corbel"/>
                <a:sym typeface="Corbel"/>
              </a:defRPr>
            </a:lvl9pPr>
          </a:lstStyle>
          <a:p>
            <a:endParaRPr/>
          </a:p>
        </p:txBody>
      </p:sp>
      <p:sp>
        <p:nvSpPr>
          <p:cNvPr id="9" name="Google Shape;9;p1"/>
          <p:cNvSpPr txBox="1">
            <a:spLocks noGrp="1"/>
          </p:cNvSpPr>
          <p:nvPr>
            <p:ph type="body" idx="1"/>
          </p:nvPr>
        </p:nvSpPr>
        <p:spPr>
          <a:xfrm>
            <a:off x="457200" y="1775191"/>
            <a:ext cx="8229600" cy="4625610"/>
          </a:xfrm>
          <a:prstGeom prst="rect">
            <a:avLst/>
          </a:prstGeom>
          <a:noFill/>
          <a:ln>
            <a:noFill/>
          </a:ln>
        </p:spPr>
        <p:txBody>
          <a:bodyPr spcFirstLastPara="1" wrap="square" lIns="91400" tIns="91400" rIns="91400" bIns="91400" anchor="t" anchorCtr="0">
            <a:noAutofit/>
          </a:bodyPr>
          <a:lstStyle>
            <a:lvl1pPr marL="457200" marR="0" lvl="0" indent="-431800" algn="l" rtl="0">
              <a:lnSpc>
                <a:spcPct val="100000"/>
              </a:lnSpc>
              <a:spcBef>
                <a:spcPts val="0"/>
              </a:spcBef>
              <a:spcAft>
                <a:spcPts val="0"/>
              </a:spcAft>
              <a:buClr>
                <a:schemeClr val="accent1"/>
              </a:buClr>
              <a:buSzPts val="3200"/>
              <a:buFont typeface="Helvetica Neue"/>
              <a:buChar char="◼"/>
              <a:defRPr sz="3200" b="0" i="0" u="none" strike="noStrike" cap="none">
                <a:solidFill>
                  <a:srgbClr val="000000"/>
                </a:solidFill>
                <a:latin typeface="Corbel"/>
                <a:ea typeface="Corbel"/>
                <a:cs typeface="Corbel"/>
                <a:sym typeface="Corbel"/>
              </a:defRPr>
            </a:lvl1pPr>
            <a:lvl2pPr marL="914400" marR="0" lvl="1" indent="-431800" algn="l" rtl="0">
              <a:lnSpc>
                <a:spcPct val="100000"/>
              </a:lnSpc>
              <a:spcBef>
                <a:spcPts val="0"/>
              </a:spcBef>
              <a:spcAft>
                <a:spcPts val="0"/>
              </a:spcAft>
              <a:buClr>
                <a:schemeClr val="accent1"/>
              </a:buClr>
              <a:buSzPts val="3200"/>
              <a:buFont typeface="Helvetica Neue"/>
              <a:buChar char="▪"/>
              <a:defRPr sz="3200" b="0" i="0" u="none" strike="noStrike" cap="none">
                <a:solidFill>
                  <a:srgbClr val="000000"/>
                </a:solidFill>
                <a:latin typeface="Corbel"/>
                <a:ea typeface="Corbel"/>
                <a:cs typeface="Corbel"/>
                <a:sym typeface="Corbel"/>
              </a:defRPr>
            </a:lvl2pPr>
            <a:lvl3pPr marL="1371600" marR="0" lvl="2" indent="-431800" algn="l" rtl="0">
              <a:lnSpc>
                <a:spcPct val="100000"/>
              </a:lnSpc>
              <a:spcBef>
                <a:spcPts val="0"/>
              </a:spcBef>
              <a:spcAft>
                <a:spcPts val="0"/>
              </a:spcAft>
              <a:buClr>
                <a:schemeClr val="accent1"/>
              </a:buClr>
              <a:buSzPts val="3200"/>
              <a:buFont typeface="Helvetica Neue"/>
              <a:buChar char="▪"/>
              <a:defRPr sz="3200" b="0" i="0" u="none" strike="noStrike" cap="none">
                <a:solidFill>
                  <a:srgbClr val="000000"/>
                </a:solidFill>
                <a:latin typeface="Corbel"/>
                <a:ea typeface="Corbel"/>
                <a:cs typeface="Corbel"/>
                <a:sym typeface="Corbel"/>
              </a:defRPr>
            </a:lvl3pPr>
            <a:lvl4pPr marL="1828800" marR="0" lvl="3" indent="-431800" algn="l" rtl="0">
              <a:lnSpc>
                <a:spcPct val="100000"/>
              </a:lnSpc>
              <a:spcBef>
                <a:spcPts val="0"/>
              </a:spcBef>
              <a:spcAft>
                <a:spcPts val="0"/>
              </a:spcAft>
              <a:buClr>
                <a:schemeClr val="accent1"/>
              </a:buClr>
              <a:buSzPts val="3200"/>
              <a:buFont typeface="Helvetica Neue"/>
              <a:buChar char="▪"/>
              <a:defRPr sz="3200" b="0" i="0" u="none" strike="noStrike" cap="none">
                <a:solidFill>
                  <a:srgbClr val="000000"/>
                </a:solidFill>
                <a:latin typeface="Corbel"/>
                <a:ea typeface="Corbel"/>
                <a:cs typeface="Corbel"/>
                <a:sym typeface="Corbel"/>
              </a:defRPr>
            </a:lvl4pPr>
            <a:lvl5pPr marL="2286000" marR="0" lvl="4" indent="-431800" algn="l" rtl="0">
              <a:lnSpc>
                <a:spcPct val="100000"/>
              </a:lnSpc>
              <a:spcBef>
                <a:spcPts val="0"/>
              </a:spcBef>
              <a:spcAft>
                <a:spcPts val="0"/>
              </a:spcAft>
              <a:buClr>
                <a:schemeClr val="accent1"/>
              </a:buClr>
              <a:buSzPts val="3200"/>
              <a:buFont typeface="Helvetica Neue"/>
              <a:buChar char="•"/>
              <a:defRPr sz="3200" b="0" i="0" u="none" strike="noStrike" cap="none">
                <a:solidFill>
                  <a:srgbClr val="000000"/>
                </a:solidFill>
                <a:latin typeface="Corbel"/>
                <a:ea typeface="Corbel"/>
                <a:cs typeface="Corbel"/>
                <a:sym typeface="Corbel"/>
              </a:defRPr>
            </a:lvl5pPr>
            <a:lvl6pPr marL="2743200" marR="0" lvl="5" indent="-431800" algn="l" rtl="0">
              <a:lnSpc>
                <a:spcPct val="100000"/>
              </a:lnSpc>
              <a:spcBef>
                <a:spcPts val="0"/>
              </a:spcBef>
              <a:spcAft>
                <a:spcPts val="0"/>
              </a:spcAft>
              <a:buClr>
                <a:schemeClr val="accent1"/>
              </a:buClr>
              <a:buSzPts val="3200"/>
              <a:buFont typeface="Helvetica Neue"/>
              <a:buChar char="⚫"/>
              <a:defRPr sz="3200" b="0" i="0" u="none" strike="noStrike" cap="none">
                <a:solidFill>
                  <a:srgbClr val="000000"/>
                </a:solidFill>
                <a:latin typeface="Corbel"/>
                <a:ea typeface="Corbel"/>
                <a:cs typeface="Corbel"/>
                <a:sym typeface="Corbel"/>
              </a:defRPr>
            </a:lvl6pPr>
            <a:lvl7pPr marL="3200400" marR="0" lvl="6" indent="-431800" algn="l" rtl="0">
              <a:lnSpc>
                <a:spcPct val="100000"/>
              </a:lnSpc>
              <a:spcBef>
                <a:spcPts val="0"/>
              </a:spcBef>
              <a:spcAft>
                <a:spcPts val="0"/>
              </a:spcAft>
              <a:buClr>
                <a:schemeClr val="accent1"/>
              </a:buClr>
              <a:buSzPts val="3200"/>
              <a:buFont typeface="Helvetica Neue"/>
              <a:buChar char="⚫"/>
              <a:defRPr sz="3200" b="0" i="0" u="none" strike="noStrike" cap="none">
                <a:solidFill>
                  <a:srgbClr val="000000"/>
                </a:solidFill>
                <a:latin typeface="Corbel"/>
                <a:ea typeface="Corbel"/>
                <a:cs typeface="Corbel"/>
                <a:sym typeface="Corbel"/>
              </a:defRPr>
            </a:lvl7pPr>
            <a:lvl8pPr marL="3657600" marR="0" lvl="7" indent="-431800" algn="l" rtl="0">
              <a:lnSpc>
                <a:spcPct val="100000"/>
              </a:lnSpc>
              <a:spcBef>
                <a:spcPts val="0"/>
              </a:spcBef>
              <a:spcAft>
                <a:spcPts val="0"/>
              </a:spcAft>
              <a:buClr>
                <a:schemeClr val="accent1"/>
              </a:buClr>
              <a:buSzPts val="3200"/>
              <a:buFont typeface="Helvetica Neue"/>
              <a:buChar char="⚫"/>
              <a:defRPr sz="3200" b="0" i="0" u="none" strike="noStrike" cap="none">
                <a:solidFill>
                  <a:srgbClr val="000000"/>
                </a:solidFill>
                <a:latin typeface="Corbel"/>
                <a:ea typeface="Corbel"/>
                <a:cs typeface="Corbel"/>
                <a:sym typeface="Corbel"/>
              </a:defRPr>
            </a:lvl8pPr>
            <a:lvl9pPr marL="4114800" marR="0" lvl="8" indent="-431800" algn="l" rtl="0">
              <a:lnSpc>
                <a:spcPct val="100000"/>
              </a:lnSpc>
              <a:spcBef>
                <a:spcPts val="0"/>
              </a:spcBef>
              <a:spcAft>
                <a:spcPts val="0"/>
              </a:spcAft>
              <a:buClr>
                <a:schemeClr val="accent1"/>
              </a:buClr>
              <a:buSzPts val="3200"/>
              <a:buFont typeface="Helvetica Neue"/>
              <a:buChar char="⚫"/>
              <a:defRPr sz="3200" b="0" i="0" u="none" strike="noStrike" cap="none">
                <a:solidFill>
                  <a:srgbClr val="000000"/>
                </a:solidFill>
                <a:latin typeface="Corbel"/>
                <a:ea typeface="Corbel"/>
                <a:cs typeface="Corbel"/>
                <a:sym typeface="Corbel"/>
              </a:defRPr>
            </a:lvl9pPr>
          </a:lstStyle>
          <a:p>
            <a:endParaRPr/>
          </a:p>
        </p:txBody>
      </p:sp>
      <p:sp>
        <p:nvSpPr>
          <p:cNvPr id="10" name="Google Shape;10;p1"/>
          <p:cNvSpPr txBox="1">
            <a:spLocks noGrp="1"/>
          </p:cNvSpPr>
          <p:nvPr>
            <p:ph type="sldNum" idx="12"/>
          </p:nvPr>
        </p:nvSpPr>
        <p:spPr>
          <a:xfrm>
            <a:off x="8773160" y="6573518"/>
            <a:ext cx="165101" cy="177801"/>
          </a:xfrm>
          <a:prstGeom prst="rect">
            <a:avLst/>
          </a:prstGeom>
          <a:noFill/>
          <a:ln>
            <a:noFill/>
          </a:ln>
        </p:spPr>
        <p:txBody>
          <a:bodyPr spcFirstLastPara="1" wrap="square" lIns="0" tIns="0" rIns="0" bIns="0" anchor="b" anchorCtr="0">
            <a:noAutofit/>
          </a:bodyPr>
          <a:lstStyle>
            <a:lvl1pPr marL="0" marR="0" lvl="0" indent="0" algn="r" rtl="0">
              <a:lnSpc>
                <a:spcPct val="100000"/>
              </a:lnSpc>
              <a:spcBef>
                <a:spcPts val="0"/>
              </a:spcBef>
              <a:spcAft>
                <a:spcPts val="0"/>
              </a:spcAft>
              <a:buClr>
                <a:srgbClr val="414141"/>
              </a:buClr>
              <a:buSzPts val="1200"/>
              <a:buFont typeface="Corbel"/>
              <a:buNone/>
              <a:defRPr sz="1200" b="0" i="0" u="none" strike="noStrike" cap="none">
                <a:solidFill>
                  <a:srgbClr val="414141"/>
                </a:solidFill>
                <a:latin typeface="Corbel"/>
                <a:ea typeface="Corbel"/>
                <a:cs typeface="Corbel"/>
                <a:sym typeface="Corbel"/>
              </a:defRPr>
            </a:lvl1pPr>
            <a:lvl2pPr marL="0" marR="0" lvl="1" indent="0" algn="r" rtl="0">
              <a:lnSpc>
                <a:spcPct val="100000"/>
              </a:lnSpc>
              <a:spcBef>
                <a:spcPts val="0"/>
              </a:spcBef>
              <a:spcAft>
                <a:spcPts val="0"/>
              </a:spcAft>
              <a:buClr>
                <a:srgbClr val="414141"/>
              </a:buClr>
              <a:buSzPts val="1200"/>
              <a:buFont typeface="Corbel"/>
              <a:buNone/>
              <a:defRPr sz="1200" b="0" i="0" u="none" strike="noStrike" cap="none">
                <a:solidFill>
                  <a:srgbClr val="414141"/>
                </a:solidFill>
                <a:latin typeface="Corbel"/>
                <a:ea typeface="Corbel"/>
                <a:cs typeface="Corbel"/>
                <a:sym typeface="Corbel"/>
              </a:defRPr>
            </a:lvl2pPr>
            <a:lvl3pPr marL="0" marR="0" lvl="2" indent="0" algn="r" rtl="0">
              <a:lnSpc>
                <a:spcPct val="100000"/>
              </a:lnSpc>
              <a:spcBef>
                <a:spcPts val="0"/>
              </a:spcBef>
              <a:spcAft>
                <a:spcPts val="0"/>
              </a:spcAft>
              <a:buClr>
                <a:srgbClr val="414141"/>
              </a:buClr>
              <a:buSzPts val="1200"/>
              <a:buFont typeface="Corbel"/>
              <a:buNone/>
              <a:defRPr sz="1200" b="0" i="0" u="none" strike="noStrike" cap="none">
                <a:solidFill>
                  <a:srgbClr val="414141"/>
                </a:solidFill>
                <a:latin typeface="Corbel"/>
                <a:ea typeface="Corbel"/>
                <a:cs typeface="Corbel"/>
                <a:sym typeface="Corbel"/>
              </a:defRPr>
            </a:lvl3pPr>
            <a:lvl4pPr marL="0" marR="0" lvl="3" indent="0" algn="r" rtl="0">
              <a:lnSpc>
                <a:spcPct val="100000"/>
              </a:lnSpc>
              <a:spcBef>
                <a:spcPts val="0"/>
              </a:spcBef>
              <a:spcAft>
                <a:spcPts val="0"/>
              </a:spcAft>
              <a:buClr>
                <a:srgbClr val="414141"/>
              </a:buClr>
              <a:buSzPts val="1200"/>
              <a:buFont typeface="Corbel"/>
              <a:buNone/>
              <a:defRPr sz="1200" b="0" i="0" u="none" strike="noStrike" cap="none">
                <a:solidFill>
                  <a:srgbClr val="414141"/>
                </a:solidFill>
                <a:latin typeface="Corbel"/>
                <a:ea typeface="Corbel"/>
                <a:cs typeface="Corbel"/>
                <a:sym typeface="Corbel"/>
              </a:defRPr>
            </a:lvl4pPr>
            <a:lvl5pPr marL="0" marR="0" lvl="4" indent="0" algn="r" rtl="0">
              <a:lnSpc>
                <a:spcPct val="100000"/>
              </a:lnSpc>
              <a:spcBef>
                <a:spcPts val="0"/>
              </a:spcBef>
              <a:spcAft>
                <a:spcPts val="0"/>
              </a:spcAft>
              <a:buClr>
                <a:srgbClr val="414141"/>
              </a:buClr>
              <a:buSzPts val="1200"/>
              <a:buFont typeface="Corbel"/>
              <a:buNone/>
              <a:defRPr sz="1200" b="0" i="0" u="none" strike="noStrike" cap="none">
                <a:solidFill>
                  <a:srgbClr val="414141"/>
                </a:solidFill>
                <a:latin typeface="Corbel"/>
                <a:ea typeface="Corbel"/>
                <a:cs typeface="Corbel"/>
                <a:sym typeface="Corbel"/>
              </a:defRPr>
            </a:lvl5pPr>
            <a:lvl6pPr marL="0" marR="0" lvl="5" indent="0" algn="r" rtl="0">
              <a:lnSpc>
                <a:spcPct val="100000"/>
              </a:lnSpc>
              <a:spcBef>
                <a:spcPts val="0"/>
              </a:spcBef>
              <a:spcAft>
                <a:spcPts val="0"/>
              </a:spcAft>
              <a:buClr>
                <a:srgbClr val="414141"/>
              </a:buClr>
              <a:buSzPts val="1200"/>
              <a:buFont typeface="Corbel"/>
              <a:buNone/>
              <a:defRPr sz="1200" b="0" i="0" u="none" strike="noStrike" cap="none">
                <a:solidFill>
                  <a:srgbClr val="414141"/>
                </a:solidFill>
                <a:latin typeface="Corbel"/>
                <a:ea typeface="Corbel"/>
                <a:cs typeface="Corbel"/>
                <a:sym typeface="Corbel"/>
              </a:defRPr>
            </a:lvl6pPr>
            <a:lvl7pPr marL="0" marR="0" lvl="6" indent="0" algn="r" rtl="0">
              <a:lnSpc>
                <a:spcPct val="100000"/>
              </a:lnSpc>
              <a:spcBef>
                <a:spcPts val="0"/>
              </a:spcBef>
              <a:spcAft>
                <a:spcPts val="0"/>
              </a:spcAft>
              <a:buClr>
                <a:srgbClr val="414141"/>
              </a:buClr>
              <a:buSzPts val="1200"/>
              <a:buFont typeface="Corbel"/>
              <a:buNone/>
              <a:defRPr sz="1200" b="0" i="0" u="none" strike="noStrike" cap="none">
                <a:solidFill>
                  <a:srgbClr val="414141"/>
                </a:solidFill>
                <a:latin typeface="Corbel"/>
                <a:ea typeface="Corbel"/>
                <a:cs typeface="Corbel"/>
                <a:sym typeface="Corbel"/>
              </a:defRPr>
            </a:lvl7pPr>
            <a:lvl8pPr marL="0" marR="0" lvl="7" indent="0" algn="r" rtl="0">
              <a:lnSpc>
                <a:spcPct val="100000"/>
              </a:lnSpc>
              <a:spcBef>
                <a:spcPts val="0"/>
              </a:spcBef>
              <a:spcAft>
                <a:spcPts val="0"/>
              </a:spcAft>
              <a:buClr>
                <a:srgbClr val="414141"/>
              </a:buClr>
              <a:buSzPts val="1200"/>
              <a:buFont typeface="Corbel"/>
              <a:buNone/>
              <a:defRPr sz="1200" b="0" i="0" u="none" strike="noStrike" cap="none">
                <a:solidFill>
                  <a:srgbClr val="414141"/>
                </a:solidFill>
                <a:latin typeface="Corbel"/>
                <a:ea typeface="Corbel"/>
                <a:cs typeface="Corbel"/>
                <a:sym typeface="Corbel"/>
              </a:defRPr>
            </a:lvl8pPr>
            <a:lvl9pPr marL="0" marR="0" lvl="8" indent="0" algn="r" rtl="0">
              <a:lnSpc>
                <a:spcPct val="100000"/>
              </a:lnSpc>
              <a:spcBef>
                <a:spcPts val="0"/>
              </a:spcBef>
              <a:spcAft>
                <a:spcPts val="0"/>
              </a:spcAft>
              <a:buClr>
                <a:srgbClr val="414141"/>
              </a:buClr>
              <a:buSzPts val="1200"/>
              <a:buFont typeface="Corbel"/>
              <a:buNone/>
              <a:defRPr sz="1200" b="0" i="0" u="none" strike="noStrike" cap="none">
                <a:solidFill>
                  <a:srgbClr val="41414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xmlns:mc="http://schemas.openxmlformats.org/markup-compatibility/2006" xmlns:p14="http://schemas.microsoft.com/office/powerpoint/2010/main">
    <mc:Choice Requires="p14">
      <p:transition spd="slow">
        <p:push dir="r"/>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compass.state.pa.us"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1.png"/><Relationship Id="rId4" Type="http://schemas.openxmlformats.org/officeDocument/2006/relationships/hyperlink" Target="https://www.upperadams.org/Page/3866"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mailto:k.cless@upperadams.org"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3"/>
          <p:cNvSpPr txBox="1">
            <a:spLocks noGrp="1"/>
          </p:cNvSpPr>
          <p:nvPr>
            <p:ph type="ctrTitle" idx="4294967295"/>
          </p:nvPr>
        </p:nvSpPr>
        <p:spPr>
          <a:xfrm>
            <a:off x="685800" y="675162"/>
            <a:ext cx="8077200" cy="2058225"/>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C5B358"/>
              </a:buClr>
              <a:buSzPts val="4200"/>
              <a:buFont typeface="Corbel"/>
              <a:buNone/>
            </a:pPr>
            <a:r>
              <a:rPr lang="en-US" sz="4200">
                <a:solidFill>
                  <a:srgbClr val="C5B358"/>
                </a:solidFill>
              </a:rPr>
              <a:t>Distrito Escolar  De </a:t>
            </a:r>
            <a:r>
              <a:rPr lang="en-US" sz="4200" b="0" i="0" u="none" strike="noStrike" cap="none">
                <a:solidFill>
                  <a:srgbClr val="C5B358"/>
                </a:solidFill>
                <a:latin typeface="Corbel"/>
                <a:ea typeface="Corbel"/>
                <a:cs typeface="Corbel"/>
                <a:sym typeface="Corbel"/>
              </a:rPr>
              <a:t>Upper Adams </a:t>
            </a:r>
            <a:br>
              <a:rPr lang="en-US" sz="4200" b="0" i="0" u="none" strike="noStrike" cap="none">
                <a:solidFill>
                  <a:srgbClr val="C5B358"/>
                </a:solidFill>
                <a:latin typeface="Corbel"/>
                <a:ea typeface="Corbel"/>
                <a:cs typeface="Corbel"/>
                <a:sym typeface="Corbel"/>
              </a:rPr>
            </a:br>
            <a:endParaRPr sz="4200" b="0" i="0" u="none" strike="noStrike" cap="none">
              <a:solidFill>
                <a:srgbClr val="C5B358"/>
              </a:solidFill>
              <a:latin typeface="Corbel"/>
              <a:ea typeface="Corbel"/>
              <a:cs typeface="Corbel"/>
              <a:sym typeface="Corbel"/>
            </a:endParaRPr>
          </a:p>
          <a:p>
            <a:pPr marL="0" marR="0" lvl="0" indent="0" algn="ctr" rtl="0">
              <a:lnSpc>
                <a:spcPct val="100000"/>
              </a:lnSpc>
              <a:spcBef>
                <a:spcPts val="0"/>
              </a:spcBef>
              <a:spcAft>
                <a:spcPts val="0"/>
              </a:spcAft>
              <a:buClr>
                <a:srgbClr val="C5B358"/>
              </a:buClr>
              <a:buSzPts val="4200"/>
              <a:buFont typeface="Corbel"/>
              <a:buNone/>
            </a:pPr>
            <a:endParaRPr sz="4200" b="1">
              <a:solidFill>
                <a:srgbClr val="C5B358"/>
              </a:solidFill>
            </a:endParaRPr>
          </a:p>
          <a:p>
            <a:pPr marL="0" lvl="0" indent="0" algn="ctr" rtl="0">
              <a:lnSpc>
                <a:spcPct val="115000"/>
              </a:lnSpc>
              <a:spcBef>
                <a:spcPts val="0"/>
              </a:spcBef>
              <a:spcAft>
                <a:spcPts val="0"/>
              </a:spcAft>
              <a:buClr>
                <a:schemeClr val="dk1"/>
              </a:buClr>
              <a:buSzPts val="1100"/>
              <a:buFont typeface="Arial"/>
              <a:buNone/>
            </a:pPr>
            <a:r>
              <a:rPr lang="en-US" sz="3600" b="1">
                <a:solidFill>
                  <a:srgbClr val="C5B358"/>
                </a:solidFill>
                <a:latin typeface="Arial"/>
                <a:ea typeface="Arial"/>
                <a:cs typeface="Arial"/>
                <a:sym typeface="Arial"/>
              </a:rPr>
              <a:t>Programa de Almuerzo Gratis/Reducido</a:t>
            </a:r>
            <a:endParaRPr sz="3600" b="1">
              <a:solidFill>
                <a:srgbClr val="C5B358"/>
              </a:solidFill>
              <a:latin typeface="Arial"/>
              <a:ea typeface="Arial"/>
              <a:cs typeface="Arial"/>
              <a:sym typeface="Arial"/>
            </a:endParaRPr>
          </a:p>
          <a:p>
            <a:pPr marL="0" lvl="0" indent="0" algn="ctr" rtl="0">
              <a:lnSpc>
                <a:spcPct val="115000"/>
              </a:lnSpc>
              <a:spcBef>
                <a:spcPts val="0"/>
              </a:spcBef>
              <a:spcAft>
                <a:spcPts val="0"/>
              </a:spcAft>
              <a:buClr>
                <a:schemeClr val="dk1"/>
              </a:buClr>
              <a:buSzPts val="1100"/>
              <a:buFont typeface="Arial"/>
              <a:buNone/>
            </a:pPr>
            <a:r>
              <a:rPr lang="en-US" sz="3600" b="1">
                <a:solidFill>
                  <a:srgbClr val="C5B358"/>
                </a:solidFill>
                <a:latin typeface="Arial"/>
                <a:ea typeface="Arial"/>
                <a:cs typeface="Arial"/>
                <a:sym typeface="Arial"/>
              </a:rPr>
              <a:t>2022/2023</a:t>
            </a:r>
            <a:endParaRPr sz="3600" b="1">
              <a:solidFill>
                <a:srgbClr val="C5B358"/>
              </a:solidFill>
              <a:latin typeface="Arial"/>
              <a:ea typeface="Arial"/>
              <a:cs typeface="Arial"/>
              <a:sym typeface="Arial"/>
            </a:endParaRPr>
          </a:p>
          <a:p>
            <a:pPr marL="0" marR="0" lvl="0" indent="0" algn="ctr" rtl="0">
              <a:lnSpc>
                <a:spcPct val="100000"/>
              </a:lnSpc>
              <a:spcBef>
                <a:spcPts val="0"/>
              </a:spcBef>
              <a:spcAft>
                <a:spcPts val="0"/>
              </a:spcAft>
              <a:buClr>
                <a:srgbClr val="C5B358"/>
              </a:buClr>
              <a:buSzPts val="4200"/>
              <a:buFont typeface="Corbel"/>
              <a:buNone/>
            </a:pPr>
            <a:endParaRPr sz="3600" b="1">
              <a:solidFill>
                <a:srgbClr val="C5B358"/>
              </a:solidFill>
              <a:latin typeface="Arial"/>
              <a:ea typeface="Arial"/>
              <a:cs typeface="Arial"/>
              <a:sym typeface="Arial"/>
            </a:endParaRPr>
          </a:p>
          <a:p>
            <a:pPr marL="0" marR="0" lvl="0" indent="0" algn="ctr" rtl="0">
              <a:lnSpc>
                <a:spcPct val="100000"/>
              </a:lnSpc>
              <a:spcBef>
                <a:spcPts val="0"/>
              </a:spcBef>
              <a:spcAft>
                <a:spcPts val="0"/>
              </a:spcAft>
              <a:buClr>
                <a:srgbClr val="C5B358"/>
              </a:buClr>
              <a:buSzPts val="4200"/>
              <a:buFont typeface="Corbel"/>
              <a:buNone/>
            </a:pPr>
            <a:endParaRPr sz="3600" b="1">
              <a:solidFill>
                <a:srgbClr val="C5B358"/>
              </a:solidFill>
              <a:latin typeface="Arial"/>
              <a:ea typeface="Arial"/>
              <a:cs typeface="Arial"/>
              <a:sym typeface="Arial"/>
            </a:endParaRPr>
          </a:p>
        </p:txBody>
      </p:sp>
      <p:sp>
        <p:nvSpPr>
          <p:cNvPr id="74" name="Google Shape;74;p13"/>
          <p:cNvSpPr txBox="1">
            <a:spLocks noGrp="1"/>
          </p:cNvSpPr>
          <p:nvPr>
            <p:ph type="subTitle" idx="4294967295"/>
          </p:nvPr>
        </p:nvSpPr>
        <p:spPr>
          <a:xfrm>
            <a:off x="-83050" y="2400525"/>
            <a:ext cx="9144000" cy="1438200"/>
          </a:xfrm>
          <a:prstGeom prst="rect">
            <a:avLst/>
          </a:prstGeom>
          <a:noFill/>
          <a:ln>
            <a:noFill/>
          </a:ln>
        </p:spPr>
        <p:txBody>
          <a:bodyPr spcFirstLastPara="1" wrap="square" lIns="0" tIns="0" rIns="0" bIns="0" anchor="b" anchorCtr="0">
            <a:noAutofit/>
          </a:bodyPr>
          <a:lstStyle/>
          <a:p>
            <a:pPr marL="0" marR="0" lvl="0" indent="0" algn="ctr" rtl="0">
              <a:lnSpc>
                <a:spcPct val="90000"/>
              </a:lnSpc>
              <a:spcBef>
                <a:spcPts val="0"/>
              </a:spcBef>
              <a:spcAft>
                <a:spcPts val="0"/>
              </a:spcAft>
              <a:buClr>
                <a:srgbClr val="FFFFFF"/>
              </a:buClr>
              <a:buSzPts val="2000"/>
              <a:buFont typeface="Helvetica Neue"/>
              <a:buNone/>
            </a:pPr>
            <a:r>
              <a:rPr lang="en-US" sz="2000" b="0" i="0" u="none" strike="noStrike" cap="none">
                <a:solidFill>
                  <a:srgbClr val="FFFFFF"/>
                </a:solidFill>
                <a:latin typeface="Corbel"/>
                <a:ea typeface="Corbel"/>
                <a:cs typeface="Corbel"/>
                <a:sym typeface="Corbel"/>
              </a:rPr>
              <a:t>	  </a:t>
            </a:r>
            <a:endParaRPr sz="2800" b="0" i="0" u="none" strike="noStrike" cap="none">
              <a:solidFill>
                <a:srgbClr val="FFFFFF"/>
              </a:solidFill>
              <a:latin typeface="Arial"/>
              <a:ea typeface="Arial"/>
              <a:cs typeface="Arial"/>
              <a:sym typeface="Arial"/>
            </a:endParaRPr>
          </a:p>
          <a:p>
            <a:pPr marL="0" marR="0" lvl="0" indent="0" algn="ctr" rtl="0">
              <a:lnSpc>
                <a:spcPct val="90000"/>
              </a:lnSpc>
              <a:spcBef>
                <a:spcPts val="0"/>
              </a:spcBef>
              <a:spcAft>
                <a:spcPts val="0"/>
              </a:spcAft>
              <a:buClr>
                <a:srgbClr val="FFFFFF"/>
              </a:buClr>
              <a:buSzPts val="2000"/>
              <a:buFont typeface="Helvetica Neue"/>
              <a:buNone/>
            </a:pPr>
            <a:endParaRPr/>
          </a:p>
        </p:txBody>
      </p:sp>
      <p:sp>
        <p:nvSpPr>
          <p:cNvPr id="75" name="Google Shape;75;p13"/>
          <p:cNvSpPr txBox="1"/>
          <p:nvPr/>
        </p:nvSpPr>
        <p:spPr>
          <a:xfrm>
            <a:off x="38600" y="5262525"/>
            <a:ext cx="9144000" cy="1544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latin typeface="Corbel"/>
              <a:ea typeface="Corbel"/>
              <a:cs typeface="Corbel"/>
              <a:sym typeface="Corbel"/>
            </a:endParaRPr>
          </a:p>
        </p:txBody>
      </p:sp>
      <p:pic>
        <p:nvPicPr>
          <p:cNvPr id="76" name="Google Shape;76;p13"/>
          <p:cNvPicPr preferRelativeResize="0"/>
          <p:nvPr/>
        </p:nvPicPr>
        <p:blipFill rotWithShape="1">
          <a:blip r:embed="rId3">
            <a:alphaModFix/>
          </a:blip>
          <a:srcRect/>
          <a:stretch/>
        </p:blipFill>
        <p:spPr>
          <a:xfrm>
            <a:off x="3803534" y="5088047"/>
            <a:ext cx="1841741" cy="1769963"/>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4"/>
          <p:cNvSpPr txBox="1">
            <a:spLocks noGrp="1"/>
          </p:cNvSpPr>
          <p:nvPr>
            <p:ph type="title"/>
          </p:nvPr>
        </p:nvSpPr>
        <p:spPr>
          <a:xfrm>
            <a:off x="130150" y="155450"/>
            <a:ext cx="8556600" cy="1252800"/>
          </a:xfrm>
          <a:prstGeom prst="rect">
            <a:avLst/>
          </a:prstGeom>
          <a:noFill/>
          <a:ln>
            <a:noFill/>
          </a:ln>
        </p:spPr>
        <p:txBody>
          <a:bodyPr spcFirstLastPara="1" wrap="square" lIns="45675" tIns="45675" rIns="45675" bIns="45675" anchor="ctr" anchorCtr="0">
            <a:noAutofit/>
          </a:bodyPr>
          <a:lstStyle/>
          <a:p>
            <a:pPr marL="0" lvl="0" indent="0" algn="l" rtl="0">
              <a:lnSpc>
                <a:spcPct val="100000"/>
              </a:lnSpc>
              <a:spcBef>
                <a:spcPts val="0"/>
              </a:spcBef>
              <a:spcAft>
                <a:spcPts val="0"/>
              </a:spcAft>
              <a:buClr>
                <a:srgbClr val="C5B358"/>
              </a:buClr>
              <a:buSzPts val="3600"/>
              <a:buFont typeface="Arial"/>
              <a:buNone/>
            </a:pPr>
            <a:r>
              <a:rPr lang="en-US" sz="3600">
                <a:solidFill>
                  <a:srgbClr val="C5B358"/>
                </a:solidFill>
                <a:latin typeface="Arial"/>
                <a:ea typeface="Arial"/>
                <a:cs typeface="Arial"/>
                <a:sym typeface="Arial"/>
              </a:rPr>
              <a:t>¿Por qué?….	 </a:t>
            </a:r>
            <a:endParaRPr sz="3600">
              <a:solidFill>
                <a:srgbClr val="C5B358"/>
              </a:solidFill>
              <a:latin typeface="Arial"/>
              <a:ea typeface="Arial"/>
              <a:cs typeface="Arial"/>
              <a:sym typeface="Arial"/>
            </a:endParaRPr>
          </a:p>
        </p:txBody>
      </p:sp>
      <p:sp>
        <p:nvSpPr>
          <p:cNvPr id="82" name="Google Shape;82;p14"/>
          <p:cNvSpPr txBox="1">
            <a:spLocks noGrp="1"/>
          </p:cNvSpPr>
          <p:nvPr>
            <p:ph type="body" idx="1"/>
          </p:nvPr>
        </p:nvSpPr>
        <p:spPr>
          <a:xfrm>
            <a:off x="0" y="1408250"/>
            <a:ext cx="8896200" cy="4992300"/>
          </a:xfrm>
          <a:prstGeom prst="rect">
            <a:avLst/>
          </a:prstGeom>
          <a:noFill/>
          <a:ln>
            <a:noFill/>
          </a:ln>
        </p:spPr>
        <p:txBody>
          <a:bodyPr spcFirstLastPara="1" wrap="square" lIns="45675" tIns="45675" rIns="45675" bIns="45675" anchor="t" anchorCtr="0">
            <a:noAutofit/>
          </a:bodyPr>
          <a:lstStyle/>
          <a:p>
            <a:pPr marL="0" lvl="0" indent="0" algn="l" rtl="0">
              <a:lnSpc>
                <a:spcPct val="90000"/>
              </a:lnSpc>
              <a:spcBef>
                <a:spcPts val="0"/>
              </a:spcBef>
              <a:spcAft>
                <a:spcPts val="0"/>
              </a:spcAft>
              <a:buNone/>
            </a:pPr>
            <a:endParaRPr>
              <a:solidFill>
                <a:schemeClr val="dk1"/>
              </a:solidFill>
            </a:endParaRPr>
          </a:p>
          <a:p>
            <a:pPr marL="457200" lvl="0" indent="-372108" algn="l" rtl="0">
              <a:lnSpc>
                <a:spcPct val="90000"/>
              </a:lnSpc>
              <a:spcBef>
                <a:spcPts val="0"/>
              </a:spcBef>
              <a:spcAft>
                <a:spcPts val="0"/>
              </a:spcAft>
              <a:buClr>
                <a:schemeClr val="dk1"/>
              </a:buClr>
              <a:buSzPts val="2900"/>
              <a:buFont typeface="Noto Sans Symbols"/>
              <a:buChar char="❖"/>
            </a:pPr>
            <a:r>
              <a:rPr lang="en-US" sz="2900">
                <a:solidFill>
                  <a:schemeClr val="dk1"/>
                </a:solidFill>
              </a:rPr>
              <a:t>Durante el último año escolar, 2021-2022, el Gobierno Federal ofreció comidas gratuitas a todos los estudiantes, independientemente de su situación económica. </a:t>
            </a:r>
            <a:endParaRPr sz="2900">
              <a:solidFill>
                <a:schemeClr val="dk1"/>
              </a:solidFill>
            </a:endParaRPr>
          </a:p>
          <a:p>
            <a:pPr marL="457200" lvl="0" indent="0" algn="l" rtl="0">
              <a:lnSpc>
                <a:spcPct val="90000"/>
              </a:lnSpc>
              <a:spcBef>
                <a:spcPts val="0"/>
              </a:spcBef>
              <a:spcAft>
                <a:spcPts val="0"/>
              </a:spcAft>
              <a:buNone/>
            </a:pPr>
            <a:endParaRPr sz="2900">
              <a:solidFill>
                <a:schemeClr val="dk1"/>
              </a:solidFill>
            </a:endParaRPr>
          </a:p>
          <a:p>
            <a:pPr marL="457200" lvl="0" indent="-372108" algn="l" rtl="0">
              <a:lnSpc>
                <a:spcPct val="90000"/>
              </a:lnSpc>
              <a:spcBef>
                <a:spcPts val="0"/>
              </a:spcBef>
              <a:spcAft>
                <a:spcPts val="0"/>
              </a:spcAft>
              <a:buClr>
                <a:schemeClr val="dk1"/>
              </a:buClr>
              <a:buSzPts val="2900"/>
              <a:buChar char="❖"/>
            </a:pPr>
            <a:r>
              <a:rPr lang="en-US" sz="2900">
                <a:solidFill>
                  <a:schemeClr val="dk1"/>
                </a:solidFill>
              </a:rPr>
              <a:t>El Congreso no aprobó esta exención para 2022-2023.</a:t>
            </a:r>
            <a:endParaRPr sz="2900">
              <a:solidFill>
                <a:schemeClr val="dk1"/>
              </a:solidFill>
            </a:endParaRPr>
          </a:p>
          <a:p>
            <a:pPr marL="457200" lvl="0" indent="0" algn="l" rtl="0">
              <a:lnSpc>
                <a:spcPct val="90000"/>
              </a:lnSpc>
              <a:spcBef>
                <a:spcPts val="0"/>
              </a:spcBef>
              <a:spcAft>
                <a:spcPts val="0"/>
              </a:spcAft>
              <a:buNone/>
            </a:pPr>
            <a:endParaRPr sz="2900">
              <a:solidFill>
                <a:schemeClr val="dk1"/>
              </a:solidFill>
            </a:endParaRPr>
          </a:p>
          <a:p>
            <a:pPr marL="457200" lvl="0" indent="-372108" algn="l" rtl="0">
              <a:lnSpc>
                <a:spcPct val="90000"/>
              </a:lnSpc>
              <a:spcBef>
                <a:spcPts val="0"/>
              </a:spcBef>
              <a:spcAft>
                <a:spcPts val="0"/>
              </a:spcAft>
              <a:buClr>
                <a:schemeClr val="dk1"/>
              </a:buClr>
              <a:buSzPts val="2900"/>
              <a:buChar char="❖"/>
            </a:pPr>
            <a:r>
              <a:rPr lang="en-US" sz="2900">
                <a:solidFill>
                  <a:schemeClr val="dk1"/>
                </a:solidFill>
              </a:rPr>
              <a:t>Como resultado, las familias pueden calificar para comidas gratis oa precio reducido. Sin embargo, las familias </a:t>
            </a:r>
            <a:r>
              <a:rPr lang="en-US" sz="2900" b="1">
                <a:solidFill>
                  <a:schemeClr val="dk1"/>
                </a:solidFill>
              </a:rPr>
              <a:t>deben </a:t>
            </a:r>
            <a:r>
              <a:rPr lang="en-US" sz="2900">
                <a:solidFill>
                  <a:schemeClr val="dk1"/>
                </a:solidFill>
              </a:rPr>
              <a:t>completar la solicitud para esta determinación.</a:t>
            </a:r>
            <a:endParaRPr sz="2900">
              <a:solidFill>
                <a:schemeClr val="dk1"/>
              </a:solidFill>
            </a:endParaRPr>
          </a:p>
          <a:p>
            <a:pPr marL="0" lvl="0" indent="0" algn="l" rtl="0">
              <a:lnSpc>
                <a:spcPct val="90000"/>
              </a:lnSpc>
              <a:spcBef>
                <a:spcPts val="0"/>
              </a:spcBef>
              <a:spcAft>
                <a:spcPts val="0"/>
              </a:spcAft>
              <a:buNone/>
            </a:pPr>
            <a:r>
              <a:rPr lang="en-US">
                <a:solidFill>
                  <a:schemeClr val="dk1"/>
                </a:solidFill>
              </a:rPr>
              <a:t>	</a:t>
            </a:r>
            <a:endParaRPr>
              <a:solidFill>
                <a:schemeClr val="dk1"/>
              </a:solidFill>
            </a:endParaRPr>
          </a:p>
          <a:p>
            <a:pPr marL="457200" lvl="0" indent="0" algn="l" rtl="0">
              <a:lnSpc>
                <a:spcPct val="90000"/>
              </a:lnSpc>
              <a:spcBef>
                <a:spcPts val="0"/>
              </a:spcBef>
              <a:spcAft>
                <a:spcPts val="0"/>
              </a:spcAft>
              <a:buNone/>
            </a:pPr>
            <a:endParaRPr>
              <a:solidFill>
                <a:schemeClr val="dk1"/>
              </a:solidFill>
            </a:endParaRPr>
          </a:p>
          <a:p>
            <a:pPr marL="457200" lvl="0" indent="0" algn="l" rtl="0">
              <a:lnSpc>
                <a:spcPct val="90000"/>
              </a:lnSpc>
              <a:spcBef>
                <a:spcPts val="0"/>
              </a:spcBef>
              <a:spcAft>
                <a:spcPts val="0"/>
              </a:spcAft>
              <a:buNone/>
            </a:pPr>
            <a:endParaRPr>
              <a:solidFill>
                <a:srgbClr val="FF0000"/>
              </a:solidFill>
            </a:endParaRPr>
          </a:p>
          <a:p>
            <a:pPr marL="0" lvl="0" indent="0" algn="l" rtl="0">
              <a:lnSpc>
                <a:spcPct val="90000"/>
              </a:lnSpc>
              <a:spcBef>
                <a:spcPts val="0"/>
              </a:spcBef>
              <a:spcAft>
                <a:spcPts val="0"/>
              </a:spcAft>
              <a:buNone/>
            </a:pPr>
            <a:endParaRPr>
              <a:solidFill>
                <a:schemeClr val="dk1"/>
              </a:solidFill>
            </a:endParaRPr>
          </a:p>
          <a:p>
            <a:pPr marL="0" lvl="0" indent="0" algn="l" rtl="0">
              <a:lnSpc>
                <a:spcPct val="90000"/>
              </a:lnSpc>
              <a:spcBef>
                <a:spcPts val="0"/>
              </a:spcBef>
              <a:spcAft>
                <a:spcPts val="0"/>
              </a:spcAft>
              <a:buNone/>
            </a:pPr>
            <a:endParaRPr>
              <a:solidFill>
                <a:schemeClr val="dk1"/>
              </a:solidFill>
            </a:endParaRPr>
          </a:p>
          <a:p>
            <a:pPr marL="0" lvl="0" indent="0" algn="l" rtl="0">
              <a:lnSpc>
                <a:spcPct val="90000"/>
              </a:lnSpc>
              <a:spcBef>
                <a:spcPts val="0"/>
              </a:spcBef>
              <a:spcAft>
                <a:spcPts val="0"/>
              </a:spcAft>
              <a:buNone/>
            </a:pPr>
            <a:endParaRPr>
              <a:solidFill>
                <a:schemeClr val="dk1"/>
              </a:solidFill>
            </a:endParaRPr>
          </a:p>
          <a:p>
            <a:pPr marL="0" lvl="0" indent="0" algn="l" rtl="0">
              <a:lnSpc>
                <a:spcPct val="90000"/>
              </a:lnSpc>
              <a:spcBef>
                <a:spcPts val="0"/>
              </a:spcBef>
              <a:spcAft>
                <a:spcPts val="0"/>
              </a:spcAft>
              <a:buNone/>
            </a:pPr>
            <a:endParaRPr>
              <a:solidFill>
                <a:schemeClr val="dk1"/>
              </a:solidFill>
            </a:endParaRPr>
          </a:p>
          <a:p>
            <a:pPr marL="0" lvl="0" indent="0" algn="l" rtl="0">
              <a:lnSpc>
                <a:spcPct val="90000"/>
              </a:lnSpc>
              <a:spcBef>
                <a:spcPts val="0"/>
              </a:spcBef>
              <a:spcAft>
                <a:spcPts val="0"/>
              </a:spcAft>
              <a:buNone/>
            </a:pPr>
            <a:endParaRPr>
              <a:solidFill>
                <a:srgbClr val="FF0000"/>
              </a:solidFill>
            </a:endParaRPr>
          </a:p>
          <a:p>
            <a:pPr marL="457200" lvl="0" indent="0" algn="l" rtl="0">
              <a:lnSpc>
                <a:spcPct val="90000"/>
              </a:lnSpc>
              <a:spcBef>
                <a:spcPts val="0"/>
              </a:spcBef>
              <a:spcAft>
                <a:spcPts val="0"/>
              </a:spcAft>
              <a:buNone/>
            </a:pPr>
            <a:endParaRPr/>
          </a:p>
          <a:p>
            <a:pPr marL="162052" lvl="0" indent="0" algn="l" rtl="0">
              <a:lnSpc>
                <a:spcPct val="90000"/>
              </a:lnSpc>
              <a:spcBef>
                <a:spcPts val="0"/>
              </a:spcBef>
              <a:spcAft>
                <a:spcPts val="0"/>
              </a:spcAft>
              <a:buSzPts val="3200"/>
              <a:buNone/>
            </a:pPr>
            <a:endParaRPr/>
          </a:p>
          <a:p>
            <a:pPr marL="619252" lvl="0" indent="-253999" algn="l" rtl="0">
              <a:lnSpc>
                <a:spcPct val="90000"/>
              </a:lnSpc>
              <a:spcBef>
                <a:spcPts val="0"/>
              </a:spcBef>
              <a:spcAft>
                <a:spcPts val="0"/>
              </a:spcAft>
              <a:buSzPts val="3200"/>
              <a:buFont typeface="Noto Sans Symbols"/>
              <a:buNone/>
            </a:pPr>
            <a:endParaRPr/>
          </a:p>
          <a:p>
            <a:pPr marL="0" lvl="0" indent="0" algn="l" rtl="0">
              <a:lnSpc>
                <a:spcPct val="90000"/>
              </a:lnSpc>
              <a:spcBef>
                <a:spcPts val="0"/>
              </a:spcBef>
              <a:spcAft>
                <a:spcPts val="0"/>
              </a:spcAft>
              <a:buNone/>
            </a:pPr>
            <a:endParaRPr/>
          </a:p>
        </p:txBody>
      </p:sp>
      <p:pic>
        <p:nvPicPr>
          <p:cNvPr id="83" name="Google Shape;83;p14"/>
          <p:cNvPicPr preferRelativeResize="0"/>
          <p:nvPr/>
        </p:nvPicPr>
        <p:blipFill rotWithShape="1">
          <a:blip r:embed="rId3">
            <a:alphaModFix/>
          </a:blip>
          <a:srcRect/>
          <a:stretch/>
        </p:blipFill>
        <p:spPr>
          <a:xfrm>
            <a:off x="7369377" y="-55234"/>
            <a:ext cx="1459711" cy="140282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5"/>
          <p:cNvSpPr txBox="1">
            <a:spLocks noGrp="1"/>
          </p:cNvSpPr>
          <p:nvPr>
            <p:ph type="title"/>
          </p:nvPr>
        </p:nvSpPr>
        <p:spPr>
          <a:xfrm>
            <a:off x="130150" y="155450"/>
            <a:ext cx="8556600" cy="1252800"/>
          </a:xfrm>
          <a:prstGeom prst="rect">
            <a:avLst/>
          </a:prstGeom>
          <a:noFill/>
          <a:ln>
            <a:noFill/>
          </a:ln>
        </p:spPr>
        <p:txBody>
          <a:bodyPr spcFirstLastPara="1" wrap="square" lIns="45675" tIns="45675" rIns="45675" bIns="45675" anchor="ctr" anchorCtr="0">
            <a:noAutofit/>
          </a:bodyPr>
          <a:lstStyle/>
          <a:p>
            <a:pPr marL="0" lvl="0" indent="0" algn="l" rtl="0">
              <a:lnSpc>
                <a:spcPct val="100000"/>
              </a:lnSpc>
              <a:spcBef>
                <a:spcPts val="0"/>
              </a:spcBef>
              <a:spcAft>
                <a:spcPts val="0"/>
              </a:spcAft>
              <a:buClr>
                <a:srgbClr val="C5B358"/>
              </a:buClr>
              <a:buSzPts val="3600"/>
              <a:buFont typeface="Arial"/>
              <a:buNone/>
            </a:pPr>
            <a:r>
              <a:rPr lang="en-US" sz="3600">
                <a:solidFill>
                  <a:srgbClr val="C5B358"/>
                </a:solidFill>
                <a:latin typeface="Arial"/>
                <a:ea typeface="Arial"/>
                <a:cs typeface="Arial"/>
                <a:sym typeface="Arial"/>
              </a:rPr>
              <a:t>Proceso de Solicitud	 </a:t>
            </a:r>
            <a:endParaRPr sz="3600">
              <a:solidFill>
                <a:srgbClr val="C5B358"/>
              </a:solidFill>
              <a:latin typeface="Arial"/>
              <a:ea typeface="Arial"/>
              <a:cs typeface="Arial"/>
              <a:sym typeface="Arial"/>
            </a:endParaRPr>
          </a:p>
        </p:txBody>
      </p:sp>
      <p:sp>
        <p:nvSpPr>
          <p:cNvPr id="89" name="Google Shape;89;p15"/>
          <p:cNvSpPr txBox="1">
            <a:spLocks noGrp="1"/>
          </p:cNvSpPr>
          <p:nvPr>
            <p:ph type="body" idx="1"/>
          </p:nvPr>
        </p:nvSpPr>
        <p:spPr>
          <a:xfrm>
            <a:off x="130150" y="1119900"/>
            <a:ext cx="9053400" cy="5738100"/>
          </a:xfrm>
          <a:prstGeom prst="rect">
            <a:avLst/>
          </a:prstGeom>
          <a:noFill/>
          <a:ln>
            <a:noFill/>
          </a:ln>
        </p:spPr>
        <p:txBody>
          <a:bodyPr spcFirstLastPara="1" wrap="square" lIns="45675" tIns="45675" rIns="45675" bIns="45675" anchor="t" anchorCtr="0">
            <a:noAutofit/>
          </a:bodyPr>
          <a:lstStyle/>
          <a:p>
            <a:pPr marL="0" lvl="0" indent="0" algn="l" rtl="0">
              <a:lnSpc>
                <a:spcPct val="90000"/>
              </a:lnSpc>
              <a:spcBef>
                <a:spcPts val="0"/>
              </a:spcBef>
              <a:spcAft>
                <a:spcPts val="0"/>
              </a:spcAft>
              <a:buNone/>
            </a:pPr>
            <a:endParaRPr>
              <a:solidFill>
                <a:schemeClr val="dk1"/>
              </a:solidFill>
            </a:endParaRPr>
          </a:p>
          <a:p>
            <a:pPr marL="457200" lvl="0" indent="-391158" algn="l" rtl="0">
              <a:lnSpc>
                <a:spcPct val="90000"/>
              </a:lnSpc>
              <a:spcBef>
                <a:spcPts val="0"/>
              </a:spcBef>
              <a:spcAft>
                <a:spcPts val="0"/>
              </a:spcAft>
              <a:buClr>
                <a:schemeClr val="dk1"/>
              </a:buClr>
              <a:buSzPts val="3200"/>
              <a:buChar char="❖"/>
            </a:pPr>
            <a:r>
              <a:rPr lang="en-US">
                <a:solidFill>
                  <a:schemeClr val="dk1"/>
                </a:solidFill>
              </a:rPr>
              <a:t>Si una familia recibe el Programa de Asistencia Nutricional Suplementaria (SNAP) o Asistencia Temporal para Familias Necesitadas (TANF), es posible que califique automáticamente para recibir comidas gratuitas.</a:t>
            </a:r>
            <a:endParaRPr>
              <a:solidFill>
                <a:schemeClr val="dk1"/>
              </a:solidFill>
              <a:highlight>
                <a:srgbClr val="FFFF00"/>
              </a:highlight>
            </a:endParaRPr>
          </a:p>
          <a:p>
            <a:pPr marL="457200" lvl="0" indent="0" algn="l" rtl="0">
              <a:lnSpc>
                <a:spcPct val="90000"/>
              </a:lnSpc>
              <a:spcBef>
                <a:spcPts val="0"/>
              </a:spcBef>
              <a:spcAft>
                <a:spcPts val="0"/>
              </a:spcAft>
              <a:buNone/>
            </a:pPr>
            <a:endParaRPr>
              <a:solidFill>
                <a:schemeClr val="dk1"/>
              </a:solidFill>
              <a:highlight>
                <a:srgbClr val="FFFF00"/>
              </a:highlight>
            </a:endParaRPr>
          </a:p>
          <a:p>
            <a:pPr marL="457200" lvl="0" indent="-391158" algn="l" rtl="0">
              <a:lnSpc>
                <a:spcPct val="90000"/>
              </a:lnSpc>
              <a:spcBef>
                <a:spcPts val="0"/>
              </a:spcBef>
              <a:spcAft>
                <a:spcPts val="0"/>
              </a:spcAft>
              <a:buClr>
                <a:schemeClr val="dk1"/>
              </a:buClr>
              <a:buSzPts val="3200"/>
              <a:buChar char="❖"/>
            </a:pPr>
            <a:r>
              <a:rPr lang="en-US">
                <a:solidFill>
                  <a:schemeClr val="dk1"/>
                </a:solidFill>
              </a:rPr>
              <a:t>Complete en línea en </a:t>
            </a:r>
            <a:r>
              <a:rPr lang="en-US" u="sng">
                <a:solidFill>
                  <a:schemeClr val="hlink"/>
                </a:solidFill>
                <a:hlinkClick r:id="rId3"/>
              </a:rPr>
              <a:t>www.compass.state.pa.us</a:t>
            </a:r>
            <a:endParaRPr>
              <a:solidFill>
                <a:schemeClr val="dk1"/>
              </a:solidFill>
            </a:endParaRPr>
          </a:p>
          <a:p>
            <a:pPr marL="457200" lvl="0" indent="0" algn="l" rtl="0">
              <a:lnSpc>
                <a:spcPct val="90000"/>
              </a:lnSpc>
              <a:spcBef>
                <a:spcPts val="0"/>
              </a:spcBef>
              <a:spcAft>
                <a:spcPts val="0"/>
              </a:spcAft>
              <a:buNone/>
            </a:pPr>
            <a:endParaRPr>
              <a:solidFill>
                <a:schemeClr val="dk1"/>
              </a:solidFill>
            </a:endParaRPr>
          </a:p>
          <a:p>
            <a:pPr marL="457200" lvl="0" indent="-391158" algn="l" rtl="0">
              <a:lnSpc>
                <a:spcPct val="90000"/>
              </a:lnSpc>
              <a:spcBef>
                <a:spcPts val="0"/>
              </a:spcBef>
              <a:spcAft>
                <a:spcPts val="0"/>
              </a:spcAft>
              <a:buClr>
                <a:schemeClr val="dk1"/>
              </a:buClr>
              <a:buSzPts val="3200"/>
              <a:buChar char="❖"/>
            </a:pPr>
            <a:r>
              <a:rPr lang="en-US">
                <a:solidFill>
                  <a:schemeClr val="dk1"/>
                </a:solidFill>
              </a:rPr>
              <a:t>Las solicitudes en papel están disponibles esta noche o en línea en </a:t>
            </a:r>
            <a:r>
              <a:rPr lang="en-US" u="sng">
                <a:solidFill>
                  <a:schemeClr val="hlink"/>
                </a:solidFill>
                <a:hlinkClick r:id="rId4"/>
              </a:rPr>
              <a:t>https://www.upperadams.org/Page/3866 </a:t>
            </a:r>
            <a:r>
              <a:rPr lang="en-US">
                <a:solidFill>
                  <a:schemeClr val="dk1"/>
                </a:solidFill>
              </a:rPr>
              <a:t> </a:t>
            </a:r>
            <a:endParaRPr>
              <a:solidFill>
                <a:schemeClr val="dk1"/>
              </a:solidFill>
            </a:endParaRPr>
          </a:p>
          <a:p>
            <a:pPr marL="0" lvl="0" indent="0" algn="l" rtl="0">
              <a:lnSpc>
                <a:spcPct val="90000"/>
              </a:lnSpc>
              <a:spcBef>
                <a:spcPts val="0"/>
              </a:spcBef>
              <a:spcAft>
                <a:spcPts val="0"/>
              </a:spcAft>
              <a:buNone/>
            </a:pPr>
            <a:r>
              <a:rPr lang="en-US">
                <a:solidFill>
                  <a:schemeClr val="dk1"/>
                </a:solidFill>
              </a:rPr>
              <a:t>	</a:t>
            </a:r>
            <a:endParaRPr>
              <a:solidFill>
                <a:schemeClr val="dk1"/>
              </a:solidFill>
            </a:endParaRPr>
          </a:p>
          <a:p>
            <a:pPr marL="457200" lvl="0" indent="0" algn="l" rtl="0">
              <a:lnSpc>
                <a:spcPct val="90000"/>
              </a:lnSpc>
              <a:spcBef>
                <a:spcPts val="0"/>
              </a:spcBef>
              <a:spcAft>
                <a:spcPts val="0"/>
              </a:spcAft>
              <a:buNone/>
            </a:pPr>
            <a:endParaRPr>
              <a:solidFill>
                <a:schemeClr val="dk1"/>
              </a:solidFill>
            </a:endParaRPr>
          </a:p>
          <a:p>
            <a:pPr marL="457200" lvl="0" indent="0" algn="l" rtl="0">
              <a:lnSpc>
                <a:spcPct val="90000"/>
              </a:lnSpc>
              <a:spcBef>
                <a:spcPts val="0"/>
              </a:spcBef>
              <a:spcAft>
                <a:spcPts val="0"/>
              </a:spcAft>
              <a:buNone/>
            </a:pPr>
            <a:endParaRPr>
              <a:solidFill>
                <a:srgbClr val="FF0000"/>
              </a:solidFill>
            </a:endParaRPr>
          </a:p>
          <a:p>
            <a:pPr marL="0" lvl="0" indent="0" algn="l" rtl="0">
              <a:lnSpc>
                <a:spcPct val="90000"/>
              </a:lnSpc>
              <a:spcBef>
                <a:spcPts val="0"/>
              </a:spcBef>
              <a:spcAft>
                <a:spcPts val="0"/>
              </a:spcAft>
              <a:buNone/>
            </a:pPr>
            <a:endParaRPr>
              <a:solidFill>
                <a:schemeClr val="dk1"/>
              </a:solidFill>
            </a:endParaRPr>
          </a:p>
          <a:p>
            <a:pPr marL="0" lvl="0" indent="0" algn="l" rtl="0">
              <a:lnSpc>
                <a:spcPct val="90000"/>
              </a:lnSpc>
              <a:spcBef>
                <a:spcPts val="0"/>
              </a:spcBef>
              <a:spcAft>
                <a:spcPts val="0"/>
              </a:spcAft>
              <a:buNone/>
            </a:pPr>
            <a:endParaRPr>
              <a:solidFill>
                <a:schemeClr val="dk1"/>
              </a:solidFill>
            </a:endParaRPr>
          </a:p>
          <a:p>
            <a:pPr marL="0" lvl="0" indent="0" algn="l" rtl="0">
              <a:lnSpc>
                <a:spcPct val="90000"/>
              </a:lnSpc>
              <a:spcBef>
                <a:spcPts val="0"/>
              </a:spcBef>
              <a:spcAft>
                <a:spcPts val="0"/>
              </a:spcAft>
              <a:buNone/>
            </a:pPr>
            <a:endParaRPr>
              <a:solidFill>
                <a:schemeClr val="dk1"/>
              </a:solidFill>
            </a:endParaRPr>
          </a:p>
          <a:p>
            <a:pPr marL="0" lvl="0" indent="0" algn="l" rtl="0">
              <a:lnSpc>
                <a:spcPct val="90000"/>
              </a:lnSpc>
              <a:spcBef>
                <a:spcPts val="0"/>
              </a:spcBef>
              <a:spcAft>
                <a:spcPts val="0"/>
              </a:spcAft>
              <a:buNone/>
            </a:pPr>
            <a:endParaRPr>
              <a:solidFill>
                <a:schemeClr val="dk1"/>
              </a:solidFill>
            </a:endParaRPr>
          </a:p>
          <a:p>
            <a:pPr marL="0" lvl="0" indent="0" algn="l" rtl="0">
              <a:lnSpc>
                <a:spcPct val="90000"/>
              </a:lnSpc>
              <a:spcBef>
                <a:spcPts val="0"/>
              </a:spcBef>
              <a:spcAft>
                <a:spcPts val="0"/>
              </a:spcAft>
              <a:buNone/>
            </a:pPr>
            <a:endParaRPr>
              <a:solidFill>
                <a:srgbClr val="FF0000"/>
              </a:solidFill>
            </a:endParaRPr>
          </a:p>
          <a:p>
            <a:pPr marL="457200" lvl="0" indent="0" algn="l" rtl="0">
              <a:lnSpc>
                <a:spcPct val="90000"/>
              </a:lnSpc>
              <a:spcBef>
                <a:spcPts val="0"/>
              </a:spcBef>
              <a:spcAft>
                <a:spcPts val="0"/>
              </a:spcAft>
              <a:buNone/>
            </a:pPr>
            <a:endParaRPr/>
          </a:p>
          <a:p>
            <a:pPr marL="162052" lvl="0" indent="0" algn="l" rtl="0">
              <a:lnSpc>
                <a:spcPct val="90000"/>
              </a:lnSpc>
              <a:spcBef>
                <a:spcPts val="0"/>
              </a:spcBef>
              <a:spcAft>
                <a:spcPts val="0"/>
              </a:spcAft>
              <a:buSzPts val="3200"/>
              <a:buNone/>
            </a:pPr>
            <a:endParaRPr/>
          </a:p>
          <a:p>
            <a:pPr marL="619252" lvl="0" indent="-253999" algn="l" rtl="0">
              <a:lnSpc>
                <a:spcPct val="90000"/>
              </a:lnSpc>
              <a:spcBef>
                <a:spcPts val="0"/>
              </a:spcBef>
              <a:spcAft>
                <a:spcPts val="0"/>
              </a:spcAft>
              <a:buSzPts val="3200"/>
              <a:buFont typeface="Noto Sans Symbols"/>
              <a:buNone/>
            </a:pPr>
            <a:endParaRPr/>
          </a:p>
          <a:p>
            <a:pPr marL="0" lvl="0" indent="0" algn="l" rtl="0">
              <a:lnSpc>
                <a:spcPct val="90000"/>
              </a:lnSpc>
              <a:spcBef>
                <a:spcPts val="0"/>
              </a:spcBef>
              <a:spcAft>
                <a:spcPts val="0"/>
              </a:spcAft>
              <a:buNone/>
            </a:pPr>
            <a:endParaRPr/>
          </a:p>
        </p:txBody>
      </p:sp>
      <p:pic>
        <p:nvPicPr>
          <p:cNvPr id="90" name="Google Shape;90;p15"/>
          <p:cNvPicPr preferRelativeResize="0"/>
          <p:nvPr/>
        </p:nvPicPr>
        <p:blipFill rotWithShape="1">
          <a:blip r:embed="rId5">
            <a:alphaModFix/>
          </a:blip>
          <a:srcRect/>
          <a:stretch/>
        </p:blipFill>
        <p:spPr>
          <a:xfrm>
            <a:off x="7369377" y="-55234"/>
            <a:ext cx="1459711" cy="140282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6"/>
          <p:cNvSpPr txBox="1">
            <a:spLocks noGrp="1"/>
          </p:cNvSpPr>
          <p:nvPr>
            <p:ph type="title"/>
          </p:nvPr>
        </p:nvSpPr>
        <p:spPr>
          <a:xfrm>
            <a:off x="130150" y="155450"/>
            <a:ext cx="8556600" cy="1252800"/>
          </a:xfrm>
          <a:prstGeom prst="rect">
            <a:avLst/>
          </a:prstGeom>
          <a:noFill/>
          <a:ln>
            <a:noFill/>
          </a:ln>
        </p:spPr>
        <p:txBody>
          <a:bodyPr spcFirstLastPara="1" wrap="square" lIns="45675" tIns="45675" rIns="45675" bIns="45675" anchor="ctr" anchorCtr="0">
            <a:noAutofit/>
          </a:bodyPr>
          <a:lstStyle/>
          <a:p>
            <a:pPr marL="0" lvl="0" indent="0" algn="l" rtl="0">
              <a:lnSpc>
                <a:spcPct val="100000"/>
              </a:lnSpc>
              <a:spcBef>
                <a:spcPts val="0"/>
              </a:spcBef>
              <a:spcAft>
                <a:spcPts val="0"/>
              </a:spcAft>
              <a:buClr>
                <a:srgbClr val="C5B358"/>
              </a:buClr>
              <a:buSzPts val="3600"/>
              <a:buFont typeface="Arial"/>
              <a:buNone/>
            </a:pPr>
            <a:r>
              <a:rPr lang="en-US" sz="3600">
                <a:solidFill>
                  <a:srgbClr val="C5B358"/>
                </a:solidFill>
                <a:latin typeface="Arial"/>
                <a:ea typeface="Arial"/>
                <a:cs typeface="Arial"/>
                <a:sym typeface="Arial"/>
              </a:rPr>
              <a:t>¿Qué pasa Después?</a:t>
            </a:r>
            <a:endParaRPr sz="3600">
              <a:solidFill>
                <a:srgbClr val="C5B358"/>
              </a:solidFill>
              <a:latin typeface="Arial"/>
              <a:ea typeface="Arial"/>
              <a:cs typeface="Arial"/>
              <a:sym typeface="Arial"/>
            </a:endParaRPr>
          </a:p>
        </p:txBody>
      </p:sp>
      <p:sp>
        <p:nvSpPr>
          <p:cNvPr id="96" name="Google Shape;96;p16"/>
          <p:cNvSpPr txBox="1">
            <a:spLocks noGrp="1"/>
          </p:cNvSpPr>
          <p:nvPr>
            <p:ph type="body" idx="1"/>
          </p:nvPr>
        </p:nvSpPr>
        <p:spPr>
          <a:xfrm>
            <a:off x="0" y="1408250"/>
            <a:ext cx="8896200" cy="4992300"/>
          </a:xfrm>
          <a:prstGeom prst="rect">
            <a:avLst/>
          </a:prstGeom>
          <a:noFill/>
          <a:ln>
            <a:noFill/>
          </a:ln>
        </p:spPr>
        <p:txBody>
          <a:bodyPr spcFirstLastPara="1" wrap="square" lIns="45675" tIns="45675" rIns="45675" bIns="45675" anchor="t" anchorCtr="0">
            <a:noAutofit/>
          </a:bodyPr>
          <a:lstStyle/>
          <a:p>
            <a:pPr marL="0" lvl="0" indent="0" algn="l" rtl="0">
              <a:lnSpc>
                <a:spcPct val="90000"/>
              </a:lnSpc>
              <a:spcBef>
                <a:spcPts val="0"/>
              </a:spcBef>
              <a:spcAft>
                <a:spcPts val="0"/>
              </a:spcAft>
              <a:buNone/>
            </a:pPr>
            <a:endParaRPr>
              <a:solidFill>
                <a:schemeClr val="dk1"/>
              </a:solidFill>
            </a:endParaRPr>
          </a:p>
          <a:p>
            <a:pPr marL="457200" lvl="0" indent="-391158" algn="l" rtl="0">
              <a:lnSpc>
                <a:spcPct val="90000"/>
              </a:lnSpc>
              <a:spcBef>
                <a:spcPts val="0"/>
              </a:spcBef>
              <a:spcAft>
                <a:spcPts val="0"/>
              </a:spcAft>
              <a:buClr>
                <a:schemeClr val="dk1"/>
              </a:buClr>
              <a:buSzPts val="3200"/>
              <a:buChar char="❖"/>
            </a:pPr>
            <a:r>
              <a:rPr lang="en-US">
                <a:solidFill>
                  <a:schemeClr val="dk1"/>
                </a:solidFill>
              </a:rPr>
              <a:t>Se enviará una carta independientemente de la determinación (indicando que califica para comidas gratis, reducidas o no elegible). </a:t>
            </a:r>
            <a:endParaRPr>
              <a:solidFill>
                <a:schemeClr val="dk1"/>
              </a:solidFill>
            </a:endParaRPr>
          </a:p>
          <a:p>
            <a:pPr marL="457200" lvl="0" indent="0" algn="l" rtl="0">
              <a:lnSpc>
                <a:spcPct val="90000"/>
              </a:lnSpc>
              <a:spcBef>
                <a:spcPts val="0"/>
              </a:spcBef>
              <a:spcAft>
                <a:spcPts val="0"/>
              </a:spcAft>
              <a:buNone/>
            </a:pPr>
            <a:endParaRPr>
              <a:solidFill>
                <a:schemeClr val="dk1"/>
              </a:solidFill>
            </a:endParaRPr>
          </a:p>
          <a:p>
            <a:pPr marL="457200" lvl="0" indent="-391158" algn="l" rtl="0">
              <a:lnSpc>
                <a:spcPct val="90000"/>
              </a:lnSpc>
              <a:spcBef>
                <a:spcPts val="0"/>
              </a:spcBef>
              <a:spcAft>
                <a:spcPts val="0"/>
              </a:spcAft>
              <a:buClr>
                <a:schemeClr val="dk1"/>
              </a:buClr>
              <a:buSzPts val="3200"/>
              <a:buChar char="❖"/>
            </a:pPr>
            <a:r>
              <a:rPr lang="en-US">
                <a:solidFill>
                  <a:schemeClr val="dk1"/>
                </a:solidFill>
              </a:rPr>
              <a:t>La fecha de vigencia es la fecha en que se aprobó la solicitud. Si la solicitud no se recibe hasta tarde, usted puede ser responsable de pagar el precio total y/o cualquier deuda pendiente. </a:t>
            </a:r>
            <a:endParaRPr>
              <a:solidFill>
                <a:schemeClr val="dk1"/>
              </a:solidFill>
            </a:endParaRPr>
          </a:p>
          <a:p>
            <a:pPr marL="0" lvl="0" indent="0" algn="l" rtl="0">
              <a:lnSpc>
                <a:spcPct val="90000"/>
              </a:lnSpc>
              <a:spcBef>
                <a:spcPts val="0"/>
              </a:spcBef>
              <a:spcAft>
                <a:spcPts val="0"/>
              </a:spcAft>
              <a:buNone/>
            </a:pPr>
            <a:r>
              <a:rPr lang="en-US">
                <a:solidFill>
                  <a:schemeClr val="dk1"/>
                </a:solidFill>
              </a:rPr>
              <a:t>	</a:t>
            </a:r>
            <a:endParaRPr>
              <a:solidFill>
                <a:schemeClr val="dk1"/>
              </a:solidFill>
            </a:endParaRPr>
          </a:p>
          <a:p>
            <a:pPr marL="457200" lvl="0" indent="0" algn="l" rtl="0">
              <a:lnSpc>
                <a:spcPct val="90000"/>
              </a:lnSpc>
              <a:spcBef>
                <a:spcPts val="0"/>
              </a:spcBef>
              <a:spcAft>
                <a:spcPts val="0"/>
              </a:spcAft>
              <a:buNone/>
            </a:pPr>
            <a:endParaRPr>
              <a:solidFill>
                <a:schemeClr val="dk1"/>
              </a:solidFill>
            </a:endParaRPr>
          </a:p>
          <a:p>
            <a:pPr marL="457200" lvl="0" indent="0" algn="l" rtl="0">
              <a:lnSpc>
                <a:spcPct val="90000"/>
              </a:lnSpc>
              <a:spcBef>
                <a:spcPts val="0"/>
              </a:spcBef>
              <a:spcAft>
                <a:spcPts val="0"/>
              </a:spcAft>
              <a:buNone/>
            </a:pPr>
            <a:endParaRPr>
              <a:solidFill>
                <a:srgbClr val="FF0000"/>
              </a:solidFill>
            </a:endParaRPr>
          </a:p>
          <a:p>
            <a:pPr marL="0" lvl="0" indent="0" algn="l" rtl="0">
              <a:lnSpc>
                <a:spcPct val="90000"/>
              </a:lnSpc>
              <a:spcBef>
                <a:spcPts val="0"/>
              </a:spcBef>
              <a:spcAft>
                <a:spcPts val="0"/>
              </a:spcAft>
              <a:buNone/>
            </a:pPr>
            <a:endParaRPr>
              <a:solidFill>
                <a:schemeClr val="dk1"/>
              </a:solidFill>
            </a:endParaRPr>
          </a:p>
          <a:p>
            <a:pPr marL="0" lvl="0" indent="0" algn="l" rtl="0">
              <a:lnSpc>
                <a:spcPct val="90000"/>
              </a:lnSpc>
              <a:spcBef>
                <a:spcPts val="0"/>
              </a:spcBef>
              <a:spcAft>
                <a:spcPts val="0"/>
              </a:spcAft>
              <a:buNone/>
            </a:pPr>
            <a:endParaRPr>
              <a:solidFill>
                <a:schemeClr val="dk1"/>
              </a:solidFill>
            </a:endParaRPr>
          </a:p>
          <a:p>
            <a:pPr marL="0" lvl="0" indent="0" algn="l" rtl="0">
              <a:lnSpc>
                <a:spcPct val="90000"/>
              </a:lnSpc>
              <a:spcBef>
                <a:spcPts val="0"/>
              </a:spcBef>
              <a:spcAft>
                <a:spcPts val="0"/>
              </a:spcAft>
              <a:buNone/>
            </a:pPr>
            <a:endParaRPr>
              <a:solidFill>
                <a:schemeClr val="dk1"/>
              </a:solidFill>
            </a:endParaRPr>
          </a:p>
          <a:p>
            <a:pPr marL="0" lvl="0" indent="0" algn="l" rtl="0">
              <a:lnSpc>
                <a:spcPct val="90000"/>
              </a:lnSpc>
              <a:spcBef>
                <a:spcPts val="0"/>
              </a:spcBef>
              <a:spcAft>
                <a:spcPts val="0"/>
              </a:spcAft>
              <a:buNone/>
            </a:pPr>
            <a:endParaRPr>
              <a:solidFill>
                <a:schemeClr val="dk1"/>
              </a:solidFill>
            </a:endParaRPr>
          </a:p>
          <a:p>
            <a:pPr marL="0" lvl="0" indent="0" algn="l" rtl="0">
              <a:lnSpc>
                <a:spcPct val="90000"/>
              </a:lnSpc>
              <a:spcBef>
                <a:spcPts val="0"/>
              </a:spcBef>
              <a:spcAft>
                <a:spcPts val="0"/>
              </a:spcAft>
              <a:buNone/>
            </a:pPr>
            <a:endParaRPr>
              <a:solidFill>
                <a:srgbClr val="FF0000"/>
              </a:solidFill>
            </a:endParaRPr>
          </a:p>
          <a:p>
            <a:pPr marL="457200" lvl="0" indent="0" algn="l" rtl="0">
              <a:lnSpc>
                <a:spcPct val="90000"/>
              </a:lnSpc>
              <a:spcBef>
                <a:spcPts val="0"/>
              </a:spcBef>
              <a:spcAft>
                <a:spcPts val="0"/>
              </a:spcAft>
              <a:buNone/>
            </a:pPr>
            <a:endParaRPr/>
          </a:p>
          <a:p>
            <a:pPr marL="162052" lvl="0" indent="0" algn="l" rtl="0">
              <a:lnSpc>
                <a:spcPct val="90000"/>
              </a:lnSpc>
              <a:spcBef>
                <a:spcPts val="0"/>
              </a:spcBef>
              <a:spcAft>
                <a:spcPts val="0"/>
              </a:spcAft>
              <a:buSzPts val="3200"/>
              <a:buNone/>
            </a:pPr>
            <a:endParaRPr/>
          </a:p>
          <a:p>
            <a:pPr marL="619252" lvl="0" indent="-253999" algn="l" rtl="0">
              <a:lnSpc>
                <a:spcPct val="90000"/>
              </a:lnSpc>
              <a:spcBef>
                <a:spcPts val="0"/>
              </a:spcBef>
              <a:spcAft>
                <a:spcPts val="0"/>
              </a:spcAft>
              <a:buSzPts val="3200"/>
              <a:buFont typeface="Noto Sans Symbols"/>
              <a:buNone/>
            </a:pPr>
            <a:endParaRPr/>
          </a:p>
          <a:p>
            <a:pPr marL="0" lvl="0" indent="0" algn="l" rtl="0">
              <a:lnSpc>
                <a:spcPct val="90000"/>
              </a:lnSpc>
              <a:spcBef>
                <a:spcPts val="0"/>
              </a:spcBef>
              <a:spcAft>
                <a:spcPts val="0"/>
              </a:spcAft>
              <a:buNone/>
            </a:pPr>
            <a:endParaRPr/>
          </a:p>
        </p:txBody>
      </p:sp>
      <p:pic>
        <p:nvPicPr>
          <p:cNvPr id="97" name="Google Shape;97;p16"/>
          <p:cNvPicPr preferRelativeResize="0"/>
          <p:nvPr/>
        </p:nvPicPr>
        <p:blipFill rotWithShape="1">
          <a:blip r:embed="rId3">
            <a:alphaModFix/>
          </a:blip>
          <a:srcRect/>
          <a:stretch/>
        </p:blipFill>
        <p:spPr>
          <a:xfrm>
            <a:off x="7369377" y="-55234"/>
            <a:ext cx="1459711" cy="1402822"/>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7"/>
          <p:cNvSpPr txBox="1">
            <a:spLocks noGrp="1"/>
          </p:cNvSpPr>
          <p:nvPr>
            <p:ph type="title"/>
          </p:nvPr>
        </p:nvSpPr>
        <p:spPr>
          <a:xfrm>
            <a:off x="130150" y="155450"/>
            <a:ext cx="8556600" cy="1252800"/>
          </a:xfrm>
          <a:prstGeom prst="rect">
            <a:avLst/>
          </a:prstGeom>
          <a:noFill/>
          <a:ln>
            <a:noFill/>
          </a:ln>
        </p:spPr>
        <p:txBody>
          <a:bodyPr spcFirstLastPara="1" wrap="square" lIns="45675" tIns="45675" rIns="45675" bIns="45675" anchor="ctr" anchorCtr="0">
            <a:noAutofit/>
          </a:bodyPr>
          <a:lstStyle/>
          <a:p>
            <a:pPr marL="0" lvl="0" indent="0" algn="l" rtl="0">
              <a:lnSpc>
                <a:spcPct val="100000"/>
              </a:lnSpc>
              <a:spcBef>
                <a:spcPts val="0"/>
              </a:spcBef>
              <a:spcAft>
                <a:spcPts val="0"/>
              </a:spcAft>
              <a:buClr>
                <a:srgbClr val="C5B358"/>
              </a:buClr>
              <a:buSzPts val="3600"/>
              <a:buFont typeface="Arial"/>
              <a:buNone/>
            </a:pPr>
            <a:r>
              <a:rPr lang="en-US" sz="3600">
                <a:solidFill>
                  <a:srgbClr val="C5B358"/>
                </a:solidFill>
                <a:latin typeface="Arial"/>
                <a:ea typeface="Arial"/>
                <a:cs typeface="Arial"/>
                <a:sym typeface="Arial"/>
              </a:rPr>
              <a:t>¿Hay otros Beneficios?</a:t>
            </a:r>
            <a:endParaRPr sz="3600">
              <a:solidFill>
                <a:srgbClr val="C5B358"/>
              </a:solidFill>
              <a:latin typeface="Arial"/>
              <a:ea typeface="Arial"/>
              <a:cs typeface="Arial"/>
              <a:sym typeface="Arial"/>
            </a:endParaRPr>
          </a:p>
        </p:txBody>
      </p:sp>
      <p:sp>
        <p:nvSpPr>
          <p:cNvPr id="103" name="Google Shape;103;p17"/>
          <p:cNvSpPr txBox="1">
            <a:spLocks noGrp="1"/>
          </p:cNvSpPr>
          <p:nvPr>
            <p:ph type="body" idx="1"/>
          </p:nvPr>
        </p:nvSpPr>
        <p:spPr>
          <a:xfrm>
            <a:off x="0" y="1408250"/>
            <a:ext cx="8896200" cy="4992300"/>
          </a:xfrm>
          <a:prstGeom prst="rect">
            <a:avLst/>
          </a:prstGeom>
          <a:noFill/>
          <a:ln>
            <a:noFill/>
          </a:ln>
        </p:spPr>
        <p:txBody>
          <a:bodyPr spcFirstLastPara="1" wrap="square" lIns="45675" tIns="45675" rIns="45675" bIns="45675" anchor="t" anchorCtr="0">
            <a:noAutofit/>
          </a:bodyPr>
          <a:lstStyle/>
          <a:p>
            <a:pPr marL="0" lvl="0" indent="0" algn="l" rtl="0">
              <a:lnSpc>
                <a:spcPct val="90000"/>
              </a:lnSpc>
              <a:spcBef>
                <a:spcPts val="0"/>
              </a:spcBef>
              <a:spcAft>
                <a:spcPts val="0"/>
              </a:spcAft>
              <a:buNone/>
            </a:pPr>
            <a:endParaRPr>
              <a:solidFill>
                <a:schemeClr val="dk1"/>
              </a:solidFill>
            </a:endParaRPr>
          </a:p>
          <a:p>
            <a:pPr marL="457200" lvl="0" indent="-372108" algn="l" rtl="0">
              <a:lnSpc>
                <a:spcPct val="90000"/>
              </a:lnSpc>
              <a:spcBef>
                <a:spcPts val="0"/>
              </a:spcBef>
              <a:spcAft>
                <a:spcPts val="0"/>
              </a:spcAft>
              <a:buClr>
                <a:schemeClr val="dk1"/>
              </a:buClr>
              <a:buSzPts val="2900"/>
              <a:buChar char="❖"/>
            </a:pPr>
            <a:r>
              <a:rPr lang="en-US" sz="2900">
                <a:solidFill>
                  <a:schemeClr val="dk1"/>
                </a:solidFill>
              </a:rPr>
              <a:t>Si califica para comidas gratis o a precio reducido, el estudiante también puede calificar para:</a:t>
            </a:r>
            <a:endParaRPr sz="2900">
              <a:solidFill>
                <a:schemeClr val="dk1"/>
              </a:solidFill>
            </a:endParaRPr>
          </a:p>
          <a:p>
            <a:pPr marL="457200" lvl="0" indent="0" algn="l" rtl="0">
              <a:lnSpc>
                <a:spcPct val="90000"/>
              </a:lnSpc>
              <a:spcBef>
                <a:spcPts val="0"/>
              </a:spcBef>
              <a:spcAft>
                <a:spcPts val="0"/>
              </a:spcAft>
              <a:buNone/>
            </a:pPr>
            <a:endParaRPr sz="2900">
              <a:solidFill>
                <a:schemeClr val="dk1"/>
              </a:solidFill>
            </a:endParaRPr>
          </a:p>
          <a:p>
            <a:pPr marL="1498600" lvl="2" indent="-488950" algn="l" rtl="0">
              <a:lnSpc>
                <a:spcPct val="90000"/>
              </a:lnSpc>
              <a:spcBef>
                <a:spcPts val="0"/>
              </a:spcBef>
              <a:spcAft>
                <a:spcPts val="0"/>
              </a:spcAft>
              <a:buClr>
                <a:schemeClr val="dk1"/>
              </a:buClr>
              <a:buSzPts val="2900"/>
              <a:buChar char="▪"/>
            </a:pPr>
            <a:r>
              <a:rPr lang="en-US" sz="2900">
                <a:solidFill>
                  <a:schemeClr val="dk1"/>
                </a:solidFill>
              </a:rPr>
              <a:t>Tarifa reducida para el plan de protección de la computadora</a:t>
            </a:r>
            <a:endParaRPr sz="2900">
              <a:solidFill>
                <a:schemeClr val="dk1"/>
              </a:solidFill>
            </a:endParaRPr>
          </a:p>
          <a:p>
            <a:pPr marL="1498600" lvl="0" indent="0" algn="l" rtl="0">
              <a:lnSpc>
                <a:spcPct val="90000"/>
              </a:lnSpc>
              <a:spcBef>
                <a:spcPts val="0"/>
              </a:spcBef>
              <a:spcAft>
                <a:spcPts val="0"/>
              </a:spcAft>
              <a:buNone/>
            </a:pPr>
            <a:endParaRPr sz="2900">
              <a:solidFill>
                <a:schemeClr val="dk1"/>
              </a:solidFill>
            </a:endParaRPr>
          </a:p>
          <a:p>
            <a:pPr marL="1498600" lvl="2" indent="-488950" algn="l" rtl="0">
              <a:lnSpc>
                <a:spcPct val="90000"/>
              </a:lnSpc>
              <a:spcBef>
                <a:spcPts val="0"/>
              </a:spcBef>
              <a:spcAft>
                <a:spcPts val="0"/>
              </a:spcAft>
              <a:buClr>
                <a:schemeClr val="dk1"/>
              </a:buClr>
              <a:buSzPts val="2900"/>
              <a:buChar char="▪"/>
            </a:pPr>
            <a:r>
              <a:rPr lang="en-US" sz="2900">
                <a:solidFill>
                  <a:schemeClr val="dk1"/>
                </a:solidFill>
              </a:rPr>
              <a:t>Tarifa reducida para estudiantes que toman los exámenes AP</a:t>
            </a:r>
            <a:endParaRPr sz="2900">
              <a:solidFill>
                <a:schemeClr val="dk1"/>
              </a:solidFill>
            </a:endParaRPr>
          </a:p>
          <a:p>
            <a:pPr marL="1498600" lvl="0" indent="0" algn="l" rtl="0">
              <a:lnSpc>
                <a:spcPct val="90000"/>
              </a:lnSpc>
              <a:spcBef>
                <a:spcPts val="0"/>
              </a:spcBef>
              <a:spcAft>
                <a:spcPts val="0"/>
              </a:spcAft>
              <a:buNone/>
            </a:pPr>
            <a:endParaRPr sz="2900">
              <a:solidFill>
                <a:schemeClr val="dk1"/>
              </a:solidFill>
            </a:endParaRPr>
          </a:p>
          <a:p>
            <a:pPr marL="1498600" lvl="2" indent="-508000" algn="l" rtl="0">
              <a:lnSpc>
                <a:spcPct val="90000"/>
              </a:lnSpc>
              <a:spcBef>
                <a:spcPts val="0"/>
              </a:spcBef>
              <a:spcAft>
                <a:spcPts val="0"/>
              </a:spcAft>
              <a:buClr>
                <a:schemeClr val="dk1"/>
              </a:buClr>
              <a:buSzPts val="3200"/>
              <a:buChar char="▪"/>
            </a:pPr>
            <a:r>
              <a:rPr lang="en-US" sz="2900">
                <a:solidFill>
                  <a:schemeClr val="dk1"/>
                </a:solidFill>
              </a:rPr>
              <a:t>Tarifa reducida para estudiantes que toman PSAT</a:t>
            </a:r>
            <a:r>
              <a:rPr lang="en-US">
                <a:solidFill>
                  <a:schemeClr val="dk1"/>
                </a:solidFill>
              </a:rPr>
              <a:t> </a:t>
            </a:r>
            <a:endParaRPr>
              <a:solidFill>
                <a:schemeClr val="dk1"/>
              </a:solidFill>
            </a:endParaRPr>
          </a:p>
          <a:p>
            <a:pPr marL="0" lvl="0" indent="0" algn="l" rtl="0">
              <a:lnSpc>
                <a:spcPct val="90000"/>
              </a:lnSpc>
              <a:spcBef>
                <a:spcPts val="0"/>
              </a:spcBef>
              <a:spcAft>
                <a:spcPts val="0"/>
              </a:spcAft>
              <a:buNone/>
            </a:pPr>
            <a:r>
              <a:rPr lang="en-US">
                <a:solidFill>
                  <a:schemeClr val="dk1"/>
                </a:solidFill>
              </a:rPr>
              <a:t>	</a:t>
            </a:r>
            <a:endParaRPr>
              <a:solidFill>
                <a:schemeClr val="dk1"/>
              </a:solidFill>
            </a:endParaRPr>
          </a:p>
          <a:p>
            <a:pPr marL="457200" lvl="0" indent="0" algn="l" rtl="0">
              <a:lnSpc>
                <a:spcPct val="90000"/>
              </a:lnSpc>
              <a:spcBef>
                <a:spcPts val="0"/>
              </a:spcBef>
              <a:spcAft>
                <a:spcPts val="0"/>
              </a:spcAft>
              <a:buNone/>
            </a:pPr>
            <a:endParaRPr>
              <a:solidFill>
                <a:schemeClr val="dk1"/>
              </a:solidFill>
            </a:endParaRPr>
          </a:p>
          <a:p>
            <a:pPr marL="457200" lvl="0" indent="0" algn="l" rtl="0">
              <a:lnSpc>
                <a:spcPct val="90000"/>
              </a:lnSpc>
              <a:spcBef>
                <a:spcPts val="0"/>
              </a:spcBef>
              <a:spcAft>
                <a:spcPts val="0"/>
              </a:spcAft>
              <a:buNone/>
            </a:pPr>
            <a:endParaRPr>
              <a:solidFill>
                <a:srgbClr val="FF0000"/>
              </a:solidFill>
            </a:endParaRPr>
          </a:p>
          <a:p>
            <a:pPr marL="0" lvl="0" indent="0" algn="l" rtl="0">
              <a:lnSpc>
                <a:spcPct val="90000"/>
              </a:lnSpc>
              <a:spcBef>
                <a:spcPts val="0"/>
              </a:spcBef>
              <a:spcAft>
                <a:spcPts val="0"/>
              </a:spcAft>
              <a:buNone/>
            </a:pPr>
            <a:endParaRPr>
              <a:solidFill>
                <a:schemeClr val="dk1"/>
              </a:solidFill>
            </a:endParaRPr>
          </a:p>
          <a:p>
            <a:pPr marL="0" lvl="0" indent="0" algn="l" rtl="0">
              <a:lnSpc>
                <a:spcPct val="90000"/>
              </a:lnSpc>
              <a:spcBef>
                <a:spcPts val="0"/>
              </a:spcBef>
              <a:spcAft>
                <a:spcPts val="0"/>
              </a:spcAft>
              <a:buNone/>
            </a:pPr>
            <a:endParaRPr>
              <a:solidFill>
                <a:schemeClr val="dk1"/>
              </a:solidFill>
            </a:endParaRPr>
          </a:p>
          <a:p>
            <a:pPr marL="0" lvl="0" indent="0" algn="l" rtl="0">
              <a:lnSpc>
                <a:spcPct val="90000"/>
              </a:lnSpc>
              <a:spcBef>
                <a:spcPts val="0"/>
              </a:spcBef>
              <a:spcAft>
                <a:spcPts val="0"/>
              </a:spcAft>
              <a:buNone/>
            </a:pPr>
            <a:endParaRPr>
              <a:solidFill>
                <a:schemeClr val="dk1"/>
              </a:solidFill>
            </a:endParaRPr>
          </a:p>
          <a:p>
            <a:pPr marL="0" lvl="0" indent="0" algn="l" rtl="0">
              <a:lnSpc>
                <a:spcPct val="90000"/>
              </a:lnSpc>
              <a:spcBef>
                <a:spcPts val="0"/>
              </a:spcBef>
              <a:spcAft>
                <a:spcPts val="0"/>
              </a:spcAft>
              <a:buNone/>
            </a:pPr>
            <a:endParaRPr>
              <a:solidFill>
                <a:schemeClr val="dk1"/>
              </a:solidFill>
            </a:endParaRPr>
          </a:p>
          <a:p>
            <a:pPr marL="0" lvl="0" indent="0" algn="l" rtl="0">
              <a:lnSpc>
                <a:spcPct val="90000"/>
              </a:lnSpc>
              <a:spcBef>
                <a:spcPts val="0"/>
              </a:spcBef>
              <a:spcAft>
                <a:spcPts val="0"/>
              </a:spcAft>
              <a:buNone/>
            </a:pPr>
            <a:endParaRPr>
              <a:solidFill>
                <a:srgbClr val="FF0000"/>
              </a:solidFill>
            </a:endParaRPr>
          </a:p>
          <a:p>
            <a:pPr marL="457200" lvl="0" indent="0" algn="l" rtl="0">
              <a:lnSpc>
                <a:spcPct val="90000"/>
              </a:lnSpc>
              <a:spcBef>
                <a:spcPts val="0"/>
              </a:spcBef>
              <a:spcAft>
                <a:spcPts val="0"/>
              </a:spcAft>
              <a:buNone/>
            </a:pPr>
            <a:endParaRPr/>
          </a:p>
          <a:p>
            <a:pPr marL="162052" lvl="0" indent="0" algn="l" rtl="0">
              <a:lnSpc>
                <a:spcPct val="90000"/>
              </a:lnSpc>
              <a:spcBef>
                <a:spcPts val="0"/>
              </a:spcBef>
              <a:spcAft>
                <a:spcPts val="0"/>
              </a:spcAft>
              <a:buSzPts val="3200"/>
              <a:buNone/>
            </a:pPr>
            <a:endParaRPr/>
          </a:p>
          <a:p>
            <a:pPr marL="619252" lvl="0" indent="-253999" algn="l" rtl="0">
              <a:lnSpc>
                <a:spcPct val="90000"/>
              </a:lnSpc>
              <a:spcBef>
                <a:spcPts val="0"/>
              </a:spcBef>
              <a:spcAft>
                <a:spcPts val="0"/>
              </a:spcAft>
              <a:buSzPts val="3200"/>
              <a:buFont typeface="Noto Sans Symbols"/>
              <a:buNone/>
            </a:pPr>
            <a:endParaRPr/>
          </a:p>
          <a:p>
            <a:pPr marL="0" lvl="0" indent="0" algn="l" rtl="0">
              <a:lnSpc>
                <a:spcPct val="90000"/>
              </a:lnSpc>
              <a:spcBef>
                <a:spcPts val="0"/>
              </a:spcBef>
              <a:spcAft>
                <a:spcPts val="0"/>
              </a:spcAft>
              <a:buNone/>
            </a:pPr>
            <a:endParaRPr/>
          </a:p>
        </p:txBody>
      </p:sp>
      <p:pic>
        <p:nvPicPr>
          <p:cNvPr id="104" name="Google Shape;104;p17"/>
          <p:cNvPicPr preferRelativeResize="0"/>
          <p:nvPr/>
        </p:nvPicPr>
        <p:blipFill rotWithShape="1">
          <a:blip r:embed="rId3">
            <a:alphaModFix/>
          </a:blip>
          <a:srcRect/>
          <a:stretch/>
        </p:blipFill>
        <p:spPr>
          <a:xfrm>
            <a:off x="7369377" y="-55234"/>
            <a:ext cx="1459711" cy="140282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8"/>
          <p:cNvSpPr txBox="1">
            <a:spLocks noGrp="1"/>
          </p:cNvSpPr>
          <p:nvPr>
            <p:ph type="title"/>
          </p:nvPr>
        </p:nvSpPr>
        <p:spPr>
          <a:xfrm>
            <a:off x="0" y="155450"/>
            <a:ext cx="8686800" cy="1252800"/>
          </a:xfrm>
          <a:prstGeom prst="rect">
            <a:avLst/>
          </a:prstGeom>
          <a:noFill/>
          <a:ln>
            <a:noFill/>
          </a:ln>
        </p:spPr>
        <p:txBody>
          <a:bodyPr spcFirstLastPara="1" wrap="square" lIns="45675" tIns="45675" rIns="45675" bIns="45675" anchor="ctr" anchorCtr="0">
            <a:noAutofit/>
          </a:bodyPr>
          <a:lstStyle/>
          <a:p>
            <a:pPr marL="0" lvl="0" indent="0" algn="l" rtl="0">
              <a:lnSpc>
                <a:spcPct val="100000"/>
              </a:lnSpc>
              <a:spcBef>
                <a:spcPts val="0"/>
              </a:spcBef>
              <a:spcAft>
                <a:spcPts val="0"/>
              </a:spcAft>
              <a:buClr>
                <a:srgbClr val="C5B358"/>
              </a:buClr>
              <a:buSzPts val="3600"/>
              <a:buFont typeface="Arial"/>
              <a:buNone/>
            </a:pPr>
            <a:r>
              <a:rPr lang="en-US" sz="3600">
                <a:solidFill>
                  <a:srgbClr val="C5B358"/>
                </a:solidFill>
                <a:latin typeface="Arial"/>
                <a:ea typeface="Arial"/>
                <a:cs typeface="Arial"/>
                <a:sym typeface="Arial"/>
              </a:rPr>
              <a:t>2022-2023 Costos de comidas</a:t>
            </a:r>
            <a:endParaRPr sz="3600">
              <a:solidFill>
                <a:srgbClr val="C5B358"/>
              </a:solidFill>
              <a:latin typeface="Arial"/>
              <a:ea typeface="Arial"/>
              <a:cs typeface="Arial"/>
              <a:sym typeface="Arial"/>
            </a:endParaRPr>
          </a:p>
        </p:txBody>
      </p:sp>
      <p:sp>
        <p:nvSpPr>
          <p:cNvPr id="110" name="Google Shape;110;p18"/>
          <p:cNvSpPr txBox="1">
            <a:spLocks noGrp="1"/>
          </p:cNvSpPr>
          <p:nvPr>
            <p:ph type="body" idx="1"/>
          </p:nvPr>
        </p:nvSpPr>
        <p:spPr>
          <a:xfrm>
            <a:off x="0" y="1408250"/>
            <a:ext cx="9144000" cy="5374500"/>
          </a:xfrm>
          <a:prstGeom prst="rect">
            <a:avLst/>
          </a:prstGeom>
          <a:noFill/>
          <a:ln>
            <a:noFill/>
          </a:ln>
        </p:spPr>
        <p:txBody>
          <a:bodyPr spcFirstLastPara="1" wrap="square" lIns="45675" tIns="45675" rIns="45675" bIns="45675" anchor="t" anchorCtr="0">
            <a:noAutofit/>
          </a:bodyPr>
          <a:lstStyle/>
          <a:p>
            <a:pPr marL="457200" lvl="0" indent="0" algn="l" rtl="0">
              <a:lnSpc>
                <a:spcPct val="90000"/>
              </a:lnSpc>
              <a:spcBef>
                <a:spcPts val="0"/>
              </a:spcBef>
              <a:spcAft>
                <a:spcPts val="0"/>
              </a:spcAft>
              <a:buNone/>
            </a:pPr>
            <a:endParaRPr>
              <a:solidFill>
                <a:schemeClr val="dk1"/>
              </a:solidFill>
            </a:endParaRPr>
          </a:p>
          <a:p>
            <a:pPr marL="0" lvl="0" indent="0" algn="l" rtl="0">
              <a:lnSpc>
                <a:spcPct val="90000"/>
              </a:lnSpc>
              <a:spcBef>
                <a:spcPts val="0"/>
              </a:spcBef>
              <a:spcAft>
                <a:spcPts val="0"/>
              </a:spcAft>
              <a:buNone/>
            </a:pPr>
            <a:r>
              <a:rPr lang="en-US">
                <a:solidFill>
                  <a:schemeClr val="dk1"/>
                </a:solidFill>
              </a:rPr>
              <a:t>	</a:t>
            </a:r>
            <a:endParaRPr>
              <a:solidFill>
                <a:schemeClr val="dk1"/>
              </a:solidFill>
            </a:endParaRPr>
          </a:p>
          <a:p>
            <a:pPr marL="457200" lvl="0" indent="0" algn="l" rtl="0">
              <a:lnSpc>
                <a:spcPct val="90000"/>
              </a:lnSpc>
              <a:spcBef>
                <a:spcPts val="0"/>
              </a:spcBef>
              <a:spcAft>
                <a:spcPts val="0"/>
              </a:spcAft>
              <a:buNone/>
            </a:pPr>
            <a:endParaRPr>
              <a:solidFill>
                <a:schemeClr val="dk1"/>
              </a:solidFill>
            </a:endParaRPr>
          </a:p>
          <a:p>
            <a:pPr marL="457200" lvl="0" indent="0" algn="l" rtl="0">
              <a:lnSpc>
                <a:spcPct val="90000"/>
              </a:lnSpc>
              <a:spcBef>
                <a:spcPts val="0"/>
              </a:spcBef>
              <a:spcAft>
                <a:spcPts val="0"/>
              </a:spcAft>
              <a:buNone/>
            </a:pPr>
            <a:endParaRPr>
              <a:solidFill>
                <a:srgbClr val="FF0000"/>
              </a:solidFill>
            </a:endParaRPr>
          </a:p>
          <a:p>
            <a:pPr marL="0" lvl="0" indent="0" algn="l" rtl="0">
              <a:lnSpc>
                <a:spcPct val="90000"/>
              </a:lnSpc>
              <a:spcBef>
                <a:spcPts val="0"/>
              </a:spcBef>
              <a:spcAft>
                <a:spcPts val="0"/>
              </a:spcAft>
              <a:buNone/>
            </a:pPr>
            <a:endParaRPr>
              <a:solidFill>
                <a:schemeClr val="dk1"/>
              </a:solidFill>
            </a:endParaRPr>
          </a:p>
          <a:p>
            <a:pPr marL="0" lvl="0" indent="0" algn="l" rtl="0">
              <a:lnSpc>
                <a:spcPct val="90000"/>
              </a:lnSpc>
              <a:spcBef>
                <a:spcPts val="0"/>
              </a:spcBef>
              <a:spcAft>
                <a:spcPts val="0"/>
              </a:spcAft>
              <a:buNone/>
            </a:pPr>
            <a:endParaRPr>
              <a:solidFill>
                <a:schemeClr val="dk1"/>
              </a:solidFill>
            </a:endParaRPr>
          </a:p>
          <a:p>
            <a:pPr marL="0" lvl="0" indent="0" algn="l" rtl="0">
              <a:lnSpc>
                <a:spcPct val="90000"/>
              </a:lnSpc>
              <a:spcBef>
                <a:spcPts val="0"/>
              </a:spcBef>
              <a:spcAft>
                <a:spcPts val="0"/>
              </a:spcAft>
              <a:buNone/>
            </a:pPr>
            <a:endParaRPr>
              <a:solidFill>
                <a:schemeClr val="dk1"/>
              </a:solidFill>
            </a:endParaRPr>
          </a:p>
          <a:p>
            <a:pPr marL="0" lvl="0" indent="0" algn="l" rtl="0">
              <a:lnSpc>
                <a:spcPct val="90000"/>
              </a:lnSpc>
              <a:spcBef>
                <a:spcPts val="0"/>
              </a:spcBef>
              <a:spcAft>
                <a:spcPts val="0"/>
              </a:spcAft>
              <a:buNone/>
            </a:pPr>
            <a:endParaRPr>
              <a:solidFill>
                <a:schemeClr val="dk1"/>
              </a:solidFill>
            </a:endParaRPr>
          </a:p>
          <a:p>
            <a:pPr marL="0" lvl="0" indent="0" algn="l" rtl="0">
              <a:lnSpc>
                <a:spcPct val="90000"/>
              </a:lnSpc>
              <a:spcBef>
                <a:spcPts val="0"/>
              </a:spcBef>
              <a:spcAft>
                <a:spcPts val="0"/>
              </a:spcAft>
              <a:buNone/>
            </a:pPr>
            <a:endParaRPr>
              <a:solidFill>
                <a:srgbClr val="FF0000"/>
              </a:solidFill>
            </a:endParaRPr>
          </a:p>
          <a:p>
            <a:pPr marL="457200" lvl="0" indent="0" algn="l" rtl="0">
              <a:lnSpc>
                <a:spcPct val="90000"/>
              </a:lnSpc>
              <a:spcBef>
                <a:spcPts val="0"/>
              </a:spcBef>
              <a:spcAft>
                <a:spcPts val="0"/>
              </a:spcAft>
              <a:buNone/>
            </a:pPr>
            <a:endParaRPr/>
          </a:p>
          <a:p>
            <a:pPr marL="162052" lvl="0" indent="0" algn="l" rtl="0">
              <a:lnSpc>
                <a:spcPct val="90000"/>
              </a:lnSpc>
              <a:spcBef>
                <a:spcPts val="0"/>
              </a:spcBef>
              <a:spcAft>
                <a:spcPts val="0"/>
              </a:spcAft>
              <a:buSzPts val="3200"/>
              <a:buNone/>
            </a:pPr>
            <a:endParaRPr/>
          </a:p>
          <a:p>
            <a:pPr marL="619252" lvl="0" indent="-253999" algn="l" rtl="0">
              <a:lnSpc>
                <a:spcPct val="90000"/>
              </a:lnSpc>
              <a:spcBef>
                <a:spcPts val="0"/>
              </a:spcBef>
              <a:spcAft>
                <a:spcPts val="0"/>
              </a:spcAft>
              <a:buSzPts val="3200"/>
              <a:buFont typeface="Noto Sans Symbols"/>
              <a:buNone/>
            </a:pPr>
            <a:endParaRPr/>
          </a:p>
          <a:p>
            <a:pPr marL="0" lvl="0" indent="0" algn="l" rtl="0">
              <a:lnSpc>
                <a:spcPct val="90000"/>
              </a:lnSpc>
              <a:spcBef>
                <a:spcPts val="0"/>
              </a:spcBef>
              <a:spcAft>
                <a:spcPts val="0"/>
              </a:spcAft>
              <a:buNone/>
            </a:pPr>
            <a:endParaRPr/>
          </a:p>
        </p:txBody>
      </p:sp>
      <p:pic>
        <p:nvPicPr>
          <p:cNvPr id="111" name="Google Shape;111;p18"/>
          <p:cNvPicPr preferRelativeResize="0"/>
          <p:nvPr/>
        </p:nvPicPr>
        <p:blipFill rotWithShape="1">
          <a:blip r:embed="rId3">
            <a:alphaModFix/>
          </a:blip>
          <a:srcRect/>
          <a:stretch/>
        </p:blipFill>
        <p:spPr>
          <a:xfrm>
            <a:off x="7369377" y="-55234"/>
            <a:ext cx="1459711" cy="1402822"/>
          </a:xfrm>
          <a:prstGeom prst="rect">
            <a:avLst/>
          </a:prstGeom>
          <a:noFill/>
          <a:ln>
            <a:noFill/>
          </a:ln>
        </p:spPr>
      </p:pic>
      <p:graphicFrame>
        <p:nvGraphicFramePr>
          <p:cNvPr id="112" name="Google Shape;112;p18"/>
          <p:cNvGraphicFramePr/>
          <p:nvPr/>
        </p:nvGraphicFramePr>
        <p:xfrm>
          <a:off x="120900" y="1607175"/>
          <a:ext cx="3000000" cy="3000000"/>
        </p:xfrm>
        <a:graphic>
          <a:graphicData uri="http://schemas.openxmlformats.org/drawingml/2006/table">
            <a:tbl>
              <a:tblPr>
                <a:noFill/>
                <a:tableStyleId>{E2B82E48-7181-42D6-AD80-3FBFD25279D3}</a:tableStyleId>
              </a:tblPr>
              <a:tblGrid>
                <a:gridCol w="1793400">
                  <a:extLst>
                    <a:ext uri="{9D8B030D-6E8A-4147-A177-3AD203B41FA5}">
                      <a16:colId xmlns:a16="http://schemas.microsoft.com/office/drawing/2014/main" val="20000"/>
                    </a:ext>
                  </a:extLst>
                </a:gridCol>
                <a:gridCol w="1793400">
                  <a:extLst>
                    <a:ext uri="{9D8B030D-6E8A-4147-A177-3AD203B41FA5}">
                      <a16:colId xmlns:a16="http://schemas.microsoft.com/office/drawing/2014/main" val="20001"/>
                    </a:ext>
                  </a:extLst>
                </a:gridCol>
                <a:gridCol w="1793400">
                  <a:extLst>
                    <a:ext uri="{9D8B030D-6E8A-4147-A177-3AD203B41FA5}">
                      <a16:colId xmlns:a16="http://schemas.microsoft.com/office/drawing/2014/main" val="20002"/>
                    </a:ext>
                  </a:extLst>
                </a:gridCol>
                <a:gridCol w="1793400">
                  <a:extLst>
                    <a:ext uri="{9D8B030D-6E8A-4147-A177-3AD203B41FA5}">
                      <a16:colId xmlns:a16="http://schemas.microsoft.com/office/drawing/2014/main" val="20003"/>
                    </a:ext>
                  </a:extLst>
                </a:gridCol>
                <a:gridCol w="1793400">
                  <a:extLst>
                    <a:ext uri="{9D8B030D-6E8A-4147-A177-3AD203B41FA5}">
                      <a16:colId xmlns:a16="http://schemas.microsoft.com/office/drawing/2014/main" val="20004"/>
                    </a:ext>
                  </a:extLst>
                </a:gridCol>
              </a:tblGrid>
              <a:tr h="386700">
                <a:tc>
                  <a:txBody>
                    <a:bodyPr/>
                    <a:lstStyle/>
                    <a:p>
                      <a:pPr marL="0" lvl="0" indent="0" algn="ctr" rtl="0">
                        <a:spcBef>
                          <a:spcPts val="0"/>
                        </a:spcBef>
                        <a:spcAft>
                          <a:spcPts val="0"/>
                        </a:spcAft>
                        <a:buNone/>
                      </a:pPr>
                      <a:r>
                        <a:rPr lang="en-US" b="1" u="sng"/>
                        <a:t>UBICACIÓN</a:t>
                      </a:r>
                      <a:endParaRPr b="1" u="sng"/>
                    </a:p>
                  </a:txBody>
                  <a:tcPr marL="91425" marR="91425" marT="91425" marB="91425" anchor="ctr">
                    <a:solidFill>
                      <a:srgbClr val="BEC4D3"/>
                    </a:solidFill>
                  </a:tcPr>
                </a:tc>
                <a:tc>
                  <a:txBody>
                    <a:bodyPr/>
                    <a:lstStyle/>
                    <a:p>
                      <a:pPr marL="0" lvl="0" indent="0" algn="ctr" rtl="0">
                        <a:spcBef>
                          <a:spcPts val="0"/>
                        </a:spcBef>
                        <a:spcAft>
                          <a:spcPts val="0"/>
                        </a:spcAft>
                        <a:buNone/>
                      </a:pPr>
                      <a:endParaRPr b="1" u="sng"/>
                    </a:p>
                  </a:txBody>
                  <a:tcPr marL="91425" marR="91425" marT="91425" marB="91425" anchor="ctr">
                    <a:solidFill>
                      <a:srgbClr val="BEC4D3"/>
                    </a:solidFill>
                  </a:tcPr>
                </a:tc>
                <a:tc>
                  <a:txBody>
                    <a:bodyPr/>
                    <a:lstStyle/>
                    <a:p>
                      <a:pPr marL="0" lvl="0" indent="0" algn="ctr" rtl="0">
                        <a:spcBef>
                          <a:spcPts val="0"/>
                        </a:spcBef>
                        <a:spcAft>
                          <a:spcPts val="0"/>
                        </a:spcAft>
                        <a:buNone/>
                      </a:pPr>
                      <a:r>
                        <a:rPr lang="en-US" b="1" u="sng"/>
                        <a:t>GRATIS</a:t>
                      </a:r>
                      <a:endParaRPr b="1" u="sng"/>
                    </a:p>
                  </a:txBody>
                  <a:tcPr marL="91425" marR="91425" marT="91425" marB="91425" anchor="ctr">
                    <a:solidFill>
                      <a:srgbClr val="BEC4D3"/>
                    </a:solidFill>
                  </a:tcPr>
                </a:tc>
                <a:tc>
                  <a:txBody>
                    <a:bodyPr/>
                    <a:lstStyle/>
                    <a:p>
                      <a:pPr marL="0" lvl="0" indent="0" algn="ctr" rtl="0">
                        <a:spcBef>
                          <a:spcPts val="0"/>
                        </a:spcBef>
                        <a:spcAft>
                          <a:spcPts val="0"/>
                        </a:spcAft>
                        <a:buNone/>
                      </a:pPr>
                      <a:r>
                        <a:rPr lang="en-US" b="1" u="sng"/>
                        <a:t>REDUCIDO</a:t>
                      </a:r>
                      <a:endParaRPr b="1" u="sng"/>
                    </a:p>
                  </a:txBody>
                  <a:tcPr marL="91425" marR="91425" marT="91425" marB="91425" anchor="ctr">
                    <a:solidFill>
                      <a:srgbClr val="BEC4D3"/>
                    </a:solidFill>
                  </a:tcPr>
                </a:tc>
                <a:tc>
                  <a:txBody>
                    <a:bodyPr/>
                    <a:lstStyle/>
                    <a:p>
                      <a:pPr marL="0" lvl="0" indent="0" algn="ctr" rtl="0">
                        <a:spcBef>
                          <a:spcPts val="0"/>
                        </a:spcBef>
                        <a:spcAft>
                          <a:spcPts val="0"/>
                        </a:spcAft>
                        <a:buNone/>
                      </a:pPr>
                      <a:r>
                        <a:rPr lang="en-US" b="1" u="sng"/>
                        <a:t>PAGADO COMPLETO</a:t>
                      </a:r>
                      <a:endParaRPr b="1" u="sng"/>
                    </a:p>
                  </a:txBody>
                  <a:tcPr marL="91425" marR="91425" marT="91425" marB="91425" anchor="ctr">
                    <a:solidFill>
                      <a:srgbClr val="BEC4D3"/>
                    </a:solidFill>
                  </a:tcPr>
                </a:tc>
                <a:extLst>
                  <a:ext uri="{0D108BD9-81ED-4DB2-BD59-A6C34878D82A}">
                    <a16:rowId xmlns:a16="http://schemas.microsoft.com/office/drawing/2014/main" val="10000"/>
                  </a:ext>
                </a:extLst>
              </a:tr>
              <a:tr h="998450">
                <a:tc rowSpan="2">
                  <a:txBody>
                    <a:bodyPr/>
                    <a:lstStyle/>
                    <a:p>
                      <a:pPr marL="0" lvl="0" indent="0" algn="ctr" rtl="0">
                        <a:spcBef>
                          <a:spcPts val="0"/>
                        </a:spcBef>
                        <a:spcAft>
                          <a:spcPts val="0"/>
                        </a:spcAft>
                        <a:buNone/>
                      </a:pPr>
                      <a:r>
                        <a:rPr lang="en-US"/>
                        <a:t>ESCUELA PRIMARIA GRADOS K a 6 </a:t>
                      </a:r>
                      <a:endParaRPr/>
                    </a:p>
                  </a:txBody>
                  <a:tcPr marL="91425" marR="91425" marT="91425" marB="91425" anchor="ctr"/>
                </a:tc>
                <a:tc>
                  <a:txBody>
                    <a:bodyPr/>
                    <a:lstStyle/>
                    <a:p>
                      <a:pPr marL="0" lvl="0" indent="0" algn="ctr" rtl="0">
                        <a:spcBef>
                          <a:spcPts val="0"/>
                        </a:spcBef>
                        <a:spcAft>
                          <a:spcPts val="0"/>
                        </a:spcAft>
                        <a:buNone/>
                      </a:pPr>
                      <a:r>
                        <a:rPr lang="en-US"/>
                        <a:t>DESAYUNO</a:t>
                      </a:r>
                      <a:endParaRPr/>
                    </a:p>
                  </a:txBody>
                  <a:tcPr marL="91425" marR="91425" marT="91425" marB="91425"/>
                </a:tc>
                <a:tc>
                  <a:txBody>
                    <a:bodyPr/>
                    <a:lstStyle/>
                    <a:p>
                      <a:pPr marL="0" lvl="0" indent="0" algn="ctr" rtl="0">
                        <a:spcBef>
                          <a:spcPts val="0"/>
                        </a:spcBef>
                        <a:spcAft>
                          <a:spcPts val="0"/>
                        </a:spcAft>
                        <a:buNone/>
                      </a:pPr>
                      <a:r>
                        <a:rPr lang="en-US"/>
                        <a:t>$0.00</a:t>
                      </a:r>
                      <a:endParaRPr/>
                    </a:p>
                  </a:txBody>
                  <a:tcPr marL="91425" marR="91425" marT="91425" marB="91425"/>
                </a:tc>
                <a:tc>
                  <a:txBody>
                    <a:bodyPr/>
                    <a:lstStyle/>
                    <a:p>
                      <a:pPr marL="0" lvl="0" indent="0" algn="ctr" rtl="0">
                        <a:spcBef>
                          <a:spcPts val="0"/>
                        </a:spcBef>
                        <a:spcAft>
                          <a:spcPts val="0"/>
                        </a:spcAft>
                        <a:buNone/>
                      </a:pPr>
                      <a:r>
                        <a:rPr lang="en-US"/>
                        <a:t>$.30</a:t>
                      </a:r>
                      <a:endParaRPr/>
                    </a:p>
                  </a:txBody>
                  <a:tcPr marL="91425" marR="91425" marT="91425" marB="91425"/>
                </a:tc>
                <a:tc>
                  <a:txBody>
                    <a:bodyPr/>
                    <a:lstStyle/>
                    <a:p>
                      <a:pPr marL="0" lvl="0" indent="0" algn="ctr" rtl="0">
                        <a:spcBef>
                          <a:spcPts val="0"/>
                        </a:spcBef>
                        <a:spcAft>
                          <a:spcPts val="0"/>
                        </a:spcAft>
                        <a:buNone/>
                      </a:pPr>
                      <a:r>
                        <a:rPr lang="en-US"/>
                        <a:t>$1.50</a:t>
                      </a:r>
                      <a:endParaRPr/>
                    </a:p>
                  </a:txBody>
                  <a:tcPr marL="91425" marR="91425" marT="91425" marB="91425"/>
                </a:tc>
                <a:extLst>
                  <a:ext uri="{0D108BD9-81ED-4DB2-BD59-A6C34878D82A}">
                    <a16:rowId xmlns:a16="http://schemas.microsoft.com/office/drawing/2014/main" val="10001"/>
                  </a:ext>
                </a:extLst>
              </a:tr>
              <a:tr h="998450">
                <a:tc vMerge="1">
                  <a:txBody>
                    <a:bodyPr/>
                    <a:lstStyle/>
                    <a:p>
                      <a:endParaRPr lang="en-US"/>
                    </a:p>
                  </a:txBody>
                  <a:tcPr/>
                </a:tc>
                <a:tc>
                  <a:txBody>
                    <a:bodyPr/>
                    <a:lstStyle/>
                    <a:p>
                      <a:pPr marL="0" lvl="0" indent="0" algn="ctr" rtl="0">
                        <a:spcBef>
                          <a:spcPts val="0"/>
                        </a:spcBef>
                        <a:spcAft>
                          <a:spcPts val="0"/>
                        </a:spcAft>
                        <a:buNone/>
                      </a:pPr>
                      <a:r>
                        <a:rPr lang="en-US"/>
                        <a:t>ALMUERZO</a:t>
                      </a:r>
                      <a:endParaRPr/>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a:t>$0.00</a:t>
                      </a:r>
                      <a:endParaRPr/>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a:t>$.40</a:t>
                      </a:r>
                      <a:endParaRPr/>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a:t>$2.85</a:t>
                      </a:r>
                      <a:endParaRPr/>
                    </a:p>
                  </a:txBody>
                  <a:tcPr marL="91425" marR="91425" marT="91425" marB="91425">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2"/>
                  </a:ext>
                </a:extLst>
              </a:tr>
              <a:tr h="998450">
                <a:tc rowSpan="2">
                  <a:txBody>
                    <a:bodyPr/>
                    <a:lstStyle/>
                    <a:p>
                      <a:pPr marL="0" lvl="0" indent="0" algn="ctr" rtl="0">
                        <a:spcBef>
                          <a:spcPts val="0"/>
                        </a:spcBef>
                        <a:spcAft>
                          <a:spcPts val="0"/>
                        </a:spcAft>
                        <a:buNone/>
                      </a:pPr>
                      <a:r>
                        <a:rPr lang="en-US">
                          <a:solidFill>
                            <a:schemeClr val="dk1"/>
                          </a:solidFill>
                        </a:rPr>
                        <a:t>SECUNDARIA GRADOS 7 a 12 </a:t>
                      </a:r>
                      <a:endParaRPr>
                        <a:solidFill>
                          <a:schemeClr val="dk1"/>
                        </a:solidFill>
                      </a:endParaRPr>
                    </a:p>
                    <a:p>
                      <a:pPr marL="0" lvl="0" indent="0" algn="ctr" rtl="0">
                        <a:spcBef>
                          <a:spcPts val="0"/>
                        </a:spcBef>
                        <a:spcAft>
                          <a:spcPts val="0"/>
                        </a:spcAft>
                        <a:buNone/>
                      </a:pPr>
                      <a:endParaRPr/>
                    </a:p>
                  </a:txBody>
                  <a:tcPr marL="91425" marR="91425" marT="91425" marB="91425" anchor="ctr">
                    <a:lnR w="9525" cap="flat" cmpd="sng">
                      <a:solidFill>
                        <a:srgbClr val="9E9E9E"/>
                      </a:solidFill>
                      <a:prstDash val="solid"/>
                      <a:round/>
                      <a:headEnd type="none" w="sm" len="sm"/>
                      <a:tailEnd type="none" w="sm" len="sm"/>
                    </a:lnR>
                  </a:tcPr>
                </a:tc>
                <a:tc>
                  <a:txBody>
                    <a:bodyPr/>
                    <a:lstStyle/>
                    <a:p>
                      <a:pPr marL="0" lvl="0" indent="0" algn="ctr" rtl="0">
                        <a:spcBef>
                          <a:spcPts val="0"/>
                        </a:spcBef>
                        <a:spcAft>
                          <a:spcPts val="0"/>
                        </a:spcAft>
                        <a:buClr>
                          <a:schemeClr val="dk1"/>
                        </a:buClr>
                        <a:buSzPts val="1100"/>
                        <a:buFont typeface="Arial"/>
                        <a:buNone/>
                      </a:pPr>
                      <a:r>
                        <a:rPr lang="en-US">
                          <a:solidFill>
                            <a:schemeClr val="dk1"/>
                          </a:solidFill>
                        </a:rPr>
                        <a:t>DESAYUNO</a:t>
                      </a:r>
                      <a:endParaRPr>
                        <a:solidFill>
                          <a:schemeClr val="dk1"/>
                        </a:solidFill>
                      </a:endParaRPr>
                    </a:p>
                    <a:p>
                      <a:pPr marL="0" lvl="0" indent="0" algn="ctr" rtl="0">
                        <a:spcBef>
                          <a:spcPts val="0"/>
                        </a:spcBef>
                        <a:spcAft>
                          <a:spcPts val="0"/>
                        </a:spcAft>
                        <a:buNone/>
                      </a:pP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a:t>$0.00</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a:t>$.30</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a:t>$1.75</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3"/>
                  </a:ext>
                </a:extLst>
              </a:tr>
              <a:tr h="998450">
                <a:tc vMerge="1">
                  <a:txBody>
                    <a:bodyPr/>
                    <a:lstStyle/>
                    <a:p>
                      <a:endParaRPr lang="en-US"/>
                    </a:p>
                  </a:txBody>
                  <a:tcPr/>
                </a:tc>
                <a:tc>
                  <a:txBody>
                    <a:bodyPr/>
                    <a:lstStyle/>
                    <a:p>
                      <a:pPr marL="0" lvl="0" indent="0" algn="ctr" rtl="0">
                        <a:spcBef>
                          <a:spcPts val="0"/>
                        </a:spcBef>
                        <a:spcAft>
                          <a:spcPts val="0"/>
                        </a:spcAft>
                        <a:buClr>
                          <a:schemeClr val="dk1"/>
                        </a:buClr>
                        <a:buSzPts val="1100"/>
                        <a:buFont typeface="Arial"/>
                        <a:buNone/>
                      </a:pPr>
                      <a:r>
                        <a:rPr lang="en-US">
                          <a:solidFill>
                            <a:schemeClr val="dk1"/>
                          </a:solidFill>
                        </a:rPr>
                        <a:t>ALMUERZO</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a:t>$0.00</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a:t>$.40</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US"/>
                        <a:t>$3.10</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113" name="Google Shape;113;p18"/>
          <p:cNvSpPr txBox="1"/>
          <p:nvPr/>
        </p:nvSpPr>
        <p:spPr>
          <a:xfrm>
            <a:off x="182625" y="6181650"/>
            <a:ext cx="8307000" cy="384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US" sz="1300" b="1">
                <a:latin typeface="Corbel"/>
                <a:ea typeface="Corbel"/>
                <a:cs typeface="Corbel"/>
                <a:sym typeface="Corbel"/>
              </a:rPr>
              <a:t>NOTA: cualquier artículo adicional o artículos a la carta, los estudiantes deben tener fondos disponibles para comprar</a:t>
            </a:r>
            <a:endParaRPr sz="1300" b="1">
              <a:latin typeface="Corbel"/>
              <a:ea typeface="Corbel"/>
              <a:cs typeface="Corbel"/>
              <a:sym typeface="Corbe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19"/>
          <p:cNvSpPr txBox="1">
            <a:spLocks noGrp="1"/>
          </p:cNvSpPr>
          <p:nvPr>
            <p:ph type="title"/>
          </p:nvPr>
        </p:nvSpPr>
        <p:spPr>
          <a:xfrm>
            <a:off x="0" y="155450"/>
            <a:ext cx="8686800" cy="1252800"/>
          </a:xfrm>
          <a:prstGeom prst="rect">
            <a:avLst/>
          </a:prstGeom>
          <a:noFill/>
          <a:ln>
            <a:noFill/>
          </a:ln>
        </p:spPr>
        <p:txBody>
          <a:bodyPr spcFirstLastPara="1" wrap="square" lIns="45675" tIns="45675" rIns="45675" bIns="45675" anchor="ctr" anchorCtr="0">
            <a:noAutofit/>
          </a:bodyPr>
          <a:lstStyle/>
          <a:p>
            <a:pPr marL="0" lvl="0" indent="0" algn="l" rtl="0">
              <a:lnSpc>
                <a:spcPct val="100000"/>
              </a:lnSpc>
              <a:spcBef>
                <a:spcPts val="0"/>
              </a:spcBef>
              <a:spcAft>
                <a:spcPts val="0"/>
              </a:spcAft>
              <a:buClr>
                <a:srgbClr val="C5B358"/>
              </a:buClr>
              <a:buSzPts val="3600"/>
              <a:buFont typeface="Arial"/>
              <a:buNone/>
            </a:pPr>
            <a:r>
              <a:rPr lang="en-US" sz="3600">
                <a:solidFill>
                  <a:srgbClr val="C5B358"/>
                </a:solidFill>
                <a:latin typeface="Arial"/>
                <a:ea typeface="Arial"/>
                <a:cs typeface="Arial"/>
                <a:sym typeface="Arial"/>
              </a:rPr>
              <a:t>2022-2023 Recordatorios</a:t>
            </a:r>
            <a:endParaRPr sz="3600">
              <a:solidFill>
                <a:srgbClr val="C5B358"/>
              </a:solidFill>
              <a:latin typeface="Arial"/>
              <a:ea typeface="Arial"/>
              <a:cs typeface="Arial"/>
              <a:sym typeface="Arial"/>
            </a:endParaRPr>
          </a:p>
        </p:txBody>
      </p:sp>
      <p:sp>
        <p:nvSpPr>
          <p:cNvPr id="119" name="Google Shape;119;p19"/>
          <p:cNvSpPr txBox="1">
            <a:spLocks noGrp="1"/>
          </p:cNvSpPr>
          <p:nvPr>
            <p:ph type="body" idx="1"/>
          </p:nvPr>
        </p:nvSpPr>
        <p:spPr>
          <a:xfrm>
            <a:off x="0" y="1408250"/>
            <a:ext cx="8896200" cy="4992300"/>
          </a:xfrm>
          <a:prstGeom prst="rect">
            <a:avLst/>
          </a:prstGeom>
          <a:noFill/>
          <a:ln>
            <a:noFill/>
          </a:ln>
        </p:spPr>
        <p:txBody>
          <a:bodyPr spcFirstLastPara="1" wrap="square" lIns="45675" tIns="45675" rIns="45675" bIns="45675" anchor="t" anchorCtr="0">
            <a:noAutofit/>
          </a:bodyPr>
          <a:lstStyle/>
          <a:p>
            <a:pPr marL="457200" lvl="0" indent="-425450" algn="l" rtl="0">
              <a:lnSpc>
                <a:spcPct val="90000"/>
              </a:lnSpc>
              <a:spcBef>
                <a:spcPts val="0"/>
              </a:spcBef>
              <a:spcAft>
                <a:spcPts val="0"/>
              </a:spcAft>
              <a:buClr>
                <a:schemeClr val="dk1"/>
              </a:buClr>
              <a:buSzPts val="3100"/>
              <a:buChar char="❖"/>
            </a:pPr>
            <a:r>
              <a:rPr lang="en-US" sz="3100">
                <a:solidFill>
                  <a:schemeClr val="dk1"/>
                </a:solidFill>
              </a:rPr>
              <a:t>Las cadenas de suministro todavía están impactando nuestras tiendas de comestibles y nuestros restaurantes a través de esta pandemia.</a:t>
            </a:r>
            <a:endParaRPr sz="3100">
              <a:solidFill>
                <a:schemeClr val="dk1"/>
              </a:solidFill>
            </a:endParaRPr>
          </a:p>
          <a:p>
            <a:pPr marL="0" lvl="0" indent="0" algn="l" rtl="0">
              <a:lnSpc>
                <a:spcPct val="90000"/>
              </a:lnSpc>
              <a:spcBef>
                <a:spcPts val="0"/>
              </a:spcBef>
              <a:spcAft>
                <a:spcPts val="0"/>
              </a:spcAft>
              <a:buNone/>
            </a:pPr>
            <a:endParaRPr sz="3100">
              <a:solidFill>
                <a:schemeClr val="dk1"/>
              </a:solidFill>
            </a:endParaRPr>
          </a:p>
          <a:p>
            <a:pPr marL="457200" lvl="0" indent="-425450" algn="l" rtl="0">
              <a:lnSpc>
                <a:spcPct val="90000"/>
              </a:lnSpc>
              <a:spcBef>
                <a:spcPts val="0"/>
              </a:spcBef>
              <a:spcAft>
                <a:spcPts val="0"/>
              </a:spcAft>
              <a:buClr>
                <a:schemeClr val="dk1"/>
              </a:buClr>
              <a:buSzPts val="3100"/>
              <a:buChar char="❖"/>
            </a:pPr>
            <a:r>
              <a:rPr lang="en-US" sz="3100">
                <a:solidFill>
                  <a:schemeClr val="dk1"/>
                </a:solidFill>
              </a:rPr>
              <a:t>Estos desafíos aún afectan a nuestras escuelas. Nuestro compromiso es proporcionar comidas saludables todos los días, pero es posible que se requieran cambios de última hora debido a la escasez de suministros o retrasos en la entrega. Gracias por su comprensión.</a:t>
            </a:r>
            <a:endParaRPr sz="3100">
              <a:solidFill>
                <a:schemeClr val="dk1"/>
              </a:solidFill>
            </a:endParaRPr>
          </a:p>
          <a:p>
            <a:pPr marL="457200" lvl="0" indent="0" algn="l" rtl="0">
              <a:lnSpc>
                <a:spcPct val="90000"/>
              </a:lnSpc>
              <a:spcBef>
                <a:spcPts val="0"/>
              </a:spcBef>
              <a:spcAft>
                <a:spcPts val="0"/>
              </a:spcAft>
              <a:buNone/>
            </a:pPr>
            <a:endParaRPr>
              <a:solidFill>
                <a:schemeClr val="dk1"/>
              </a:solidFill>
            </a:endParaRPr>
          </a:p>
          <a:p>
            <a:pPr marL="0" lvl="0" indent="0" algn="l" rtl="0">
              <a:lnSpc>
                <a:spcPct val="90000"/>
              </a:lnSpc>
              <a:spcBef>
                <a:spcPts val="0"/>
              </a:spcBef>
              <a:spcAft>
                <a:spcPts val="0"/>
              </a:spcAft>
              <a:buNone/>
            </a:pPr>
            <a:r>
              <a:rPr lang="en-US">
                <a:solidFill>
                  <a:schemeClr val="dk1"/>
                </a:solidFill>
              </a:rPr>
              <a:t>	</a:t>
            </a:r>
            <a:endParaRPr>
              <a:solidFill>
                <a:schemeClr val="dk1"/>
              </a:solidFill>
            </a:endParaRPr>
          </a:p>
          <a:p>
            <a:pPr marL="457200" lvl="0" indent="0" algn="l" rtl="0">
              <a:lnSpc>
                <a:spcPct val="90000"/>
              </a:lnSpc>
              <a:spcBef>
                <a:spcPts val="0"/>
              </a:spcBef>
              <a:spcAft>
                <a:spcPts val="0"/>
              </a:spcAft>
              <a:buNone/>
            </a:pPr>
            <a:endParaRPr>
              <a:solidFill>
                <a:schemeClr val="dk1"/>
              </a:solidFill>
            </a:endParaRPr>
          </a:p>
          <a:p>
            <a:pPr marL="457200" lvl="0" indent="0" algn="l" rtl="0">
              <a:lnSpc>
                <a:spcPct val="90000"/>
              </a:lnSpc>
              <a:spcBef>
                <a:spcPts val="0"/>
              </a:spcBef>
              <a:spcAft>
                <a:spcPts val="0"/>
              </a:spcAft>
              <a:buNone/>
            </a:pPr>
            <a:endParaRPr>
              <a:solidFill>
                <a:srgbClr val="FF0000"/>
              </a:solidFill>
            </a:endParaRPr>
          </a:p>
          <a:p>
            <a:pPr marL="0" lvl="0" indent="0" algn="l" rtl="0">
              <a:lnSpc>
                <a:spcPct val="90000"/>
              </a:lnSpc>
              <a:spcBef>
                <a:spcPts val="0"/>
              </a:spcBef>
              <a:spcAft>
                <a:spcPts val="0"/>
              </a:spcAft>
              <a:buNone/>
            </a:pPr>
            <a:endParaRPr>
              <a:solidFill>
                <a:schemeClr val="dk1"/>
              </a:solidFill>
            </a:endParaRPr>
          </a:p>
          <a:p>
            <a:pPr marL="0" lvl="0" indent="0" algn="l" rtl="0">
              <a:lnSpc>
                <a:spcPct val="90000"/>
              </a:lnSpc>
              <a:spcBef>
                <a:spcPts val="0"/>
              </a:spcBef>
              <a:spcAft>
                <a:spcPts val="0"/>
              </a:spcAft>
              <a:buNone/>
            </a:pPr>
            <a:endParaRPr>
              <a:solidFill>
                <a:schemeClr val="dk1"/>
              </a:solidFill>
            </a:endParaRPr>
          </a:p>
          <a:p>
            <a:pPr marL="0" lvl="0" indent="0" algn="l" rtl="0">
              <a:lnSpc>
                <a:spcPct val="90000"/>
              </a:lnSpc>
              <a:spcBef>
                <a:spcPts val="0"/>
              </a:spcBef>
              <a:spcAft>
                <a:spcPts val="0"/>
              </a:spcAft>
              <a:buNone/>
            </a:pPr>
            <a:endParaRPr>
              <a:solidFill>
                <a:schemeClr val="dk1"/>
              </a:solidFill>
            </a:endParaRPr>
          </a:p>
          <a:p>
            <a:pPr marL="0" lvl="0" indent="0" algn="l" rtl="0">
              <a:lnSpc>
                <a:spcPct val="90000"/>
              </a:lnSpc>
              <a:spcBef>
                <a:spcPts val="0"/>
              </a:spcBef>
              <a:spcAft>
                <a:spcPts val="0"/>
              </a:spcAft>
              <a:buNone/>
            </a:pPr>
            <a:endParaRPr>
              <a:solidFill>
                <a:schemeClr val="dk1"/>
              </a:solidFill>
            </a:endParaRPr>
          </a:p>
          <a:p>
            <a:pPr marL="0" lvl="0" indent="0" algn="l" rtl="0">
              <a:lnSpc>
                <a:spcPct val="90000"/>
              </a:lnSpc>
              <a:spcBef>
                <a:spcPts val="0"/>
              </a:spcBef>
              <a:spcAft>
                <a:spcPts val="0"/>
              </a:spcAft>
              <a:buNone/>
            </a:pPr>
            <a:endParaRPr>
              <a:solidFill>
                <a:srgbClr val="FF0000"/>
              </a:solidFill>
            </a:endParaRPr>
          </a:p>
          <a:p>
            <a:pPr marL="457200" lvl="0" indent="0" algn="l" rtl="0">
              <a:lnSpc>
                <a:spcPct val="90000"/>
              </a:lnSpc>
              <a:spcBef>
                <a:spcPts val="0"/>
              </a:spcBef>
              <a:spcAft>
                <a:spcPts val="0"/>
              </a:spcAft>
              <a:buNone/>
            </a:pPr>
            <a:endParaRPr/>
          </a:p>
          <a:p>
            <a:pPr marL="162052" lvl="0" indent="0" algn="l" rtl="0">
              <a:lnSpc>
                <a:spcPct val="90000"/>
              </a:lnSpc>
              <a:spcBef>
                <a:spcPts val="0"/>
              </a:spcBef>
              <a:spcAft>
                <a:spcPts val="0"/>
              </a:spcAft>
              <a:buSzPts val="3200"/>
              <a:buNone/>
            </a:pPr>
            <a:endParaRPr/>
          </a:p>
          <a:p>
            <a:pPr marL="619252" lvl="0" indent="-253999" algn="l" rtl="0">
              <a:lnSpc>
                <a:spcPct val="90000"/>
              </a:lnSpc>
              <a:spcBef>
                <a:spcPts val="0"/>
              </a:spcBef>
              <a:spcAft>
                <a:spcPts val="0"/>
              </a:spcAft>
              <a:buSzPts val="3200"/>
              <a:buFont typeface="Noto Sans Symbols"/>
              <a:buNone/>
            </a:pPr>
            <a:endParaRPr/>
          </a:p>
          <a:p>
            <a:pPr marL="0" lvl="0" indent="0" algn="l" rtl="0">
              <a:lnSpc>
                <a:spcPct val="90000"/>
              </a:lnSpc>
              <a:spcBef>
                <a:spcPts val="0"/>
              </a:spcBef>
              <a:spcAft>
                <a:spcPts val="0"/>
              </a:spcAft>
              <a:buNone/>
            </a:pPr>
            <a:endParaRPr/>
          </a:p>
        </p:txBody>
      </p:sp>
      <p:pic>
        <p:nvPicPr>
          <p:cNvPr id="120" name="Google Shape;120;p19"/>
          <p:cNvPicPr preferRelativeResize="0"/>
          <p:nvPr/>
        </p:nvPicPr>
        <p:blipFill rotWithShape="1">
          <a:blip r:embed="rId3">
            <a:alphaModFix/>
          </a:blip>
          <a:srcRect/>
          <a:stretch/>
        </p:blipFill>
        <p:spPr>
          <a:xfrm>
            <a:off x="7369377" y="-55234"/>
            <a:ext cx="1459711" cy="1402822"/>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0"/>
          <p:cNvSpPr txBox="1">
            <a:spLocks noGrp="1"/>
          </p:cNvSpPr>
          <p:nvPr>
            <p:ph type="title"/>
          </p:nvPr>
        </p:nvSpPr>
        <p:spPr>
          <a:xfrm>
            <a:off x="0" y="155450"/>
            <a:ext cx="8686800" cy="1252800"/>
          </a:xfrm>
          <a:prstGeom prst="rect">
            <a:avLst/>
          </a:prstGeom>
          <a:noFill/>
          <a:ln>
            <a:noFill/>
          </a:ln>
        </p:spPr>
        <p:txBody>
          <a:bodyPr spcFirstLastPara="1" wrap="square" lIns="45675" tIns="45675" rIns="45675" bIns="45675" anchor="ctr" anchorCtr="0">
            <a:noAutofit/>
          </a:bodyPr>
          <a:lstStyle/>
          <a:p>
            <a:pPr marL="0" lvl="0" indent="0" algn="l" rtl="0">
              <a:lnSpc>
                <a:spcPct val="100000"/>
              </a:lnSpc>
              <a:spcBef>
                <a:spcPts val="0"/>
              </a:spcBef>
              <a:spcAft>
                <a:spcPts val="0"/>
              </a:spcAft>
              <a:buClr>
                <a:srgbClr val="C5B358"/>
              </a:buClr>
              <a:buSzPts val="3600"/>
              <a:buFont typeface="Arial"/>
              <a:buNone/>
            </a:pPr>
            <a:r>
              <a:rPr lang="en-US" sz="3600">
                <a:solidFill>
                  <a:srgbClr val="C5B358"/>
                </a:solidFill>
                <a:latin typeface="Arial"/>
                <a:ea typeface="Arial"/>
                <a:cs typeface="Arial"/>
                <a:sym typeface="Arial"/>
              </a:rPr>
              <a:t>Preguntas</a:t>
            </a:r>
            <a:endParaRPr sz="3600">
              <a:solidFill>
                <a:srgbClr val="C5B358"/>
              </a:solidFill>
              <a:latin typeface="Arial"/>
              <a:ea typeface="Arial"/>
              <a:cs typeface="Arial"/>
              <a:sym typeface="Arial"/>
            </a:endParaRPr>
          </a:p>
        </p:txBody>
      </p:sp>
      <p:sp>
        <p:nvSpPr>
          <p:cNvPr id="126" name="Google Shape;126;p20"/>
          <p:cNvSpPr txBox="1">
            <a:spLocks noGrp="1"/>
          </p:cNvSpPr>
          <p:nvPr>
            <p:ph type="body" idx="1"/>
          </p:nvPr>
        </p:nvSpPr>
        <p:spPr>
          <a:xfrm>
            <a:off x="171725" y="2088675"/>
            <a:ext cx="8896200" cy="2833500"/>
          </a:xfrm>
          <a:prstGeom prst="rect">
            <a:avLst/>
          </a:prstGeom>
          <a:noFill/>
          <a:ln>
            <a:noFill/>
          </a:ln>
        </p:spPr>
        <p:txBody>
          <a:bodyPr spcFirstLastPara="1" wrap="square" lIns="45675" tIns="45675" rIns="45675" bIns="45675" anchor="t" anchorCtr="0">
            <a:noAutofit/>
          </a:bodyPr>
          <a:lstStyle/>
          <a:p>
            <a:pPr marL="457200" lvl="0" indent="-431800" algn="l" rtl="0">
              <a:lnSpc>
                <a:spcPct val="90000"/>
              </a:lnSpc>
              <a:spcBef>
                <a:spcPts val="0"/>
              </a:spcBef>
              <a:spcAft>
                <a:spcPts val="0"/>
              </a:spcAft>
              <a:buClr>
                <a:schemeClr val="dk1"/>
              </a:buClr>
              <a:buSzPts val="3200"/>
              <a:buChar char="❖"/>
            </a:pPr>
            <a:r>
              <a:rPr lang="en-US">
                <a:solidFill>
                  <a:schemeClr val="dk1"/>
                </a:solidFill>
              </a:rPr>
              <a:t>Director del edificio o subdirector</a:t>
            </a:r>
            <a:endParaRPr>
              <a:solidFill>
                <a:schemeClr val="dk1"/>
              </a:solidFill>
            </a:endParaRPr>
          </a:p>
          <a:p>
            <a:pPr marL="0" lvl="0" indent="0" algn="l" rtl="0">
              <a:lnSpc>
                <a:spcPct val="90000"/>
              </a:lnSpc>
              <a:spcBef>
                <a:spcPts val="0"/>
              </a:spcBef>
              <a:spcAft>
                <a:spcPts val="0"/>
              </a:spcAft>
              <a:buNone/>
            </a:pPr>
            <a:endParaRPr>
              <a:solidFill>
                <a:schemeClr val="dk1"/>
              </a:solidFill>
            </a:endParaRPr>
          </a:p>
          <a:p>
            <a:pPr marL="457200" lvl="0" indent="-431800" algn="l" rtl="0">
              <a:lnSpc>
                <a:spcPct val="90000"/>
              </a:lnSpc>
              <a:spcBef>
                <a:spcPts val="0"/>
              </a:spcBef>
              <a:spcAft>
                <a:spcPts val="0"/>
              </a:spcAft>
              <a:buClr>
                <a:schemeClr val="dk1"/>
              </a:buClr>
              <a:buSzPts val="3200"/>
              <a:buChar char="❖"/>
            </a:pPr>
            <a:r>
              <a:rPr lang="en-US">
                <a:solidFill>
                  <a:schemeClr val="dk1"/>
                </a:solidFill>
              </a:rPr>
              <a:t>Sra. Kim Cless al </a:t>
            </a:r>
            <a:r>
              <a:rPr lang="en-US" u="sng">
                <a:solidFill>
                  <a:schemeClr val="hlink"/>
                </a:solidFill>
                <a:hlinkClick r:id="rId3"/>
              </a:rPr>
              <a:t>k.cless@upperadams.org</a:t>
            </a:r>
            <a:r>
              <a:rPr lang="en-US">
                <a:solidFill>
                  <a:schemeClr val="dk1"/>
                </a:solidFill>
              </a:rPr>
              <a:t> o 717-677-7191 ext 2740</a:t>
            </a:r>
            <a:endParaRPr>
              <a:solidFill>
                <a:schemeClr val="dk1"/>
              </a:solidFill>
            </a:endParaRPr>
          </a:p>
          <a:p>
            <a:pPr marL="0" lvl="0" indent="0" algn="l" rtl="0">
              <a:lnSpc>
                <a:spcPct val="90000"/>
              </a:lnSpc>
              <a:spcBef>
                <a:spcPts val="0"/>
              </a:spcBef>
              <a:spcAft>
                <a:spcPts val="0"/>
              </a:spcAft>
              <a:buNone/>
            </a:pPr>
            <a:endParaRPr>
              <a:solidFill>
                <a:schemeClr val="dk1"/>
              </a:solidFill>
            </a:endParaRPr>
          </a:p>
          <a:p>
            <a:pPr marL="457200" lvl="0" indent="0" algn="l" rtl="0">
              <a:lnSpc>
                <a:spcPct val="90000"/>
              </a:lnSpc>
              <a:spcBef>
                <a:spcPts val="0"/>
              </a:spcBef>
              <a:spcAft>
                <a:spcPts val="0"/>
              </a:spcAft>
              <a:buNone/>
            </a:pPr>
            <a:endParaRPr>
              <a:solidFill>
                <a:schemeClr val="dk1"/>
              </a:solidFill>
            </a:endParaRPr>
          </a:p>
          <a:p>
            <a:pPr marL="457200" lvl="0" indent="0" algn="l" rtl="0">
              <a:lnSpc>
                <a:spcPct val="90000"/>
              </a:lnSpc>
              <a:spcBef>
                <a:spcPts val="0"/>
              </a:spcBef>
              <a:spcAft>
                <a:spcPts val="0"/>
              </a:spcAft>
              <a:buNone/>
            </a:pPr>
            <a:endParaRPr>
              <a:solidFill>
                <a:schemeClr val="dk1"/>
              </a:solidFill>
            </a:endParaRPr>
          </a:p>
          <a:p>
            <a:pPr marL="457200" lvl="0" indent="0" algn="l" rtl="0">
              <a:lnSpc>
                <a:spcPct val="90000"/>
              </a:lnSpc>
              <a:spcBef>
                <a:spcPts val="0"/>
              </a:spcBef>
              <a:spcAft>
                <a:spcPts val="0"/>
              </a:spcAft>
              <a:buNone/>
            </a:pPr>
            <a:endParaRPr>
              <a:solidFill>
                <a:srgbClr val="FF0000"/>
              </a:solidFill>
            </a:endParaRPr>
          </a:p>
          <a:p>
            <a:pPr marL="0" lvl="0" indent="0" algn="l" rtl="0">
              <a:lnSpc>
                <a:spcPct val="90000"/>
              </a:lnSpc>
              <a:spcBef>
                <a:spcPts val="0"/>
              </a:spcBef>
              <a:spcAft>
                <a:spcPts val="0"/>
              </a:spcAft>
              <a:buNone/>
            </a:pPr>
            <a:endParaRPr>
              <a:solidFill>
                <a:schemeClr val="dk1"/>
              </a:solidFill>
            </a:endParaRPr>
          </a:p>
          <a:p>
            <a:pPr marL="0" lvl="0" indent="0" algn="l" rtl="0">
              <a:lnSpc>
                <a:spcPct val="90000"/>
              </a:lnSpc>
              <a:spcBef>
                <a:spcPts val="0"/>
              </a:spcBef>
              <a:spcAft>
                <a:spcPts val="0"/>
              </a:spcAft>
              <a:buNone/>
            </a:pPr>
            <a:endParaRPr>
              <a:solidFill>
                <a:schemeClr val="dk1"/>
              </a:solidFill>
            </a:endParaRPr>
          </a:p>
          <a:p>
            <a:pPr marL="0" lvl="0" indent="0" algn="l" rtl="0">
              <a:lnSpc>
                <a:spcPct val="90000"/>
              </a:lnSpc>
              <a:spcBef>
                <a:spcPts val="0"/>
              </a:spcBef>
              <a:spcAft>
                <a:spcPts val="0"/>
              </a:spcAft>
              <a:buNone/>
            </a:pPr>
            <a:endParaRPr>
              <a:solidFill>
                <a:schemeClr val="dk1"/>
              </a:solidFill>
            </a:endParaRPr>
          </a:p>
          <a:p>
            <a:pPr marL="0" lvl="0" indent="0" algn="l" rtl="0">
              <a:lnSpc>
                <a:spcPct val="90000"/>
              </a:lnSpc>
              <a:spcBef>
                <a:spcPts val="0"/>
              </a:spcBef>
              <a:spcAft>
                <a:spcPts val="0"/>
              </a:spcAft>
              <a:buNone/>
            </a:pPr>
            <a:endParaRPr>
              <a:solidFill>
                <a:schemeClr val="dk1"/>
              </a:solidFill>
            </a:endParaRPr>
          </a:p>
          <a:p>
            <a:pPr marL="0" lvl="0" indent="0" algn="l" rtl="0">
              <a:lnSpc>
                <a:spcPct val="90000"/>
              </a:lnSpc>
              <a:spcBef>
                <a:spcPts val="0"/>
              </a:spcBef>
              <a:spcAft>
                <a:spcPts val="0"/>
              </a:spcAft>
              <a:buNone/>
            </a:pPr>
            <a:endParaRPr>
              <a:solidFill>
                <a:srgbClr val="FF0000"/>
              </a:solidFill>
            </a:endParaRPr>
          </a:p>
          <a:p>
            <a:pPr marL="457200" lvl="0" indent="0" algn="l" rtl="0">
              <a:lnSpc>
                <a:spcPct val="90000"/>
              </a:lnSpc>
              <a:spcBef>
                <a:spcPts val="0"/>
              </a:spcBef>
              <a:spcAft>
                <a:spcPts val="0"/>
              </a:spcAft>
              <a:buNone/>
            </a:pPr>
            <a:endParaRPr/>
          </a:p>
          <a:p>
            <a:pPr marL="162052" lvl="0" indent="0" algn="l" rtl="0">
              <a:lnSpc>
                <a:spcPct val="90000"/>
              </a:lnSpc>
              <a:spcBef>
                <a:spcPts val="0"/>
              </a:spcBef>
              <a:spcAft>
                <a:spcPts val="0"/>
              </a:spcAft>
              <a:buSzPts val="3200"/>
              <a:buNone/>
            </a:pPr>
            <a:endParaRPr/>
          </a:p>
          <a:p>
            <a:pPr marL="619252" lvl="0" indent="-253999" algn="l" rtl="0">
              <a:lnSpc>
                <a:spcPct val="90000"/>
              </a:lnSpc>
              <a:spcBef>
                <a:spcPts val="0"/>
              </a:spcBef>
              <a:spcAft>
                <a:spcPts val="0"/>
              </a:spcAft>
              <a:buSzPts val="3200"/>
              <a:buFont typeface="Noto Sans Symbols"/>
              <a:buNone/>
            </a:pPr>
            <a:endParaRPr/>
          </a:p>
          <a:p>
            <a:pPr marL="0" lvl="0" indent="0" algn="l" rtl="0">
              <a:lnSpc>
                <a:spcPct val="90000"/>
              </a:lnSpc>
              <a:spcBef>
                <a:spcPts val="0"/>
              </a:spcBef>
              <a:spcAft>
                <a:spcPts val="0"/>
              </a:spcAft>
              <a:buNone/>
            </a:pPr>
            <a:endParaRPr/>
          </a:p>
        </p:txBody>
      </p:sp>
      <p:pic>
        <p:nvPicPr>
          <p:cNvPr id="127" name="Google Shape;127;p20"/>
          <p:cNvPicPr preferRelativeResize="0"/>
          <p:nvPr/>
        </p:nvPicPr>
        <p:blipFill rotWithShape="1">
          <a:blip r:embed="rId4">
            <a:alphaModFix/>
          </a:blip>
          <a:srcRect/>
          <a:stretch/>
        </p:blipFill>
        <p:spPr>
          <a:xfrm>
            <a:off x="7369377" y="-55234"/>
            <a:ext cx="1459711" cy="1402822"/>
          </a:xfrm>
          <a:prstGeom prst="rect">
            <a:avLst/>
          </a:prstGeom>
          <a:noFill/>
          <a:ln>
            <a:noFill/>
          </a:ln>
        </p:spPr>
      </p:pic>
    </p:spTree>
  </p:cSld>
  <p:clrMapOvr>
    <a:masterClrMapping/>
  </p:clrMapOvr>
</p:sld>
</file>

<file path=ppt/theme/theme1.xml><?xml version="1.0" encoding="utf-8"?>
<a:theme xmlns:a="http://schemas.openxmlformats.org/drawingml/2006/main" name="Module">
  <a:themeElements>
    <a:clrScheme name="Module">
      <a:dk1>
        <a:srgbClr val="000000"/>
      </a:dk1>
      <a:lt1>
        <a:srgbClr val="FFFFFF"/>
      </a:lt1>
      <a:dk2>
        <a:srgbClr val="A7A7A7"/>
      </a:dk2>
      <a:lt2>
        <a:srgbClr val="535353"/>
      </a:lt2>
      <a:accent1>
        <a:srgbClr val="F0AD00"/>
      </a:accent1>
      <a:accent2>
        <a:srgbClr val="60B5CC"/>
      </a:accent2>
      <a:accent3>
        <a:srgbClr val="E66C7D"/>
      </a:accent3>
      <a:accent4>
        <a:srgbClr val="6BB76D"/>
      </a:accent4>
      <a:accent5>
        <a:srgbClr val="E88651"/>
      </a:accent5>
      <a:accent6>
        <a:srgbClr val="C64847"/>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dule">
  <a:themeElements>
    <a:clrScheme name="Module">
      <a:dk1>
        <a:srgbClr val="000000"/>
      </a:dk1>
      <a:lt1>
        <a:srgbClr val="FFFFFF"/>
      </a:lt1>
      <a:dk2>
        <a:srgbClr val="A7A7A7"/>
      </a:dk2>
      <a:lt2>
        <a:srgbClr val="535353"/>
      </a:lt2>
      <a:accent1>
        <a:srgbClr val="F0AD00"/>
      </a:accent1>
      <a:accent2>
        <a:srgbClr val="60B5CC"/>
      </a:accent2>
      <a:accent3>
        <a:srgbClr val="E66C7D"/>
      </a:accent3>
      <a:accent4>
        <a:srgbClr val="6BB76D"/>
      </a:accent4>
      <a:accent5>
        <a:srgbClr val="E88651"/>
      </a:accent5>
      <a:accent6>
        <a:srgbClr val="C64847"/>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829</Words>
  <Application>Microsoft Macintosh PowerPoint</Application>
  <PresentationFormat>On-screen Show (4:3)</PresentationFormat>
  <Paragraphs>149</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Corbel</vt:lpstr>
      <vt:lpstr>Arial</vt:lpstr>
      <vt:lpstr>Helvetica Neue</vt:lpstr>
      <vt:lpstr>Noto Sans Symbols</vt:lpstr>
      <vt:lpstr>Module</vt:lpstr>
      <vt:lpstr>Distrito Escolar  De Upper Adams    Programa de Almuerzo Gratis/Reducido 2022/2023  </vt:lpstr>
      <vt:lpstr>¿Por qué?….  </vt:lpstr>
      <vt:lpstr>Proceso de Solicitud  </vt:lpstr>
      <vt:lpstr>¿Qué pasa Después?</vt:lpstr>
      <vt:lpstr>¿Hay otros Beneficios?</vt:lpstr>
      <vt:lpstr>2022-2023 Costos de comidas</vt:lpstr>
      <vt:lpstr>2022-2023 Recordatorios</vt:lpstr>
      <vt:lpstr>Preguntas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Distrito Escolar  De Upper Adams    Programa de Almuerzo Gratis/Reducido 2022/2023  </dc:title>
  <cp:lastModifiedBy>Microsoft Office User</cp:lastModifiedBy>
  <cp:revision>1</cp:revision>
  <dcterms:modified xsi:type="dcterms:W3CDTF">2022-08-10T19:53:05Z</dcterms:modified>
</cp:coreProperties>
</file>