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Fira Sans" panose="020B0604020202020204" charset="0"/>
      <p:regular r:id="rId35"/>
      <p:bold r:id="rId36"/>
      <p:italic r:id="rId37"/>
      <p:boldItalic r:id="rId38"/>
    </p:embeddedFont>
    <p:embeddedFont>
      <p:font typeface="Fredoka One"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9A3F25-FB62-4076-BE4D-785213E76E45}">
  <a:tblStyle styleId="{419A3F25-FB62-4076-BE4D-785213E76E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ebeb923e5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cebeb923e5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ebeb923e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ebeb923e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eebb34969_3_15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eebb34969_3_15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eebb34969_3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ceebb34969_3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eebb34969_3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ceebb34969_3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ceebb34969_3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ceebb34969_3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cf1a338d96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cf1a338d9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f1a338d96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cf1a338d96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ceebb3496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ceebb3496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ceebb34969_3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ceebb34969_3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80a7c3941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80a7c3941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eebb34969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eebb34969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eebb34969_3_15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ceebb34969_3_15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cf1a338d9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cf1a338d9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ceebb34969_3_15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ceebb34969_3_15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cf1a338d9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cf1a338d9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80a7c3941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80a7c3941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80a7c3941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80a7c3941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80a7c3941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80a7c3941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80a7c3941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80a7c3941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ceebb34969_3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ceebb34969_3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cf423b8ea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cf423b8ea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ebeb923e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cebeb923e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80a7c394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80a7c3941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cebeb923e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cebeb923e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cf1a338d96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cf1a338d96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eebb34969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eebb34969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cebeb923e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cebeb923e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ebeb923e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cebeb923e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b774e8bd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b774e8bd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cf423b8e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cf423b8e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cf423b8ea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cf423b8ea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66666"/>
        </a:solidFill>
        <a:effectLst/>
      </p:bgPr>
    </p:bg>
    <p:spTree>
      <p:nvGrpSpPr>
        <p:cNvPr id="1" name="Shape 9"/>
        <p:cNvGrpSpPr/>
        <p:nvPr/>
      </p:nvGrpSpPr>
      <p:grpSpPr>
        <a:xfrm>
          <a:off x="0" y="0"/>
          <a:ext cx="0" cy="0"/>
          <a:chOff x="0" y="0"/>
          <a:chExt cx="0" cy="0"/>
        </a:xfrm>
      </p:grpSpPr>
      <p:sp>
        <p:nvSpPr>
          <p:cNvPr id="10" name="Google Shape;10;p2"/>
          <p:cNvSpPr/>
          <p:nvPr/>
        </p:nvSpPr>
        <p:spPr>
          <a:xfrm>
            <a:off x="50" y="-14575"/>
            <a:ext cx="9143735" cy="5172646"/>
          </a:xfrm>
          <a:custGeom>
            <a:avLst/>
            <a:gdLst/>
            <a:ahLst/>
            <a:cxnLst/>
            <a:rect l="l" t="t" r="r" b="b"/>
            <a:pathLst>
              <a:path w="136027" h="76951" extrusionOk="0">
                <a:moveTo>
                  <a:pt x="128956" y="12413"/>
                </a:moveTo>
                <a:cubicBezTo>
                  <a:pt x="129596" y="12413"/>
                  <a:pt x="130114" y="12689"/>
                  <a:pt x="129942" y="13714"/>
                </a:cubicBezTo>
                <a:cubicBezTo>
                  <a:pt x="129765" y="14565"/>
                  <a:pt x="129427" y="15636"/>
                  <a:pt x="128753" y="16092"/>
                </a:cubicBezTo>
                <a:cubicBezTo>
                  <a:pt x="128343" y="16381"/>
                  <a:pt x="127944" y="16464"/>
                  <a:pt x="127534" y="16464"/>
                </a:cubicBezTo>
                <a:cubicBezTo>
                  <a:pt x="127212" y="16464"/>
                  <a:pt x="126882" y="16413"/>
                  <a:pt x="126534" y="16370"/>
                </a:cubicBezTo>
                <a:cubicBezTo>
                  <a:pt x="126494" y="16370"/>
                  <a:pt x="126454" y="16370"/>
                  <a:pt x="126415" y="16349"/>
                </a:cubicBezTo>
                <a:cubicBezTo>
                  <a:pt x="126137" y="16309"/>
                  <a:pt x="125920" y="16171"/>
                  <a:pt x="125841" y="15775"/>
                </a:cubicBezTo>
                <a:cubicBezTo>
                  <a:pt x="125762" y="15339"/>
                  <a:pt x="125860" y="14803"/>
                  <a:pt x="125999" y="14407"/>
                </a:cubicBezTo>
                <a:cubicBezTo>
                  <a:pt x="126098" y="14110"/>
                  <a:pt x="126277" y="13833"/>
                  <a:pt x="126415" y="13575"/>
                </a:cubicBezTo>
                <a:cubicBezTo>
                  <a:pt x="126771" y="12961"/>
                  <a:pt x="127366" y="12703"/>
                  <a:pt x="127961" y="12565"/>
                </a:cubicBezTo>
                <a:cubicBezTo>
                  <a:pt x="128275" y="12485"/>
                  <a:pt x="128631" y="12413"/>
                  <a:pt x="128956" y="12413"/>
                </a:cubicBezTo>
                <a:close/>
                <a:moveTo>
                  <a:pt x="78804" y="11861"/>
                </a:moveTo>
                <a:cubicBezTo>
                  <a:pt x="79175" y="11861"/>
                  <a:pt x="79547" y="11938"/>
                  <a:pt x="79904" y="12068"/>
                </a:cubicBezTo>
                <a:cubicBezTo>
                  <a:pt x="81112" y="12504"/>
                  <a:pt x="82520" y="13456"/>
                  <a:pt x="83392" y="14565"/>
                </a:cubicBezTo>
                <a:cubicBezTo>
                  <a:pt x="84561" y="16072"/>
                  <a:pt x="84621" y="18589"/>
                  <a:pt x="82698" y="19144"/>
                </a:cubicBezTo>
                <a:cubicBezTo>
                  <a:pt x="82420" y="19227"/>
                  <a:pt x="82148" y="19265"/>
                  <a:pt x="81882" y="19265"/>
                </a:cubicBezTo>
                <a:cubicBezTo>
                  <a:pt x="80684" y="19265"/>
                  <a:pt x="79606" y="18492"/>
                  <a:pt x="78715" y="17519"/>
                </a:cubicBezTo>
                <a:cubicBezTo>
                  <a:pt x="78457" y="17261"/>
                  <a:pt x="78219" y="16964"/>
                  <a:pt x="78002" y="16666"/>
                </a:cubicBezTo>
                <a:cubicBezTo>
                  <a:pt x="77170" y="15556"/>
                  <a:pt x="75801" y="13437"/>
                  <a:pt x="77426" y="12287"/>
                </a:cubicBezTo>
                <a:cubicBezTo>
                  <a:pt x="77860" y="11987"/>
                  <a:pt x="78331" y="11861"/>
                  <a:pt x="78804" y="11861"/>
                </a:cubicBezTo>
                <a:close/>
                <a:moveTo>
                  <a:pt x="82928" y="21679"/>
                </a:moveTo>
                <a:cubicBezTo>
                  <a:pt x="82965" y="21679"/>
                  <a:pt x="83001" y="21680"/>
                  <a:pt x="83035" y="21681"/>
                </a:cubicBezTo>
                <a:lnTo>
                  <a:pt x="83075" y="21681"/>
                </a:lnTo>
                <a:cubicBezTo>
                  <a:pt x="84244" y="21720"/>
                  <a:pt x="85115" y="22196"/>
                  <a:pt x="85810" y="23028"/>
                </a:cubicBezTo>
                <a:cubicBezTo>
                  <a:pt x="87316" y="24831"/>
                  <a:pt x="88782" y="27288"/>
                  <a:pt x="89317" y="30023"/>
                </a:cubicBezTo>
                <a:cubicBezTo>
                  <a:pt x="89702" y="31951"/>
                  <a:pt x="87510" y="32329"/>
                  <a:pt x="86201" y="32329"/>
                </a:cubicBezTo>
                <a:cubicBezTo>
                  <a:pt x="85895" y="32329"/>
                  <a:pt x="85637" y="32309"/>
                  <a:pt x="85472" y="32282"/>
                </a:cubicBezTo>
                <a:cubicBezTo>
                  <a:pt x="83590" y="32025"/>
                  <a:pt x="82301" y="30736"/>
                  <a:pt x="81292" y="29211"/>
                </a:cubicBezTo>
                <a:cubicBezTo>
                  <a:pt x="80697" y="28300"/>
                  <a:pt x="80201" y="27248"/>
                  <a:pt x="79627" y="26278"/>
                </a:cubicBezTo>
                <a:cubicBezTo>
                  <a:pt x="79270" y="25663"/>
                  <a:pt x="78496" y="24812"/>
                  <a:pt x="79250" y="23523"/>
                </a:cubicBezTo>
                <a:cubicBezTo>
                  <a:pt x="80166" y="21958"/>
                  <a:pt x="81964" y="21679"/>
                  <a:pt x="82928" y="21679"/>
                </a:cubicBezTo>
                <a:close/>
                <a:moveTo>
                  <a:pt x="78221" y="28861"/>
                </a:moveTo>
                <a:cubicBezTo>
                  <a:pt x="78460" y="28861"/>
                  <a:pt x="78701" y="28905"/>
                  <a:pt x="78913" y="28973"/>
                </a:cubicBezTo>
                <a:cubicBezTo>
                  <a:pt x="79250" y="29092"/>
                  <a:pt x="79548" y="29290"/>
                  <a:pt x="79844" y="29489"/>
                </a:cubicBezTo>
                <a:cubicBezTo>
                  <a:pt x="80538" y="29925"/>
                  <a:pt x="80935" y="30836"/>
                  <a:pt x="81231" y="31748"/>
                </a:cubicBezTo>
                <a:cubicBezTo>
                  <a:pt x="81696" y="33199"/>
                  <a:pt x="82180" y="35218"/>
                  <a:pt x="80688" y="35218"/>
                </a:cubicBezTo>
                <a:cubicBezTo>
                  <a:pt x="80652" y="35218"/>
                  <a:pt x="80616" y="35217"/>
                  <a:pt x="80578" y="35215"/>
                </a:cubicBezTo>
                <a:cubicBezTo>
                  <a:pt x="79706" y="35136"/>
                  <a:pt x="78557" y="34800"/>
                  <a:pt x="77942" y="33828"/>
                </a:cubicBezTo>
                <a:cubicBezTo>
                  <a:pt x="77249" y="32739"/>
                  <a:pt x="77209" y="31569"/>
                  <a:pt x="77090" y="30261"/>
                </a:cubicBezTo>
                <a:cubicBezTo>
                  <a:pt x="77090" y="30202"/>
                  <a:pt x="77090" y="30142"/>
                  <a:pt x="77070" y="30083"/>
                </a:cubicBezTo>
                <a:cubicBezTo>
                  <a:pt x="77051" y="29608"/>
                  <a:pt x="77149" y="29211"/>
                  <a:pt x="77506" y="29032"/>
                </a:cubicBezTo>
                <a:cubicBezTo>
                  <a:pt x="77719" y="28910"/>
                  <a:pt x="77969" y="28861"/>
                  <a:pt x="78221" y="28861"/>
                </a:cubicBezTo>
                <a:close/>
                <a:moveTo>
                  <a:pt x="1" y="1"/>
                </a:moveTo>
                <a:lnTo>
                  <a:pt x="1" y="76950"/>
                </a:lnTo>
                <a:lnTo>
                  <a:pt x="82045" y="76950"/>
                </a:lnTo>
                <a:cubicBezTo>
                  <a:pt x="81450" y="76495"/>
                  <a:pt x="80856" y="75999"/>
                  <a:pt x="80320" y="75404"/>
                </a:cubicBezTo>
                <a:cubicBezTo>
                  <a:pt x="76218" y="71065"/>
                  <a:pt x="74950" y="61691"/>
                  <a:pt x="75505" y="55508"/>
                </a:cubicBezTo>
                <a:cubicBezTo>
                  <a:pt x="76179" y="48196"/>
                  <a:pt x="79270" y="37355"/>
                  <a:pt x="85948" y="34977"/>
                </a:cubicBezTo>
                <a:cubicBezTo>
                  <a:pt x="86693" y="34712"/>
                  <a:pt x="87522" y="34577"/>
                  <a:pt x="88374" y="34577"/>
                </a:cubicBezTo>
                <a:cubicBezTo>
                  <a:pt x="91781" y="34577"/>
                  <a:pt x="95536" y="36733"/>
                  <a:pt x="95600" y="41300"/>
                </a:cubicBezTo>
                <a:cubicBezTo>
                  <a:pt x="95679" y="45541"/>
                  <a:pt x="93142" y="49166"/>
                  <a:pt x="92329" y="53169"/>
                </a:cubicBezTo>
                <a:cubicBezTo>
                  <a:pt x="91655" y="56480"/>
                  <a:pt x="92091" y="60224"/>
                  <a:pt x="93716" y="63078"/>
                </a:cubicBezTo>
                <a:cubicBezTo>
                  <a:pt x="95758" y="66645"/>
                  <a:pt x="107014" y="71541"/>
                  <a:pt x="103527" y="76950"/>
                </a:cubicBezTo>
                <a:lnTo>
                  <a:pt x="108203" y="76950"/>
                </a:lnTo>
                <a:cubicBezTo>
                  <a:pt x="108222" y="76852"/>
                  <a:pt x="108243" y="76752"/>
                  <a:pt x="108283" y="76673"/>
                </a:cubicBezTo>
                <a:cubicBezTo>
                  <a:pt x="108719" y="75346"/>
                  <a:pt x="109412" y="74157"/>
                  <a:pt x="110066" y="72968"/>
                </a:cubicBezTo>
                <a:cubicBezTo>
                  <a:pt x="111552" y="70252"/>
                  <a:pt x="114149" y="69123"/>
                  <a:pt x="116704" y="68410"/>
                </a:cubicBezTo>
                <a:cubicBezTo>
                  <a:pt x="118161" y="68012"/>
                  <a:pt x="119811" y="67654"/>
                  <a:pt x="121292" y="67654"/>
                </a:cubicBezTo>
                <a:cubicBezTo>
                  <a:pt x="124023" y="67654"/>
                  <a:pt x="126178" y="68872"/>
                  <a:pt x="125484" y="73304"/>
                </a:cubicBezTo>
                <a:cubicBezTo>
                  <a:pt x="125286" y="74474"/>
                  <a:pt x="125009" y="75702"/>
                  <a:pt x="124631" y="76950"/>
                </a:cubicBezTo>
                <a:lnTo>
                  <a:pt x="127564" y="76950"/>
                </a:lnTo>
                <a:cubicBezTo>
                  <a:pt x="127506" y="76039"/>
                  <a:pt x="127564" y="75108"/>
                  <a:pt x="127624" y="74097"/>
                </a:cubicBezTo>
                <a:cubicBezTo>
                  <a:pt x="127624" y="74017"/>
                  <a:pt x="127624" y="73919"/>
                  <a:pt x="127643" y="73840"/>
                </a:cubicBezTo>
                <a:cubicBezTo>
                  <a:pt x="127704" y="73126"/>
                  <a:pt x="127942" y="72590"/>
                  <a:pt x="128595" y="72392"/>
                </a:cubicBezTo>
                <a:cubicBezTo>
                  <a:pt x="128832" y="72319"/>
                  <a:pt x="129085" y="72287"/>
                  <a:pt x="129341" y="72287"/>
                </a:cubicBezTo>
                <a:cubicBezTo>
                  <a:pt x="129921" y="72287"/>
                  <a:pt x="130524" y="72450"/>
                  <a:pt x="131033" y="72670"/>
                </a:cubicBezTo>
                <a:cubicBezTo>
                  <a:pt x="131548" y="72907"/>
                  <a:pt x="132024" y="73285"/>
                  <a:pt x="132499" y="73642"/>
                </a:cubicBezTo>
                <a:cubicBezTo>
                  <a:pt x="133509" y="74374"/>
                  <a:pt x="133985" y="75642"/>
                  <a:pt x="134302" y="76950"/>
                </a:cubicBezTo>
                <a:lnTo>
                  <a:pt x="136027" y="76950"/>
                </a:lnTo>
                <a:lnTo>
                  <a:pt x="136027" y="70709"/>
                </a:lnTo>
                <a:cubicBezTo>
                  <a:pt x="135459" y="70794"/>
                  <a:pt x="134906" y="70851"/>
                  <a:pt x="134369" y="70851"/>
                </a:cubicBezTo>
                <a:cubicBezTo>
                  <a:pt x="134287" y="70851"/>
                  <a:pt x="134206" y="70849"/>
                  <a:pt x="134125" y="70846"/>
                </a:cubicBezTo>
                <a:cubicBezTo>
                  <a:pt x="130022" y="70767"/>
                  <a:pt x="126316" y="66804"/>
                  <a:pt x="128634" y="62029"/>
                </a:cubicBezTo>
                <a:cubicBezTo>
                  <a:pt x="130201" y="58779"/>
                  <a:pt x="133054" y="57312"/>
                  <a:pt x="136027" y="56816"/>
                </a:cubicBezTo>
                <a:lnTo>
                  <a:pt x="136027" y="48374"/>
                </a:lnTo>
                <a:cubicBezTo>
                  <a:pt x="135551" y="49602"/>
                  <a:pt x="134996" y="50791"/>
                  <a:pt x="134362" y="51941"/>
                </a:cubicBezTo>
                <a:cubicBezTo>
                  <a:pt x="132003" y="56182"/>
                  <a:pt x="128060" y="59947"/>
                  <a:pt x="124393" y="62444"/>
                </a:cubicBezTo>
                <a:cubicBezTo>
                  <a:pt x="120161" y="65328"/>
                  <a:pt x="113173" y="68320"/>
                  <a:pt x="106891" y="68320"/>
                </a:cubicBezTo>
                <a:cubicBezTo>
                  <a:pt x="102466" y="68320"/>
                  <a:pt x="98391" y="66835"/>
                  <a:pt x="95877" y="62782"/>
                </a:cubicBezTo>
                <a:cubicBezTo>
                  <a:pt x="90347" y="53864"/>
                  <a:pt x="97244" y="45501"/>
                  <a:pt x="102219" y="39159"/>
                </a:cubicBezTo>
                <a:cubicBezTo>
                  <a:pt x="103982" y="36880"/>
                  <a:pt x="105607" y="34422"/>
                  <a:pt x="107331" y="32084"/>
                </a:cubicBezTo>
                <a:cubicBezTo>
                  <a:pt x="111689" y="26165"/>
                  <a:pt x="118121" y="18008"/>
                  <a:pt x="124690" y="18008"/>
                </a:cubicBezTo>
                <a:cubicBezTo>
                  <a:pt x="127292" y="18008"/>
                  <a:pt x="129915" y="19288"/>
                  <a:pt x="132439" y="22492"/>
                </a:cubicBezTo>
                <a:cubicBezTo>
                  <a:pt x="133966" y="24415"/>
                  <a:pt x="135134" y="26535"/>
                  <a:pt x="136027" y="28736"/>
                </a:cubicBezTo>
                <a:lnTo>
                  <a:pt x="136027" y="24355"/>
                </a:lnTo>
                <a:cubicBezTo>
                  <a:pt x="134421" y="23504"/>
                  <a:pt x="133073" y="21245"/>
                  <a:pt x="132381" y="19797"/>
                </a:cubicBezTo>
                <a:cubicBezTo>
                  <a:pt x="132360" y="19778"/>
                  <a:pt x="132360" y="19758"/>
                  <a:pt x="132341" y="19739"/>
                </a:cubicBezTo>
                <a:cubicBezTo>
                  <a:pt x="131112" y="17142"/>
                  <a:pt x="130616" y="14447"/>
                  <a:pt x="130637" y="11474"/>
                </a:cubicBezTo>
                <a:cubicBezTo>
                  <a:pt x="130656" y="7848"/>
                  <a:pt x="130874" y="3864"/>
                  <a:pt x="131390" y="1"/>
                </a:cubicBezTo>
                <a:lnTo>
                  <a:pt x="125384" y="1"/>
                </a:lnTo>
                <a:cubicBezTo>
                  <a:pt x="127030" y="99"/>
                  <a:pt x="128734" y="555"/>
                  <a:pt x="129229" y="1626"/>
                </a:cubicBezTo>
                <a:cubicBezTo>
                  <a:pt x="130140" y="3666"/>
                  <a:pt x="128714" y="6540"/>
                  <a:pt x="127921" y="8303"/>
                </a:cubicBezTo>
                <a:cubicBezTo>
                  <a:pt x="126454" y="11474"/>
                  <a:pt x="125445" y="14407"/>
                  <a:pt x="122670" y="16251"/>
                </a:cubicBezTo>
                <a:cubicBezTo>
                  <a:pt x="121397" y="17086"/>
                  <a:pt x="119755" y="17908"/>
                  <a:pt x="118199" y="17908"/>
                </a:cubicBezTo>
                <a:cubicBezTo>
                  <a:pt x="117211" y="17908"/>
                  <a:pt x="116257" y="17576"/>
                  <a:pt x="115457" y="16706"/>
                </a:cubicBezTo>
                <a:cubicBezTo>
                  <a:pt x="113237" y="14309"/>
                  <a:pt x="115991" y="9136"/>
                  <a:pt x="117082" y="6876"/>
                </a:cubicBezTo>
                <a:cubicBezTo>
                  <a:pt x="118429" y="4083"/>
                  <a:pt x="119579" y="1110"/>
                  <a:pt x="122412" y="199"/>
                </a:cubicBezTo>
                <a:cubicBezTo>
                  <a:pt x="122729" y="99"/>
                  <a:pt x="123204" y="40"/>
                  <a:pt x="123759" y="1"/>
                </a:cubicBezTo>
                <a:lnTo>
                  <a:pt x="113771" y="1"/>
                </a:lnTo>
                <a:cubicBezTo>
                  <a:pt x="115179" y="635"/>
                  <a:pt x="116149" y="2101"/>
                  <a:pt x="115912" y="4360"/>
                </a:cubicBezTo>
                <a:cubicBezTo>
                  <a:pt x="115575" y="7610"/>
                  <a:pt x="113454" y="9770"/>
                  <a:pt x="111116" y="11157"/>
                </a:cubicBezTo>
                <a:cubicBezTo>
                  <a:pt x="110582" y="11495"/>
                  <a:pt x="110027" y="11772"/>
                  <a:pt x="109472" y="12010"/>
                </a:cubicBezTo>
                <a:cubicBezTo>
                  <a:pt x="108450" y="12463"/>
                  <a:pt x="107024" y="13019"/>
                  <a:pt x="105759" y="13019"/>
                </a:cubicBezTo>
                <a:cubicBezTo>
                  <a:pt x="104424" y="13019"/>
                  <a:pt x="103267" y="12399"/>
                  <a:pt x="102951" y="10385"/>
                </a:cubicBezTo>
                <a:cubicBezTo>
                  <a:pt x="102674" y="8541"/>
                  <a:pt x="103268" y="6818"/>
                  <a:pt x="104200" y="5370"/>
                </a:cubicBezTo>
                <a:cubicBezTo>
                  <a:pt x="105588" y="3270"/>
                  <a:pt x="107786" y="1110"/>
                  <a:pt x="109887" y="119"/>
                </a:cubicBezTo>
                <a:cubicBezTo>
                  <a:pt x="109987" y="59"/>
                  <a:pt x="110085" y="40"/>
                  <a:pt x="110185" y="1"/>
                </a:cubicBezTo>
                <a:lnTo>
                  <a:pt x="104378" y="1"/>
                </a:lnTo>
                <a:cubicBezTo>
                  <a:pt x="105270" y="3349"/>
                  <a:pt x="102119" y="5629"/>
                  <a:pt x="101228" y="8403"/>
                </a:cubicBezTo>
                <a:cubicBezTo>
                  <a:pt x="100533" y="10642"/>
                  <a:pt x="100573" y="13218"/>
                  <a:pt x="102594" y="14248"/>
                </a:cubicBezTo>
                <a:cubicBezTo>
                  <a:pt x="103579" y="14761"/>
                  <a:pt x="104745" y="14878"/>
                  <a:pt x="105970" y="14878"/>
                </a:cubicBezTo>
                <a:cubicBezTo>
                  <a:pt x="106994" y="14878"/>
                  <a:pt x="108060" y="14796"/>
                  <a:pt x="109094" y="14796"/>
                </a:cubicBezTo>
                <a:cubicBezTo>
                  <a:pt x="110983" y="14796"/>
                  <a:pt x="112768" y="15069"/>
                  <a:pt x="114009" y="16607"/>
                </a:cubicBezTo>
                <a:cubicBezTo>
                  <a:pt x="116011" y="19084"/>
                  <a:pt x="113871" y="21760"/>
                  <a:pt x="112146" y="23385"/>
                </a:cubicBezTo>
                <a:cubicBezTo>
                  <a:pt x="109689" y="25684"/>
                  <a:pt x="107192" y="27645"/>
                  <a:pt x="105350" y="30736"/>
                </a:cubicBezTo>
                <a:cubicBezTo>
                  <a:pt x="103296" y="34148"/>
                  <a:pt x="101533" y="37402"/>
                  <a:pt x="98465" y="37402"/>
                </a:cubicBezTo>
                <a:cubicBezTo>
                  <a:pt x="97594" y="37402"/>
                  <a:pt x="96618" y="37140"/>
                  <a:pt x="95500" y="36544"/>
                </a:cubicBezTo>
                <a:cubicBezTo>
                  <a:pt x="91517" y="34443"/>
                  <a:pt x="91993" y="28696"/>
                  <a:pt x="89792" y="24989"/>
                </a:cubicBezTo>
                <a:cubicBezTo>
                  <a:pt x="89258" y="24078"/>
                  <a:pt x="88524" y="23444"/>
                  <a:pt x="87811" y="22790"/>
                </a:cubicBezTo>
                <a:cubicBezTo>
                  <a:pt x="87295" y="22315"/>
                  <a:pt x="86820" y="21839"/>
                  <a:pt x="86423" y="21224"/>
                </a:cubicBezTo>
                <a:cubicBezTo>
                  <a:pt x="85353" y="19520"/>
                  <a:pt x="85710" y="17459"/>
                  <a:pt x="85929" y="15498"/>
                </a:cubicBezTo>
                <a:cubicBezTo>
                  <a:pt x="86325" y="12010"/>
                  <a:pt x="88603" y="9809"/>
                  <a:pt x="90545" y="7412"/>
                </a:cubicBezTo>
                <a:cubicBezTo>
                  <a:pt x="92548" y="4974"/>
                  <a:pt x="94450" y="2418"/>
                  <a:pt x="96472" y="1"/>
                </a:cubicBezTo>
                <a:lnTo>
                  <a:pt x="92606" y="1"/>
                </a:lnTo>
                <a:cubicBezTo>
                  <a:pt x="92091" y="1367"/>
                  <a:pt x="91438" y="2635"/>
                  <a:pt x="91021" y="3488"/>
                </a:cubicBezTo>
                <a:cubicBezTo>
                  <a:pt x="89673" y="6282"/>
                  <a:pt x="88524" y="9254"/>
                  <a:pt x="85691" y="10166"/>
                </a:cubicBezTo>
                <a:cubicBezTo>
                  <a:pt x="85226" y="10308"/>
                  <a:pt x="84430" y="10404"/>
                  <a:pt x="83539" y="10404"/>
                </a:cubicBezTo>
                <a:cubicBezTo>
                  <a:pt x="81698" y="10404"/>
                  <a:pt x="79454" y="9995"/>
                  <a:pt x="78893" y="8739"/>
                </a:cubicBezTo>
                <a:cubicBezTo>
                  <a:pt x="77981" y="6699"/>
                  <a:pt x="79389" y="3824"/>
                  <a:pt x="80201" y="2062"/>
                </a:cubicBezTo>
                <a:cubicBezTo>
                  <a:pt x="80518" y="1348"/>
                  <a:pt x="80816" y="674"/>
                  <a:pt x="81133" y="1"/>
                </a:cubicBezTo>
                <a:close/>
              </a:path>
            </a:pathLst>
          </a:custGeom>
          <a:solidFill>
            <a:srgbClr val="D9D9D9"/>
          </a:solidFill>
          <a:ln>
            <a:noFill/>
          </a:ln>
          <a:effectLst>
            <a:outerShdw blurRad="171450" dist="28575" dir="12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59500"/>
            <a:ext cx="411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5200"/>
              <a:buNone/>
              <a:defRPr sz="4800">
                <a:latin typeface="Fredoka One"/>
                <a:ea typeface="Fredoka One"/>
                <a:cs typeface="Fredoka One"/>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3215125"/>
            <a:ext cx="44922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latin typeface="Fira Sans"/>
                <a:ea typeface="Fira Sans"/>
                <a:cs typeface="Fira Sans"/>
                <a:sym typeface="Fira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D9D9D9"/>
        </a:solidFill>
        <a:effectLst/>
      </p:bgPr>
    </p:bg>
    <p:spTree>
      <p:nvGrpSpPr>
        <p:cNvPr id="1" name="Shape 54"/>
        <p:cNvGrpSpPr/>
        <p:nvPr/>
      </p:nvGrpSpPr>
      <p:grpSpPr>
        <a:xfrm>
          <a:off x="0" y="0"/>
          <a:ext cx="0" cy="0"/>
          <a:chOff x="0" y="0"/>
          <a:chExt cx="0" cy="0"/>
        </a:xfrm>
      </p:grpSpPr>
      <p:sp>
        <p:nvSpPr>
          <p:cNvPr id="55" name="Google Shape;55;p11"/>
          <p:cNvSpPr/>
          <p:nvPr/>
        </p:nvSpPr>
        <p:spPr>
          <a:xfrm rot="900045" flipH="1">
            <a:off x="7394506" y="3964709"/>
            <a:ext cx="2660451" cy="260496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rot="10800000" flipH="1">
            <a:off x="6412777" y="4248531"/>
            <a:ext cx="2782398" cy="1253971"/>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rot="-2700000" flipH="1">
            <a:off x="647588" y="-1358450"/>
            <a:ext cx="2660390" cy="260490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713225" y="1106125"/>
            <a:ext cx="77175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600">
                <a:solidFill>
                  <a:srgbClr val="E2725A"/>
                </a:solidFill>
                <a:latin typeface="Fredoka One"/>
                <a:ea typeface="Fredoka One"/>
                <a:cs typeface="Fredoka One"/>
                <a:sym typeface="Fredoka One"/>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1"/>
          <p:cNvSpPr txBox="1">
            <a:spLocks noGrp="1"/>
          </p:cNvSpPr>
          <p:nvPr>
            <p:ph type="subTitle" idx="1"/>
          </p:nvPr>
        </p:nvSpPr>
        <p:spPr>
          <a:xfrm>
            <a:off x="716325" y="3107725"/>
            <a:ext cx="7717500" cy="631800"/>
          </a:xfrm>
          <a:prstGeom prst="rect">
            <a:avLst/>
          </a:prstGeom>
        </p:spPr>
        <p:txBody>
          <a:bodyPr spcFirstLastPara="1" wrap="square" lIns="91425" tIns="91425" rIns="91425" bIns="91425" anchor="t"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rgbClr val="D9D9D9"/>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713225" y="539500"/>
            <a:ext cx="7717500" cy="6783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63" name="Google Shape;63;p13"/>
          <p:cNvSpPr txBox="1">
            <a:spLocks noGrp="1"/>
          </p:cNvSpPr>
          <p:nvPr>
            <p:ph type="subTitle" idx="1"/>
          </p:nvPr>
        </p:nvSpPr>
        <p:spPr>
          <a:xfrm>
            <a:off x="713550" y="3267821"/>
            <a:ext cx="23106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64" name="Google Shape;64;p13"/>
          <p:cNvSpPr txBox="1">
            <a:spLocks noGrp="1"/>
          </p:cNvSpPr>
          <p:nvPr>
            <p:ph type="subTitle" idx="2"/>
          </p:nvPr>
        </p:nvSpPr>
        <p:spPr>
          <a:xfrm>
            <a:off x="713225" y="3753200"/>
            <a:ext cx="23106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65" name="Google Shape;65;p13"/>
          <p:cNvSpPr txBox="1">
            <a:spLocks noGrp="1"/>
          </p:cNvSpPr>
          <p:nvPr>
            <p:ph type="title" idx="3" hasCustomPrompt="1"/>
          </p:nvPr>
        </p:nvSpPr>
        <p:spPr>
          <a:xfrm>
            <a:off x="1256364" y="2023475"/>
            <a:ext cx="1224600" cy="1071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3000">
                <a:solidFill>
                  <a:srgbClr val="D9D9D9"/>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r>
              <a:t>xx%</a:t>
            </a:r>
          </a:p>
        </p:txBody>
      </p:sp>
      <p:sp>
        <p:nvSpPr>
          <p:cNvPr id="66" name="Google Shape;66;p13"/>
          <p:cNvSpPr txBox="1">
            <a:spLocks noGrp="1"/>
          </p:cNvSpPr>
          <p:nvPr>
            <p:ph type="subTitle" idx="4"/>
          </p:nvPr>
        </p:nvSpPr>
        <p:spPr>
          <a:xfrm>
            <a:off x="3416853" y="3267821"/>
            <a:ext cx="23106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67" name="Google Shape;67;p13"/>
          <p:cNvSpPr txBox="1">
            <a:spLocks noGrp="1"/>
          </p:cNvSpPr>
          <p:nvPr>
            <p:ph type="subTitle" idx="5"/>
          </p:nvPr>
        </p:nvSpPr>
        <p:spPr>
          <a:xfrm>
            <a:off x="3416527" y="3753200"/>
            <a:ext cx="23106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68" name="Google Shape;68;p13"/>
          <p:cNvSpPr txBox="1">
            <a:spLocks noGrp="1"/>
          </p:cNvSpPr>
          <p:nvPr>
            <p:ph type="title" idx="6" hasCustomPrompt="1"/>
          </p:nvPr>
        </p:nvSpPr>
        <p:spPr>
          <a:xfrm>
            <a:off x="3959666" y="2023475"/>
            <a:ext cx="1224600" cy="1071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3000">
                <a:solidFill>
                  <a:srgbClr val="D9D9D9"/>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r>
              <a:t>xx%</a:t>
            </a:r>
          </a:p>
        </p:txBody>
      </p:sp>
      <p:sp>
        <p:nvSpPr>
          <p:cNvPr id="69" name="Google Shape;69;p13"/>
          <p:cNvSpPr txBox="1">
            <a:spLocks noGrp="1"/>
          </p:cNvSpPr>
          <p:nvPr>
            <p:ph type="subTitle" idx="7"/>
          </p:nvPr>
        </p:nvSpPr>
        <p:spPr>
          <a:xfrm>
            <a:off x="6120478" y="3267821"/>
            <a:ext cx="23106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70" name="Google Shape;70;p13"/>
          <p:cNvSpPr txBox="1">
            <a:spLocks noGrp="1"/>
          </p:cNvSpPr>
          <p:nvPr>
            <p:ph type="subTitle" idx="8"/>
          </p:nvPr>
        </p:nvSpPr>
        <p:spPr>
          <a:xfrm>
            <a:off x="6120151" y="3753200"/>
            <a:ext cx="23106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71" name="Google Shape;71;p13"/>
          <p:cNvSpPr txBox="1">
            <a:spLocks noGrp="1"/>
          </p:cNvSpPr>
          <p:nvPr>
            <p:ph type="title" idx="9" hasCustomPrompt="1"/>
          </p:nvPr>
        </p:nvSpPr>
        <p:spPr>
          <a:xfrm>
            <a:off x="6663291" y="2023475"/>
            <a:ext cx="1224600" cy="1071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3000">
                <a:solidFill>
                  <a:srgbClr val="D9D9D9"/>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r>
              <a:t>xx%</a:t>
            </a:r>
          </a:p>
        </p:txBody>
      </p:sp>
      <p:sp>
        <p:nvSpPr>
          <p:cNvPr id="72" name="Google Shape;72;p13"/>
          <p:cNvSpPr/>
          <p:nvPr/>
        </p:nvSpPr>
        <p:spPr>
          <a:xfrm rot="-9899955" flipH="1">
            <a:off x="4639620" y="-1717266"/>
            <a:ext cx="2660451" cy="260496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B7B7B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flipH="1">
            <a:off x="5499401" y="-650093"/>
            <a:ext cx="2782398" cy="1253971"/>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8">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713225" y="1747525"/>
            <a:ext cx="3302100" cy="706800"/>
          </a:xfrm>
          <a:prstGeom prst="rect">
            <a:avLst/>
          </a:prstGeom>
        </p:spPr>
        <p:txBody>
          <a:bodyPr spcFirstLastPara="1" wrap="square" lIns="91425" tIns="91425" rIns="91425" bIns="91425" anchor="t" anchorCtr="0">
            <a:norm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76" name="Google Shape;76;p14"/>
          <p:cNvSpPr txBox="1">
            <a:spLocks noGrp="1"/>
          </p:cNvSpPr>
          <p:nvPr>
            <p:ph type="subTitle" idx="1"/>
          </p:nvPr>
        </p:nvSpPr>
        <p:spPr>
          <a:xfrm>
            <a:off x="713225" y="2611725"/>
            <a:ext cx="3302100" cy="10125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400"/>
              <a:buFont typeface="Fira Sans"/>
              <a:buNone/>
              <a:defRPr sz="1400">
                <a:latin typeface="Fira Sans"/>
                <a:ea typeface="Fira Sans"/>
                <a:cs typeface="Fira Sans"/>
                <a:sym typeface="Fira Sans"/>
              </a:defRPr>
            </a:lvl1pPr>
            <a:lvl2pPr lvl="1" algn="r" rtl="0">
              <a:spcBef>
                <a:spcPts val="0"/>
              </a:spcBef>
              <a:spcAft>
                <a:spcPts val="0"/>
              </a:spcAft>
              <a:buSzPts val="1400"/>
              <a:buFont typeface="Fira Sans"/>
              <a:buNone/>
              <a:defRPr>
                <a:latin typeface="Fira Sans"/>
                <a:ea typeface="Fira Sans"/>
                <a:cs typeface="Fira Sans"/>
                <a:sym typeface="Fira Sans"/>
              </a:defRPr>
            </a:lvl2pPr>
            <a:lvl3pPr lvl="2" algn="r" rtl="0">
              <a:spcBef>
                <a:spcPts val="0"/>
              </a:spcBef>
              <a:spcAft>
                <a:spcPts val="0"/>
              </a:spcAft>
              <a:buSzPts val="1400"/>
              <a:buFont typeface="Fira Sans"/>
              <a:buNone/>
              <a:defRPr>
                <a:latin typeface="Fira Sans"/>
                <a:ea typeface="Fira Sans"/>
                <a:cs typeface="Fira Sans"/>
                <a:sym typeface="Fira Sans"/>
              </a:defRPr>
            </a:lvl3pPr>
            <a:lvl4pPr lvl="3" algn="r" rtl="0">
              <a:spcBef>
                <a:spcPts val="0"/>
              </a:spcBef>
              <a:spcAft>
                <a:spcPts val="0"/>
              </a:spcAft>
              <a:buSzPts val="1400"/>
              <a:buFont typeface="Fira Sans"/>
              <a:buNone/>
              <a:defRPr>
                <a:latin typeface="Fira Sans"/>
                <a:ea typeface="Fira Sans"/>
                <a:cs typeface="Fira Sans"/>
                <a:sym typeface="Fira Sans"/>
              </a:defRPr>
            </a:lvl4pPr>
            <a:lvl5pPr lvl="4" algn="r" rtl="0">
              <a:spcBef>
                <a:spcPts val="0"/>
              </a:spcBef>
              <a:spcAft>
                <a:spcPts val="0"/>
              </a:spcAft>
              <a:buSzPts val="1400"/>
              <a:buFont typeface="Fira Sans"/>
              <a:buNone/>
              <a:defRPr>
                <a:latin typeface="Fira Sans"/>
                <a:ea typeface="Fira Sans"/>
                <a:cs typeface="Fira Sans"/>
                <a:sym typeface="Fira Sans"/>
              </a:defRPr>
            </a:lvl5pPr>
            <a:lvl6pPr lvl="5" algn="r" rtl="0">
              <a:spcBef>
                <a:spcPts val="0"/>
              </a:spcBef>
              <a:spcAft>
                <a:spcPts val="0"/>
              </a:spcAft>
              <a:buSzPts val="1400"/>
              <a:buFont typeface="Fira Sans"/>
              <a:buNone/>
              <a:defRPr>
                <a:latin typeface="Fira Sans"/>
                <a:ea typeface="Fira Sans"/>
                <a:cs typeface="Fira Sans"/>
                <a:sym typeface="Fira Sans"/>
              </a:defRPr>
            </a:lvl6pPr>
            <a:lvl7pPr lvl="6" algn="r" rtl="0">
              <a:spcBef>
                <a:spcPts val="0"/>
              </a:spcBef>
              <a:spcAft>
                <a:spcPts val="0"/>
              </a:spcAft>
              <a:buSzPts val="1400"/>
              <a:buFont typeface="Fira Sans"/>
              <a:buNone/>
              <a:defRPr>
                <a:latin typeface="Fira Sans"/>
                <a:ea typeface="Fira Sans"/>
                <a:cs typeface="Fira Sans"/>
                <a:sym typeface="Fira Sans"/>
              </a:defRPr>
            </a:lvl7pPr>
            <a:lvl8pPr lvl="7" algn="r" rtl="0">
              <a:spcBef>
                <a:spcPts val="0"/>
              </a:spcBef>
              <a:spcAft>
                <a:spcPts val="0"/>
              </a:spcAft>
              <a:buSzPts val="1400"/>
              <a:buFont typeface="Fira Sans"/>
              <a:buNone/>
              <a:defRPr>
                <a:latin typeface="Fira Sans"/>
                <a:ea typeface="Fira Sans"/>
                <a:cs typeface="Fira Sans"/>
                <a:sym typeface="Fira Sans"/>
              </a:defRPr>
            </a:lvl8pPr>
            <a:lvl9pPr lvl="8" algn="r" rtl="0">
              <a:spcBef>
                <a:spcPts val="0"/>
              </a:spcBef>
              <a:spcAft>
                <a:spcPts val="0"/>
              </a:spcAft>
              <a:buSzPts val="1400"/>
              <a:buFont typeface="Fira Sans"/>
              <a:buNone/>
              <a:defRPr>
                <a:latin typeface="Fira Sans"/>
                <a:ea typeface="Fira Sans"/>
                <a:cs typeface="Fira Sans"/>
                <a:sym typeface="Fira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
    <p:bg>
      <p:bgPr>
        <a:solidFill>
          <a:srgbClr val="D9D9D9"/>
        </a:solidFill>
        <a:effectLst/>
      </p:bgPr>
    </p:bg>
    <p:spTree>
      <p:nvGrpSpPr>
        <p:cNvPr id="1" name="Shape 77"/>
        <p:cNvGrpSpPr/>
        <p:nvPr/>
      </p:nvGrpSpPr>
      <p:grpSpPr>
        <a:xfrm>
          <a:off x="0" y="0"/>
          <a:ext cx="0" cy="0"/>
          <a:chOff x="0" y="0"/>
          <a:chExt cx="0" cy="0"/>
        </a:xfrm>
      </p:grpSpPr>
      <p:sp>
        <p:nvSpPr>
          <p:cNvPr id="78" name="Google Shape;78;p15"/>
          <p:cNvSpPr/>
          <p:nvPr/>
        </p:nvSpPr>
        <p:spPr>
          <a:xfrm>
            <a:off x="0" y="-527899"/>
            <a:ext cx="5131459" cy="8902979"/>
          </a:xfrm>
          <a:custGeom>
            <a:avLst/>
            <a:gdLst/>
            <a:ahLst/>
            <a:cxnLst/>
            <a:rect l="l" t="t" r="r" b="b"/>
            <a:pathLst>
              <a:path w="34171" h="59286" extrusionOk="0">
                <a:moveTo>
                  <a:pt x="1330" y="1"/>
                </a:moveTo>
                <a:cubicBezTo>
                  <a:pt x="877" y="1"/>
                  <a:pt x="433" y="20"/>
                  <a:pt x="1" y="61"/>
                </a:cubicBezTo>
                <a:lnTo>
                  <a:pt x="1" y="59252"/>
                </a:lnTo>
                <a:cubicBezTo>
                  <a:pt x="348" y="59274"/>
                  <a:pt x="695" y="59286"/>
                  <a:pt x="1041" y="59286"/>
                </a:cubicBezTo>
                <a:cubicBezTo>
                  <a:pt x="3879" y="59286"/>
                  <a:pt x="6629" y="58512"/>
                  <a:pt x="8332" y="56799"/>
                </a:cubicBezTo>
                <a:cubicBezTo>
                  <a:pt x="12755" y="52387"/>
                  <a:pt x="9737" y="39127"/>
                  <a:pt x="18572" y="39127"/>
                </a:cubicBezTo>
                <a:cubicBezTo>
                  <a:pt x="27409" y="39127"/>
                  <a:pt x="32437" y="31228"/>
                  <a:pt x="33040" y="25743"/>
                </a:cubicBezTo>
                <a:cubicBezTo>
                  <a:pt x="34171" y="15439"/>
                  <a:pt x="14002" y="1"/>
                  <a:pt x="133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651750" y="4216000"/>
            <a:ext cx="4601301" cy="952798"/>
          </a:xfrm>
          <a:custGeom>
            <a:avLst/>
            <a:gdLst/>
            <a:ahLst/>
            <a:cxnLst/>
            <a:rect l="l" t="t" r="r" b="b"/>
            <a:pathLst>
              <a:path w="38832" h="8041" extrusionOk="0">
                <a:moveTo>
                  <a:pt x="9520" y="1"/>
                </a:moveTo>
                <a:cubicBezTo>
                  <a:pt x="5970" y="1"/>
                  <a:pt x="3719" y="1714"/>
                  <a:pt x="2378" y="3333"/>
                </a:cubicBezTo>
                <a:cubicBezTo>
                  <a:pt x="579" y="5502"/>
                  <a:pt x="12" y="7978"/>
                  <a:pt x="0" y="8003"/>
                </a:cubicBezTo>
                <a:lnTo>
                  <a:pt x="160" y="8040"/>
                </a:lnTo>
                <a:cubicBezTo>
                  <a:pt x="160" y="8016"/>
                  <a:pt x="727" y="5563"/>
                  <a:pt x="2502" y="3431"/>
                </a:cubicBezTo>
                <a:cubicBezTo>
                  <a:pt x="3821" y="1845"/>
                  <a:pt x="6033" y="163"/>
                  <a:pt x="9518" y="163"/>
                </a:cubicBezTo>
                <a:cubicBezTo>
                  <a:pt x="10364" y="163"/>
                  <a:pt x="11285" y="262"/>
                  <a:pt x="12286" y="486"/>
                </a:cubicBezTo>
                <a:cubicBezTo>
                  <a:pt x="15158" y="1115"/>
                  <a:pt x="17586" y="1928"/>
                  <a:pt x="19952" y="2717"/>
                </a:cubicBezTo>
                <a:cubicBezTo>
                  <a:pt x="23773" y="3987"/>
                  <a:pt x="27250" y="5149"/>
                  <a:pt x="31556" y="5149"/>
                </a:cubicBezTo>
                <a:cubicBezTo>
                  <a:pt x="33722" y="5149"/>
                  <a:pt x="36097" y="4855"/>
                  <a:pt x="38831" y="4133"/>
                </a:cubicBezTo>
                <a:lnTo>
                  <a:pt x="38795" y="3974"/>
                </a:lnTo>
                <a:cubicBezTo>
                  <a:pt x="36069" y="4693"/>
                  <a:pt x="33700" y="4987"/>
                  <a:pt x="31538" y="4987"/>
                </a:cubicBezTo>
                <a:cubicBezTo>
                  <a:pt x="27261" y="4987"/>
                  <a:pt x="23800" y="3837"/>
                  <a:pt x="20001" y="2569"/>
                </a:cubicBezTo>
                <a:cubicBezTo>
                  <a:pt x="17635" y="1780"/>
                  <a:pt x="15195" y="967"/>
                  <a:pt x="12324" y="326"/>
                </a:cubicBezTo>
                <a:cubicBezTo>
                  <a:pt x="11310" y="100"/>
                  <a:pt x="10377" y="1"/>
                  <a:pt x="9520"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7774725" y="107100"/>
            <a:ext cx="1210307" cy="125951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10127352">
            <a:off x="7555324" y="39080"/>
            <a:ext cx="447614" cy="46581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2258100" y="2597525"/>
            <a:ext cx="4627800" cy="952800"/>
          </a:xfrm>
          <a:prstGeom prst="rect">
            <a:avLst/>
          </a:prstGeom>
        </p:spPr>
        <p:txBody>
          <a:bodyPr spcFirstLastPara="1" wrap="square" lIns="91425" tIns="91425" rIns="91425" bIns="91425" anchor="t" anchorCtr="0">
            <a:normAutofit/>
          </a:bodyPr>
          <a:lstStyle>
            <a:lvl1pPr lvl="0" algn="ctr">
              <a:spcBef>
                <a:spcPts val="0"/>
              </a:spcBef>
              <a:spcAft>
                <a:spcPts val="0"/>
              </a:spcAft>
              <a:buSzPts val="3600"/>
              <a:buFont typeface="Fredoka One"/>
              <a:buNone/>
              <a:defRPr sz="3000">
                <a:solidFill>
                  <a:srgbClr val="E2725A"/>
                </a:solidFill>
                <a:latin typeface="Fredoka One"/>
                <a:ea typeface="Fredoka One"/>
                <a:cs typeface="Fredoka One"/>
                <a:sym typeface="Fredoka One"/>
              </a:defRPr>
            </a:lvl1pPr>
            <a:lvl2pPr lvl="1" algn="ctr">
              <a:spcBef>
                <a:spcPts val="0"/>
              </a:spcBef>
              <a:spcAft>
                <a:spcPts val="0"/>
              </a:spcAft>
              <a:buSzPts val="3600"/>
              <a:buFont typeface="Fredoka One"/>
              <a:buNone/>
              <a:defRPr sz="3600">
                <a:latin typeface="Fredoka One"/>
                <a:ea typeface="Fredoka One"/>
                <a:cs typeface="Fredoka One"/>
                <a:sym typeface="Fredoka One"/>
              </a:defRPr>
            </a:lvl2pPr>
            <a:lvl3pPr lvl="2" algn="ctr">
              <a:spcBef>
                <a:spcPts val="0"/>
              </a:spcBef>
              <a:spcAft>
                <a:spcPts val="0"/>
              </a:spcAft>
              <a:buSzPts val="3600"/>
              <a:buFont typeface="Fredoka One"/>
              <a:buNone/>
              <a:defRPr sz="3600">
                <a:latin typeface="Fredoka One"/>
                <a:ea typeface="Fredoka One"/>
                <a:cs typeface="Fredoka One"/>
                <a:sym typeface="Fredoka One"/>
              </a:defRPr>
            </a:lvl3pPr>
            <a:lvl4pPr lvl="3" algn="ctr">
              <a:spcBef>
                <a:spcPts val="0"/>
              </a:spcBef>
              <a:spcAft>
                <a:spcPts val="0"/>
              </a:spcAft>
              <a:buSzPts val="3600"/>
              <a:buFont typeface="Fredoka One"/>
              <a:buNone/>
              <a:defRPr sz="3600">
                <a:latin typeface="Fredoka One"/>
                <a:ea typeface="Fredoka One"/>
                <a:cs typeface="Fredoka One"/>
                <a:sym typeface="Fredoka One"/>
              </a:defRPr>
            </a:lvl4pPr>
            <a:lvl5pPr lvl="4" algn="ctr">
              <a:spcBef>
                <a:spcPts val="0"/>
              </a:spcBef>
              <a:spcAft>
                <a:spcPts val="0"/>
              </a:spcAft>
              <a:buSzPts val="3600"/>
              <a:buFont typeface="Fredoka One"/>
              <a:buNone/>
              <a:defRPr sz="3600">
                <a:latin typeface="Fredoka One"/>
                <a:ea typeface="Fredoka One"/>
                <a:cs typeface="Fredoka One"/>
                <a:sym typeface="Fredoka One"/>
              </a:defRPr>
            </a:lvl5pPr>
            <a:lvl6pPr lvl="5" algn="ctr">
              <a:spcBef>
                <a:spcPts val="0"/>
              </a:spcBef>
              <a:spcAft>
                <a:spcPts val="0"/>
              </a:spcAft>
              <a:buSzPts val="3600"/>
              <a:buFont typeface="Fredoka One"/>
              <a:buNone/>
              <a:defRPr sz="3600">
                <a:latin typeface="Fredoka One"/>
                <a:ea typeface="Fredoka One"/>
                <a:cs typeface="Fredoka One"/>
                <a:sym typeface="Fredoka One"/>
              </a:defRPr>
            </a:lvl6pPr>
            <a:lvl7pPr lvl="6" algn="ctr">
              <a:spcBef>
                <a:spcPts val="0"/>
              </a:spcBef>
              <a:spcAft>
                <a:spcPts val="0"/>
              </a:spcAft>
              <a:buSzPts val="3600"/>
              <a:buFont typeface="Fredoka One"/>
              <a:buNone/>
              <a:defRPr sz="3600">
                <a:latin typeface="Fredoka One"/>
                <a:ea typeface="Fredoka One"/>
                <a:cs typeface="Fredoka One"/>
                <a:sym typeface="Fredoka One"/>
              </a:defRPr>
            </a:lvl7pPr>
            <a:lvl8pPr lvl="7" algn="ctr">
              <a:spcBef>
                <a:spcPts val="0"/>
              </a:spcBef>
              <a:spcAft>
                <a:spcPts val="0"/>
              </a:spcAft>
              <a:buSzPts val="3600"/>
              <a:buFont typeface="Fredoka One"/>
              <a:buNone/>
              <a:defRPr sz="3600">
                <a:latin typeface="Fredoka One"/>
                <a:ea typeface="Fredoka One"/>
                <a:cs typeface="Fredoka One"/>
                <a:sym typeface="Fredoka One"/>
              </a:defRPr>
            </a:lvl8pPr>
            <a:lvl9pPr lvl="8" algn="ctr">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
        <p:nvSpPr>
          <p:cNvPr id="83" name="Google Shape;83;p15"/>
          <p:cNvSpPr txBox="1">
            <a:spLocks noGrp="1"/>
          </p:cNvSpPr>
          <p:nvPr>
            <p:ph type="subTitle" idx="1"/>
          </p:nvPr>
        </p:nvSpPr>
        <p:spPr>
          <a:xfrm>
            <a:off x="2258100" y="1878625"/>
            <a:ext cx="4627800" cy="661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CF1EB"/>
              </a:buClr>
              <a:buSzPts val="1400"/>
              <a:buFont typeface="Fira Sans"/>
              <a:buNone/>
              <a:defRPr sz="1400">
                <a:solidFill>
                  <a:srgbClr val="666666"/>
                </a:solidFill>
                <a:latin typeface="Fira Sans"/>
                <a:ea typeface="Fira Sans"/>
                <a:cs typeface="Fira Sans"/>
                <a:sym typeface="Fira Sans"/>
              </a:defRPr>
            </a:lvl1pPr>
            <a:lvl2pPr lvl="1"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2pPr>
            <a:lvl3pPr lvl="2"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3pPr>
            <a:lvl4pPr lvl="3"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4pPr>
            <a:lvl5pPr lvl="4"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5pPr>
            <a:lvl6pPr lvl="5"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6pPr>
            <a:lvl7pPr lvl="6"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7pPr>
            <a:lvl8pPr lvl="7"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8pPr>
            <a:lvl9pPr lvl="8" algn="ctr">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2">
    <p:bg>
      <p:bgPr>
        <a:solidFill>
          <a:srgbClr val="D9D9D9"/>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713225" y="539500"/>
            <a:ext cx="7717500" cy="8133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86" name="Google Shape;86;p16"/>
          <p:cNvSpPr/>
          <p:nvPr/>
        </p:nvSpPr>
        <p:spPr>
          <a:xfrm rot="-9899955" flipH="1">
            <a:off x="6471570" y="-1231091"/>
            <a:ext cx="2660451" cy="260496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rot="3626457">
            <a:off x="393327" y="4569180"/>
            <a:ext cx="728212" cy="757821"/>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rot="10800000">
            <a:off x="-2127485" y="4397306"/>
            <a:ext cx="2782398" cy="1253971"/>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CUSTOM_3">
    <p:bg>
      <p:bgPr>
        <a:solidFill>
          <a:srgbClr val="D9D9D9"/>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926525" y="2347425"/>
            <a:ext cx="3233400" cy="953100"/>
          </a:xfrm>
          <a:prstGeom prst="rect">
            <a:avLst/>
          </a:prstGeom>
        </p:spPr>
        <p:txBody>
          <a:bodyPr spcFirstLastPara="1" wrap="square" lIns="91425" tIns="91425" rIns="91425" bIns="91425" anchor="t" anchorCtr="0">
            <a:normAutofit/>
          </a:bodyPr>
          <a:lstStyle>
            <a:lvl1pPr lvl="0" algn="r">
              <a:spcBef>
                <a:spcPts val="0"/>
              </a:spcBef>
              <a:spcAft>
                <a:spcPts val="0"/>
              </a:spcAft>
              <a:buClr>
                <a:srgbClr val="E2725A"/>
              </a:buClr>
              <a:buSzPts val="3000"/>
              <a:buFont typeface="Fredoka One"/>
              <a:buNone/>
              <a:defRPr sz="4000">
                <a:solidFill>
                  <a:srgbClr val="E2725A"/>
                </a:solidFill>
                <a:latin typeface="Fredoka One"/>
                <a:ea typeface="Fredoka One"/>
                <a:cs typeface="Fredoka One"/>
                <a:sym typeface="Fredoka One"/>
              </a:defRPr>
            </a:lvl1pPr>
            <a:lvl2pPr lvl="1"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lgn="r">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91" name="Google Shape;91;p17"/>
          <p:cNvSpPr txBox="1">
            <a:spLocks noGrp="1"/>
          </p:cNvSpPr>
          <p:nvPr>
            <p:ph type="title" idx="2" hasCustomPrompt="1"/>
          </p:nvPr>
        </p:nvSpPr>
        <p:spPr>
          <a:xfrm>
            <a:off x="926525" y="1625025"/>
            <a:ext cx="3233400" cy="722400"/>
          </a:xfrm>
          <a:prstGeom prst="rect">
            <a:avLst/>
          </a:prstGeom>
        </p:spPr>
        <p:txBody>
          <a:bodyPr spcFirstLastPara="1" wrap="square" lIns="91425" tIns="91425" rIns="91425" bIns="91425" anchor="t" anchorCtr="0">
            <a:normAutofit/>
          </a:bodyPr>
          <a:lstStyle>
            <a:lvl1pPr lvl="0" algn="r" rtl="0">
              <a:spcBef>
                <a:spcPts val="0"/>
              </a:spcBef>
              <a:spcAft>
                <a:spcPts val="0"/>
              </a:spcAft>
              <a:buClr>
                <a:srgbClr val="7BADAC"/>
              </a:buClr>
              <a:buSzPts val="3000"/>
              <a:buFont typeface="Fredoka One"/>
              <a:buNone/>
              <a:defRPr sz="4400">
                <a:solidFill>
                  <a:srgbClr val="666666"/>
                </a:solidFill>
                <a:latin typeface="Fredoka One"/>
                <a:ea typeface="Fredoka One"/>
                <a:cs typeface="Fredoka One"/>
                <a:sym typeface="Fredoka One"/>
              </a:defRPr>
            </a:lvl1pPr>
            <a:lvl2pPr lvl="1"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2pPr>
            <a:lvl3pPr lvl="2"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3pPr>
            <a:lvl4pPr lvl="3"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4pPr>
            <a:lvl5pPr lvl="4"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5pPr>
            <a:lvl6pPr lvl="5"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6pPr>
            <a:lvl7pPr lvl="6"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7pPr>
            <a:lvl8pPr lvl="7"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8pPr>
            <a:lvl9pPr lvl="8" algn="r"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2">
  <p:cSld name="CUSTOM_9">
    <p:bg>
      <p:bgPr>
        <a:solidFill>
          <a:srgbClr val="D9D9D9"/>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572000" y="1352500"/>
            <a:ext cx="3860100" cy="9240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94" name="Google Shape;94;p18"/>
          <p:cNvSpPr txBox="1">
            <a:spLocks noGrp="1"/>
          </p:cNvSpPr>
          <p:nvPr>
            <p:ph type="subTitle" idx="1"/>
          </p:nvPr>
        </p:nvSpPr>
        <p:spPr>
          <a:xfrm>
            <a:off x="4578021" y="2985725"/>
            <a:ext cx="3860100" cy="889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1400"/>
              <a:buFont typeface="Fira Sans"/>
              <a:buNone/>
              <a:defRPr sz="1400">
                <a:solidFill>
                  <a:srgbClr val="434343"/>
                </a:solidFill>
                <a:latin typeface="Fira Sans"/>
                <a:ea typeface="Fira Sans"/>
                <a:cs typeface="Fira Sans"/>
                <a:sym typeface="Fira Sans"/>
              </a:defRPr>
            </a:lvl1pPr>
            <a:lvl2pPr lvl="1">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2pPr>
            <a:lvl3pPr lvl="2">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3pPr>
            <a:lvl4pPr lvl="3">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4pPr>
            <a:lvl5pPr lvl="4">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5pPr>
            <a:lvl6pPr lvl="5">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6pPr>
            <a:lvl7pPr lvl="6">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7pPr>
            <a:lvl8pPr lvl="7">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8pPr>
            <a:lvl9pPr lvl="8">
              <a:lnSpc>
                <a:spcPct val="100000"/>
              </a:lnSpc>
              <a:spcBef>
                <a:spcPts val="0"/>
              </a:spcBef>
              <a:spcAft>
                <a:spcPts val="0"/>
              </a:spcAft>
              <a:buClr>
                <a:srgbClr val="434343"/>
              </a:buClr>
              <a:buSzPts val="1400"/>
              <a:buFont typeface="Fira Sans"/>
              <a:buNone/>
              <a:defRPr>
                <a:solidFill>
                  <a:srgbClr val="434343"/>
                </a:solidFill>
                <a:latin typeface="Fira Sans"/>
                <a:ea typeface="Fira Sans"/>
                <a:cs typeface="Fira Sans"/>
                <a:sym typeface="Fira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2">
  <p:cSld name="CUSTOM_14">
    <p:bg>
      <p:bgPr>
        <a:solidFill>
          <a:srgbClr val="D9D9D9"/>
        </a:solidFill>
        <a:effectLst/>
      </p:bgPr>
    </p:bg>
    <p:spTree>
      <p:nvGrpSpPr>
        <p:cNvPr id="1" name="Shape 95"/>
        <p:cNvGrpSpPr/>
        <p:nvPr/>
      </p:nvGrpSpPr>
      <p:grpSpPr>
        <a:xfrm>
          <a:off x="0" y="0"/>
          <a:ext cx="0" cy="0"/>
          <a:chOff x="0" y="0"/>
          <a:chExt cx="0" cy="0"/>
        </a:xfrm>
      </p:grpSpPr>
      <p:sp>
        <p:nvSpPr>
          <p:cNvPr id="96" name="Google Shape;96;p19"/>
          <p:cNvSpPr/>
          <p:nvPr/>
        </p:nvSpPr>
        <p:spPr>
          <a:xfrm rot="5400000">
            <a:off x="4769025" y="-3048125"/>
            <a:ext cx="3358411" cy="5826776"/>
          </a:xfrm>
          <a:custGeom>
            <a:avLst/>
            <a:gdLst/>
            <a:ahLst/>
            <a:cxnLst/>
            <a:rect l="l" t="t" r="r" b="b"/>
            <a:pathLst>
              <a:path w="34171" h="59286" extrusionOk="0">
                <a:moveTo>
                  <a:pt x="1330" y="1"/>
                </a:moveTo>
                <a:cubicBezTo>
                  <a:pt x="877" y="1"/>
                  <a:pt x="433" y="20"/>
                  <a:pt x="1" y="61"/>
                </a:cubicBezTo>
                <a:lnTo>
                  <a:pt x="1" y="59252"/>
                </a:lnTo>
                <a:cubicBezTo>
                  <a:pt x="348" y="59274"/>
                  <a:pt x="695" y="59286"/>
                  <a:pt x="1041" y="59286"/>
                </a:cubicBezTo>
                <a:cubicBezTo>
                  <a:pt x="3879" y="59286"/>
                  <a:pt x="6629" y="58512"/>
                  <a:pt x="8332" y="56799"/>
                </a:cubicBezTo>
                <a:cubicBezTo>
                  <a:pt x="12755" y="52387"/>
                  <a:pt x="9737" y="39127"/>
                  <a:pt x="18572" y="39127"/>
                </a:cubicBezTo>
                <a:cubicBezTo>
                  <a:pt x="27409" y="39127"/>
                  <a:pt x="32437" y="31228"/>
                  <a:pt x="33040" y="25743"/>
                </a:cubicBezTo>
                <a:cubicBezTo>
                  <a:pt x="34171" y="15439"/>
                  <a:pt x="14002" y="1"/>
                  <a:pt x="133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txBox="1">
            <a:spLocks noGrp="1"/>
          </p:cNvSpPr>
          <p:nvPr>
            <p:ph type="title" hasCustomPrompt="1"/>
          </p:nvPr>
        </p:nvSpPr>
        <p:spPr>
          <a:xfrm>
            <a:off x="713288" y="1106125"/>
            <a:ext cx="77175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9600">
                <a:solidFill>
                  <a:srgbClr val="E2725A"/>
                </a:solidFill>
                <a:latin typeface="Fredoka One"/>
                <a:ea typeface="Fredoka One"/>
                <a:cs typeface="Fredoka One"/>
                <a:sym typeface="Fredoka One"/>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8" name="Google Shape;98;p19"/>
          <p:cNvSpPr txBox="1">
            <a:spLocks noGrp="1"/>
          </p:cNvSpPr>
          <p:nvPr>
            <p:ph type="subTitle" idx="1"/>
          </p:nvPr>
        </p:nvSpPr>
        <p:spPr>
          <a:xfrm>
            <a:off x="713225" y="3068925"/>
            <a:ext cx="7717500" cy="1012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Font typeface="Fira Sans"/>
              <a:buNone/>
              <a:defRPr sz="1400">
                <a:latin typeface="Fira Sans"/>
                <a:ea typeface="Fira Sans"/>
                <a:cs typeface="Fira Sans"/>
                <a:sym typeface="Fira Sans"/>
              </a:defRPr>
            </a:lvl1pPr>
            <a:lvl2pPr lvl="1" rtl="0">
              <a:spcBef>
                <a:spcPts val="0"/>
              </a:spcBef>
              <a:spcAft>
                <a:spcPts val="0"/>
              </a:spcAft>
              <a:buSzPts val="1400"/>
              <a:buFont typeface="Fira Sans"/>
              <a:buNone/>
              <a:defRPr>
                <a:latin typeface="Fira Sans"/>
                <a:ea typeface="Fira Sans"/>
                <a:cs typeface="Fira Sans"/>
                <a:sym typeface="Fira Sans"/>
              </a:defRPr>
            </a:lvl2pPr>
            <a:lvl3pPr lvl="2" rtl="0">
              <a:spcBef>
                <a:spcPts val="0"/>
              </a:spcBef>
              <a:spcAft>
                <a:spcPts val="0"/>
              </a:spcAft>
              <a:buSzPts val="1400"/>
              <a:buFont typeface="Fira Sans"/>
              <a:buNone/>
              <a:defRPr>
                <a:latin typeface="Fira Sans"/>
                <a:ea typeface="Fira Sans"/>
                <a:cs typeface="Fira Sans"/>
                <a:sym typeface="Fira Sans"/>
              </a:defRPr>
            </a:lvl3pPr>
            <a:lvl4pPr lvl="3" rtl="0">
              <a:spcBef>
                <a:spcPts val="0"/>
              </a:spcBef>
              <a:spcAft>
                <a:spcPts val="0"/>
              </a:spcAft>
              <a:buSzPts val="1400"/>
              <a:buFont typeface="Fira Sans"/>
              <a:buNone/>
              <a:defRPr>
                <a:latin typeface="Fira Sans"/>
                <a:ea typeface="Fira Sans"/>
                <a:cs typeface="Fira Sans"/>
                <a:sym typeface="Fira Sans"/>
              </a:defRPr>
            </a:lvl4pPr>
            <a:lvl5pPr lvl="4" rtl="0">
              <a:spcBef>
                <a:spcPts val="0"/>
              </a:spcBef>
              <a:spcAft>
                <a:spcPts val="0"/>
              </a:spcAft>
              <a:buSzPts val="1400"/>
              <a:buFont typeface="Fira Sans"/>
              <a:buNone/>
              <a:defRPr>
                <a:latin typeface="Fira Sans"/>
                <a:ea typeface="Fira Sans"/>
                <a:cs typeface="Fira Sans"/>
                <a:sym typeface="Fira Sans"/>
              </a:defRPr>
            </a:lvl5pPr>
            <a:lvl6pPr lvl="5" rtl="0">
              <a:spcBef>
                <a:spcPts val="0"/>
              </a:spcBef>
              <a:spcAft>
                <a:spcPts val="0"/>
              </a:spcAft>
              <a:buSzPts val="1400"/>
              <a:buFont typeface="Fira Sans"/>
              <a:buNone/>
              <a:defRPr>
                <a:latin typeface="Fira Sans"/>
                <a:ea typeface="Fira Sans"/>
                <a:cs typeface="Fira Sans"/>
                <a:sym typeface="Fira Sans"/>
              </a:defRPr>
            </a:lvl6pPr>
            <a:lvl7pPr lvl="6" rtl="0">
              <a:spcBef>
                <a:spcPts val="0"/>
              </a:spcBef>
              <a:spcAft>
                <a:spcPts val="0"/>
              </a:spcAft>
              <a:buSzPts val="1400"/>
              <a:buFont typeface="Fira Sans"/>
              <a:buNone/>
              <a:defRPr>
                <a:latin typeface="Fira Sans"/>
                <a:ea typeface="Fira Sans"/>
                <a:cs typeface="Fira Sans"/>
                <a:sym typeface="Fira Sans"/>
              </a:defRPr>
            </a:lvl7pPr>
            <a:lvl8pPr lvl="7" rtl="0">
              <a:spcBef>
                <a:spcPts val="0"/>
              </a:spcBef>
              <a:spcAft>
                <a:spcPts val="0"/>
              </a:spcAft>
              <a:buSzPts val="1400"/>
              <a:buFont typeface="Fira Sans"/>
              <a:buNone/>
              <a:defRPr>
                <a:latin typeface="Fira Sans"/>
                <a:ea typeface="Fira Sans"/>
                <a:cs typeface="Fira Sans"/>
                <a:sym typeface="Fira Sans"/>
              </a:defRPr>
            </a:lvl8pPr>
            <a:lvl9pPr lvl="8" rtl="0">
              <a:spcBef>
                <a:spcPts val="0"/>
              </a:spcBef>
              <a:spcAft>
                <a:spcPts val="0"/>
              </a:spcAft>
              <a:buSzPts val="1400"/>
              <a:buFont typeface="Fira Sans"/>
              <a:buNone/>
              <a:defRPr>
                <a:latin typeface="Fira Sans"/>
                <a:ea typeface="Fira Sans"/>
                <a:cs typeface="Fira Sans"/>
                <a:sym typeface="Fira Sans"/>
              </a:defRPr>
            </a:lvl9pPr>
          </a:lstStyle>
          <a:p>
            <a:endParaRPr/>
          </a:p>
        </p:txBody>
      </p:sp>
      <p:sp>
        <p:nvSpPr>
          <p:cNvPr id="99" name="Google Shape;99;p19"/>
          <p:cNvSpPr/>
          <p:nvPr/>
        </p:nvSpPr>
        <p:spPr>
          <a:xfrm rot="-5400000">
            <a:off x="132171" y="3434745"/>
            <a:ext cx="1576584" cy="1840936"/>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p:nvPr/>
        </p:nvSpPr>
        <p:spPr>
          <a:xfrm rot="-6286903" flipH="1">
            <a:off x="-1251884" y="3011370"/>
            <a:ext cx="2782437" cy="1253989"/>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2">
  <p:cSld name="CUSTOM_16">
    <p:bg>
      <p:bgPr>
        <a:solidFill>
          <a:srgbClr val="D9D9D9"/>
        </a:solidFill>
        <a:effectLst/>
      </p:bgPr>
    </p:bg>
    <p:spTree>
      <p:nvGrpSpPr>
        <p:cNvPr id="1" name="Shape 101"/>
        <p:cNvGrpSpPr/>
        <p:nvPr/>
      </p:nvGrpSpPr>
      <p:grpSpPr>
        <a:xfrm>
          <a:off x="0" y="0"/>
          <a:ext cx="0" cy="0"/>
          <a:chOff x="0" y="0"/>
          <a:chExt cx="0" cy="0"/>
        </a:xfrm>
      </p:grpSpPr>
      <p:sp>
        <p:nvSpPr>
          <p:cNvPr id="102" name="Google Shape;102;p20"/>
          <p:cNvSpPr/>
          <p:nvPr/>
        </p:nvSpPr>
        <p:spPr>
          <a:xfrm rot="-5400000">
            <a:off x="5162675" y="980075"/>
            <a:ext cx="3358411" cy="5826776"/>
          </a:xfrm>
          <a:custGeom>
            <a:avLst/>
            <a:gdLst/>
            <a:ahLst/>
            <a:cxnLst/>
            <a:rect l="l" t="t" r="r" b="b"/>
            <a:pathLst>
              <a:path w="34171" h="59286" extrusionOk="0">
                <a:moveTo>
                  <a:pt x="1330" y="1"/>
                </a:moveTo>
                <a:cubicBezTo>
                  <a:pt x="877" y="1"/>
                  <a:pt x="433" y="20"/>
                  <a:pt x="1" y="61"/>
                </a:cubicBezTo>
                <a:lnTo>
                  <a:pt x="1" y="59252"/>
                </a:lnTo>
                <a:cubicBezTo>
                  <a:pt x="348" y="59274"/>
                  <a:pt x="695" y="59286"/>
                  <a:pt x="1041" y="59286"/>
                </a:cubicBezTo>
                <a:cubicBezTo>
                  <a:pt x="3879" y="59286"/>
                  <a:pt x="6629" y="58512"/>
                  <a:pt x="8332" y="56799"/>
                </a:cubicBezTo>
                <a:cubicBezTo>
                  <a:pt x="12755" y="52387"/>
                  <a:pt x="9737" y="39127"/>
                  <a:pt x="18572" y="39127"/>
                </a:cubicBezTo>
                <a:cubicBezTo>
                  <a:pt x="27409" y="39127"/>
                  <a:pt x="32437" y="31228"/>
                  <a:pt x="33040" y="25743"/>
                </a:cubicBezTo>
                <a:cubicBezTo>
                  <a:pt x="34171" y="15439"/>
                  <a:pt x="14002" y="1"/>
                  <a:pt x="133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p:nvPr/>
        </p:nvSpPr>
        <p:spPr>
          <a:xfrm rot="-9899955" flipH="1">
            <a:off x="6191745" y="-477491"/>
            <a:ext cx="2660451" cy="260496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0"/>
          <p:cNvSpPr txBox="1">
            <a:spLocks noGrp="1"/>
          </p:cNvSpPr>
          <p:nvPr>
            <p:ph type="title"/>
          </p:nvPr>
        </p:nvSpPr>
        <p:spPr>
          <a:xfrm>
            <a:off x="713225" y="539500"/>
            <a:ext cx="6529800" cy="4069200"/>
          </a:xfrm>
          <a:prstGeom prst="rect">
            <a:avLst/>
          </a:prstGeom>
        </p:spPr>
        <p:txBody>
          <a:bodyPr spcFirstLastPara="1" wrap="square" lIns="91425" tIns="91425" rIns="91425" bIns="91425" anchor="ctr" anchorCtr="0">
            <a:normAutofit/>
          </a:bodyPr>
          <a:lstStyle>
            <a:lvl1pPr lvl="0">
              <a:lnSpc>
                <a:spcPct val="80000"/>
              </a:lnSpc>
              <a:spcBef>
                <a:spcPts val="0"/>
              </a:spcBef>
              <a:spcAft>
                <a:spcPts val="0"/>
              </a:spcAft>
              <a:buSzPts val="7200"/>
              <a:buNone/>
              <a:defRPr sz="96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D9D9D9"/>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968850" y="2379450"/>
            <a:ext cx="3233400" cy="8418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4000">
                <a:solidFill>
                  <a:srgbClr val="E2725A"/>
                </a:solidFill>
                <a:latin typeface="Fredoka One"/>
                <a:ea typeface="Fredoka One"/>
                <a:cs typeface="Fredoka One"/>
                <a:sym typeface="Fredoka 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968850" y="1657050"/>
            <a:ext cx="3233400" cy="722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BADAC"/>
              </a:buClr>
              <a:buSzPts val="3000"/>
              <a:buFont typeface="Fredoka One"/>
              <a:buNone/>
              <a:defRPr sz="4400">
                <a:solidFill>
                  <a:srgbClr val="666666"/>
                </a:solidFill>
                <a:latin typeface="Fredoka One"/>
                <a:ea typeface="Fredoka One"/>
                <a:cs typeface="Fredoka One"/>
                <a:sym typeface="Fredoka One"/>
              </a:defRPr>
            </a:lvl1pPr>
            <a:lvl2pPr lvl="1"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2pPr>
            <a:lvl3pPr lvl="2"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3pPr>
            <a:lvl4pPr lvl="3"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4pPr>
            <a:lvl5pPr lvl="4"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5pPr>
            <a:lvl6pPr lvl="5"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6pPr>
            <a:lvl7pPr lvl="6"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7pPr>
            <a:lvl8pPr lvl="7"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8pPr>
            <a:lvl9pPr lvl="8" rtl="0">
              <a:spcBef>
                <a:spcPts val="0"/>
              </a:spcBef>
              <a:spcAft>
                <a:spcPts val="0"/>
              </a:spcAft>
              <a:buClr>
                <a:srgbClr val="7BADAC"/>
              </a:buClr>
              <a:buSzPts val="3000"/>
              <a:buFont typeface="Fredoka One"/>
              <a:buNone/>
              <a:defRPr sz="3000">
                <a:solidFill>
                  <a:srgbClr val="7BADAC"/>
                </a:solidFill>
                <a:latin typeface="Fredoka One"/>
                <a:ea typeface="Fredoka One"/>
                <a:cs typeface="Fredoka One"/>
                <a:sym typeface="Fredoka One"/>
              </a:defRPr>
            </a:lvl9pPr>
          </a:lstStyle>
          <a:p>
            <a:r>
              <a:t>xx%</a:t>
            </a:r>
          </a:p>
        </p:txBody>
      </p:sp>
      <p:sp>
        <p:nvSpPr>
          <p:cNvPr id="16" name="Google Shape;16;p3"/>
          <p:cNvSpPr/>
          <p:nvPr/>
        </p:nvSpPr>
        <p:spPr>
          <a:xfrm rot="5400000">
            <a:off x="7435240" y="-132176"/>
            <a:ext cx="1576584" cy="1840936"/>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3">
  <p:cSld name="CUSTOM_10">
    <p:bg>
      <p:bgPr>
        <a:solidFill>
          <a:srgbClr val="D9D9D9"/>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5325300" y="1328175"/>
            <a:ext cx="3105600" cy="1085700"/>
          </a:xfrm>
          <a:prstGeom prst="rect">
            <a:avLst/>
          </a:prstGeom>
        </p:spPr>
        <p:txBody>
          <a:bodyPr spcFirstLastPara="1" wrap="square" lIns="91425" tIns="91425" rIns="91425" bIns="91425" anchor="b"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107" name="Google Shape;107;p21"/>
          <p:cNvSpPr txBox="1">
            <a:spLocks noGrp="1"/>
          </p:cNvSpPr>
          <p:nvPr>
            <p:ph type="subTitle" idx="1"/>
          </p:nvPr>
        </p:nvSpPr>
        <p:spPr>
          <a:xfrm>
            <a:off x="5325175" y="2611725"/>
            <a:ext cx="3105600" cy="1012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Font typeface="Fira Sans"/>
              <a:buNone/>
              <a:defRPr sz="1400">
                <a:latin typeface="Fira Sans"/>
                <a:ea typeface="Fira Sans"/>
                <a:cs typeface="Fira Sans"/>
                <a:sym typeface="Fira Sans"/>
              </a:defRPr>
            </a:lvl1pPr>
            <a:lvl2pPr lvl="1" rtl="0">
              <a:spcBef>
                <a:spcPts val="0"/>
              </a:spcBef>
              <a:spcAft>
                <a:spcPts val="0"/>
              </a:spcAft>
              <a:buSzPts val="1400"/>
              <a:buFont typeface="Fira Sans"/>
              <a:buNone/>
              <a:defRPr>
                <a:latin typeface="Fira Sans"/>
                <a:ea typeface="Fira Sans"/>
                <a:cs typeface="Fira Sans"/>
                <a:sym typeface="Fira Sans"/>
              </a:defRPr>
            </a:lvl2pPr>
            <a:lvl3pPr lvl="2" rtl="0">
              <a:spcBef>
                <a:spcPts val="0"/>
              </a:spcBef>
              <a:spcAft>
                <a:spcPts val="0"/>
              </a:spcAft>
              <a:buSzPts val="1400"/>
              <a:buFont typeface="Fira Sans"/>
              <a:buNone/>
              <a:defRPr>
                <a:latin typeface="Fira Sans"/>
                <a:ea typeface="Fira Sans"/>
                <a:cs typeface="Fira Sans"/>
                <a:sym typeface="Fira Sans"/>
              </a:defRPr>
            </a:lvl3pPr>
            <a:lvl4pPr lvl="3" rtl="0">
              <a:spcBef>
                <a:spcPts val="0"/>
              </a:spcBef>
              <a:spcAft>
                <a:spcPts val="0"/>
              </a:spcAft>
              <a:buSzPts val="1400"/>
              <a:buFont typeface="Fira Sans"/>
              <a:buNone/>
              <a:defRPr>
                <a:latin typeface="Fira Sans"/>
                <a:ea typeface="Fira Sans"/>
                <a:cs typeface="Fira Sans"/>
                <a:sym typeface="Fira Sans"/>
              </a:defRPr>
            </a:lvl4pPr>
            <a:lvl5pPr lvl="4" rtl="0">
              <a:spcBef>
                <a:spcPts val="0"/>
              </a:spcBef>
              <a:spcAft>
                <a:spcPts val="0"/>
              </a:spcAft>
              <a:buSzPts val="1400"/>
              <a:buFont typeface="Fira Sans"/>
              <a:buNone/>
              <a:defRPr>
                <a:latin typeface="Fira Sans"/>
                <a:ea typeface="Fira Sans"/>
                <a:cs typeface="Fira Sans"/>
                <a:sym typeface="Fira Sans"/>
              </a:defRPr>
            </a:lvl5pPr>
            <a:lvl6pPr lvl="5" rtl="0">
              <a:spcBef>
                <a:spcPts val="0"/>
              </a:spcBef>
              <a:spcAft>
                <a:spcPts val="0"/>
              </a:spcAft>
              <a:buSzPts val="1400"/>
              <a:buFont typeface="Fira Sans"/>
              <a:buNone/>
              <a:defRPr>
                <a:latin typeface="Fira Sans"/>
                <a:ea typeface="Fira Sans"/>
                <a:cs typeface="Fira Sans"/>
                <a:sym typeface="Fira Sans"/>
              </a:defRPr>
            </a:lvl6pPr>
            <a:lvl7pPr lvl="6" rtl="0">
              <a:spcBef>
                <a:spcPts val="0"/>
              </a:spcBef>
              <a:spcAft>
                <a:spcPts val="0"/>
              </a:spcAft>
              <a:buSzPts val="1400"/>
              <a:buFont typeface="Fira Sans"/>
              <a:buNone/>
              <a:defRPr>
                <a:latin typeface="Fira Sans"/>
                <a:ea typeface="Fira Sans"/>
                <a:cs typeface="Fira Sans"/>
                <a:sym typeface="Fira Sans"/>
              </a:defRPr>
            </a:lvl7pPr>
            <a:lvl8pPr lvl="7" rtl="0">
              <a:spcBef>
                <a:spcPts val="0"/>
              </a:spcBef>
              <a:spcAft>
                <a:spcPts val="0"/>
              </a:spcAft>
              <a:buSzPts val="1400"/>
              <a:buFont typeface="Fira Sans"/>
              <a:buNone/>
              <a:defRPr>
                <a:latin typeface="Fira Sans"/>
                <a:ea typeface="Fira Sans"/>
                <a:cs typeface="Fira Sans"/>
                <a:sym typeface="Fira Sans"/>
              </a:defRPr>
            </a:lvl8pPr>
            <a:lvl9pPr lvl="8" rtl="0">
              <a:spcBef>
                <a:spcPts val="0"/>
              </a:spcBef>
              <a:spcAft>
                <a:spcPts val="0"/>
              </a:spcAft>
              <a:buSzPts val="1400"/>
              <a:buFont typeface="Fira Sans"/>
              <a:buNone/>
              <a:defRPr>
                <a:latin typeface="Fira Sans"/>
                <a:ea typeface="Fira Sans"/>
                <a:cs typeface="Fira Sans"/>
                <a:sym typeface="Fira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rgbClr val="D9D9D9"/>
        </a:soli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713225" y="539500"/>
            <a:ext cx="7717500" cy="8133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110" name="Google Shape;110;p22"/>
          <p:cNvSpPr txBox="1">
            <a:spLocks noGrp="1"/>
          </p:cNvSpPr>
          <p:nvPr>
            <p:ph type="subTitle" idx="1"/>
          </p:nvPr>
        </p:nvSpPr>
        <p:spPr>
          <a:xfrm>
            <a:off x="1748922" y="1768375"/>
            <a:ext cx="2934600" cy="700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11" name="Google Shape;111;p22"/>
          <p:cNvSpPr txBox="1">
            <a:spLocks noGrp="1"/>
          </p:cNvSpPr>
          <p:nvPr>
            <p:ph type="title" idx="2" hasCustomPrompt="1"/>
          </p:nvPr>
        </p:nvSpPr>
        <p:spPr>
          <a:xfrm>
            <a:off x="5035176" y="1502075"/>
            <a:ext cx="1224600" cy="1071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2100"/>
              <a:buFont typeface="Fredoka One"/>
              <a:buNone/>
              <a:defRPr sz="3000">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12" name="Google Shape;112;p22"/>
          <p:cNvSpPr txBox="1">
            <a:spLocks noGrp="1"/>
          </p:cNvSpPr>
          <p:nvPr>
            <p:ph type="subTitle" idx="3"/>
          </p:nvPr>
        </p:nvSpPr>
        <p:spPr>
          <a:xfrm>
            <a:off x="4612897" y="3396263"/>
            <a:ext cx="2934600" cy="7005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13" name="Google Shape;113;p22"/>
          <p:cNvSpPr txBox="1">
            <a:spLocks noGrp="1"/>
          </p:cNvSpPr>
          <p:nvPr>
            <p:ph type="title" idx="4" hasCustomPrompt="1"/>
          </p:nvPr>
        </p:nvSpPr>
        <p:spPr>
          <a:xfrm>
            <a:off x="3166176" y="3210725"/>
            <a:ext cx="1224600" cy="1071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2100"/>
              <a:buFont typeface="Fredoka One"/>
              <a:buNone/>
              <a:defRPr sz="3000">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14" name="Google Shape;114;p22"/>
          <p:cNvSpPr/>
          <p:nvPr/>
        </p:nvSpPr>
        <p:spPr>
          <a:xfrm rot="-4499955" flipH="1">
            <a:off x="-1024825" y="3728578"/>
            <a:ext cx="2660451" cy="260496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2"/>
          <p:cNvSpPr/>
          <p:nvPr/>
        </p:nvSpPr>
        <p:spPr>
          <a:xfrm rot="-5400000">
            <a:off x="-1233700" y="2040818"/>
            <a:ext cx="2782398" cy="1253971"/>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p:nvPr/>
        </p:nvSpPr>
        <p:spPr>
          <a:xfrm rot="-4500165">
            <a:off x="7366154" y="-583244"/>
            <a:ext cx="3083914" cy="3209308"/>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rot="-5400000">
            <a:off x="6843350" y="2193050"/>
            <a:ext cx="4601301" cy="952798"/>
          </a:xfrm>
          <a:custGeom>
            <a:avLst/>
            <a:gdLst/>
            <a:ahLst/>
            <a:cxnLst/>
            <a:rect l="l" t="t" r="r" b="b"/>
            <a:pathLst>
              <a:path w="38832" h="8041" extrusionOk="0">
                <a:moveTo>
                  <a:pt x="9520" y="1"/>
                </a:moveTo>
                <a:cubicBezTo>
                  <a:pt x="5970" y="1"/>
                  <a:pt x="3719" y="1714"/>
                  <a:pt x="2378" y="3333"/>
                </a:cubicBezTo>
                <a:cubicBezTo>
                  <a:pt x="579" y="5502"/>
                  <a:pt x="12" y="7978"/>
                  <a:pt x="0" y="8003"/>
                </a:cubicBezTo>
                <a:lnTo>
                  <a:pt x="160" y="8040"/>
                </a:lnTo>
                <a:cubicBezTo>
                  <a:pt x="160" y="8016"/>
                  <a:pt x="727" y="5563"/>
                  <a:pt x="2502" y="3431"/>
                </a:cubicBezTo>
                <a:cubicBezTo>
                  <a:pt x="3821" y="1845"/>
                  <a:pt x="6033" y="163"/>
                  <a:pt x="9518" y="163"/>
                </a:cubicBezTo>
                <a:cubicBezTo>
                  <a:pt x="10364" y="163"/>
                  <a:pt x="11285" y="262"/>
                  <a:pt x="12286" y="486"/>
                </a:cubicBezTo>
                <a:cubicBezTo>
                  <a:pt x="15158" y="1115"/>
                  <a:pt x="17586" y="1928"/>
                  <a:pt x="19952" y="2717"/>
                </a:cubicBezTo>
                <a:cubicBezTo>
                  <a:pt x="23773" y="3987"/>
                  <a:pt x="27250" y="5149"/>
                  <a:pt x="31556" y="5149"/>
                </a:cubicBezTo>
                <a:cubicBezTo>
                  <a:pt x="33722" y="5149"/>
                  <a:pt x="36097" y="4855"/>
                  <a:pt x="38831" y="4133"/>
                </a:cubicBezTo>
                <a:lnTo>
                  <a:pt x="38795" y="3974"/>
                </a:lnTo>
                <a:cubicBezTo>
                  <a:pt x="36069" y="4693"/>
                  <a:pt x="33700" y="4987"/>
                  <a:pt x="31538" y="4987"/>
                </a:cubicBezTo>
                <a:cubicBezTo>
                  <a:pt x="27261" y="4987"/>
                  <a:pt x="23800" y="3837"/>
                  <a:pt x="20001" y="2569"/>
                </a:cubicBezTo>
                <a:cubicBezTo>
                  <a:pt x="17635" y="1780"/>
                  <a:pt x="15195" y="967"/>
                  <a:pt x="12324" y="326"/>
                </a:cubicBezTo>
                <a:cubicBezTo>
                  <a:pt x="11310" y="100"/>
                  <a:pt x="10377" y="1"/>
                  <a:pt x="9520"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2">
  <p:cSld name="CUSTOM_7">
    <p:bg>
      <p:bgPr>
        <a:solidFill>
          <a:srgbClr val="D9D9D9"/>
        </a:solidFill>
        <a:effectLst/>
      </p:bgPr>
    </p:bg>
    <p:spTree>
      <p:nvGrpSpPr>
        <p:cNvPr id="1" name="Shape 118"/>
        <p:cNvGrpSpPr/>
        <p:nvPr/>
      </p:nvGrpSpPr>
      <p:grpSpPr>
        <a:xfrm>
          <a:off x="0" y="0"/>
          <a:ext cx="0" cy="0"/>
          <a:chOff x="0" y="0"/>
          <a:chExt cx="0" cy="0"/>
        </a:xfrm>
      </p:grpSpPr>
      <p:sp>
        <p:nvSpPr>
          <p:cNvPr id="119" name="Google Shape;119;p23"/>
          <p:cNvSpPr txBox="1">
            <a:spLocks noGrp="1"/>
          </p:cNvSpPr>
          <p:nvPr>
            <p:ph type="subTitle" idx="1"/>
          </p:nvPr>
        </p:nvSpPr>
        <p:spPr>
          <a:xfrm>
            <a:off x="5348438" y="915250"/>
            <a:ext cx="1995600" cy="7005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20" name="Google Shape;120;p23"/>
          <p:cNvSpPr txBox="1">
            <a:spLocks noGrp="1"/>
          </p:cNvSpPr>
          <p:nvPr>
            <p:ph type="title" hasCustomPrompt="1"/>
          </p:nvPr>
        </p:nvSpPr>
        <p:spPr>
          <a:xfrm>
            <a:off x="2104758" y="758650"/>
            <a:ext cx="2862600" cy="10137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rgbClr val="000000"/>
              </a:buClr>
              <a:buSzPts val="2100"/>
              <a:buFont typeface="Fredoka One"/>
              <a:buNone/>
              <a:defRPr sz="3000" b="1">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21" name="Google Shape;121;p23"/>
          <p:cNvSpPr txBox="1">
            <a:spLocks noGrp="1"/>
          </p:cNvSpPr>
          <p:nvPr>
            <p:ph type="subTitle" idx="2"/>
          </p:nvPr>
        </p:nvSpPr>
        <p:spPr>
          <a:xfrm>
            <a:off x="1876147" y="2299838"/>
            <a:ext cx="1995600" cy="700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22" name="Google Shape;122;p23"/>
          <p:cNvSpPr txBox="1">
            <a:spLocks noGrp="1"/>
          </p:cNvSpPr>
          <p:nvPr>
            <p:ph type="title" idx="3" hasCustomPrompt="1"/>
          </p:nvPr>
        </p:nvSpPr>
        <p:spPr>
          <a:xfrm>
            <a:off x="4176662" y="2143225"/>
            <a:ext cx="2862600" cy="10137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000000"/>
              </a:buClr>
              <a:buSzPts val="2100"/>
              <a:buFont typeface="Fredoka One"/>
              <a:buNone/>
              <a:defRPr sz="3000">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23" name="Google Shape;123;p23"/>
          <p:cNvSpPr txBox="1">
            <a:spLocks noGrp="1"/>
          </p:cNvSpPr>
          <p:nvPr>
            <p:ph type="subTitle" idx="4"/>
          </p:nvPr>
        </p:nvSpPr>
        <p:spPr>
          <a:xfrm>
            <a:off x="5348459" y="3527775"/>
            <a:ext cx="1995600" cy="7005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24" name="Google Shape;124;p23"/>
          <p:cNvSpPr txBox="1">
            <a:spLocks noGrp="1"/>
          </p:cNvSpPr>
          <p:nvPr>
            <p:ph type="title" idx="5" hasCustomPrompt="1"/>
          </p:nvPr>
        </p:nvSpPr>
        <p:spPr>
          <a:xfrm>
            <a:off x="2104750" y="3371149"/>
            <a:ext cx="2862600" cy="10137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rgbClr val="000000"/>
              </a:buClr>
              <a:buSzPts val="2100"/>
              <a:buFont typeface="Fredoka One"/>
              <a:buNone/>
              <a:defRPr sz="3000">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25" name="Google Shape;125;p23"/>
          <p:cNvSpPr/>
          <p:nvPr/>
        </p:nvSpPr>
        <p:spPr>
          <a:xfrm rot="10800000">
            <a:off x="7693230" y="2902936"/>
            <a:ext cx="1475074" cy="2240554"/>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rot="-10221727">
            <a:off x="366216" y="3145389"/>
            <a:ext cx="870260" cy="90579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rot="10682709">
            <a:off x="-1167394" y="1210584"/>
            <a:ext cx="2232772" cy="232370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3">
  <p:cSld name="CUSTOM_7_1">
    <p:bg>
      <p:bgPr>
        <a:solidFill>
          <a:srgbClr val="D9D9D9"/>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subTitle" idx="1"/>
          </p:nvPr>
        </p:nvSpPr>
        <p:spPr>
          <a:xfrm>
            <a:off x="2064482" y="1642650"/>
            <a:ext cx="1847400" cy="700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30" name="Google Shape;130;p24"/>
          <p:cNvSpPr txBox="1">
            <a:spLocks noGrp="1"/>
          </p:cNvSpPr>
          <p:nvPr>
            <p:ph type="title" hasCustomPrompt="1"/>
          </p:nvPr>
        </p:nvSpPr>
        <p:spPr>
          <a:xfrm>
            <a:off x="1553794" y="872775"/>
            <a:ext cx="2859300" cy="1013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2100"/>
              <a:buFont typeface="Fredoka One"/>
              <a:buNone/>
              <a:defRPr sz="3000">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31" name="Google Shape;131;p24"/>
          <p:cNvSpPr/>
          <p:nvPr/>
        </p:nvSpPr>
        <p:spPr>
          <a:xfrm rot="-5400000" flipH="1">
            <a:off x="314080" y="-382739"/>
            <a:ext cx="1475074" cy="2240554"/>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p:nvPr/>
        </p:nvSpPr>
        <p:spPr>
          <a:xfrm rot="-10221727">
            <a:off x="7586066" y="4432439"/>
            <a:ext cx="870260" cy="90579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rot="10682709">
            <a:off x="8027619" y="1592734"/>
            <a:ext cx="2232772" cy="232370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txBox="1">
            <a:spLocks noGrp="1"/>
          </p:cNvSpPr>
          <p:nvPr>
            <p:ph type="subTitle" idx="2"/>
          </p:nvPr>
        </p:nvSpPr>
        <p:spPr>
          <a:xfrm>
            <a:off x="5256239" y="1642650"/>
            <a:ext cx="1847400" cy="700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35" name="Google Shape;135;p24"/>
          <p:cNvSpPr txBox="1">
            <a:spLocks noGrp="1"/>
          </p:cNvSpPr>
          <p:nvPr>
            <p:ph type="title" idx="3" hasCustomPrompt="1"/>
          </p:nvPr>
        </p:nvSpPr>
        <p:spPr>
          <a:xfrm>
            <a:off x="4745552" y="872775"/>
            <a:ext cx="2859300" cy="1013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2100"/>
              <a:buFont typeface="Fredoka One"/>
              <a:buNone/>
              <a:defRPr sz="3000">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36" name="Google Shape;136;p24"/>
          <p:cNvSpPr txBox="1">
            <a:spLocks noGrp="1"/>
          </p:cNvSpPr>
          <p:nvPr>
            <p:ph type="subTitle" idx="4"/>
          </p:nvPr>
        </p:nvSpPr>
        <p:spPr>
          <a:xfrm>
            <a:off x="2055013" y="3605200"/>
            <a:ext cx="1847400" cy="700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37" name="Google Shape;137;p24"/>
          <p:cNvSpPr txBox="1">
            <a:spLocks noGrp="1"/>
          </p:cNvSpPr>
          <p:nvPr>
            <p:ph type="title" idx="5" hasCustomPrompt="1"/>
          </p:nvPr>
        </p:nvSpPr>
        <p:spPr>
          <a:xfrm>
            <a:off x="1539138" y="2835325"/>
            <a:ext cx="2859300" cy="1013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2100"/>
              <a:buFont typeface="Fredoka One"/>
              <a:buNone/>
              <a:defRPr sz="3000">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38" name="Google Shape;138;p24"/>
          <p:cNvSpPr txBox="1">
            <a:spLocks noGrp="1"/>
          </p:cNvSpPr>
          <p:nvPr>
            <p:ph type="subTitle" idx="6"/>
          </p:nvPr>
        </p:nvSpPr>
        <p:spPr>
          <a:xfrm>
            <a:off x="5246769" y="3605200"/>
            <a:ext cx="1847400" cy="700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E2725A"/>
              </a:buClr>
              <a:buSzPts val="2100"/>
              <a:buFont typeface="Fredoka One"/>
              <a:buNone/>
              <a:defRPr sz="1400">
                <a:solidFill>
                  <a:srgbClr val="666666"/>
                </a:solidFill>
                <a:latin typeface="Fira Sans"/>
                <a:ea typeface="Fira Sans"/>
                <a:cs typeface="Fira Sans"/>
                <a:sym typeface="Fira Sans"/>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39" name="Google Shape;139;p24"/>
          <p:cNvSpPr txBox="1">
            <a:spLocks noGrp="1"/>
          </p:cNvSpPr>
          <p:nvPr>
            <p:ph type="title" idx="7" hasCustomPrompt="1"/>
          </p:nvPr>
        </p:nvSpPr>
        <p:spPr>
          <a:xfrm>
            <a:off x="4730896" y="2835325"/>
            <a:ext cx="2859300" cy="1013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000000"/>
              </a:buClr>
              <a:buSzPts val="2100"/>
              <a:buFont typeface="Fredoka One"/>
              <a:buNone/>
              <a:defRPr sz="3000">
                <a:latin typeface="Fredoka One"/>
                <a:ea typeface="Fredoka One"/>
                <a:cs typeface="Fredoka One"/>
                <a:sym typeface="Fredoka One"/>
              </a:defRPr>
            </a:lvl1pPr>
            <a:lvl2pPr lvl="1"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2100"/>
              <a:buFont typeface="Fredoka One"/>
              <a:buNone/>
              <a:defRPr sz="2100">
                <a:solidFill>
                  <a:srgbClr val="000000"/>
                </a:solidFill>
                <a:latin typeface="Fredoka One"/>
                <a:ea typeface="Fredoka One"/>
                <a:cs typeface="Fredoka One"/>
                <a:sym typeface="Fredoka One"/>
              </a:defRPr>
            </a:lvl9pPr>
          </a:lstStyle>
          <a:p>
            <a:r>
              <a:t>xx%</a:t>
            </a:r>
          </a:p>
        </p:txBody>
      </p:sp>
      <p:sp>
        <p:nvSpPr>
          <p:cNvPr id="140" name="Google Shape;140;p24"/>
          <p:cNvSpPr/>
          <p:nvPr/>
        </p:nvSpPr>
        <p:spPr>
          <a:xfrm rot="-7894911">
            <a:off x="-1272953" y="3551938"/>
            <a:ext cx="2782430" cy="1253986"/>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5">
    <p:bg>
      <p:bgPr>
        <a:solidFill>
          <a:srgbClr val="D9D9D9"/>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713225" y="539500"/>
            <a:ext cx="7717500" cy="9402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143" name="Google Shape;143;p25"/>
          <p:cNvSpPr txBox="1">
            <a:spLocks noGrp="1"/>
          </p:cNvSpPr>
          <p:nvPr>
            <p:ph type="subTitle" idx="1"/>
          </p:nvPr>
        </p:nvSpPr>
        <p:spPr>
          <a:xfrm>
            <a:off x="713550" y="3344021"/>
            <a:ext cx="23106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44" name="Google Shape;144;p25"/>
          <p:cNvSpPr txBox="1">
            <a:spLocks noGrp="1"/>
          </p:cNvSpPr>
          <p:nvPr>
            <p:ph type="subTitle" idx="2"/>
          </p:nvPr>
        </p:nvSpPr>
        <p:spPr>
          <a:xfrm>
            <a:off x="713225" y="3829400"/>
            <a:ext cx="23106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45" name="Google Shape;145;p25"/>
          <p:cNvSpPr txBox="1">
            <a:spLocks noGrp="1"/>
          </p:cNvSpPr>
          <p:nvPr>
            <p:ph type="subTitle" idx="3"/>
          </p:nvPr>
        </p:nvSpPr>
        <p:spPr>
          <a:xfrm>
            <a:off x="3416853" y="3344021"/>
            <a:ext cx="23106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46" name="Google Shape;146;p25"/>
          <p:cNvSpPr txBox="1">
            <a:spLocks noGrp="1"/>
          </p:cNvSpPr>
          <p:nvPr>
            <p:ph type="subTitle" idx="4"/>
          </p:nvPr>
        </p:nvSpPr>
        <p:spPr>
          <a:xfrm>
            <a:off x="3416527" y="3829400"/>
            <a:ext cx="23106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47" name="Google Shape;147;p25"/>
          <p:cNvSpPr txBox="1">
            <a:spLocks noGrp="1"/>
          </p:cNvSpPr>
          <p:nvPr>
            <p:ph type="subTitle" idx="5"/>
          </p:nvPr>
        </p:nvSpPr>
        <p:spPr>
          <a:xfrm>
            <a:off x="6120478" y="3344021"/>
            <a:ext cx="23106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48" name="Google Shape;148;p25"/>
          <p:cNvSpPr txBox="1">
            <a:spLocks noGrp="1"/>
          </p:cNvSpPr>
          <p:nvPr>
            <p:ph type="subTitle" idx="6"/>
          </p:nvPr>
        </p:nvSpPr>
        <p:spPr>
          <a:xfrm>
            <a:off x="6120151" y="3829400"/>
            <a:ext cx="23106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49" name="Google Shape;149;p25"/>
          <p:cNvSpPr/>
          <p:nvPr/>
        </p:nvSpPr>
        <p:spPr>
          <a:xfrm rot="4731598">
            <a:off x="8619585" y="334080"/>
            <a:ext cx="1762994" cy="183467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rot="7375252">
            <a:off x="-1164370" y="2892907"/>
            <a:ext cx="1762932" cy="1834614"/>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4">
    <p:bg>
      <p:bgPr>
        <a:solidFill>
          <a:srgbClr val="D9D9D9"/>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713225" y="539500"/>
            <a:ext cx="7717500" cy="7851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153" name="Google Shape;153;p26"/>
          <p:cNvSpPr txBox="1">
            <a:spLocks noGrp="1"/>
          </p:cNvSpPr>
          <p:nvPr>
            <p:ph type="subTitle" idx="1"/>
          </p:nvPr>
        </p:nvSpPr>
        <p:spPr>
          <a:xfrm>
            <a:off x="1040960" y="3191623"/>
            <a:ext cx="20688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54" name="Google Shape;154;p26"/>
          <p:cNvSpPr txBox="1">
            <a:spLocks noGrp="1"/>
          </p:cNvSpPr>
          <p:nvPr>
            <p:ph type="subTitle" idx="2"/>
          </p:nvPr>
        </p:nvSpPr>
        <p:spPr>
          <a:xfrm>
            <a:off x="1040669" y="3677001"/>
            <a:ext cx="20688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55" name="Google Shape;155;p26"/>
          <p:cNvSpPr txBox="1">
            <a:spLocks noGrp="1"/>
          </p:cNvSpPr>
          <p:nvPr>
            <p:ph type="subTitle" idx="3"/>
          </p:nvPr>
        </p:nvSpPr>
        <p:spPr>
          <a:xfrm>
            <a:off x="3537655" y="3191623"/>
            <a:ext cx="20688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56" name="Google Shape;156;p26"/>
          <p:cNvSpPr txBox="1">
            <a:spLocks noGrp="1"/>
          </p:cNvSpPr>
          <p:nvPr>
            <p:ph type="subTitle" idx="4"/>
          </p:nvPr>
        </p:nvSpPr>
        <p:spPr>
          <a:xfrm>
            <a:off x="3537363" y="3677001"/>
            <a:ext cx="20688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57" name="Google Shape;157;p26"/>
          <p:cNvSpPr txBox="1">
            <a:spLocks noGrp="1"/>
          </p:cNvSpPr>
          <p:nvPr>
            <p:ph type="subTitle" idx="5"/>
          </p:nvPr>
        </p:nvSpPr>
        <p:spPr>
          <a:xfrm>
            <a:off x="6034638" y="3191623"/>
            <a:ext cx="20688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58" name="Google Shape;158;p26"/>
          <p:cNvSpPr txBox="1">
            <a:spLocks noGrp="1"/>
          </p:cNvSpPr>
          <p:nvPr>
            <p:ph type="subTitle" idx="6"/>
          </p:nvPr>
        </p:nvSpPr>
        <p:spPr>
          <a:xfrm>
            <a:off x="6034345" y="3677001"/>
            <a:ext cx="20688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59" name="Google Shape;159;p26"/>
          <p:cNvSpPr txBox="1">
            <a:spLocks noGrp="1"/>
          </p:cNvSpPr>
          <p:nvPr>
            <p:ph type="subTitle" idx="7"/>
          </p:nvPr>
        </p:nvSpPr>
        <p:spPr>
          <a:xfrm>
            <a:off x="1040803" y="1742750"/>
            <a:ext cx="20688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60" name="Google Shape;160;p26"/>
          <p:cNvSpPr txBox="1">
            <a:spLocks noGrp="1"/>
          </p:cNvSpPr>
          <p:nvPr>
            <p:ph type="subTitle" idx="8"/>
          </p:nvPr>
        </p:nvSpPr>
        <p:spPr>
          <a:xfrm>
            <a:off x="1040513" y="2228128"/>
            <a:ext cx="20688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61" name="Google Shape;161;p26"/>
          <p:cNvSpPr txBox="1">
            <a:spLocks noGrp="1"/>
          </p:cNvSpPr>
          <p:nvPr>
            <p:ph type="subTitle" idx="9"/>
          </p:nvPr>
        </p:nvSpPr>
        <p:spPr>
          <a:xfrm>
            <a:off x="3537498" y="1742750"/>
            <a:ext cx="20688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62" name="Google Shape;162;p26"/>
          <p:cNvSpPr txBox="1">
            <a:spLocks noGrp="1"/>
          </p:cNvSpPr>
          <p:nvPr>
            <p:ph type="subTitle" idx="13"/>
          </p:nvPr>
        </p:nvSpPr>
        <p:spPr>
          <a:xfrm>
            <a:off x="3537206" y="2228128"/>
            <a:ext cx="20688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63" name="Google Shape;163;p26"/>
          <p:cNvSpPr txBox="1">
            <a:spLocks noGrp="1"/>
          </p:cNvSpPr>
          <p:nvPr>
            <p:ph type="subTitle" idx="14"/>
          </p:nvPr>
        </p:nvSpPr>
        <p:spPr>
          <a:xfrm>
            <a:off x="6034481" y="1742750"/>
            <a:ext cx="2068800" cy="7005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1800"/>
              <a:buFont typeface="Fredoka One"/>
              <a:buNone/>
              <a:defRPr sz="1800">
                <a:solidFill>
                  <a:srgbClr val="E2725A"/>
                </a:solidFill>
                <a:latin typeface="Fredoka One"/>
                <a:ea typeface="Fredoka One"/>
                <a:cs typeface="Fredoka One"/>
                <a:sym typeface="Fredoka One"/>
              </a:defRPr>
            </a:lvl9pPr>
          </a:lstStyle>
          <a:p>
            <a:endParaRPr/>
          </a:p>
        </p:txBody>
      </p:sp>
      <p:sp>
        <p:nvSpPr>
          <p:cNvPr id="164" name="Google Shape;164;p26"/>
          <p:cNvSpPr txBox="1">
            <a:spLocks noGrp="1"/>
          </p:cNvSpPr>
          <p:nvPr>
            <p:ph type="subTitle" idx="15"/>
          </p:nvPr>
        </p:nvSpPr>
        <p:spPr>
          <a:xfrm>
            <a:off x="6034188" y="2228128"/>
            <a:ext cx="2068800" cy="678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65" name="Google Shape;165;p26"/>
          <p:cNvSpPr/>
          <p:nvPr/>
        </p:nvSpPr>
        <p:spPr>
          <a:xfrm rot="-5386889" flipH="1">
            <a:off x="7812265" y="-971508"/>
            <a:ext cx="2660504" cy="2605019"/>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rot="4513097" flipH="1">
            <a:off x="7607442" y="694195"/>
            <a:ext cx="2782437" cy="1253989"/>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rot="10594038">
            <a:off x="-374519" y="4223480"/>
            <a:ext cx="1203722" cy="125281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2">
  <p:cSld name="CUSTOM_15">
    <p:bg>
      <p:bgPr>
        <a:solidFill>
          <a:srgbClr val="D9D9D9"/>
        </a:solid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713225" y="2708125"/>
            <a:ext cx="5105700" cy="117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0" name="Google Shape;170;p27"/>
          <p:cNvSpPr txBox="1">
            <a:spLocks noGrp="1"/>
          </p:cNvSpPr>
          <p:nvPr>
            <p:ph type="subTitle" idx="1"/>
          </p:nvPr>
        </p:nvSpPr>
        <p:spPr>
          <a:xfrm>
            <a:off x="713225" y="1878625"/>
            <a:ext cx="5105700" cy="66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CF1EB"/>
              </a:buClr>
              <a:buSzPts val="1400"/>
              <a:buFont typeface="Fira Sans"/>
              <a:buNone/>
              <a:defRPr sz="1400">
                <a:solidFill>
                  <a:srgbClr val="666666"/>
                </a:solidFill>
                <a:latin typeface="Fira Sans"/>
                <a:ea typeface="Fira Sans"/>
                <a:cs typeface="Fira Sans"/>
                <a:sym typeface="Fira Sans"/>
              </a:defRPr>
            </a:lvl1pPr>
            <a:lvl2pPr lvl="1"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2pPr>
            <a:lvl3pPr lvl="2"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3pPr>
            <a:lvl4pPr lvl="3"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4pPr>
            <a:lvl5pPr lvl="4"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5pPr>
            <a:lvl6pPr lvl="5"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6pPr>
            <a:lvl7pPr lvl="6"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7pPr>
            <a:lvl8pPr lvl="7"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8pPr>
            <a:lvl9pPr lvl="8"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9pPr>
          </a:lstStyle>
          <a:p>
            <a:endParaRPr/>
          </a:p>
        </p:txBody>
      </p:sp>
      <p:sp>
        <p:nvSpPr>
          <p:cNvPr id="171" name="Google Shape;171;p27"/>
          <p:cNvSpPr/>
          <p:nvPr/>
        </p:nvSpPr>
        <p:spPr>
          <a:xfrm rot="-10221727">
            <a:off x="7863141" y="4543964"/>
            <a:ext cx="870260" cy="90579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rot="10682709">
            <a:off x="6329531" y="2609159"/>
            <a:ext cx="2232772" cy="232370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rot="10383802" flipH="1">
            <a:off x="3998520" y="-839232"/>
            <a:ext cx="2660542" cy="2605056"/>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rot="-202496" flipH="1">
            <a:off x="4937992" y="-220451"/>
            <a:ext cx="2782412" cy="1253978"/>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rot="-5400000">
            <a:off x="382730" y="3285686"/>
            <a:ext cx="1475074" cy="2240554"/>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USTOM_8">
    <p:bg>
      <p:bgPr>
        <a:solidFill>
          <a:srgbClr val="666666"/>
        </a:solidFill>
        <a:effectLst/>
      </p:bgPr>
    </p:bg>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5842850" y="539500"/>
            <a:ext cx="2588100" cy="1405200"/>
          </a:xfrm>
          <a:prstGeom prst="rect">
            <a:avLst/>
          </a:prstGeom>
        </p:spPr>
        <p:txBody>
          <a:bodyPr spcFirstLastPara="1" wrap="square" lIns="91425" tIns="91425" rIns="91425" bIns="91425" anchor="t" anchorCtr="0">
            <a:normAutofit/>
          </a:bodyPr>
          <a:lstStyle>
            <a:lvl1pPr lvl="0" algn="r">
              <a:spcBef>
                <a:spcPts val="0"/>
              </a:spcBef>
              <a:spcAft>
                <a:spcPts val="0"/>
              </a:spcAft>
              <a:buSzPts val="3000"/>
              <a:buFont typeface="Fredoka One"/>
              <a:buNone/>
              <a:defRPr sz="2500">
                <a:solidFill>
                  <a:srgbClr val="D9D9D9"/>
                </a:solidFill>
                <a:latin typeface="Fredoka One"/>
                <a:ea typeface="Fredoka One"/>
                <a:cs typeface="Fredoka One"/>
                <a:sym typeface="Fredoka One"/>
              </a:defRPr>
            </a:lvl1pPr>
            <a:lvl2pPr lvl="1">
              <a:spcBef>
                <a:spcPts val="0"/>
              </a:spcBef>
              <a:spcAft>
                <a:spcPts val="0"/>
              </a:spcAft>
              <a:buSzPts val="3000"/>
              <a:buFont typeface="Fredoka One"/>
              <a:buNone/>
              <a:defRPr sz="3000">
                <a:latin typeface="Fredoka One"/>
                <a:ea typeface="Fredoka One"/>
                <a:cs typeface="Fredoka One"/>
                <a:sym typeface="Fredoka One"/>
              </a:defRPr>
            </a:lvl2pPr>
            <a:lvl3pPr lvl="2">
              <a:spcBef>
                <a:spcPts val="0"/>
              </a:spcBef>
              <a:spcAft>
                <a:spcPts val="0"/>
              </a:spcAft>
              <a:buSzPts val="3000"/>
              <a:buFont typeface="Fredoka One"/>
              <a:buNone/>
              <a:defRPr sz="3000">
                <a:latin typeface="Fredoka One"/>
                <a:ea typeface="Fredoka One"/>
                <a:cs typeface="Fredoka One"/>
                <a:sym typeface="Fredoka One"/>
              </a:defRPr>
            </a:lvl3pPr>
            <a:lvl4pPr lvl="3">
              <a:spcBef>
                <a:spcPts val="0"/>
              </a:spcBef>
              <a:spcAft>
                <a:spcPts val="0"/>
              </a:spcAft>
              <a:buSzPts val="3000"/>
              <a:buFont typeface="Fredoka One"/>
              <a:buNone/>
              <a:defRPr sz="3000">
                <a:latin typeface="Fredoka One"/>
                <a:ea typeface="Fredoka One"/>
                <a:cs typeface="Fredoka One"/>
                <a:sym typeface="Fredoka One"/>
              </a:defRPr>
            </a:lvl4pPr>
            <a:lvl5pPr lvl="4">
              <a:spcBef>
                <a:spcPts val="0"/>
              </a:spcBef>
              <a:spcAft>
                <a:spcPts val="0"/>
              </a:spcAft>
              <a:buSzPts val="3000"/>
              <a:buFont typeface="Fredoka One"/>
              <a:buNone/>
              <a:defRPr sz="3000">
                <a:latin typeface="Fredoka One"/>
                <a:ea typeface="Fredoka One"/>
                <a:cs typeface="Fredoka One"/>
                <a:sym typeface="Fredoka One"/>
              </a:defRPr>
            </a:lvl5pPr>
            <a:lvl6pPr lvl="5">
              <a:spcBef>
                <a:spcPts val="0"/>
              </a:spcBef>
              <a:spcAft>
                <a:spcPts val="0"/>
              </a:spcAft>
              <a:buSzPts val="3000"/>
              <a:buFont typeface="Fredoka One"/>
              <a:buNone/>
              <a:defRPr sz="3000">
                <a:latin typeface="Fredoka One"/>
                <a:ea typeface="Fredoka One"/>
                <a:cs typeface="Fredoka One"/>
                <a:sym typeface="Fredoka One"/>
              </a:defRPr>
            </a:lvl6pPr>
            <a:lvl7pPr lvl="6">
              <a:spcBef>
                <a:spcPts val="0"/>
              </a:spcBef>
              <a:spcAft>
                <a:spcPts val="0"/>
              </a:spcAft>
              <a:buSzPts val="3000"/>
              <a:buFont typeface="Fredoka One"/>
              <a:buNone/>
              <a:defRPr sz="3000">
                <a:latin typeface="Fredoka One"/>
                <a:ea typeface="Fredoka One"/>
                <a:cs typeface="Fredoka One"/>
                <a:sym typeface="Fredoka One"/>
              </a:defRPr>
            </a:lvl7pPr>
            <a:lvl8pPr lvl="7">
              <a:spcBef>
                <a:spcPts val="0"/>
              </a:spcBef>
              <a:spcAft>
                <a:spcPts val="0"/>
              </a:spcAft>
              <a:buSzPts val="3000"/>
              <a:buFont typeface="Fredoka One"/>
              <a:buNone/>
              <a:defRPr sz="3000">
                <a:latin typeface="Fredoka One"/>
                <a:ea typeface="Fredoka One"/>
                <a:cs typeface="Fredoka One"/>
                <a:sym typeface="Fredoka One"/>
              </a:defRPr>
            </a:lvl8pPr>
            <a:lvl9pPr lvl="8">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11">
    <p:bg>
      <p:bgPr>
        <a:solidFill>
          <a:srgbClr val="D9D9D9"/>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713225" y="539500"/>
            <a:ext cx="7717500" cy="6576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180" name="Google Shape;180;p29"/>
          <p:cNvSpPr txBox="1">
            <a:spLocks noGrp="1"/>
          </p:cNvSpPr>
          <p:nvPr>
            <p:ph type="subTitle" idx="1"/>
          </p:nvPr>
        </p:nvSpPr>
        <p:spPr>
          <a:xfrm>
            <a:off x="713225" y="1195650"/>
            <a:ext cx="7717500" cy="401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
        <p:nvSpPr>
          <p:cNvPr id="181" name="Google Shape;181;p29"/>
          <p:cNvSpPr txBox="1">
            <a:spLocks noGrp="1"/>
          </p:cNvSpPr>
          <p:nvPr>
            <p:ph type="subTitle" idx="2"/>
          </p:nvPr>
        </p:nvSpPr>
        <p:spPr>
          <a:xfrm>
            <a:off x="713225" y="2105225"/>
            <a:ext cx="3618900" cy="4014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82" name="Google Shape;182;p29"/>
          <p:cNvSpPr txBox="1">
            <a:spLocks noGrp="1"/>
          </p:cNvSpPr>
          <p:nvPr>
            <p:ph type="subTitle" idx="3"/>
          </p:nvPr>
        </p:nvSpPr>
        <p:spPr>
          <a:xfrm>
            <a:off x="713253" y="1624275"/>
            <a:ext cx="7717500" cy="463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endParaRPr/>
          </a:p>
        </p:txBody>
      </p:sp>
      <p:sp>
        <p:nvSpPr>
          <p:cNvPr id="183" name="Google Shape;183;p29"/>
          <p:cNvSpPr txBox="1">
            <a:spLocks noGrp="1"/>
          </p:cNvSpPr>
          <p:nvPr>
            <p:ph type="subTitle" idx="4"/>
          </p:nvPr>
        </p:nvSpPr>
        <p:spPr>
          <a:xfrm>
            <a:off x="4572000" y="2105225"/>
            <a:ext cx="3618900" cy="4014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84" name="Google Shape;184;p29"/>
          <p:cNvSpPr txBox="1">
            <a:spLocks noGrp="1"/>
          </p:cNvSpPr>
          <p:nvPr>
            <p:ph type="subTitle" idx="5"/>
          </p:nvPr>
        </p:nvSpPr>
        <p:spPr>
          <a:xfrm>
            <a:off x="713225" y="3161075"/>
            <a:ext cx="3618900" cy="14475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85" name="Google Shape;185;p29"/>
          <p:cNvSpPr txBox="1">
            <a:spLocks noGrp="1"/>
          </p:cNvSpPr>
          <p:nvPr>
            <p:ph type="subTitle" idx="6"/>
          </p:nvPr>
        </p:nvSpPr>
        <p:spPr>
          <a:xfrm>
            <a:off x="713253" y="2603925"/>
            <a:ext cx="7717500" cy="463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endParaRPr/>
          </a:p>
        </p:txBody>
      </p:sp>
      <p:sp>
        <p:nvSpPr>
          <p:cNvPr id="186" name="Google Shape;186;p29"/>
          <p:cNvSpPr txBox="1">
            <a:spLocks noGrp="1"/>
          </p:cNvSpPr>
          <p:nvPr>
            <p:ph type="subTitle" idx="7"/>
          </p:nvPr>
        </p:nvSpPr>
        <p:spPr>
          <a:xfrm>
            <a:off x="4572000" y="3161075"/>
            <a:ext cx="3618900" cy="14475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87" name="Google Shape;187;p29"/>
          <p:cNvSpPr/>
          <p:nvPr/>
        </p:nvSpPr>
        <p:spPr>
          <a:xfrm>
            <a:off x="7830825" y="4074600"/>
            <a:ext cx="1595360" cy="166022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rot="-2084351" flipH="1">
            <a:off x="6130298" y="-1337693"/>
            <a:ext cx="2660420" cy="260493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12">
    <p:bg>
      <p:bgPr>
        <a:solidFill>
          <a:srgbClr val="D9D9D9"/>
        </a:solidFill>
        <a:effectLst/>
      </p:bgPr>
    </p:bg>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713225" y="539500"/>
            <a:ext cx="7717500" cy="6675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191" name="Google Shape;191;p30"/>
          <p:cNvSpPr txBox="1">
            <a:spLocks noGrp="1"/>
          </p:cNvSpPr>
          <p:nvPr>
            <p:ph type="subTitle" idx="1"/>
          </p:nvPr>
        </p:nvSpPr>
        <p:spPr>
          <a:xfrm>
            <a:off x="713225" y="1952825"/>
            <a:ext cx="3618900" cy="9141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92" name="Google Shape;192;p30"/>
          <p:cNvSpPr txBox="1">
            <a:spLocks noGrp="1"/>
          </p:cNvSpPr>
          <p:nvPr>
            <p:ph type="subTitle" idx="2"/>
          </p:nvPr>
        </p:nvSpPr>
        <p:spPr>
          <a:xfrm>
            <a:off x="713253" y="1395675"/>
            <a:ext cx="7717500" cy="463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endParaRPr/>
          </a:p>
        </p:txBody>
      </p:sp>
      <p:sp>
        <p:nvSpPr>
          <p:cNvPr id="193" name="Google Shape;193;p30"/>
          <p:cNvSpPr txBox="1">
            <a:spLocks noGrp="1"/>
          </p:cNvSpPr>
          <p:nvPr>
            <p:ph type="subTitle" idx="3"/>
          </p:nvPr>
        </p:nvSpPr>
        <p:spPr>
          <a:xfrm>
            <a:off x="4572000" y="1952825"/>
            <a:ext cx="3618900" cy="9141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94" name="Google Shape;194;p30"/>
          <p:cNvSpPr txBox="1">
            <a:spLocks noGrp="1"/>
          </p:cNvSpPr>
          <p:nvPr>
            <p:ph type="subTitle" idx="4"/>
          </p:nvPr>
        </p:nvSpPr>
        <p:spPr>
          <a:xfrm>
            <a:off x="713225" y="3694475"/>
            <a:ext cx="3618900" cy="5151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95" name="Google Shape;195;p30"/>
          <p:cNvSpPr txBox="1">
            <a:spLocks noGrp="1"/>
          </p:cNvSpPr>
          <p:nvPr>
            <p:ph type="subTitle" idx="5"/>
          </p:nvPr>
        </p:nvSpPr>
        <p:spPr>
          <a:xfrm>
            <a:off x="713253" y="3137325"/>
            <a:ext cx="7717500" cy="463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2pPr>
            <a:lvl3pPr lvl="2"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3pPr>
            <a:lvl4pPr lvl="3"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4pPr>
            <a:lvl5pPr lvl="4"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5pPr>
            <a:lvl6pPr lvl="5"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6pPr>
            <a:lvl7pPr lvl="6"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7pPr>
            <a:lvl8pPr lvl="7"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8pPr>
            <a:lvl9pPr lvl="8" algn="ctr" rtl="0">
              <a:spcBef>
                <a:spcPts val="0"/>
              </a:spcBef>
              <a:spcAft>
                <a:spcPts val="0"/>
              </a:spcAft>
              <a:buClr>
                <a:srgbClr val="E2725A"/>
              </a:buClr>
              <a:buSzPts val="2100"/>
              <a:buFont typeface="Fredoka One"/>
              <a:buNone/>
              <a:defRPr sz="2100">
                <a:solidFill>
                  <a:srgbClr val="E2725A"/>
                </a:solidFill>
                <a:latin typeface="Fredoka One"/>
                <a:ea typeface="Fredoka One"/>
                <a:cs typeface="Fredoka One"/>
                <a:sym typeface="Fredoka One"/>
              </a:defRPr>
            </a:lvl9pPr>
          </a:lstStyle>
          <a:p>
            <a:endParaRPr/>
          </a:p>
        </p:txBody>
      </p:sp>
      <p:sp>
        <p:nvSpPr>
          <p:cNvPr id="196" name="Google Shape;196;p30"/>
          <p:cNvSpPr txBox="1">
            <a:spLocks noGrp="1"/>
          </p:cNvSpPr>
          <p:nvPr>
            <p:ph type="subTitle" idx="6"/>
          </p:nvPr>
        </p:nvSpPr>
        <p:spPr>
          <a:xfrm>
            <a:off x="4572000" y="3694475"/>
            <a:ext cx="3618900" cy="515100"/>
          </a:xfrm>
          <a:prstGeom prst="rect">
            <a:avLst/>
          </a:prstGeom>
        </p:spPr>
        <p:txBody>
          <a:bodyPr spcFirstLastPara="1" wrap="square" lIns="91425" tIns="91425" rIns="91425" bIns="91425" anchor="t" anchorCtr="0">
            <a:normAutofit/>
          </a:bodyPr>
          <a:lstStyle>
            <a:lvl1pPr marR="50800" lvl="0" rtl="0">
              <a:spcBef>
                <a:spcPts val="0"/>
              </a:spcBef>
              <a:spcAft>
                <a:spcPts val="0"/>
              </a:spcAft>
              <a:buClr>
                <a:srgbClr val="666666"/>
              </a:buClr>
              <a:buSzPts val="1400"/>
              <a:buFont typeface="Fira Sans"/>
              <a:buChar char="●"/>
              <a:defRPr sz="1400">
                <a:solidFill>
                  <a:srgbClr val="666666"/>
                </a:solidFill>
                <a:latin typeface="Fira Sans"/>
                <a:ea typeface="Fira Sans"/>
                <a:cs typeface="Fira Sans"/>
                <a:sym typeface="Fira Sans"/>
              </a:defRPr>
            </a:lvl1pPr>
            <a:lvl2pPr lvl="1"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lvl="2"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lvl="3"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lvl="4"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lvl="5"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lvl="6"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lvl="7"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lvl="8" algn="ctr" rtl="0">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197" name="Google Shape;197;p30"/>
          <p:cNvSpPr/>
          <p:nvPr/>
        </p:nvSpPr>
        <p:spPr>
          <a:xfrm rot="5400000">
            <a:off x="7435240" y="-132176"/>
            <a:ext cx="1576584" cy="1840936"/>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rot="4513097" flipH="1">
            <a:off x="7607442" y="846595"/>
            <a:ext cx="2782437" cy="1253989"/>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D9D9D9"/>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13225" y="539500"/>
            <a:ext cx="7717500" cy="497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solidFill>
                  <a:srgbClr val="E2725A"/>
                </a:solidFill>
                <a:latin typeface="Fredoka One"/>
                <a:ea typeface="Fredoka One"/>
                <a:cs typeface="Fredoka One"/>
                <a:sym typeface="Fredoka 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713225" y="1330825"/>
            <a:ext cx="7717500" cy="32775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200">
                <a:latin typeface="Fira Sans"/>
                <a:ea typeface="Fira Sans"/>
                <a:cs typeface="Fira Sans"/>
                <a:sym typeface="Fira Sans"/>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p:nvPr/>
        </p:nvSpPr>
        <p:spPr>
          <a:xfrm>
            <a:off x="-1147825" y="3138000"/>
            <a:ext cx="1595360" cy="166022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rot="-2084351" flipH="1">
            <a:off x="6130298" y="-1337693"/>
            <a:ext cx="2660420" cy="260493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13">
    <p:bg>
      <p:bgPr>
        <a:solidFill>
          <a:srgbClr val="666666"/>
        </a:solidFill>
        <a:effectLst/>
      </p:bgPr>
    </p:bg>
    <p:spTree>
      <p:nvGrpSpPr>
        <p:cNvPr id="1" name="Shape 199"/>
        <p:cNvGrpSpPr/>
        <p:nvPr/>
      </p:nvGrpSpPr>
      <p:grpSpPr>
        <a:xfrm>
          <a:off x="0" y="0"/>
          <a:ext cx="0" cy="0"/>
          <a:chOff x="0" y="0"/>
          <a:chExt cx="0" cy="0"/>
        </a:xfrm>
      </p:grpSpPr>
      <p:sp>
        <p:nvSpPr>
          <p:cNvPr id="200" name="Google Shape;200;p31"/>
          <p:cNvSpPr/>
          <p:nvPr/>
        </p:nvSpPr>
        <p:spPr>
          <a:xfrm>
            <a:off x="0" y="0"/>
            <a:ext cx="11659214" cy="5172839"/>
          </a:xfrm>
          <a:custGeom>
            <a:avLst/>
            <a:gdLst/>
            <a:ahLst/>
            <a:cxnLst/>
            <a:rect l="l" t="t" r="r" b="b"/>
            <a:pathLst>
              <a:path w="136027" h="76951" extrusionOk="0">
                <a:moveTo>
                  <a:pt x="128956" y="12413"/>
                </a:moveTo>
                <a:cubicBezTo>
                  <a:pt x="129596" y="12413"/>
                  <a:pt x="130114" y="12689"/>
                  <a:pt x="129942" y="13714"/>
                </a:cubicBezTo>
                <a:cubicBezTo>
                  <a:pt x="129765" y="14565"/>
                  <a:pt x="129427" y="15636"/>
                  <a:pt x="128753" y="16092"/>
                </a:cubicBezTo>
                <a:cubicBezTo>
                  <a:pt x="128343" y="16381"/>
                  <a:pt x="127944" y="16464"/>
                  <a:pt x="127534" y="16464"/>
                </a:cubicBezTo>
                <a:cubicBezTo>
                  <a:pt x="127212" y="16464"/>
                  <a:pt x="126882" y="16413"/>
                  <a:pt x="126534" y="16370"/>
                </a:cubicBezTo>
                <a:cubicBezTo>
                  <a:pt x="126494" y="16370"/>
                  <a:pt x="126454" y="16370"/>
                  <a:pt x="126415" y="16349"/>
                </a:cubicBezTo>
                <a:cubicBezTo>
                  <a:pt x="126137" y="16309"/>
                  <a:pt x="125920" y="16171"/>
                  <a:pt x="125841" y="15775"/>
                </a:cubicBezTo>
                <a:cubicBezTo>
                  <a:pt x="125762" y="15339"/>
                  <a:pt x="125860" y="14803"/>
                  <a:pt x="125999" y="14407"/>
                </a:cubicBezTo>
                <a:cubicBezTo>
                  <a:pt x="126098" y="14110"/>
                  <a:pt x="126277" y="13833"/>
                  <a:pt x="126415" y="13575"/>
                </a:cubicBezTo>
                <a:cubicBezTo>
                  <a:pt x="126771" y="12961"/>
                  <a:pt x="127366" y="12703"/>
                  <a:pt x="127961" y="12565"/>
                </a:cubicBezTo>
                <a:cubicBezTo>
                  <a:pt x="128275" y="12485"/>
                  <a:pt x="128631" y="12413"/>
                  <a:pt x="128956" y="12413"/>
                </a:cubicBezTo>
                <a:close/>
                <a:moveTo>
                  <a:pt x="78804" y="11861"/>
                </a:moveTo>
                <a:cubicBezTo>
                  <a:pt x="79175" y="11861"/>
                  <a:pt x="79547" y="11938"/>
                  <a:pt x="79904" y="12068"/>
                </a:cubicBezTo>
                <a:cubicBezTo>
                  <a:pt x="81112" y="12504"/>
                  <a:pt x="82520" y="13456"/>
                  <a:pt x="83392" y="14565"/>
                </a:cubicBezTo>
                <a:cubicBezTo>
                  <a:pt x="84561" y="16072"/>
                  <a:pt x="84621" y="18589"/>
                  <a:pt x="82698" y="19144"/>
                </a:cubicBezTo>
                <a:cubicBezTo>
                  <a:pt x="82420" y="19227"/>
                  <a:pt x="82148" y="19265"/>
                  <a:pt x="81882" y="19265"/>
                </a:cubicBezTo>
                <a:cubicBezTo>
                  <a:pt x="80684" y="19265"/>
                  <a:pt x="79606" y="18492"/>
                  <a:pt x="78715" y="17519"/>
                </a:cubicBezTo>
                <a:cubicBezTo>
                  <a:pt x="78457" y="17261"/>
                  <a:pt x="78219" y="16964"/>
                  <a:pt x="78002" y="16666"/>
                </a:cubicBezTo>
                <a:cubicBezTo>
                  <a:pt x="77170" y="15556"/>
                  <a:pt x="75801" y="13437"/>
                  <a:pt x="77426" y="12287"/>
                </a:cubicBezTo>
                <a:cubicBezTo>
                  <a:pt x="77860" y="11987"/>
                  <a:pt x="78331" y="11861"/>
                  <a:pt x="78804" y="11861"/>
                </a:cubicBezTo>
                <a:close/>
                <a:moveTo>
                  <a:pt x="82928" y="21679"/>
                </a:moveTo>
                <a:cubicBezTo>
                  <a:pt x="82965" y="21679"/>
                  <a:pt x="83001" y="21680"/>
                  <a:pt x="83035" y="21681"/>
                </a:cubicBezTo>
                <a:lnTo>
                  <a:pt x="83075" y="21681"/>
                </a:lnTo>
                <a:cubicBezTo>
                  <a:pt x="84244" y="21720"/>
                  <a:pt x="85115" y="22196"/>
                  <a:pt x="85810" y="23028"/>
                </a:cubicBezTo>
                <a:cubicBezTo>
                  <a:pt x="87316" y="24831"/>
                  <a:pt x="88782" y="27288"/>
                  <a:pt x="89317" y="30023"/>
                </a:cubicBezTo>
                <a:cubicBezTo>
                  <a:pt x="89702" y="31951"/>
                  <a:pt x="87510" y="32329"/>
                  <a:pt x="86201" y="32329"/>
                </a:cubicBezTo>
                <a:cubicBezTo>
                  <a:pt x="85895" y="32329"/>
                  <a:pt x="85637" y="32309"/>
                  <a:pt x="85472" y="32282"/>
                </a:cubicBezTo>
                <a:cubicBezTo>
                  <a:pt x="83590" y="32025"/>
                  <a:pt x="82301" y="30736"/>
                  <a:pt x="81292" y="29211"/>
                </a:cubicBezTo>
                <a:cubicBezTo>
                  <a:pt x="80697" y="28300"/>
                  <a:pt x="80201" y="27248"/>
                  <a:pt x="79627" y="26278"/>
                </a:cubicBezTo>
                <a:cubicBezTo>
                  <a:pt x="79270" y="25663"/>
                  <a:pt x="78496" y="24812"/>
                  <a:pt x="79250" y="23523"/>
                </a:cubicBezTo>
                <a:cubicBezTo>
                  <a:pt x="80166" y="21958"/>
                  <a:pt x="81964" y="21679"/>
                  <a:pt x="82928" y="21679"/>
                </a:cubicBezTo>
                <a:close/>
                <a:moveTo>
                  <a:pt x="78221" y="28861"/>
                </a:moveTo>
                <a:cubicBezTo>
                  <a:pt x="78460" y="28861"/>
                  <a:pt x="78701" y="28905"/>
                  <a:pt x="78913" y="28973"/>
                </a:cubicBezTo>
                <a:cubicBezTo>
                  <a:pt x="79250" y="29092"/>
                  <a:pt x="79548" y="29290"/>
                  <a:pt x="79844" y="29489"/>
                </a:cubicBezTo>
                <a:cubicBezTo>
                  <a:pt x="80538" y="29925"/>
                  <a:pt x="80935" y="30836"/>
                  <a:pt x="81231" y="31748"/>
                </a:cubicBezTo>
                <a:cubicBezTo>
                  <a:pt x="81696" y="33199"/>
                  <a:pt x="82180" y="35218"/>
                  <a:pt x="80688" y="35218"/>
                </a:cubicBezTo>
                <a:cubicBezTo>
                  <a:pt x="80652" y="35218"/>
                  <a:pt x="80616" y="35217"/>
                  <a:pt x="80578" y="35215"/>
                </a:cubicBezTo>
                <a:cubicBezTo>
                  <a:pt x="79706" y="35136"/>
                  <a:pt x="78557" y="34800"/>
                  <a:pt x="77942" y="33828"/>
                </a:cubicBezTo>
                <a:cubicBezTo>
                  <a:pt x="77249" y="32739"/>
                  <a:pt x="77209" y="31569"/>
                  <a:pt x="77090" y="30261"/>
                </a:cubicBezTo>
                <a:cubicBezTo>
                  <a:pt x="77090" y="30202"/>
                  <a:pt x="77090" y="30142"/>
                  <a:pt x="77070" y="30083"/>
                </a:cubicBezTo>
                <a:cubicBezTo>
                  <a:pt x="77051" y="29608"/>
                  <a:pt x="77149" y="29211"/>
                  <a:pt x="77506" y="29032"/>
                </a:cubicBezTo>
                <a:cubicBezTo>
                  <a:pt x="77719" y="28910"/>
                  <a:pt x="77969" y="28861"/>
                  <a:pt x="78221" y="28861"/>
                </a:cubicBezTo>
                <a:close/>
                <a:moveTo>
                  <a:pt x="1" y="1"/>
                </a:moveTo>
                <a:lnTo>
                  <a:pt x="1" y="76950"/>
                </a:lnTo>
                <a:lnTo>
                  <a:pt x="82045" y="76950"/>
                </a:lnTo>
                <a:cubicBezTo>
                  <a:pt x="81450" y="76495"/>
                  <a:pt x="80856" y="75999"/>
                  <a:pt x="80320" y="75404"/>
                </a:cubicBezTo>
                <a:cubicBezTo>
                  <a:pt x="76218" y="71065"/>
                  <a:pt x="74950" y="61691"/>
                  <a:pt x="75505" y="55508"/>
                </a:cubicBezTo>
                <a:cubicBezTo>
                  <a:pt x="76179" y="48196"/>
                  <a:pt x="79270" y="37355"/>
                  <a:pt x="85948" y="34977"/>
                </a:cubicBezTo>
                <a:cubicBezTo>
                  <a:pt x="86693" y="34712"/>
                  <a:pt x="87522" y="34577"/>
                  <a:pt x="88374" y="34577"/>
                </a:cubicBezTo>
                <a:cubicBezTo>
                  <a:pt x="91781" y="34577"/>
                  <a:pt x="95536" y="36733"/>
                  <a:pt x="95600" y="41300"/>
                </a:cubicBezTo>
                <a:cubicBezTo>
                  <a:pt x="95679" y="45541"/>
                  <a:pt x="93142" y="49166"/>
                  <a:pt x="92329" y="53169"/>
                </a:cubicBezTo>
                <a:cubicBezTo>
                  <a:pt x="91655" y="56480"/>
                  <a:pt x="92091" y="60224"/>
                  <a:pt x="93716" y="63078"/>
                </a:cubicBezTo>
                <a:cubicBezTo>
                  <a:pt x="95758" y="66645"/>
                  <a:pt x="107014" y="71541"/>
                  <a:pt x="103527" y="76950"/>
                </a:cubicBezTo>
                <a:lnTo>
                  <a:pt x="108203" y="76950"/>
                </a:lnTo>
                <a:cubicBezTo>
                  <a:pt x="108222" y="76852"/>
                  <a:pt x="108243" y="76752"/>
                  <a:pt x="108283" y="76673"/>
                </a:cubicBezTo>
                <a:cubicBezTo>
                  <a:pt x="108719" y="75346"/>
                  <a:pt x="109412" y="74157"/>
                  <a:pt x="110066" y="72968"/>
                </a:cubicBezTo>
                <a:cubicBezTo>
                  <a:pt x="111552" y="70252"/>
                  <a:pt x="114149" y="69123"/>
                  <a:pt x="116704" y="68410"/>
                </a:cubicBezTo>
                <a:cubicBezTo>
                  <a:pt x="118161" y="68012"/>
                  <a:pt x="119811" y="67654"/>
                  <a:pt x="121292" y="67654"/>
                </a:cubicBezTo>
                <a:cubicBezTo>
                  <a:pt x="124023" y="67654"/>
                  <a:pt x="126178" y="68872"/>
                  <a:pt x="125484" y="73304"/>
                </a:cubicBezTo>
                <a:cubicBezTo>
                  <a:pt x="125286" y="74474"/>
                  <a:pt x="125009" y="75702"/>
                  <a:pt x="124631" y="76950"/>
                </a:cubicBezTo>
                <a:lnTo>
                  <a:pt x="127564" y="76950"/>
                </a:lnTo>
                <a:cubicBezTo>
                  <a:pt x="127506" y="76039"/>
                  <a:pt x="127564" y="75108"/>
                  <a:pt x="127624" y="74097"/>
                </a:cubicBezTo>
                <a:cubicBezTo>
                  <a:pt x="127624" y="74017"/>
                  <a:pt x="127624" y="73919"/>
                  <a:pt x="127643" y="73840"/>
                </a:cubicBezTo>
                <a:cubicBezTo>
                  <a:pt x="127704" y="73126"/>
                  <a:pt x="127942" y="72590"/>
                  <a:pt x="128595" y="72392"/>
                </a:cubicBezTo>
                <a:cubicBezTo>
                  <a:pt x="128832" y="72319"/>
                  <a:pt x="129085" y="72287"/>
                  <a:pt x="129341" y="72287"/>
                </a:cubicBezTo>
                <a:cubicBezTo>
                  <a:pt x="129921" y="72287"/>
                  <a:pt x="130524" y="72450"/>
                  <a:pt x="131033" y="72670"/>
                </a:cubicBezTo>
                <a:cubicBezTo>
                  <a:pt x="131548" y="72907"/>
                  <a:pt x="132024" y="73285"/>
                  <a:pt x="132499" y="73642"/>
                </a:cubicBezTo>
                <a:cubicBezTo>
                  <a:pt x="133509" y="74374"/>
                  <a:pt x="133985" y="75642"/>
                  <a:pt x="134302" y="76950"/>
                </a:cubicBezTo>
                <a:lnTo>
                  <a:pt x="136027" y="76950"/>
                </a:lnTo>
                <a:lnTo>
                  <a:pt x="136027" y="70709"/>
                </a:lnTo>
                <a:cubicBezTo>
                  <a:pt x="135459" y="70794"/>
                  <a:pt x="134906" y="70851"/>
                  <a:pt x="134369" y="70851"/>
                </a:cubicBezTo>
                <a:cubicBezTo>
                  <a:pt x="134287" y="70851"/>
                  <a:pt x="134206" y="70849"/>
                  <a:pt x="134125" y="70846"/>
                </a:cubicBezTo>
                <a:cubicBezTo>
                  <a:pt x="130022" y="70767"/>
                  <a:pt x="126316" y="66804"/>
                  <a:pt x="128634" y="62029"/>
                </a:cubicBezTo>
                <a:cubicBezTo>
                  <a:pt x="130201" y="58779"/>
                  <a:pt x="133054" y="57312"/>
                  <a:pt x="136027" y="56816"/>
                </a:cubicBezTo>
                <a:lnTo>
                  <a:pt x="136027" y="48374"/>
                </a:lnTo>
                <a:cubicBezTo>
                  <a:pt x="135551" y="49602"/>
                  <a:pt x="134996" y="50791"/>
                  <a:pt x="134362" y="51941"/>
                </a:cubicBezTo>
                <a:cubicBezTo>
                  <a:pt x="132003" y="56182"/>
                  <a:pt x="128060" y="59947"/>
                  <a:pt x="124393" y="62444"/>
                </a:cubicBezTo>
                <a:cubicBezTo>
                  <a:pt x="120161" y="65328"/>
                  <a:pt x="113173" y="68320"/>
                  <a:pt x="106891" y="68320"/>
                </a:cubicBezTo>
                <a:cubicBezTo>
                  <a:pt x="102466" y="68320"/>
                  <a:pt x="98391" y="66835"/>
                  <a:pt x="95877" y="62782"/>
                </a:cubicBezTo>
                <a:cubicBezTo>
                  <a:pt x="90347" y="53864"/>
                  <a:pt x="97244" y="45501"/>
                  <a:pt x="102219" y="39159"/>
                </a:cubicBezTo>
                <a:cubicBezTo>
                  <a:pt x="103982" y="36880"/>
                  <a:pt x="105607" y="34422"/>
                  <a:pt x="107331" y="32084"/>
                </a:cubicBezTo>
                <a:cubicBezTo>
                  <a:pt x="111689" y="26165"/>
                  <a:pt x="118121" y="18008"/>
                  <a:pt x="124690" y="18008"/>
                </a:cubicBezTo>
                <a:cubicBezTo>
                  <a:pt x="127292" y="18008"/>
                  <a:pt x="129915" y="19288"/>
                  <a:pt x="132439" y="22492"/>
                </a:cubicBezTo>
                <a:cubicBezTo>
                  <a:pt x="133966" y="24415"/>
                  <a:pt x="135134" y="26535"/>
                  <a:pt x="136027" y="28736"/>
                </a:cubicBezTo>
                <a:lnTo>
                  <a:pt x="136027" y="24355"/>
                </a:lnTo>
                <a:cubicBezTo>
                  <a:pt x="134421" y="23504"/>
                  <a:pt x="133073" y="21245"/>
                  <a:pt x="132381" y="19797"/>
                </a:cubicBezTo>
                <a:cubicBezTo>
                  <a:pt x="132360" y="19778"/>
                  <a:pt x="132360" y="19758"/>
                  <a:pt x="132341" y="19739"/>
                </a:cubicBezTo>
                <a:cubicBezTo>
                  <a:pt x="131112" y="17142"/>
                  <a:pt x="130616" y="14447"/>
                  <a:pt x="130637" y="11474"/>
                </a:cubicBezTo>
                <a:cubicBezTo>
                  <a:pt x="130656" y="7848"/>
                  <a:pt x="130874" y="3864"/>
                  <a:pt x="131390" y="1"/>
                </a:cubicBezTo>
                <a:lnTo>
                  <a:pt x="125384" y="1"/>
                </a:lnTo>
                <a:cubicBezTo>
                  <a:pt x="127030" y="99"/>
                  <a:pt x="128734" y="555"/>
                  <a:pt x="129229" y="1626"/>
                </a:cubicBezTo>
                <a:cubicBezTo>
                  <a:pt x="130140" y="3666"/>
                  <a:pt x="128714" y="6540"/>
                  <a:pt x="127921" y="8303"/>
                </a:cubicBezTo>
                <a:cubicBezTo>
                  <a:pt x="126454" y="11474"/>
                  <a:pt x="125445" y="14407"/>
                  <a:pt x="122670" y="16251"/>
                </a:cubicBezTo>
                <a:cubicBezTo>
                  <a:pt x="121397" y="17086"/>
                  <a:pt x="119755" y="17908"/>
                  <a:pt x="118199" y="17908"/>
                </a:cubicBezTo>
                <a:cubicBezTo>
                  <a:pt x="117211" y="17908"/>
                  <a:pt x="116257" y="17576"/>
                  <a:pt x="115457" y="16706"/>
                </a:cubicBezTo>
                <a:cubicBezTo>
                  <a:pt x="113237" y="14309"/>
                  <a:pt x="115991" y="9136"/>
                  <a:pt x="117082" y="6876"/>
                </a:cubicBezTo>
                <a:cubicBezTo>
                  <a:pt x="118429" y="4083"/>
                  <a:pt x="119579" y="1110"/>
                  <a:pt x="122412" y="199"/>
                </a:cubicBezTo>
                <a:cubicBezTo>
                  <a:pt x="122729" y="99"/>
                  <a:pt x="123204" y="40"/>
                  <a:pt x="123759" y="1"/>
                </a:cubicBezTo>
                <a:lnTo>
                  <a:pt x="113771" y="1"/>
                </a:lnTo>
                <a:cubicBezTo>
                  <a:pt x="115179" y="635"/>
                  <a:pt x="116149" y="2101"/>
                  <a:pt x="115912" y="4360"/>
                </a:cubicBezTo>
                <a:cubicBezTo>
                  <a:pt x="115575" y="7610"/>
                  <a:pt x="113454" y="9770"/>
                  <a:pt x="111116" y="11157"/>
                </a:cubicBezTo>
                <a:cubicBezTo>
                  <a:pt x="110582" y="11495"/>
                  <a:pt x="110027" y="11772"/>
                  <a:pt x="109472" y="12010"/>
                </a:cubicBezTo>
                <a:cubicBezTo>
                  <a:pt x="108450" y="12463"/>
                  <a:pt x="107024" y="13019"/>
                  <a:pt x="105759" y="13019"/>
                </a:cubicBezTo>
                <a:cubicBezTo>
                  <a:pt x="104424" y="13019"/>
                  <a:pt x="103267" y="12399"/>
                  <a:pt x="102951" y="10385"/>
                </a:cubicBezTo>
                <a:cubicBezTo>
                  <a:pt x="102674" y="8541"/>
                  <a:pt x="103268" y="6818"/>
                  <a:pt x="104200" y="5370"/>
                </a:cubicBezTo>
                <a:cubicBezTo>
                  <a:pt x="105588" y="3270"/>
                  <a:pt x="107786" y="1110"/>
                  <a:pt x="109887" y="119"/>
                </a:cubicBezTo>
                <a:cubicBezTo>
                  <a:pt x="109987" y="59"/>
                  <a:pt x="110085" y="40"/>
                  <a:pt x="110185" y="1"/>
                </a:cubicBezTo>
                <a:lnTo>
                  <a:pt x="104378" y="1"/>
                </a:lnTo>
                <a:cubicBezTo>
                  <a:pt x="105270" y="3349"/>
                  <a:pt x="102119" y="5629"/>
                  <a:pt x="101228" y="8403"/>
                </a:cubicBezTo>
                <a:cubicBezTo>
                  <a:pt x="100533" y="10642"/>
                  <a:pt x="100573" y="13218"/>
                  <a:pt x="102594" y="14248"/>
                </a:cubicBezTo>
                <a:cubicBezTo>
                  <a:pt x="103579" y="14761"/>
                  <a:pt x="104745" y="14878"/>
                  <a:pt x="105970" y="14878"/>
                </a:cubicBezTo>
                <a:cubicBezTo>
                  <a:pt x="106994" y="14878"/>
                  <a:pt x="108060" y="14796"/>
                  <a:pt x="109094" y="14796"/>
                </a:cubicBezTo>
                <a:cubicBezTo>
                  <a:pt x="110983" y="14796"/>
                  <a:pt x="112768" y="15069"/>
                  <a:pt x="114009" y="16607"/>
                </a:cubicBezTo>
                <a:cubicBezTo>
                  <a:pt x="116011" y="19084"/>
                  <a:pt x="113871" y="21760"/>
                  <a:pt x="112146" y="23385"/>
                </a:cubicBezTo>
                <a:cubicBezTo>
                  <a:pt x="109689" y="25684"/>
                  <a:pt x="107192" y="27645"/>
                  <a:pt x="105350" y="30736"/>
                </a:cubicBezTo>
                <a:cubicBezTo>
                  <a:pt x="103296" y="34148"/>
                  <a:pt x="101533" y="37402"/>
                  <a:pt x="98465" y="37402"/>
                </a:cubicBezTo>
                <a:cubicBezTo>
                  <a:pt x="97594" y="37402"/>
                  <a:pt x="96618" y="37140"/>
                  <a:pt x="95500" y="36544"/>
                </a:cubicBezTo>
                <a:cubicBezTo>
                  <a:pt x="91517" y="34443"/>
                  <a:pt x="91993" y="28696"/>
                  <a:pt x="89792" y="24989"/>
                </a:cubicBezTo>
                <a:cubicBezTo>
                  <a:pt x="89258" y="24078"/>
                  <a:pt x="88524" y="23444"/>
                  <a:pt x="87811" y="22790"/>
                </a:cubicBezTo>
                <a:cubicBezTo>
                  <a:pt x="87295" y="22315"/>
                  <a:pt x="86820" y="21839"/>
                  <a:pt x="86423" y="21224"/>
                </a:cubicBezTo>
                <a:cubicBezTo>
                  <a:pt x="85353" y="19520"/>
                  <a:pt x="85710" y="17459"/>
                  <a:pt x="85929" y="15498"/>
                </a:cubicBezTo>
                <a:cubicBezTo>
                  <a:pt x="86325" y="12010"/>
                  <a:pt x="88603" y="9809"/>
                  <a:pt x="90545" y="7412"/>
                </a:cubicBezTo>
                <a:cubicBezTo>
                  <a:pt x="92548" y="4974"/>
                  <a:pt x="94450" y="2418"/>
                  <a:pt x="96472" y="1"/>
                </a:cubicBezTo>
                <a:lnTo>
                  <a:pt x="92606" y="1"/>
                </a:lnTo>
                <a:cubicBezTo>
                  <a:pt x="92091" y="1367"/>
                  <a:pt x="91438" y="2635"/>
                  <a:pt x="91021" y="3488"/>
                </a:cubicBezTo>
                <a:cubicBezTo>
                  <a:pt x="89673" y="6282"/>
                  <a:pt x="88524" y="9254"/>
                  <a:pt x="85691" y="10166"/>
                </a:cubicBezTo>
                <a:cubicBezTo>
                  <a:pt x="85226" y="10308"/>
                  <a:pt x="84430" y="10404"/>
                  <a:pt x="83539" y="10404"/>
                </a:cubicBezTo>
                <a:cubicBezTo>
                  <a:pt x="81698" y="10404"/>
                  <a:pt x="79454" y="9995"/>
                  <a:pt x="78893" y="8739"/>
                </a:cubicBezTo>
                <a:cubicBezTo>
                  <a:pt x="77981" y="6699"/>
                  <a:pt x="79389" y="3824"/>
                  <a:pt x="80201" y="2062"/>
                </a:cubicBezTo>
                <a:cubicBezTo>
                  <a:pt x="80518" y="1348"/>
                  <a:pt x="80816" y="674"/>
                  <a:pt x="81133" y="1"/>
                </a:cubicBezTo>
                <a:close/>
              </a:path>
            </a:pathLst>
          </a:custGeom>
          <a:solidFill>
            <a:srgbClr val="D9D9D9"/>
          </a:solidFill>
          <a:ln>
            <a:noFill/>
          </a:ln>
          <a:effectLst>
            <a:outerShdw blurRad="57150" dist="19050" dir="27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txBox="1">
            <a:spLocks noGrp="1"/>
          </p:cNvSpPr>
          <p:nvPr>
            <p:ph type="title"/>
          </p:nvPr>
        </p:nvSpPr>
        <p:spPr>
          <a:xfrm>
            <a:off x="713225" y="539500"/>
            <a:ext cx="7717500" cy="1197300"/>
          </a:xfrm>
          <a:prstGeom prst="rect">
            <a:avLst/>
          </a:prstGeom>
        </p:spPr>
        <p:txBody>
          <a:bodyPr spcFirstLastPara="1" wrap="square" lIns="91425" tIns="91425" rIns="91425" bIns="91425" anchor="t" anchorCtr="0">
            <a:normAutofit/>
          </a:bodyPr>
          <a:lstStyle>
            <a:lvl1pPr lvl="0">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1pPr>
            <a:lvl2pPr lvl="1">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2pPr>
            <a:lvl3pPr lvl="2">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3pPr>
            <a:lvl4pPr lvl="3">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4pPr>
            <a:lvl5pPr lvl="4">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5pPr>
            <a:lvl6pPr lvl="5">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6pPr>
            <a:lvl7pPr lvl="6">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7pPr>
            <a:lvl8pPr lvl="7">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8pPr>
            <a:lvl9pPr lvl="8">
              <a:spcBef>
                <a:spcPts val="0"/>
              </a:spcBef>
              <a:spcAft>
                <a:spcPts val="0"/>
              </a:spcAft>
              <a:buClr>
                <a:srgbClr val="E2725A"/>
              </a:buClr>
              <a:buSzPts val="9600"/>
              <a:buFont typeface="Fredoka One"/>
              <a:buNone/>
              <a:defRPr sz="9600">
                <a:solidFill>
                  <a:srgbClr val="E2725A"/>
                </a:solidFill>
                <a:latin typeface="Fredoka One"/>
                <a:ea typeface="Fredoka One"/>
                <a:cs typeface="Fredoka One"/>
                <a:sym typeface="Fredoka One"/>
              </a:defRPr>
            </a:lvl9pPr>
          </a:lstStyle>
          <a:p>
            <a:endParaRPr/>
          </a:p>
        </p:txBody>
      </p:sp>
      <p:sp>
        <p:nvSpPr>
          <p:cNvPr id="202" name="Google Shape;202;p31"/>
          <p:cNvSpPr txBox="1"/>
          <p:nvPr/>
        </p:nvSpPr>
        <p:spPr>
          <a:xfrm>
            <a:off x="713225" y="3656700"/>
            <a:ext cx="5880000" cy="468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b="1">
                <a:solidFill>
                  <a:srgbClr val="666666"/>
                </a:solidFill>
                <a:latin typeface="Fira Sans"/>
                <a:ea typeface="Fira Sans"/>
                <a:cs typeface="Fira Sans"/>
                <a:sym typeface="Fira Sans"/>
              </a:rPr>
              <a:t>CREDITS</a:t>
            </a:r>
            <a:r>
              <a:rPr lang="en">
                <a:solidFill>
                  <a:srgbClr val="666666"/>
                </a:solidFill>
                <a:latin typeface="Fira Sans"/>
                <a:ea typeface="Fira Sans"/>
                <a:cs typeface="Fira Sans"/>
                <a:sym typeface="Fira Sans"/>
              </a:rPr>
              <a:t>: This presentation template was created by </a:t>
            </a:r>
            <a:r>
              <a:rPr lang="en" b="1">
                <a:solidFill>
                  <a:srgbClr val="666666"/>
                </a:solidFill>
                <a:uFill>
                  <a:noFill/>
                </a:uFill>
                <a:latin typeface="Fira Sans"/>
                <a:ea typeface="Fira Sans"/>
                <a:cs typeface="Fira Sans"/>
                <a:sym typeface="Fira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a:solidFill>
                  <a:srgbClr val="666666"/>
                </a:solidFill>
                <a:latin typeface="Fira Sans"/>
                <a:ea typeface="Fira Sans"/>
                <a:cs typeface="Fira Sans"/>
                <a:sym typeface="Fira Sans"/>
              </a:rPr>
              <a:t>, including icons by </a:t>
            </a:r>
            <a:r>
              <a:rPr lang="en" b="1">
                <a:solidFill>
                  <a:srgbClr val="666666"/>
                </a:solidFill>
                <a:uFill>
                  <a:noFill/>
                </a:uFill>
                <a:latin typeface="Fira Sans"/>
                <a:ea typeface="Fira Sans"/>
                <a:cs typeface="Fira Sans"/>
                <a:sym typeface="Fira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a:solidFill>
                  <a:srgbClr val="666666"/>
                </a:solidFill>
                <a:latin typeface="Fira Sans"/>
                <a:ea typeface="Fira Sans"/>
                <a:cs typeface="Fira Sans"/>
                <a:sym typeface="Fira Sans"/>
              </a:rPr>
              <a:t>, and infographics &amp; images by </a:t>
            </a:r>
            <a:r>
              <a:rPr lang="en" b="1">
                <a:solidFill>
                  <a:srgbClr val="666666"/>
                </a:solidFill>
                <a:uFill>
                  <a:noFill/>
                </a:uFill>
                <a:latin typeface="Fira Sans"/>
                <a:ea typeface="Fira Sans"/>
                <a:cs typeface="Fira Sans"/>
                <a:sym typeface="Fira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b="1">
              <a:solidFill>
                <a:srgbClr val="666666"/>
              </a:solidFill>
              <a:latin typeface="Fira Sans"/>
              <a:ea typeface="Fira Sans"/>
              <a:cs typeface="Fira Sans"/>
              <a:sym typeface="Fira Sans"/>
            </a:endParaRPr>
          </a:p>
        </p:txBody>
      </p:sp>
      <p:sp>
        <p:nvSpPr>
          <p:cNvPr id="203" name="Google Shape;203;p31"/>
          <p:cNvSpPr txBox="1">
            <a:spLocks noGrp="1"/>
          </p:cNvSpPr>
          <p:nvPr>
            <p:ph type="subTitle" idx="1"/>
          </p:nvPr>
        </p:nvSpPr>
        <p:spPr>
          <a:xfrm>
            <a:off x="713225" y="1858675"/>
            <a:ext cx="5610300" cy="1406100"/>
          </a:xfrm>
          <a:prstGeom prst="rect">
            <a:avLst/>
          </a:prstGeom>
          <a:noFill/>
        </p:spPr>
        <p:txBody>
          <a:bodyPr spcFirstLastPara="1" wrap="square" lIns="91425" tIns="91425" rIns="91425" bIns="91425" anchor="t" anchorCtr="0">
            <a:normAutofit/>
          </a:bodyPr>
          <a:lstStyle>
            <a:lvl1pPr lvl="0" rtl="0">
              <a:lnSpc>
                <a:spcPct val="100000"/>
              </a:lnSpc>
              <a:spcBef>
                <a:spcPts val="0"/>
              </a:spcBef>
              <a:spcAft>
                <a:spcPts val="0"/>
              </a:spcAft>
              <a:buClr>
                <a:srgbClr val="666666"/>
              </a:buClr>
              <a:buSzPts val="1400"/>
              <a:buFont typeface="Fira Sans"/>
              <a:buNone/>
              <a:defRPr sz="1400">
                <a:solidFill>
                  <a:srgbClr val="666666"/>
                </a:solidFill>
                <a:latin typeface="Fira Sans"/>
                <a:ea typeface="Fira Sans"/>
                <a:cs typeface="Fira Sans"/>
                <a:sym typeface="Fira Sans"/>
              </a:defRPr>
            </a:lvl1pPr>
            <a:lvl2pPr lvl="1"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2pPr>
            <a:lvl3pPr lvl="2"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3pPr>
            <a:lvl4pPr lvl="3"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4pPr>
            <a:lvl5pPr lvl="4"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5pPr>
            <a:lvl6pPr lvl="5"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6pPr>
            <a:lvl7pPr lvl="6"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7pPr>
            <a:lvl8pPr lvl="7"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8pPr>
            <a:lvl9pPr lvl="8" rtl="0">
              <a:spcBef>
                <a:spcPts val="0"/>
              </a:spcBef>
              <a:spcAft>
                <a:spcPts val="0"/>
              </a:spcAft>
              <a:buClr>
                <a:srgbClr val="666666"/>
              </a:buClr>
              <a:buSzPts val="1400"/>
              <a:buFont typeface="Fira Sans"/>
              <a:buNone/>
              <a:defRPr>
                <a:solidFill>
                  <a:srgbClr val="666666"/>
                </a:solidFill>
                <a:latin typeface="Fira Sans"/>
                <a:ea typeface="Fira Sans"/>
                <a:cs typeface="Fira Sans"/>
                <a:sym typeface="Fira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17">
    <p:bg>
      <p:bgPr>
        <a:solidFill>
          <a:srgbClr val="EFEFEF"/>
        </a:solidFill>
        <a:effectLst/>
      </p:bgPr>
    </p:bg>
    <p:spTree>
      <p:nvGrpSpPr>
        <p:cNvPr id="1" name="Shape 2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D9D9D9"/>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713225" y="539500"/>
            <a:ext cx="7717500" cy="564900"/>
          </a:xfrm>
          <a:prstGeom prst="rect">
            <a:avLst/>
          </a:prstGeom>
        </p:spPr>
        <p:txBody>
          <a:bodyPr spcFirstLastPara="1" wrap="square" lIns="91425" tIns="91425" rIns="91425" bIns="91425" anchor="t" anchorCtr="0">
            <a:normAutofit/>
          </a:bodyPr>
          <a:lstStyle>
            <a:lvl1pPr lvl="0">
              <a:spcBef>
                <a:spcPts val="0"/>
              </a:spcBef>
              <a:spcAft>
                <a:spcPts val="0"/>
              </a:spcAft>
              <a:buClr>
                <a:srgbClr val="EBB763"/>
              </a:buClr>
              <a:buSzPts val="36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2pPr>
            <a:lvl3pPr lvl="2">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3pPr>
            <a:lvl4pPr lvl="3">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4pPr>
            <a:lvl5pPr lvl="4">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5pPr>
            <a:lvl6pPr lvl="5">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6pPr>
            <a:lvl7pPr lvl="6">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7pPr>
            <a:lvl8pPr lvl="7">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8pPr>
            <a:lvl9pPr lvl="8">
              <a:spcBef>
                <a:spcPts val="0"/>
              </a:spcBef>
              <a:spcAft>
                <a:spcPts val="0"/>
              </a:spcAft>
              <a:buClr>
                <a:srgbClr val="EBB763"/>
              </a:buClr>
              <a:buSzPts val="3600"/>
              <a:buFont typeface="Fredoka One"/>
              <a:buNone/>
              <a:defRPr sz="3600">
                <a:solidFill>
                  <a:srgbClr val="EBB763"/>
                </a:solidFill>
                <a:latin typeface="Fredoka One"/>
                <a:ea typeface="Fredoka One"/>
                <a:cs typeface="Fredoka One"/>
                <a:sym typeface="Fredoka One"/>
              </a:defRPr>
            </a:lvl9pPr>
          </a:lstStyle>
          <a:p>
            <a:endParaRPr/>
          </a:p>
        </p:txBody>
      </p:sp>
      <p:sp>
        <p:nvSpPr>
          <p:cNvPr id="24" name="Google Shape;24;p5"/>
          <p:cNvSpPr txBox="1">
            <a:spLocks noGrp="1"/>
          </p:cNvSpPr>
          <p:nvPr>
            <p:ph type="subTitle" idx="1"/>
          </p:nvPr>
        </p:nvSpPr>
        <p:spPr>
          <a:xfrm>
            <a:off x="1371225" y="3046675"/>
            <a:ext cx="2670000" cy="5649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EBB763"/>
              </a:buClr>
              <a:buSzPts val="1400"/>
              <a:buFont typeface="Fredoka One"/>
              <a:buNone/>
              <a:defRPr sz="2100">
                <a:solidFill>
                  <a:srgbClr val="E2725A"/>
                </a:solidFill>
                <a:latin typeface="Fredoka One"/>
                <a:ea typeface="Fredoka One"/>
                <a:cs typeface="Fredoka One"/>
                <a:sym typeface="Fredoka One"/>
              </a:defRPr>
            </a:lvl1pPr>
            <a:lvl2pPr lvl="1"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2pPr>
            <a:lvl3pPr lvl="2"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3pPr>
            <a:lvl4pPr lvl="3"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4pPr>
            <a:lvl5pPr lvl="4"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5pPr>
            <a:lvl6pPr lvl="5"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6pPr>
            <a:lvl7pPr lvl="6"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7pPr>
            <a:lvl8pPr lvl="7"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8pPr>
            <a:lvl9pPr lvl="8" algn="ctr">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9pPr>
          </a:lstStyle>
          <a:p>
            <a:endParaRPr/>
          </a:p>
        </p:txBody>
      </p:sp>
      <p:sp>
        <p:nvSpPr>
          <p:cNvPr id="25" name="Google Shape;25;p5"/>
          <p:cNvSpPr txBox="1">
            <a:spLocks noGrp="1"/>
          </p:cNvSpPr>
          <p:nvPr>
            <p:ph type="subTitle" idx="2"/>
          </p:nvPr>
        </p:nvSpPr>
        <p:spPr>
          <a:xfrm>
            <a:off x="1371225" y="3499875"/>
            <a:ext cx="2670000" cy="8871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CF1EB"/>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2pPr>
            <a:lvl3pPr lvl="2"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3pPr>
            <a:lvl4pPr lvl="3"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4pPr>
            <a:lvl5pPr lvl="4"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5pPr>
            <a:lvl6pPr lvl="5"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6pPr>
            <a:lvl7pPr lvl="6"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7pPr>
            <a:lvl8pPr lvl="7"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8pPr>
            <a:lvl9pPr lvl="8"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9pPr>
          </a:lstStyle>
          <a:p>
            <a:endParaRPr/>
          </a:p>
        </p:txBody>
      </p:sp>
      <p:sp>
        <p:nvSpPr>
          <p:cNvPr id="26" name="Google Shape;26;p5"/>
          <p:cNvSpPr txBox="1">
            <a:spLocks noGrp="1"/>
          </p:cNvSpPr>
          <p:nvPr>
            <p:ph type="subTitle" idx="3"/>
          </p:nvPr>
        </p:nvSpPr>
        <p:spPr>
          <a:xfrm>
            <a:off x="4703545" y="3046675"/>
            <a:ext cx="2670000" cy="5649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EBB763"/>
              </a:buClr>
              <a:buSzPts val="1400"/>
              <a:buFont typeface="Fredoka One"/>
              <a:buNone/>
              <a:defRPr sz="2100">
                <a:solidFill>
                  <a:srgbClr val="E2725A"/>
                </a:solidFill>
                <a:latin typeface="Fredoka One"/>
                <a:ea typeface="Fredoka One"/>
                <a:cs typeface="Fredoka One"/>
                <a:sym typeface="Fredoka One"/>
              </a:defRPr>
            </a:lvl1pPr>
            <a:lvl2pPr lvl="1"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2pPr>
            <a:lvl3pPr lvl="2"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3pPr>
            <a:lvl4pPr lvl="3"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4pPr>
            <a:lvl5pPr lvl="4"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5pPr>
            <a:lvl6pPr lvl="5"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6pPr>
            <a:lvl7pPr lvl="6"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7pPr>
            <a:lvl8pPr lvl="7"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8pPr>
            <a:lvl9pPr lvl="8" algn="ctr" rtl="0">
              <a:spcBef>
                <a:spcPts val="0"/>
              </a:spcBef>
              <a:spcAft>
                <a:spcPts val="0"/>
              </a:spcAft>
              <a:buClr>
                <a:srgbClr val="EBB763"/>
              </a:buClr>
              <a:buSzPts val="1800"/>
              <a:buFont typeface="Fredoka One"/>
              <a:buNone/>
              <a:defRPr sz="1800">
                <a:solidFill>
                  <a:srgbClr val="EBB763"/>
                </a:solidFill>
                <a:latin typeface="Fredoka One"/>
                <a:ea typeface="Fredoka One"/>
                <a:cs typeface="Fredoka One"/>
                <a:sym typeface="Fredoka One"/>
              </a:defRPr>
            </a:lvl9pPr>
          </a:lstStyle>
          <a:p>
            <a:endParaRPr/>
          </a:p>
        </p:txBody>
      </p:sp>
      <p:sp>
        <p:nvSpPr>
          <p:cNvPr id="27" name="Google Shape;27;p5"/>
          <p:cNvSpPr txBox="1">
            <a:spLocks noGrp="1"/>
          </p:cNvSpPr>
          <p:nvPr>
            <p:ph type="subTitle" idx="4"/>
          </p:nvPr>
        </p:nvSpPr>
        <p:spPr>
          <a:xfrm>
            <a:off x="4703538" y="3499875"/>
            <a:ext cx="2670000" cy="8871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CF1EB"/>
              </a:buClr>
              <a:buSzPts val="1400"/>
              <a:buFont typeface="Fira Sans"/>
              <a:buNone/>
              <a:defRPr sz="1400">
                <a:solidFill>
                  <a:srgbClr val="666666"/>
                </a:solidFill>
                <a:latin typeface="Fira Sans"/>
                <a:ea typeface="Fira Sans"/>
                <a:cs typeface="Fira Sans"/>
                <a:sym typeface="Fira Sans"/>
              </a:defRPr>
            </a:lvl1pPr>
            <a:lvl2pPr lvl="1"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2pPr>
            <a:lvl3pPr lvl="2"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3pPr>
            <a:lvl4pPr lvl="3"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4pPr>
            <a:lvl5pPr lvl="4"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5pPr>
            <a:lvl6pPr lvl="5"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6pPr>
            <a:lvl7pPr lvl="6"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7pPr>
            <a:lvl8pPr lvl="7"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8pPr>
            <a:lvl9pPr lvl="8" algn="ctr" rtl="0">
              <a:spcBef>
                <a:spcPts val="0"/>
              </a:spcBef>
              <a:spcAft>
                <a:spcPts val="0"/>
              </a:spcAft>
              <a:buClr>
                <a:srgbClr val="FCF1EB"/>
              </a:buClr>
              <a:buSzPts val="1400"/>
              <a:buFont typeface="Fira Sans"/>
              <a:buNone/>
              <a:defRPr>
                <a:solidFill>
                  <a:srgbClr val="FCF1EB"/>
                </a:solidFill>
                <a:latin typeface="Fira Sans"/>
                <a:ea typeface="Fira Sans"/>
                <a:cs typeface="Fira Sans"/>
                <a:sym typeface="Fira Sans"/>
              </a:defRPr>
            </a:lvl9pPr>
          </a:lstStyle>
          <a:p>
            <a:endParaRPr/>
          </a:p>
        </p:txBody>
      </p:sp>
      <p:sp>
        <p:nvSpPr>
          <p:cNvPr id="28" name="Google Shape;28;p5"/>
          <p:cNvSpPr txBox="1">
            <a:spLocks noGrp="1"/>
          </p:cNvSpPr>
          <p:nvPr>
            <p:ph type="title" idx="5" hasCustomPrompt="1"/>
          </p:nvPr>
        </p:nvSpPr>
        <p:spPr>
          <a:xfrm>
            <a:off x="1371237" y="1978125"/>
            <a:ext cx="2670000" cy="722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000000"/>
              </a:buClr>
              <a:buSzPts val="3000"/>
              <a:buFont typeface="Fredoka One"/>
              <a:buNone/>
              <a:defRPr sz="3040">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9pPr>
          </a:lstStyle>
          <a:p>
            <a:r>
              <a:t>xx%</a:t>
            </a:r>
          </a:p>
        </p:txBody>
      </p:sp>
      <p:sp>
        <p:nvSpPr>
          <p:cNvPr id="29" name="Google Shape;29;p5"/>
          <p:cNvSpPr txBox="1">
            <a:spLocks noGrp="1"/>
          </p:cNvSpPr>
          <p:nvPr>
            <p:ph type="title" idx="6" hasCustomPrompt="1"/>
          </p:nvPr>
        </p:nvSpPr>
        <p:spPr>
          <a:xfrm>
            <a:off x="4703550" y="1978125"/>
            <a:ext cx="2670000" cy="722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000000"/>
              </a:buClr>
              <a:buSzPts val="3000"/>
              <a:buFont typeface="Fredoka One"/>
              <a:buNone/>
              <a:defRPr sz="3040">
                <a:solidFill>
                  <a:srgbClr val="000000"/>
                </a:solidFill>
                <a:latin typeface="Fredoka One"/>
                <a:ea typeface="Fredoka One"/>
                <a:cs typeface="Fredoka One"/>
                <a:sym typeface="Fredoka One"/>
              </a:defRPr>
            </a:lvl1pPr>
            <a:lvl2pPr lvl="1"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2pPr>
            <a:lvl3pPr lvl="2"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3pPr>
            <a:lvl4pPr lvl="3"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4pPr>
            <a:lvl5pPr lvl="4"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5pPr>
            <a:lvl6pPr lvl="5"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6pPr>
            <a:lvl7pPr lvl="6"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7pPr>
            <a:lvl8pPr lvl="7"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8pPr>
            <a:lvl9pPr lvl="8" algn="ctr" rtl="0">
              <a:spcBef>
                <a:spcPts val="0"/>
              </a:spcBef>
              <a:spcAft>
                <a:spcPts val="0"/>
              </a:spcAft>
              <a:buClr>
                <a:srgbClr val="000000"/>
              </a:buClr>
              <a:buSzPts val="3000"/>
              <a:buFont typeface="Fredoka One"/>
              <a:buNone/>
              <a:defRPr sz="3000">
                <a:solidFill>
                  <a:srgbClr val="000000"/>
                </a:solidFill>
                <a:latin typeface="Fredoka One"/>
                <a:ea typeface="Fredoka One"/>
                <a:cs typeface="Fredoka One"/>
                <a:sym typeface="Fredoka One"/>
              </a:defRPr>
            </a:lvl9pPr>
          </a:lstStyle>
          <a:p>
            <a:r>
              <a:t>xx%</a:t>
            </a:r>
          </a:p>
        </p:txBody>
      </p:sp>
      <p:sp>
        <p:nvSpPr>
          <p:cNvPr id="30" name="Google Shape;30;p5"/>
          <p:cNvSpPr/>
          <p:nvPr/>
        </p:nvSpPr>
        <p:spPr>
          <a:xfrm>
            <a:off x="8198950" y="1043050"/>
            <a:ext cx="1410450" cy="146780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1129585" y="3499875"/>
            <a:ext cx="1989700" cy="1846014"/>
          </a:xfrm>
          <a:custGeom>
            <a:avLst/>
            <a:gdLst/>
            <a:ahLst/>
            <a:cxnLst/>
            <a:rect l="l" t="t" r="r" b="b"/>
            <a:pathLst>
              <a:path w="35505" h="32941" extrusionOk="0">
                <a:moveTo>
                  <a:pt x="28439" y="1"/>
                </a:moveTo>
                <a:cubicBezTo>
                  <a:pt x="26461" y="1"/>
                  <a:pt x="24341" y="641"/>
                  <a:pt x="22392" y="1024"/>
                </a:cubicBezTo>
                <a:cubicBezTo>
                  <a:pt x="16440" y="2208"/>
                  <a:pt x="12053" y="3550"/>
                  <a:pt x="8208" y="8764"/>
                </a:cubicBezTo>
                <a:cubicBezTo>
                  <a:pt x="4695" y="13508"/>
                  <a:pt x="2958" y="19288"/>
                  <a:pt x="1282" y="24957"/>
                </a:cubicBezTo>
                <a:cubicBezTo>
                  <a:pt x="554" y="27397"/>
                  <a:pt x="0" y="30490"/>
                  <a:pt x="1959" y="32129"/>
                </a:cubicBezTo>
                <a:cubicBezTo>
                  <a:pt x="2647" y="32706"/>
                  <a:pt x="3441" y="32940"/>
                  <a:pt x="4280" y="32940"/>
                </a:cubicBezTo>
                <a:cubicBezTo>
                  <a:pt x="6133" y="32940"/>
                  <a:pt x="8202" y="31795"/>
                  <a:pt x="9822" y="30650"/>
                </a:cubicBezTo>
                <a:cubicBezTo>
                  <a:pt x="15010" y="26965"/>
                  <a:pt x="20198" y="23293"/>
                  <a:pt x="25387" y="19609"/>
                </a:cubicBezTo>
                <a:cubicBezTo>
                  <a:pt x="28184" y="17624"/>
                  <a:pt x="31043" y="15578"/>
                  <a:pt x="32929" y="12707"/>
                </a:cubicBezTo>
                <a:cubicBezTo>
                  <a:pt x="34814" y="9824"/>
                  <a:pt x="35504" y="5905"/>
                  <a:pt x="33730" y="2972"/>
                </a:cubicBezTo>
                <a:cubicBezTo>
                  <a:pt x="32340" y="671"/>
                  <a:pt x="30464" y="1"/>
                  <a:pt x="28439"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D9D9D9"/>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13225" y="539500"/>
            <a:ext cx="7717500" cy="883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solidFill>
                  <a:srgbClr val="E2725A"/>
                </a:solidFill>
                <a:latin typeface="Fredoka One"/>
                <a:ea typeface="Fredoka One"/>
                <a:cs typeface="Fredoka One"/>
                <a:sym typeface="Fredoka 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p:nvPr/>
        </p:nvSpPr>
        <p:spPr>
          <a:xfrm rot="2726084">
            <a:off x="7970407" y="-580058"/>
            <a:ext cx="1459049" cy="151837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rot="3626457">
            <a:off x="7806902" y="936793"/>
            <a:ext cx="728212" cy="757821"/>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rot="-2700000" flipH="1">
            <a:off x="-762112" y="3810625"/>
            <a:ext cx="2660390" cy="260490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9D9D9"/>
        </a:solidFill>
        <a:effectLst/>
      </p:bgPr>
    </p:bg>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713225" y="1487200"/>
            <a:ext cx="3105600" cy="1012500"/>
          </a:xfrm>
          <a:prstGeom prst="rect">
            <a:avLst/>
          </a:prstGeom>
        </p:spPr>
        <p:txBody>
          <a:bodyPr spcFirstLastPara="1" wrap="square" lIns="91425" tIns="91425" rIns="91425" bIns="91425" anchor="b" anchorCtr="0">
            <a:normAutofit/>
          </a:bodyPr>
          <a:lstStyle>
            <a:lvl1pPr lvl="0" algn="r">
              <a:spcBef>
                <a:spcPts val="0"/>
              </a:spcBef>
              <a:spcAft>
                <a:spcPts val="0"/>
              </a:spcAft>
              <a:buSzPts val="2400"/>
              <a:buNone/>
              <a:defRPr sz="4000">
                <a:solidFill>
                  <a:srgbClr val="E2725A"/>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subTitle" idx="1"/>
          </p:nvPr>
        </p:nvSpPr>
        <p:spPr>
          <a:xfrm>
            <a:off x="713225" y="2611725"/>
            <a:ext cx="3105600" cy="1012500"/>
          </a:xfrm>
          <a:prstGeom prst="rect">
            <a:avLst/>
          </a:prstGeom>
        </p:spPr>
        <p:txBody>
          <a:bodyPr spcFirstLastPara="1" wrap="square" lIns="91425" tIns="91425" rIns="91425" bIns="91425" anchor="t" anchorCtr="0">
            <a:normAutofit/>
          </a:bodyPr>
          <a:lstStyle>
            <a:lvl1pPr lvl="0" algn="r">
              <a:lnSpc>
                <a:spcPct val="100000"/>
              </a:lnSpc>
              <a:spcBef>
                <a:spcPts val="0"/>
              </a:spcBef>
              <a:spcAft>
                <a:spcPts val="0"/>
              </a:spcAft>
              <a:buSzPts val="1400"/>
              <a:buFont typeface="Fira Sans"/>
              <a:buNone/>
              <a:defRPr sz="1400">
                <a:latin typeface="Fira Sans"/>
                <a:ea typeface="Fira Sans"/>
                <a:cs typeface="Fira Sans"/>
                <a:sym typeface="Fira Sans"/>
              </a:defRPr>
            </a:lvl1pPr>
            <a:lvl2pPr lvl="1" algn="r">
              <a:spcBef>
                <a:spcPts val="0"/>
              </a:spcBef>
              <a:spcAft>
                <a:spcPts val="0"/>
              </a:spcAft>
              <a:buSzPts val="1400"/>
              <a:buFont typeface="Fira Sans"/>
              <a:buNone/>
              <a:defRPr>
                <a:latin typeface="Fira Sans"/>
                <a:ea typeface="Fira Sans"/>
                <a:cs typeface="Fira Sans"/>
                <a:sym typeface="Fira Sans"/>
              </a:defRPr>
            </a:lvl2pPr>
            <a:lvl3pPr lvl="2" algn="r">
              <a:spcBef>
                <a:spcPts val="0"/>
              </a:spcBef>
              <a:spcAft>
                <a:spcPts val="0"/>
              </a:spcAft>
              <a:buSzPts val="1400"/>
              <a:buFont typeface="Fira Sans"/>
              <a:buNone/>
              <a:defRPr>
                <a:latin typeface="Fira Sans"/>
                <a:ea typeface="Fira Sans"/>
                <a:cs typeface="Fira Sans"/>
                <a:sym typeface="Fira Sans"/>
              </a:defRPr>
            </a:lvl3pPr>
            <a:lvl4pPr lvl="3" algn="r">
              <a:spcBef>
                <a:spcPts val="0"/>
              </a:spcBef>
              <a:spcAft>
                <a:spcPts val="0"/>
              </a:spcAft>
              <a:buSzPts val="1400"/>
              <a:buFont typeface="Fira Sans"/>
              <a:buNone/>
              <a:defRPr>
                <a:latin typeface="Fira Sans"/>
                <a:ea typeface="Fira Sans"/>
                <a:cs typeface="Fira Sans"/>
                <a:sym typeface="Fira Sans"/>
              </a:defRPr>
            </a:lvl4pPr>
            <a:lvl5pPr lvl="4" algn="r">
              <a:spcBef>
                <a:spcPts val="0"/>
              </a:spcBef>
              <a:spcAft>
                <a:spcPts val="0"/>
              </a:spcAft>
              <a:buSzPts val="1400"/>
              <a:buFont typeface="Fira Sans"/>
              <a:buNone/>
              <a:defRPr>
                <a:latin typeface="Fira Sans"/>
                <a:ea typeface="Fira Sans"/>
                <a:cs typeface="Fira Sans"/>
                <a:sym typeface="Fira Sans"/>
              </a:defRPr>
            </a:lvl5pPr>
            <a:lvl6pPr lvl="5" algn="r">
              <a:spcBef>
                <a:spcPts val="0"/>
              </a:spcBef>
              <a:spcAft>
                <a:spcPts val="0"/>
              </a:spcAft>
              <a:buSzPts val="1400"/>
              <a:buFont typeface="Fira Sans"/>
              <a:buNone/>
              <a:defRPr>
                <a:latin typeface="Fira Sans"/>
                <a:ea typeface="Fira Sans"/>
                <a:cs typeface="Fira Sans"/>
                <a:sym typeface="Fira Sans"/>
              </a:defRPr>
            </a:lvl6pPr>
            <a:lvl7pPr lvl="6" algn="r">
              <a:spcBef>
                <a:spcPts val="0"/>
              </a:spcBef>
              <a:spcAft>
                <a:spcPts val="0"/>
              </a:spcAft>
              <a:buSzPts val="1400"/>
              <a:buFont typeface="Fira Sans"/>
              <a:buNone/>
              <a:defRPr>
                <a:latin typeface="Fira Sans"/>
                <a:ea typeface="Fira Sans"/>
                <a:cs typeface="Fira Sans"/>
                <a:sym typeface="Fira Sans"/>
              </a:defRPr>
            </a:lvl7pPr>
            <a:lvl8pPr lvl="7" algn="r">
              <a:spcBef>
                <a:spcPts val="0"/>
              </a:spcBef>
              <a:spcAft>
                <a:spcPts val="0"/>
              </a:spcAft>
              <a:buSzPts val="1400"/>
              <a:buFont typeface="Fira Sans"/>
              <a:buNone/>
              <a:defRPr>
                <a:latin typeface="Fira Sans"/>
                <a:ea typeface="Fira Sans"/>
                <a:cs typeface="Fira Sans"/>
                <a:sym typeface="Fira Sans"/>
              </a:defRPr>
            </a:lvl8pPr>
            <a:lvl9pPr lvl="8" algn="r">
              <a:spcBef>
                <a:spcPts val="0"/>
              </a:spcBef>
              <a:spcAft>
                <a:spcPts val="0"/>
              </a:spcAft>
              <a:buSzPts val="1400"/>
              <a:buFont typeface="Fira Sans"/>
              <a:buNone/>
              <a:defRPr>
                <a:latin typeface="Fira Sans"/>
                <a:ea typeface="Fira Sans"/>
                <a:cs typeface="Fira Sans"/>
                <a:sym typeface="Fira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D9D9D9"/>
        </a:solidFill>
        <a:effectLst/>
      </p:bgPr>
    </p:bg>
    <p:spTree>
      <p:nvGrpSpPr>
        <p:cNvPr id="1" name="Shape 40"/>
        <p:cNvGrpSpPr/>
        <p:nvPr/>
      </p:nvGrpSpPr>
      <p:grpSpPr>
        <a:xfrm>
          <a:off x="0" y="0"/>
          <a:ext cx="0" cy="0"/>
          <a:chOff x="0" y="0"/>
          <a:chExt cx="0" cy="0"/>
        </a:xfrm>
      </p:grpSpPr>
      <p:sp>
        <p:nvSpPr>
          <p:cNvPr id="41" name="Google Shape;41;p8"/>
          <p:cNvSpPr/>
          <p:nvPr/>
        </p:nvSpPr>
        <p:spPr>
          <a:xfrm rot="8999988">
            <a:off x="4016208" y="-3825342"/>
            <a:ext cx="5131428" cy="8902925"/>
          </a:xfrm>
          <a:custGeom>
            <a:avLst/>
            <a:gdLst/>
            <a:ahLst/>
            <a:cxnLst/>
            <a:rect l="l" t="t" r="r" b="b"/>
            <a:pathLst>
              <a:path w="34171" h="59286" extrusionOk="0">
                <a:moveTo>
                  <a:pt x="1330" y="1"/>
                </a:moveTo>
                <a:cubicBezTo>
                  <a:pt x="877" y="1"/>
                  <a:pt x="433" y="20"/>
                  <a:pt x="1" y="61"/>
                </a:cubicBezTo>
                <a:lnTo>
                  <a:pt x="1" y="59252"/>
                </a:lnTo>
                <a:cubicBezTo>
                  <a:pt x="348" y="59274"/>
                  <a:pt x="695" y="59286"/>
                  <a:pt x="1041" y="59286"/>
                </a:cubicBezTo>
                <a:cubicBezTo>
                  <a:pt x="3879" y="59286"/>
                  <a:pt x="6629" y="58512"/>
                  <a:pt x="8332" y="56799"/>
                </a:cubicBezTo>
                <a:cubicBezTo>
                  <a:pt x="12755" y="52387"/>
                  <a:pt x="9737" y="39127"/>
                  <a:pt x="18572" y="39127"/>
                </a:cubicBezTo>
                <a:cubicBezTo>
                  <a:pt x="27409" y="39127"/>
                  <a:pt x="32437" y="31228"/>
                  <a:pt x="33040" y="25743"/>
                </a:cubicBezTo>
                <a:cubicBezTo>
                  <a:pt x="34171" y="15439"/>
                  <a:pt x="14002" y="1"/>
                  <a:pt x="133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1735518" y="3401225"/>
            <a:ext cx="3356110" cy="3113748"/>
          </a:xfrm>
          <a:custGeom>
            <a:avLst/>
            <a:gdLst/>
            <a:ahLst/>
            <a:cxnLst/>
            <a:rect l="l" t="t" r="r" b="b"/>
            <a:pathLst>
              <a:path w="35505" h="32941" extrusionOk="0">
                <a:moveTo>
                  <a:pt x="28439" y="1"/>
                </a:moveTo>
                <a:cubicBezTo>
                  <a:pt x="26461" y="1"/>
                  <a:pt x="24341" y="641"/>
                  <a:pt x="22392" y="1024"/>
                </a:cubicBezTo>
                <a:cubicBezTo>
                  <a:pt x="16440" y="2208"/>
                  <a:pt x="12053" y="3550"/>
                  <a:pt x="8208" y="8764"/>
                </a:cubicBezTo>
                <a:cubicBezTo>
                  <a:pt x="4695" y="13508"/>
                  <a:pt x="2958" y="19288"/>
                  <a:pt x="1282" y="24957"/>
                </a:cubicBezTo>
                <a:cubicBezTo>
                  <a:pt x="554" y="27397"/>
                  <a:pt x="0" y="30490"/>
                  <a:pt x="1959" y="32129"/>
                </a:cubicBezTo>
                <a:cubicBezTo>
                  <a:pt x="2647" y="32706"/>
                  <a:pt x="3441" y="32940"/>
                  <a:pt x="4280" y="32940"/>
                </a:cubicBezTo>
                <a:cubicBezTo>
                  <a:pt x="6133" y="32940"/>
                  <a:pt x="8202" y="31795"/>
                  <a:pt x="9822" y="30650"/>
                </a:cubicBezTo>
                <a:cubicBezTo>
                  <a:pt x="15010" y="26965"/>
                  <a:pt x="20198" y="23293"/>
                  <a:pt x="25387" y="19609"/>
                </a:cubicBezTo>
                <a:cubicBezTo>
                  <a:pt x="28184" y="17624"/>
                  <a:pt x="31043" y="15578"/>
                  <a:pt x="32929" y="12707"/>
                </a:cubicBezTo>
                <a:cubicBezTo>
                  <a:pt x="34814" y="9824"/>
                  <a:pt x="35504" y="5905"/>
                  <a:pt x="33730" y="2972"/>
                </a:cubicBezTo>
                <a:cubicBezTo>
                  <a:pt x="32340" y="671"/>
                  <a:pt x="30464" y="1"/>
                  <a:pt x="28439"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713225" y="539500"/>
            <a:ext cx="7717500" cy="406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9600">
                <a:solidFill>
                  <a:srgbClr val="E2725A"/>
                </a:solidFill>
                <a:latin typeface="Fredoka One"/>
                <a:ea typeface="Fredoka One"/>
                <a:cs typeface="Fredoka One"/>
                <a:sym typeface="Fredoka 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D9D9D9"/>
        </a:solidFill>
        <a:effectLst/>
      </p:bgPr>
    </p:bg>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0" y="1106175"/>
            <a:ext cx="38589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3000"/>
              <a:buFont typeface="Fredoka One"/>
              <a:buNone/>
              <a:defRPr sz="3000">
                <a:solidFill>
                  <a:srgbClr val="E2725A"/>
                </a:solidFill>
                <a:latin typeface="Fredoka One"/>
                <a:ea typeface="Fredoka One"/>
                <a:cs typeface="Fredoka One"/>
                <a:sym typeface="Fredoka One"/>
              </a:defRPr>
            </a:lvl1pPr>
            <a:lvl2pPr lvl="1" algn="r">
              <a:spcBef>
                <a:spcPts val="0"/>
              </a:spcBef>
              <a:spcAft>
                <a:spcPts val="0"/>
              </a:spcAft>
              <a:buSzPts val="3000"/>
              <a:buFont typeface="Fredoka One"/>
              <a:buNone/>
              <a:defRPr sz="3000">
                <a:latin typeface="Fredoka One"/>
                <a:ea typeface="Fredoka One"/>
                <a:cs typeface="Fredoka One"/>
                <a:sym typeface="Fredoka One"/>
              </a:defRPr>
            </a:lvl2pPr>
            <a:lvl3pPr lvl="2" algn="r">
              <a:spcBef>
                <a:spcPts val="0"/>
              </a:spcBef>
              <a:spcAft>
                <a:spcPts val="0"/>
              </a:spcAft>
              <a:buSzPts val="3000"/>
              <a:buFont typeface="Fredoka One"/>
              <a:buNone/>
              <a:defRPr sz="3000">
                <a:latin typeface="Fredoka One"/>
                <a:ea typeface="Fredoka One"/>
                <a:cs typeface="Fredoka One"/>
                <a:sym typeface="Fredoka One"/>
              </a:defRPr>
            </a:lvl3pPr>
            <a:lvl4pPr lvl="3" algn="r">
              <a:spcBef>
                <a:spcPts val="0"/>
              </a:spcBef>
              <a:spcAft>
                <a:spcPts val="0"/>
              </a:spcAft>
              <a:buSzPts val="3000"/>
              <a:buFont typeface="Fredoka One"/>
              <a:buNone/>
              <a:defRPr sz="3000">
                <a:latin typeface="Fredoka One"/>
                <a:ea typeface="Fredoka One"/>
                <a:cs typeface="Fredoka One"/>
                <a:sym typeface="Fredoka One"/>
              </a:defRPr>
            </a:lvl4pPr>
            <a:lvl5pPr lvl="4" algn="r">
              <a:spcBef>
                <a:spcPts val="0"/>
              </a:spcBef>
              <a:spcAft>
                <a:spcPts val="0"/>
              </a:spcAft>
              <a:buSzPts val="3000"/>
              <a:buFont typeface="Fredoka One"/>
              <a:buNone/>
              <a:defRPr sz="3000">
                <a:latin typeface="Fredoka One"/>
                <a:ea typeface="Fredoka One"/>
                <a:cs typeface="Fredoka One"/>
                <a:sym typeface="Fredoka One"/>
              </a:defRPr>
            </a:lvl5pPr>
            <a:lvl6pPr lvl="5" algn="r">
              <a:spcBef>
                <a:spcPts val="0"/>
              </a:spcBef>
              <a:spcAft>
                <a:spcPts val="0"/>
              </a:spcAft>
              <a:buSzPts val="3000"/>
              <a:buFont typeface="Fredoka One"/>
              <a:buNone/>
              <a:defRPr sz="3000">
                <a:latin typeface="Fredoka One"/>
                <a:ea typeface="Fredoka One"/>
                <a:cs typeface="Fredoka One"/>
                <a:sym typeface="Fredoka One"/>
              </a:defRPr>
            </a:lvl6pPr>
            <a:lvl7pPr lvl="6" algn="r">
              <a:spcBef>
                <a:spcPts val="0"/>
              </a:spcBef>
              <a:spcAft>
                <a:spcPts val="0"/>
              </a:spcAft>
              <a:buSzPts val="3000"/>
              <a:buFont typeface="Fredoka One"/>
              <a:buNone/>
              <a:defRPr sz="3000">
                <a:latin typeface="Fredoka One"/>
                <a:ea typeface="Fredoka One"/>
                <a:cs typeface="Fredoka One"/>
                <a:sym typeface="Fredoka One"/>
              </a:defRPr>
            </a:lvl7pPr>
            <a:lvl8pPr lvl="7" algn="r">
              <a:spcBef>
                <a:spcPts val="0"/>
              </a:spcBef>
              <a:spcAft>
                <a:spcPts val="0"/>
              </a:spcAft>
              <a:buSzPts val="3000"/>
              <a:buFont typeface="Fredoka One"/>
              <a:buNone/>
              <a:defRPr sz="3000">
                <a:latin typeface="Fredoka One"/>
                <a:ea typeface="Fredoka One"/>
                <a:cs typeface="Fredoka One"/>
                <a:sym typeface="Fredoka One"/>
              </a:defRPr>
            </a:lvl8pPr>
            <a:lvl9pPr lvl="8" algn="r">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46" name="Google Shape;46;p9"/>
          <p:cNvSpPr txBox="1">
            <a:spLocks noGrp="1"/>
          </p:cNvSpPr>
          <p:nvPr>
            <p:ph type="subTitle" idx="1"/>
          </p:nvPr>
        </p:nvSpPr>
        <p:spPr>
          <a:xfrm>
            <a:off x="4572000" y="2676075"/>
            <a:ext cx="3858900" cy="1482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400"/>
              <a:buFont typeface="Fira Sans"/>
              <a:buChar char="●"/>
              <a:defRPr sz="1400">
                <a:latin typeface="Fira Sans"/>
                <a:ea typeface="Fira Sans"/>
                <a:cs typeface="Fira Sans"/>
                <a:sym typeface="Fira Sans"/>
              </a:defRPr>
            </a:lvl1pPr>
            <a:lvl2pPr lvl="1" algn="r">
              <a:lnSpc>
                <a:spcPct val="100000"/>
              </a:lnSpc>
              <a:spcBef>
                <a:spcPts val="0"/>
              </a:spcBef>
              <a:spcAft>
                <a:spcPts val="0"/>
              </a:spcAft>
              <a:buSzPts val="1400"/>
              <a:buFont typeface="Fira Sans"/>
              <a:buChar char="○"/>
              <a:defRPr>
                <a:latin typeface="Fira Sans"/>
                <a:ea typeface="Fira Sans"/>
                <a:cs typeface="Fira Sans"/>
                <a:sym typeface="Fira Sans"/>
              </a:defRPr>
            </a:lvl2pPr>
            <a:lvl3pPr lvl="2" algn="r">
              <a:lnSpc>
                <a:spcPct val="100000"/>
              </a:lnSpc>
              <a:spcBef>
                <a:spcPts val="0"/>
              </a:spcBef>
              <a:spcAft>
                <a:spcPts val="0"/>
              </a:spcAft>
              <a:buSzPts val="1400"/>
              <a:buFont typeface="Fira Sans"/>
              <a:buChar char="■"/>
              <a:defRPr>
                <a:latin typeface="Fira Sans"/>
                <a:ea typeface="Fira Sans"/>
                <a:cs typeface="Fira Sans"/>
                <a:sym typeface="Fira Sans"/>
              </a:defRPr>
            </a:lvl3pPr>
            <a:lvl4pPr lvl="3" algn="r">
              <a:lnSpc>
                <a:spcPct val="100000"/>
              </a:lnSpc>
              <a:spcBef>
                <a:spcPts val="0"/>
              </a:spcBef>
              <a:spcAft>
                <a:spcPts val="0"/>
              </a:spcAft>
              <a:buSzPts val="1400"/>
              <a:buFont typeface="Fira Sans"/>
              <a:buChar char="●"/>
              <a:defRPr>
                <a:latin typeface="Fira Sans"/>
                <a:ea typeface="Fira Sans"/>
                <a:cs typeface="Fira Sans"/>
                <a:sym typeface="Fira Sans"/>
              </a:defRPr>
            </a:lvl4pPr>
            <a:lvl5pPr lvl="4" algn="r">
              <a:lnSpc>
                <a:spcPct val="100000"/>
              </a:lnSpc>
              <a:spcBef>
                <a:spcPts val="0"/>
              </a:spcBef>
              <a:spcAft>
                <a:spcPts val="0"/>
              </a:spcAft>
              <a:buSzPts val="1400"/>
              <a:buFont typeface="Fira Sans"/>
              <a:buChar char="○"/>
              <a:defRPr>
                <a:latin typeface="Fira Sans"/>
                <a:ea typeface="Fira Sans"/>
                <a:cs typeface="Fira Sans"/>
                <a:sym typeface="Fira Sans"/>
              </a:defRPr>
            </a:lvl5pPr>
            <a:lvl6pPr lvl="5" algn="r">
              <a:lnSpc>
                <a:spcPct val="100000"/>
              </a:lnSpc>
              <a:spcBef>
                <a:spcPts val="0"/>
              </a:spcBef>
              <a:spcAft>
                <a:spcPts val="0"/>
              </a:spcAft>
              <a:buSzPts val="1400"/>
              <a:buFont typeface="Fira Sans"/>
              <a:buChar char="■"/>
              <a:defRPr>
                <a:latin typeface="Fira Sans"/>
                <a:ea typeface="Fira Sans"/>
                <a:cs typeface="Fira Sans"/>
                <a:sym typeface="Fira Sans"/>
              </a:defRPr>
            </a:lvl6pPr>
            <a:lvl7pPr lvl="6" algn="r">
              <a:lnSpc>
                <a:spcPct val="100000"/>
              </a:lnSpc>
              <a:spcBef>
                <a:spcPts val="0"/>
              </a:spcBef>
              <a:spcAft>
                <a:spcPts val="0"/>
              </a:spcAft>
              <a:buSzPts val="1400"/>
              <a:buFont typeface="Fira Sans"/>
              <a:buChar char="●"/>
              <a:defRPr>
                <a:latin typeface="Fira Sans"/>
                <a:ea typeface="Fira Sans"/>
                <a:cs typeface="Fira Sans"/>
                <a:sym typeface="Fira Sans"/>
              </a:defRPr>
            </a:lvl7pPr>
            <a:lvl8pPr lvl="7" algn="r">
              <a:lnSpc>
                <a:spcPct val="100000"/>
              </a:lnSpc>
              <a:spcBef>
                <a:spcPts val="0"/>
              </a:spcBef>
              <a:spcAft>
                <a:spcPts val="0"/>
              </a:spcAft>
              <a:buSzPts val="1400"/>
              <a:buFont typeface="Fira Sans"/>
              <a:buChar char="○"/>
              <a:defRPr>
                <a:latin typeface="Fira Sans"/>
                <a:ea typeface="Fira Sans"/>
                <a:cs typeface="Fira Sans"/>
                <a:sym typeface="Fira Sans"/>
              </a:defRPr>
            </a:lvl8pPr>
            <a:lvl9pPr lvl="8" algn="r">
              <a:lnSpc>
                <a:spcPct val="100000"/>
              </a:lnSpc>
              <a:spcBef>
                <a:spcPts val="0"/>
              </a:spcBef>
              <a:spcAft>
                <a:spcPts val="0"/>
              </a:spcAft>
              <a:buSzPts val="1400"/>
              <a:buFont typeface="Fira Sans"/>
              <a:buChar char="■"/>
              <a:defRPr>
                <a:latin typeface="Fira Sans"/>
                <a:ea typeface="Fira Sans"/>
                <a:cs typeface="Fira Sans"/>
                <a:sym typeface="Fira Sans"/>
              </a:defRPr>
            </a:lvl9pPr>
          </a:lstStyle>
          <a:p>
            <a:endParaRPr/>
          </a:p>
        </p:txBody>
      </p:sp>
      <p:sp>
        <p:nvSpPr>
          <p:cNvPr id="47" name="Google Shape;47;p9"/>
          <p:cNvSpPr/>
          <p:nvPr/>
        </p:nvSpPr>
        <p:spPr>
          <a:xfrm rot="900045" flipH="1">
            <a:off x="-433444" y="-875716"/>
            <a:ext cx="2660451" cy="2604967"/>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1370000" y="1690995"/>
            <a:ext cx="2013417" cy="209528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1799890">
            <a:off x="2117470" y="4026449"/>
            <a:ext cx="846881" cy="881316"/>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4731598">
            <a:off x="-130490" y="3100980"/>
            <a:ext cx="1762994" cy="183467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1868840" y="-348119"/>
            <a:ext cx="2782398" cy="1253971"/>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666666"/>
        </a:solid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5742975" y="3620975"/>
            <a:ext cx="2687700" cy="987600"/>
          </a:xfrm>
          <a:prstGeom prst="rect">
            <a:avLst/>
          </a:prstGeom>
        </p:spPr>
        <p:txBody>
          <a:bodyPr spcFirstLastPara="1" wrap="square" lIns="91425" tIns="91425" rIns="91425" bIns="91425" anchor="ctr" anchorCtr="0">
            <a:normAutofit/>
          </a:bodyPr>
          <a:lstStyle>
            <a:lvl1pPr marL="457200" lvl="0" indent="-228600" algn="r">
              <a:lnSpc>
                <a:spcPct val="100000"/>
              </a:lnSpc>
              <a:spcBef>
                <a:spcPts val="0"/>
              </a:spcBef>
              <a:spcAft>
                <a:spcPts val="0"/>
              </a:spcAft>
              <a:buSzPts val="1400"/>
              <a:buNone/>
              <a:defRPr sz="2100">
                <a:solidFill>
                  <a:srgbClr val="D9D9D9"/>
                </a:solidFill>
                <a:latin typeface="Fredoka One"/>
                <a:ea typeface="Fredoka One"/>
                <a:cs typeface="Fredoka One"/>
                <a:sym typeface="Fredoka 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1pPr>
            <a:lvl2pPr lvl="1">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2pPr>
            <a:lvl3pPr lvl="2">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3pPr>
            <a:lvl4pPr lvl="3">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4pPr>
            <a:lvl5pPr lvl="4">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5pPr>
            <a:lvl6pPr lvl="5">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6pPr>
            <a:lvl7pPr lvl="6">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7pPr>
            <a:lvl8pPr lvl="7">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8pPr>
            <a:lvl9pPr lvl="8">
              <a:spcBef>
                <a:spcPts val="0"/>
              </a:spcBef>
              <a:spcAft>
                <a:spcPts val="0"/>
              </a:spcAft>
              <a:buClr>
                <a:srgbClr val="E2725A"/>
              </a:buClr>
              <a:buSzPts val="3000"/>
              <a:buFont typeface="Fredoka One"/>
              <a:buNone/>
              <a:defRPr sz="3000">
                <a:solidFill>
                  <a:srgbClr val="E2725A"/>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1pPr>
            <a:lvl2pPr marL="914400" lvl="1"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2pPr>
            <a:lvl3pPr marL="1371600" lvl="2"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3pPr>
            <a:lvl4pPr marL="1828800" lvl="3"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4pPr>
            <a:lvl5pPr marL="2286000" lvl="4"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5pPr>
            <a:lvl6pPr marL="2743200" lvl="5"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6pPr>
            <a:lvl7pPr marL="3200400" lvl="6"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7pPr>
            <a:lvl8pPr marL="3657600" lvl="7"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8pPr>
            <a:lvl9pPr marL="4114800" lvl="8" indent="-317500">
              <a:lnSpc>
                <a:spcPct val="115000"/>
              </a:lnSpc>
              <a:spcBef>
                <a:spcPts val="0"/>
              </a:spcBef>
              <a:spcAft>
                <a:spcPts val="0"/>
              </a:spcAft>
              <a:buClr>
                <a:srgbClr val="666666"/>
              </a:buClr>
              <a:buSzPts val="1400"/>
              <a:buFont typeface="Fira Sans"/>
              <a:buChar char="■"/>
              <a:defRPr>
                <a:solidFill>
                  <a:srgbClr val="666666"/>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hyperlink" Target="mailto:Ntavares@westportschools.org" TargetMode="External"/><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1.jpg"/><Relationship Id="rId4" Type="http://schemas.openxmlformats.org/officeDocument/2006/relationships/hyperlink" Target="mailto:Wmiranda@westportschool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08"/>
        <p:cNvGrpSpPr/>
        <p:nvPr/>
      </p:nvGrpSpPr>
      <p:grpSpPr>
        <a:xfrm>
          <a:off x="0" y="0"/>
          <a:ext cx="0" cy="0"/>
          <a:chOff x="0" y="0"/>
          <a:chExt cx="0" cy="0"/>
        </a:xfrm>
      </p:grpSpPr>
      <p:sp>
        <p:nvSpPr>
          <p:cNvPr id="209" name="Google Shape;209;p33"/>
          <p:cNvSpPr txBox="1">
            <a:spLocks noGrp="1"/>
          </p:cNvSpPr>
          <p:nvPr>
            <p:ph type="ctrTitle"/>
          </p:nvPr>
        </p:nvSpPr>
        <p:spPr>
          <a:xfrm>
            <a:off x="289875" y="710475"/>
            <a:ext cx="4683300" cy="286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666666"/>
              </a:solidFill>
            </a:endParaRPr>
          </a:p>
          <a:p>
            <a:pPr marL="0" lvl="0" indent="0" algn="ctr" rtl="0">
              <a:spcBef>
                <a:spcPts val="0"/>
              </a:spcBef>
              <a:spcAft>
                <a:spcPts val="0"/>
              </a:spcAft>
              <a:buNone/>
            </a:pPr>
            <a:r>
              <a:rPr lang="en" sz="4000">
                <a:solidFill>
                  <a:srgbClr val="666666"/>
                </a:solidFill>
              </a:rPr>
              <a:t>Parents, Students and Schools </a:t>
            </a:r>
            <a:r>
              <a:rPr lang="en" sz="4000"/>
              <a:t>as</a:t>
            </a:r>
            <a:r>
              <a:rPr lang="en" sz="4000">
                <a:solidFill>
                  <a:srgbClr val="E2725A"/>
                </a:solidFill>
              </a:rPr>
              <a:t> Par</a:t>
            </a:r>
            <a:r>
              <a:rPr lang="en" sz="4000"/>
              <a:t>tners</a:t>
            </a:r>
            <a:endParaRPr sz="4000">
              <a:solidFill>
                <a:srgbClr val="E2725A"/>
              </a:solidFill>
            </a:endParaRPr>
          </a:p>
        </p:txBody>
      </p:sp>
      <p:sp>
        <p:nvSpPr>
          <p:cNvPr id="210" name="Google Shape;210;p33"/>
          <p:cNvSpPr txBox="1">
            <a:spLocks noGrp="1"/>
          </p:cNvSpPr>
          <p:nvPr>
            <p:ph type="subTitle" idx="1"/>
          </p:nvPr>
        </p:nvSpPr>
        <p:spPr>
          <a:xfrm>
            <a:off x="439275" y="3354300"/>
            <a:ext cx="4384500" cy="1789200"/>
          </a:xfrm>
          <a:prstGeom prst="rect">
            <a:avLst/>
          </a:prstGeom>
        </p:spPr>
        <p:txBody>
          <a:bodyPr spcFirstLastPara="1" wrap="square" lIns="91425" tIns="91425" rIns="91425" bIns="91425" anchor="t" anchorCtr="0">
            <a:normAutofit fontScale="92500"/>
          </a:bodyPr>
          <a:lstStyle/>
          <a:p>
            <a:pPr marL="0" marR="647700" lvl="0" indent="0" algn="ctr" rtl="0">
              <a:lnSpc>
                <a:spcPct val="20000"/>
              </a:lnSpc>
              <a:spcBef>
                <a:spcPts val="3500"/>
              </a:spcBef>
              <a:spcAft>
                <a:spcPts val="0"/>
              </a:spcAft>
              <a:buNone/>
            </a:pPr>
            <a:endParaRPr sz="6650" b="1">
              <a:solidFill>
                <a:srgbClr val="282F31"/>
              </a:solidFill>
              <a:latin typeface="Arial"/>
              <a:ea typeface="Arial"/>
              <a:cs typeface="Arial"/>
              <a:sym typeface="Arial"/>
            </a:endParaRPr>
          </a:p>
          <a:p>
            <a:pPr marL="0" lvl="0" indent="0" algn="ctr" rtl="0">
              <a:spcBef>
                <a:spcPts val="0"/>
              </a:spcBef>
              <a:spcAft>
                <a:spcPts val="0"/>
              </a:spcAft>
              <a:buNone/>
            </a:pPr>
            <a:r>
              <a:rPr lang="en" b="1"/>
              <a:t>Rights and Responsibilities in Special Education</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Westport Community Schools</a:t>
            </a:r>
            <a:endParaRPr b="1"/>
          </a:p>
          <a:p>
            <a:pPr marL="0" lvl="0" indent="0" algn="ctr" rtl="0">
              <a:spcBef>
                <a:spcPts val="0"/>
              </a:spcBef>
              <a:spcAft>
                <a:spcPts val="0"/>
              </a:spcAft>
              <a:buNone/>
            </a:pPr>
            <a:r>
              <a:rPr lang="en" b="1"/>
              <a:t>2022-2023</a:t>
            </a:r>
            <a:endParaRPr b="1"/>
          </a:p>
        </p:txBody>
      </p:sp>
      <p:pic>
        <p:nvPicPr>
          <p:cNvPr id="211" name="Google Shape;211;p33"/>
          <p:cNvPicPr preferRelativeResize="0"/>
          <p:nvPr/>
        </p:nvPicPr>
        <p:blipFill>
          <a:blip r:embed="rId3">
            <a:alphaModFix/>
          </a:blip>
          <a:stretch>
            <a:fillRect/>
          </a:stretch>
        </p:blipFill>
        <p:spPr>
          <a:xfrm>
            <a:off x="1761350" y="125825"/>
            <a:ext cx="1502350" cy="1502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715050" y="658000"/>
            <a:ext cx="4627800" cy="95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t>Special Education is…</a:t>
            </a:r>
            <a:endParaRPr sz="3300"/>
          </a:p>
        </p:txBody>
      </p:sp>
      <p:sp>
        <p:nvSpPr>
          <p:cNvPr id="322" name="Google Shape;322;p42"/>
          <p:cNvSpPr txBox="1">
            <a:spLocks noGrp="1"/>
          </p:cNvSpPr>
          <p:nvPr>
            <p:ph type="subTitle" idx="1"/>
          </p:nvPr>
        </p:nvSpPr>
        <p:spPr>
          <a:xfrm>
            <a:off x="1693075" y="1878625"/>
            <a:ext cx="5604300" cy="20004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852"/>
              <a:buNone/>
            </a:pPr>
            <a:r>
              <a:rPr lang="en" sz="2585"/>
              <a:t>Specially designed instruction to meet the unique needs of an eligible student and/or related services necessary to make progress in the general education curriculum.</a:t>
            </a:r>
            <a:endParaRPr sz="2585"/>
          </a:p>
        </p:txBody>
      </p:sp>
      <p:pic>
        <p:nvPicPr>
          <p:cNvPr id="323" name="Google Shape;323;p42"/>
          <p:cNvPicPr preferRelativeResize="0"/>
          <p:nvPr/>
        </p:nvPicPr>
        <p:blipFill>
          <a:blip r:embed="rId3">
            <a:alphaModFix/>
          </a:blip>
          <a:stretch>
            <a:fillRect/>
          </a:stretch>
        </p:blipFill>
        <p:spPr>
          <a:xfrm>
            <a:off x="7519100" y="3552350"/>
            <a:ext cx="1502350" cy="1502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713225" y="539500"/>
            <a:ext cx="7717500" cy="8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 Education Evaluation Timeline </a:t>
            </a:r>
            <a:endParaRPr/>
          </a:p>
        </p:txBody>
      </p:sp>
      <p:cxnSp>
        <p:nvCxnSpPr>
          <p:cNvPr id="329" name="Google Shape;329;p43"/>
          <p:cNvCxnSpPr>
            <a:stCxn id="330" idx="6"/>
            <a:endCxn id="331" idx="2"/>
          </p:cNvCxnSpPr>
          <p:nvPr/>
        </p:nvCxnSpPr>
        <p:spPr>
          <a:xfrm>
            <a:off x="2299321" y="2958186"/>
            <a:ext cx="4645200" cy="0"/>
          </a:xfrm>
          <a:prstGeom prst="straightConnector1">
            <a:avLst/>
          </a:prstGeom>
          <a:noFill/>
          <a:ln w="19050" cap="flat" cmpd="sng">
            <a:solidFill>
              <a:srgbClr val="666666"/>
            </a:solidFill>
            <a:prstDash val="solid"/>
            <a:round/>
            <a:headEnd type="none" w="med" len="med"/>
            <a:tailEnd type="none" w="med" len="med"/>
          </a:ln>
        </p:spPr>
      </p:cxnSp>
      <p:grpSp>
        <p:nvGrpSpPr>
          <p:cNvPr id="332" name="Google Shape;332;p43"/>
          <p:cNvGrpSpPr/>
          <p:nvPr/>
        </p:nvGrpSpPr>
        <p:grpSpPr>
          <a:xfrm>
            <a:off x="1807937" y="2508381"/>
            <a:ext cx="518724" cy="695590"/>
            <a:chOff x="2182679" y="1963614"/>
            <a:chExt cx="836382" cy="1121558"/>
          </a:xfrm>
        </p:grpSpPr>
        <p:cxnSp>
          <p:nvCxnSpPr>
            <p:cNvPr id="333" name="Google Shape;333;p43"/>
            <p:cNvCxnSpPr>
              <a:stCxn id="334" idx="0"/>
              <a:endCxn id="335" idx="2"/>
            </p:cNvCxnSpPr>
            <p:nvPr/>
          </p:nvCxnSpPr>
          <p:spPr>
            <a:xfrm rot="10800000" flipH="1">
              <a:off x="2578961" y="1963614"/>
              <a:ext cx="440100" cy="430200"/>
            </a:xfrm>
            <a:prstGeom prst="straightConnector1">
              <a:avLst/>
            </a:prstGeom>
            <a:noFill/>
            <a:ln w="9525" cap="flat" cmpd="sng">
              <a:solidFill>
                <a:srgbClr val="666666"/>
              </a:solidFill>
              <a:prstDash val="solid"/>
              <a:round/>
              <a:headEnd type="none" w="med" len="med"/>
              <a:tailEnd type="none" w="med" len="med"/>
            </a:ln>
          </p:spPr>
        </p:cxnSp>
        <p:sp>
          <p:nvSpPr>
            <p:cNvPr id="330" name="Google Shape;330;p43"/>
            <p:cNvSpPr/>
            <p:nvPr/>
          </p:nvSpPr>
          <p:spPr>
            <a:xfrm>
              <a:off x="2182679" y="2292572"/>
              <a:ext cx="792300" cy="792600"/>
            </a:xfrm>
            <a:prstGeom prst="ellipse">
              <a:avLst/>
            </a:prstGeom>
            <a:noFill/>
            <a:ln w="19050" cap="flat" cmpd="sng">
              <a:solidFill>
                <a:srgbClr val="E27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3"/>
            <p:cNvSpPr/>
            <p:nvPr/>
          </p:nvSpPr>
          <p:spPr>
            <a:xfrm>
              <a:off x="2283911" y="2393814"/>
              <a:ext cx="590100" cy="590100"/>
            </a:xfrm>
            <a:prstGeom prst="ellipse">
              <a:avLst/>
            </a:pr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3"/>
          <p:cNvGrpSpPr/>
          <p:nvPr/>
        </p:nvGrpSpPr>
        <p:grpSpPr>
          <a:xfrm>
            <a:off x="3472984" y="2712291"/>
            <a:ext cx="491864" cy="703834"/>
            <a:chOff x="3775710" y="1729289"/>
            <a:chExt cx="136500" cy="195325"/>
          </a:xfrm>
        </p:grpSpPr>
        <p:cxnSp>
          <p:nvCxnSpPr>
            <p:cNvPr id="337" name="Google Shape;337;p43"/>
            <p:cNvCxnSpPr>
              <a:endCxn id="338" idx="0"/>
            </p:cNvCxnSpPr>
            <p:nvPr/>
          </p:nvCxnSpPr>
          <p:spPr>
            <a:xfrm flipH="1">
              <a:off x="3841805" y="1848414"/>
              <a:ext cx="2100" cy="76200"/>
            </a:xfrm>
            <a:prstGeom prst="straightConnector1">
              <a:avLst/>
            </a:prstGeom>
            <a:noFill/>
            <a:ln w="9525" cap="flat" cmpd="sng">
              <a:solidFill>
                <a:srgbClr val="666666"/>
              </a:solidFill>
              <a:prstDash val="solid"/>
              <a:round/>
              <a:headEnd type="none" w="med" len="med"/>
              <a:tailEnd type="none" w="med" len="med"/>
            </a:ln>
          </p:spPr>
        </p:cxnSp>
        <p:sp>
          <p:nvSpPr>
            <p:cNvPr id="339" name="Google Shape;339;p43"/>
            <p:cNvSpPr/>
            <p:nvPr/>
          </p:nvSpPr>
          <p:spPr>
            <a:xfrm>
              <a:off x="3775710" y="1729289"/>
              <a:ext cx="136500" cy="136500"/>
            </a:xfrm>
            <a:prstGeom prst="ellipse">
              <a:avLst/>
            </a:prstGeom>
            <a:noFill/>
            <a:ln w="19050" cap="flat" cmpd="sng">
              <a:solidFill>
                <a:srgbClr val="E27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3"/>
            <p:cNvSpPr/>
            <p:nvPr/>
          </p:nvSpPr>
          <p:spPr>
            <a:xfrm>
              <a:off x="3793133" y="1746713"/>
              <a:ext cx="101700" cy="101700"/>
            </a:xfrm>
            <a:prstGeom prst="ellipse">
              <a:avLst/>
            </a:pr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43"/>
          <p:cNvGrpSpPr/>
          <p:nvPr/>
        </p:nvGrpSpPr>
        <p:grpSpPr>
          <a:xfrm>
            <a:off x="5208940" y="2571641"/>
            <a:ext cx="491384" cy="632330"/>
            <a:chOff x="5393704" y="2065614"/>
            <a:chExt cx="792300" cy="1019558"/>
          </a:xfrm>
        </p:grpSpPr>
        <p:cxnSp>
          <p:nvCxnSpPr>
            <p:cNvPr id="342" name="Google Shape;342;p43"/>
            <p:cNvCxnSpPr>
              <a:stCxn id="343" idx="0"/>
              <a:endCxn id="344" idx="2"/>
            </p:cNvCxnSpPr>
            <p:nvPr/>
          </p:nvCxnSpPr>
          <p:spPr>
            <a:xfrm rot="10800000" flipH="1">
              <a:off x="5789986" y="2065614"/>
              <a:ext cx="324600" cy="328200"/>
            </a:xfrm>
            <a:prstGeom prst="straightConnector1">
              <a:avLst/>
            </a:prstGeom>
            <a:noFill/>
            <a:ln w="9525" cap="flat" cmpd="sng">
              <a:solidFill>
                <a:srgbClr val="666666"/>
              </a:solidFill>
              <a:prstDash val="solid"/>
              <a:round/>
              <a:headEnd type="none" w="med" len="med"/>
              <a:tailEnd type="none" w="med" len="med"/>
            </a:ln>
          </p:spPr>
        </p:cxnSp>
        <p:sp>
          <p:nvSpPr>
            <p:cNvPr id="345" name="Google Shape;345;p43"/>
            <p:cNvSpPr/>
            <p:nvPr/>
          </p:nvSpPr>
          <p:spPr>
            <a:xfrm>
              <a:off x="5393704" y="2292572"/>
              <a:ext cx="792300" cy="792600"/>
            </a:xfrm>
            <a:prstGeom prst="ellipse">
              <a:avLst/>
            </a:prstGeom>
            <a:noFill/>
            <a:ln w="19050" cap="flat" cmpd="sng">
              <a:solidFill>
                <a:srgbClr val="E27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3"/>
            <p:cNvSpPr/>
            <p:nvPr/>
          </p:nvSpPr>
          <p:spPr>
            <a:xfrm>
              <a:off x="5494936" y="2393814"/>
              <a:ext cx="590100" cy="590100"/>
            </a:xfrm>
            <a:prstGeom prst="ellipse">
              <a:avLst/>
            </a:pr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43"/>
          <p:cNvGrpSpPr/>
          <p:nvPr/>
        </p:nvGrpSpPr>
        <p:grpSpPr>
          <a:xfrm>
            <a:off x="6944485" y="2712400"/>
            <a:ext cx="491384" cy="703725"/>
            <a:chOff x="6999166" y="2292572"/>
            <a:chExt cx="792300" cy="1134674"/>
          </a:xfrm>
        </p:grpSpPr>
        <p:cxnSp>
          <p:nvCxnSpPr>
            <p:cNvPr id="347" name="Google Shape;347;p43"/>
            <p:cNvCxnSpPr>
              <a:endCxn id="348" idx="0"/>
            </p:cNvCxnSpPr>
            <p:nvPr/>
          </p:nvCxnSpPr>
          <p:spPr>
            <a:xfrm>
              <a:off x="7395750" y="2984145"/>
              <a:ext cx="0" cy="443100"/>
            </a:xfrm>
            <a:prstGeom prst="straightConnector1">
              <a:avLst/>
            </a:prstGeom>
            <a:noFill/>
            <a:ln w="9525" cap="flat" cmpd="sng">
              <a:solidFill>
                <a:srgbClr val="666666"/>
              </a:solidFill>
              <a:prstDash val="solid"/>
              <a:round/>
              <a:headEnd type="none" w="med" len="med"/>
              <a:tailEnd type="none" w="med" len="med"/>
            </a:ln>
          </p:spPr>
        </p:cxnSp>
        <p:sp>
          <p:nvSpPr>
            <p:cNvPr id="331" name="Google Shape;331;p43"/>
            <p:cNvSpPr/>
            <p:nvPr/>
          </p:nvSpPr>
          <p:spPr>
            <a:xfrm>
              <a:off x="6999166" y="2292572"/>
              <a:ext cx="792300" cy="792600"/>
            </a:xfrm>
            <a:prstGeom prst="ellipse">
              <a:avLst/>
            </a:prstGeom>
            <a:noFill/>
            <a:ln w="19050" cap="flat" cmpd="sng">
              <a:solidFill>
                <a:srgbClr val="E272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3"/>
            <p:cNvSpPr/>
            <p:nvPr/>
          </p:nvSpPr>
          <p:spPr>
            <a:xfrm>
              <a:off x="7100398" y="2393814"/>
              <a:ext cx="590100" cy="590100"/>
            </a:xfrm>
            <a:prstGeom prst="ellipse">
              <a:avLst/>
            </a:pr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43"/>
          <p:cNvSpPr txBox="1"/>
          <p:nvPr/>
        </p:nvSpPr>
        <p:spPr>
          <a:xfrm>
            <a:off x="860175" y="2023000"/>
            <a:ext cx="2933100" cy="48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100">
                <a:solidFill>
                  <a:srgbClr val="E2725A"/>
                </a:solidFill>
                <a:latin typeface="Fredoka One"/>
                <a:ea typeface="Fredoka One"/>
                <a:cs typeface="Fredoka One"/>
                <a:sym typeface="Fredoka One"/>
              </a:rPr>
              <a:t>Consent to Evaluate</a:t>
            </a:r>
            <a:endParaRPr sz="2100">
              <a:solidFill>
                <a:srgbClr val="E2725A"/>
              </a:solidFill>
              <a:latin typeface="Fredoka One"/>
              <a:ea typeface="Fredoka One"/>
              <a:cs typeface="Fredoka One"/>
              <a:sym typeface="Fredoka One"/>
            </a:endParaRPr>
          </a:p>
        </p:txBody>
      </p:sp>
      <p:sp>
        <p:nvSpPr>
          <p:cNvPr id="344" name="Google Shape;344;p43"/>
          <p:cNvSpPr txBox="1"/>
          <p:nvPr/>
        </p:nvSpPr>
        <p:spPr>
          <a:xfrm>
            <a:off x="4261150" y="2023000"/>
            <a:ext cx="2789700" cy="54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chemeClr val="lt2"/>
                </a:solidFill>
                <a:latin typeface="Fredoka One"/>
                <a:ea typeface="Fredoka One"/>
                <a:cs typeface="Fredoka One"/>
                <a:sym typeface="Fredoka One"/>
              </a:rPr>
              <a:t>Team Meeting</a:t>
            </a:r>
            <a:endParaRPr sz="2100">
              <a:solidFill>
                <a:schemeClr val="lt2"/>
              </a:solidFill>
              <a:latin typeface="Fredoka One"/>
              <a:ea typeface="Fredoka One"/>
              <a:cs typeface="Fredoka One"/>
              <a:sym typeface="Fredoka One"/>
            </a:endParaRPr>
          </a:p>
          <a:p>
            <a:pPr marL="0" lvl="0" indent="0" algn="ctr" rtl="0">
              <a:spcBef>
                <a:spcPts val="0"/>
              </a:spcBef>
              <a:spcAft>
                <a:spcPts val="0"/>
              </a:spcAft>
              <a:buNone/>
            </a:pPr>
            <a:endParaRPr sz="2000">
              <a:solidFill>
                <a:srgbClr val="E2725A"/>
              </a:solidFill>
              <a:latin typeface="Fredoka One"/>
              <a:ea typeface="Fredoka One"/>
              <a:cs typeface="Fredoka One"/>
              <a:sym typeface="Fredoka One"/>
            </a:endParaRPr>
          </a:p>
        </p:txBody>
      </p:sp>
      <p:sp>
        <p:nvSpPr>
          <p:cNvPr id="338" name="Google Shape;338;p43"/>
          <p:cNvSpPr txBox="1"/>
          <p:nvPr/>
        </p:nvSpPr>
        <p:spPr>
          <a:xfrm>
            <a:off x="2517448" y="3416125"/>
            <a:ext cx="2387400" cy="48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redoka One"/>
                <a:ea typeface="Fredoka One"/>
                <a:cs typeface="Fredoka One"/>
                <a:sym typeface="Fredoka One"/>
              </a:rPr>
              <a:t>Eligible Determination</a:t>
            </a:r>
            <a:endParaRPr sz="2100">
              <a:solidFill>
                <a:srgbClr val="E2725A"/>
              </a:solidFill>
              <a:latin typeface="Fredoka One"/>
              <a:ea typeface="Fredoka One"/>
              <a:cs typeface="Fredoka One"/>
              <a:sym typeface="Fredoka One"/>
            </a:endParaRPr>
          </a:p>
        </p:txBody>
      </p:sp>
      <p:sp>
        <p:nvSpPr>
          <p:cNvPr id="348" name="Google Shape;348;p43"/>
          <p:cNvSpPr txBox="1"/>
          <p:nvPr/>
        </p:nvSpPr>
        <p:spPr>
          <a:xfrm>
            <a:off x="5996746" y="3416125"/>
            <a:ext cx="2387400" cy="48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redoka One"/>
                <a:ea typeface="Fredoka One"/>
                <a:cs typeface="Fredoka One"/>
                <a:sym typeface="Fredoka One"/>
              </a:rPr>
              <a:t> IEP Receipt</a:t>
            </a:r>
            <a:endParaRPr sz="2000">
              <a:solidFill>
                <a:schemeClr val="lt2"/>
              </a:solidFill>
              <a:latin typeface="Fredoka One"/>
              <a:ea typeface="Fredoka One"/>
              <a:cs typeface="Fredoka One"/>
              <a:sym typeface="Fredoka One"/>
            </a:endParaRPr>
          </a:p>
        </p:txBody>
      </p:sp>
      <p:sp>
        <p:nvSpPr>
          <p:cNvPr id="350" name="Google Shape;350;p43"/>
          <p:cNvSpPr txBox="1"/>
          <p:nvPr/>
        </p:nvSpPr>
        <p:spPr>
          <a:xfrm>
            <a:off x="860175" y="1328426"/>
            <a:ext cx="2387100" cy="6864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solidFill>
                  <a:srgbClr val="666666"/>
                </a:solidFill>
                <a:latin typeface="Fira Sans"/>
                <a:ea typeface="Fira Sans"/>
                <a:cs typeface="Fira Sans"/>
                <a:sym typeface="Fira Sans"/>
              </a:rPr>
              <a:t>Once the district receives signed consent, it has </a:t>
            </a:r>
            <a:r>
              <a:rPr lang="en" b="1">
                <a:solidFill>
                  <a:srgbClr val="666666"/>
                </a:solidFill>
                <a:latin typeface="Fira Sans"/>
                <a:ea typeface="Fira Sans"/>
                <a:cs typeface="Fira Sans"/>
                <a:sym typeface="Fira Sans"/>
              </a:rPr>
              <a:t>30 School Working Days (SWD)</a:t>
            </a:r>
            <a:r>
              <a:rPr lang="en">
                <a:solidFill>
                  <a:srgbClr val="666666"/>
                </a:solidFill>
                <a:latin typeface="Fira Sans"/>
                <a:ea typeface="Fira Sans"/>
                <a:cs typeface="Fira Sans"/>
                <a:sym typeface="Fira Sans"/>
              </a:rPr>
              <a:t> to evaluate</a:t>
            </a:r>
            <a:endParaRPr>
              <a:solidFill>
                <a:srgbClr val="666666"/>
              </a:solidFill>
              <a:latin typeface="Fira Sans"/>
              <a:ea typeface="Fira Sans"/>
              <a:cs typeface="Fira Sans"/>
              <a:sym typeface="Fira Sans"/>
            </a:endParaRPr>
          </a:p>
        </p:txBody>
      </p:sp>
      <p:sp>
        <p:nvSpPr>
          <p:cNvPr id="351" name="Google Shape;351;p43"/>
          <p:cNvSpPr txBox="1"/>
          <p:nvPr/>
        </p:nvSpPr>
        <p:spPr>
          <a:xfrm>
            <a:off x="3964850" y="1099475"/>
            <a:ext cx="3739800" cy="8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55">
                <a:solidFill>
                  <a:schemeClr val="dk1"/>
                </a:solidFill>
                <a:latin typeface="Fira Sans"/>
                <a:ea typeface="Fira Sans"/>
                <a:cs typeface="Fira Sans"/>
                <a:sym typeface="Fira Sans"/>
              </a:rPr>
              <a:t>If </a:t>
            </a:r>
            <a:r>
              <a:rPr lang="en" sz="1091">
                <a:solidFill>
                  <a:schemeClr val="dk1"/>
                </a:solidFill>
                <a:latin typeface="Fira Sans"/>
                <a:ea typeface="Fira Sans"/>
                <a:cs typeface="Fira Sans"/>
                <a:sym typeface="Fira Sans"/>
              </a:rPr>
              <a:t> student is found eligible, development of the IEP and determination of placement is made at the Team meeting. The proposed IEP or Meeting Summary (including  proposed services and placement) are given to the parent</a:t>
            </a:r>
            <a:endParaRPr sz="1091">
              <a:solidFill>
                <a:schemeClr val="dk1"/>
              </a:solidFill>
              <a:latin typeface="Fira Sans"/>
              <a:ea typeface="Fira Sans"/>
              <a:cs typeface="Fira Sans"/>
              <a:sym typeface="Fira Sans"/>
            </a:endParaRPr>
          </a:p>
          <a:p>
            <a:pPr marL="0" lvl="0" indent="0" algn="ctr" rtl="0">
              <a:spcBef>
                <a:spcPts val="0"/>
              </a:spcBef>
              <a:spcAft>
                <a:spcPts val="0"/>
              </a:spcAft>
              <a:buNone/>
            </a:pPr>
            <a:endParaRPr>
              <a:solidFill>
                <a:schemeClr val="dk1"/>
              </a:solidFill>
              <a:latin typeface="Fira Sans"/>
              <a:ea typeface="Fira Sans"/>
              <a:cs typeface="Fira Sans"/>
              <a:sym typeface="Fira Sans"/>
            </a:endParaRPr>
          </a:p>
          <a:p>
            <a:pPr marL="0" lvl="0" indent="0" algn="ctr" rtl="0">
              <a:spcBef>
                <a:spcPts val="0"/>
              </a:spcBef>
              <a:spcAft>
                <a:spcPts val="0"/>
              </a:spcAft>
              <a:buNone/>
            </a:pPr>
            <a:endParaRPr>
              <a:solidFill>
                <a:schemeClr val="dk1"/>
              </a:solidFill>
              <a:latin typeface="Fira Sans"/>
              <a:ea typeface="Fira Sans"/>
              <a:cs typeface="Fira Sans"/>
              <a:sym typeface="Fira Sans"/>
            </a:endParaRPr>
          </a:p>
          <a:p>
            <a:pPr marL="0" lvl="0" indent="0" algn="ctr" rtl="0">
              <a:spcBef>
                <a:spcPts val="0"/>
              </a:spcBef>
              <a:spcAft>
                <a:spcPts val="0"/>
              </a:spcAft>
              <a:buNone/>
            </a:pPr>
            <a:endParaRPr>
              <a:solidFill>
                <a:schemeClr val="dk1"/>
              </a:solidFill>
              <a:latin typeface="Fira Sans"/>
              <a:ea typeface="Fira Sans"/>
              <a:cs typeface="Fira Sans"/>
              <a:sym typeface="Fira Sans"/>
            </a:endParaRPr>
          </a:p>
          <a:p>
            <a:pPr marL="0" lvl="0" indent="0" algn="ctr" rtl="0">
              <a:spcBef>
                <a:spcPts val="0"/>
              </a:spcBef>
              <a:spcAft>
                <a:spcPts val="0"/>
              </a:spcAft>
              <a:buNone/>
            </a:pPr>
            <a:endParaRPr>
              <a:solidFill>
                <a:schemeClr val="dk1"/>
              </a:solidFill>
              <a:latin typeface="Fira Sans"/>
              <a:ea typeface="Fira Sans"/>
              <a:cs typeface="Fira Sans"/>
              <a:sym typeface="Fira Sans"/>
            </a:endParaRPr>
          </a:p>
          <a:p>
            <a:pPr marL="0" lvl="0" indent="0" algn="ctr" rtl="0">
              <a:spcBef>
                <a:spcPts val="0"/>
              </a:spcBef>
              <a:spcAft>
                <a:spcPts val="0"/>
              </a:spcAft>
              <a:buNone/>
            </a:pPr>
            <a:endParaRPr>
              <a:solidFill>
                <a:schemeClr val="dk1"/>
              </a:solidFill>
              <a:latin typeface="Fira Sans"/>
              <a:ea typeface="Fira Sans"/>
              <a:cs typeface="Fira Sans"/>
              <a:sym typeface="Fira Sans"/>
            </a:endParaRPr>
          </a:p>
          <a:p>
            <a:pPr marL="0" lvl="0" indent="0" algn="ctr" rtl="0">
              <a:lnSpc>
                <a:spcPct val="90000"/>
              </a:lnSpc>
              <a:spcBef>
                <a:spcPts val="0"/>
              </a:spcBef>
              <a:spcAft>
                <a:spcPts val="0"/>
              </a:spcAft>
              <a:buSzPts val="358"/>
              <a:buNone/>
            </a:pPr>
            <a:endParaRPr sz="1091">
              <a:solidFill>
                <a:srgbClr val="666666"/>
              </a:solidFill>
              <a:latin typeface="Fira Sans"/>
              <a:ea typeface="Fira Sans"/>
              <a:cs typeface="Fira Sans"/>
              <a:sym typeface="Fira Sans"/>
            </a:endParaRPr>
          </a:p>
        </p:txBody>
      </p:sp>
      <p:sp>
        <p:nvSpPr>
          <p:cNvPr id="352" name="Google Shape;352;p43"/>
          <p:cNvSpPr txBox="1"/>
          <p:nvPr/>
        </p:nvSpPr>
        <p:spPr>
          <a:xfrm>
            <a:off x="2218125" y="3901525"/>
            <a:ext cx="3232200" cy="1027800"/>
          </a:xfrm>
          <a:prstGeom prst="rect">
            <a:avLst/>
          </a:prstGeom>
          <a:no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Fira Sans"/>
                <a:ea typeface="Fira Sans"/>
                <a:cs typeface="Fira Sans"/>
                <a:sym typeface="Fira Sans"/>
              </a:rPr>
              <a:t>The Team meets to determine eligibility no later than </a:t>
            </a:r>
            <a:r>
              <a:rPr lang="en" b="1">
                <a:solidFill>
                  <a:schemeClr val="dk1"/>
                </a:solidFill>
                <a:latin typeface="Fira Sans"/>
                <a:ea typeface="Fira Sans"/>
                <a:cs typeface="Fira Sans"/>
                <a:sym typeface="Fira Sans"/>
              </a:rPr>
              <a:t>15 SWDs </a:t>
            </a:r>
            <a:r>
              <a:rPr lang="en">
                <a:solidFill>
                  <a:schemeClr val="dk1"/>
                </a:solidFill>
                <a:latin typeface="Fira Sans"/>
                <a:ea typeface="Fira Sans"/>
                <a:cs typeface="Fira Sans"/>
                <a:sym typeface="Fira Sans"/>
              </a:rPr>
              <a:t>after testing is due for a total of </a:t>
            </a:r>
            <a:r>
              <a:rPr lang="en" b="1">
                <a:solidFill>
                  <a:srgbClr val="FF6B65"/>
                </a:solidFill>
                <a:latin typeface="Fira Sans"/>
                <a:ea typeface="Fira Sans"/>
                <a:cs typeface="Fira Sans"/>
                <a:sym typeface="Fira Sans"/>
              </a:rPr>
              <a:t>45 SWDs</a:t>
            </a:r>
            <a:r>
              <a:rPr lang="en">
                <a:solidFill>
                  <a:schemeClr val="dk1"/>
                </a:solidFill>
                <a:latin typeface="Fira Sans"/>
                <a:ea typeface="Fira Sans"/>
                <a:cs typeface="Fira Sans"/>
                <a:sym typeface="Fira Sans"/>
              </a:rPr>
              <a:t> to complete the process.</a:t>
            </a:r>
            <a:endParaRPr sz="1091">
              <a:solidFill>
                <a:schemeClr val="dk1"/>
              </a:solidFill>
              <a:latin typeface="Fira Sans"/>
              <a:ea typeface="Fira Sans"/>
              <a:cs typeface="Fira Sans"/>
              <a:sym typeface="Fira Sans"/>
            </a:endParaRPr>
          </a:p>
        </p:txBody>
      </p:sp>
      <p:sp>
        <p:nvSpPr>
          <p:cNvPr id="353" name="Google Shape;353;p43"/>
          <p:cNvSpPr txBox="1"/>
          <p:nvPr/>
        </p:nvSpPr>
        <p:spPr>
          <a:xfrm>
            <a:off x="5996753" y="3901526"/>
            <a:ext cx="2387400" cy="6864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solidFill>
                  <a:srgbClr val="666666"/>
                </a:solidFill>
                <a:latin typeface="Fira Sans"/>
                <a:ea typeface="Fira Sans"/>
                <a:cs typeface="Fira Sans"/>
                <a:sym typeface="Fira Sans"/>
              </a:rPr>
              <a:t>Once the district receives a signed IEP, services will take effect</a:t>
            </a:r>
            <a:endParaRPr>
              <a:solidFill>
                <a:srgbClr val="666666"/>
              </a:solidFill>
              <a:latin typeface="Fira Sans"/>
              <a:ea typeface="Fira Sans"/>
              <a:cs typeface="Fira Sans"/>
              <a:sym typeface="Fira Sans"/>
            </a:endParaRPr>
          </a:p>
        </p:txBody>
      </p:sp>
      <p:pic>
        <p:nvPicPr>
          <p:cNvPr id="354" name="Google Shape;354;p43"/>
          <p:cNvPicPr preferRelativeResize="0"/>
          <p:nvPr/>
        </p:nvPicPr>
        <p:blipFill>
          <a:blip r:embed="rId3">
            <a:alphaModFix/>
          </a:blip>
          <a:stretch>
            <a:fillRect/>
          </a:stretch>
        </p:blipFill>
        <p:spPr>
          <a:xfrm>
            <a:off x="229400" y="3967700"/>
            <a:ext cx="1027800" cy="102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713225" y="539500"/>
            <a:ext cx="7717500" cy="785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400">
                <a:solidFill>
                  <a:schemeClr val="lt2"/>
                </a:solidFill>
              </a:rPr>
              <a:t>Basics of Special Education Law: The Six Principles</a:t>
            </a:r>
            <a:endParaRPr sz="2400"/>
          </a:p>
        </p:txBody>
      </p:sp>
      <p:sp>
        <p:nvSpPr>
          <p:cNvPr id="360" name="Google Shape;360;p44"/>
          <p:cNvSpPr txBox="1">
            <a:spLocks noGrp="1"/>
          </p:cNvSpPr>
          <p:nvPr>
            <p:ph type="subTitle" idx="1"/>
          </p:nvPr>
        </p:nvSpPr>
        <p:spPr>
          <a:xfrm>
            <a:off x="396475" y="3191625"/>
            <a:ext cx="3141000" cy="863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5"/>
              <a:buNone/>
            </a:pPr>
            <a:r>
              <a:rPr lang="en" sz="1555"/>
              <a:t>                Principle 4 </a:t>
            </a:r>
            <a:endParaRPr sz="1555"/>
          </a:p>
          <a:p>
            <a:pPr marL="0" lvl="0" indent="0" algn="l" rtl="0">
              <a:lnSpc>
                <a:spcPct val="100000"/>
              </a:lnSpc>
              <a:spcBef>
                <a:spcPts val="1200"/>
              </a:spcBef>
              <a:spcAft>
                <a:spcPts val="1200"/>
              </a:spcAft>
              <a:buSzPts val="605"/>
              <a:buNone/>
            </a:pPr>
            <a:r>
              <a:rPr lang="en" sz="1555">
                <a:solidFill>
                  <a:srgbClr val="666666"/>
                </a:solidFill>
              </a:rPr>
              <a:t>Individualized Education Plan</a:t>
            </a:r>
            <a:r>
              <a:rPr lang="en" sz="1555"/>
              <a:t>               	</a:t>
            </a:r>
            <a:endParaRPr sz="1555"/>
          </a:p>
        </p:txBody>
      </p:sp>
      <p:sp>
        <p:nvSpPr>
          <p:cNvPr id="361" name="Google Shape;361;p44"/>
          <p:cNvSpPr txBox="1">
            <a:spLocks noGrp="1"/>
          </p:cNvSpPr>
          <p:nvPr>
            <p:ph type="subTitle" idx="3"/>
          </p:nvPr>
        </p:nvSpPr>
        <p:spPr>
          <a:xfrm>
            <a:off x="3537650" y="3191626"/>
            <a:ext cx="2068800" cy="9981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6015"/>
              <a:t>Principle 5</a:t>
            </a:r>
            <a:endParaRPr sz="6015"/>
          </a:p>
          <a:p>
            <a:pPr marL="0" lvl="0" indent="0" algn="ctr" rtl="0">
              <a:spcBef>
                <a:spcPts val="1200"/>
              </a:spcBef>
              <a:spcAft>
                <a:spcPts val="1200"/>
              </a:spcAft>
              <a:buNone/>
            </a:pPr>
            <a:r>
              <a:rPr lang="en" sz="6015">
                <a:solidFill>
                  <a:srgbClr val="666666"/>
                </a:solidFill>
              </a:rPr>
              <a:t>Least Restrictive Environment (LRE)</a:t>
            </a:r>
            <a:r>
              <a:rPr lang="en"/>
              <a:t>	</a:t>
            </a:r>
            <a:endParaRPr/>
          </a:p>
        </p:txBody>
      </p:sp>
      <p:sp>
        <p:nvSpPr>
          <p:cNvPr id="362" name="Google Shape;362;p44"/>
          <p:cNvSpPr txBox="1">
            <a:spLocks noGrp="1"/>
          </p:cNvSpPr>
          <p:nvPr>
            <p:ph type="subTitle" idx="5"/>
          </p:nvPr>
        </p:nvSpPr>
        <p:spPr>
          <a:xfrm>
            <a:off x="6034650" y="3191625"/>
            <a:ext cx="2443200" cy="998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605"/>
              <a:buNone/>
            </a:pPr>
            <a:r>
              <a:rPr lang="en" sz="1555"/>
              <a:t>          Principle 6</a:t>
            </a:r>
            <a:endParaRPr sz="1555"/>
          </a:p>
          <a:p>
            <a:pPr marL="0" lvl="0" indent="0" algn="l" rtl="0">
              <a:lnSpc>
                <a:spcPct val="105000"/>
              </a:lnSpc>
              <a:spcBef>
                <a:spcPts val="1200"/>
              </a:spcBef>
              <a:spcAft>
                <a:spcPts val="1200"/>
              </a:spcAft>
              <a:buSzPts val="605"/>
              <a:buNone/>
            </a:pPr>
            <a:r>
              <a:rPr lang="en" sz="1555">
                <a:solidFill>
                  <a:srgbClr val="666666"/>
                </a:solidFill>
              </a:rPr>
              <a:t>Procedural Safeguards</a:t>
            </a:r>
            <a:endParaRPr sz="1555">
              <a:solidFill>
                <a:srgbClr val="666666"/>
              </a:solidFill>
            </a:endParaRPr>
          </a:p>
        </p:txBody>
      </p:sp>
      <p:sp>
        <p:nvSpPr>
          <p:cNvPr id="363" name="Google Shape;363;p44"/>
          <p:cNvSpPr txBox="1">
            <a:spLocks noGrp="1"/>
          </p:cNvSpPr>
          <p:nvPr>
            <p:ph type="subTitle" idx="7"/>
          </p:nvPr>
        </p:nvSpPr>
        <p:spPr>
          <a:xfrm>
            <a:off x="653650" y="1742750"/>
            <a:ext cx="2604000" cy="116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688"/>
              <a:buNone/>
            </a:pPr>
            <a:r>
              <a:rPr lang="en" sz="1612"/>
              <a:t> Principle 1</a:t>
            </a:r>
            <a:endParaRPr sz="1612"/>
          </a:p>
          <a:p>
            <a:pPr marL="0" lvl="0" indent="0" algn="ctr" rtl="0">
              <a:spcBef>
                <a:spcPts val="1200"/>
              </a:spcBef>
              <a:spcAft>
                <a:spcPts val="1200"/>
              </a:spcAft>
              <a:buSzPts val="688"/>
              <a:buNone/>
            </a:pPr>
            <a:r>
              <a:rPr lang="en" sz="1612"/>
              <a:t> </a:t>
            </a:r>
            <a:r>
              <a:rPr lang="en" sz="1612">
                <a:solidFill>
                  <a:srgbClr val="666666"/>
                </a:solidFill>
              </a:rPr>
              <a:t>Parent and Student        Participation</a:t>
            </a:r>
            <a:endParaRPr sz="1612">
              <a:solidFill>
                <a:srgbClr val="666666"/>
              </a:solidFill>
            </a:endParaRPr>
          </a:p>
        </p:txBody>
      </p:sp>
      <p:sp>
        <p:nvSpPr>
          <p:cNvPr id="364" name="Google Shape;364;p44"/>
          <p:cNvSpPr txBox="1">
            <a:spLocks noGrp="1"/>
          </p:cNvSpPr>
          <p:nvPr>
            <p:ph type="subTitle" idx="9"/>
          </p:nvPr>
        </p:nvSpPr>
        <p:spPr>
          <a:xfrm>
            <a:off x="3537500" y="1742750"/>
            <a:ext cx="2068800" cy="13266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605"/>
              <a:buNone/>
            </a:pPr>
            <a:r>
              <a:rPr lang="en" sz="1555"/>
              <a:t>Principle 2</a:t>
            </a:r>
            <a:endParaRPr sz="1555"/>
          </a:p>
          <a:p>
            <a:pPr marL="0" lvl="0" indent="0" algn="ctr" rtl="0">
              <a:lnSpc>
                <a:spcPct val="105000"/>
              </a:lnSpc>
              <a:spcBef>
                <a:spcPts val="1200"/>
              </a:spcBef>
              <a:spcAft>
                <a:spcPts val="1200"/>
              </a:spcAft>
              <a:buSzPts val="605"/>
              <a:buNone/>
            </a:pPr>
            <a:r>
              <a:rPr lang="en" sz="1555"/>
              <a:t>  </a:t>
            </a:r>
            <a:r>
              <a:rPr lang="en" sz="1555">
                <a:solidFill>
                  <a:srgbClr val="666666"/>
                </a:solidFill>
              </a:rPr>
              <a:t> Free and Appropriate Education (FAPE)	</a:t>
            </a:r>
            <a:endParaRPr sz="1555">
              <a:solidFill>
                <a:srgbClr val="666666"/>
              </a:solidFill>
            </a:endParaRPr>
          </a:p>
        </p:txBody>
      </p:sp>
      <p:sp>
        <p:nvSpPr>
          <p:cNvPr id="365" name="Google Shape;365;p44"/>
          <p:cNvSpPr txBox="1">
            <a:spLocks noGrp="1"/>
          </p:cNvSpPr>
          <p:nvPr>
            <p:ph type="subTitle" idx="14"/>
          </p:nvPr>
        </p:nvSpPr>
        <p:spPr>
          <a:xfrm>
            <a:off x="5925575" y="1742750"/>
            <a:ext cx="2443200" cy="10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770"/>
              <a:buNone/>
            </a:pPr>
            <a:r>
              <a:rPr lang="en" sz="1570"/>
              <a:t>Principle 3</a:t>
            </a:r>
            <a:endParaRPr sz="1570"/>
          </a:p>
          <a:p>
            <a:pPr marL="0" lvl="0" indent="0" algn="ctr" rtl="0">
              <a:spcBef>
                <a:spcPts val="1200"/>
              </a:spcBef>
              <a:spcAft>
                <a:spcPts val="1200"/>
              </a:spcAft>
              <a:buSzPts val="770"/>
              <a:buNone/>
            </a:pPr>
            <a:r>
              <a:rPr lang="en" sz="1570">
                <a:solidFill>
                  <a:srgbClr val="666666"/>
                </a:solidFill>
              </a:rPr>
              <a:t>Appropriate Evaluation</a:t>
            </a:r>
            <a:endParaRPr sz="1570">
              <a:solidFill>
                <a:srgbClr val="666666"/>
              </a:solidFill>
            </a:endParaRPr>
          </a:p>
        </p:txBody>
      </p:sp>
      <p:pic>
        <p:nvPicPr>
          <p:cNvPr id="366" name="Google Shape;366;p44"/>
          <p:cNvPicPr preferRelativeResize="0"/>
          <p:nvPr/>
        </p:nvPicPr>
        <p:blipFill>
          <a:blip r:embed="rId3">
            <a:alphaModFix/>
          </a:blip>
          <a:stretch>
            <a:fillRect/>
          </a:stretch>
        </p:blipFill>
        <p:spPr>
          <a:xfrm>
            <a:off x="8088975" y="4122225"/>
            <a:ext cx="902900" cy="902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title"/>
          </p:nvPr>
        </p:nvSpPr>
        <p:spPr>
          <a:xfrm>
            <a:off x="713225" y="539500"/>
            <a:ext cx="7717500" cy="9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Parent and Student Participation</a:t>
            </a:r>
            <a:endParaRPr/>
          </a:p>
        </p:txBody>
      </p:sp>
      <p:sp>
        <p:nvSpPr>
          <p:cNvPr id="372" name="Google Shape;372;p45"/>
          <p:cNvSpPr txBox="1">
            <a:spLocks noGrp="1"/>
          </p:cNvSpPr>
          <p:nvPr>
            <p:ph type="subTitle" idx="1"/>
          </p:nvPr>
        </p:nvSpPr>
        <p:spPr>
          <a:xfrm>
            <a:off x="713550" y="3344030"/>
            <a:ext cx="2310600" cy="1660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440"/>
              <a:buNone/>
            </a:pPr>
            <a:r>
              <a:rPr lang="en" sz="1440"/>
              <a:t>Parents have the right to participate in all special education planning and decision-making activities</a:t>
            </a:r>
            <a:endParaRPr sz="1440"/>
          </a:p>
        </p:txBody>
      </p:sp>
      <p:sp>
        <p:nvSpPr>
          <p:cNvPr id="373" name="Google Shape;373;p45"/>
          <p:cNvSpPr txBox="1">
            <a:spLocks noGrp="1"/>
          </p:cNvSpPr>
          <p:nvPr>
            <p:ph type="subTitle" idx="3"/>
          </p:nvPr>
        </p:nvSpPr>
        <p:spPr>
          <a:xfrm>
            <a:off x="3416850" y="3344024"/>
            <a:ext cx="2310600" cy="17994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605"/>
              <a:buNone/>
            </a:pPr>
            <a:r>
              <a:rPr lang="en" sz="1455"/>
              <a:t>Students are the focus of special education and, as they grow older, students are expected to participate in planning for their own future as much as possible</a:t>
            </a:r>
            <a:endParaRPr sz="1455"/>
          </a:p>
        </p:txBody>
      </p:sp>
      <p:sp>
        <p:nvSpPr>
          <p:cNvPr id="374" name="Google Shape;374;p45"/>
          <p:cNvSpPr txBox="1">
            <a:spLocks noGrp="1"/>
          </p:cNvSpPr>
          <p:nvPr>
            <p:ph type="subTitle" idx="5"/>
          </p:nvPr>
        </p:nvSpPr>
        <p:spPr>
          <a:xfrm>
            <a:off x="6120475" y="3344031"/>
            <a:ext cx="2310600" cy="1724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400"/>
              <a:t>It is the obligation of the school district to make strong efforts, in multiple ways, to ensure parental and student participation</a:t>
            </a:r>
            <a:endParaRPr sz="1400"/>
          </a:p>
        </p:txBody>
      </p:sp>
      <p:grpSp>
        <p:nvGrpSpPr>
          <p:cNvPr id="375" name="Google Shape;375;p45"/>
          <p:cNvGrpSpPr/>
          <p:nvPr/>
        </p:nvGrpSpPr>
        <p:grpSpPr>
          <a:xfrm>
            <a:off x="3741455" y="1543570"/>
            <a:ext cx="1770948" cy="1724111"/>
            <a:chOff x="3741455" y="1543570"/>
            <a:chExt cx="1770948" cy="1724111"/>
          </a:xfrm>
        </p:grpSpPr>
        <p:sp>
          <p:nvSpPr>
            <p:cNvPr id="376" name="Google Shape;376;p45"/>
            <p:cNvSpPr/>
            <p:nvPr/>
          </p:nvSpPr>
          <p:spPr>
            <a:xfrm rot="6064588">
              <a:off x="3897179" y="1646203"/>
              <a:ext cx="1459500" cy="1518844"/>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45"/>
            <p:cNvGrpSpPr/>
            <p:nvPr/>
          </p:nvGrpSpPr>
          <p:grpSpPr>
            <a:xfrm>
              <a:off x="4181453" y="2044053"/>
              <a:ext cx="780753" cy="777437"/>
              <a:chOff x="-13946200" y="3647075"/>
              <a:chExt cx="353650" cy="352100"/>
            </a:xfrm>
          </p:grpSpPr>
          <p:sp>
            <p:nvSpPr>
              <p:cNvPr id="378" name="Google Shape;378;p45"/>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5"/>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5"/>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5"/>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5"/>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5"/>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4" name="Google Shape;384;p45"/>
          <p:cNvGrpSpPr/>
          <p:nvPr/>
        </p:nvGrpSpPr>
        <p:grpSpPr>
          <a:xfrm>
            <a:off x="6226142" y="1380587"/>
            <a:ext cx="2099270" cy="2104414"/>
            <a:chOff x="6226142" y="1380587"/>
            <a:chExt cx="2099270" cy="2104414"/>
          </a:xfrm>
        </p:grpSpPr>
        <p:sp>
          <p:nvSpPr>
            <p:cNvPr id="385" name="Google Shape;385;p45"/>
            <p:cNvSpPr/>
            <p:nvPr/>
          </p:nvSpPr>
          <p:spPr>
            <a:xfrm rot="-8310872">
              <a:off x="6546098" y="1673446"/>
              <a:ext cx="1459358" cy="1518697"/>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45"/>
            <p:cNvGrpSpPr/>
            <p:nvPr/>
          </p:nvGrpSpPr>
          <p:grpSpPr>
            <a:xfrm>
              <a:off x="6884178" y="2044503"/>
              <a:ext cx="782519" cy="776554"/>
              <a:chOff x="-12163025" y="3214275"/>
              <a:chExt cx="354450" cy="351700"/>
            </a:xfrm>
          </p:grpSpPr>
          <p:sp>
            <p:nvSpPr>
              <p:cNvPr id="387" name="Google Shape;387;p45"/>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5"/>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5"/>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0" name="Google Shape;390;p45"/>
          <p:cNvGrpSpPr/>
          <p:nvPr/>
        </p:nvGrpSpPr>
        <p:grpSpPr>
          <a:xfrm>
            <a:off x="1138762" y="1673338"/>
            <a:ext cx="1459534" cy="1518879"/>
            <a:chOff x="1138763" y="1673338"/>
            <a:chExt cx="1459534" cy="1518879"/>
          </a:xfrm>
        </p:grpSpPr>
        <p:sp>
          <p:nvSpPr>
            <p:cNvPr id="391" name="Google Shape;391;p45"/>
            <p:cNvSpPr/>
            <p:nvPr/>
          </p:nvSpPr>
          <p:spPr>
            <a:xfrm>
              <a:off x="1138762" y="1673338"/>
              <a:ext cx="1459534" cy="151887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45"/>
            <p:cNvGrpSpPr/>
            <p:nvPr/>
          </p:nvGrpSpPr>
          <p:grpSpPr>
            <a:xfrm>
              <a:off x="1478657" y="2097610"/>
              <a:ext cx="780808" cy="780914"/>
              <a:chOff x="-13512225" y="3211525"/>
              <a:chExt cx="353675" cy="353675"/>
            </a:xfrm>
          </p:grpSpPr>
          <p:sp>
            <p:nvSpPr>
              <p:cNvPr id="393" name="Google Shape;393;p45"/>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5"/>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5"/>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5"/>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98" name="Google Shape;398;p45"/>
          <p:cNvPicPr preferRelativeResize="0"/>
          <p:nvPr/>
        </p:nvPicPr>
        <p:blipFill>
          <a:blip r:embed="rId3">
            <a:alphaModFix/>
          </a:blip>
          <a:stretch>
            <a:fillRect/>
          </a:stretch>
        </p:blipFill>
        <p:spPr>
          <a:xfrm>
            <a:off x="7718950" y="66600"/>
            <a:ext cx="1154525" cy="1154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title"/>
          </p:nvPr>
        </p:nvSpPr>
        <p:spPr>
          <a:xfrm>
            <a:off x="713225" y="539500"/>
            <a:ext cx="8041500" cy="406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200" b="1">
                <a:solidFill>
                  <a:srgbClr val="666666"/>
                </a:solidFill>
              </a:rPr>
              <a:t>Specific Participation Rights</a:t>
            </a:r>
            <a:endParaRPr sz="2200" b="1">
              <a:solidFill>
                <a:srgbClr val="666666"/>
              </a:solidFill>
            </a:endParaRPr>
          </a:p>
          <a:p>
            <a:pPr marL="0" lvl="0" indent="0" algn="ctr" rtl="0">
              <a:spcBef>
                <a:spcPts val="0"/>
              </a:spcBef>
              <a:spcAft>
                <a:spcPts val="0"/>
              </a:spcAft>
              <a:buNone/>
            </a:pPr>
            <a:endParaRPr sz="2200" b="1">
              <a:solidFill>
                <a:srgbClr val="666666"/>
              </a:solidFill>
            </a:endParaRPr>
          </a:p>
          <a:p>
            <a:pPr marL="457200" lvl="0" indent="-342900" algn="l" rtl="0">
              <a:spcBef>
                <a:spcPts val="0"/>
              </a:spcBef>
              <a:spcAft>
                <a:spcPts val="0"/>
              </a:spcAft>
              <a:buSzPts val="1800"/>
              <a:buChar char="❏"/>
            </a:pPr>
            <a:r>
              <a:rPr lang="en" sz="1800"/>
              <a:t>School districts must make multiple efforts to facilitate parental attendance at Team meetings. If parents cannot attend, schools must seek parent input through other means.</a:t>
            </a:r>
            <a:endParaRPr sz="1800"/>
          </a:p>
          <a:p>
            <a:pPr marL="457200" lvl="0" indent="-342900" algn="l" rtl="0">
              <a:spcBef>
                <a:spcPts val="0"/>
              </a:spcBef>
              <a:spcAft>
                <a:spcPts val="0"/>
              </a:spcAft>
              <a:buSzPts val="1800"/>
              <a:buChar char="❏"/>
            </a:pPr>
            <a:r>
              <a:rPr lang="en" sz="1800"/>
              <a:t>Students at age 14, or younger if appropriate, are entitled to participate in all Team meetings. A Transitional planning form is used to gather information.</a:t>
            </a:r>
            <a:endParaRPr sz="1800"/>
          </a:p>
          <a:p>
            <a:pPr marL="457200" lvl="0" indent="-342900" algn="l" rtl="0">
              <a:spcBef>
                <a:spcPts val="0"/>
              </a:spcBef>
              <a:spcAft>
                <a:spcPts val="0"/>
              </a:spcAft>
              <a:buSzPts val="1800"/>
              <a:buChar char="❏"/>
            </a:pPr>
            <a:r>
              <a:rPr lang="en" sz="1800"/>
              <a:t>Students ar age 18 are adults under Massachusetts law and assume all the rights formerly held by their parents for participation and decision making. The Age of Majority form is used to gather information for this age group.</a:t>
            </a:r>
            <a:endParaRPr sz="1800"/>
          </a:p>
        </p:txBody>
      </p:sp>
      <p:pic>
        <p:nvPicPr>
          <p:cNvPr id="404" name="Google Shape;404;p46"/>
          <p:cNvPicPr preferRelativeResize="0"/>
          <p:nvPr/>
        </p:nvPicPr>
        <p:blipFill>
          <a:blip r:embed="rId3">
            <a:alphaModFix/>
          </a:blip>
          <a:stretch>
            <a:fillRect/>
          </a:stretch>
        </p:blipFill>
        <p:spPr>
          <a:xfrm>
            <a:off x="7570575" y="207200"/>
            <a:ext cx="1058325" cy="105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7"/>
          <p:cNvSpPr txBox="1">
            <a:spLocks noGrp="1"/>
          </p:cNvSpPr>
          <p:nvPr>
            <p:ph type="title"/>
          </p:nvPr>
        </p:nvSpPr>
        <p:spPr>
          <a:xfrm>
            <a:off x="713300" y="439350"/>
            <a:ext cx="7717500" cy="30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a:t>Areas of Education Where Parent and Student Participation is Guaranteed</a:t>
            </a:r>
            <a:endParaRPr sz="2600"/>
          </a:p>
          <a:p>
            <a:pPr marL="0" lvl="0" indent="0" algn="ctr" rtl="0">
              <a:spcBef>
                <a:spcPts val="0"/>
              </a:spcBef>
              <a:spcAft>
                <a:spcPts val="0"/>
              </a:spcAft>
              <a:buNone/>
            </a:pPr>
            <a:endParaRPr sz="2400"/>
          </a:p>
          <a:p>
            <a:pPr marL="457200" lvl="0" indent="-361950" algn="l" rtl="0">
              <a:spcBef>
                <a:spcPts val="0"/>
              </a:spcBef>
              <a:spcAft>
                <a:spcPts val="0"/>
              </a:spcAft>
              <a:buSzPts val="2100"/>
              <a:buChar char="➢"/>
            </a:pPr>
            <a:r>
              <a:rPr lang="en" sz="2100"/>
              <a:t>Referral</a:t>
            </a:r>
            <a:endParaRPr sz="2100"/>
          </a:p>
          <a:p>
            <a:pPr marL="457200" lvl="0" indent="-361950" algn="l" rtl="0">
              <a:spcBef>
                <a:spcPts val="0"/>
              </a:spcBef>
              <a:spcAft>
                <a:spcPts val="0"/>
              </a:spcAft>
              <a:buSzPts val="2100"/>
              <a:buChar char="➢"/>
            </a:pPr>
            <a:r>
              <a:rPr lang="en" sz="2100"/>
              <a:t>Evaluation</a:t>
            </a:r>
            <a:endParaRPr sz="2100"/>
          </a:p>
          <a:p>
            <a:pPr marL="457200" lvl="0" indent="-361950" algn="l" rtl="0">
              <a:spcBef>
                <a:spcPts val="0"/>
              </a:spcBef>
              <a:spcAft>
                <a:spcPts val="0"/>
              </a:spcAft>
              <a:buSzPts val="2100"/>
              <a:buChar char="➢"/>
            </a:pPr>
            <a:r>
              <a:rPr lang="en" sz="2100"/>
              <a:t>Eligibility Determination</a:t>
            </a:r>
            <a:endParaRPr sz="2100"/>
          </a:p>
          <a:p>
            <a:pPr marL="457200" lvl="0" indent="-361950" algn="l" rtl="0">
              <a:spcBef>
                <a:spcPts val="0"/>
              </a:spcBef>
              <a:spcAft>
                <a:spcPts val="0"/>
              </a:spcAft>
              <a:buSzPts val="2100"/>
              <a:buChar char="➢"/>
            </a:pPr>
            <a:r>
              <a:rPr lang="en" sz="2100"/>
              <a:t>IEP Development</a:t>
            </a:r>
            <a:endParaRPr sz="2100"/>
          </a:p>
          <a:p>
            <a:pPr marL="457200" lvl="0" indent="-361950" algn="l" rtl="0">
              <a:spcBef>
                <a:spcPts val="0"/>
              </a:spcBef>
              <a:spcAft>
                <a:spcPts val="0"/>
              </a:spcAft>
              <a:buSzPts val="2100"/>
              <a:buChar char="➢"/>
            </a:pPr>
            <a:r>
              <a:rPr lang="en" sz="2100"/>
              <a:t>MCAS Participation</a:t>
            </a:r>
            <a:endParaRPr sz="2100"/>
          </a:p>
          <a:p>
            <a:pPr marL="457200" lvl="0" indent="-361950" algn="l" rtl="0">
              <a:spcBef>
                <a:spcPts val="0"/>
              </a:spcBef>
              <a:spcAft>
                <a:spcPts val="0"/>
              </a:spcAft>
              <a:buSzPts val="2100"/>
              <a:buChar char="➢"/>
            </a:pPr>
            <a:r>
              <a:rPr lang="en" sz="2100"/>
              <a:t>Placement Decisions</a:t>
            </a:r>
            <a:endParaRPr sz="2100"/>
          </a:p>
        </p:txBody>
      </p:sp>
      <p:pic>
        <p:nvPicPr>
          <p:cNvPr id="410" name="Google Shape;410;p47"/>
          <p:cNvPicPr preferRelativeResize="0"/>
          <p:nvPr/>
        </p:nvPicPr>
        <p:blipFill>
          <a:blip r:embed="rId3">
            <a:alphaModFix/>
          </a:blip>
          <a:stretch>
            <a:fillRect/>
          </a:stretch>
        </p:blipFill>
        <p:spPr>
          <a:xfrm>
            <a:off x="7104650" y="3413450"/>
            <a:ext cx="1502350" cy="1502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title"/>
          </p:nvPr>
        </p:nvSpPr>
        <p:spPr>
          <a:xfrm>
            <a:off x="376850" y="530400"/>
            <a:ext cx="7513500" cy="10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Principle 2- FAPE</a:t>
            </a:r>
            <a:endParaRPr/>
          </a:p>
          <a:p>
            <a:pPr marL="0" lvl="0" indent="0" algn="l" rtl="0">
              <a:spcBef>
                <a:spcPts val="0"/>
              </a:spcBef>
              <a:spcAft>
                <a:spcPts val="0"/>
              </a:spcAft>
              <a:buNone/>
            </a:pPr>
            <a:r>
              <a:rPr lang="en" u="sng"/>
              <a:t>F</a:t>
            </a:r>
            <a:r>
              <a:rPr lang="en"/>
              <a:t>ree and </a:t>
            </a:r>
            <a:r>
              <a:rPr lang="en" u="sng"/>
              <a:t>A</a:t>
            </a:r>
            <a:r>
              <a:rPr lang="en"/>
              <a:t>ppropriate </a:t>
            </a:r>
            <a:r>
              <a:rPr lang="en" u="sng"/>
              <a:t>P</a:t>
            </a:r>
            <a:r>
              <a:rPr lang="en"/>
              <a:t>ublic </a:t>
            </a:r>
            <a:r>
              <a:rPr lang="en" u="sng"/>
              <a:t>E</a:t>
            </a:r>
            <a:r>
              <a:rPr lang="en"/>
              <a:t>ducation </a:t>
            </a:r>
            <a:endParaRPr/>
          </a:p>
        </p:txBody>
      </p:sp>
      <p:sp>
        <p:nvSpPr>
          <p:cNvPr id="416" name="Google Shape;416;p48"/>
          <p:cNvSpPr txBox="1">
            <a:spLocks noGrp="1"/>
          </p:cNvSpPr>
          <p:nvPr>
            <p:ph type="subTitle" idx="1"/>
          </p:nvPr>
        </p:nvSpPr>
        <p:spPr>
          <a:xfrm>
            <a:off x="615125" y="1696425"/>
            <a:ext cx="6000000" cy="255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u="sng"/>
              <a:t>F</a:t>
            </a:r>
            <a:r>
              <a:rPr lang="en" sz="1500"/>
              <a:t>ree= at no cost to the the parent</a:t>
            </a:r>
            <a:endParaRPr sz="1500"/>
          </a:p>
          <a:p>
            <a:pPr marL="0" lvl="0" indent="0" algn="l" rtl="0">
              <a:spcBef>
                <a:spcPts val="1200"/>
              </a:spcBef>
              <a:spcAft>
                <a:spcPts val="0"/>
              </a:spcAft>
              <a:buNone/>
            </a:pPr>
            <a:r>
              <a:rPr lang="en" sz="1500" u="sng"/>
              <a:t>A</a:t>
            </a:r>
            <a:r>
              <a:rPr lang="en" sz="1500"/>
              <a:t>ppropriate= Services sufficient to enable the student to appropriately progress in education and advance toward achieving the IEP goals</a:t>
            </a:r>
            <a:endParaRPr sz="1500"/>
          </a:p>
          <a:p>
            <a:pPr marL="0" lvl="0" indent="0" algn="l" rtl="0">
              <a:spcBef>
                <a:spcPts val="1200"/>
              </a:spcBef>
              <a:spcAft>
                <a:spcPts val="0"/>
              </a:spcAft>
              <a:buNone/>
            </a:pPr>
            <a:r>
              <a:rPr lang="en" sz="1500" u="sng"/>
              <a:t>P</a:t>
            </a:r>
            <a:r>
              <a:rPr lang="en" sz="1500"/>
              <a:t>ublic= Provided by th public School district or under the direction of the public school district</a:t>
            </a:r>
            <a:endParaRPr sz="1500"/>
          </a:p>
          <a:p>
            <a:pPr marL="0" lvl="0" indent="0" algn="l" rtl="0">
              <a:spcBef>
                <a:spcPts val="1200"/>
              </a:spcBef>
              <a:spcAft>
                <a:spcPts val="0"/>
              </a:spcAft>
              <a:buNone/>
            </a:pPr>
            <a:r>
              <a:rPr lang="en" sz="1500" u="sng"/>
              <a:t>E</a:t>
            </a:r>
            <a:r>
              <a:rPr lang="en" sz="1500"/>
              <a:t>ducation= Preschool, Elementary and Secondary education, including extra-curricular and non-academic school activities</a:t>
            </a:r>
            <a:endParaRPr sz="1500"/>
          </a:p>
          <a:p>
            <a:pPr marL="0" lvl="0" indent="0" algn="l" rtl="0">
              <a:spcBef>
                <a:spcPts val="1200"/>
              </a:spcBef>
              <a:spcAft>
                <a:spcPts val="1200"/>
              </a:spcAft>
              <a:buNone/>
            </a:pPr>
            <a:endParaRPr/>
          </a:p>
        </p:txBody>
      </p:sp>
      <p:pic>
        <p:nvPicPr>
          <p:cNvPr id="417" name="Google Shape;417;p48"/>
          <p:cNvPicPr preferRelativeResize="0"/>
          <p:nvPr/>
        </p:nvPicPr>
        <p:blipFill>
          <a:blip r:embed="rId3">
            <a:alphaModFix/>
          </a:blip>
          <a:stretch>
            <a:fillRect/>
          </a:stretch>
        </p:blipFill>
        <p:spPr>
          <a:xfrm>
            <a:off x="7385900" y="3411750"/>
            <a:ext cx="1502350" cy="1502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txBox="1">
            <a:spLocks noGrp="1"/>
          </p:cNvSpPr>
          <p:nvPr>
            <p:ph type="title"/>
          </p:nvPr>
        </p:nvSpPr>
        <p:spPr>
          <a:xfrm>
            <a:off x="3319800" y="812850"/>
            <a:ext cx="5824200" cy="1046700"/>
          </a:xfrm>
          <a:prstGeom prst="rect">
            <a:avLst/>
          </a:prstGeom>
        </p:spPr>
        <p:txBody>
          <a:bodyPr spcFirstLastPara="1" wrap="square" lIns="91425" tIns="91425" rIns="91425" bIns="91425" anchor="b" anchorCtr="0">
            <a:normAutofit/>
          </a:bodyPr>
          <a:lstStyle/>
          <a:p>
            <a:pPr marL="0" lvl="0" indent="0" algn="l" rtl="0">
              <a:lnSpc>
                <a:spcPct val="80000"/>
              </a:lnSpc>
              <a:spcBef>
                <a:spcPts val="0"/>
              </a:spcBef>
              <a:spcAft>
                <a:spcPts val="0"/>
              </a:spcAft>
              <a:buNone/>
            </a:pPr>
            <a:r>
              <a:rPr lang="en" sz="2600">
                <a:solidFill>
                  <a:schemeClr val="lt2"/>
                </a:solidFill>
              </a:rPr>
              <a:t>Principle 2 - FAPE (continued)</a:t>
            </a:r>
            <a:endParaRPr sz="2600">
              <a:solidFill>
                <a:schemeClr val="lt2"/>
              </a:solidFill>
            </a:endParaRPr>
          </a:p>
          <a:p>
            <a:pPr marL="0" lvl="0" indent="0" algn="l" rtl="0">
              <a:spcBef>
                <a:spcPts val="0"/>
              </a:spcBef>
              <a:spcAft>
                <a:spcPts val="0"/>
              </a:spcAft>
              <a:buNone/>
            </a:pPr>
            <a:r>
              <a:rPr lang="en" sz="2600">
                <a:solidFill>
                  <a:schemeClr val="lt2"/>
                </a:solidFill>
              </a:rPr>
              <a:t>What is the General Curriculum?</a:t>
            </a:r>
            <a:endParaRPr sz="2600"/>
          </a:p>
        </p:txBody>
      </p:sp>
      <p:sp>
        <p:nvSpPr>
          <p:cNvPr id="423" name="Google Shape;423;p49"/>
          <p:cNvSpPr txBox="1">
            <a:spLocks noGrp="1"/>
          </p:cNvSpPr>
          <p:nvPr>
            <p:ph type="subTitle" idx="1"/>
          </p:nvPr>
        </p:nvSpPr>
        <p:spPr>
          <a:xfrm>
            <a:off x="3377600" y="2129500"/>
            <a:ext cx="5578200" cy="2467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1200">
              <a:solidFill>
                <a:schemeClr val="lt2"/>
              </a:solidFill>
              <a:latin typeface="Fredoka One"/>
              <a:ea typeface="Fredoka One"/>
              <a:cs typeface="Fredoka One"/>
              <a:sym typeface="Fredoka One"/>
            </a:endParaRPr>
          </a:p>
          <a:p>
            <a:pPr marL="457200" lvl="0" indent="-361950" algn="l" rtl="0">
              <a:lnSpc>
                <a:spcPct val="80000"/>
              </a:lnSpc>
              <a:spcBef>
                <a:spcPts val="0"/>
              </a:spcBef>
              <a:spcAft>
                <a:spcPts val="0"/>
              </a:spcAft>
              <a:buSzPts val="2100"/>
              <a:buFont typeface="Fredoka One"/>
              <a:buChar char="★"/>
            </a:pPr>
            <a:r>
              <a:rPr lang="en" sz="2100">
                <a:latin typeface="Fredoka One"/>
                <a:ea typeface="Fredoka One"/>
                <a:cs typeface="Fredoka One"/>
                <a:sym typeface="Fredoka One"/>
              </a:rPr>
              <a:t>The same curriculum as</a:t>
            </a:r>
            <a:endParaRPr sz="2100">
              <a:latin typeface="Fredoka One"/>
              <a:ea typeface="Fredoka One"/>
              <a:cs typeface="Fredoka One"/>
              <a:sym typeface="Fredoka One"/>
            </a:endParaRPr>
          </a:p>
          <a:p>
            <a:pPr marL="0" lvl="0" indent="0" algn="l" rtl="0">
              <a:lnSpc>
                <a:spcPct val="80000"/>
              </a:lnSpc>
              <a:spcBef>
                <a:spcPts val="0"/>
              </a:spcBef>
              <a:spcAft>
                <a:spcPts val="0"/>
              </a:spcAft>
              <a:buNone/>
            </a:pPr>
            <a:r>
              <a:rPr lang="en" sz="2100">
                <a:latin typeface="Fredoka One"/>
                <a:ea typeface="Fredoka One"/>
                <a:cs typeface="Fredoka One"/>
                <a:sym typeface="Fredoka One"/>
              </a:rPr>
              <a:t>students without disabilities receive</a:t>
            </a:r>
            <a:endParaRPr sz="2100">
              <a:latin typeface="Fredoka One"/>
              <a:ea typeface="Fredoka One"/>
              <a:cs typeface="Fredoka One"/>
              <a:sym typeface="Fredoka One"/>
            </a:endParaRPr>
          </a:p>
          <a:p>
            <a:pPr marL="0" lvl="0" indent="0" algn="l" rtl="0">
              <a:lnSpc>
                <a:spcPct val="80000"/>
              </a:lnSpc>
              <a:spcBef>
                <a:spcPts val="0"/>
              </a:spcBef>
              <a:spcAft>
                <a:spcPts val="0"/>
              </a:spcAft>
              <a:buNone/>
            </a:pPr>
            <a:endParaRPr sz="2100">
              <a:latin typeface="Fredoka One"/>
              <a:ea typeface="Fredoka One"/>
              <a:cs typeface="Fredoka One"/>
              <a:sym typeface="Fredoka One"/>
            </a:endParaRPr>
          </a:p>
          <a:p>
            <a:pPr marL="457200" lvl="0" indent="-361950" algn="l" rtl="0">
              <a:lnSpc>
                <a:spcPct val="80000"/>
              </a:lnSpc>
              <a:spcBef>
                <a:spcPts val="0"/>
              </a:spcBef>
              <a:spcAft>
                <a:spcPts val="0"/>
              </a:spcAft>
              <a:buSzPts val="2100"/>
              <a:buFont typeface="Fredoka One"/>
              <a:buChar char="★"/>
            </a:pPr>
            <a:r>
              <a:rPr lang="en" sz="2100">
                <a:latin typeface="Fredoka One"/>
                <a:ea typeface="Fredoka One"/>
                <a:cs typeface="Fredoka One"/>
                <a:sym typeface="Fredoka One"/>
              </a:rPr>
              <a:t>Including all Massachusetts</a:t>
            </a:r>
            <a:endParaRPr sz="2100">
              <a:latin typeface="Fredoka One"/>
              <a:ea typeface="Fredoka One"/>
              <a:cs typeface="Fredoka One"/>
              <a:sym typeface="Fredoka One"/>
            </a:endParaRPr>
          </a:p>
          <a:p>
            <a:pPr marL="0" lvl="0" indent="0" algn="l" rtl="0">
              <a:lnSpc>
                <a:spcPct val="80000"/>
              </a:lnSpc>
              <a:spcBef>
                <a:spcPts val="0"/>
              </a:spcBef>
              <a:spcAft>
                <a:spcPts val="0"/>
              </a:spcAft>
              <a:buNone/>
            </a:pPr>
            <a:r>
              <a:rPr lang="en" sz="2100">
                <a:latin typeface="Fredoka One"/>
                <a:ea typeface="Fredoka One"/>
                <a:cs typeface="Fredoka One"/>
                <a:sym typeface="Fredoka One"/>
              </a:rPr>
              <a:t>Curriculum Frameworks - in particular, English Language Arts, Math, Science &amp; Technology, and History and Social Science</a:t>
            </a:r>
            <a:endParaRPr sz="2100">
              <a:latin typeface="Fredoka One"/>
              <a:ea typeface="Fredoka One"/>
              <a:cs typeface="Fredoka One"/>
              <a:sym typeface="Fredoka One"/>
            </a:endParaRPr>
          </a:p>
          <a:p>
            <a:pPr marL="0" lvl="0" indent="0" algn="l" rtl="0">
              <a:spcBef>
                <a:spcPts val="0"/>
              </a:spcBef>
              <a:spcAft>
                <a:spcPts val="0"/>
              </a:spcAft>
              <a:buClr>
                <a:schemeClr val="dk1"/>
              </a:buClr>
              <a:buSzPts val="1100"/>
              <a:buFont typeface="Arial"/>
              <a:buNone/>
            </a:pPr>
            <a:endParaRPr/>
          </a:p>
        </p:txBody>
      </p:sp>
      <p:pic>
        <p:nvPicPr>
          <p:cNvPr id="424" name="Google Shape;424;p49"/>
          <p:cNvPicPr preferRelativeResize="0"/>
          <p:nvPr/>
        </p:nvPicPr>
        <p:blipFill>
          <a:blip r:embed="rId3">
            <a:alphaModFix/>
          </a:blip>
          <a:stretch>
            <a:fillRect/>
          </a:stretch>
        </p:blipFill>
        <p:spPr>
          <a:xfrm>
            <a:off x="266400" y="3470950"/>
            <a:ext cx="1502350" cy="1502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50"/>
          <p:cNvPicPr preferRelativeResize="0"/>
          <p:nvPr/>
        </p:nvPicPr>
        <p:blipFill rotWithShape="1">
          <a:blip r:embed="rId3">
            <a:alphaModFix/>
          </a:blip>
          <a:srcRect t="16243" b="12358"/>
          <a:stretch/>
        </p:blipFill>
        <p:spPr>
          <a:xfrm>
            <a:off x="4342675" y="0"/>
            <a:ext cx="4801349" cy="5143500"/>
          </a:xfrm>
          <a:prstGeom prst="rect">
            <a:avLst/>
          </a:prstGeom>
          <a:noFill/>
          <a:ln>
            <a:noFill/>
          </a:ln>
        </p:spPr>
      </p:pic>
      <p:sp>
        <p:nvSpPr>
          <p:cNvPr id="430" name="Google Shape;430;p50"/>
          <p:cNvSpPr/>
          <p:nvPr/>
        </p:nvSpPr>
        <p:spPr>
          <a:xfrm>
            <a:off x="0" y="0"/>
            <a:ext cx="9144033" cy="5143436"/>
          </a:xfrm>
          <a:custGeom>
            <a:avLst/>
            <a:gdLst/>
            <a:ahLst/>
            <a:cxnLst/>
            <a:rect l="l" t="t" r="r" b="b"/>
            <a:pathLst>
              <a:path w="136979" h="77587" extrusionOk="0">
                <a:moveTo>
                  <a:pt x="88959" y="14802"/>
                </a:moveTo>
                <a:cubicBezTo>
                  <a:pt x="92905" y="14802"/>
                  <a:pt x="96916" y="21956"/>
                  <a:pt x="93677" y="25644"/>
                </a:cubicBezTo>
                <a:cubicBezTo>
                  <a:pt x="92606" y="26873"/>
                  <a:pt x="91279" y="27626"/>
                  <a:pt x="89853" y="28102"/>
                </a:cubicBezTo>
                <a:cubicBezTo>
                  <a:pt x="88747" y="28458"/>
                  <a:pt x="87076" y="29380"/>
                  <a:pt x="85692" y="29380"/>
                </a:cubicBezTo>
                <a:cubicBezTo>
                  <a:pt x="85611" y="29380"/>
                  <a:pt x="85532" y="29377"/>
                  <a:pt x="85453" y="29370"/>
                </a:cubicBezTo>
                <a:cubicBezTo>
                  <a:pt x="82481" y="29093"/>
                  <a:pt x="82817" y="25942"/>
                  <a:pt x="83670" y="23446"/>
                </a:cubicBezTo>
                <a:cubicBezTo>
                  <a:pt x="84323" y="21522"/>
                  <a:pt x="85750" y="16192"/>
                  <a:pt x="87276" y="15281"/>
                </a:cubicBezTo>
                <a:cubicBezTo>
                  <a:pt x="87821" y="14951"/>
                  <a:pt x="88389" y="14802"/>
                  <a:pt x="88959" y="14802"/>
                </a:cubicBezTo>
                <a:close/>
                <a:moveTo>
                  <a:pt x="79562" y="32282"/>
                </a:moveTo>
                <a:cubicBezTo>
                  <a:pt x="80452" y="32282"/>
                  <a:pt x="81453" y="32618"/>
                  <a:pt x="82362" y="33056"/>
                </a:cubicBezTo>
                <a:cubicBezTo>
                  <a:pt x="84085" y="33888"/>
                  <a:pt x="88881" y="35712"/>
                  <a:pt x="89694" y="37635"/>
                </a:cubicBezTo>
                <a:cubicBezTo>
                  <a:pt x="91507" y="41875"/>
                  <a:pt x="87162" y="47198"/>
                  <a:pt x="83344" y="47198"/>
                </a:cubicBezTo>
                <a:cubicBezTo>
                  <a:pt x="82237" y="47198"/>
                  <a:pt x="81175" y="46751"/>
                  <a:pt x="80320" y="45700"/>
                </a:cubicBezTo>
                <a:cubicBezTo>
                  <a:pt x="79210" y="44333"/>
                  <a:pt x="78557" y="42648"/>
                  <a:pt x="78140" y="40845"/>
                </a:cubicBezTo>
                <a:cubicBezTo>
                  <a:pt x="77783" y="39358"/>
                  <a:pt x="76892" y="37080"/>
                  <a:pt x="77011" y="35276"/>
                </a:cubicBezTo>
                <a:cubicBezTo>
                  <a:pt x="77165" y="33024"/>
                  <a:pt x="78240" y="32282"/>
                  <a:pt x="79562" y="32282"/>
                </a:cubicBezTo>
                <a:close/>
                <a:moveTo>
                  <a:pt x="104538" y="24217"/>
                </a:moveTo>
                <a:cubicBezTo>
                  <a:pt x="104558" y="24217"/>
                  <a:pt x="104577" y="24218"/>
                  <a:pt x="104597" y="24218"/>
                </a:cubicBezTo>
                <a:cubicBezTo>
                  <a:pt x="106420" y="24218"/>
                  <a:pt x="108917" y="25050"/>
                  <a:pt x="109789" y="27190"/>
                </a:cubicBezTo>
                <a:cubicBezTo>
                  <a:pt x="110799" y="29687"/>
                  <a:pt x="108857" y="31214"/>
                  <a:pt x="107311" y="32501"/>
                </a:cubicBezTo>
                <a:cubicBezTo>
                  <a:pt x="105508" y="34028"/>
                  <a:pt x="104219" y="36010"/>
                  <a:pt x="104240" y="38744"/>
                </a:cubicBezTo>
                <a:cubicBezTo>
                  <a:pt x="104299" y="42946"/>
                  <a:pt x="108183" y="51150"/>
                  <a:pt x="103664" y="53766"/>
                </a:cubicBezTo>
                <a:cubicBezTo>
                  <a:pt x="102848" y="54239"/>
                  <a:pt x="101915" y="54451"/>
                  <a:pt x="100958" y="54451"/>
                </a:cubicBezTo>
                <a:cubicBezTo>
                  <a:pt x="99153" y="54451"/>
                  <a:pt x="97264" y="53696"/>
                  <a:pt x="95917" y="52517"/>
                </a:cubicBezTo>
                <a:cubicBezTo>
                  <a:pt x="92865" y="49821"/>
                  <a:pt x="92289" y="45184"/>
                  <a:pt x="91338" y="41102"/>
                </a:cubicBezTo>
                <a:cubicBezTo>
                  <a:pt x="90268" y="36623"/>
                  <a:pt x="91240" y="32779"/>
                  <a:pt x="93320" y="29885"/>
                </a:cubicBezTo>
                <a:cubicBezTo>
                  <a:pt x="95924" y="26315"/>
                  <a:pt x="100238" y="24217"/>
                  <a:pt x="104538" y="24217"/>
                </a:cubicBezTo>
                <a:close/>
                <a:moveTo>
                  <a:pt x="123863" y="55853"/>
                </a:moveTo>
                <a:cubicBezTo>
                  <a:pt x="125551" y="55853"/>
                  <a:pt x="127059" y="56662"/>
                  <a:pt x="128219" y="59117"/>
                </a:cubicBezTo>
                <a:cubicBezTo>
                  <a:pt x="131567" y="66687"/>
                  <a:pt x="123442" y="70888"/>
                  <a:pt x="118667" y="72572"/>
                </a:cubicBezTo>
                <a:cubicBezTo>
                  <a:pt x="116966" y="73166"/>
                  <a:pt x="115148" y="73481"/>
                  <a:pt x="113328" y="73481"/>
                </a:cubicBezTo>
                <a:cubicBezTo>
                  <a:pt x="110229" y="73481"/>
                  <a:pt x="107123" y="72568"/>
                  <a:pt x="104576" y="70571"/>
                </a:cubicBezTo>
                <a:cubicBezTo>
                  <a:pt x="103130" y="69422"/>
                  <a:pt x="101326" y="67419"/>
                  <a:pt x="100256" y="65141"/>
                </a:cubicBezTo>
                <a:cubicBezTo>
                  <a:pt x="99206" y="62922"/>
                  <a:pt x="98869" y="60444"/>
                  <a:pt x="100237" y="58324"/>
                </a:cubicBezTo>
                <a:cubicBezTo>
                  <a:pt x="101188" y="56871"/>
                  <a:pt x="102463" y="56369"/>
                  <a:pt x="103868" y="56369"/>
                </a:cubicBezTo>
                <a:cubicBezTo>
                  <a:pt x="106735" y="56369"/>
                  <a:pt x="110143" y="58460"/>
                  <a:pt x="112444" y="58819"/>
                </a:cubicBezTo>
                <a:cubicBezTo>
                  <a:pt x="112713" y="58862"/>
                  <a:pt x="112986" y="58882"/>
                  <a:pt x="113262" y="58882"/>
                </a:cubicBezTo>
                <a:cubicBezTo>
                  <a:pt x="116657" y="58882"/>
                  <a:pt x="120597" y="55853"/>
                  <a:pt x="123863" y="55853"/>
                </a:cubicBezTo>
                <a:close/>
                <a:moveTo>
                  <a:pt x="1" y="1"/>
                </a:moveTo>
                <a:lnTo>
                  <a:pt x="1" y="77586"/>
                </a:lnTo>
                <a:lnTo>
                  <a:pt x="78417" y="77586"/>
                </a:lnTo>
                <a:cubicBezTo>
                  <a:pt x="77625" y="72473"/>
                  <a:pt x="77704" y="67083"/>
                  <a:pt x="78298" y="62129"/>
                </a:cubicBezTo>
                <a:cubicBezTo>
                  <a:pt x="78966" y="56652"/>
                  <a:pt x="80410" y="50652"/>
                  <a:pt x="85789" y="50652"/>
                </a:cubicBezTo>
                <a:cubicBezTo>
                  <a:pt x="85842" y="50652"/>
                  <a:pt x="85895" y="50653"/>
                  <a:pt x="85948" y="50654"/>
                </a:cubicBezTo>
                <a:cubicBezTo>
                  <a:pt x="89237" y="50733"/>
                  <a:pt x="93063" y="51565"/>
                  <a:pt x="94905" y="55113"/>
                </a:cubicBezTo>
                <a:cubicBezTo>
                  <a:pt x="96451" y="58086"/>
                  <a:pt x="96511" y="61772"/>
                  <a:pt x="97006" y="65101"/>
                </a:cubicBezTo>
                <a:cubicBezTo>
                  <a:pt x="97363" y="67617"/>
                  <a:pt x="98036" y="69976"/>
                  <a:pt x="99899" y="71779"/>
                </a:cubicBezTo>
                <a:cubicBezTo>
                  <a:pt x="102039" y="73840"/>
                  <a:pt x="104854" y="75346"/>
                  <a:pt x="106954" y="77586"/>
                </a:cubicBezTo>
                <a:lnTo>
                  <a:pt x="116229" y="77586"/>
                </a:lnTo>
                <a:cubicBezTo>
                  <a:pt x="118865" y="73880"/>
                  <a:pt x="124116" y="71245"/>
                  <a:pt x="128853" y="70630"/>
                </a:cubicBezTo>
                <a:cubicBezTo>
                  <a:pt x="129609" y="70543"/>
                  <a:pt x="130469" y="70399"/>
                  <a:pt x="131294" y="70399"/>
                </a:cubicBezTo>
                <a:cubicBezTo>
                  <a:pt x="132739" y="70399"/>
                  <a:pt x="134074" y="70841"/>
                  <a:pt x="134540" y="72810"/>
                </a:cubicBezTo>
                <a:cubicBezTo>
                  <a:pt x="135195" y="75584"/>
                  <a:pt x="132618" y="76297"/>
                  <a:pt x="130893" y="77586"/>
                </a:cubicBezTo>
                <a:lnTo>
                  <a:pt x="136978" y="77586"/>
                </a:lnTo>
                <a:lnTo>
                  <a:pt x="136978" y="68806"/>
                </a:lnTo>
                <a:cubicBezTo>
                  <a:pt x="136931" y="68808"/>
                  <a:pt x="136884" y="68809"/>
                  <a:pt x="136837" y="68809"/>
                </a:cubicBezTo>
                <a:cubicBezTo>
                  <a:pt x="135559" y="68809"/>
                  <a:pt x="134326" y="68287"/>
                  <a:pt x="133332" y="67083"/>
                </a:cubicBezTo>
                <a:cubicBezTo>
                  <a:pt x="132043" y="65498"/>
                  <a:pt x="131271" y="63556"/>
                  <a:pt x="130795" y="61455"/>
                </a:cubicBezTo>
                <a:cubicBezTo>
                  <a:pt x="130378" y="59730"/>
                  <a:pt x="129348" y="57095"/>
                  <a:pt x="129487" y="55014"/>
                </a:cubicBezTo>
                <a:cubicBezTo>
                  <a:pt x="129665" y="52403"/>
                  <a:pt x="130908" y="51541"/>
                  <a:pt x="132443" y="51541"/>
                </a:cubicBezTo>
                <a:cubicBezTo>
                  <a:pt x="133472" y="51541"/>
                  <a:pt x="134632" y="51928"/>
                  <a:pt x="135689" y="52437"/>
                </a:cubicBezTo>
                <a:cubicBezTo>
                  <a:pt x="136027" y="52596"/>
                  <a:pt x="136463" y="52794"/>
                  <a:pt x="136978" y="53032"/>
                </a:cubicBezTo>
                <a:lnTo>
                  <a:pt x="136978" y="44590"/>
                </a:lnTo>
                <a:cubicBezTo>
                  <a:pt x="136265" y="46096"/>
                  <a:pt x="135274" y="47424"/>
                  <a:pt x="134045" y="48395"/>
                </a:cubicBezTo>
                <a:cubicBezTo>
                  <a:pt x="130121" y="51546"/>
                  <a:pt x="125484" y="51309"/>
                  <a:pt x="121085" y="52675"/>
                </a:cubicBezTo>
                <a:cubicBezTo>
                  <a:pt x="118329" y="53528"/>
                  <a:pt x="115615" y="54538"/>
                  <a:pt x="112741" y="54736"/>
                </a:cubicBezTo>
                <a:cubicBezTo>
                  <a:pt x="112556" y="54749"/>
                  <a:pt x="112377" y="54755"/>
                  <a:pt x="112203" y="54755"/>
                </a:cubicBezTo>
                <a:cubicBezTo>
                  <a:pt x="104347" y="54755"/>
                  <a:pt x="106775" y="41880"/>
                  <a:pt x="111216" y="37654"/>
                </a:cubicBezTo>
                <a:cubicBezTo>
                  <a:pt x="113335" y="35613"/>
                  <a:pt x="115021" y="33968"/>
                  <a:pt x="115140" y="30540"/>
                </a:cubicBezTo>
                <a:cubicBezTo>
                  <a:pt x="115277" y="26497"/>
                  <a:pt x="113158" y="21840"/>
                  <a:pt x="115140" y="18114"/>
                </a:cubicBezTo>
                <a:cubicBezTo>
                  <a:pt x="116088" y="16324"/>
                  <a:pt x="117800" y="15608"/>
                  <a:pt x="119568" y="15608"/>
                </a:cubicBezTo>
                <a:cubicBezTo>
                  <a:pt x="121050" y="15608"/>
                  <a:pt x="122573" y="16111"/>
                  <a:pt x="123720" y="16906"/>
                </a:cubicBezTo>
                <a:cubicBezTo>
                  <a:pt x="125543" y="18193"/>
                  <a:pt x="126554" y="20513"/>
                  <a:pt x="127683" y="22553"/>
                </a:cubicBezTo>
                <a:cubicBezTo>
                  <a:pt x="127683" y="22574"/>
                  <a:pt x="127704" y="22593"/>
                  <a:pt x="127723" y="22632"/>
                </a:cubicBezTo>
                <a:cubicBezTo>
                  <a:pt x="128832" y="24635"/>
                  <a:pt x="130140" y="26141"/>
                  <a:pt x="131686" y="27705"/>
                </a:cubicBezTo>
                <a:cubicBezTo>
                  <a:pt x="133649" y="29708"/>
                  <a:pt x="135729" y="31867"/>
                  <a:pt x="136978" y="34562"/>
                </a:cubicBezTo>
                <a:lnTo>
                  <a:pt x="136978" y="30242"/>
                </a:lnTo>
                <a:cubicBezTo>
                  <a:pt x="135353" y="28915"/>
                  <a:pt x="133847" y="27330"/>
                  <a:pt x="132598" y="25644"/>
                </a:cubicBezTo>
                <a:cubicBezTo>
                  <a:pt x="131250" y="23742"/>
                  <a:pt x="129150" y="21345"/>
                  <a:pt x="130874" y="18867"/>
                </a:cubicBezTo>
                <a:cubicBezTo>
                  <a:pt x="131378" y="18152"/>
                  <a:pt x="131925" y="17886"/>
                  <a:pt x="132498" y="17886"/>
                </a:cubicBezTo>
                <a:cubicBezTo>
                  <a:pt x="133908" y="17886"/>
                  <a:pt x="135478" y="19498"/>
                  <a:pt x="136958" y="19977"/>
                </a:cubicBezTo>
                <a:lnTo>
                  <a:pt x="136978" y="19977"/>
                </a:lnTo>
                <a:lnTo>
                  <a:pt x="136978" y="17144"/>
                </a:lnTo>
                <a:cubicBezTo>
                  <a:pt x="136969" y="17144"/>
                  <a:pt x="136960" y="17144"/>
                  <a:pt x="136952" y="17144"/>
                </a:cubicBezTo>
                <a:cubicBezTo>
                  <a:pt x="134839" y="17144"/>
                  <a:pt x="132670" y="14898"/>
                  <a:pt x="131073" y="13616"/>
                </a:cubicBezTo>
                <a:cubicBezTo>
                  <a:pt x="128562" y="11582"/>
                  <a:pt x="125578" y="9581"/>
                  <a:pt x="122458" y="9581"/>
                </a:cubicBezTo>
                <a:cubicBezTo>
                  <a:pt x="122081" y="9581"/>
                  <a:pt x="121703" y="9610"/>
                  <a:pt x="121323" y="9672"/>
                </a:cubicBezTo>
                <a:cubicBezTo>
                  <a:pt x="118876" y="10079"/>
                  <a:pt x="116516" y="11840"/>
                  <a:pt x="114047" y="11840"/>
                </a:cubicBezTo>
                <a:cubicBezTo>
                  <a:pt x="113396" y="11840"/>
                  <a:pt x="112737" y="11718"/>
                  <a:pt x="112067" y="11416"/>
                </a:cubicBezTo>
                <a:cubicBezTo>
                  <a:pt x="109729" y="10346"/>
                  <a:pt x="108560" y="7235"/>
                  <a:pt x="107926" y="4540"/>
                </a:cubicBezTo>
                <a:cubicBezTo>
                  <a:pt x="107588" y="3073"/>
                  <a:pt x="107411" y="1528"/>
                  <a:pt x="107351" y="1"/>
                </a:cubicBezTo>
                <a:lnTo>
                  <a:pt x="100831" y="1"/>
                </a:lnTo>
                <a:cubicBezTo>
                  <a:pt x="101088" y="220"/>
                  <a:pt x="101366" y="437"/>
                  <a:pt x="101624" y="714"/>
                </a:cubicBezTo>
                <a:cubicBezTo>
                  <a:pt x="104755" y="3985"/>
                  <a:pt x="103783" y="10068"/>
                  <a:pt x="107073" y="13318"/>
                </a:cubicBezTo>
                <a:cubicBezTo>
                  <a:pt x="108857" y="15062"/>
                  <a:pt x="112226" y="15638"/>
                  <a:pt x="112979" y="18589"/>
                </a:cubicBezTo>
                <a:cubicBezTo>
                  <a:pt x="113454" y="20513"/>
                  <a:pt x="112265" y="22672"/>
                  <a:pt x="110780" y="23287"/>
                </a:cubicBezTo>
                <a:cubicBezTo>
                  <a:pt x="110272" y="23492"/>
                  <a:pt x="109753" y="23581"/>
                  <a:pt x="109227" y="23581"/>
                </a:cubicBezTo>
                <a:cubicBezTo>
                  <a:pt x="106448" y="23581"/>
                  <a:pt x="103485" y="21095"/>
                  <a:pt x="101069" y="20096"/>
                </a:cubicBezTo>
                <a:cubicBezTo>
                  <a:pt x="97957" y="18827"/>
                  <a:pt x="94073" y="17638"/>
                  <a:pt x="91814" y="14567"/>
                </a:cubicBezTo>
                <a:cubicBezTo>
                  <a:pt x="91378" y="13992"/>
                  <a:pt x="91021" y="13358"/>
                  <a:pt x="90725" y="12625"/>
                </a:cubicBezTo>
                <a:cubicBezTo>
                  <a:pt x="88901" y="8166"/>
                  <a:pt x="91140" y="2419"/>
                  <a:pt x="94509" y="1"/>
                </a:cubicBezTo>
                <a:lnTo>
                  <a:pt x="92350" y="1"/>
                </a:lnTo>
                <a:cubicBezTo>
                  <a:pt x="92289" y="3687"/>
                  <a:pt x="87969" y="6482"/>
                  <a:pt x="86344" y="8939"/>
                </a:cubicBezTo>
                <a:cubicBezTo>
                  <a:pt x="83500" y="13196"/>
                  <a:pt x="85549" y="22854"/>
                  <a:pt x="79341" y="22854"/>
                </a:cubicBezTo>
                <a:cubicBezTo>
                  <a:pt x="79279" y="22854"/>
                  <a:pt x="79215" y="22853"/>
                  <a:pt x="79151" y="22851"/>
                </a:cubicBezTo>
                <a:cubicBezTo>
                  <a:pt x="72810" y="22434"/>
                  <a:pt x="73721" y="13318"/>
                  <a:pt x="74771" y="8305"/>
                </a:cubicBezTo>
                <a:cubicBezTo>
                  <a:pt x="75405" y="5293"/>
                  <a:pt x="76694" y="2339"/>
                  <a:pt x="78536" y="1"/>
                </a:cubicBezTo>
                <a:close/>
              </a:path>
            </a:pathLst>
          </a:cu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0"/>
          <p:cNvSpPr txBox="1">
            <a:spLocks noGrp="1"/>
          </p:cNvSpPr>
          <p:nvPr>
            <p:ph type="title"/>
          </p:nvPr>
        </p:nvSpPr>
        <p:spPr>
          <a:xfrm>
            <a:off x="594225" y="791775"/>
            <a:ext cx="4288500" cy="805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90"/>
              <a:buNone/>
            </a:pPr>
            <a:r>
              <a:rPr lang="en" sz="2580" b="1">
                <a:solidFill>
                  <a:schemeClr val="lt2"/>
                </a:solidFill>
              </a:rPr>
              <a:t>Principle 3 </a:t>
            </a:r>
            <a:endParaRPr sz="2580" b="1">
              <a:solidFill>
                <a:schemeClr val="lt2"/>
              </a:solidFill>
            </a:endParaRPr>
          </a:p>
          <a:p>
            <a:pPr marL="0" lvl="0" indent="0" algn="l" rtl="0">
              <a:lnSpc>
                <a:spcPct val="80000"/>
              </a:lnSpc>
              <a:spcBef>
                <a:spcPts val="0"/>
              </a:spcBef>
              <a:spcAft>
                <a:spcPts val="0"/>
              </a:spcAft>
              <a:buSzPts val="990"/>
              <a:buNone/>
            </a:pPr>
            <a:r>
              <a:rPr lang="en" sz="2580" b="1">
                <a:solidFill>
                  <a:schemeClr val="lt2"/>
                </a:solidFill>
              </a:rPr>
              <a:t>Appropriate Evaluation</a:t>
            </a:r>
            <a:endParaRPr sz="2580" b="1">
              <a:solidFill>
                <a:schemeClr val="lt2"/>
              </a:solidFill>
            </a:endParaRPr>
          </a:p>
          <a:p>
            <a:pPr marL="0" lvl="0" indent="0" algn="r" rtl="0">
              <a:spcBef>
                <a:spcPts val="0"/>
              </a:spcBef>
              <a:spcAft>
                <a:spcPts val="0"/>
              </a:spcAft>
              <a:buSzPts val="990"/>
              <a:buNone/>
            </a:pPr>
            <a:endParaRPr sz="3600"/>
          </a:p>
        </p:txBody>
      </p:sp>
      <p:sp>
        <p:nvSpPr>
          <p:cNvPr id="432" name="Google Shape;432;p50"/>
          <p:cNvSpPr txBox="1">
            <a:spLocks noGrp="1"/>
          </p:cNvSpPr>
          <p:nvPr>
            <p:ph type="title" idx="2"/>
          </p:nvPr>
        </p:nvSpPr>
        <p:spPr>
          <a:xfrm>
            <a:off x="658700" y="1828975"/>
            <a:ext cx="4512900" cy="2277300"/>
          </a:xfrm>
          <a:prstGeom prst="rect">
            <a:avLst/>
          </a:prstGeom>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chemeClr val="lt2"/>
              </a:buClr>
              <a:buSzPts val="1900"/>
              <a:buChar char="➢"/>
            </a:pPr>
            <a:r>
              <a:rPr lang="en" sz="1900">
                <a:solidFill>
                  <a:schemeClr val="lt2"/>
                </a:solidFill>
              </a:rPr>
              <a:t>Initial evaluation</a:t>
            </a:r>
            <a:endParaRPr sz="1900">
              <a:solidFill>
                <a:schemeClr val="lt2"/>
              </a:solidFill>
            </a:endParaRPr>
          </a:p>
          <a:p>
            <a:pPr marL="457200" lvl="0" indent="-349250" algn="l" rtl="0">
              <a:lnSpc>
                <a:spcPct val="80000"/>
              </a:lnSpc>
              <a:spcBef>
                <a:spcPts val="0"/>
              </a:spcBef>
              <a:spcAft>
                <a:spcPts val="0"/>
              </a:spcAft>
              <a:buClr>
                <a:schemeClr val="lt2"/>
              </a:buClr>
              <a:buSzPts val="1900"/>
              <a:buChar char="➢"/>
            </a:pPr>
            <a:r>
              <a:rPr lang="en" sz="1900">
                <a:solidFill>
                  <a:schemeClr val="lt2"/>
                </a:solidFill>
              </a:rPr>
              <a:t>3 year re-evaluation</a:t>
            </a:r>
            <a:endParaRPr sz="1900">
              <a:solidFill>
                <a:schemeClr val="lt2"/>
              </a:solidFill>
            </a:endParaRPr>
          </a:p>
          <a:p>
            <a:pPr marL="457200" lvl="0" indent="-349250" algn="l" rtl="0">
              <a:lnSpc>
                <a:spcPct val="80000"/>
              </a:lnSpc>
              <a:spcBef>
                <a:spcPts val="0"/>
              </a:spcBef>
              <a:spcAft>
                <a:spcPts val="0"/>
              </a:spcAft>
              <a:buClr>
                <a:schemeClr val="lt2"/>
              </a:buClr>
              <a:buSzPts val="1900"/>
              <a:buChar char="➢"/>
            </a:pPr>
            <a:r>
              <a:rPr lang="en" sz="1900">
                <a:solidFill>
                  <a:schemeClr val="lt2"/>
                </a:solidFill>
              </a:rPr>
              <a:t>Individualized assessments in area of suspected disability</a:t>
            </a:r>
            <a:endParaRPr sz="1900">
              <a:solidFill>
                <a:schemeClr val="lt2"/>
              </a:solidFill>
            </a:endParaRPr>
          </a:p>
          <a:p>
            <a:pPr marL="457200" lvl="0" indent="-349250" algn="l" rtl="0">
              <a:lnSpc>
                <a:spcPct val="80000"/>
              </a:lnSpc>
              <a:spcBef>
                <a:spcPts val="0"/>
              </a:spcBef>
              <a:spcAft>
                <a:spcPts val="0"/>
              </a:spcAft>
              <a:buClr>
                <a:schemeClr val="lt2"/>
              </a:buClr>
              <a:buSzPts val="1900"/>
              <a:buChar char="➢"/>
            </a:pPr>
            <a:r>
              <a:rPr lang="en" sz="1900">
                <a:solidFill>
                  <a:schemeClr val="lt2"/>
                </a:solidFill>
              </a:rPr>
              <a:t>Non-discriminatory assessments</a:t>
            </a:r>
            <a:endParaRPr sz="1900">
              <a:solidFill>
                <a:schemeClr val="lt2"/>
              </a:solidFill>
            </a:endParaRPr>
          </a:p>
          <a:p>
            <a:pPr marL="457200" lvl="0" indent="-349250" algn="l" rtl="0">
              <a:lnSpc>
                <a:spcPct val="80000"/>
              </a:lnSpc>
              <a:spcBef>
                <a:spcPts val="0"/>
              </a:spcBef>
              <a:spcAft>
                <a:spcPts val="0"/>
              </a:spcAft>
              <a:buClr>
                <a:schemeClr val="lt2"/>
              </a:buClr>
              <a:buSzPts val="1900"/>
              <a:buChar char="➢"/>
            </a:pPr>
            <a:r>
              <a:rPr lang="en" sz="1900">
                <a:solidFill>
                  <a:schemeClr val="lt2"/>
                </a:solidFill>
              </a:rPr>
              <a:t>Includes a variety of tools and strategies, including information provided by the parent</a:t>
            </a:r>
            <a:endParaRPr sz="1900">
              <a:solidFill>
                <a:schemeClr val="lt2"/>
              </a:solidFill>
            </a:endParaRPr>
          </a:p>
          <a:p>
            <a:pPr marL="0" lvl="0" indent="0" algn="l" rtl="0">
              <a:lnSpc>
                <a:spcPct val="80000"/>
              </a:lnSpc>
              <a:spcBef>
                <a:spcPts val="0"/>
              </a:spcBef>
              <a:spcAft>
                <a:spcPts val="0"/>
              </a:spcAft>
              <a:buNone/>
            </a:pPr>
            <a:endParaRPr sz="1900">
              <a:solidFill>
                <a:schemeClr val="lt2"/>
              </a:solidFill>
            </a:endParaRPr>
          </a:p>
          <a:p>
            <a:pPr marL="0" lvl="0" indent="0" algn="r" rtl="0">
              <a:spcBef>
                <a:spcPts val="0"/>
              </a:spcBef>
              <a:spcAft>
                <a:spcPts val="0"/>
              </a:spcAft>
              <a:buNone/>
            </a:pPr>
            <a:endParaRPr/>
          </a:p>
        </p:txBody>
      </p:sp>
      <p:sp>
        <p:nvSpPr>
          <p:cNvPr id="433" name="Google Shape;433;p50"/>
          <p:cNvSpPr/>
          <p:nvPr/>
        </p:nvSpPr>
        <p:spPr>
          <a:xfrm rot="-5400000">
            <a:off x="382742" y="3281111"/>
            <a:ext cx="1475074" cy="2240554"/>
          </a:xfrm>
          <a:custGeom>
            <a:avLst/>
            <a:gdLst/>
            <a:ahLst/>
            <a:cxnLst/>
            <a:rect l="l" t="t" r="r" b="b"/>
            <a:pathLst>
              <a:path w="34913" h="40767" extrusionOk="0">
                <a:moveTo>
                  <a:pt x="0" y="0"/>
                </a:moveTo>
                <a:lnTo>
                  <a:pt x="0" y="40767"/>
                </a:lnTo>
                <a:cubicBezTo>
                  <a:pt x="395" y="40496"/>
                  <a:pt x="776" y="40237"/>
                  <a:pt x="1146" y="39990"/>
                </a:cubicBezTo>
                <a:cubicBezTo>
                  <a:pt x="2342" y="39165"/>
                  <a:pt x="3549" y="38352"/>
                  <a:pt x="4744" y="37525"/>
                </a:cubicBezTo>
                <a:cubicBezTo>
                  <a:pt x="5361" y="37106"/>
                  <a:pt x="5977" y="36638"/>
                  <a:pt x="6568" y="36194"/>
                </a:cubicBezTo>
                <a:cubicBezTo>
                  <a:pt x="6828" y="35997"/>
                  <a:pt x="7086" y="35800"/>
                  <a:pt x="7357" y="35603"/>
                </a:cubicBezTo>
                <a:cubicBezTo>
                  <a:pt x="8134" y="35036"/>
                  <a:pt x="8923" y="34457"/>
                  <a:pt x="9698" y="33878"/>
                </a:cubicBezTo>
                <a:lnTo>
                  <a:pt x="11708" y="32412"/>
                </a:lnTo>
                <a:cubicBezTo>
                  <a:pt x="11818" y="32338"/>
                  <a:pt x="11929" y="32251"/>
                  <a:pt x="12040" y="32177"/>
                </a:cubicBezTo>
                <a:cubicBezTo>
                  <a:pt x="12275" y="32004"/>
                  <a:pt x="12508" y="31845"/>
                  <a:pt x="12730" y="31672"/>
                </a:cubicBezTo>
                <a:lnTo>
                  <a:pt x="15922" y="29183"/>
                </a:lnTo>
                <a:cubicBezTo>
                  <a:pt x="16550" y="28677"/>
                  <a:pt x="17155" y="28135"/>
                  <a:pt x="17733" y="27593"/>
                </a:cubicBezTo>
                <a:cubicBezTo>
                  <a:pt x="17931" y="27408"/>
                  <a:pt x="18128" y="27236"/>
                  <a:pt x="18338" y="27050"/>
                </a:cubicBezTo>
                <a:cubicBezTo>
                  <a:pt x="19915" y="25621"/>
                  <a:pt x="21567" y="24130"/>
                  <a:pt x="23057" y="22528"/>
                </a:cubicBezTo>
                <a:cubicBezTo>
                  <a:pt x="25275" y="20162"/>
                  <a:pt x="27309" y="17451"/>
                  <a:pt x="29071" y="14493"/>
                </a:cubicBezTo>
                <a:cubicBezTo>
                  <a:pt x="29454" y="13852"/>
                  <a:pt x="29835" y="13162"/>
                  <a:pt x="30242" y="12361"/>
                </a:cubicBezTo>
                <a:lnTo>
                  <a:pt x="30267" y="12311"/>
                </a:lnTo>
                <a:cubicBezTo>
                  <a:pt x="30513" y="11818"/>
                  <a:pt x="30772" y="11313"/>
                  <a:pt x="30994" y="10808"/>
                </a:cubicBezTo>
                <a:lnTo>
                  <a:pt x="31018" y="10771"/>
                </a:lnTo>
                <a:lnTo>
                  <a:pt x="31869" y="8811"/>
                </a:lnTo>
                <a:cubicBezTo>
                  <a:pt x="32251" y="7937"/>
                  <a:pt x="32596" y="7025"/>
                  <a:pt x="32929" y="6162"/>
                </a:cubicBezTo>
                <a:lnTo>
                  <a:pt x="33175" y="5509"/>
                </a:lnTo>
                <a:cubicBezTo>
                  <a:pt x="33483" y="4744"/>
                  <a:pt x="33729" y="3944"/>
                  <a:pt x="33976" y="3167"/>
                </a:cubicBezTo>
                <a:cubicBezTo>
                  <a:pt x="34074" y="2859"/>
                  <a:pt x="34173" y="2551"/>
                  <a:pt x="34260" y="2255"/>
                </a:cubicBezTo>
                <a:cubicBezTo>
                  <a:pt x="34395" y="1874"/>
                  <a:pt x="34494" y="1479"/>
                  <a:pt x="34592" y="1110"/>
                </a:cubicBezTo>
                <a:lnTo>
                  <a:pt x="34703" y="702"/>
                </a:lnTo>
                <a:cubicBezTo>
                  <a:pt x="34765" y="505"/>
                  <a:pt x="34814" y="308"/>
                  <a:pt x="34876" y="111"/>
                </a:cubicBezTo>
                <a:lnTo>
                  <a:pt x="34913" y="0"/>
                </a:ln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0"/>
          <p:cNvSpPr/>
          <p:nvPr/>
        </p:nvSpPr>
        <p:spPr>
          <a:xfrm>
            <a:off x="1030640" y="-348119"/>
            <a:ext cx="2782398" cy="1253971"/>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50"/>
          <p:cNvPicPr preferRelativeResize="0"/>
          <p:nvPr/>
        </p:nvPicPr>
        <p:blipFill>
          <a:blip r:embed="rId4">
            <a:alphaModFix/>
          </a:blip>
          <a:stretch>
            <a:fillRect/>
          </a:stretch>
        </p:blipFill>
        <p:spPr>
          <a:xfrm>
            <a:off x="194250" y="3983187"/>
            <a:ext cx="836400" cy="83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1"/>
          <p:cNvSpPr txBox="1">
            <a:spLocks noGrp="1"/>
          </p:cNvSpPr>
          <p:nvPr>
            <p:ph type="title"/>
          </p:nvPr>
        </p:nvSpPr>
        <p:spPr>
          <a:xfrm>
            <a:off x="557225" y="539500"/>
            <a:ext cx="7361700" cy="406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chemeClr val="lt2"/>
                </a:solidFill>
              </a:rPr>
              <a:t>Specific Evaluation Rights</a:t>
            </a:r>
            <a:endParaRPr sz="2800" b="1">
              <a:solidFill>
                <a:schemeClr val="lt2"/>
              </a:solidFill>
            </a:endParaRPr>
          </a:p>
          <a:p>
            <a:pPr marL="0" lvl="0" indent="0" algn="l" rtl="0">
              <a:spcBef>
                <a:spcPts val="0"/>
              </a:spcBef>
              <a:spcAft>
                <a:spcPts val="0"/>
              </a:spcAft>
              <a:buNone/>
            </a:pPr>
            <a:endParaRPr sz="2800" b="1">
              <a:solidFill>
                <a:schemeClr val="lt2"/>
              </a:solidFill>
            </a:endParaRPr>
          </a:p>
          <a:p>
            <a:pPr marL="0" lvl="0" indent="0" algn="l" rtl="0">
              <a:spcBef>
                <a:spcPts val="0"/>
              </a:spcBef>
              <a:spcAft>
                <a:spcPts val="0"/>
              </a:spcAft>
              <a:buNone/>
            </a:pPr>
            <a:r>
              <a:rPr lang="en" sz="1800">
                <a:solidFill>
                  <a:srgbClr val="666666"/>
                </a:solidFill>
              </a:rPr>
              <a:t>Right to discuss both the proposed evaluations and </a:t>
            </a:r>
            <a:endParaRPr sz="1800">
              <a:solidFill>
                <a:srgbClr val="666666"/>
              </a:solidFill>
            </a:endParaRPr>
          </a:p>
          <a:p>
            <a:pPr marL="0" lvl="0" indent="0" algn="l" rtl="0">
              <a:spcBef>
                <a:spcPts val="0"/>
              </a:spcBef>
              <a:spcAft>
                <a:spcPts val="0"/>
              </a:spcAft>
              <a:buNone/>
            </a:pPr>
            <a:r>
              <a:rPr lang="en" sz="1800">
                <a:solidFill>
                  <a:srgbClr val="666666"/>
                </a:solidFill>
              </a:rPr>
              <a:t>evaluators prior to the evaluation</a:t>
            </a:r>
            <a:endParaRPr sz="1800">
              <a:solidFill>
                <a:srgbClr val="666666"/>
              </a:solidFill>
            </a:endParaRPr>
          </a:p>
          <a:p>
            <a:pPr marL="0" lvl="0" indent="0" algn="l" rtl="0">
              <a:spcBef>
                <a:spcPts val="0"/>
              </a:spcBef>
              <a:spcAft>
                <a:spcPts val="0"/>
              </a:spcAft>
              <a:buNone/>
            </a:pPr>
            <a:endParaRPr sz="1800">
              <a:solidFill>
                <a:srgbClr val="666666"/>
              </a:solidFill>
            </a:endParaRPr>
          </a:p>
          <a:p>
            <a:pPr marL="0" lvl="0" indent="0" algn="l" rtl="0">
              <a:spcBef>
                <a:spcPts val="0"/>
              </a:spcBef>
              <a:spcAft>
                <a:spcPts val="0"/>
              </a:spcAft>
              <a:buNone/>
            </a:pPr>
            <a:r>
              <a:rPr lang="en" sz="1800">
                <a:solidFill>
                  <a:srgbClr val="666666"/>
                </a:solidFill>
              </a:rPr>
              <a:t>Right to an evaluation in the student's native language or </a:t>
            </a:r>
            <a:endParaRPr sz="1800">
              <a:solidFill>
                <a:srgbClr val="666666"/>
              </a:solidFill>
            </a:endParaRPr>
          </a:p>
          <a:p>
            <a:pPr marL="0" lvl="0" indent="0" algn="l" rtl="0">
              <a:spcBef>
                <a:spcPts val="0"/>
              </a:spcBef>
              <a:spcAft>
                <a:spcPts val="0"/>
              </a:spcAft>
              <a:buNone/>
            </a:pPr>
            <a:r>
              <a:rPr lang="en" sz="1800">
                <a:solidFill>
                  <a:srgbClr val="666666"/>
                </a:solidFill>
              </a:rPr>
              <a:t>mode of communication</a:t>
            </a:r>
            <a:endParaRPr sz="1800">
              <a:solidFill>
                <a:srgbClr val="666666"/>
              </a:solidFill>
            </a:endParaRPr>
          </a:p>
          <a:p>
            <a:pPr marL="0" lvl="0" indent="0" algn="l" rtl="0">
              <a:spcBef>
                <a:spcPts val="0"/>
              </a:spcBef>
              <a:spcAft>
                <a:spcPts val="0"/>
              </a:spcAft>
              <a:buNone/>
            </a:pPr>
            <a:endParaRPr sz="1800">
              <a:solidFill>
                <a:srgbClr val="666666"/>
              </a:solidFill>
            </a:endParaRPr>
          </a:p>
          <a:p>
            <a:pPr marL="0" lvl="0" indent="0" algn="l" rtl="0">
              <a:spcBef>
                <a:spcPts val="0"/>
              </a:spcBef>
              <a:spcAft>
                <a:spcPts val="0"/>
              </a:spcAft>
              <a:buNone/>
            </a:pPr>
            <a:r>
              <a:rPr lang="en" sz="1800">
                <a:solidFill>
                  <a:srgbClr val="666666"/>
                </a:solidFill>
              </a:rPr>
              <a:t>If appropriate, right to an evaluation of need for Braille instruction</a:t>
            </a:r>
            <a:endParaRPr sz="1800">
              <a:solidFill>
                <a:srgbClr val="666666"/>
              </a:solidFill>
            </a:endParaRPr>
          </a:p>
          <a:p>
            <a:pPr marL="0" lvl="0" indent="0" algn="l" rtl="0">
              <a:spcBef>
                <a:spcPts val="0"/>
              </a:spcBef>
              <a:spcAft>
                <a:spcPts val="0"/>
              </a:spcAft>
              <a:buNone/>
            </a:pPr>
            <a:endParaRPr sz="1800">
              <a:solidFill>
                <a:srgbClr val="666666"/>
              </a:solidFill>
            </a:endParaRPr>
          </a:p>
          <a:p>
            <a:pPr marL="0" lvl="0" indent="0" algn="l" rtl="0">
              <a:spcBef>
                <a:spcPts val="0"/>
              </a:spcBef>
              <a:spcAft>
                <a:spcPts val="0"/>
              </a:spcAft>
              <a:buNone/>
            </a:pPr>
            <a:r>
              <a:rPr lang="en" sz="1800">
                <a:solidFill>
                  <a:srgbClr val="666666"/>
                </a:solidFill>
              </a:rPr>
              <a:t>Right of parents to consent or refuse evaluation</a:t>
            </a:r>
            <a:endParaRPr sz="1800">
              <a:solidFill>
                <a:srgbClr val="666666"/>
              </a:solidFill>
            </a:endParaRPr>
          </a:p>
          <a:p>
            <a:pPr marL="0" lvl="0" indent="0" algn="l" rtl="0">
              <a:spcBef>
                <a:spcPts val="0"/>
              </a:spcBef>
              <a:spcAft>
                <a:spcPts val="0"/>
              </a:spcAft>
              <a:buNone/>
            </a:pPr>
            <a:endParaRPr sz="1800">
              <a:solidFill>
                <a:srgbClr val="666666"/>
              </a:solidFill>
            </a:endParaRPr>
          </a:p>
          <a:p>
            <a:pPr marL="0" lvl="0" indent="0" algn="l" rtl="0">
              <a:spcBef>
                <a:spcPts val="0"/>
              </a:spcBef>
              <a:spcAft>
                <a:spcPts val="0"/>
              </a:spcAft>
              <a:buNone/>
            </a:pPr>
            <a:r>
              <a:rPr lang="en" sz="1800">
                <a:solidFill>
                  <a:srgbClr val="666666"/>
                </a:solidFill>
              </a:rPr>
              <a:t>Right to independent educational evaluation when parents disagree with the results of the evaluation done by the school district</a:t>
            </a:r>
            <a:endParaRPr sz="1800">
              <a:solidFill>
                <a:srgbClr val="666666"/>
              </a:solidFill>
            </a:endParaRPr>
          </a:p>
          <a:p>
            <a:pPr marL="0" lvl="0" indent="0" algn="l" rtl="0">
              <a:spcBef>
                <a:spcPts val="0"/>
              </a:spcBef>
              <a:spcAft>
                <a:spcPts val="0"/>
              </a:spcAft>
              <a:buNone/>
            </a:pPr>
            <a:endParaRPr sz="1800">
              <a:solidFill>
                <a:srgbClr val="666666"/>
              </a:solidFill>
            </a:endParaRPr>
          </a:p>
          <a:p>
            <a:pPr marL="0" lvl="0" indent="0" algn="l" rtl="0">
              <a:spcBef>
                <a:spcPts val="0"/>
              </a:spcBef>
              <a:spcAft>
                <a:spcPts val="0"/>
              </a:spcAft>
              <a:buNone/>
            </a:pPr>
            <a:r>
              <a:rPr lang="en" sz="1800">
                <a:solidFill>
                  <a:srgbClr val="666666"/>
                </a:solidFill>
              </a:rPr>
              <a:t>Right to appeal a finding of "No Eligibility”</a:t>
            </a:r>
            <a:endParaRPr sz="1800">
              <a:solidFill>
                <a:srgbClr val="666666"/>
              </a:solidFill>
            </a:endParaRPr>
          </a:p>
          <a:p>
            <a:pPr marL="0" lvl="0" indent="0" algn="l" rtl="0">
              <a:spcBef>
                <a:spcPts val="0"/>
              </a:spcBef>
              <a:spcAft>
                <a:spcPts val="0"/>
              </a:spcAft>
              <a:buNone/>
            </a:pPr>
            <a:endParaRPr sz="1800">
              <a:solidFill>
                <a:srgbClr val="666666"/>
              </a:solidFill>
            </a:endParaRPr>
          </a:p>
          <a:p>
            <a:pPr marL="0" lvl="0" indent="0" algn="l" rtl="0">
              <a:spcBef>
                <a:spcPts val="0"/>
              </a:spcBef>
              <a:spcAft>
                <a:spcPts val="0"/>
              </a:spcAft>
              <a:buNone/>
            </a:pPr>
            <a:endParaRPr sz="1800" b="1">
              <a:solidFill>
                <a:srgbClr val="666666"/>
              </a:solidFill>
            </a:endParaRPr>
          </a:p>
          <a:p>
            <a:pPr marL="0" lvl="0" indent="0" algn="l" rtl="0">
              <a:spcBef>
                <a:spcPts val="0"/>
              </a:spcBef>
              <a:spcAft>
                <a:spcPts val="0"/>
              </a:spcAft>
              <a:buNone/>
            </a:pPr>
            <a:endParaRPr sz="1400" b="1">
              <a:solidFill>
                <a:srgbClr val="666666"/>
              </a:solidFill>
            </a:endParaRPr>
          </a:p>
        </p:txBody>
      </p:sp>
      <p:pic>
        <p:nvPicPr>
          <p:cNvPr id="441" name="Google Shape;441;p51"/>
          <p:cNvPicPr preferRelativeResize="0"/>
          <p:nvPr/>
        </p:nvPicPr>
        <p:blipFill>
          <a:blip r:embed="rId3">
            <a:alphaModFix/>
          </a:blip>
          <a:stretch>
            <a:fillRect/>
          </a:stretch>
        </p:blipFill>
        <p:spPr>
          <a:xfrm>
            <a:off x="7578300" y="66600"/>
            <a:ext cx="1502350" cy="150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l="15379" r="19727"/>
          <a:stretch/>
        </p:blipFill>
        <p:spPr>
          <a:xfrm>
            <a:off x="4135947" y="0"/>
            <a:ext cx="5008050" cy="5143500"/>
          </a:xfrm>
          <a:prstGeom prst="rect">
            <a:avLst/>
          </a:prstGeom>
          <a:noFill/>
          <a:ln>
            <a:noFill/>
          </a:ln>
        </p:spPr>
      </p:pic>
      <p:sp>
        <p:nvSpPr>
          <p:cNvPr id="217" name="Google Shape;217;p34"/>
          <p:cNvSpPr/>
          <p:nvPr/>
        </p:nvSpPr>
        <p:spPr>
          <a:xfrm>
            <a:off x="-25" y="50"/>
            <a:ext cx="9144075" cy="5143405"/>
          </a:xfrm>
          <a:custGeom>
            <a:avLst/>
            <a:gdLst/>
            <a:ahLst/>
            <a:cxnLst/>
            <a:rect l="l" t="t" r="r" b="b"/>
            <a:pathLst>
              <a:path w="136027" h="76951" extrusionOk="0">
                <a:moveTo>
                  <a:pt x="128956" y="12413"/>
                </a:moveTo>
                <a:cubicBezTo>
                  <a:pt x="129596" y="12413"/>
                  <a:pt x="130114" y="12689"/>
                  <a:pt x="129942" y="13714"/>
                </a:cubicBezTo>
                <a:cubicBezTo>
                  <a:pt x="129765" y="14565"/>
                  <a:pt x="129427" y="15636"/>
                  <a:pt x="128753" y="16092"/>
                </a:cubicBezTo>
                <a:cubicBezTo>
                  <a:pt x="128343" y="16381"/>
                  <a:pt x="127944" y="16464"/>
                  <a:pt x="127534" y="16464"/>
                </a:cubicBezTo>
                <a:cubicBezTo>
                  <a:pt x="127212" y="16464"/>
                  <a:pt x="126882" y="16413"/>
                  <a:pt x="126534" y="16370"/>
                </a:cubicBezTo>
                <a:cubicBezTo>
                  <a:pt x="126494" y="16370"/>
                  <a:pt x="126454" y="16370"/>
                  <a:pt x="126415" y="16349"/>
                </a:cubicBezTo>
                <a:cubicBezTo>
                  <a:pt x="126137" y="16309"/>
                  <a:pt x="125920" y="16171"/>
                  <a:pt x="125841" y="15775"/>
                </a:cubicBezTo>
                <a:cubicBezTo>
                  <a:pt x="125762" y="15339"/>
                  <a:pt x="125860" y="14803"/>
                  <a:pt x="125999" y="14407"/>
                </a:cubicBezTo>
                <a:cubicBezTo>
                  <a:pt x="126098" y="14110"/>
                  <a:pt x="126277" y="13833"/>
                  <a:pt x="126415" y="13575"/>
                </a:cubicBezTo>
                <a:cubicBezTo>
                  <a:pt x="126771" y="12961"/>
                  <a:pt x="127366" y="12703"/>
                  <a:pt x="127961" y="12565"/>
                </a:cubicBezTo>
                <a:cubicBezTo>
                  <a:pt x="128275" y="12485"/>
                  <a:pt x="128631" y="12413"/>
                  <a:pt x="128956" y="12413"/>
                </a:cubicBezTo>
                <a:close/>
                <a:moveTo>
                  <a:pt x="78804" y="11861"/>
                </a:moveTo>
                <a:cubicBezTo>
                  <a:pt x="79175" y="11861"/>
                  <a:pt x="79547" y="11938"/>
                  <a:pt x="79904" y="12068"/>
                </a:cubicBezTo>
                <a:cubicBezTo>
                  <a:pt x="81112" y="12504"/>
                  <a:pt x="82520" y="13456"/>
                  <a:pt x="83392" y="14565"/>
                </a:cubicBezTo>
                <a:cubicBezTo>
                  <a:pt x="84561" y="16072"/>
                  <a:pt x="84621" y="18589"/>
                  <a:pt x="82698" y="19144"/>
                </a:cubicBezTo>
                <a:cubicBezTo>
                  <a:pt x="82420" y="19227"/>
                  <a:pt x="82148" y="19265"/>
                  <a:pt x="81882" y="19265"/>
                </a:cubicBezTo>
                <a:cubicBezTo>
                  <a:pt x="80684" y="19265"/>
                  <a:pt x="79606" y="18492"/>
                  <a:pt x="78715" y="17519"/>
                </a:cubicBezTo>
                <a:cubicBezTo>
                  <a:pt x="78457" y="17261"/>
                  <a:pt x="78219" y="16964"/>
                  <a:pt x="78002" y="16666"/>
                </a:cubicBezTo>
                <a:cubicBezTo>
                  <a:pt x="77170" y="15556"/>
                  <a:pt x="75801" y="13437"/>
                  <a:pt x="77426" y="12287"/>
                </a:cubicBezTo>
                <a:cubicBezTo>
                  <a:pt x="77860" y="11987"/>
                  <a:pt x="78331" y="11861"/>
                  <a:pt x="78804" y="11861"/>
                </a:cubicBezTo>
                <a:close/>
                <a:moveTo>
                  <a:pt x="82928" y="21679"/>
                </a:moveTo>
                <a:cubicBezTo>
                  <a:pt x="82965" y="21679"/>
                  <a:pt x="83001" y="21680"/>
                  <a:pt x="83035" y="21681"/>
                </a:cubicBezTo>
                <a:lnTo>
                  <a:pt x="83075" y="21681"/>
                </a:lnTo>
                <a:cubicBezTo>
                  <a:pt x="84244" y="21720"/>
                  <a:pt x="85115" y="22196"/>
                  <a:pt x="85810" y="23028"/>
                </a:cubicBezTo>
                <a:cubicBezTo>
                  <a:pt x="87316" y="24831"/>
                  <a:pt x="88782" y="27288"/>
                  <a:pt x="89317" y="30023"/>
                </a:cubicBezTo>
                <a:cubicBezTo>
                  <a:pt x="89702" y="31951"/>
                  <a:pt x="87510" y="32329"/>
                  <a:pt x="86201" y="32329"/>
                </a:cubicBezTo>
                <a:cubicBezTo>
                  <a:pt x="85895" y="32329"/>
                  <a:pt x="85637" y="32309"/>
                  <a:pt x="85472" y="32282"/>
                </a:cubicBezTo>
                <a:cubicBezTo>
                  <a:pt x="83590" y="32025"/>
                  <a:pt x="82301" y="30736"/>
                  <a:pt x="81292" y="29211"/>
                </a:cubicBezTo>
                <a:cubicBezTo>
                  <a:pt x="80697" y="28300"/>
                  <a:pt x="80201" y="27248"/>
                  <a:pt x="79627" y="26278"/>
                </a:cubicBezTo>
                <a:cubicBezTo>
                  <a:pt x="79270" y="25663"/>
                  <a:pt x="78496" y="24812"/>
                  <a:pt x="79250" y="23523"/>
                </a:cubicBezTo>
                <a:cubicBezTo>
                  <a:pt x="80166" y="21958"/>
                  <a:pt x="81964" y="21679"/>
                  <a:pt x="82928" y="21679"/>
                </a:cubicBezTo>
                <a:close/>
                <a:moveTo>
                  <a:pt x="78221" y="28861"/>
                </a:moveTo>
                <a:cubicBezTo>
                  <a:pt x="78460" y="28861"/>
                  <a:pt x="78701" y="28905"/>
                  <a:pt x="78913" y="28973"/>
                </a:cubicBezTo>
                <a:cubicBezTo>
                  <a:pt x="79250" y="29092"/>
                  <a:pt x="79548" y="29290"/>
                  <a:pt x="79844" y="29489"/>
                </a:cubicBezTo>
                <a:cubicBezTo>
                  <a:pt x="80538" y="29925"/>
                  <a:pt x="80935" y="30836"/>
                  <a:pt x="81231" y="31748"/>
                </a:cubicBezTo>
                <a:cubicBezTo>
                  <a:pt x="81696" y="33199"/>
                  <a:pt x="82180" y="35218"/>
                  <a:pt x="80688" y="35218"/>
                </a:cubicBezTo>
                <a:cubicBezTo>
                  <a:pt x="80652" y="35218"/>
                  <a:pt x="80616" y="35217"/>
                  <a:pt x="80578" y="35215"/>
                </a:cubicBezTo>
                <a:cubicBezTo>
                  <a:pt x="79706" y="35136"/>
                  <a:pt x="78557" y="34800"/>
                  <a:pt x="77942" y="33828"/>
                </a:cubicBezTo>
                <a:cubicBezTo>
                  <a:pt x="77249" y="32739"/>
                  <a:pt x="77209" y="31569"/>
                  <a:pt x="77090" y="30261"/>
                </a:cubicBezTo>
                <a:cubicBezTo>
                  <a:pt x="77090" y="30202"/>
                  <a:pt x="77090" y="30142"/>
                  <a:pt x="77070" y="30083"/>
                </a:cubicBezTo>
                <a:cubicBezTo>
                  <a:pt x="77051" y="29608"/>
                  <a:pt x="77149" y="29211"/>
                  <a:pt x="77506" y="29032"/>
                </a:cubicBezTo>
                <a:cubicBezTo>
                  <a:pt x="77719" y="28910"/>
                  <a:pt x="77969" y="28861"/>
                  <a:pt x="78221" y="28861"/>
                </a:cubicBezTo>
                <a:close/>
                <a:moveTo>
                  <a:pt x="1" y="1"/>
                </a:moveTo>
                <a:lnTo>
                  <a:pt x="1" y="76950"/>
                </a:lnTo>
                <a:lnTo>
                  <a:pt x="82045" y="76950"/>
                </a:lnTo>
                <a:cubicBezTo>
                  <a:pt x="81450" y="76495"/>
                  <a:pt x="80856" y="75999"/>
                  <a:pt x="80320" y="75404"/>
                </a:cubicBezTo>
                <a:cubicBezTo>
                  <a:pt x="76218" y="71065"/>
                  <a:pt x="74950" y="61691"/>
                  <a:pt x="75505" y="55508"/>
                </a:cubicBezTo>
                <a:cubicBezTo>
                  <a:pt x="76179" y="48196"/>
                  <a:pt x="79270" y="37355"/>
                  <a:pt x="85948" y="34977"/>
                </a:cubicBezTo>
                <a:cubicBezTo>
                  <a:pt x="86693" y="34712"/>
                  <a:pt x="87522" y="34577"/>
                  <a:pt x="88374" y="34577"/>
                </a:cubicBezTo>
                <a:cubicBezTo>
                  <a:pt x="91781" y="34577"/>
                  <a:pt x="95536" y="36733"/>
                  <a:pt x="95600" y="41300"/>
                </a:cubicBezTo>
                <a:cubicBezTo>
                  <a:pt x="95679" y="45541"/>
                  <a:pt x="93142" y="49166"/>
                  <a:pt x="92329" y="53169"/>
                </a:cubicBezTo>
                <a:cubicBezTo>
                  <a:pt x="91655" y="56480"/>
                  <a:pt x="92091" y="60224"/>
                  <a:pt x="93716" y="63078"/>
                </a:cubicBezTo>
                <a:cubicBezTo>
                  <a:pt x="95758" y="66645"/>
                  <a:pt x="107014" y="71541"/>
                  <a:pt x="103527" y="76950"/>
                </a:cubicBezTo>
                <a:lnTo>
                  <a:pt x="108203" y="76950"/>
                </a:lnTo>
                <a:cubicBezTo>
                  <a:pt x="108222" y="76852"/>
                  <a:pt x="108243" y="76752"/>
                  <a:pt x="108283" y="76673"/>
                </a:cubicBezTo>
                <a:cubicBezTo>
                  <a:pt x="108719" y="75346"/>
                  <a:pt x="109412" y="74157"/>
                  <a:pt x="110066" y="72968"/>
                </a:cubicBezTo>
                <a:cubicBezTo>
                  <a:pt x="111552" y="70252"/>
                  <a:pt x="114149" y="69123"/>
                  <a:pt x="116704" y="68410"/>
                </a:cubicBezTo>
                <a:cubicBezTo>
                  <a:pt x="118161" y="68012"/>
                  <a:pt x="119811" y="67654"/>
                  <a:pt x="121292" y="67654"/>
                </a:cubicBezTo>
                <a:cubicBezTo>
                  <a:pt x="124023" y="67654"/>
                  <a:pt x="126178" y="68872"/>
                  <a:pt x="125484" y="73304"/>
                </a:cubicBezTo>
                <a:cubicBezTo>
                  <a:pt x="125286" y="74474"/>
                  <a:pt x="125009" y="75702"/>
                  <a:pt x="124631" y="76950"/>
                </a:cubicBezTo>
                <a:lnTo>
                  <a:pt x="127564" y="76950"/>
                </a:lnTo>
                <a:cubicBezTo>
                  <a:pt x="127506" y="76039"/>
                  <a:pt x="127564" y="75108"/>
                  <a:pt x="127624" y="74097"/>
                </a:cubicBezTo>
                <a:cubicBezTo>
                  <a:pt x="127624" y="74017"/>
                  <a:pt x="127624" y="73919"/>
                  <a:pt x="127643" y="73840"/>
                </a:cubicBezTo>
                <a:cubicBezTo>
                  <a:pt x="127704" y="73126"/>
                  <a:pt x="127942" y="72590"/>
                  <a:pt x="128595" y="72392"/>
                </a:cubicBezTo>
                <a:cubicBezTo>
                  <a:pt x="128832" y="72319"/>
                  <a:pt x="129085" y="72287"/>
                  <a:pt x="129341" y="72287"/>
                </a:cubicBezTo>
                <a:cubicBezTo>
                  <a:pt x="129921" y="72287"/>
                  <a:pt x="130524" y="72450"/>
                  <a:pt x="131033" y="72670"/>
                </a:cubicBezTo>
                <a:cubicBezTo>
                  <a:pt x="131548" y="72907"/>
                  <a:pt x="132024" y="73285"/>
                  <a:pt x="132499" y="73642"/>
                </a:cubicBezTo>
                <a:cubicBezTo>
                  <a:pt x="133509" y="74374"/>
                  <a:pt x="133985" y="75642"/>
                  <a:pt x="134302" y="76950"/>
                </a:cubicBezTo>
                <a:lnTo>
                  <a:pt x="136027" y="76950"/>
                </a:lnTo>
                <a:lnTo>
                  <a:pt x="136027" y="70709"/>
                </a:lnTo>
                <a:cubicBezTo>
                  <a:pt x="135459" y="70794"/>
                  <a:pt x="134906" y="70851"/>
                  <a:pt x="134369" y="70851"/>
                </a:cubicBezTo>
                <a:cubicBezTo>
                  <a:pt x="134287" y="70851"/>
                  <a:pt x="134206" y="70849"/>
                  <a:pt x="134125" y="70846"/>
                </a:cubicBezTo>
                <a:cubicBezTo>
                  <a:pt x="130022" y="70767"/>
                  <a:pt x="126316" y="66804"/>
                  <a:pt x="128634" y="62029"/>
                </a:cubicBezTo>
                <a:cubicBezTo>
                  <a:pt x="130201" y="58779"/>
                  <a:pt x="133054" y="57312"/>
                  <a:pt x="136027" y="56816"/>
                </a:cubicBezTo>
                <a:lnTo>
                  <a:pt x="136027" y="48374"/>
                </a:lnTo>
                <a:cubicBezTo>
                  <a:pt x="135551" y="49602"/>
                  <a:pt x="134996" y="50791"/>
                  <a:pt x="134362" y="51941"/>
                </a:cubicBezTo>
                <a:cubicBezTo>
                  <a:pt x="132003" y="56182"/>
                  <a:pt x="128060" y="59947"/>
                  <a:pt x="124393" y="62444"/>
                </a:cubicBezTo>
                <a:cubicBezTo>
                  <a:pt x="120161" y="65328"/>
                  <a:pt x="113173" y="68320"/>
                  <a:pt x="106891" y="68320"/>
                </a:cubicBezTo>
                <a:cubicBezTo>
                  <a:pt x="102466" y="68320"/>
                  <a:pt x="98391" y="66835"/>
                  <a:pt x="95877" y="62782"/>
                </a:cubicBezTo>
                <a:cubicBezTo>
                  <a:pt x="90347" y="53864"/>
                  <a:pt x="97244" y="45501"/>
                  <a:pt x="102219" y="39159"/>
                </a:cubicBezTo>
                <a:cubicBezTo>
                  <a:pt x="103982" y="36880"/>
                  <a:pt x="105607" y="34422"/>
                  <a:pt x="107331" y="32084"/>
                </a:cubicBezTo>
                <a:cubicBezTo>
                  <a:pt x="111689" y="26165"/>
                  <a:pt x="118121" y="18008"/>
                  <a:pt x="124690" y="18008"/>
                </a:cubicBezTo>
                <a:cubicBezTo>
                  <a:pt x="127292" y="18008"/>
                  <a:pt x="129915" y="19288"/>
                  <a:pt x="132439" y="22492"/>
                </a:cubicBezTo>
                <a:cubicBezTo>
                  <a:pt x="133966" y="24415"/>
                  <a:pt x="135134" y="26535"/>
                  <a:pt x="136027" y="28736"/>
                </a:cubicBezTo>
                <a:lnTo>
                  <a:pt x="136027" y="24355"/>
                </a:lnTo>
                <a:cubicBezTo>
                  <a:pt x="134421" y="23504"/>
                  <a:pt x="133073" y="21245"/>
                  <a:pt x="132381" y="19797"/>
                </a:cubicBezTo>
                <a:cubicBezTo>
                  <a:pt x="132360" y="19778"/>
                  <a:pt x="132360" y="19758"/>
                  <a:pt x="132341" y="19739"/>
                </a:cubicBezTo>
                <a:cubicBezTo>
                  <a:pt x="131112" y="17142"/>
                  <a:pt x="130616" y="14447"/>
                  <a:pt x="130637" y="11474"/>
                </a:cubicBezTo>
                <a:cubicBezTo>
                  <a:pt x="130656" y="7848"/>
                  <a:pt x="130874" y="3864"/>
                  <a:pt x="131390" y="1"/>
                </a:cubicBezTo>
                <a:lnTo>
                  <a:pt x="125384" y="1"/>
                </a:lnTo>
                <a:cubicBezTo>
                  <a:pt x="127030" y="99"/>
                  <a:pt x="128734" y="555"/>
                  <a:pt x="129229" y="1626"/>
                </a:cubicBezTo>
                <a:cubicBezTo>
                  <a:pt x="130140" y="3666"/>
                  <a:pt x="128714" y="6540"/>
                  <a:pt x="127921" y="8303"/>
                </a:cubicBezTo>
                <a:cubicBezTo>
                  <a:pt x="126454" y="11474"/>
                  <a:pt x="125445" y="14407"/>
                  <a:pt x="122670" y="16251"/>
                </a:cubicBezTo>
                <a:cubicBezTo>
                  <a:pt x="121397" y="17086"/>
                  <a:pt x="119755" y="17908"/>
                  <a:pt x="118199" y="17908"/>
                </a:cubicBezTo>
                <a:cubicBezTo>
                  <a:pt x="117211" y="17908"/>
                  <a:pt x="116257" y="17576"/>
                  <a:pt x="115457" y="16706"/>
                </a:cubicBezTo>
                <a:cubicBezTo>
                  <a:pt x="113237" y="14309"/>
                  <a:pt x="115991" y="9136"/>
                  <a:pt x="117082" y="6876"/>
                </a:cubicBezTo>
                <a:cubicBezTo>
                  <a:pt x="118429" y="4083"/>
                  <a:pt x="119579" y="1110"/>
                  <a:pt x="122412" y="199"/>
                </a:cubicBezTo>
                <a:cubicBezTo>
                  <a:pt x="122729" y="99"/>
                  <a:pt x="123204" y="40"/>
                  <a:pt x="123759" y="1"/>
                </a:cubicBezTo>
                <a:lnTo>
                  <a:pt x="113771" y="1"/>
                </a:lnTo>
                <a:cubicBezTo>
                  <a:pt x="115179" y="635"/>
                  <a:pt x="116149" y="2101"/>
                  <a:pt x="115912" y="4360"/>
                </a:cubicBezTo>
                <a:cubicBezTo>
                  <a:pt x="115575" y="7610"/>
                  <a:pt x="113454" y="9770"/>
                  <a:pt x="111116" y="11157"/>
                </a:cubicBezTo>
                <a:cubicBezTo>
                  <a:pt x="110582" y="11495"/>
                  <a:pt x="110027" y="11772"/>
                  <a:pt x="109472" y="12010"/>
                </a:cubicBezTo>
                <a:cubicBezTo>
                  <a:pt x="108450" y="12463"/>
                  <a:pt x="107024" y="13019"/>
                  <a:pt x="105759" y="13019"/>
                </a:cubicBezTo>
                <a:cubicBezTo>
                  <a:pt x="104424" y="13019"/>
                  <a:pt x="103267" y="12399"/>
                  <a:pt x="102951" y="10385"/>
                </a:cubicBezTo>
                <a:cubicBezTo>
                  <a:pt x="102674" y="8541"/>
                  <a:pt x="103268" y="6818"/>
                  <a:pt x="104200" y="5370"/>
                </a:cubicBezTo>
                <a:cubicBezTo>
                  <a:pt x="105588" y="3270"/>
                  <a:pt x="107786" y="1110"/>
                  <a:pt x="109887" y="119"/>
                </a:cubicBezTo>
                <a:cubicBezTo>
                  <a:pt x="109987" y="59"/>
                  <a:pt x="110085" y="40"/>
                  <a:pt x="110185" y="1"/>
                </a:cubicBezTo>
                <a:lnTo>
                  <a:pt x="104378" y="1"/>
                </a:lnTo>
                <a:cubicBezTo>
                  <a:pt x="105270" y="3349"/>
                  <a:pt x="102119" y="5629"/>
                  <a:pt x="101228" y="8403"/>
                </a:cubicBezTo>
                <a:cubicBezTo>
                  <a:pt x="100533" y="10642"/>
                  <a:pt x="100573" y="13218"/>
                  <a:pt x="102594" y="14248"/>
                </a:cubicBezTo>
                <a:cubicBezTo>
                  <a:pt x="103579" y="14761"/>
                  <a:pt x="104745" y="14878"/>
                  <a:pt x="105970" y="14878"/>
                </a:cubicBezTo>
                <a:cubicBezTo>
                  <a:pt x="106994" y="14878"/>
                  <a:pt x="108060" y="14796"/>
                  <a:pt x="109094" y="14796"/>
                </a:cubicBezTo>
                <a:cubicBezTo>
                  <a:pt x="110983" y="14796"/>
                  <a:pt x="112768" y="15069"/>
                  <a:pt x="114009" y="16607"/>
                </a:cubicBezTo>
                <a:cubicBezTo>
                  <a:pt x="116011" y="19084"/>
                  <a:pt x="113871" y="21760"/>
                  <a:pt x="112146" y="23385"/>
                </a:cubicBezTo>
                <a:cubicBezTo>
                  <a:pt x="109689" y="25684"/>
                  <a:pt x="107192" y="27645"/>
                  <a:pt x="105350" y="30736"/>
                </a:cubicBezTo>
                <a:cubicBezTo>
                  <a:pt x="103296" y="34148"/>
                  <a:pt x="101533" y="37402"/>
                  <a:pt x="98465" y="37402"/>
                </a:cubicBezTo>
                <a:cubicBezTo>
                  <a:pt x="97594" y="37402"/>
                  <a:pt x="96618" y="37140"/>
                  <a:pt x="95500" y="36544"/>
                </a:cubicBezTo>
                <a:cubicBezTo>
                  <a:pt x="91517" y="34443"/>
                  <a:pt x="91993" y="28696"/>
                  <a:pt x="89792" y="24989"/>
                </a:cubicBezTo>
                <a:cubicBezTo>
                  <a:pt x="89258" y="24078"/>
                  <a:pt x="88524" y="23444"/>
                  <a:pt x="87811" y="22790"/>
                </a:cubicBezTo>
                <a:cubicBezTo>
                  <a:pt x="87295" y="22315"/>
                  <a:pt x="86820" y="21839"/>
                  <a:pt x="86423" y="21224"/>
                </a:cubicBezTo>
                <a:cubicBezTo>
                  <a:pt x="85353" y="19520"/>
                  <a:pt x="85710" y="17459"/>
                  <a:pt x="85929" y="15498"/>
                </a:cubicBezTo>
                <a:cubicBezTo>
                  <a:pt x="86325" y="12010"/>
                  <a:pt x="88603" y="9809"/>
                  <a:pt x="90545" y="7412"/>
                </a:cubicBezTo>
                <a:cubicBezTo>
                  <a:pt x="92548" y="4974"/>
                  <a:pt x="94450" y="2418"/>
                  <a:pt x="96472" y="1"/>
                </a:cubicBezTo>
                <a:lnTo>
                  <a:pt x="92606" y="1"/>
                </a:lnTo>
                <a:cubicBezTo>
                  <a:pt x="92091" y="1367"/>
                  <a:pt x="91438" y="2635"/>
                  <a:pt x="91021" y="3488"/>
                </a:cubicBezTo>
                <a:cubicBezTo>
                  <a:pt x="89673" y="6282"/>
                  <a:pt x="88524" y="9254"/>
                  <a:pt x="85691" y="10166"/>
                </a:cubicBezTo>
                <a:cubicBezTo>
                  <a:pt x="85226" y="10308"/>
                  <a:pt x="84430" y="10404"/>
                  <a:pt x="83539" y="10404"/>
                </a:cubicBezTo>
                <a:cubicBezTo>
                  <a:pt x="81698" y="10404"/>
                  <a:pt x="79454" y="9995"/>
                  <a:pt x="78893" y="8739"/>
                </a:cubicBezTo>
                <a:cubicBezTo>
                  <a:pt x="77981" y="6699"/>
                  <a:pt x="79389" y="3824"/>
                  <a:pt x="80201" y="2062"/>
                </a:cubicBezTo>
                <a:cubicBezTo>
                  <a:pt x="80518" y="1348"/>
                  <a:pt x="80816" y="674"/>
                  <a:pt x="81133" y="1"/>
                </a:cubicBezTo>
                <a:close/>
              </a:path>
            </a:pathLst>
          </a:cu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4"/>
          <p:cNvSpPr txBox="1">
            <a:spLocks noGrp="1"/>
          </p:cNvSpPr>
          <p:nvPr>
            <p:ph type="title"/>
          </p:nvPr>
        </p:nvSpPr>
        <p:spPr>
          <a:xfrm>
            <a:off x="713225" y="1747525"/>
            <a:ext cx="3302100" cy="706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Welcome!</a:t>
            </a:r>
            <a:endParaRPr/>
          </a:p>
        </p:txBody>
      </p:sp>
      <p:sp>
        <p:nvSpPr>
          <p:cNvPr id="219" name="Google Shape;219;p34"/>
          <p:cNvSpPr txBox="1">
            <a:spLocks noGrp="1"/>
          </p:cNvSpPr>
          <p:nvPr>
            <p:ph type="subTitle" idx="1"/>
          </p:nvPr>
        </p:nvSpPr>
        <p:spPr>
          <a:xfrm>
            <a:off x="178225" y="2505325"/>
            <a:ext cx="5007900" cy="11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Nancy Tavares, Special Education Coordinator (Pre-K-4)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Wendy Miranda Special Education Coordinator (5-12) </a:t>
            </a:r>
            <a:endParaRPr sz="1500"/>
          </a:p>
        </p:txBody>
      </p:sp>
      <p:sp>
        <p:nvSpPr>
          <p:cNvPr id="220" name="Google Shape;220;p34"/>
          <p:cNvSpPr/>
          <p:nvPr/>
        </p:nvSpPr>
        <p:spPr>
          <a:xfrm rot="-4138749" flipH="1">
            <a:off x="48672" y="3721669"/>
            <a:ext cx="2660402" cy="2604920"/>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rot="-4500112">
            <a:off x="587541" y="-50622"/>
            <a:ext cx="1459024" cy="151834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rot="-3599615">
            <a:off x="2200839" y="209858"/>
            <a:ext cx="728215" cy="757825"/>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4"/>
          <p:cNvPicPr preferRelativeResize="0"/>
          <p:nvPr/>
        </p:nvPicPr>
        <p:blipFill>
          <a:blip r:embed="rId4">
            <a:alphaModFix/>
          </a:blip>
          <a:stretch>
            <a:fillRect/>
          </a:stretch>
        </p:blipFill>
        <p:spPr>
          <a:xfrm>
            <a:off x="103600" y="3855775"/>
            <a:ext cx="1232600" cy="123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2"/>
          <p:cNvSpPr txBox="1">
            <a:spLocks noGrp="1"/>
          </p:cNvSpPr>
          <p:nvPr>
            <p:ph type="title"/>
          </p:nvPr>
        </p:nvSpPr>
        <p:spPr>
          <a:xfrm>
            <a:off x="713225" y="539500"/>
            <a:ext cx="4864800" cy="581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800" b="1">
              <a:solidFill>
                <a:schemeClr val="lt2"/>
              </a:solidFill>
            </a:endParaRPr>
          </a:p>
          <a:p>
            <a:pPr marL="0" lvl="0" indent="0" algn="l" rtl="0">
              <a:spcBef>
                <a:spcPts val="0"/>
              </a:spcBef>
              <a:spcAft>
                <a:spcPts val="0"/>
              </a:spcAft>
              <a:buNone/>
            </a:pPr>
            <a:endParaRPr/>
          </a:p>
        </p:txBody>
      </p:sp>
      <p:sp>
        <p:nvSpPr>
          <p:cNvPr id="447" name="Google Shape;447;p52"/>
          <p:cNvSpPr txBox="1"/>
          <p:nvPr/>
        </p:nvSpPr>
        <p:spPr>
          <a:xfrm>
            <a:off x="1678850" y="2432813"/>
            <a:ext cx="6299100" cy="6171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800">
                <a:solidFill>
                  <a:srgbClr val="666666"/>
                </a:solidFill>
                <a:latin typeface="Fredoka One"/>
                <a:ea typeface="Fredoka One"/>
                <a:cs typeface="Fredoka One"/>
                <a:sym typeface="Fredoka One"/>
              </a:rPr>
              <a:t>Parents' option to participate in a sliding fee scale to share the cost of the IEE with the district.</a:t>
            </a:r>
            <a:endParaRPr sz="1800">
              <a:solidFill>
                <a:srgbClr val="666666"/>
              </a:solidFill>
              <a:latin typeface="Fredoka One"/>
              <a:ea typeface="Fredoka One"/>
              <a:cs typeface="Fredoka One"/>
              <a:sym typeface="Fredoka One"/>
            </a:endParaRPr>
          </a:p>
          <a:p>
            <a:pPr marL="0" lvl="0" indent="0" algn="ctr" rtl="0">
              <a:spcBef>
                <a:spcPts val="0"/>
              </a:spcBef>
              <a:spcAft>
                <a:spcPts val="0"/>
              </a:spcAft>
              <a:buNone/>
            </a:pPr>
            <a:endParaRPr>
              <a:solidFill>
                <a:srgbClr val="666666"/>
              </a:solidFill>
              <a:latin typeface="Fira Sans"/>
              <a:ea typeface="Fira Sans"/>
              <a:cs typeface="Fira Sans"/>
              <a:sym typeface="Fira Sans"/>
            </a:endParaRPr>
          </a:p>
        </p:txBody>
      </p:sp>
      <p:sp>
        <p:nvSpPr>
          <p:cNvPr id="448" name="Google Shape;448;p52"/>
          <p:cNvSpPr txBox="1"/>
          <p:nvPr/>
        </p:nvSpPr>
        <p:spPr>
          <a:xfrm>
            <a:off x="1678850" y="1347050"/>
            <a:ext cx="5553000" cy="5817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800">
                <a:solidFill>
                  <a:srgbClr val="666666"/>
                </a:solidFill>
                <a:latin typeface="Fredoka One"/>
                <a:ea typeface="Fredoka One"/>
                <a:cs typeface="Fredoka One"/>
                <a:sym typeface="Fredoka One"/>
              </a:rPr>
              <a:t>Anytime you are dissatisfied with the district's evaluation</a:t>
            </a:r>
            <a:endParaRPr sz="1800">
              <a:solidFill>
                <a:srgbClr val="666666"/>
              </a:solidFill>
              <a:latin typeface="Fira Sans"/>
              <a:ea typeface="Fira Sans"/>
              <a:cs typeface="Fira Sans"/>
              <a:sym typeface="Fira Sans"/>
            </a:endParaRPr>
          </a:p>
        </p:txBody>
      </p:sp>
      <p:sp>
        <p:nvSpPr>
          <p:cNvPr id="449" name="Google Shape;449;p52"/>
          <p:cNvSpPr txBox="1"/>
          <p:nvPr/>
        </p:nvSpPr>
        <p:spPr>
          <a:xfrm>
            <a:off x="1678850" y="3385925"/>
            <a:ext cx="6035700" cy="87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lt2"/>
              </a:solidFill>
              <a:latin typeface="Fredoka One"/>
              <a:ea typeface="Fredoka One"/>
              <a:cs typeface="Fredoka One"/>
              <a:sym typeface="Fredoka One"/>
            </a:endParaRPr>
          </a:p>
          <a:p>
            <a:pPr marL="0" lvl="0" indent="0" algn="l" rtl="0">
              <a:spcBef>
                <a:spcPts val="0"/>
              </a:spcBef>
              <a:spcAft>
                <a:spcPts val="0"/>
              </a:spcAft>
              <a:buNone/>
            </a:pPr>
            <a:r>
              <a:rPr lang="en" sz="1800">
                <a:solidFill>
                  <a:srgbClr val="666666"/>
                </a:solidFill>
                <a:latin typeface="Fredoka One"/>
                <a:ea typeface="Fredoka One"/>
                <a:cs typeface="Fredoka One"/>
                <a:sym typeface="Fredoka One"/>
              </a:rPr>
              <a:t>School district is obligated to consider information from IEE.</a:t>
            </a:r>
            <a:endParaRPr sz="1800">
              <a:solidFill>
                <a:srgbClr val="666666"/>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1800">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rgbClr val="666666"/>
              </a:solidFill>
              <a:latin typeface="Fira Sans"/>
              <a:ea typeface="Fira Sans"/>
              <a:cs typeface="Fira Sans"/>
              <a:sym typeface="Fira Sans"/>
            </a:endParaRPr>
          </a:p>
        </p:txBody>
      </p:sp>
      <p:grpSp>
        <p:nvGrpSpPr>
          <p:cNvPr id="450" name="Google Shape;450;p52"/>
          <p:cNvGrpSpPr/>
          <p:nvPr/>
        </p:nvGrpSpPr>
        <p:grpSpPr>
          <a:xfrm>
            <a:off x="332054" y="2369936"/>
            <a:ext cx="599876" cy="742899"/>
            <a:chOff x="3151616" y="1917327"/>
            <a:chExt cx="1121893" cy="1109468"/>
          </a:xfrm>
        </p:grpSpPr>
        <p:sp>
          <p:nvSpPr>
            <p:cNvPr id="451" name="Google Shape;451;p52"/>
            <p:cNvSpPr/>
            <p:nvPr/>
          </p:nvSpPr>
          <p:spPr>
            <a:xfrm rot="3626253">
              <a:off x="3311473" y="2054699"/>
              <a:ext cx="802178" cy="83472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2"/>
            <p:cNvSpPr txBox="1"/>
            <p:nvPr/>
          </p:nvSpPr>
          <p:spPr>
            <a:xfrm>
              <a:off x="3270605" y="2350013"/>
              <a:ext cx="947700" cy="27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rgbClr val="D9D9D9"/>
                </a:solidFill>
                <a:latin typeface="Fredoka One"/>
                <a:ea typeface="Fredoka One"/>
                <a:cs typeface="Fredoka One"/>
                <a:sym typeface="Fredoka One"/>
              </a:endParaRPr>
            </a:p>
          </p:txBody>
        </p:sp>
      </p:grpSp>
      <p:grpSp>
        <p:nvGrpSpPr>
          <p:cNvPr id="453" name="Google Shape;453;p52"/>
          <p:cNvGrpSpPr/>
          <p:nvPr/>
        </p:nvGrpSpPr>
        <p:grpSpPr>
          <a:xfrm>
            <a:off x="268984" y="3553989"/>
            <a:ext cx="726034" cy="742883"/>
            <a:chOff x="1960038" y="1949475"/>
            <a:chExt cx="1079284" cy="1083868"/>
          </a:xfrm>
        </p:grpSpPr>
        <p:sp>
          <p:nvSpPr>
            <p:cNvPr id="454" name="Google Shape;454;p52"/>
            <p:cNvSpPr/>
            <p:nvPr/>
          </p:nvSpPr>
          <p:spPr>
            <a:xfrm rot="2324108">
              <a:off x="2122678" y="2099032"/>
              <a:ext cx="754003" cy="78475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2"/>
            <p:cNvSpPr txBox="1"/>
            <p:nvPr/>
          </p:nvSpPr>
          <p:spPr>
            <a:xfrm>
              <a:off x="2078930" y="2350013"/>
              <a:ext cx="947700" cy="27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D9D9D9"/>
                </a:solidFill>
                <a:latin typeface="Fredoka One"/>
                <a:ea typeface="Fredoka One"/>
                <a:cs typeface="Fredoka One"/>
                <a:sym typeface="Fredoka One"/>
              </a:endParaRPr>
            </a:p>
          </p:txBody>
        </p:sp>
      </p:grpSp>
      <p:grpSp>
        <p:nvGrpSpPr>
          <p:cNvPr id="456" name="Google Shape;456;p52"/>
          <p:cNvGrpSpPr/>
          <p:nvPr/>
        </p:nvGrpSpPr>
        <p:grpSpPr>
          <a:xfrm>
            <a:off x="332050" y="1185912"/>
            <a:ext cx="599901" cy="742842"/>
            <a:chOff x="843613" y="2038453"/>
            <a:chExt cx="1006714" cy="988347"/>
          </a:xfrm>
        </p:grpSpPr>
        <p:sp>
          <p:nvSpPr>
            <p:cNvPr id="457" name="Google Shape;457;p52"/>
            <p:cNvSpPr/>
            <p:nvPr/>
          </p:nvSpPr>
          <p:spPr>
            <a:xfrm rot="-6622467">
              <a:off x="966763" y="2136890"/>
              <a:ext cx="760415" cy="791472"/>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2"/>
            <p:cNvSpPr txBox="1"/>
            <p:nvPr/>
          </p:nvSpPr>
          <p:spPr>
            <a:xfrm>
              <a:off x="889930" y="2350013"/>
              <a:ext cx="947700" cy="27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D9D9D9"/>
                </a:solidFill>
                <a:latin typeface="Fredoka One"/>
                <a:ea typeface="Fredoka One"/>
                <a:cs typeface="Fredoka One"/>
                <a:sym typeface="Fredoka One"/>
              </a:endParaRPr>
            </a:p>
          </p:txBody>
        </p:sp>
      </p:grpSp>
      <p:sp>
        <p:nvSpPr>
          <p:cNvPr id="459" name="Google Shape;459;p52"/>
          <p:cNvSpPr txBox="1"/>
          <p:nvPr/>
        </p:nvSpPr>
        <p:spPr>
          <a:xfrm>
            <a:off x="332050" y="148450"/>
            <a:ext cx="7221900" cy="496200"/>
          </a:xfrm>
          <a:prstGeom prst="rect">
            <a:avLst/>
          </a:prstGeom>
          <a:noFill/>
          <a:ln>
            <a:noFill/>
          </a:ln>
        </p:spPr>
        <p:txBody>
          <a:bodyPr spcFirstLastPara="1" wrap="square" lIns="0" tIns="91425" rIns="0" bIns="91425" anchor="t" anchorCtr="0">
            <a:noAutofit/>
          </a:bodyPr>
          <a:lstStyle/>
          <a:p>
            <a:pPr marL="0" lvl="0" indent="0" algn="l" rtl="0">
              <a:lnSpc>
                <a:spcPct val="80000"/>
              </a:lnSpc>
              <a:spcBef>
                <a:spcPts val="0"/>
              </a:spcBef>
              <a:spcAft>
                <a:spcPts val="0"/>
              </a:spcAft>
              <a:buNone/>
            </a:pPr>
            <a:r>
              <a:rPr lang="en" sz="2400" b="1">
                <a:solidFill>
                  <a:schemeClr val="lt2"/>
                </a:solidFill>
                <a:latin typeface="Fredoka One"/>
                <a:ea typeface="Fredoka One"/>
                <a:cs typeface="Fredoka One"/>
                <a:sym typeface="Fredoka One"/>
              </a:rPr>
              <a:t>Independent Educational Evaluation (IEE)</a:t>
            </a:r>
            <a:endParaRPr sz="2400" b="1">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1200">
                <a:solidFill>
                  <a:schemeClr val="lt2"/>
                </a:solidFill>
                <a:latin typeface="Fredoka One"/>
                <a:ea typeface="Fredoka One"/>
                <a:cs typeface="Fredoka One"/>
                <a:sym typeface="Fredoka One"/>
              </a:rPr>
              <a:t> </a:t>
            </a:r>
            <a:endParaRPr sz="1200">
              <a:solidFill>
                <a:schemeClr val="lt2"/>
              </a:solidFill>
              <a:latin typeface="Fredoka One"/>
              <a:ea typeface="Fredoka One"/>
              <a:cs typeface="Fredoka One"/>
              <a:sym typeface="Fredoka One"/>
            </a:endParaRPr>
          </a:p>
        </p:txBody>
      </p:sp>
      <p:pic>
        <p:nvPicPr>
          <p:cNvPr id="460" name="Google Shape;460;p52"/>
          <p:cNvPicPr preferRelativeResize="0"/>
          <p:nvPr/>
        </p:nvPicPr>
        <p:blipFill>
          <a:blip r:embed="rId3">
            <a:alphaModFix/>
          </a:blip>
          <a:stretch>
            <a:fillRect/>
          </a:stretch>
        </p:blipFill>
        <p:spPr>
          <a:xfrm>
            <a:off x="7511725" y="3463550"/>
            <a:ext cx="1502350" cy="1502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3"/>
          <p:cNvSpPr txBox="1">
            <a:spLocks noGrp="1"/>
          </p:cNvSpPr>
          <p:nvPr>
            <p:ph type="title"/>
          </p:nvPr>
        </p:nvSpPr>
        <p:spPr>
          <a:xfrm>
            <a:off x="713225" y="539500"/>
            <a:ext cx="6868800" cy="667500"/>
          </a:xfrm>
          <a:prstGeom prst="rect">
            <a:avLst/>
          </a:prstGeom>
        </p:spPr>
        <p:txBody>
          <a:bodyPr spcFirstLastPara="1" wrap="square" lIns="91425" tIns="91425" rIns="91425" bIns="91425" anchor="t" anchorCtr="0">
            <a:normAutofit fontScale="90000"/>
          </a:bodyPr>
          <a:lstStyle/>
          <a:p>
            <a:pPr marL="0" lvl="0" indent="0" algn="l" rtl="0">
              <a:lnSpc>
                <a:spcPct val="80000"/>
              </a:lnSpc>
              <a:spcBef>
                <a:spcPts val="0"/>
              </a:spcBef>
              <a:spcAft>
                <a:spcPts val="0"/>
              </a:spcAft>
              <a:buNone/>
            </a:pPr>
            <a:r>
              <a:rPr lang="en" sz="2650">
                <a:solidFill>
                  <a:schemeClr val="lt2"/>
                </a:solidFill>
              </a:rPr>
              <a:t>                               Principle 4</a:t>
            </a:r>
            <a:endParaRPr sz="2650">
              <a:solidFill>
                <a:schemeClr val="lt2"/>
              </a:solidFill>
            </a:endParaRPr>
          </a:p>
          <a:p>
            <a:pPr marL="0" lvl="0" indent="0" algn="l" rtl="0">
              <a:lnSpc>
                <a:spcPct val="80000"/>
              </a:lnSpc>
              <a:spcBef>
                <a:spcPts val="0"/>
              </a:spcBef>
              <a:spcAft>
                <a:spcPts val="0"/>
              </a:spcAft>
              <a:buNone/>
            </a:pPr>
            <a:r>
              <a:rPr lang="en" sz="2650">
                <a:solidFill>
                  <a:schemeClr val="lt2"/>
                </a:solidFill>
              </a:rPr>
              <a:t>    Individualized Education Program (IEP)</a:t>
            </a:r>
            <a:endParaRPr sz="2650">
              <a:solidFill>
                <a:schemeClr val="lt2"/>
              </a:solidFill>
            </a:endParaRPr>
          </a:p>
          <a:p>
            <a:pPr marL="0" lvl="0" indent="0" algn="l" rtl="0">
              <a:spcBef>
                <a:spcPts val="0"/>
              </a:spcBef>
              <a:spcAft>
                <a:spcPts val="0"/>
              </a:spcAft>
              <a:buNone/>
            </a:pPr>
            <a:endParaRPr/>
          </a:p>
        </p:txBody>
      </p:sp>
      <p:sp>
        <p:nvSpPr>
          <p:cNvPr id="466" name="Google Shape;466;p53"/>
          <p:cNvSpPr txBox="1">
            <a:spLocks noGrp="1"/>
          </p:cNvSpPr>
          <p:nvPr>
            <p:ph type="subTitle" idx="1"/>
          </p:nvPr>
        </p:nvSpPr>
        <p:spPr>
          <a:xfrm>
            <a:off x="713225" y="1952825"/>
            <a:ext cx="3618900" cy="914100"/>
          </a:xfrm>
          <a:prstGeom prst="rect">
            <a:avLst/>
          </a:prstGeom>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n" sz="1800">
                <a:solidFill>
                  <a:schemeClr val="lt2"/>
                </a:solidFill>
                <a:latin typeface="Fredoka One"/>
                <a:ea typeface="Fredoka One"/>
                <a:cs typeface="Fredoka One"/>
                <a:sym typeface="Fredoka One"/>
              </a:rPr>
              <a:t>Written information on the parent's concerns and the student's skills.</a:t>
            </a:r>
            <a:endParaRPr sz="1800">
              <a:solidFill>
                <a:schemeClr val="lt2"/>
              </a:solidFill>
              <a:latin typeface="Fredoka One"/>
              <a:ea typeface="Fredoka One"/>
              <a:cs typeface="Fredoka One"/>
              <a:sym typeface="Fredoka One"/>
            </a:endParaRPr>
          </a:p>
          <a:p>
            <a:pPr marL="0" lvl="0" indent="0" algn="l" rtl="0">
              <a:spcBef>
                <a:spcPts val="0"/>
              </a:spcBef>
              <a:spcAft>
                <a:spcPts val="0"/>
              </a:spcAft>
              <a:buNone/>
            </a:pPr>
            <a:endParaRPr sz="1800" b="1">
              <a:solidFill>
                <a:schemeClr val="lt2"/>
              </a:solidFill>
              <a:latin typeface="Fredoka One"/>
              <a:ea typeface="Fredoka One"/>
              <a:cs typeface="Fredoka One"/>
              <a:sym typeface="Fredoka One"/>
            </a:endParaRPr>
          </a:p>
        </p:txBody>
      </p:sp>
      <p:sp>
        <p:nvSpPr>
          <p:cNvPr id="467" name="Google Shape;467;p53"/>
          <p:cNvSpPr txBox="1">
            <a:spLocks noGrp="1"/>
          </p:cNvSpPr>
          <p:nvPr>
            <p:ph type="subTitle" idx="2"/>
          </p:nvPr>
        </p:nvSpPr>
        <p:spPr>
          <a:xfrm>
            <a:off x="713253" y="1395675"/>
            <a:ext cx="7717500" cy="463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rmAutofit fontScale="40000" lnSpcReduction="20000"/>
          </a:bodyPr>
          <a:lstStyle/>
          <a:p>
            <a:pPr marL="0" lvl="0" indent="0" algn="l" rtl="0">
              <a:spcBef>
                <a:spcPts val="0"/>
              </a:spcBef>
              <a:spcAft>
                <a:spcPts val="1200"/>
              </a:spcAft>
              <a:buNone/>
            </a:pPr>
            <a:endParaRPr/>
          </a:p>
        </p:txBody>
      </p:sp>
      <p:sp>
        <p:nvSpPr>
          <p:cNvPr id="468" name="Google Shape;468;p53"/>
          <p:cNvSpPr txBox="1">
            <a:spLocks noGrp="1"/>
          </p:cNvSpPr>
          <p:nvPr>
            <p:ph type="subTitle" idx="3"/>
          </p:nvPr>
        </p:nvSpPr>
        <p:spPr>
          <a:xfrm>
            <a:off x="4572000" y="1952825"/>
            <a:ext cx="4187400" cy="1103700"/>
          </a:xfrm>
          <a:prstGeom prst="rect">
            <a:avLst/>
          </a:prstGeom>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n" sz="1800">
                <a:solidFill>
                  <a:schemeClr val="lt2"/>
                </a:solidFill>
                <a:latin typeface="Fredoka One"/>
                <a:ea typeface="Fredoka One"/>
                <a:cs typeface="Fredoka One"/>
                <a:sym typeface="Fredoka One"/>
              </a:rPr>
              <a:t>A written explanation of how the disability affects the student's ability to learn and to demonstrate his or her learning.</a:t>
            </a:r>
            <a:endParaRPr sz="1800">
              <a:solidFill>
                <a:schemeClr val="lt2"/>
              </a:solidFill>
              <a:latin typeface="Fredoka One"/>
              <a:ea typeface="Fredoka One"/>
              <a:cs typeface="Fredoka One"/>
              <a:sym typeface="Fredoka One"/>
            </a:endParaRPr>
          </a:p>
        </p:txBody>
      </p:sp>
      <p:sp>
        <p:nvSpPr>
          <p:cNvPr id="469" name="Google Shape;469;p53"/>
          <p:cNvSpPr txBox="1">
            <a:spLocks noGrp="1"/>
          </p:cNvSpPr>
          <p:nvPr>
            <p:ph type="subTitle" idx="4"/>
          </p:nvPr>
        </p:nvSpPr>
        <p:spPr>
          <a:xfrm>
            <a:off x="713225" y="3694475"/>
            <a:ext cx="3618900" cy="846300"/>
          </a:xfrm>
          <a:prstGeom prst="rect">
            <a:avLst/>
          </a:prstGeom>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n" sz="1800">
                <a:solidFill>
                  <a:schemeClr val="lt2"/>
                </a:solidFill>
                <a:latin typeface="Fredoka One"/>
                <a:ea typeface="Fredoka One"/>
                <a:cs typeface="Fredoka One"/>
                <a:sym typeface="Fredoka One"/>
              </a:rPr>
              <a:t>An identification of specific, measurable goals which can be reached in a year's time.</a:t>
            </a:r>
            <a:endParaRPr sz="1800">
              <a:solidFill>
                <a:schemeClr val="lt2"/>
              </a:solidFill>
              <a:latin typeface="Fredoka One"/>
              <a:ea typeface="Fredoka One"/>
              <a:cs typeface="Fredoka One"/>
              <a:sym typeface="Fredoka One"/>
            </a:endParaRPr>
          </a:p>
          <a:p>
            <a:pPr marL="457200" lvl="0" indent="0" algn="l" rtl="0">
              <a:spcBef>
                <a:spcPts val="0"/>
              </a:spcBef>
              <a:spcAft>
                <a:spcPts val="0"/>
              </a:spcAft>
              <a:buNone/>
            </a:pPr>
            <a:endParaRPr sz="1200">
              <a:solidFill>
                <a:schemeClr val="lt2"/>
              </a:solidFill>
              <a:latin typeface="Fredoka One"/>
              <a:ea typeface="Fredoka One"/>
              <a:cs typeface="Fredoka One"/>
              <a:sym typeface="Fredoka One"/>
            </a:endParaRPr>
          </a:p>
        </p:txBody>
      </p:sp>
      <p:sp>
        <p:nvSpPr>
          <p:cNvPr id="470" name="Google Shape;470;p53"/>
          <p:cNvSpPr txBox="1">
            <a:spLocks noGrp="1"/>
          </p:cNvSpPr>
          <p:nvPr>
            <p:ph type="subTitle" idx="5"/>
          </p:nvPr>
        </p:nvSpPr>
        <p:spPr>
          <a:xfrm>
            <a:off x="713253" y="3137325"/>
            <a:ext cx="7717500" cy="463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ctr" anchorCtr="0">
            <a:normAutofit fontScale="40000" lnSpcReduction="20000"/>
          </a:bodyPr>
          <a:lstStyle/>
          <a:p>
            <a:pPr marL="0" lvl="0" indent="0" algn="l" rtl="0">
              <a:spcBef>
                <a:spcPts val="0"/>
              </a:spcBef>
              <a:spcAft>
                <a:spcPts val="1200"/>
              </a:spcAft>
              <a:buNone/>
            </a:pPr>
            <a:endParaRPr/>
          </a:p>
        </p:txBody>
      </p:sp>
      <p:sp>
        <p:nvSpPr>
          <p:cNvPr id="471" name="Google Shape;471;p53"/>
          <p:cNvSpPr txBox="1">
            <a:spLocks noGrp="1"/>
          </p:cNvSpPr>
          <p:nvPr>
            <p:ph type="subTitle" idx="6"/>
          </p:nvPr>
        </p:nvSpPr>
        <p:spPr>
          <a:xfrm>
            <a:off x="4572000" y="3601125"/>
            <a:ext cx="3618900" cy="1191900"/>
          </a:xfrm>
          <a:prstGeom prst="rect">
            <a:avLst/>
          </a:prstGeom>
        </p:spPr>
        <p:txBody>
          <a:bodyPr spcFirstLastPara="1" wrap="square" lIns="91425" tIns="91425" rIns="91425" bIns="91425" anchor="t" anchorCtr="0">
            <a:normAutofit/>
          </a:bodyPr>
          <a:lstStyle/>
          <a:p>
            <a:pPr marL="0" marR="0" lvl="0" indent="0" algn="l" rtl="0">
              <a:lnSpc>
                <a:spcPct val="80000"/>
              </a:lnSpc>
              <a:spcBef>
                <a:spcPts val="0"/>
              </a:spcBef>
              <a:spcAft>
                <a:spcPts val="0"/>
              </a:spcAft>
              <a:buNone/>
            </a:pPr>
            <a:endParaRPr sz="1200">
              <a:solidFill>
                <a:schemeClr val="lt2"/>
              </a:solidFill>
              <a:latin typeface="Fredoka One"/>
              <a:ea typeface="Fredoka One"/>
              <a:cs typeface="Fredoka One"/>
              <a:sym typeface="Fredoka One"/>
            </a:endParaRPr>
          </a:p>
          <a:p>
            <a:pPr marL="0" marR="0" lvl="0" indent="0" algn="l" rtl="0">
              <a:lnSpc>
                <a:spcPct val="80000"/>
              </a:lnSpc>
              <a:spcBef>
                <a:spcPts val="0"/>
              </a:spcBef>
              <a:spcAft>
                <a:spcPts val="0"/>
              </a:spcAft>
              <a:buNone/>
            </a:pPr>
            <a:r>
              <a:rPr lang="en" sz="1800">
                <a:solidFill>
                  <a:schemeClr val="lt2"/>
                </a:solidFill>
                <a:latin typeface="Fredoka One"/>
                <a:ea typeface="Fredoka One"/>
                <a:cs typeface="Fredoka One"/>
                <a:sym typeface="Fredoka One"/>
              </a:rPr>
              <a:t>A  listing of the services to be provided to the student.</a:t>
            </a:r>
            <a:endParaRPr sz="1800">
              <a:solidFill>
                <a:schemeClr val="lt2"/>
              </a:solidFill>
              <a:latin typeface="Fredoka One"/>
              <a:ea typeface="Fredoka One"/>
              <a:cs typeface="Fredoka One"/>
              <a:sym typeface="Fredoka One"/>
            </a:endParaRPr>
          </a:p>
          <a:p>
            <a:pPr marL="0" marR="0" lvl="0" indent="0" algn="l" rtl="0">
              <a:lnSpc>
                <a:spcPct val="80000"/>
              </a:lnSpc>
              <a:spcBef>
                <a:spcPts val="0"/>
              </a:spcBef>
              <a:spcAft>
                <a:spcPts val="0"/>
              </a:spcAft>
              <a:buNone/>
            </a:pPr>
            <a:endParaRPr sz="1800">
              <a:solidFill>
                <a:schemeClr val="lt2"/>
              </a:solidFill>
              <a:latin typeface="Fredoka One"/>
              <a:ea typeface="Fredoka One"/>
              <a:cs typeface="Fredoka One"/>
              <a:sym typeface="Fredoka One"/>
            </a:endParaRPr>
          </a:p>
          <a:p>
            <a:pPr marL="457200" lvl="0" indent="0" algn="l" rtl="0">
              <a:spcBef>
                <a:spcPts val="0"/>
              </a:spcBef>
              <a:spcAft>
                <a:spcPts val="0"/>
              </a:spcAft>
              <a:buNone/>
            </a:pPr>
            <a:endParaRPr/>
          </a:p>
        </p:txBody>
      </p:sp>
      <p:pic>
        <p:nvPicPr>
          <p:cNvPr id="472" name="Google Shape;472;p53"/>
          <p:cNvPicPr preferRelativeResize="0"/>
          <p:nvPr/>
        </p:nvPicPr>
        <p:blipFill>
          <a:blip r:embed="rId3">
            <a:alphaModFix/>
          </a:blip>
          <a:stretch>
            <a:fillRect/>
          </a:stretch>
        </p:blipFill>
        <p:spPr>
          <a:xfrm>
            <a:off x="8037175" y="140625"/>
            <a:ext cx="962100" cy="96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4"/>
          <p:cNvSpPr/>
          <p:nvPr/>
        </p:nvSpPr>
        <p:spPr>
          <a:xfrm>
            <a:off x="4762013" y="1116397"/>
            <a:ext cx="1770961" cy="184297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4"/>
          <p:cNvSpPr/>
          <p:nvPr/>
        </p:nvSpPr>
        <p:spPr>
          <a:xfrm rot="6064509">
            <a:off x="2941453" y="2875458"/>
            <a:ext cx="1674070" cy="174213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4"/>
          <p:cNvSpPr txBox="1">
            <a:spLocks noGrp="1"/>
          </p:cNvSpPr>
          <p:nvPr>
            <p:ph type="title"/>
          </p:nvPr>
        </p:nvSpPr>
        <p:spPr>
          <a:xfrm>
            <a:off x="713225" y="539500"/>
            <a:ext cx="7717500" cy="57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Purpose of the IEP</a:t>
            </a:r>
            <a:endParaRPr/>
          </a:p>
          <a:p>
            <a:pPr marL="0" lvl="0" indent="0" algn="l" rtl="0">
              <a:spcBef>
                <a:spcPts val="0"/>
              </a:spcBef>
              <a:spcAft>
                <a:spcPts val="0"/>
              </a:spcAft>
              <a:buNone/>
            </a:pPr>
            <a:endParaRPr/>
          </a:p>
        </p:txBody>
      </p:sp>
      <p:sp>
        <p:nvSpPr>
          <p:cNvPr id="480" name="Google Shape;480;p54"/>
          <p:cNvSpPr txBox="1">
            <a:spLocks noGrp="1"/>
          </p:cNvSpPr>
          <p:nvPr>
            <p:ph type="subTitle" idx="1"/>
          </p:nvPr>
        </p:nvSpPr>
        <p:spPr>
          <a:xfrm>
            <a:off x="133475" y="3210725"/>
            <a:ext cx="2934600" cy="7020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endParaRPr sz="1200">
              <a:solidFill>
                <a:schemeClr val="lt2"/>
              </a:solidFill>
            </a:endParaRPr>
          </a:p>
          <a:p>
            <a:pPr marL="0" lvl="0" indent="0" algn="l" rtl="0">
              <a:lnSpc>
                <a:spcPct val="80000"/>
              </a:lnSpc>
              <a:spcBef>
                <a:spcPts val="0"/>
              </a:spcBef>
              <a:spcAft>
                <a:spcPts val="0"/>
              </a:spcAft>
              <a:buNone/>
            </a:pPr>
            <a:endParaRPr sz="1200">
              <a:solidFill>
                <a:schemeClr val="lt2"/>
              </a:solidFill>
            </a:endParaRPr>
          </a:p>
          <a:p>
            <a:pPr marL="0" lvl="0" indent="0" algn="l" rtl="0">
              <a:lnSpc>
                <a:spcPct val="80000"/>
              </a:lnSpc>
              <a:spcBef>
                <a:spcPts val="0"/>
              </a:spcBef>
              <a:spcAft>
                <a:spcPts val="0"/>
              </a:spcAft>
              <a:buNone/>
            </a:pPr>
            <a:endParaRPr sz="1200">
              <a:solidFill>
                <a:schemeClr val="lt2"/>
              </a:solidFill>
            </a:endParaRPr>
          </a:p>
          <a:p>
            <a:pPr marL="0" lvl="0" indent="0" algn="l" rtl="0">
              <a:lnSpc>
                <a:spcPct val="80000"/>
              </a:lnSpc>
              <a:spcBef>
                <a:spcPts val="0"/>
              </a:spcBef>
              <a:spcAft>
                <a:spcPts val="0"/>
              </a:spcAft>
              <a:buNone/>
            </a:pPr>
            <a:endParaRPr sz="1200">
              <a:solidFill>
                <a:schemeClr val="lt2"/>
              </a:solidFill>
            </a:endParaRPr>
          </a:p>
          <a:p>
            <a:pPr marL="0" lvl="0" indent="0" algn="l" rtl="0">
              <a:lnSpc>
                <a:spcPct val="80000"/>
              </a:lnSpc>
              <a:spcBef>
                <a:spcPts val="0"/>
              </a:spcBef>
              <a:spcAft>
                <a:spcPts val="0"/>
              </a:spcAft>
              <a:buNone/>
            </a:pPr>
            <a:r>
              <a:rPr lang="en" sz="1200">
                <a:solidFill>
                  <a:schemeClr val="lt2"/>
                </a:solidFill>
              </a:rPr>
              <a:t>T</a:t>
            </a:r>
            <a:r>
              <a:rPr lang="en" sz="1400">
                <a:solidFill>
                  <a:schemeClr val="lt2"/>
                </a:solidFill>
              </a:rPr>
              <a:t>o outline how the student will participate in  MCAS testing</a:t>
            </a:r>
            <a:endParaRPr sz="1400">
              <a:solidFill>
                <a:schemeClr val="lt2"/>
              </a:solidFill>
            </a:endParaRPr>
          </a:p>
          <a:p>
            <a:pPr marL="0" lvl="0" indent="0" algn="l" rtl="0">
              <a:lnSpc>
                <a:spcPct val="80000"/>
              </a:lnSpc>
              <a:spcBef>
                <a:spcPts val="0"/>
              </a:spcBef>
              <a:spcAft>
                <a:spcPts val="0"/>
              </a:spcAft>
              <a:buNone/>
            </a:pPr>
            <a:endParaRPr sz="1400">
              <a:solidFill>
                <a:schemeClr val="lt2"/>
              </a:solidFill>
            </a:endParaRPr>
          </a:p>
          <a:p>
            <a:pPr marL="0" lvl="0" indent="0" algn="l" rtl="0">
              <a:lnSpc>
                <a:spcPct val="80000"/>
              </a:lnSpc>
              <a:spcBef>
                <a:spcPts val="0"/>
              </a:spcBef>
              <a:spcAft>
                <a:spcPts val="0"/>
              </a:spcAft>
              <a:buNone/>
            </a:pPr>
            <a:endParaRPr sz="1200">
              <a:solidFill>
                <a:schemeClr val="lt2"/>
              </a:solidFill>
            </a:endParaRPr>
          </a:p>
          <a:p>
            <a:pPr marL="0" lvl="0" indent="0" algn="r" rtl="0">
              <a:spcBef>
                <a:spcPts val="0"/>
              </a:spcBef>
              <a:spcAft>
                <a:spcPts val="1200"/>
              </a:spcAft>
              <a:buNone/>
            </a:pPr>
            <a:endParaRPr/>
          </a:p>
        </p:txBody>
      </p:sp>
      <p:sp>
        <p:nvSpPr>
          <p:cNvPr id="481" name="Google Shape;481;p54"/>
          <p:cNvSpPr txBox="1">
            <a:spLocks noGrp="1"/>
          </p:cNvSpPr>
          <p:nvPr>
            <p:ph type="subTitle" idx="3"/>
          </p:nvPr>
        </p:nvSpPr>
        <p:spPr>
          <a:xfrm>
            <a:off x="316025" y="1493363"/>
            <a:ext cx="4478100" cy="8874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400">
                <a:solidFill>
                  <a:schemeClr val="lt2"/>
                </a:solidFill>
              </a:rPr>
              <a:t>What will be done to assist the student to make effective progress in the general curriculum and in the life of the school</a:t>
            </a:r>
            <a:endParaRPr sz="1400">
              <a:solidFill>
                <a:schemeClr val="lt2"/>
              </a:solidFill>
            </a:endParaRPr>
          </a:p>
          <a:p>
            <a:pPr marL="0" lvl="0" indent="0" algn="l" rtl="0">
              <a:spcBef>
                <a:spcPts val="0"/>
              </a:spcBef>
              <a:spcAft>
                <a:spcPts val="1200"/>
              </a:spcAft>
              <a:buNone/>
            </a:pPr>
            <a:endParaRPr sz="1200">
              <a:solidFill>
                <a:schemeClr val="lt2"/>
              </a:solidFill>
            </a:endParaRPr>
          </a:p>
        </p:txBody>
      </p:sp>
      <p:sp>
        <p:nvSpPr>
          <p:cNvPr id="482" name="Google Shape;482;p54"/>
          <p:cNvSpPr txBox="1">
            <a:spLocks noGrp="1"/>
          </p:cNvSpPr>
          <p:nvPr>
            <p:ph type="title" idx="2"/>
          </p:nvPr>
        </p:nvSpPr>
        <p:spPr>
          <a:xfrm>
            <a:off x="5035176" y="1502075"/>
            <a:ext cx="1224600" cy="1071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solidFill>
                <a:srgbClr val="D9D9D9"/>
              </a:solidFill>
            </a:endParaRPr>
          </a:p>
        </p:txBody>
      </p:sp>
      <p:sp>
        <p:nvSpPr>
          <p:cNvPr id="483" name="Google Shape;483;p54"/>
          <p:cNvSpPr txBox="1">
            <a:spLocks noGrp="1"/>
          </p:cNvSpPr>
          <p:nvPr>
            <p:ph type="title" idx="4"/>
          </p:nvPr>
        </p:nvSpPr>
        <p:spPr>
          <a:xfrm>
            <a:off x="3166176" y="3210725"/>
            <a:ext cx="1224600" cy="1071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solidFill>
                <a:srgbClr val="D9D9D9"/>
              </a:solidFill>
            </a:endParaRPr>
          </a:p>
        </p:txBody>
      </p:sp>
      <p:sp>
        <p:nvSpPr>
          <p:cNvPr id="484" name="Google Shape;484;p54"/>
          <p:cNvSpPr txBox="1"/>
          <p:nvPr/>
        </p:nvSpPr>
        <p:spPr>
          <a:xfrm>
            <a:off x="4881000" y="3336875"/>
            <a:ext cx="3715800" cy="7020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a:solidFill>
                  <a:schemeClr val="lt2"/>
                </a:solidFill>
                <a:latin typeface="Fredoka One"/>
                <a:ea typeface="Fredoka One"/>
                <a:cs typeface="Fredoka One"/>
                <a:sym typeface="Fredoka One"/>
              </a:rPr>
              <a:t>The goals the student is expected to reach by the end of the IEP period</a:t>
            </a:r>
            <a:endParaRPr>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endParaRPr>
              <a:latin typeface="Fira Sans"/>
              <a:ea typeface="Fira Sans"/>
              <a:cs typeface="Fira Sans"/>
              <a:sym typeface="Fira Sans"/>
            </a:endParaRPr>
          </a:p>
        </p:txBody>
      </p:sp>
      <p:pic>
        <p:nvPicPr>
          <p:cNvPr id="485" name="Google Shape;485;p54"/>
          <p:cNvPicPr preferRelativeResize="0"/>
          <p:nvPr/>
        </p:nvPicPr>
        <p:blipFill>
          <a:blip r:embed="rId3">
            <a:alphaModFix/>
          </a:blip>
          <a:stretch>
            <a:fillRect/>
          </a:stretch>
        </p:blipFill>
        <p:spPr>
          <a:xfrm>
            <a:off x="7415500" y="251650"/>
            <a:ext cx="1502350" cy="1502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55"/>
          <p:cNvPicPr preferRelativeResize="0"/>
          <p:nvPr/>
        </p:nvPicPr>
        <p:blipFill rotWithShape="1">
          <a:blip r:embed="rId3">
            <a:alphaModFix/>
          </a:blip>
          <a:srcRect l="46976" t="13183" r="-1309" b="1266"/>
          <a:stretch/>
        </p:blipFill>
        <p:spPr>
          <a:xfrm>
            <a:off x="0" y="0"/>
            <a:ext cx="4572000" cy="5143500"/>
          </a:xfrm>
          <a:prstGeom prst="rect">
            <a:avLst/>
          </a:prstGeom>
          <a:noFill/>
          <a:ln>
            <a:noFill/>
          </a:ln>
        </p:spPr>
      </p:pic>
      <p:sp>
        <p:nvSpPr>
          <p:cNvPr id="491" name="Google Shape;491;p55"/>
          <p:cNvSpPr/>
          <p:nvPr/>
        </p:nvSpPr>
        <p:spPr>
          <a:xfrm>
            <a:off x="3913" y="-4501"/>
            <a:ext cx="9136180" cy="5143564"/>
          </a:xfrm>
          <a:custGeom>
            <a:avLst/>
            <a:gdLst/>
            <a:ahLst/>
            <a:cxnLst/>
            <a:rect l="l" t="t" r="r" b="b"/>
            <a:pathLst>
              <a:path w="137811" h="77586" extrusionOk="0">
                <a:moveTo>
                  <a:pt x="24538" y="4126"/>
                </a:moveTo>
                <a:cubicBezTo>
                  <a:pt x="27755" y="4126"/>
                  <a:pt x="30984" y="5038"/>
                  <a:pt x="33632" y="7036"/>
                </a:cubicBezTo>
                <a:cubicBezTo>
                  <a:pt x="35138" y="8165"/>
                  <a:pt x="37020" y="10186"/>
                  <a:pt x="38130" y="12466"/>
                </a:cubicBezTo>
                <a:cubicBezTo>
                  <a:pt x="39220" y="14685"/>
                  <a:pt x="39577" y="17162"/>
                  <a:pt x="38130" y="19283"/>
                </a:cubicBezTo>
                <a:cubicBezTo>
                  <a:pt x="37147" y="20735"/>
                  <a:pt x="35828" y="21237"/>
                  <a:pt x="34373" y="21237"/>
                </a:cubicBezTo>
                <a:cubicBezTo>
                  <a:pt x="31401" y="21237"/>
                  <a:pt x="27862" y="19140"/>
                  <a:pt x="25467" y="18768"/>
                </a:cubicBezTo>
                <a:cubicBezTo>
                  <a:pt x="25194" y="18726"/>
                  <a:pt x="24917" y="18707"/>
                  <a:pt x="24636" y="18707"/>
                </a:cubicBezTo>
                <a:cubicBezTo>
                  <a:pt x="21107" y="18707"/>
                  <a:pt x="17003" y="21744"/>
                  <a:pt x="13601" y="21744"/>
                </a:cubicBezTo>
                <a:cubicBezTo>
                  <a:pt x="11848" y="21744"/>
                  <a:pt x="10281" y="20937"/>
                  <a:pt x="9077" y="18490"/>
                </a:cubicBezTo>
                <a:cubicBezTo>
                  <a:pt x="5589" y="10920"/>
                  <a:pt x="14032" y="6719"/>
                  <a:pt x="19007" y="5034"/>
                </a:cubicBezTo>
                <a:cubicBezTo>
                  <a:pt x="20766" y="4440"/>
                  <a:pt x="22650" y="4126"/>
                  <a:pt x="24538" y="4126"/>
                </a:cubicBezTo>
                <a:close/>
                <a:moveTo>
                  <a:pt x="55668" y="30400"/>
                </a:moveTo>
                <a:cubicBezTo>
                  <a:pt x="56820" y="30400"/>
                  <a:pt x="57927" y="30849"/>
                  <a:pt x="58819" y="31906"/>
                </a:cubicBezTo>
                <a:cubicBezTo>
                  <a:pt x="59968" y="33274"/>
                  <a:pt x="60642" y="34939"/>
                  <a:pt x="61099" y="36762"/>
                </a:cubicBezTo>
                <a:cubicBezTo>
                  <a:pt x="61455" y="38247"/>
                  <a:pt x="62386" y="40527"/>
                  <a:pt x="62267" y="42330"/>
                </a:cubicBezTo>
                <a:cubicBezTo>
                  <a:pt x="62101" y="44581"/>
                  <a:pt x="60986" y="45324"/>
                  <a:pt x="59612" y="45324"/>
                </a:cubicBezTo>
                <a:cubicBezTo>
                  <a:pt x="58688" y="45324"/>
                  <a:pt x="57647" y="44988"/>
                  <a:pt x="56699" y="44549"/>
                </a:cubicBezTo>
                <a:cubicBezTo>
                  <a:pt x="54916" y="43717"/>
                  <a:pt x="49922" y="41894"/>
                  <a:pt x="49069" y="39972"/>
                </a:cubicBezTo>
                <a:cubicBezTo>
                  <a:pt x="47195" y="35733"/>
                  <a:pt x="51701" y="30400"/>
                  <a:pt x="55668" y="30400"/>
                </a:cubicBezTo>
                <a:close/>
                <a:moveTo>
                  <a:pt x="37383" y="23155"/>
                </a:moveTo>
                <a:cubicBezTo>
                  <a:pt x="39263" y="23155"/>
                  <a:pt x="41230" y="23910"/>
                  <a:pt x="42629" y="25089"/>
                </a:cubicBezTo>
                <a:cubicBezTo>
                  <a:pt x="45800" y="27784"/>
                  <a:pt x="46374" y="32421"/>
                  <a:pt x="47385" y="36503"/>
                </a:cubicBezTo>
                <a:cubicBezTo>
                  <a:pt x="48474" y="40982"/>
                  <a:pt x="47483" y="44827"/>
                  <a:pt x="45303" y="47720"/>
                </a:cubicBezTo>
                <a:cubicBezTo>
                  <a:pt x="42621" y="51290"/>
                  <a:pt x="38154" y="53388"/>
                  <a:pt x="33677" y="53388"/>
                </a:cubicBezTo>
                <a:cubicBezTo>
                  <a:pt x="33655" y="53388"/>
                  <a:pt x="33633" y="53388"/>
                  <a:pt x="33611" y="53388"/>
                </a:cubicBezTo>
                <a:cubicBezTo>
                  <a:pt x="31729" y="53369"/>
                  <a:pt x="29113" y="52555"/>
                  <a:pt x="28221" y="50415"/>
                </a:cubicBezTo>
                <a:cubicBezTo>
                  <a:pt x="27171" y="47918"/>
                  <a:pt x="29193" y="46393"/>
                  <a:pt x="30778" y="45104"/>
                </a:cubicBezTo>
                <a:cubicBezTo>
                  <a:pt x="32660" y="43558"/>
                  <a:pt x="34008" y="41597"/>
                  <a:pt x="33968" y="38862"/>
                </a:cubicBezTo>
                <a:cubicBezTo>
                  <a:pt x="33928" y="34661"/>
                  <a:pt x="29886" y="26457"/>
                  <a:pt x="34562" y="23841"/>
                </a:cubicBezTo>
                <a:cubicBezTo>
                  <a:pt x="35414" y="23367"/>
                  <a:pt x="36386" y="23155"/>
                  <a:pt x="37383" y="23155"/>
                </a:cubicBezTo>
                <a:close/>
                <a:moveTo>
                  <a:pt x="53239" y="48225"/>
                </a:moveTo>
                <a:cubicBezTo>
                  <a:pt x="53323" y="48225"/>
                  <a:pt x="53407" y="48229"/>
                  <a:pt x="53489" y="48235"/>
                </a:cubicBezTo>
                <a:cubicBezTo>
                  <a:pt x="56580" y="48513"/>
                  <a:pt x="56224" y="51644"/>
                  <a:pt x="55331" y="54161"/>
                </a:cubicBezTo>
                <a:cubicBezTo>
                  <a:pt x="54657" y="56083"/>
                  <a:pt x="53172" y="61394"/>
                  <a:pt x="51605" y="62305"/>
                </a:cubicBezTo>
                <a:cubicBezTo>
                  <a:pt x="51037" y="62636"/>
                  <a:pt x="50445" y="62785"/>
                  <a:pt x="49851" y="62785"/>
                </a:cubicBezTo>
                <a:cubicBezTo>
                  <a:pt x="45747" y="62785"/>
                  <a:pt x="41588" y="55649"/>
                  <a:pt x="44947" y="51961"/>
                </a:cubicBezTo>
                <a:cubicBezTo>
                  <a:pt x="46056" y="50713"/>
                  <a:pt x="47425" y="49979"/>
                  <a:pt x="48910" y="49504"/>
                </a:cubicBezTo>
                <a:cubicBezTo>
                  <a:pt x="50070" y="49129"/>
                  <a:pt x="51813" y="48225"/>
                  <a:pt x="53239" y="48225"/>
                </a:cubicBezTo>
                <a:close/>
                <a:moveTo>
                  <a:pt x="1" y="0"/>
                </a:moveTo>
                <a:lnTo>
                  <a:pt x="1" y="8799"/>
                </a:lnTo>
                <a:cubicBezTo>
                  <a:pt x="51" y="8797"/>
                  <a:pt x="101" y="8797"/>
                  <a:pt x="151" y="8797"/>
                </a:cubicBezTo>
                <a:cubicBezTo>
                  <a:pt x="1468" y="8797"/>
                  <a:pt x="2755" y="9302"/>
                  <a:pt x="3766" y="10524"/>
                </a:cubicBezTo>
                <a:cubicBezTo>
                  <a:pt x="5114" y="12109"/>
                  <a:pt x="5907" y="14051"/>
                  <a:pt x="6422" y="16152"/>
                </a:cubicBezTo>
                <a:cubicBezTo>
                  <a:pt x="6839" y="17856"/>
                  <a:pt x="7909" y="20512"/>
                  <a:pt x="7769" y="22592"/>
                </a:cubicBezTo>
                <a:cubicBezTo>
                  <a:pt x="7580" y="25200"/>
                  <a:pt x="6291" y="26056"/>
                  <a:pt x="4701" y="26056"/>
                </a:cubicBezTo>
                <a:cubicBezTo>
                  <a:pt x="3633" y="26056"/>
                  <a:pt x="2428" y="25670"/>
                  <a:pt x="1330" y="25168"/>
                </a:cubicBezTo>
                <a:cubicBezTo>
                  <a:pt x="973" y="24990"/>
                  <a:pt x="516" y="24792"/>
                  <a:pt x="1" y="24573"/>
                </a:cubicBezTo>
                <a:lnTo>
                  <a:pt x="1" y="32997"/>
                </a:lnTo>
                <a:cubicBezTo>
                  <a:pt x="714" y="31490"/>
                  <a:pt x="1766" y="30182"/>
                  <a:pt x="3034" y="29192"/>
                </a:cubicBezTo>
                <a:cubicBezTo>
                  <a:pt x="7096" y="26060"/>
                  <a:pt x="11912" y="26298"/>
                  <a:pt x="16489" y="24930"/>
                </a:cubicBezTo>
                <a:cubicBezTo>
                  <a:pt x="19343" y="24079"/>
                  <a:pt x="22177" y="23067"/>
                  <a:pt x="25150" y="22869"/>
                </a:cubicBezTo>
                <a:cubicBezTo>
                  <a:pt x="25342" y="22856"/>
                  <a:pt x="25529" y="22850"/>
                  <a:pt x="25710" y="22850"/>
                </a:cubicBezTo>
                <a:cubicBezTo>
                  <a:pt x="33877" y="22850"/>
                  <a:pt x="31350" y="35707"/>
                  <a:pt x="26754" y="39952"/>
                </a:cubicBezTo>
                <a:cubicBezTo>
                  <a:pt x="24535" y="41994"/>
                  <a:pt x="22791" y="43638"/>
                  <a:pt x="22672" y="47067"/>
                </a:cubicBezTo>
                <a:cubicBezTo>
                  <a:pt x="22534" y="51089"/>
                  <a:pt x="24714" y="55747"/>
                  <a:pt x="22653" y="59491"/>
                </a:cubicBezTo>
                <a:cubicBezTo>
                  <a:pt x="21671" y="61282"/>
                  <a:pt x="19897" y="61998"/>
                  <a:pt x="18062" y="61998"/>
                </a:cubicBezTo>
                <a:cubicBezTo>
                  <a:pt x="16526" y="61998"/>
                  <a:pt x="14946" y="61496"/>
                  <a:pt x="13754" y="60701"/>
                </a:cubicBezTo>
                <a:cubicBezTo>
                  <a:pt x="11852" y="59412"/>
                  <a:pt x="10821" y="57094"/>
                  <a:pt x="9653" y="55052"/>
                </a:cubicBezTo>
                <a:cubicBezTo>
                  <a:pt x="9632" y="55033"/>
                  <a:pt x="9613" y="54994"/>
                  <a:pt x="9593" y="54973"/>
                </a:cubicBezTo>
                <a:cubicBezTo>
                  <a:pt x="8443" y="52972"/>
                  <a:pt x="7077" y="51466"/>
                  <a:pt x="5491" y="49900"/>
                </a:cubicBezTo>
                <a:cubicBezTo>
                  <a:pt x="3449" y="47899"/>
                  <a:pt x="1290" y="45738"/>
                  <a:pt x="1" y="43043"/>
                </a:cubicBezTo>
                <a:lnTo>
                  <a:pt x="1" y="47344"/>
                </a:lnTo>
                <a:cubicBezTo>
                  <a:pt x="1686" y="48671"/>
                  <a:pt x="3251" y="50257"/>
                  <a:pt x="4540" y="51961"/>
                </a:cubicBezTo>
                <a:cubicBezTo>
                  <a:pt x="5946" y="53844"/>
                  <a:pt x="8126" y="56262"/>
                  <a:pt x="6324" y="58738"/>
                </a:cubicBezTo>
                <a:cubicBezTo>
                  <a:pt x="5804" y="59452"/>
                  <a:pt x="5239" y="59717"/>
                  <a:pt x="4646" y="59717"/>
                </a:cubicBezTo>
                <a:cubicBezTo>
                  <a:pt x="3180" y="59717"/>
                  <a:pt x="1546" y="58095"/>
                  <a:pt x="22" y="57629"/>
                </a:cubicBezTo>
                <a:lnTo>
                  <a:pt x="1" y="57629"/>
                </a:lnTo>
                <a:lnTo>
                  <a:pt x="1" y="60463"/>
                </a:lnTo>
                <a:cubicBezTo>
                  <a:pt x="20" y="60463"/>
                  <a:pt x="38" y="60463"/>
                  <a:pt x="57" y="60463"/>
                </a:cubicBezTo>
                <a:cubicBezTo>
                  <a:pt x="2220" y="60463"/>
                  <a:pt x="4475" y="62713"/>
                  <a:pt x="6125" y="63991"/>
                </a:cubicBezTo>
                <a:cubicBezTo>
                  <a:pt x="8717" y="66001"/>
                  <a:pt x="11795" y="68011"/>
                  <a:pt x="15039" y="68011"/>
                </a:cubicBezTo>
                <a:cubicBezTo>
                  <a:pt x="15440" y="68011"/>
                  <a:pt x="15845" y="67980"/>
                  <a:pt x="16251" y="67915"/>
                </a:cubicBezTo>
                <a:cubicBezTo>
                  <a:pt x="18788" y="67507"/>
                  <a:pt x="21226" y="65764"/>
                  <a:pt x="23781" y="65764"/>
                </a:cubicBezTo>
                <a:cubicBezTo>
                  <a:pt x="24458" y="65764"/>
                  <a:pt x="25144" y="65886"/>
                  <a:pt x="25843" y="66190"/>
                </a:cubicBezTo>
                <a:cubicBezTo>
                  <a:pt x="28281" y="67260"/>
                  <a:pt x="29510" y="70372"/>
                  <a:pt x="30144" y="73067"/>
                </a:cubicBezTo>
                <a:cubicBezTo>
                  <a:pt x="30501" y="74534"/>
                  <a:pt x="30678" y="76059"/>
                  <a:pt x="30757" y="77585"/>
                </a:cubicBezTo>
                <a:lnTo>
                  <a:pt x="37516" y="77585"/>
                </a:lnTo>
                <a:cubicBezTo>
                  <a:pt x="37239" y="77387"/>
                  <a:pt x="36961" y="77149"/>
                  <a:pt x="36703" y="76891"/>
                </a:cubicBezTo>
                <a:cubicBezTo>
                  <a:pt x="33434" y="73622"/>
                  <a:pt x="34443" y="67537"/>
                  <a:pt x="31035" y="64287"/>
                </a:cubicBezTo>
                <a:cubicBezTo>
                  <a:pt x="29193" y="62543"/>
                  <a:pt x="25684" y="61949"/>
                  <a:pt x="24912" y="59016"/>
                </a:cubicBezTo>
                <a:cubicBezTo>
                  <a:pt x="24416" y="57094"/>
                  <a:pt x="25645" y="54933"/>
                  <a:pt x="27190" y="54320"/>
                </a:cubicBezTo>
                <a:cubicBezTo>
                  <a:pt x="27722" y="54110"/>
                  <a:pt x="28265" y="54019"/>
                  <a:pt x="28816" y="54019"/>
                </a:cubicBezTo>
                <a:cubicBezTo>
                  <a:pt x="31695" y="54019"/>
                  <a:pt x="34765" y="56508"/>
                  <a:pt x="37278" y="57491"/>
                </a:cubicBezTo>
                <a:cubicBezTo>
                  <a:pt x="40508" y="58778"/>
                  <a:pt x="44550" y="59967"/>
                  <a:pt x="46889" y="63019"/>
                </a:cubicBezTo>
                <a:cubicBezTo>
                  <a:pt x="47325" y="63594"/>
                  <a:pt x="47721" y="64248"/>
                  <a:pt x="48019" y="64961"/>
                </a:cubicBezTo>
                <a:cubicBezTo>
                  <a:pt x="49901" y="69421"/>
                  <a:pt x="47583" y="75187"/>
                  <a:pt x="44075" y="77585"/>
                </a:cubicBezTo>
                <a:lnTo>
                  <a:pt x="46334" y="77585"/>
                </a:lnTo>
                <a:cubicBezTo>
                  <a:pt x="46394" y="73918"/>
                  <a:pt x="50873" y="71104"/>
                  <a:pt x="52577" y="68668"/>
                </a:cubicBezTo>
                <a:cubicBezTo>
                  <a:pt x="55520" y="64409"/>
                  <a:pt x="53374" y="54753"/>
                  <a:pt x="59831" y="54753"/>
                </a:cubicBezTo>
                <a:cubicBezTo>
                  <a:pt x="59896" y="54753"/>
                  <a:pt x="59962" y="54754"/>
                  <a:pt x="60028" y="54756"/>
                </a:cubicBezTo>
                <a:cubicBezTo>
                  <a:pt x="66608" y="55171"/>
                  <a:pt x="65676" y="64287"/>
                  <a:pt x="64586" y="69281"/>
                </a:cubicBezTo>
                <a:cubicBezTo>
                  <a:pt x="63932" y="72314"/>
                  <a:pt x="62584" y="75266"/>
                  <a:pt x="60682" y="77585"/>
                </a:cubicBezTo>
                <a:lnTo>
                  <a:pt x="137811" y="77585"/>
                </a:lnTo>
                <a:lnTo>
                  <a:pt x="137811" y="0"/>
                </a:lnTo>
                <a:lnTo>
                  <a:pt x="60782" y="0"/>
                </a:lnTo>
                <a:cubicBezTo>
                  <a:pt x="61633" y="5133"/>
                  <a:pt x="61535" y="10503"/>
                  <a:pt x="60919" y="15478"/>
                </a:cubicBezTo>
                <a:cubicBezTo>
                  <a:pt x="60233" y="20953"/>
                  <a:pt x="58711" y="26934"/>
                  <a:pt x="53138" y="26934"/>
                </a:cubicBezTo>
                <a:cubicBezTo>
                  <a:pt x="53084" y="26934"/>
                  <a:pt x="53029" y="26934"/>
                  <a:pt x="52973" y="26932"/>
                </a:cubicBezTo>
                <a:cubicBezTo>
                  <a:pt x="49565" y="26872"/>
                  <a:pt x="45581" y="26040"/>
                  <a:pt x="43678" y="22493"/>
                </a:cubicBezTo>
                <a:cubicBezTo>
                  <a:pt x="42074" y="19521"/>
                  <a:pt x="41995" y="15814"/>
                  <a:pt x="41498" y="12485"/>
                </a:cubicBezTo>
                <a:cubicBezTo>
                  <a:pt x="41123" y="9988"/>
                  <a:pt x="40409" y="7630"/>
                  <a:pt x="38486" y="5826"/>
                </a:cubicBezTo>
                <a:cubicBezTo>
                  <a:pt x="36267" y="3765"/>
                  <a:pt x="33334" y="2240"/>
                  <a:pt x="31154" y="0"/>
                </a:cubicBezTo>
                <a:lnTo>
                  <a:pt x="21543" y="0"/>
                </a:lnTo>
                <a:cubicBezTo>
                  <a:pt x="18788" y="3707"/>
                  <a:pt x="13339" y="6362"/>
                  <a:pt x="8424" y="6976"/>
                </a:cubicBezTo>
                <a:cubicBezTo>
                  <a:pt x="7639" y="7062"/>
                  <a:pt x="6747" y="7206"/>
                  <a:pt x="5892" y="7206"/>
                </a:cubicBezTo>
                <a:cubicBezTo>
                  <a:pt x="4394" y="7206"/>
                  <a:pt x="3010" y="6764"/>
                  <a:pt x="2519" y="4796"/>
                </a:cubicBezTo>
                <a:cubicBezTo>
                  <a:pt x="1845" y="2021"/>
                  <a:pt x="4500" y="1308"/>
                  <a:pt x="6303" y="0"/>
                </a:cubicBezTo>
                <a:close/>
              </a:path>
            </a:pathLst>
          </a:custGeom>
          <a:solidFill>
            <a:srgbClr val="D9D9D9"/>
          </a:solidFill>
          <a:ln>
            <a:noFill/>
          </a:ln>
          <a:effectLst>
            <a:outerShdw blurRad="57150" dist="19050" dir="84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5"/>
          <p:cNvSpPr txBox="1">
            <a:spLocks noGrp="1"/>
          </p:cNvSpPr>
          <p:nvPr>
            <p:ph type="title"/>
          </p:nvPr>
        </p:nvSpPr>
        <p:spPr>
          <a:xfrm>
            <a:off x="4572000" y="1352500"/>
            <a:ext cx="4187400" cy="5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666666"/>
                </a:solidFill>
              </a:rPr>
              <a:t>Rights Associated with the IEP</a:t>
            </a:r>
            <a:endParaRPr sz="3800" b="1">
              <a:solidFill>
                <a:srgbClr val="666666"/>
              </a:solidFill>
            </a:endParaRPr>
          </a:p>
        </p:txBody>
      </p:sp>
      <p:sp>
        <p:nvSpPr>
          <p:cNvPr id="493" name="Google Shape;493;p55"/>
          <p:cNvSpPr txBox="1">
            <a:spLocks noGrp="1"/>
          </p:cNvSpPr>
          <p:nvPr>
            <p:ph type="subTitle" idx="1"/>
          </p:nvPr>
        </p:nvSpPr>
        <p:spPr>
          <a:xfrm>
            <a:off x="4572000" y="1920100"/>
            <a:ext cx="4355400" cy="2872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12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1500">
                <a:solidFill>
                  <a:schemeClr val="lt2"/>
                </a:solidFill>
                <a:latin typeface="Fredoka One"/>
                <a:ea typeface="Fredoka One"/>
                <a:cs typeface="Fredoka One"/>
                <a:sym typeface="Fredoka One"/>
              </a:rPr>
              <a:t>Before the school can begin IEP services, the school must obtain the parent's consent</a:t>
            </a:r>
            <a:endParaRPr sz="15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15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1500">
                <a:solidFill>
                  <a:schemeClr val="lt2"/>
                </a:solidFill>
                <a:latin typeface="Fredoka One"/>
                <a:ea typeface="Fredoka One"/>
                <a:cs typeface="Fredoka One"/>
                <a:sym typeface="Fredoka One"/>
              </a:rPr>
              <a:t>The parent has the right to accept or reject the proposed IEP in part or in full</a:t>
            </a:r>
            <a:endParaRPr sz="15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15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1500">
                <a:solidFill>
                  <a:schemeClr val="lt2"/>
                </a:solidFill>
                <a:latin typeface="Fredoka One"/>
                <a:ea typeface="Fredoka One"/>
                <a:cs typeface="Fredoka One"/>
                <a:sym typeface="Fredoka One"/>
              </a:rPr>
              <a:t>The completed IEP is signed by both the school district and the parent and serves as a contract between the school and the parent</a:t>
            </a:r>
            <a:endParaRPr sz="15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1500">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1500">
                <a:solidFill>
                  <a:schemeClr val="lt2"/>
                </a:solidFill>
                <a:latin typeface="Fredoka One"/>
                <a:ea typeface="Fredoka One"/>
                <a:cs typeface="Fredoka One"/>
                <a:sym typeface="Fredoka One"/>
              </a:rPr>
              <a:t>The parents can withdraw their consent at any time in relation to any service or program</a:t>
            </a:r>
            <a:endParaRPr sz="1700"/>
          </a:p>
        </p:txBody>
      </p:sp>
      <p:pic>
        <p:nvPicPr>
          <p:cNvPr id="494" name="Google Shape;494;p55"/>
          <p:cNvPicPr preferRelativeResize="0"/>
          <p:nvPr/>
        </p:nvPicPr>
        <p:blipFill>
          <a:blip r:embed="rId4">
            <a:alphaModFix/>
          </a:blip>
          <a:stretch>
            <a:fillRect/>
          </a:stretch>
        </p:blipFill>
        <p:spPr>
          <a:xfrm>
            <a:off x="7837350" y="125825"/>
            <a:ext cx="1043525" cy="1043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title"/>
          </p:nvPr>
        </p:nvSpPr>
        <p:spPr>
          <a:xfrm>
            <a:off x="713225" y="539500"/>
            <a:ext cx="7717500" cy="6096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en" sz="2200" b="1">
                <a:solidFill>
                  <a:schemeClr val="lt2"/>
                </a:solidFill>
              </a:rPr>
              <a:t>Principle 5  Least Restrictive Environment (LRE)</a:t>
            </a:r>
            <a:endParaRPr sz="3800" b="1"/>
          </a:p>
        </p:txBody>
      </p:sp>
      <p:sp>
        <p:nvSpPr>
          <p:cNvPr id="500" name="Google Shape;500;p56"/>
          <p:cNvSpPr txBox="1">
            <a:spLocks noGrp="1"/>
          </p:cNvSpPr>
          <p:nvPr>
            <p:ph type="subTitle" idx="1"/>
          </p:nvPr>
        </p:nvSpPr>
        <p:spPr>
          <a:xfrm>
            <a:off x="713550" y="3344030"/>
            <a:ext cx="2310600" cy="1660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
                <a:solidFill>
                  <a:schemeClr val="lt2"/>
                </a:solidFill>
              </a:rPr>
              <a:t>LRE means that to the maximum extent appropriate,</a:t>
            </a:r>
            <a:endParaRPr sz="1200">
              <a:solidFill>
                <a:schemeClr val="lt2"/>
              </a:solidFill>
            </a:endParaRPr>
          </a:p>
          <a:p>
            <a:pPr marL="0" lvl="0" indent="0" algn="l" rtl="0">
              <a:lnSpc>
                <a:spcPct val="80000"/>
              </a:lnSpc>
              <a:spcBef>
                <a:spcPts val="0"/>
              </a:spcBef>
              <a:spcAft>
                <a:spcPts val="0"/>
              </a:spcAft>
              <a:buNone/>
            </a:pPr>
            <a:r>
              <a:rPr lang="en" sz="1200">
                <a:solidFill>
                  <a:schemeClr val="lt2"/>
                </a:solidFill>
              </a:rPr>
              <a:t>students with disabilities have the right to be educated in the general education environment &amp; in the classroom they would have attended if they did not have disabilities.</a:t>
            </a:r>
            <a:endParaRPr sz="1240"/>
          </a:p>
        </p:txBody>
      </p:sp>
      <p:sp>
        <p:nvSpPr>
          <p:cNvPr id="501" name="Google Shape;501;p56"/>
          <p:cNvSpPr txBox="1">
            <a:spLocks noGrp="1"/>
          </p:cNvSpPr>
          <p:nvPr>
            <p:ph type="subTitle" idx="3"/>
          </p:nvPr>
        </p:nvSpPr>
        <p:spPr>
          <a:xfrm>
            <a:off x="3416850" y="3344024"/>
            <a:ext cx="2310600" cy="17994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400">
                <a:solidFill>
                  <a:schemeClr val="lt2"/>
                </a:solidFill>
              </a:rPr>
              <a:t>LRE means the student cannot be removed from the general education classroom solely because of needed curriculum modifications.</a:t>
            </a:r>
            <a:endParaRPr sz="1400">
              <a:solidFill>
                <a:schemeClr val="lt2"/>
              </a:solidFill>
            </a:endParaRPr>
          </a:p>
          <a:p>
            <a:pPr marL="0" lvl="0" indent="0" algn="ctr" rtl="0">
              <a:lnSpc>
                <a:spcPct val="95000"/>
              </a:lnSpc>
              <a:spcBef>
                <a:spcPts val="0"/>
              </a:spcBef>
              <a:spcAft>
                <a:spcPts val="1200"/>
              </a:spcAft>
              <a:buSzPts val="605"/>
              <a:buNone/>
            </a:pPr>
            <a:endParaRPr sz="1455"/>
          </a:p>
        </p:txBody>
      </p:sp>
      <p:sp>
        <p:nvSpPr>
          <p:cNvPr id="502" name="Google Shape;502;p56"/>
          <p:cNvSpPr txBox="1">
            <a:spLocks noGrp="1"/>
          </p:cNvSpPr>
          <p:nvPr>
            <p:ph type="subTitle" idx="5"/>
          </p:nvPr>
        </p:nvSpPr>
        <p:spPr>
          <a:xfrm>
            <a:off x="6120475" y="3344025"/>
            <a:ext cx="2568900" cy="17241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400">
                <a:solidFill>
                  <a:schemeClr val="lt2"/>
                </a:solidFill>
              </a:rPr>
              <a:t>L</a:t>
            </a:r>
            <a:r>
              <a:rPr lang="en" sz="1300">
                <a:solidFill>
                  <a:schemeClr val="lt2"/>
                </a:solidFill>
              </a:rPr>
              <a:t>RE means that removal from the general education program occurs only if the nature or severity of the disability is such that education in general education classes with the use of supplementary aids and services cannot be satisfactorily achieved.</a:t>
            </a:r>
            <a:endParaRPr sz="1300">
              <a:solidFill>
                <a:schemeClr val="lt2"/>
              </a:solidFill>
            </a:endParaRPr>
          </a:p>
          <a:p>
            <a:pPr marL="0" lvl="0" indent="0" algn="ctr" rtl="0">
              <a:spcBef>
                <a:spcPts val="0"/>
              </a:spcBef>
              <a:spcAft>
                <a:spcPts val="1200"/>
              </a:spcAft>
              <a:buNone/>
            </a:pPr>
            <a:endParaRPr sz="1300"/>
          </a:p>
        </p:txBody>
      </p:sp>
      <p:grpSp>
        <p:nvGrpSpPr>
          <p:cNvPr id="503" name="Google Shape;503;p56"/>
          <p:cNvGrpSpPr/>
          <p:nvPr/>
        </p:nvGrpSpPr>
        <p:grpSpPr>
          <a:xfrm>
            <a:off x="3741455" y="1543570"/>
            <a:ext cx="1770948" cy="1724111"/>
            <a:chOff x="3741455" y="1543570"/>
            <a:chExt cx="1770948" cy="1724111"/>
          </a:xfrm>
        </p:grpSpPr>
        <p:sp>
          <p:nvSpPr>
            <p:cNvPr id="504" name="Google Shape;504;p56"/>
            <p:cNvSpPr/>
            <p:nvPr/>
          </p:nvSpPr>
          <p:spPr>
            <a:xfrm rot="6064588">
              <a:off x="3897179" y="1646203"/>
              <a:ext cx="1459500" cy="1518844"/>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56"/>
            <p:cNvGrpSpPr/>
            <p:nvPr/>
          </p:nvGrpSpPr>
          <p:grpSpPr>
            <a:xfrm>
              <a:off x="4181453" y="2044053"/>
              <a:ext cx="780753" cy="777437"/>
              <a:chOff x="-13946200" y="3647075"/>
              <a:chExt cx="353650" cy="352100"/>
            </a:xfrm>
          </p:grpSpPr>
          <p:sp>
            <p:nvSpPr>
              <p:cNvPr id="506" name="Google Shape;506;p56"/>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6"/>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6"/>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6"/>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6"/>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56"/>
          <p:cNvGrpSpPr/>
          <p:nvPr/>
        </p:nvGrpSpPr>
        <p:grpSpPr>
          <a:xfrm>
            <a:off x="6226142" y="1380587"/>
            <a:ext cx="2099270" cy="2104414"/>
            <a:chOff x="6226142" y="1380587"/>
            <a:chExt cx="2099270" cy="2104414"/>
          </a:xfrm>
        </p:grpSpPr>
        <p:sp>
          <p:nvSpPr>
            <p:cNvPr id="513" name="Google Shape;513;p56"/>
            <p:cNvSpPr/>
            <p:nvPr/>
          </p:nvSpPr>
          <p:spPr>
            <a:xfrm rot="-8310872">
              <a:off x="6546098" y="1673446"/>
              <a:ext cx="1459358" cy="1518697"/>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56"/>
            <p:cNvGrpSpPr/>
            <p:nvPr/>
          </p:nvGrpSpPr>
          <p:grpSpPr>
            <a:xfrm>
              <a:off x="6884178" y="2044503"/>
              <a:ext cx="782519" cy="776554"/>
              <a:chOff x="-12163025" y="3214275"/>
              <a:chExt cx="354450" cy="351700"/>
            </a:xfrm>
          </p:grpSpPr>
          <p:sp>
            <p:nvSpPr>
              <p:cNvPr id="515" name="Google Shape;515;p56"/>
              <p:cNvSpPr/>
              <p:nvPr/>
            </p:nvSpPr>
            <p:spPr>
              <a:xfrm>
                <a:off x="-12163025" y="3214275"/>
                <a:ext cx="354450" cy="165025"/>
              </a:xfrm>
              <a:custGeom>
                <a:avLst/>
                <a:gdLst/>
                <a:ahLst/>
                <a:cxnLst/>
                <a:rect l="l" t="t" r="r" b="b"/>
                <a:pathLst>
                  <a:path w="14178" h="6601" extrusionOk="0">
                    <a:moveTo>
                      <a:pt x="10271" y="1812"/>
                    </a:moveTo>
                    <a:cubicBezTo>
                      <a:pt x="10649" y="1812"/>
                      <a:pt x="10996" y="1844"/>
                      <a:pt x="11342" y="1970"/>
                    </a:cubicBezTo>
                    <a:cubicBezTo>
                      <a:pt x="11626" y="2064"/>
                      <a:pt x="11846" y="2096"/>
                      <a:pt x="12130" y="2096"/>
                    </a:cubicBezTo>
                    <a:cubicBezTo>
                      <a:pt x="12350" y="2096"/>
                      <a:pt x="12508" y="2285"/>
                      <a:pt x="12508" y="2505"/>
                    </a:cubicBezTo>
                    <a:lnTo>
                      <a:pt x="12508" y="2820"/>
                    </a:lnTo>
                    <a:cubicBezTo>
                      <a:pt x="12508" y="3955"/>
                      <a:pt x="11563" y="4900"/>
                      <a:pt x="10429" y="4900"/>
                    </a:cubicBezTo>
                    <a:lnTo>
                      <a:pt x="9767" y="4900"/>
                    </a:lnTo>
                    <a:cubicBezTo>
                      <a:pt x="9105" y="4900"/>
                      <a:pt x="8507" y="4553"/>
                      <a:pt x="8192" y="3923"/>
                    </a:cubicBezTo>
                    <a:lnTo>
                      <a:pt x="7908" y="3324"/>
                    </a:lnTo>
                    <a:cubicBezTo>
                      <a:pt x="7877" y="3198"/>
                      <a:pt x="7908" y="3041"/>
                      <a:pt x="8034" y="2883"/>
                    </a:cubicBezTo>
                    <a:lnTo>
                      <a:pt x="8349" y="2568"/>
                    </a:lnTo>
                    <a:cubicBezTo>
                      <a:pt x="8979" y="1938"/>
                      <a:pt x="9735" y="1812"/>
                      <a:pt x="10271" y="1812"/>
                    </a:cubicBezTo>
                    <a:close/>
                    <a:moveTo>
                      <a:pt x="3939" y="1844"/>
                    </a:moveTo>
                    <a:cubicBezTo>
                      <a:pt x="4474" y="1844"/>
                      <a:pt x="5262" y="1970"/>
                      <a:pt x="5892" y="2600"/>
                    </a:cubicBezTo>
                    <a:lnTo>
                      <a:pt x="6207" y="2915"/>
                    </a:lnTo>
                    <a:cubicBezTo>
                      <a:pt x="6333" y="3041"/>
                      <a:pt x="6364" y="3230"/>
                      <a:pt x="6301" y="3387"/>
                    </a:cubicBezTo>
                    <a:lnTo>
                      <a:pt x="6018" y="3986"/>
                    </a:lnTo>
                    <a:cubicBezTo>
                      <a:pt x="5703" y="4585"/>
                      <a:pt x="5104" y="4963"/>
                      <a:pt x="4443" y="4963"/>
                    </a:cubicBezTo>
                    <a:lnTo>
                      <a:pt x="3781" y="4963"/>
                    </a:lnTo>
                    <a:cubicBezTo>
                      <a:pt x="2647" y="4963"/>
                      <a:pt x="1702" y="4018"/>
                      <a:pt x="1702" y="2883"/>
                    </a:cubicBezTo>
                    <a:lnTo>
                      <a:pt x="1702" y="2537"/>
                    </a:lnTo>
                    <a:lnTo>
                      <a:pt x="1733" y="2537"/>
                    </a:lnTo>
                    <a:cubicBezTo>
                      <a:pt x="1733" y="2285"/>
                      <a:pt x="1891" y="2127"/>
                      <a:pt x="2111" y="2127"/>
                    </a:cubicBezTo>
                    <a:cubicBezTo>
                      <a:pt x="2395" y="2127"/>
                      <a:pt x="2678" y="2096"/>
                      <a:pt x="2899" y="2001"/>
                    </a:cubicBezTo>
                    <a:cubicBezTo>
                      <a:pt x="3277" y="1907"/>
                      <a:pt x="3623" y="1844"/>
                      <a:pt x="3939" y="1844"/>
                    </a:cubicBezTo>
                    <a:close/>
                    <a:moveTo>
                      <a:pt x="13784" y="1"/>
                    </a:moveTo>
                    <a:cubicBezTo>
                      <a:pt x="13713" y="1"/>
                      <a:pt x="13642" y="16"/>
                      <a:pt x="13579" y="48"/>
                    </a:cubicBezTo>
                    <a:lnTo>
                      <a:pt x="13043" y="331"/>
                    </a:lnTo>
                    <a:cubicBezTo>
                      <a:pt x="12798" y="445"/>
                      <a:pt x="12552" y="502"/>
                      <a:pt x="12299" y="502"/>
                    </a:cubicBezTo>
                    <a:cubicBezTo>
                      <a:pt x="12131" y="502"/>
                      <a:pt x="11960" y="476"/>
                      <a:pt x="11783" y="426"/>
                    </a:cubicBezTo>
                    <a:cubicBezTo>
                      <a:pt x="11291" y="283"/>
                      <a:pt x="10793" y="213"/>
                      <a:pt x="10307" y="213"/>
                    </a:cubicBezTo>
                    <a:cubicBezTo>
                      <a:pt x="9083" y="213"/>
                      <a:pt x="7932" y="654"/>
                      <a:pt x="7121" y="1466"/>
                    </a:cubicBezTo>
                    <a:lnTo>
                      <a:pt x="7089" y="1497"/>
                    </a:lnTo>
                    <a:lnTo>
                      <a:pt x="7058" y="1466"/>
                    </a:lnTo>
                    <a:cubicBezTo>
                      <a:pt x="6246" y="654"/>
                      <a:pt x="5127" y="213"/>
                      <a:pt x="3898" y="213"/>
                    </a:cubicBezTo>
                    <a:cubicBezTo>
                      <a:pt x="3410" y="213"/>
                      <a:pt x="2905" y="283"/>
                      <a:pt x="2395" y="426"/>
                    </a:cubicBezTo>
                    <a:cubicBezTo>
                      <a:pt x="2231" y="476"/>
                      <a:pt x="2062" y="502"/>
                      <a:pt x="1892" y="502"/>
                    </a:cubicBezTo>
                    <a:cubicBezTo>
                      <a:pt x="1637" y="502"/>
                      <a:pt x="1380" y="445"/>
                      <a:pt x="1135" y="331"/>
                    </a:cubicBezTo>
                    <a:lnTo>
                      <a:pt x="599" y="48"/>
                    </a:lnTo>
                    <a:cubicBezTo>
                      <a:pt x="546" y="21"/>
                      <a:pt x="487" y="12"/>
                      <a:pt x="427" y="12"/>
                    </a:cubicBezTo>
                    <a:cubicBezTo>
                      <a:pt x="345" y="12"/>
                      <a:pt x="262" y="30"/>
                      <a:pt x="189" y="48"/>
                    </a:cubicBezTo>
                    <a:cubicBezTo>
                      <a:pt x="95" y="111"/>
                      <a:pt x="0" y="237"/>
                      <a:pt x="0" y="394"/>
                    </a:cubicBezTo>
                    <a:lnTo>
                      <a:pt x="0" y="2883"/>
                    </a:lnTo>
                    <a:cubicBezTo>
                      <a:pt x="63" y="4931"/>
                      <a:pt x="1733" y="6601"/>
                      <a:pt x="3781" y="6601"/>
                    </a:cubicBezTo>
                    <a:lnTo>
                      <a:pt x="4443" y="6601"/>
                    </a:lnTo>
                    <a:cubicBezTo>
                      <a:pt x="5514" y="6601"/>
                      <a:pt x="6490" y="6128"/>
                      <a:pt x="7121" y="5278"/>
                    </a:cubicBezTo>
                    <a:cubicBezTo>
                      <a:pt x="7751" y="6128"/>
                      <a:pt x="8727" y="6601"/>
                      <a:pt x="9798" y="6601"/>
                    </a:cubicBezTo>
                    <a:lnTo>
                      <a:pt x="10460" y="6601"/>
                    </a:lnTo>
                    <a:cubicBezTo>
                      <a:pt x="12508" y="6601"/>
                      <a:pt x="14178" y="4931"/>
                      <a:pt x="14178" y="2883"/>
                    </a:cubicBezTo>
                    <a:lnTo>
                      <a:pt x="14178" y="394"/>
                    </a:lnTo>
                    <a:cubicBezTo>
                      <a:pt x="14178" y="237"/>
                      <a:pt x="14083" y="142"/>
                      <a:pt x="13989" y="48"/>
                    </a:cubicBezTo>
                    <a:cubicBezTo>
                      <a:pt x="13926" y="16"/>
                      <a:pt x="13855" y="1"/>
                      <a:pt x="1378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6"/>
              <p:cNvSpPr/>
              <p:nvPr/>
            </p:nvSpPr>
            <p:spPr>
              <a:xfrm>
                <a:off x="-12161450" y="3503725"/>
                <a:ext cx="41775" cy="62250"/>
              </a:xfrm>
              <a:custGeom>
                <a:avLst/>
                <a:gdLst/>
                <a:ahLst/>
                <a:cxnLst/>
                <a:rect l="l" t="t" r="r" b="b"/>
                <a:pathLst>
                  <a:path w="1671" h="2490" extrusionOk="0">
                    <a:moveTo>
                      <a:pt x="0" y="1"/>
                    </a:moveTo>
                    <a:lnTo>
                      <a:pt x="0" y="1670"/>
                    </a:lnTo>
                    <a:cubicBezTo>
                      <a:pt x="0" y="2143"/>
                      <a:pt x="378" y="2490"/>
                      <a:pt x="851" y="2490"/>
                    </a:cubicBezTo>
                    <a:cubicBezTo>
                      <a:pt x="1324" y="2490"/>
                      <a:pt x="1670" y="2143"/>
                      <a:pt x="1670" y="1670"/>
                    </a:cubicBezTo>
                    <a:lnTo>
                      <a:pt x="1670"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6"/>
              <p:cNvSpPr/>
              <p:nvPr/>
            </p:nvSpPr>
            <p:spPr>
              <a:xfrm>
                <a:off x="-12161450" y="3350150"/>
                <a:ext cx="41775" cy="133125"/>
              </a:xfrm>
              <a:custGeom>
                <a:avLst/>
                <a:gdLst/>
                <a:ahLst/>
                <a:cxnLst/>
                <a:rect l="l" t="t" r="r" b="b"/>
                <a:pathLst>
                  <a:path w="1671" h="5325" extrusionOk="0">
                    <a:moveTo>
                      <a:pt x="0" y="0"/>
                    </a:moveTo>
                    <a:lnTo>
                      <a:pt x="0" y="5325"/>
                    </a:lnTo>
                    <a:lnTo>
                      <a:pt x="1670" y="5325"/>
                    </a:lnTo>
                    <a:lnTo>
                      <a:pt x="1670" y="1481"/>
                    </a:lnTo>
                    <a:cubicBezTo>
                      <a:pt x="1009" y="1103"/>
                      <a:pt x="441" y="630"/>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8" name="Google Shape;518;p56"/>
          <p:cNvGrpSpPr/>
          <p:nvPr/>
        </p:nvGrpSpPr>
        <p:grpSpPr>
          <a:xfrm>
            <a:off x="1138762" y="1673338"/>
            <a:ext cx="1459534" cy="1518879"/>
            <a:chOff x="1138763" y="1673338"/>
            <a:chExt cx="1459534" cy="1518879"/>
          </a:xfrm>
        </p:grpSpPr>
        <p:sp>
          <p:nvSpPr>
            <p:cNvPr id="519" name="Google Shape;519;p56"/>
            <p:cNvSpPr/>
            <p:nvPr/>
          </p:nvSpPr>
          <p:spPr>
            <a:xfrm>
              <a:off x="1138762" y="1673338"/>
              <a:ext cx="1459534" cy="151887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56"/>
            <p:cNvGrpSpPr/>
            <p:nvPr/>
          </p:nvGrpSpPr>
          <p:grpSpPr>
            <a:xfrm>
              <a:off x="1478657" y="2097610"/>
              <a:ext cx="780808" cy="780914"/>
              <a:chOff x="-13512225" y="3211525"/>
              <a:chExt cx="353675" cy="353675"/>
            </a:xfrm>
          </p:grpSpPr>
          <p:sp>
            <p:nvSpPr>
              <p:cNvPr id="521" name="Google Shape;521;p56"/>
              <p:cNvSpPr/>
              <p:nvPr/>
            </p:nvSpPr>
            <p:spPr>
              <a:xfrm>
                <a:off x="-13283825" y="3482475"/>
                <a:ext cx="125275" cy="82725"/>
              </a:xfrm>
              <a:custGeom>
                <a:avLst/>
                <a:gdLst/>
                <a:ahLst/>
                <a:cxnLst/>
                <a:rect l="l" t="t" r="r" b="b"/>
                <a:pathLst>
                  <a:path w="5011" h="3309" extrusionOk="0">
                    <a:moveTo>
                      <a:pt x="1671" y="0"/>
                    </a:moveTo>
                    <a:cubicBezTo>
                      <a:pt x="757" y="0"/>
                      <a:pt x="1" y="725"/>
                      <a:pt x="1" y="1638"/>
                    </a:cubicBezTo>
                    <a:cubicBezTo>
                      <a:pt x="1" y="2552"/>
                      <a:pt x="757" y="3308"/>
                      <a:pt x="1671" y="3308"/>
                    </a:cubicBezTo>
                    <a:cubicBezTo>
                      <a:pt x="2269" y="3308"/>
                      <a:pt x="2584" y="3056"/>
                      <a:pt x="4790" y="1985"/>
                    </a:cubicBezTo>
                    <a:cubicBezTo>
                      <a:pt x="4884" y="1953"/>
                      <a:pt x="5010" y="1796"/>
                      <a:pt x="5010" y="1638"/>
                    </a:cubicBezTo>
                    <a:cubicBezTo>
                      <a:pt x="5010" y="1481"/>
                      <a:pt x="4947" y="1323"/>
                      <a:pt x="4790" y="1292"/>
                    </a:cubicBezTo>
                    <a:cubicBezTo>
                      <a:pt x="2584" y="221"/>
                      <a:pt x="2269" y="0"/>
                      <a:pt x="167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6"/>
              <p:cNvSpPr/>
              <p:nvPr/>
            </p:nvSpPr>
            <p:spPr>
              <a:xfrm>
                <a:off x="-13512225" y="3211525"/>
                <a:ext cx="353675" cy="249700"/>
              </a:xfrm>
              <a:custGeom>
                <a:avLst/>
                <a:gdLst/>
                <a:ahLst/>
                <a:cxnLst/>
                <a:rect l="l" t="t" r="r" b="b"/>
                <a:pathLst>
                  <a:path w="14147" h="9988" extrusionOk="0">
                    <a:moveTo>
                      <a:pt x="6679" y="1702"/>
                    </a:moveTo>
                    <a:cubicBezTo>
                      <a:pt x="7152" y="1702"/>
                      <a:pt x="7499" y="2048"/>
                      <a:pt x="7499" y="2521"/>
                    </a:cubicBezTo>
                    <a:cubicBezTo>
                      <a:pt x="7499" y="2993"/>
                      <a:pt x="7152" y="3340"/>
                      <a:pt x="6679" y="3340"/>
                    </a:cubicBezTo>
                    <a:cubicBezTo>
                      <a:pt x="6207" y="3340"/>
                      <a:pt x="5829" y="2993"/>
                      <a:pt x="5829" y="2521"/>
                    </a:cubicBezTo>
                    <a:cubicBezTo>
                      <a:pt x="5829" y="2048"/>
                      <a:pt x="6207" y="1702"/>
                      <a:pt x="6679" y="1702"/>
                    </a:cubicBezTo>
                    <a:close/>
                    <a:moveTo>
                      <a:pt x="4191" y="2143"/>
                    </a:moveTo>
                    <a:cubicBezTo>
                      <a:pt x="4663" y="2143"/>
                      <a:pt x="5010" y="2489"/>
                      <a:pt x="5010" y="2962"/>
                    </a:cubicBezTo>
                    <a:cubicBezTo>
                      <a:pt x="5010" y="3434"/>
                      <a:pt x="4663" y="3781"/>
                      <a:pt x="4191" y="3781"/>
                    </a:cubicBezTo>
                    <a:cubicBezTo>
                      <a:pt x="3718" y="3781"/>
                      <a:pt x="3371" y="3434"/>
                      <a:pt x="3371" y="2962"/>
                    </a:cubicBezTo>
                    <a:cubicBezTo>
                      <a:pt x="3371" y="2489"/>
                      <a:pt x="3718" y="2143"/>
                      <a:pt x="4191" y="2143"/>
                    </a:cubicBezTo>
                    <a:close/>
                    <a:moveTo>
                      <a:pt x="2521" y="4191"/>
                    </a:moveTo>
                    <a:cubicBezTo>
                      <a:pt x="2993" y="4191"/>
                      <a:pt x="3371" y="4537"/>
                      <a:pt x="3371" y="5010"/>
                    </a:cubicBezTo>
                    <a:cubicBezTo>
                      <a:pt x="3371" y="5482"/>
                      <a:pt x="2993" y="5829"/>
                      <a:pt x="2521" y="5829"/>
                    </a:cubicBezTo>
                    <a:cubicBezTo>
                      <a:pt x="2048" y="5829"/>
                      <a:pt x="1702" y="5482"/>
                      <a:pt x="1702" y="5010"/>
                    </a:cubicBezTo>
                    <a:cubicBezTo>
                      <a:pt x="1702" y="4537"/>
                      <a:pt x="2048" y="4191"/>
                      <a:pt x="2521" y="4191"/>
                    </a:cubicBezTo>
                    <a:close/>
                    <a:moveTo>
                      <a:pt x="10397" y="3340"/>
                    </a:moveTo>
                    <a:cubicBezTo>
                      <a:pt x="11563" y="3340"/>
                      <a:pt x="12508" y="4096"/>
                      <a:pt x="12508" y="5010"/>
                    </a:cubicBezTo>
                    <a:cubicBezTo>
                      <a:pt x="12508" y="5923"/>
                      <a:pt x="11563" y="6648"/>
                      <a:pt x="10397" y="6648"/>
                    </a:cubicBezTo>
                    <a:cubicBezTo>
                      <a:pt x="9263" y="6648"/>
                      <a:pt x="8318" y="5892"/>
                      <a:pt x="8318" y="5010"/>
                    </a:cubicBezTo>
                    <a:cubicBezTo>
                      <a:pt x="8318" y="4096"/>
                      <a:pt x="9263" y="3340"/>
                      <a:pt x="10397" y="3340"/>
                    </a:cubicBezTo>
                    <a:close/>
                    <a:moveTo>
                      <a:pt x="4191" y="6270"/>
                    </a:moveTo>
                    <a:cubicBezTo>
                      <a:pt x="4663" y="6270"/>
                      <a:pt x="5010" y="6616"/>
                      <a:pt x="5010" y="7089"/>
                    </a:cubicBezTo>
                    <a:cubicBezTo>
                      <a:pt x="5010" y="7562"/>
                      <a:pt x="4663" y="7908"/>
                      <a:pt x="4191" y="7908"/>
                    </a:cubicBezTo>
                    <a:cubicBezTo>
                      <a:pt x="3718" y="7908"/>
                      <a:pt x="3371" y="7562"/>
                      <a:pt x="3371" y="7089"/>
                    </a:cubicBezTo>
                    <a:cubicBezTo>
                      <a:pt x="3371" y="6616"/>
                      <a:pt x="3718" y="6270"/>
                      <a:pt x="4191" y="6270"/>
                    </a:cubicBezTo>
                    <a:close/>
                    <a:moveTo>
                      <a:pt x="6679" y="6648"/>
                    </a:moveTo>
                    <a:cubicBezTo>
                      <a:pt x="7152" y="6648"/>
                      <a:pt x="7499" y="6994"/>
                      <a:pt x="7499" y="7499"/>
                    </a:cubicBezTo>
                    <a:cubicBezTo>
                      <a:pt x="7499" y="7971"/>
                      <a:pt x="7152" y="8318"/>
                      <a:pt x="6679" y="8318"/>
                    </a:cubicBezTo>
                    <a:cubicBezTo>
                      <a:pt x="6207" y="8318"/>
                      <a:pt x="5829" y="7971"/>
                      <a:pt x="5829" y="7499"/>
                    </a:cubicBezTo>
                    <a:cubicBezTo>
                      <a:pt x="5829" y="7057"/>
                      <a:pt x="6207" y="6648"/>
                      <a:pt x="6679" y="6648"/>
                    </a:cubicBezTo>
                    <a:close/>
                    <a:moveTo>
                      <a:pt x="7089" y="0"/>
                    </a:moveTo>
                    <a:cubicBezTo>
                      <a:pt x="3245" y="0"/>
                      <a:pt x="63" y="2237"/>
                      <a:pt x="63" y="5010"/>
                    </a:cubicBezTo>
                    <a:cubicBezTo>
                      <a:pt x="0" y="7751"/>
                      <a:pt x="3214" y="9987"/>
                      <a:pt x="7089" y="9987"/>
                    </a:cubicBezTo>
                    <a:cubicBezTo>
                      <a:pt x="10964" y="9987"/>
                      <a:pt x="14146" y="7751"/>
                      <a:pt x="14146" y="5010"/>
                    </a:cubicBezTo>
                    <a:cubicBezTo>
                      <a:pt x="14146" y="2300"/>
                      <a:pt x="10964" y="0"/>
                      <a:pt x="708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6"/>
              <p:cNvSpPr/>
              <p:nvPr/>
            </p:nvSpPr>
            <p:spPr>
              <a:xfrm>
                <a:off x="-13512225" y="3483250"/>
                <a:ext cx="100050" cy="81150"/>
              </a:xfrm>
              <a:custGeom>
                <a:avLst/>
                <a:gdLst/>
                <a:ahLst/>
                <a:cxnLst/>
                <a:rect l="l" t="t" r="r" b="b"/>
                <a:pathLst>
                  <a:path w="4002" h="3246" extrusionOk="0">
                    <a:moveTo>
                      <a:pt x="4002" y="1"/>
                    </a:moveTo>
                    <a:cubicBezTo>
                      <a:pt x="2206" y="127"/>
                      <a:pt x="63" y="536"/>
                      <a:pt x="63" y="1607"/>
                    </a:cubicBezTo>
                    <a:cubicBezTo>
                      <a:pt x="0" y="2710"/>
                      <a:pt x="2174" y="3120"/>
                      <a:pt x="4002" y="3246"/>
                    </a:cubicBezTo>
                    <a:cubicBezTo>
                      <a:pt x="3592" y="2805"/>
                      <a:pt x="3371" y="2206"/>
                      <a:pt x="3371" y="1607"/>
                    </a:cubicBezTo>
                    <a:cubicBezTo>
                      <a:pt x="3371" y="1040"/>
                      <a:pt x="3592" y="442"/>
                      <a:pt x="4002"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6"/>
              <p:cNvSpPr/>
              <p:nvPr/>
            </p:nvSpPr>
            <p:spPr>
              <a:xfrm>
                <a:off x="-13407475" y="3483250"/>
                <a:ext cx="36250" cy="81150"/>
              </a:xfrm>
              <a:custGeom>
                <a:avLst/>
                <a:gdLst/>
                <a:ahLst/>
                <a:cxnLst/>
                <a:rect l="l" t="t" r="r" b="b"/>
                <a:pathLst>
                  <a:path w="1450" h="3246" extrusionOk="0">
                    <a:moveTo>
                      <a:pt x="1418" y="1"/>
                    </a:moveTo>
                    <a:lnTo>
                      <a:pt x="1418" y="1"/>
                    </a:lnTo>
                    <a:cubicBezTo>
                      <a:pt x="1103" y="32"/>
                      <a:pt x="788" y="190"/>
                      <a:pt x="505" y="442"/>
                    </a:cubicBezTo>
                    <a:cubicBezTo>
                      <a:pt x="190" y="757"/>
                      <a:pt x="1" y="1166"/>
                      <a:pt x="1" y="1607"/>
                    </a:cubicBezTo>
                    <a:cubicBezTo>
                      <a:pt x="1" y="2048"/>
                      <a:pt x="158" y="2489"/>
                      <a:pt x="505" y="2805"/>
                    </a:cubicBezTo>
                    <a:cubicBezTo>
                      <a:pt x="788" y="3025"/>
                      <a:pt x="1103" y="3183"/>
                      <a:pt x="1450" y="3246"/>
                    </a:cubicBezTo>
                    <a:cubicBezTo>
                      <a:pt x="1072" y="2805"/>
                      <a:pt x="820" y="2206"/>
                      <a:pt x="820" y="1607"/>
                    </a:cubicBezTo>
                    <a:cubicBezTo>
                      <a:pt x="820" y="977"/>
                      <a:pt x="1072" y="442"/>
                      <a:pt x="141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6"/>
              <p:cNvSpPr/>
              <p:nvPr/>
            </p:nvSpPr>
            <p:spPr>
              <a:xfrm>
                <a:off x="-13366525" y="3485625"/>
                <a:ext cx="70125" cy="76425"/>
              </a:xfrm>
              <a:custGeom>
                <a:avLst/>
                <a:gdLst/>
                <a:ahLst/>
                <a:cxnLst/>
                <a:rect l="l" t="t" r="r" b="b"/>
                <a:pathLst>
                  <a:path w="2805" h="3057" extrusionOk="0">
                    <a:moveTo>
                      <a:pt x="1072" y="0"/>
                    </a:moveTo>
                    <a:cubicBezTo>
                      <a:pt x="442" y="221"/>
                      <a:pt x="1" y="819"/>
                      <a:pt x="1" y="1512"/>
                    </a:cubicBezTo>
                    <a:cubicBezTo>
                      <a:pt x="1" y="2237"/>
                      <a:pt x="442" y="2836"/>
                      <a:pt x="1072" y="3056"/>
                    </a:cubicBezTo>
                    <a:cubicBezTo>
                      <a:pt x="1702" y="2962"/>
                      <a:pt x="2301" y="2867"/>
                      <a:pt x="2805" y="2710"/>
                    </a:cubicBezTo>
                    <a:cubicBezTo>
                      <a:pt x="2616" y="2363"/>
                      <a:pt x="2490" y="1953"/>
                      <a:pt x="2490" y="1512"/>
                    </a:cubicBezTo>
                    <a:cubicBezTo>
                      <a:pt x="2490" y="1071"/>
                      <a:pt x="2616" y="693"/>
                      <a:pt x="2805" y="347"/>
                    </a:cubicBezTo>
                    <a:cubicBezTo>
                      <a:pt x="2301" y="189"/>
                      <a:pt x="1702" y="63"/>
                      <a:pt x="107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26" name="Google Shape;526;p56"/>
          <p:cNvPicPr preferRelativeResize="0"/>
          <p:nvPr/>
        </p:nvPicPr>
        <p:blipFill>
          <a:blip r:embed="rId3">
            <a:alphaModFix/>
          </a:blip>
          <a:stretch>
            <a:fillRect/>
          </a:stretch>
        </p:blipFill>
        <p:spPr>
          <a:xfrm>
            <a:off x="7844725" y="125075"/>
            <a:ext cx="1088675" cy="1088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7"/>
          <p:cNvSpPr txBox="1">
            <a:spLocks noGrp="1"/>
          </p:cNvSpPr>
          <p:nvPr>
            <p:ph type="title"/>
          </p:nvPr>
        </p:nvSpPr>
        <p:spPr>
          <a:xfrm>
            <a:off x="713225" y="539500"/>
            <a:ext cx="4864800" cy="581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800" b="1">
              <a:solidFill>
                <a:schemeClr val="lt2"/>
              </a:solidFill>
            </a:endParaRPr>
          </a:p>
          <a:p>
            <a:pPr marL="0" lvl="0" indent="0" algn="l" rtl="0">
              <a:spcBef>
                <a:spcPts val="0"/>
              </a:spcBef>
              <a:spcAft>
                <a:spcPts val="0"/>
              </a:spcAft>
              <a:buNone/>
            </a:pPr>
            <a:endParaRPr/>
          </a:p>
        </p:txBody>
      </p:sp>
      <p:sp>
        <p:nvSpPr>
          <p:cNvPr id="532" name="Google Shape;532;p57"/>
          <p:cNvSpPr txBox="1"/>
          <p:nvPr/>
        </p:nvSpPr>
        <p:spPr>
          <a:xfrm>
            <a:off x="1678850" y="2432813"/>
            <a:ext cx="6299100" cy="6171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600">
                <a:solidFill>
                  <a:srgbClr val="666666"/>
                </a:solidFill>
                <a:latin typeface="Fredoka One"/>
                <a:ea typeface="Fredoka One"/>
                <a:cs typeface="Fredoka One"/>
                <a:sym typeface="Fredoka One"/>
              </a:rPr>
              <a:t>Outside of the public school building: a separate day school or a separate residential school</a:t>
            </a:r>
            <a:endParaRPr sz="1600">
              <a:solidFill>
                <a:srgbClr val="666666"/>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1200">
              <a:solidFill>
                <a:schemeClr val="lt2"/>
              </a:solidFill>
              <a:latin typeface="Fredoka One"/>
              <a:ea typeface="Fredoka One"/>
              <a:cs typeface="Fredoka One"/>
              <a:sym typeface="Fredoka One"/>
            </a:endParaRPr>
          </a:p>
        </p:txBody>
      </p:sp>
      <p:sp>
        <p:nvSpPr>
          <p:cNvPr id="533" name="Google Shape;533;p57"/>
          <p:cNvSpPr txBox="1"/>
          <p:nvPr/>
        </p:nvSpPr>
        <p:spPr>
          <a:xfrm>
            <a:off x="1678850" y="1347050"/>
            <a:ext cx="5791200" cy="5817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1600">
                <a:solidFill>
                  <a:srgbClr val="666666"/>
                </a:solidFill>
                <a:latin typeface="Fredoka One"/>
                <a:ea typeface="Fredoka One"/>
                <a:cs typeface="Fredoka One"/>
                <a:sym typeface="Fredoka One"/>
              </a:rPr>
              <a:t>In the public school building: the general education classroom, a resource room, or a substantially separate classroom</a:t>
            </a:r>
            <a:endParaRPr sz="1600">
              <a:solidFill>
                <a:srgbClr val="666666"/>
              </a:solidFill>
              <a:latin typeface="Fredoka One"/>
              <a:ea typeface="Fredoka One"/>
              <a:cs typeface="Fredoka One"/>
              <a:sym typeface="Fredoka One"/>
            </a:endParaRPr>
          </a:p>
        </p:txBody>
      </p:sp>
      <p:sp>
        <p:nvSpPr>
          <p:cNvPr id="534" name="Google Shape;534;p57"/>
          <p:cNvSpPr txBox="1"/>
          <p:nvPr/>
        </p:nvSpPr>
        <p:spPr>
          <a:xfrm>
            <a:off x="1678850" y="3385925"/>
            <a:ext cx="6035700" cy="87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lt2"/>
              </a:solidFill>
              <a:latin typeface="Fredoka One"/>
              <a:ea typeface="Fredoka One"/>
              <a:cs typeface="Fredoka One"/>
              <a:sym typeface="Fredoka One"/>
            </a:endParaRPr>
          </a:p>
          <a:p>
            <a:pPr marL="0" lvl="0" indent="0" algn="l" rtl="0">
              <a:spcBef>
                <a:spcPts val="0"/>
              </a:spcBef>
              <a:spcAft>
                <a:spcPts val="0"/>
              </a:spcAft>
              <a:buNone/>
            </a:pPr>
            <a:r>
              <a:rPr lang="en" sz="1600">
                <a:solidFill>
                  <a:srgbClr val="666666"/>
                </a:solidFill>
                <a:latin typeface="Fredoka One"/>
                <a:ea typeface="Fredoka One"/>
                <a:cs typeface="Fredoka One"/>
                <a:sym typeface="Fredoka One"/>
              </a:rPr>
              <a:t>For young children (aged 3-5): a home- based or center-based early childhood program</a:t>
            </a:r>
            <a:endParaRPr sz="1600">
              <a:solidFill>
                <a:srgbClr val="666666"/>
              </a:solidFill>
              <a:latin typeface="Fredoka One"/>
              <a:ea typeface="Fredoka One"/>
              <a:cs typeface="Fredoka One"/>
              <a:sym typeface="Fredoka One"/>
            </a:endParaRPr>
          </a:p>
          <a:p>
            <a:pPr marL="0" lvl="0" indent="0" algn="l" rtl="0">
              <a:spcBef>
                <a:spcPts val="0"/>
              </a:spcBef>
              <a:spcAft>
                <a:spcPts val="0"/>
              </a:spcAft>
              <a:buNone/>
            </a:pPr>
            <a:endParaRPr sz="1200">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rgbClr val="666666"/>
              </a:solidFill>
              <a:latin typeface="Fira Sans"/>
              <a:ea typeface="Fira Sans"/>
              <a:cs typeface="Fira Sans"/>
              <a:sym typeface="Fira Sans"/>
            </a:endParaRPr>
          </a:p>
        </p:txBody>
      </p:sp>
      <p:grpSp>
        <p:nvGrpSpPr>
          <p:cNvPr id="535" name="Google Shape;535;p57"/>
          <p:cNvGrpSpPr/>
          <p:nvPr/>
        </p:nvGrpSpPr>
        <p:grpSpPr>
          <a:xfrm>
            <a:off x="332054" y="2369936"/>
            <a:ext cx="599876" cy="742899"/>
            <a:chOff x="3151616" y="1917327"/>
            <a:chExt cx="1121893" cy="1109468"/>
          </a:xfrm>
        </p:grpSpPr>
        <p:sp>
          <p:nvSpPr>
            <p:cNvPr id="536" name="Google Shape;536;p57"/>
            <p:cNvSpPr/>
            <p:nvPr/>
          </p:nvSpPr>
          <p:spPr>
            <a:xfrm rot="3626253">
              <a:off x="3311473" y="2054699"/>
              <a:ext cx="802178" cy="83472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7"/>
            <p:cNvSpPr txBox="1"/>
            <p:nvPr/>
          </p:nvSpPr>
          <p:spPr>
            <a:xfrm>
              <a:off x="3270605" y="2350013"/>
              <a:ext cx="947700" cy="27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solidFill>
                  <a:srgbClr val="D9D9D9"/>
                </a:solidFill>
                <a:latin typeface="Fredoka One"/>
                <a:ea typeface="Fredoka One"/>
                <a:cs typeface="Fredoka One"/>
                <a:sym typeface="Fredoka One"/>
              </a:endParaRPr>
            </a:p>
          </p:txBody>
        </p:sp>
      </p:grpSp>
      <p:grpSp>
        <p:nvGrpSpPr>
          <p:cNvPr id="538" name="Google Shape;538;p57"/>
          <p:cNvGrpSpPr/>
          <p:nvPr/>
        </p:nvGrpSpPr>
        <p:grpSpPr>
          <a:xfrm>
            <a:off x="268984" y="3553989"/>
            <a:ext cx="726034" cy="742883"/>
            <a:chOff x="1960038" y="1949475"/>
            <a:chExt cx="1079284" cy="1083868"/>
          </a:xfrm>
        </p:grpSpPr>
        <p:sp>
          <p:nvSpPr>
            <p:cNvPr id="539" name="Google Shape;539;p57"/>
            <p:cNvSpPr/>
            <p:nvPr/>
          </p:nvSpPr>
          <p:spPr>
            <a:xfrm rot="2324108">
              <a:off x="2122678" y="2099032"/>
              <a:ext cx="754003" cy="78475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txBox="1"/>
            <p:nvPr/>
          </p:nvSpPr>
          <p:spPr>
            <a:xfrm>
              <a:off x="2078930" y="2350013"/>
              <a:ext cx="947700" cy="27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D9D9D9"/>
                </a:solidFill>
                <a:latin typeface="Fredoka One"/>
                <a:ea typeface="Fredoka One"/>
                <a:cs typeface="Fredoka One"/>
                <a:sym typeface="Fredoka One"/>
              </a:endParaRPr>
            </a:p>
          </p:txBody>
        </p:sp>
      </p:grpSp>
      <p:grpSp>
        <p:nvGrpSpPr>
          <p:cNvPr id="541" name="Google Shape;541;p57"/>
          <p:cNvGrpSpPr/>
          <p:nvPr/>
        </p:nvGrpSpPr>
        <p:grpSpPr>
          <a:xfrm>
            <a:off x="332050" y="1185912"/>
            <a:ext cx="599901" cy="742842"/>
            <a:chOff x="843613" y="2038453"/>
            <a:chExt cx="1006714" cy="988347"/>
          </a:xfrm>
        </p:grpSpPr>
        <p:sp>
          <p:nvSpPr>
            <p:cNvPr id="542" name="Google Shape;542;p57"/>
            <p:cNvSpPr/>
            <p:nvPr/>
          </p:nvSpPr>
          <p:spPr>
            <a:xfrm rot="-6622467">
              <a:off x="966763" y="2136890"/>
              <a:ext cx="760415" cy="791472"/>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7"/>
            <p:cNvSpPr txBox="1"/>
            <p:nvPr/>
          </p:nvSpPr>
          <p:spPr>
            <a:xfrm>
              <a:off x="889930" y="2350013"/>
              <a:ext cx="947700" cy="27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solidFill>
                  <a:srgbClr val="D9D9D9"/>
                </a:solidFill>
                <a:latin typeface="Fredoka One"/>
                <a:ea typeface="Fredoka One"/>
                <a:cs typeface="Fredoka One"/>
                <a:sym typeface="Fredoka One"/>
              </a:endParaRPr>
            </a:p>
          </p:txBody>
        </p:sp>
      </p:grpSp>
      <p:sp>
        <p:nvSpPr>
          <p:cNvPr id="544" name="Google Shape;544;p57"/>
          <p:cNvSpPr txBox="1"/>
          <p:nvPr/>
        </p:nvSpPr>
        <p:spPr>
          <a:xfrm>
            <a:off x="332050" y="148450"/>
            <a:ext cx="7221900" cy="496200"/>
          </a:xfrm>
          <a:prstGeom prst="rect">
            <a:avLst/>
          </a:prstGeom>
          <a:noFill/>
          <a:ln>
            <a:noFill/>
          </a:ln>
        </p:spPr>
        <p:txBody>
          <a:bodyPr spcFirstLastPara="1" wrap="square" lIns="0" tIns="91425" rIns="0" bIns="91425" anchor="t" anchorCtr="0">
            <a:noAutofit/>
          </a:bodyPr>
          <a:lstStyle/>
          <a:p>
            <a:pPr marL="0" lvl="0" indent="0" algn="l" rtl="0">
              <a:lnSpc>
                <a:spcPct val="80000"/>
              </a:lnSpc>
              <a:spcBef>
                <a:spcPts val="0"/>
              </a:spcBef>
              <a:spcAft>
                <a:spcPts val="0"/>
              </a:spcAft>
              <a:buNone/>
            </a:pPr>
            <a:r>
              <a:rPr lang="en" sz="2400">
                <a:solidFill>
                  <a:schemeClr val="lt2"/>
                </a:solidFill>
                <a:latin typeface="Fredoka One"/>
                <a:ea typeface="Fredoka One"/>
                <a:cs typeface="Fredoka One"/>
                <a:sym typeface="Fredoka One"/>
              </a:rPr>
              <a:t>Some Types of Educational Placements</a:t>
            </a:r>
            <a:endParaRPr sz="2700" b="1">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1200">
                <a:solidFill>
                  <a:schemeClr val="lt2"/>
                </a:solidFill>
                <a:latin typeface="Fredoka One"/>
                <a:ea typeface="Fredoka One"/>
                <a:cs typeface="Fredoka One"/>
                <a:sym typeface="Fredoka One"/>
              </a:rPr>
              <a:t> </a:t>
            </a:r>
            <a:endParaRPr sz="1200">
              <a:solidFill>
                <a:schemeClr val="lt2"/>
              </a:solidFill>
              <a:latin typeface="Fredoka One"/>
              <a:ea typeface="Fredoka One"/>
              <a:cs typeface="Fredoka One"/>
              <a:sym typeface="Fredoka One"/>
            </a:endParaRPr>
          </a:p>
        </p:txBody>
      </p:sp>
      <p:pic>
        <p:nvPicPr>
          <p:cNvPr id="545" name="Google Shape;545;p57"/>
          <p:cNvPicPr preferRelativeResize="0"/>
          <p:nvPr/>
        </p:nvPicPr>
        <p:blipFill>
          <a:blip r:embed="rId3">
            <a:alphaModFix/>
          </a:blip>
          <a:stretch>
            <a:fillRect/>
          </a:stretch>
        </p:blipFill>
        <p:spPr>
          <a:xfrm>
            <a:off x="7422900" y="3522775"/>
            <a:ext cx="1502350" cy="1502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8"/>
          <p:cNvSpPr txBox="1">
            <a:spLocks noGrp="1"/>
          </p:cNvSpPr>
          <p:nvPr>
            <p:ph type="title"/>
          </p:nvPr>
        </p:nvSpPr>
        <p:spPr>
          <a:xfrm>
            <a:off x="3377600" y="896200"/>
            <a:ext cx="5824200" cy="1233300"/>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endParaRPr sz="1900" b="1">
              <a:solidFill>
                <a:schemeClr val="lt2"/>
              </a:solidFill>
            </a:endParaRPr>
          </a:p>
          <a:p>
            <a:pPr marL="0" lvl="0" indent="0" algn="ctr" rtl="0">
              <a:lnSpc>
                <a:spcPct val="80000"/>
              </a:lnSpc>
              <a:spcBef>
                <a:spcPts val="0"/>
              </a:spcBef>
              <a:spcAft>
                <a:spcPts val="0"/>
              </a:spcAft>
              <a:buNone/>
            </a:pPr>
            <a:endParaRPr sz="1900" b="1">
              <a:solidFill>
                <a:schemeClr val="lt2"/>
              </a:solidFill>
            </a:endParaRPr>
          </a:p>
          <a:p>
            <a:pPr marL="0" lvl="0" indent="0" algn="ctr" rtl="0">
              <a:lnSpc>
                <a:spcPct val="80000"/>
              </a:lnSpc>
              <a:spcBef>
                <a:spcPts val="0"/>
              </a:spcBef>
              <a:spcAft>
                <a:spcPts val="0"/>
              </a:spcAft>
              <a:buNone/>
            </a:pPr>
            <a:r>
              <a:rPr lang="en" sz="1900" b="1">
                <a:solidFill>
                  <a:schemeClr val="lt2"/>
                </a:solidFill>
              </a:rPr>
              <a:t>Students have the right to receive special education services even when they are unable to attend school</a:t>
            </a:r>
            <a:endParaRPr sz="1900" b="1">
              <a:solidFill>
                <a:schemeClr val="lt2"/>
              </a:solidFill>
            </a:endParaRPr>
          </a:p>
          <a:p>
            <a:pPr marL="0" lvl="0" indent="0" algn="ctr" rtl="0">
              <a:spcBef>
                <a:spcPts val="0"/>
              </a:spcBef>
              <a:spcAft>
                <a:spcPts val="0"/>
              </a:spcAft>
              <a:buNone/>
            </a:pPr>
            <a:endParaRPr sz="2700"/>
          </a:p>
        </p:txBody>
      </p:sp>
      <p:sp>
        <p:nvSpPr>
          <p:cNvPr id="551" name="Google Shape;551;p58"/>
          <p:cNvSpPr txBox="1">
            <a:spLocks noGrp="1"/>
          </p:cNvSpPr>
          <p:nvPr>
            <p:ph type="subTitle" idx="1"/>
          </p:nvPr>
        </p:nvSpPr>
        <p:spPr>
          <a:xfrm>
            <a:off x="3377600" y="2129500"/>
            <a:ext cx="5578200" cy="2467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1200">
              <a:solidFill>
                <a:schemeClr val="lt2"/>
              </a:solidFill>
              <a:latin typeface="Fredoka One"/>
              <a:ea typeface="Fredoka One"/>
              <a:cs typeface="Fredoka One"/>
              <a:sym typeface="Fredoka One"/>
            </a:endParaRPr>
          </a:p>
          <a:p>
            <a:pPr marL="457200" lvl="0" indent="0" algn="l" rtl="0">
              <a:lnSpc>
                <a:spcPct val="80000"/>
              </a:lnSpc>
              <a:spcBef>
                <a:spcPts val="0"/>
              </a:spcBef>
              <a:spcAft>
                <a:spcPts val="0"/>
              </a:spcAft>
              <a:buNone/>
            </a:pPr>
            <a:r>
              <a:rPr lang="en" sz="1900">
                <a:latin typeface="Fredoka One"/>
                <a:ea typeface="Fredoka One"/>
                <a:cs typeface="Fredoka One"/>
                <a:sym typeface="Fredoka One"/>
              </a:rPr>
              <a:t>Sometimes students are unable to attend public schools for non-educational reasons. Students may be:</a:t>
            </a:r>
            <a:endParaRPr sz="1900">
              <a:latin typeface="Fredoka One"/>
              <a:ea typeface="Fredoka One"/>
              <a:cs typeface="Fredoka One"/>
              <a:sym typeface="Fredoka One"/>
            </a:endParaRPr>
          </a:p>
          <a:p>
            <a:pPr marL="457200" lvl="0" indent="-406400" algn="l" rtl="0">
              <a:lnSpc>
                <a:spcPct val="80000"/>
              </a:lnSpc>
              <a:spcBef>
                <a:spcPts val="0"/>
              </a:spcBef>
              <a:spcAft>
                <a:spcPts val="0"/>
              </a:spcAft>
              <a:buSzPts val="2800"/>
              <a:buFont typeface="Fredoka One"/>
              <a:buChar char="★"/>
            </a:pPr>
            <a:r>
              <a:rPr lang="en" sz="1900">
                <a:latin typeface="Fredoka One"/>
                <a:ea typeface="Fredoka One"/>
                <a:cs typeface="Fredoka One"/>
                <a:sym typeface="Fredoka One"/>
              </a:rPr>
              <a:t>In a hospital</a:t>
            </a:r>
            <a:endParaRPr sz="1900">
              <a:latin typeface="Fredoka One"/>
              <a:ea typeface="Fredoka One"/>
              <a:cs typeface="Fredoka One"/>
              <a:sym typeface="Fredoka One"/>
            </a:endParaRPr>
          </a:p>
          <a:p>
            <a:pPr marL="457200" lvl="0" indent="-406400" algn="l" rtl="0">
              <a:lnSpc>
                <a:spcPct val="80000"/>
              </a:lnSpc>
              <a:spcBef>
                <a:spcPts val="0"/>
              </a:spcBef>
              <a:spcAft>
                <a:spcPts val="0"/>
              </a:spcAft>
              <a:buSzPts val="2800"/>
              <a:buFont typeface="Fredoka One"/>
              <a:buChar char="★"/>
            </a:pPr>
            <a:r>
              <a:rPr lang="en" sz="1900">
                <a:latin typeface="Fredoka One"/>
                <a:ea typeface="Fredoka One"/>
                <a:cs typeface="Fredoka One"/>
                <a:sym typeface="Fredoka One"/>
              </a:rPr>
              <a:t>At home</a:t>
            </a:r>
            <a:endParaRPr sz="1900">
              <a:latin typeface="Fredoka One"/>
              <a:ea typeface="Fredoka One"/>
              <a:cs typeface="Fredoka One"/>
              <a:sym typeface="Fredoka One"/>
            </a:endParaRPr>
          </a:p>
          <a:p>
            <a:pPr marL="457200" lvl="0" indent="-406400" algn="l" rtl="0">
              <a:lnSpc>
                <a:spcPct val="80000"/>
              </a:lnSpc>
              <a:spcBef>
                <a:spcPts val="0"/>
              </a:spcBef>
              <a:spcAft>
                <a:spcPts val="0"/>
              </a:spcAft>
              <a:buSzPts val="2800"/>
              <a:buFont typeface="Fredoka One"/>
              <a:buChar char="★"/>
            </a:pPr>
            <a:r>
              <a:rPr lang="en" sz="1900">
                <a:latin typeface="Fredoka One"/>
                <a:ea typeface="Fredoka One"/>
                <a:cs typeface="Fredoka One"/>
                <a:sym typeface="Fredoka One"/>
              </a:rPr>
              <a:t>Or in an institutional setting run by a state agency</a:t>
            </a:r>
            <a:endParaRPr sz="2100"/>
          </a:p>
        </p:txBody>
      </p:sp>
      <p:pic>
        <p:nvPicPr>
          <p:cNvPr id="552" name="Google Shape;552;p58"/>
          <p:cNvPicPr preferRelativeResize="0"/>
          <p:nvPr/>
        </p:nvPicPr>
        <p:blipFill>
          <a:blip r:embed="rId3">
            <a:alphaModFix/>
          </a:blip>
          <a:stretch>
            <a:fillRect/>
          </a:stretch>
        </p:blipFill>
        <p:spPr>
          <a:xfrm>
            <a:off x="199800" y="192450"/>
            <a:ext cx="1502350" cy="1502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9"/>
          <p:cNvSpPr txBox="1">
            <a:spLocks noGrp="1"/>
          </p:cNvSpPr>
          <p:nvPr>
            <p:ph type="title"/>
          </p:nvPr>
        </p:nvSpPr>
        <p:spPr>
          <a:xfrm>
            <a:off x="376850" y="530400"/>
            <a:ext cx="7513500" cy="10812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100" b="1">
                <a:solidFill>
                  <a:schemeClr val="lt2"/>
                </a:solidFill>
              </a:rPr>
              <a:t>Principle 6</a:t>
            </a:r>
            <a:endParaRPr sz="2100" b="1">
              <a:solidFill>
                <a:schemeClr val="lt2"/>
              </a:solidFill>
            </a:endParaRPr>
          </a:p>
          <a:p>
            <a:pPr marL="0" lvl="0" indent="0" algn="ctr" rtl="0">
              <a:lnSpc>
                <a:spcPct val="80000"/>
              </a:lnSpc>
              <a:spcBef>
                <a:spcPts val="0"/>
              </a:spcBef>
              <a:spcAft>
                <a:spcPts val="0"/>
              </a:spcAft>
              <a:buNone/>
            </a:pPr>
            <a:r>
              <a:rPr lang="en" sz="2100" b="1">
                <a:solidFill>
                  <a:schemeClr val="lt2"/>
                </a:solidFill>
              </a:rPr>
              <a:t>Procedural Safeguards</a:t>
            </a:r>
            <a:endParaRPr sz="3900" b="1"/>
          </a:p>
        </p:txBody>
      </p:sp>
      <p:sp>
        <p:nvSpPr>
          <p:cNvPr id="558" name="Google Shape;558;p59"/>
          <p:cNvSpPr txBox="1">
            <a:spLocks noGrp="1"/>
          </p:cNvSpPr>
          <p:nvPr>
            <p:ph type="subTitle" idx="1"/>
          </p:nvPr>
        </p:nvSpPr>
        <p:spPr>
          <a:xfrm>
            <a:off x="462725" y="1696425"/>
            <a:ext cx="6000000" cy="2550000"/>
          </a:xfrm>
          <a:prstGeom prst="rect">
            <a:avLst/>
          </a:prstGeom>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Right to written notice </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Right to consent/refuse</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Right to "stay put"</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Problem Resolution System</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Mediation and Due Process </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Timelines</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Confidential records</a:t>
            </a:r>
            <a:endParaRPr sz="1900">
              <a:latin typeface="Fredoka One"/>
              <a:ea typeface="Fredoka One"/>
              <a:cs typeface="Fredoka One"/>
              <a:sym typeface="Fredoka One"/>
            </a:endParaRPr>
          </a:p>
          <a:p>
            <a:pPr marL="457200" lvl="0" indent="-349250" algn="l" rtl="0">
              <a:lnSpc>
                <a:spcPct val="80000"/>
              </a:lnSpc>
              <a:spcBef>
                <a:spcPts val="0"/>
              </a:spcBef>
              <a:spcAft>
                <a:spcPts val="0"/>
              </a:spcAft>
              <a:buClr>
                <a:srgbClr val="666666"/>
              </a:buClr>
              <a:buSzPts val="1900"/>
              <a:buFont typeface="Fredoka One"/>
              <a:buChar char="➔"/>
            </a:pPr>
            <a:r>
              <a:rPr lang="en" sz="1900">
                <a:latin typeface="Fredoka One"/>
                <a:ea typeface="Fredoka One"/>
                <a:cs typeface="Fredoka One"/>
                <a:sym typeface="Fredoka One"/>
              </a:rPr>
              <a:t>Right to receive evaluations 2 days in advance of Team meeting, if requested</a:t>
            </a:r>
            <a:endParaRPr sz="1900">
              <a:latin typeface="Fredoka One"/>
              <a:ea typeface="Fredoka One"/>
              <a:cs typeface="Fredoka One"/>
              <a:sym typeface="Fredoka One"/>
            </a:endParaRPr>
          </a:p>
        </p:txBody>
      </p:sp>
      <p:pic>
        <p:nvPicPr>
          <p:cNvPr id="559" name="Google Shape;559;p59"/>
          <p:cNvPicPr preferRelativeResize="0"/>
          <p:nvPr/>
        </p:nvPicPr>
        <p:blipFill>
          <a:blip r:embed="rId3">
            <a:alphaModFix/>
          </a:blip>
          <a:stretch>
            <a:fillRect/>
          </a:stretch>
        </p:blipFill>
        <p:spPr>
          <a:xfrm>
            <a:off x="7422900" y="3389550"/>
            <a:ext cx="1502350" cy="1502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0"/>
          <p:cNvSpPr txBox="1">
            <a:spLocks noGrp="1"/>
          </p:cNvSpPr>
          <p:nvPr>
            <p:ph type="title"/>
          </p:nvPr>
        </p:nvSpPr>
        <p:spPr>
          <a:xfrm>
            <a:off x="881400" y="595575"/>
            <a:ext cx="7717500" cy="637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100">
              <a:solidFill>
                <a:schemeClr val="lt2"/>
              </a:solidFill>
            </a:endParaRPr>
          </a:p>
          <a:p>
            <a:pPr marL="0" lvl="0" indent="0" algn="l" rtl="0">
              <a:spcBef>
                <a:spcPts val="0"/>
              </a:spcBef>
              <a:spcAft>
                <a:spcPts val="0"/>
              </a:spcAft>
              <a:buNone/>
            </a:pPr>
            <a:endParaRPr sz="3900"/>
          </a:p>
        </p:txBody>
      </p:sp>
      <p:sp>
        <p:nvSpPr>
          <p:cNvPr id="565" name="Google Shape;565;p60"/>
          <p:cNvSpPr txBox="1"/>
          <p:nvPr/>
        </p:nvSpPr>
        <p:spPr>
          <a:xfrm>
            <a:off x="630675" y="939025"/>
            <a:ext cx="7512000" cy="3583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300" b="1">
                <a:solidFill>
                  <a:schemeClr val="lt2"/>
                </a:solidFill>
                <a:latin typeface="Fredoka One"/>
                <a:ea typeface="Fredoka One"/>
                <a:cs typeface="Fredoka One"/>
                <a:sym typeface="Fredoka One"/>
              </a:rPr>
              <a:t>How the Law Can Help With Disputes</a:t>
            </a:r>
            <a:endParaRPr sz="2300" b="1">
              <a:solidFill>
                <a:schemeClr val="lt2"/>
              </a:solidFill>
              <a:latin typeface="Fredoka One"/>
              <a:ea typeface="Fredoka One"/>
              <a:cs typeface="Fredoka One"/>
              <a:sym typeface="Fredoka One"/>
            </a:endParaRPr>
          </a:p>
          <a:p>
            <a:pPr marL="0" lvl="0" indent="0" algn="ctr" rtl="0">
              <a:lnSpc>
                <a:spcPct val="80000"/>
              </a:lnSpc>
              <a:spcBef>
                <a:spcPts val="0"/>
              </a:spcBef>
              <a:spcAft>
                <a:spcPts val="0"/>
              </a:spcAft>
              <a:buNone/>
            </a:pPr>
            <a:endParaRPr sz="2300" b="1">
              <a:solidFill>
                <a:schemeClr val="lt2"/>
              </a:solidFill>
              <a:latin typeface="Fredoka One"/>
              <a:ea typeface="Fredoka One"/>
              <a:cs typeface="Fredoka One"/>
              <a:sym typeface="Fredoka One"/>
            </a:endParaRPr>
          </a:p>
          <a:p>
            <a:pPr marL="0" lvl="0" indent="0" algn="l" rtl="0">
              <a:lnSpc>
                <a:spcPct val="80000"/>
              </a:lnSpc>
              <a:spcBef>
                <a:spcPts val="0"/>
              </a:spcBef>
              <a:spcAft>
                <a:spcPts val="0"/>
              </a:spcAft>
              <a:buNone/>
            </a:pPr>
            <a:r>
              <a:rPr lang="en" sz="2300">
                <a:solidFill>
                  <a:srgbClr val="666666"/>
                </a:solidFill>
                <a:latin typeface="Fredoka One"/>
                <a:ea typeface="Fredoka One"/>
                <a:cs typeface="Fredoka One"/>
                <a:sym typeface="Fredoka One"/>
              </a:rPr>
              <a:t>If you believe your rights or the rights of your child are not being appropriately provided you can:</a:t>
            </a:r>
            <a:endParaRPr sz="2300">
              <a:solidFill>
                <a:srgbClr val="666666"/>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2300">
              <a:solidFill>
                <a:srgbClr val="666666"/>
              </a:solidFill>
              <a:latin typeface="Fredoka One"/>
              <a:ea typeface="Fredoka One"/>
              <a:cs typeface="Fredoka One"/>
              <a:sym typeface="Fredoka One"/>
            </a:endParaRPr>
          </a:p>
          <a:p>
            <a:pPr marL="457200" lvl="0" indent="-374650" algn="l" rtl="0">
              <a:lnSpc>
                <a:spcPct val="80000"/>
              </a:lnSpc>
              <a:spcBef>
                <a:spcPts val="0"/>
              </a:spcBef>
              <a:spcAft>
                <a:spcPts val="0"/>
              </a:spcAft>
              <a:buClr>
                <a:srgbClr val="666666"/>
              </a:buClr>
              <a:buSzPts val="2300"/>
              <a:buFont typeface="Fredoka One"/>
              <a:buChar char="❏"/>
            </a:pPr>
            <a:r>
              <a:rPr lang="en" sz="2300">
                <a:solidFill>
                  <a:srgbClr val="666666"/>
                </a:solidFill>
                <a:latin typeface="Fredoka One"/>
                <a:ea typeface="Fredoka One"/>
                <a:cs typeface="Fredoka One"/>
                <a:sym typeface="Fredoka One"/>
              </a:rPr>
              <a:t>Discuss resolution with your school district</a:t>
            </a:r>
            <a:endParaRPr sz="2300">
              <a:solidFill>
                <a:srgbClr val="666666"/>
              </a:solidFill>
              <a:latin typeface="Fredoka One"/>
              <a:ea typeface="Fredoka One"/>
              <a:cs typeface="Fredoka One"/>
              <a:sym typeface="Fredoka One"/>
            </a:endParaRPr>
          </a:p>
          <a:p>
            <a:pPr marL="457200" lvl="0" indent="-374650" algn="l" rtl="0">
              <a:lnSpc>
                <a:spcPct val="80000"/>
              </a:lnSpc>
              <a:spcBef>
                <a:spcPts val="0"/>
              </a:spcBef>
              <a:spcAft>
                <a:spcPts val="0"/>
              </a:spcAft>
              <a:buClr>
                <a:srgbClr val="666666"/>
              </a:buClr>
              <a:buSzPts val="2300"/>
              <a:buFont typeface="Fredoka One"/>
              <a:buChar char="❏"/>
            </a:pPr>
            <a:r>
              <a:rPr lang="en" sz="2300">
                <a:solidFill>
                  <a:srgbClr val="666666"/>
                </a:solidFill>
                <a:latin typeface="Fredoka One"/>
                <a:ea typeface="Fredoka One"/>
                <a:cs typeface="Fredoka One"/>
                <a:sym typeface="Fredoka One"/>
              </a:rPr>
              <a:t>File a complaint with the Department of Education Problem Resolution System</a:t>
            </a:r>
            <a:endParaRPr sz="2300">
              <a:solidFill>
                <a:srgbClr val="666666"/>
              </a:solidFill>
              <a:latin typeface="Fredoka One"/>
              <a:ea typeface="Fredoka One"/>
              <a:cs typeface="Fredoka One"/>
              <a:sym typeface="Fredoka One"/>
            </a:endParaRPr>
          </a:p>
          <a:p>
            <a:pPr marL="457200" lvl="0" indent="-374650" algn="l" rtl="0">
              <a:lnSpc>
                <a:spcPct val="80000"/>
              </a:lnSpc>
              <a:spcBef>
                <a:spcPts val="0"/>
              </a:spcBef>
              <a:spcAft>
                <a:spcPts val="0"/>
              </a:spcAft>
              <a:buClr>
                <a:srgbClr val="666666"/>
              </a:buClr>
              <a:buSzPts val="2300"/>
              <a:buFont typeface="Fredoka One"/>
              <a:buChar char="❏"/>
            </a:pPr>
            <a:r>
              <a:rPr lang="en" sz="2300">
                <a:solidFill>
                  <a:srgbClr val="666666"/>
                </a:solidFill>
                <a:latin typeface="Fredoka One"/>
                <a:ea typeface="Fredoka One"/>
                <a:cs typeface="Fredoka One"/>
                <a:sym typeface="Fredoka One"/>
              </a:rPr>
              <a:t>Seek resolution through the Bureau of Special Education Appeals (BSEA)</a:t>
            </a:r>
            <a:endParaRPr sz="2300">
              <a:solidFill>
                <a:srgbClr val="666666"/>
              </a:solidFill>
              <a:latin typeface="Fredoka One"/>
              <a:ea typeface="Fredoka One"/>
              <a:cs typeface="Fredoka One"/>
              <a:sym typeface="Fredoka One"/>
            </a:endParaRPr>
          </a:p>
          <a:p>
            <a:pPr marL="457200" lvl="0" indent="-374650" algn="l" rtl="0">
              <a:lnSpc>
                <a:spcPct val="80000"/>
              </a:lnSpc>
              <a:spcBef>
                <a:spcPts val="0"/>
              </a:spcBef>
              <a:spcAft>
                <a:spcPts val="0"/>
              </a:spcAft>
              <a:buClr>
                <a:srgbClr val="666666"/>
              </a:buClr>
              <a:buSzPts val="2300"/>
              <a:buFont typeface="Fredoka One"/>
              <a:buChar char="❏"/>
            </a:pPr>
            <a:r>
              <a:rPr lang="en" sz="2300">
                <a:solidFill>
                  <a:srgbClr val="666666"/>
                </a:solidFill>
                <a:latin typeface="Fredoka One"/>
                <a:ea typeface="Fredoka One"/>
                <a:cs typeface="Fredoka One"/>
                <a:sym typeface="Fredoka One"/>
              </a:rPr>
              <a:t>Seek knowledgeable assistance elsewhere</a:t>
            </a:r>
            <a:endParaRPr sz="2300">
              <a:solidFill>
                <a:srgbClr val="666666"/>
              </a:solidFill>
              <a:latin typeface="Fredoka One"/>
              <a:ea typeface="Fredoka One"/>
              <a:cs typeface="Fredoka One"/>
              <a:sym typeface="Fredoka One"/>
            </a:endParaRPr>
          </a:p>
          <a:p>
            <a:pPr marL="0" lvl="0" indent="0" algn="l" rtl="0">
              <a:lnSpc>
                <a:spcPct val="80000"/>
              </a:lnSpc>
              <a:spcBef>
                <a:spcPts val="0"/>
              </a:spcBef>
              <a:spcAft>
                <a:spcPts val="0"/>
              </a:spcAft>
              <a:buNone/>
            </a:pPr>
            <a:endParaRPr sz="2300">
              <a:solidFill>
                <a:srgbClr val="666666"/>
              </a:solidFill>
              <a:latin typeface="Fredoka One"/>
              <a:ea typeface="Fredoka One"/>
              <a:cs typeface="Fredoka One"/>
              <a:sym typeface="Fredoka One"/>
            </a:endParaRPr>
          </a:p>
        </p:txBody>
      </p:sp>
      <p:pic>
        <p:nvPicPr>
          <p:cNvPr id="566" name="Google Shape;566;p60"/>
          <p:cNvPicPr preferRelativeResize="0"/>
          <p:nvPr/>
        </p:nvPicPr>
        <p:blipFill>
          <a:blip r:embed="rId3">
            <a:alphaModFix/>
          </a:blip>
          <a:stretch>
            <a:fillRect/>
          </a:stretch>
        </p:blipFill>
        <p:spPr>
          <a:xfrm>
            <a:off x="7630150" y="3700400"/>
            <a:ext cx="1383925" cy="1383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1"/>
          <p:cNvSpPr txBox="1">
            <a:spLocks noGrp="1"/>
          </p:cNvSpPr>
          <p:nvPr>
            <p:ph type="title"/>
          </p:nvPr>
        </p:nvSpPr>
        <p:spPr>
          <a:xfrm>
            <a:off x="713225" y="539500"/>
            <a:ext cx="7717500" cy="81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Resources</a:t>
            </a:r>
            <a:endParaRPr/>
          </a:p>
        </p:txBody>
      </p:sp>
      <p:sp>
        <p:nvSpPr>
          <p:cNvPr id="572" name="Google Shape;572;p61"/>
          <p:cNvSpPr/>
          <p:nvPr/>
        </p:nvSpPr>
        <p:spPr>
          <a:xfrm rot="10800000" flipH="1">
            <a:off x="1578191" y="1584253"/>
            <a:ext cx="1252575" cy="1226452"/>
          </a:xfrm>
          <a:custGeom>
            <a:avLst/>
            <a:gdLst/>
            <a:ahLst/>
            <a:cxnLst/>
            <a:rect l="l" t="t" r="r" b="b"/>
            <a:pathLst>
              <a:path w="50108" h="49063" extrusionOk="0">
                <a:moveTo>
                  <a:pt x="40959" y="0"/>
                </a:moveTo>
                <a:cubicBezTo>
                  <a:pt x="35681" y="0"/>
                  <a:pt x="30419" y="5948"/>
                  <a:pt x="26915" y="9398"/>
                </a:cubicBezTo>
                <a:cubicBezTo>
                  <a:pt x="19176" y="17014"/>
                  <a:pt x="11979" y="25173"/>
                  <a:pt x="5385" y="33811"/>
                </a:cubicBezTo>
                <a:cubicBezTo>
                  <a:pt x="2674" y="37348"/>
                  <a:pt x="0" y="42179"/>
                  <a:pt x="2342" y="45975"/>
                </a:cubicBezTo>
                <a:cubicBezTo>
                  <a:pt x="3628" y="48060"/>
                  <a:pt x="6164" y="49063"/>
                  <a:pt x="8662" y="49063"/>
                </a:cubicBezTo>
                <a:cubicBezTo>
                  <a:pt x="9131" y="49063"/>
                  <a:pt x="9598" y="49027"/>
                  <a:pt x="10056" y="48957"/>
                </a:cubicBezTo>
                <a:cubicBezTo>
                  <a:pt x="12940" y="48501"/>
                  <a:pt x="15515" y="46936"/>
                  <a:pt x="17955" y="45321"/>
                </a:cubicBezTo>
                <a:cubicBezTo>
                  <a:pt x="26039" y="39986"/>
                  <a:pt x="33594" y="33824"/>
                  <a:pt x="40458" y="26984"/>
                </a:cubicBezTo>
                <a:cubicBezTo>
                  <a:pt x="43700" y="23755"/>
                  <a:pt x="46866" y="20255"/>
                  <a:pt x="48493" y="15979"/>
                </a:cubicBezTo>
                <a:cubicBezTo>
                  <a:pt x="50108" y="11691"/>
                  <a:pt x="49898" y="6441"/>
                  <a:pt x="46866" y="3015"/>
                </a:cubicBezTo>
                <a:cubicBezTo>
                  <a:pt x="44958" y="852"/>
                  <a:pt x="42957" y="0"/>
                  <a:pt x="40959" y="0"/>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1"/>
          <p:cNvSpPr/>
          <p:nvPr/>
        </p:nvSpPr>
        <p:spPr>
          <a:xfrm rot="3626453">
            <a:off x="4018927" y="1488396"/>
            <a:ext cx="1106182" cy="115116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99999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1"/>
          <p:cNvSpPr/>
          <p:nvPr/>
        </p:nvSpPr>
        <p:spPr>
          <a:xfrm rot="10800000">
            <a:off x="6067318" y="1902304"/>
            <a:ext cx="1309874" cy="590334"/>
          </a:xfrm>
          <a:custGeom>
            <a:avLst/>
            <a:gdLst/>
            <a:ahLst/>
            <a:cxnLst/>
            <a:rect l="l" t="t" r="r" b="b"/>
            <a:pathLst>
              <a:path w="41839" h="18856" extrusionOk="0">
                <a:moveTo>
                  <a:pt x="41691" y="1"/>
                </a:moveTo>
                <a:cubicBezTo>
                  <a:pt x="41654" y="63"/>
                  <a:pt x="38450" y="5189"/>
                  <a:pt x="33447" y="10020"/>
                </a:cubicBezTo>
                <a:cubicBezTo>
                  <a:pt x="29243" y="14089"/>
                  <a:pt x="22957" y="18681"/>
                  <a:pt x="16012" y="18681"/>
                </a:cubicBezTo>
                <a:cubicBezTo>
                  <a:pt x="15343" y="18681"/>
                  <a:pt x="14668" y="18638"/>
                  <a:pt x="13987" y="18548"/>
                </a:cubicBezTo>
                <a:cubicBezTo>
                  <a:pt x="7924" y="17747"/>
                  <a:pt x="4498" y="13890"/>
                  <a:pt x="2687" y="10796"/>
                </a:cubicBezTo>
                <a:cubicBezTo>
                  <a:pt x="715" y="7444"/>
                  <a:pt x="185" y="4240"/>
                  <a:pt x="173" y="4204"/>
                </a:cubicBezTo>
                <a:lnTo>
                  <a:pt x="1" y="4228"/>
                </a:lnTo>
                <a:cubicBezTo>
                  <a:pt x="12" y="4265"/>
                  <a:pt x="555" y="7506"/>
                  <a:pt x="2526" y="10883"/>
                </a:cubicBezTo>
                <a:cubicBezTo>
                  <a:pt x="4363" y="14013"/>
                  <a:pt x="7838" y="17907"/>
                  <a:pt x="13963" y="18721"/>
                </a:cubicBezTo>
                <a:cubicBezTo>
                  <a:pt x="14653" y="18807"/>
                  <a:pt x="15343" y="18856"/>
                  <a:pt x="16021" y="18856"/>
                </a:cubicBezTo>
                <a:cubicBezTo>
                  <a:pt x="23008" y="18856"/>
                  <a:pt x="29343" y="14235"/>
                  <a:pt x="33570" y="10155"/>
                </a:cubicBezTo>
                <a:cubicBezTo>
                  <a:pt x="38585" y="5300"/>
                  <a:pt x="41802" y="149"/>
                  <a:pt x="41839" y="99"/>
                </a:cubicBezTo>
                <a:lnTo>
                  <a:pt x="41691"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1"/>
          <p:cNvSpPr/>
          <p:nvPr/>
        </p:nvSpPr>
        <p:spPr>
          <a:xfrm rot="-5400000">
            <a:off x="1730432" y="2849458"/>
            <a:ext cx="948074" cy="1644890"/>
          </a:xfrm>
          <a:custGeom>
            <a:avLst/>
            <a:gdLst/>
            <a:ahLst/>
            <a:cxnLst/>
            <a:rect l="l" t="t" r="r" b="b"/>
            <a:pathLst>
              <a:path w="34171" h="59286" extrusionOk="0">
                <a:moveTo>
                  <a:pt x="1330" y="1"/>
                </a:moveTo>
                <a:cubicBezTo>
                  <a:pt x="877" y="1"/>
                  <a:pt x="433" y="20"/>
                  <a:pt x="1" y="61"/>
                </a:cubicBezTo>
                <a:lnTo>
                  <a:pt x="1" y="59252"/>
                </a:lnTo>
                <a:cubicBezTo>
                  <a:pt x="348" y="59274"/>
                  <a:pt x="695" y="59286"/>
                  <a:pt x="1041" y="59286"/>
                </a:cubicBezTo>
                <a:cubicBezTo>
                  <a:pt x="3879" y="59286"/>
                  <a:pt x="6629" y="58512"/>
                  <a:pt x="8332" y="56799"/>
                </a:cubicBezTo>
                <a:cubicBezTo>
                  <a:pt x="12755" y="52387"/>
                  <a:pt x="9737" y="39127"/>
                  <a:pt x="18572" y="39127"/>
                </a:cubicBezTo>
                <a:cubicBezTo>
                  <a:pt x="27409" y="39127"/>
                  <a:pt x="32437" y="31228"/>
                  <a:pt x="33040" y="25743"/>
                </a:cubicBezTo>
                <a:cubicBezTo>
                  <a:pt x="34171" y="15439"/>
                  <a:pt x="14002" y="1"/>
                  <a:pt x="133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1"/>
          <p:cNvSpPr/>
          <p:nvPr/>
        </p:nvSpPr>
        <p:spPr>
          <a:xfrm>
            <a:off x="3624063" y="3664925"/>
            <a:ext cx="1895875" cy="392582"/>
          </a:xfrm>
          <a:custGeom>
            <a:avLst/>
            <a:gdLst/>
            <a:ahLst/>
            <a:cxnLst/>
            <a:rect l="l" t="t" r="r" b="b"/>
            <a:pathLst>
              <a:path w="38832" h="8041" extrusionOk="0">
                <a:moveTo>
                  <a:pt x="9520" y="1"/>
                </a:moveTo>
                <a:cubicBezTo>
                  <a:pt x="5970" y="1"/>
                  <a:pt x="3719" y="1714"/>
                  <a:pt x="2378" y="3333"/>
                </a:cubicBezTo>
                <a:cubicBezTo>
                  <a:pt x="579" y="5502"/>
                  <a:pt x="12" y="7978"/>
                  <a:pt x="0" y="8003"/>
                </a:cubicBezTo>
                <a:lnTo>
                  <a:pt x="160" y="8040"/>
                </a:lnTo>
                <a:cubicBezTo>
                  <a:pt x="160" y="8016"/>
                  <a:pt x="727" y="5563"/>
                  <a:pt x="2502" y="3431"/>
                </a:cubicBezTo>
                <a:cubicBezTo>
                  <a:pt x="3821" y="1845"/>
                  <a:pt x="6033" y="163"/>
                  <a:pt x="9518" y="163"/>
                </a:cubicBezTo>
                <a:cubicBezTo>
                  <a:pt x="10364" y="163"/>
                  <a:pt x="11285" y="262"/>
                  <a:pt x="12286" y="486"/>
                </a:cubicBezTo>
                <a:cubicBezTo>
                  <a:pt x="15158" y="1115"/>
                  <a:pt x="17586" y="1928"/>
                  <a:pt x="19952" y="2717"/>
                </a:cubicBezTo>
                <a:cubicBezTo>
                  <a:pt x="23773" y="3987"/>
                  <a:pt x="27250" y="5149"/>
                  <a:pt x="31556" y="5149"/>
                </a:cubicBezTo>
                <a:cubicBezTo>
                  <a:pt x="33722" y="5149"/>
                  <a:pt x="36097" y="4855"/>
                  <a:pt x="38831" y="4133"/>
                </a:cubicBezTo>
                <a:lnTo>
                  <a:pt x="38795" y="3974"/>
                </a:lnTo>
                <a:cubicBezTo>
                  <a:pt x="36069" y="4693"/>
                  <a:pt x="33700" y="4987"/>
                  <a:pt x="31538" y="4987"/>
                </a:cubicBezTo>
                <a:cubicBezTo>
                  <a:pt x="27261" y="4987"/>
                  <a:pt x="23800" y="3837"/>
                  <a:pt x="20001" y="2569"/>
                </a:cubicBezTo>
                <a:cubicBezTo>
                  <a:pt x="17635" y="1780"/>
                  <a:pt x="15195" y="967"/>
                  <a:pt x="12324" y="326"/>
                </a:cubicBezTo>
                <a:cubicBezTo>
                  <a:pt x="11310" y="100"/>
                  <a:pt x="10377" y="1"/>
                  <a:pt x="9520"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1"/>
          <p:cNvSpPr/>
          <p:nvPr/>
        </p:nvSpPr>
        <p:spPr>
          <a:xfrm>
            <a:off x="6117087" y="3042150"/>
            <a:ext cx="1210307" cy="125951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1"/>
          <p:cNvSpPr txBox="1"/>
          <p:nvPr/>
        </p:nvSpPr>
        <p:spPr>
          <a:xfrm>
            <a:off x="504550" y="1756325"/>
            <a:ext cx="3000000" cy="1908600"/>
          </a:xfrm>
          <a:prstGeom prst="rect">
            <a:avLst/>
          </a:prstGeom>
          <a:noFill/>
          <a:ln>
            <a:noFill/>
          </a:ln>
        </p:spPr>
        <p:txBody>
          <a:bodyPr spcFirstLastPara="1" wrap="square" lIns="91425" tIns="91425" rIns="91425" bIns="91425" anchor="t" anchorCtr="0">
            <a:spAutoFit/>
          </a:bodyPr>
          <a:lstStyle/>
          <a:p>
            <a:pPr marL="457200" lvl="0" indent="-317500" algn="l" rtl="0">
              <a:lnSpc>
                <a:spcPct val="80000"/>
              </a:lnSpc>
              <a:spcBef>
                <a:spcPts val="0"/>
              </a:spcBef>
              <a:spcAft>
                <a:spcPts val="0"/>
              </a:spcAft>
              <a:buClr>
                <a:schemeClr val="dk1"/>
              </a:buClr>
              <a:buSzPts val="1400"/>
              <a:buFont typeface="Fira Sans"/>
              <a:buChar char="●"/>
            </a:pPr>
            <a:r>
              <a:rPr lang="en">
                <a:solidFill>
                  <a:schemeClr val="lt2"/>
                </a:solidFill>
                <a:latin typeface="Fredoka One"/>
                <a:ea typeface="Fredoka One"/>
                <a:cs typeface="Fredoka One"/>
                <a:sym typeface="Fredoka One"/>
              </a:rPr>
              <a:t>Teachers and other staff at the local school district</a:t>
            </a:r>
            <a:endParaRPr>
              <a:solidFill>
                <a:schemeClr val="lt2"/>
              </a:solidFill>
              <a:latin typeface="Fredoka One"/>
              <a:ea typeface="Fredoka One"/>
              <a:cs typeface="Fredoka One"/>
              <a:sym typeface="Fredoka One"/>
            </a:endParaRPr>
          </a:p>
          <a:p>
            <a:pPr marL="457200" lvl="0" indent="0" algn="l" rtl="0">
              <a:lnSpc>
                <a:spcPct val="80000"/>
              </a:lnSpc>
              <a:spcBef>
                <a:spcPts val="0"/>
              </a:spcBef>
              <a:spcAft>
                <a:spcPts val="0"/>
              </a:spcAft>
              <a:buNone/>
            </a:pPr>
            <a:endParaRPr>
              <a:solidFill>
                <a:schemeClr val="lt2"/>
              </a:solidFill>
              <a:latin typeface="Fredoka One"/>
              <a:ea typeface="Fredoka One"/>
              <a:cs typeface="Fredoka One"/>
              <a:sym typeface="Fredoka One"/>
            </a:endParaRPr>
          </a:p>
          <a:p>
            <a:pPr marL="457200" lvl="0" indent="-317500" algn="l" rtl="0">
              <a:lnSpc>
                <a:spcPct val="80000"/>
              </a:lnSpc>
              <a:spcBef>
                <a:spcPts val="0"/>
              </a:spcBef>
              <a:spcAft>
                <a:spcPts val="0"/>
              </a:spcAft>
              <a:buClr>
                <a:schemeClr val="dk1"/>
              </a:buClr>
              <a:buSzPts val="1400"/>
              <a:buFont typeface="Fira Sans"/>
              <a:buChar char="●"/>
            </a:pPr>
            <a:r>
              <a:rPr lang="en">
                <a:solidFill>
                  <a:schemeClr val="lt2"/>
                </a:solidFill>
                <a:latin typeface="Fredoka One"/>
                <a:ea typeface="Fredoka One"/>
                <a:cs typeface="Fredoka One"/>
                <a:sym typeface="Fredoka One"/>
              </a:rPr>
              <a:t>Members of your Parent Advisory Council</a:t>
            </a:r>
            <a:endParaRPr>
              <a:solidFill>
                <a:schemeClr val="lt2"/>
              </a:solidFill>
              <a:latin typeface="Fredoka One"/>
              <a:ea typeface="Fredoka One"/>
              <a:cs typeface="Fredoka One"/>
              <a:sym typeface="Fredoka One"/>
            </a:endParaRPr>
          </a:p>
          <a:p>
            <a:pPr marL="457200" lvl="0" indent="0" algn="l" rtl="0">
              <a:lnSpc>
                <a:spcPct val="80000"/>
              </a:lnSpc>
              <a:spcBef>
                <a:spcPts val="0"/>
              </a:spcBef>
              <a:spcAft>
                <a:spcPts val="0"/>
              </a:spcAft>
              <a:buNone/>
            </a:pPr>
            <a:endParaRPr>
              <a:solidFill>
                <a:schemeClr val="lt2"/>
              </a:solidFill>
              <a:latin typeface="Fredoka One"/>
              <a:ea typeface="Fredoka One"/>
              <a:cs typeface="Fredoka One"/>
              <a:sym typeface="Fredoka One"/>
            </a:endParaRPr>
          </a:p>
          <a:p>
            <a:pPr marL="457200" lvl="0" indent="-317500" algn="l" rtl="0">
              <a:lnSpc>
                <a:spcPct val="80000"/>
              </a:lnSpc>
              <a:spcBef>
                <a:spcPts val="0"/>
              </a:spcBef>
              <a:spcAft>
                <a:spcPts val="0"/>
              </a:spcAft>
              <a:buClr>
                <a:schemeClr val="dk1"/>
              </a:buClr>
              <a:buSzPts val="1400"/>
              <a:buFont typeface="Fira Sans"/>
              <a:buChar char="●"/>
            </a:pPr>
            <a:r>
              <a:rPr lang="en">
                <a:solidFill>
                  <a:schemeClr val="lt2"/>
                </a:solidFill>
                <a:latin typeface="Fredoka One"/>
                <a:ea typeface="Fredoka One"/>
                <a:cs typeface="Fredoka One"/>
                <a:sym typeface="Fredoka One"/>
              </a:rPr>
              <a:t>Disability rights organizations and other disability-related agencies and organizations</a:t>
            </a:r>
            <a:endParaRPr>
              <a:solidFill>
                <a:schemeClr val="dk1"/>
              </a:solidFill>
              <a:latin typeface="Fira Sans"/>
              <a:ea typeface="Fira Sans"/>
              <a:cs typeface="Fira Sans"/>
              <a:sym typeface="Fira Sans"/>
            </a:endParaRPr>
          </a:p>
        </p:txBody>
      </p:sp>
      <p:sp>
        <p:nvSpPr>
          <p:cNvPr id="579" name="Google Shape;579;p61"/>
          <p:cNvSpPr txBox="1"/>
          <p:nvPr/>
        </p:nvSpPr>
        <p:spPr>
          <a:xfrm>
            <a:off x="3952250" y="1737450"/>
            <a:ext cx="3000000" cy="1668600"/>
          </a:xfrm>
          <a:prstGeom prst="rect">
            <a:avLst/>
          </a:prstGeom>
          <a:noFill/>
          <a:ln>
            <a:noFill/>
          </a:ln>
        </p:spPr>
        <p:txBody>
          <a:bodyPr spcFirstLastPara="1" wrap="square" lIns="91425" tIns="91425" rIns="91425" bIns="91425" anchor="t" anchorCtr="0">
            <a:spAutoFit/>
          </a:bodyPr>
          <a:lstStyle/>
          <a:p>
            <a:pPr marL="457200" lvl="0" indent="-317500" algn="l" rtl="0">
              <a:lnSpc>
                <a:spcPct val="80000"/>
              </a:lnSpc>
              <a:spcBef>
                <a:spcPts val="0"/>
              </a:spcBef>
              <a:spcAft>
                <a:spcPts val="0"/>
              </a:spcAft>
              <a:buClr>
                <a:schemeClr val="dk1"/>
              </a:buClr>
              <a:buSzPts val="1400"/>
              <a:buFont typeface="Fira Sans"/>
              <a:buChar char="●"/>
            </a:pPr>
            <a:r>
              <a:rPr lang="en">
                <a:solidFill>
                  <a:schemeClr val="lt2"/>
                </a:solidFill>
                <a:latin typeface="Fredoka One"/>
                <a:ea typeface="Fredoka One"/>
                <a:cs typeface="Fredoka One"/>
                <a:sym typeface="Fredoka One"/>
              </a:rPr>
              <a:t>The state Department of Education</a:t>
            </a:r>
            <a:endParaRPr>
              <a:solidFill>
                <a:schemeClr val="lt2"/>
              </a:solidFill>
              <a:latin typeface="Fredoka One"/>
              <a:ea typeface="Fredoka One"/>
              <a:cs typeface="Fredoka One"/>
              <a:sym typeface="Fredoka One"/>
            </a:endParaRPr>
          </a:p>
          <a:p>
            <a:pPr marL="457200" lvl="0" indent="0" algn="l" rtl="0">
              <a:lnSpc>
                <a:spcPct val="80000"/>
              </a:lnSpc>
              <a:spcBef>
                <a:spcPts val="0"/>
              </a:spcBef>
              <a:spcAft>
                <a:spcPts val="0"/>
              </a:spcAft>
              <a:buNone/>
            </a:pPr>
            <a:endParaRPr>
              <a:solidFill>
                <a:schemeClr val="lt2"/>
              </a:solidFill>
              <a:latin typeface="Fredoka One"/>
              <a:ea typeface="Fredoka One"/>
              <a:cs typeface="Fredoka One"/>
              <a:sym typeface="Fredoka One"/>
            </a:endParaRPr>
          </a:p>
          <a:p>
            <a:pPr marL="457200" lvl="0" indent="-317500" algn="l" rtl="0">
              <a:lnSpc>
                <a:spcPct val="80000"/>
              </a:lnSpc>
              <a:spcBef>
                <a:spcPts val="0"/>
              </a:spcBef>
              <a:spcAft>
                <a:spcPts val="0"/>
              </a:spcAft>
              <a:buClr>
                <a:schemeClr val="dk1"/>
              </a:buClr>
              <a:buSzPts val="1400"/>
              <a:buFont typeface="Fira Sans"/>
              <a:buChar char="●"/>
            </a:pPr>
            <a:r>
              <a:rPr lang="en">
                <a:solidFill>
                  <a:schemeClr val="lt2"/>
                </a:solidFill>
                <a:latin typeface="Fredoka One"/>
                <a:ea typeface="Fredoka One"/>
                <a:cs typeface="Fredoka One"/>
                <a:sym typeface="Fredoka One"/>
              </a:rPr>
              <a:t>The Federation for Children with Special Needs (1-800-331-0688) www.fcsn.org</a:t>
            </a:r>
            <a:endParaRPr>
              <a:solidFill>
                <a:schemeClr val="dk1"/>
              </a:solidFill>
              <a:latin typeface="Fira Sans"/>
              <a:ea typeface="Fira Sans"/>
              <a:cs typeface="Fira Sans"/>
              <a:sym typeface="Fira Sans"/>
            </a:endParaRPr>
          </a:p>
          <a:p>
            <a:pPr marL="0" marR="50800" lvl="0" indent="0" algn="l" rtl="0">
              <a:lnSpc>
                <a:spcPct val="115000"/>
              </a:lnSpc>
              <a:spcBef>
                <a:spcPts val="0"/>
              </a:spcBef>
              <a:spcAft>
                <a:spcPts val="0"/>
              </a:spcAft>
              <a:buNone/>
            </a:pPr>
            <a:endParaRPr sz="1800">
              <a:solidFill>
                <a:schemeClr val="dk1"/>
              </a:solidFill>
              <a:latin typeface="Fira Sans"/>
              <a:ea typeface="Fira Sans"/>
              <a:cs typeface="Fira Sans"/>
              <a:sym typeface="Fira Sans"/>
            </a:endParaRPr>
          </a:p>
        </p:txBody>
      </p:sp>
      <p:pic>
        <p:nvPicPr>
          <p:cNvPr id="580" name="Google Shape;580;p61"/>
          <p:cNvPicPr preferRelativeResize="0"/>
          <p:nvPr/>
        </p:nvPicPr>
        <p:blipFill>
          <a:blip r:embed="rId3">
            <a:alphaModFix/>
          </a:blip>
          <a:stretch>
            <a:fillRect/>
          </a:stretch>
        </p:blipFill>
        <p:spPr>
          <a:xfrm>
            <a:off x="7452500" y="3406050"/>
            <a:ext cx="1502350" cy="150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713225" y="539500"/>
            <a:ext cx="7717500" cy="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of Presentation</a:t>
            </a:r>
            <a:endParaRPr/>
          </a:p>
        </p:txBody>
      </p:sp>
      <p:sp>
        <p:nvSpPr>
          <p:cNvPr id="229" name="Google Shape;229;p35"/>
          <p:cNvSpPr txBox="1">
            <a:spLocks noGrp="1"/>
          </p:cNvSpPr>
          <p:nvPr>
            <p:ph type="body" idx="1"/>
          </p:nvPr>
        </p:nvSpPr>
        <p:spPr>
          <a:xfrm>
            <a:off x="713225" y="1330825"/>
            <a:ext cx="7717500" cy="32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852"/>
              <a:buFont typeface="Arial"/>
              <a:buNone/>
            </a:pPr>
            <a:endParaRPr>
              <a:solidFill>
                <a:srgbClr val="666666"/>
              </a:solidFill>
            </a:endParaRPr>
          </a:p>
          <a:p>
            <a:pPr marL="0" lvl="0" indent="0" algn="l" rtl="0">
              <a:spcBef>
                <a:spcPts val="0"/>
              </a:spcBef>
              <a:spcAft>
                <a:spcPts val="0"/>
              </a:spcAft>
              <a:buNone/>
            </a:pPr>
            <a:r>
              <a:rPr lang="en" sz="2200"/>
              <a:t>The goal of this presentation is to provide information so that:</a:t>
            </a:r>
            <a:endParaRPr sz="2200"/>
          </a:p>
          <a:p>
            <a:pPr marL="457200" lvl="0" indent="-368300" algn="l" rtl="0">
              <a:spcBef>
                <a:spcPts val="0"/>
              </a:spcBef>
              <a:spcAft>
                <a:spcPts val="0"/>
              </a:spcAft>
              <a:buClr>
                <a:srgbClr val="666666"/>
              </a:buClr>
              <a:buSzPts val="2200"/>
              <a:buChar char="●"/>
            </a:pPr>
            <a:r>
              <a:rPr lang="en" sz="2200"/>
              <a:t>Parents will understand their rights regarding special education</a:t>
            </a:r>
            <a:endParaRPr sz="2200"/>
          </a:p>
          <a:p>
            <a:pPr marL="457200" lvl="0" indent="-368300" algn="l" rtl="0">
              <a:spcBef>
                <a:spcPts val="0"/>
              </a:spcBef>
              <a:spcAft>
                <a:spcPts val="0"/>
              </a:spcAft>
              <a:buClr>
                <a:srgbClr val="666666"/>
              </a:buClr>
              <a:buSzPts val="2200"/>
              <a:buChar char="●"/>
            </a:pPr>
            <a:r>
              <a:rPr lang="en" sz="2200"/>
              <a:t>Collaboration between family and school personnel will be increased and all can partner in special education matters as knowledgeable partners </a:t>
            </a:r>
            <a:endParaRPr sz="2200">
              <a:solidFill>
                <a:srgbClr val="666666"/>
              </a:solidFill>
            </a:endParaRPr>
          </a:p>
        </p:txBody>
      </p:sp>
      <p:pic>
        <p:nvPicPr>
          <p:cNvPr id="230" name="Google Shape;230;p35"/>
          <p:cNvPicPr preferRelativeResize="0"/>
          <p:nvPr/>
        </p:nvPicPr>
        <p:blipFill>
          <a:blip r:embed="rId3">
            <a:alphaModFix/>
          </a:blip>
          <a:stretch>
            <a:fillRect/>
          </a:stretch>
        </p:blipFill>
        <p:spPr>
          <a:xfrm>
            <a:off x="7578325" y="37175"/>
            <a:ext cx="1502350" cy="1502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2"/>
          <p:cNvSpPr txBox="1">
            <a:spLocks noGrp="1"/>
          </p:cNvSpPr>
          <p:nvPr>
            <p:ph type="title"/>
          </p:nvPr>
        </p:nvSpPr>
        <p:spPr>
          <a:xfrm>
            <a:off x="557225" y="539500"/>
            <a:ext cx="7361700" cy="406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District Parent Advisory Council</a:t>
            </a: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n" sz="1800">
                <a:solidFill>
                  <a:srgbClr val="666666"/>
                </a:solidFill>
              </a:rPr>
              <a:t>PAC duties include but are not limited to:</a:t>
            </a:r>
            <a:endParaRPr sz="1800">
              <a:solidFill>
                <a:srgbClr val="666666"/>
              </a:solidFill>
            </a:endParaRPr>
          </a:p>
          <a:p>
            <a:pPr marL="0" lvl="0" indent="0" algn="l" rtl="0">
              <a:spcBef>
                <a:spcPts val="0"/>
              </a:spcBef>
              <a:spcAft>
                <a:spcPts val="0"/>
              </a:spcAft>
              <a:buNone/>
            </a:pPr>
            <a:endParaRPr sz="1800">
              <a:solidFill>
                <a:srgbClr val="666666"/>
              </a:solidFill>
            </a:endParaRPr>
          </a:p>
          <a:p>
            <a:pPr marL="457200" lvl="0" indent="-342900" algn="l" rtl="0">
              <a:spcBef>
                <a:spcPts val="0"/>
              </a:spcBef>
              <a:spcAft>
                <a:spcPts val="0"/>
              </a:spcAft>
              <a:buClr>
                <a:srgbClr val="666666"/>
              </a:buClr>
              <a:buSzPts val="1800"/>
              <a:buChar char="★"/>
            </a:pPr>
            <a:r>
              <a:rPr lang="en" sz="1800">
                <a:solidFill>
                  <a:srgbClr val="666666"/>
                </a:solidFill>
              </a:rPr>
              <a:t>Advising the district on matters pertaining to the education and safety of students with disabilities</a:t>
            </a:r>
            <a:endParaRPr sz="1800">
              <a:solidFill>
                <a:srgbClr val="666666"/>
              </a:solidFill>
            </a:endParaRPr>
          </a:p>
          <a:p>
            <a:pPr marL="457200" lvl="0" indent="-342900" algn="l" rtl="0">
              <a:spcBef>
                <a:spcPts val="0"/>
              </a:spcBef>
              <a:spcAft>
                <a:spcPts val="0"/>
              </a:spcAft>
              <a:buClr>
                <a:srgbClr val="666666"/>
              </a:buClr>
              <a:buSzPts val="1800"/>
              <a:buChar char="★"/>
            </a:pPr>
            <a:r>
              <a:rPr lang="en" sz="1800">
                <a:solidFill>
                  <a:srgbClr val="666666"/>
                </a:solidFill>
              </a:rPr>
              <a:t>Meeting regularly with school officials to participate in the planning, development, and evaluation of the school district's special education programs</a:t>
            </a:r>
            <a:endParaRPr sz="1800">
              <a:solidFill>
                <a:srgbClr val="666666"/>
              </a:solidFill>
            </a:endParaRPr>
          </a:p>
          <a:p>
            <a:pPr marL="457200" lvl="0" indent="-342900" algn="l" rtl="0">
              <a:spcBef>
                <a:spcPts val="0"/>
              </a:spcBef>
              <a:spcAft>
                <a:spcPts val="0"/>
              </a:spcAft>
              <a:buClr>
                <a:srgbClr val="666666"/>
              </a:buClr>
              <a:buSzPts val="1800"/>
              <a:buChar char="★"/>
            </a:pPr>
            <a:r>
              <a:rPr lang="en" sz="1800">
                <a:solidFill>
                  <a:srgbClr val="666666"/>
                </a:solidFill>
              </a:rPr>
              <a:t>Conducting, with the district, the annual workshop on the rights of students and parents under special education law</a:t>
            </a:r>
            <a:endParaRPr sz="1800">
              <a:solidFill>
                <a:srgbClr val="666666"/>
              </a:solidFill>
            </a:endParaRPr>
          </a:p>
        </p:txBody>
      </p:sp>
      <p:pic>
        <p:nvPicPr>
          <p:cNvPr id="586" name="Google Shape;586;p62"/>
          <p:cNvPicPr preferRelativeResize="0"/>
          <p:nvPr/>
        </p:nvPicPr>
        <p:blipFill>
          <a:blip r:embed="rId3">
            <a:alphaModFix/>
          </a:blip>
          <a:stretch>
            <a:fillRect/>
          </a:stretch>
        </p:blipFill>
        <p:spPr>
          <a:xfrm>
            <a:off x="7918925" y="4153525"/>
            <a:ext cx="989975" cy="989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590"/>
        <p:cNvGrpSpPr/>
        <p:nvPr/>
      </p:nvGrpSpPr>
      <p:grpSpPr>
        <a:xfrm>
          <a:off x="0" y="0"/>
          <a:ext cx="0" cy="0"/>
          <a:chOff x="0" y="0"/>
          <a:chExt cx="0" cy="0"/>
        </a:xfrm>
      </p:grpSpPr>
      <p:pic>
        <p:nvPicPr>
          <p:cNvPr id="591" name="Google Shape;591;p63"/>
          <p:cNvPicPr preferRelativeResize="0"/>
          <p:nvPr/>
        </p:nvPicPr>
        <p:blipFill>
          <a:blip r:embed="rId3">
            <a:alphaModFix/>
          </a:blip>
          <a:stretch>
            <a:fillRect/>
          </a:stretch>
        </p:blipFill>
        <p:spPr>
          <a:xfrm>
            <a:off x="0" y="-4580"/>
            <a:ext cx="9144000" cy="5143506"/>
          </a:xfrm>
          <a:prstGeom prst="rect">
            <a:avLst/>
          </a:prstGeom>
          <a:noFill/>
          <a:ln>
            <a:noFill/>
          </a:ln>
        </p:spPr>
      </p:pic>
      <p:sp>
        <p:nvSpPr>
          <p:cNvPr id="592" name="Google Shape;592;p63"/>
          <p:cNvSpPr txBox="1">
            <a:spLocks noGrp="1"/>
          </p:cNvSpPr>
          <p:nvPr>
            <p:ph type="body" idx="1"/>
          </p:nvPr>
        </p:nvSpPr>
        <p:spPr>
          <a:xfrm>
            <a:off x="5895300" y="3379125"/>
            <a:ext cx="3248700" cy="98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Partnering with Families for Education </a:t>
            </a:r>
            <a:endParaRPr/>
          </a:p>
        </p:txBody>
      </p:sp>
      <p:pic>
        <p:nvPicPr>
          <p:cNvPr id="593" name="Google Shape;593;p63"/>
          <p:cNvPicPr preferRelativeResize="0"/>
          <p:nvPr/>
        </p:nvPicPr>
        <p:blipFill>
          <a:blip r:embed="rId4">
            <a:alphaModFix/>
          </a:blip>
          <a:stretch>
            <a:fillRect/>
          </a:stretch>
        </p:blipFill>
        <p:spPr>
          <a:xfrm>
            <a:off x="8029775" y="4299825"/>
            <a:ext cx="732675" cy="732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4"/>
          <p:cNvSpPr txBox="1">
            <a:spLocks noGrp="1"/>
          </p:cNvSpPr>
          <p:nvPr>
            <p:ph type="title"/>
          </p:nvPr>
        </p:nvSpPr>
        <p:spPr>
          <a:xfrm>
            <a:off x="713225" y="539500"/>
            <a:ext cx="7717500" cy="1197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599" name="Google Shape;599;p64"/>
          <p:cNvSpPr txBox="1">
            <a:spLocks noGrp="1"/>
          </p:cNvSpPr>
          <p:nvPr>
            <p:ph type="subTitle" idx="1"/>
          </p:nvPr>
        </p:nvSpPr>
        <p:spPr>
          <a:xfrm>
            <a:off x="235750" y="1858675"/>
            <a:ext cx="6408000" cy="119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Do you have any questions?</a:t>
            </a:r>
            <a:endParaRPr sz="1500" b="1"/>
          </a:p>
          <a:p>
            <a:pPr marL="0" lvl="0" indent="0" algn="l" rtl="0">
              <a:spcBef>
                <a:spcPts val="0"/>
              </a:spcBef>
              <a:spcAft>
                <a:spcPts val="0"/>
              </a:spcAft>
              <a:buNone/>
            </a:pPr>
            <a:endParaRPr sz="1500" b="1"/>
          </a:p>
          <a:p>
            <a:pPr marL="0" lvl="0" indent="0" algn="l" rtl="0">
              <a:spcBef>
                <a:spcPts val="0"/>
              </a:spcBef>
              <a:spcAft>
                <a:spcPts val="0"/>
              </a:spcAft>
              <a:buClr>
                <a:schemeClr val="dk1"/>
              </a:buClr>
              <a:buSzPts val="1100"/>
              <a:buFont typeface="Arial"/>
              <a:buNone/>
            </a:pPr>
            <a:r>
              <a:rPr lang="en" sz="1500" b="1" u="sng">
                <a:solidFill>
                  <a:schemeClr val="hlink"/>
                </a:solidFill>
                <a:hlinkClick r:id="rId3"/>
              </a:rPr>
              <a:t>Ntavares</a:t>
            </a:r>
            <a:r>
              <a:rPr lang="en" sz="1500" b="1" u="sng">
                <a:solidFill>
                  <a:schemeClr val="hlink"/>
                </a:solidFill>
                <a:hlinkClick r:id="rId3"/>
              </a:rPr>
              <a:t>@westportschools.org</a:t>
            </a:r>
            <a:r>
              <a:rPr lang="en" sz="1500" b="1"/>
              <a:t>  and </a:t>
            </a:r>
            <a:r>
              <a:rPr lang="en" sz="1500" b="1" u="sng">
                <a:solidFill>
                  <a:schemeClr val="hlink"/>
                </a:solidFill>
                <a:hlinkClick r:id="rId4"/>
              </a:rPr>
              <a:t>Wmiranda@westportschools.org</a:t>
            </a:r>
            <a:endParaRPr sz="1500" b="1"/>
          </a:p>
          <a:p>
            <a:pPr marL="0" lvl="0" indent="0" algn="l" rtl="0">
              <a:spcBef>
                <a:spcPts val="0"/>
              </a:spcBef>
              <a:spcAft>
                <a:spcPts val="0"/>
              </a:spcAft>
              <a:buClr>
                <a:schemeClr val="dk1"/>
              </a:buClr>
              <a:buSzPts val="1100"/>
              <a:buFont typeface="Arial"/>
              <a:buNone/>
            </a:pPr>
            <a:r>
              <a:rPr lang="en" sz="1500" b="1"/>
              <a:t>                                         (508) 636-1140 ext. 4010</a:t>
            </a:r>
            <a:endParaRPr sz="1500" b="1"/>
          </a:p>
          <a:p>
            <a:pPr marL="0" lvl="0" indent="0" algn="l" rtl="0">
              <a:spcBef>
                <a:spcPts val="0"/>
              </a:spcBef>
              <a:spcAft>
                <a:spcPts val="0"/>
              </a:spcAft>
              <a:buNone/>
            </a:pPr>
            <a:endParaRPr/>
          </a:p>
        </p:txBody>
      </p:sp>
      <p:sp>
        <p:nvSpPr>
          <p:cNvPr id="600" name="Google Shape;600;p64"/>
          <p:cNvSpPr txBox="1"/>
          <p:nvPr/>
        </p:nvSpPr>
        <p:spPr>
          <a:xfrm>
            <a:off x="709700" y="4640525"/>
            <a:ext cx="3598800" cy="139500"/>
          </a:xfrm>
          <a:prstGeom prst="rect">
            <a:avLst/>
          </a:prstGeom>
          <a:noFill/>
          <a:ln>
            <a:noFill/>
          </a:ln>
        </p:spPr>
        <p:txBody>
          <a:bodyPr spcFirstLastPara="1" wrap="square" lIns="91425" tIns="0" rIns="91425" bIns="0" anchor="ctr" anchorCtr="0">
            <a:noAutofit/>
          </a:bodyPr>
          <a:lstStyle/>
          <a:p>
            <a:pPr marL="0" lvl="0" indent="0" algn="l" rtl="0">
              <a:spcBef>
                <a:spcPts val="0"/>
              </a:spcBef>
              <a:spcAft>
                <a:spcPts val="0"/>
              </a:spcAft>
              <a:buNone/>
            </a:pPr>
            <a:endParaRPr>
              <a:solidFill>
                <a:srgbClr val="666666"/>
              </a:solidFill>
              <a:latin typeface="Fira Sans"/>
              <a:ea typeface="Fira Sans"/>
              <a:cs typeface="Fira Sans"/>
              <a:sym typeface="Fira Sans"/>
            </a:endParaRPr>
          </a:p>
        </p:txBody>
      </p:sp>
      <p:grpSp>
        <p:nvGrpSpPr>
          <p:cNvPr id="601" name="Google Shape;601;p64"/>
          <p:cNvGrpSpPr/>
          <p:nvPr/>
        </p:nvGrpSpPr>
        <p:grpSpPr>
          <a:xfrm>
            <a:off x="709699" y="3168450"/>
            <a:ext cx="657780" cy="469715"/>
            <a:chOff x="709699" y="3168450"/>
            <a:chExt cx="657780" cy="469715"/>
          </a:xfrm>
        </p:grpSpPr>
        <p:sp>
          <p:nvSpPr>
            <p:cNvPr id="602" name="Google Shape;602;p64"/>
            <p:cNvSpPr/>
            <p:nvPr/>
          </p:nvSpPr>
          <p:spPr>
            <a:xfrm>
              <a:off x="709699" y="3168450"/>
              <a:ext cx="657780" cy="469715"/>
            </a:xfrm>
            <a:custGeom>
              <a:avLst/>
              <a:gdLst/>
              <a:ahLst/>
              <a:cxnLst/>
              <a:rect l="l" t="t" r="r" b="b"/>
              <a:pathLst>
                <a:path w="52153" h="37242" extrusionOk="0">
                  <a:moveTo>
                    <a:pt x="26963" y="0"/>
                  </a:moveTo>
                  <a:cubicBezTo>
                    <a:pt x="23692" y="0"/>
                    <a:pt x="20103" y="1122"/>
                    <a:pt x="16308" y="3762"/>
                  </a:cubicBezTo>
                  <a:cubicBezTo>
                    <a:pt x="1" y="15103"/>
                    <a:pt x="8758" y="37242"/>
                    <a:pt x="27261" y="37242"/>
                  </a:cubicBezTo>
                  <a:cubicBezTo>
                    <a:pt x="30320" y="37242"/>
                    <a:pt x="33645" y="36637"/>
                    <a:pt x="37168" y="35278"/>
                  </a:cubicBezTo>
                  <a:cubicBezTo>
                    <a:pt x="52153" y="29487"/>
                    <a:pt x="43731" y="0"/>
                    <a:pt x="26963" y="0"/>
                  </a:cubicBezTo>
                  <a:close/>
                </a:path>
              </a:pathLst>
            </a:cu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4"/>
            <p:cNvSpPr/>
            <p:nvPr/>
          </p:nvSpPr>
          <p:spPr>
            <a:xfrm>
              <a:off x="1001207" y="3298420"/>
              <a:ext cx="141016" cy="339743"/>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64"/>
          <p:cNvGrpSpPr/>
          <p:nvPr/>
        </p:nvGrpSpPr>
        <p:grpSpPr>
          <a:xfrm>
            <a:off x="1333777" y="3168450"/>
            <a:ext cx="657780" cy="469715"/>
            <a:chOff x="1333777" y="3168450"/>
            <a:chExt cx="657780" cy="469715"/>
          </a:xfrm>
        </p:grpSpPr>
        <p:sp>
          <p:nvSpPr>
            <p:cNvPr id="605" name="Google Shape;605;p64"/>
            <p:cNvSpPr/>
            <p:nvPr/>
          </p:nvSpPr>
          <p:spPr>
            <a:xfrm>
              <a:off x="1333777" y="3168450"/>
              <a:ext cx="657780" cy="469715"/>
            </a:xfrm>
            <a:custGeom>
              <a:avLst/>
              <a:gdLst/>
              <a:ahLst/>
              <a:cxnLst/>
              <a:rect l="l" t="t" r="r" b="b"/>
              <a:pathLst>
                <a:path w="52153" h="37242" extrusionOk="0">
                  <a:moveTo>
                    <a:pt x="26963" y="0"/>
                  </a:moveTo>
                  <a:cubicBezTo>
                    <a:pt x="23692" y="0"/>
                    <a:pt x="20103" y="1122"/>
                    <a:pt x="16308" y="3762"/>
                  </a:cubicBezTo>
                  <a:cubicBezTo>
                    <a:pt x="1" y="15103"/>
                    <a:pt x="8758" y="37242"/>
                    <a:pt x="27261" y="37242"/>
                  </a:cubicBezTo>
                  <a:cubicBezTo>
                    <a:pt x="30320" y="37242"/>
                    <a:pt x="33645" y="36637"/>
                    <a:pt x="37168" y="35278"/>
                  </a:cubicBezTo>
                  <a:cubicBezTo>
                    <a:pt x="52153" y="29487"/>
                    <a:pt x="43731" y="0"/>
                    <a:pt x="26963" y="0"/>
                  </a:cubicBezTo>
                  <a:close/>
                </a:path>
              </a:pathLst>
            </a:cu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64"/>
            <p:cNvGrpSpPr/>
            <p:nvPr/>
          </p:nvGrpSpPr>
          <p:grpSpPr>
            <a:xfrm>
              <a:off x="1540552" y="3278164"/>
              <a:ext cx="264062" cy="264016"/>
              <a:chOff x="5872915" y="3022221"/>
              <a:chExt cx="249846" cy="249825"/>
            </a:xfrm>
          </p:grpSpPr>
          <p:sp>
            <p:nvSpPr>
              <p:cNvPr id="607" name="Google Shape;607;p64"/>
              <p:cNvSpPr/>
              <p:nvPr/>
            </p:nvSpPr>
            <p:spPr>
              <a:xfrm>
                <a:off x="5872915" y="3022221"/>
                <a:ext cx="249846" cy="249825"/>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4"/>
              <p:cNvSpPr/>
              <p:nvPr/>
            </p:nvSpPr>
            <p:spPr>
              <a:xfrm>
                <a:off x="5941030" y="3090357"/>
                <a:ext cx="113618" cy="113557"/>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9" name="Google Shape;609;p64"/>
          <p:cNvGrpSpPr/>
          <p:nvPr/>
        </p:nvGrpSpPr>
        <p:grpSpPr>
          <a:xfrm>
            <a:off x="1991595" y="3168450"/>
            <a:ext cx="657780" cy="469715"/>
            <a:chOff x="1991595" y="3168450"/>
            <a:chExt cx="657780" cy="469715"/>
          </a:xfrm>
        </p:grpSpPr>
        <p:sp>
          <p:nvSpPr>
            <p:cNvPr id="610" name="Google Shape;610;p64"/>
            <p:cNvSpPr/>
            <p:nvPr/>
          </p:nvSpPr>
          <p:spPr>
            <a:xfrm>
              <a:off x="1991595" y="3168450"/>
              <a:ext cx="657780" cy="469715"/>
            </a:xfrm>
            <a:custGeom>
              <a:avLst/>
              <a:gdLst/>
              <a:ahLst/>
              <a:cxnLst/>
              <a:rect l="l" t="t" r="r" b="b"/>
              <a:pathLst>
                <a:path w="52153" h="37242" extrusionOk="0">
                  <a:moveTo>
                    <a:pt x="26963" y="0"/>
                  </a:moveTo>
                  <a:cubicBezTo>
                    <a:pt x="23692" y="0"/>
                    <a:pt x="20103" y="1122"/>
                    <a:pt x="16308" y="3762"/>
                  </a:cubicBezTo>
                  <a:cubicBezTo>
                    <a:pt x="1" y="15103"/>
                    <a:pt x="8758" y="37242"/>
                    <a:pt x="27261" y="37242"/>
                  </a:cubicBezTo>
                  <a:cubicBezTo>
                    <a:pt x="30320" y="37242"/>
                    <a:pt x="33645" y="36637"/>
                    <a:pt x="37168" y="35278"/>
                  </a:cubicBezTo>
                  <a:cubicBezTo>
                    <a:pt x="52153" y="29487"/>
                    <a:pt x="43731" y="0"/>
                    <a:pt x="26963" y="0"/>
                  </a:cubicBezTo>
                  <a:close/>
                </a:path>
              </a:pathLst>
            </a:custGeom>
            <a:solidFill>
              <a:srgbClr val="E272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4"/>
            <p:cNvSpPr/>
            <p:nvPr/>
          </p:nvSpPr>
          <p:spPr>
            <a:xfrm>
              <a:off x="2203292" y="3302623"/>
              <a:ext cx="264075" cy="215381"/>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2" name="Google Shape;612;p64"/>
          <p:cNvPicPr preferRelativeResize="0"/>
          <p:nvPr/>
        </p:nvPicPr>
        <p:blipFill>
          <a:blip r:embed="rId5">
            <a:alphaModFix/>
          </a:blip>
          <a:stretch>
            <a:fillRect/>
          </a:stretch>
        </p:blipFill>
        <p:spPr>
          <a:xfrm>
            <a:off x="7171275" y="3308125"/>
            <a:ext cx="1665150" cy="166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p:nvPr/>
        </p:nvSpPr>
        <p:spPr>
          <a:xfrm>
            <a:off x="1263375" y="1879225"/>
            <a:ext cx="1210307" cy="125951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p:nvPr/>
        </p:nvSpPr>
        <p:spPr>
          <a:xfrm rot="6064768">
            <a:off x="3966990" y="1879253"/>
            <a:ext cx="1210298" cy="125951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p:nvPr/>
        </p:nvSpPr>
        <p:spPr>
          <a:xfrm rot="-8310904">
            <a:off x="6670311" y="1879284"/>
            <a:ext cx="1210254" cy="125946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txBox="1">
            <a:spLocks noGrp="1"/>
          </p:cNvSpPr>
          <p:nvPr>
            <p:ph type="title"/>
          </p:nvPr>
        </p:nvSpPr>
        <p:spPr>
          <a:xfrm>
            <a:off x="713225" y="539500"/>
            <a:ext cx="7717500" cy="6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 of Discussion</a:t>
            </a:r>
            <a:endParaRPr/>
          </a:p>
        </p:txBody>
      </p:sp>
      <p:sp>
        <p:nvSpPr>
          <p:cNvPr id="239" name="Google Shape;239;p36"/>
          <p:cNvSpPr txBox="1">
            <a:spLocks noGrp="1"/>
          </p:cNvSpPr>
          <p:nvPr>
            <p:ph type="subTitle" idx="4"/>
          </p:nvPr>
        </p:nvSpPr>
        <p:spPr>
          <a:xfrm>
            <a:off x="3416853" y="3267821"/>
            <a:ext cx="2310600" cy="7005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en"/>
              <a:t>Special Education Eligibility Process</a:t>
            </a:r>
            <a:endParaRPr/>
          </a:p>
        </p:txBody>
      </p:sp>
      <p:sp>
        <p:nvSpPr>
          <p:cNvPr id="240" name="Google Shape;240;p36"/>
          <p:cNvSpPr txBox="1">
            <a:spLocks noGrp="1"/>
          </p:cNvSpPr>
          <p:nvPr>
            <p:ph type="subTitle" idx="1"/>
          </p:nvPr>
        </p:nvSpPr>
        <p:spPr>
          <a:xfrm>
            <a:off x="713550" y="3267821"/>
            <a:ext cx="2310600" cy="7005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1200"/>
              </a:spcAft>
              <a:buNone/>
            </a:pPr>
            <a:r>
              <a:rPr lang="en"/>
              <a:t>Special Education Law </a:t>
            </a:r>
            <a:endParaRPr/>
          </a:p>
        </p:txBody>
      </p:sp>
      <p:sp>
        <p:nvSpPr>
          <p:cNvPr id="241" name="Google Shape;241;p36"/>
          <p:cNvSpPr txBox="1">
            <a:spLocks noGrp="1"/>
          </p:cNvSpPr>
          <p:nvPr>
            <p:ph type="subTitle" idx="2"/>
          </p:nvPr>
        </p:nvSpPr>
        <p:spPr>
          <a:xfrm>
            <a:off x="713550" y="3800175"/>
            <a:ext cx="2310600" cy="6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are they and where can you access them</a:t>
            </a:r>
            <a:endParaRPr/>
          </a:p>
        </p:txBody>
      </p:sp>
      <p:sp>
        <p:nvSpPr>
          <p:cNvPr id="242" name="Google Shape;242;p36"/>
          <p:cNvSpPr txBox="1">
            <a:spLocks noGrp="1"/>
          </p:cNvSpPr>
          <p:nvPr>
            <p:ph type="title" idx="3"/>
          </p:nvPr>
        </p:nvSpPr>
        <p:spPr>
          <a:xfrm>
            <a:off x="1256364" y="2023475"/>
            <a:ext cx="1224600" cy="1071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01</a:t>
            </a:r>
            <a:endParaRPr/>
          </a:p>
        </p:txBody>
      </p:sp>
      <p:sp>
        <p:nvSpPr>
          <p:cNvPr id="243" name="Google Shape;243;p36"/>
          <p:cNvSpPr txBox="1">
            <a:spLocks noGrp="1"/>
          </p:cNvSpPr>
          <p:nvPr>
            <p:ph type="subTitle" idx="5"/>
          </p:nvPr>
        </p:nvSpPr>
        <p:spPr>
          <a:xfrm>
            <a:off x="3416525" y="3878550"/>
            <a:ext cx="2412900" cy="7005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Clr>
                <a:schemeClr val="dk1"/>
              </a:buClr>
              <a:buSzPct val="78571"/>
              <a:buFont typeface="Arial"/>
              <a:buNone/>
            </a:pPr>
            <a:r>
              <a:rPr lang="en"/>
              <a:t>When is a student eligible, how to refer a student for evaluation and required timelines </a:t>
            </a:r>
            <a:endParaRPr/>
          </a:p>
        </p:txBody>
      </p:sp>
      <p:sp>
        <p:nvSpPr>
          <p:cNvPr id="244" name="Google Shape;244;p36"/>
          <p:cNvSpPr txBox="1">
            <a:spLocks noGrp="1"/>
          </p:cNvSpPr>
          <p:nvPr>
            <p:ph type="title" idx="6"/>
          </p:nvPr>
        </p:nvSpPr>
        <p:spPr>
          <a:xfrm>
            <a:off x="3959666" y="2023475"/>
            <a:ext cx="1224600" cy="1071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02</a:t>
            </a:r>
            <a:endParaRPr/>
          </a:p>
        </p:txBody>
      </p:sp>
      <p:sp>
        <p:nvSpPr>
          <p:cNvPr id="245" name="Google Shape;245;p36"/>
          <p:cNvSpPr txBox="1">
            <a:spLocks noGrp="1"/>
          </p:cNvSpPr>
          <p:nvPr>
            <p:ph type="subTitle" idx="7"/>
          </p:nvPr>
        </p:nvSpPr>
        <p:spPr>
          <a:xfrm>
            <a:off x="6120478" y="3267821"/>
            <a:ext cx="2310600" cy="7005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en"/>
              <a:t>Parents Rights Associated with IEP</a:t>
            </a:r>
            <a:endParaRPr/>
          </a:p>
        </p:txBody>
      </p:sp>
      <p:sp>
        <p:nvSpPr>
          <p:cNvPr id="246" name="Google Shape;246;p36"/>
          <p:cNvSpPr txBox="1">
            <a:spLocks noGrp="1"/>
          </p:cNvSpPr>
          <p:nvPr>
            <p:ph type="subTitle" idx="8"/>
          </p:nvPr>
        </p:nvSpPr>
        <p:spPr>
          <a:xfrm>
            <a:off x="6120151" y="3800250"/>
            <a:ext cx="2310600" cy="6783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Clr>
                <a:schemeClr val="dk1"/>
              </a:buClr>
              <a:buSzPct val="78571"/>
              <a:buFont typeface="Arial"/>
              <a:buNone/>
            </a:pPr>
            <a:r>
              <a:rPr lang="en"/>
              <a:t>Outline procedures when there is parent dissatisfaction with outcome of eligibility meeting. </a:t>
            </a:r>
            <a:endParaRPr/>
          </a:p>
        </p:txBody>
      </p:sp>
      <p:sp>
        <p:nvSpPr>
          <p:cNvPr id="247" name="Google Shape;247;p36"/>
          <p:cNvSpPr txBox="1">
            <a:spLocks noGrp="1"/>
          </p:cNvSpPr>
          <p:nvPr>
            <p:ph type="title" idx="9"/>
          </p:nvPr>
        </p:nvSpPr>
        <p:spPr>
          <a:xfrm>
            <a:off x="6663291" y="2023475"/>
            <a:ext cx="1224600" cy="1071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03</a:t>
            </a:r>
            <a:endParaRPr/>
          </a:p>
        </p:txBody>
      </p:sp>
      <p:pic>
        <p:nvPicPr>
          <p:cNvPr id="248" name="Google Shape;248;p36"/>
          <p:cNvPicPr preferRelativeResize="0"/>
          <p:nvPr/>
        </p:nvPicPr>
        <p:blipFill>
          <a:blip r:embed="rId3">
            <a:alphaModFix/>
          </a:blip>
          <a:stretch>
            <a:fillRect/>
          </a:stretch>
        </p:blipFill>
        <p:spPr>
          <a:xfrm>
            <a:off x="7578300" y="29625"/>
            <a:ext cx="1502350" cy="150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52"/>
        <p:cNvGrpSpPr/>
        <p:nvPr/>
      </p:nvGrpSpPr>
      <p:grpSpPr>
        <a:xfrm>
          <a:off x="0" y="0"/>
          <a:ext cx="0" cy="0"/>
          <a:chOff x="0" y="0"/>
          <a:chExt cx="0" cy="0"/>
        </a:xfrm>
      </p:grpSpPr>
      <p:pic>
        <p:nvPicPr>
          <p:cNvPr id="253" name="Google Shape;253;p37"/>
          <p:cNvPicPr preferRelativeResize="0"/>
          <p:nvPr/>
        </p:nvPicPr>
        <p:blipFill rotWithShape="1">
          <a:blip r:embed="rId3">
            <a:alphaModFix/>
          </a:blip>
          <a:srcRect l="13221" r="978"/>
          <a:stretch/>
        </p:blipFill>
        <p:spPr>
          <a:xfrm>
            <a:off x="0" y="0"/>
            <a:ext cx="4410725" cy="5143425"/>
          </a:xfrm>
          <a:prstGeom prst="rect">
            <a:avLst/>
          </a:prstGeom>
          <a:noFill/>
          <a:ln>
            <a:noFill/>
          </a:ln>
        </p:spPr>
      </p:pic>
      <p:sp>
        <p:nvSpPr>
          <p:cNvPr id="254" name="Google Shape;254;p37"/>
          <p:cNvSpPr/>
          <p:nvPr/>
        </p:nvSpPr>
        <p:spPr>
          <a:xfrm>
            <a:off x="225" y="0"/>
            <a:ext cx="9143863" cy="5143472"/>
          </a:xfrm>
          <a:custGeom>
            <a:avLst/>
            <a:gdLst/>
            <a:ahLst/>
            <a:cxnLst/>
            <a:rect l="l" t="t" r="r" b="b"/>
            <a:pathLst>
              <a:path w="136700" h="76952" extrusionOk="0">
                <a:moveTo>
                  <a:pt x="59775" y="41714"/>
                </a:moveTo>
                <a:cubicBezTo>
                  <a:pt x="59806" y="41714"/>
                  <a:pt x="59837" y="41715"/>
                  <a:pt x="59869" y="41716"/>
                </a:cubicBezTo>
                <a:cubicBezTo>
                  <a:pt x="60820" y="41815"/>
                  <a:pt x="62068" y="42152"/>
                  <a:pt x="62742" y="43123"/>
                </a:cubicBezTo>
                <a:cubicBezTo>
                  <a:pt x="63476" y="44193"/>
                  <a:pt x="63534" y="45363"/>
                  <a:pt x="63653" y="46671"/>
                </a:cubicBezTo>
                <a:lnTo>
                  <a:pt x="63653" y="46869"/>
                </a:lnTo>
                <a:cubicBezTo>
                  <a:pt x="63693" y="47344"/>
                  <a:pt x="63595" y="47720"/>
                  <a:pt x="63198" y="47918"/>
                </a:cubicBezTo>
                <a:cubicBezTo>
                  <a:pt x="62964" y="48030"/>
                  <a:pt x="62699" y="48080"/>
                  <a:pt x="62430" y="48080"/>
                </a:cubicBezTo>
                <a:cubicBezTo>
                  <a:pt x="62174" y="48080"/>
                  <a:pt x="61913" y="48035"/>
                  <a:pt x="61672" y="47958"/>
                </a:cubicBezTo>
                <a:cubicBezTo>
                  <a:pt x="61335" y="47860"/>
                  <a:pt x="60998" y="47641"/>
                  <a:pt x="60662" y="47463"/>
                </a:cubicBezTo>
                <a:cubicBezTo>
                  <a:pt x="59909" y="47027"/>
                  <a:pt x="59492" y="46116"/>
                  <a:pt x="59175" y="45184"/>
                </a:cubicBezTo>
                <a:cubicBezTo>
                  <a:pt x="58669" y="43744"/>
                  <a:pt x="58163" y="41714"/>
                  <a:pt x="59775" y="41714"/>
                </a:cubicBezTo>
                <a:close/>
                <a:moveTo>
                  <a:pt x="53863" y="44610"/>
                </a:moveTo>
                <a:cubicBezTo>
                  <a:pt x="54178" y="44610"/>
                  <a:pt x="54443" y="44628"/>
                  <a:pt x="54617" y="44649"/>
                </a:cubicBezTo>
                <a:cubicBezTo>
                  <a:pt x="56638" y="44927"/>
                  <a:pt x="58025" y="46195"/>
                  <a:pt x="59116" y="47720"/>
                </a:cubicBezTo>
                <a:cubicBezTo>
                  <a:pt x="59769" y="48652"/>
                  <a:pt x="60284" y="49702"/>
                  <a:pt x="60918" y="50653"/>
                </a:cubicBezTo>
                <a:cubicBezTo>
                  <a:pt x="61315" y="51268"/>
                  <a:pt x="62128" y="52120"/>
                  <a:pt x="61315" y="53428"/>
                </a:cubicBezTo>
                <a:cubicBezTo>
                  <a:pt x="60369" y="54950"/>
                  <a:pt x="58501" y="55255"/>
                  <a:pt x="57437" y="55255"/>
                </a:cubicBezTo>
                <a:cubicBezTo>
                  <a:pt x="57365" y="55255"/>
                  <a:pt x="57297" y="55253"/>
                  <a:pt x="57232" y="55251"/>
                </a:cubicBezTo>
                <a:lnTo>
                  <a:pt x="57193" y="55251"/>
                </a:lnTo>
                <a:cubicBezTo>
                  <a:pt x="55924" y="55211"/>
                  <a:pt x="54994" y="54756"/>
                  <a:pt x="54241" y="53924"/>
                </a:cubicBezTo>
                <a:cubicBezTo>
                  <a:pt x="52616" y="52120"/>
                  <a:pt x="51030" y="49643"/>
                  <a:pt x="50436" y="46927"/>
                </a:cubicBezTo>
                <a:cubicBezTo>
                  <a:pt x="50030" y="44967"/>
                  <a:pt x="52448" y="44610"/>
                  <a:pt x="53863" y="44610"/>
                </a:cubicBezTo>
                <a:close/>
                <a:moveTo>
                  <a:pt x="9184" y="60482"/>
                </a:moveTo>
                <a:cubicBezTo>
                  <a:pt x="9531" y="60482"/>
                  <a:pt x="9887" y="60527"/>
                  <a:pt x="10265" y="60562"/>
                </a:cubicBezTo>
                <a:cubicBezTo>
                  <a:pt x="10305" y="60562"/>
                  <a:pt x="10345" y="60582"/>
                  <a:pt x="10384" y="60582"/>
                </a:cubicBezTo>
                <a:cubicBezTo>
                  <a:pt x="10701" y="60641"/>
                  <a:pt x="10920" y="60781"/>
                  <a:pt x="10999" y="61156"/>
                </a:cubicBezTo>
                <a:cubicBezTo>
                  <a:pt x="11098" y="61613"/>
                  <a:pt x="10999" y="62128"/>
                  <a:pt x="10841" y="62543"/>
                </a:cubicBezTo>
                <a:cubicBezTo>
                  <a:pt x="10722" y="62842"/>
                  <a:pt x="10543" y="63098"/>
                  <a:pt x="10384" y="63376"/>
                </a:cubicBezTo>
                <a:cubicBezTo>
                  <a:pt x="10009" y="63991"/>
                  <a:pt x="9354" y="64229"/>
                  <a:pt x="8720" y="64387"/>
                </a:cubicBezTo>
                <a:cubicBezTo>
                  <a:pt x="8387" y="64466"/>
                  <a:pt x="8011" y="64533"/>
                  <a:pt x="7666" y="64533"/>
                </a:cubicBezTo>
                <a:cubicBezTo>
                  <a:pt x="6965" y="64533"/>
                  <a:pt x="6393" y="64254"/>
                  <a:pt x="6579" y="63217"/>
                </a:cubicBezTo>
                <a:cubicBezTo>
                  <a:pt x="6759" y="62366"/>
                  <a:pt x="7134" y="61315"/>
                  <a:pt x="7848" y="60839"/>
                </a:cubicBezTo>
                <a:cubicBezTo>
                  <a:pt x="8296" y="60559"/>
                  <a:pt x="8732" y="60482"/>
                  <a:pt x="9184" y="60482"/>
                </a:cubicBezTo>
                <a:close/>
                <a:moveTo>
                  <a:pt x="58467" y="57673"/>
                </a:moveTo>
                <a:cubicBezTo>
                  <a:pt x="59756" y="57673"/>
                  <a:pt x="60933" y="58436"/>
                  <a:pt x="61909" y="59412"/>
                </a:cubicBezTo>
                <a:cubicBezTo>
                  <a:pt x="62168" y="59690"/>
                  <a:pt x="62425" y="59967"/>
                  <a:pt x="62662" y="60265"/>
                </a:cubicBezTo>
                <a:cubicBezTo>
                  <a:pt x="63555" y="61394"/>
                  <a:pt x="65040" y="63495"/>
                  <a:pt x="63278" y="64644"/>
                </a:cubicBezTo>
                <a:cubicBezTo>
                  <a:pt x="62818" y="64958"/>
                  <a:pt x="62307" y="65088"/>
                  <a:pt x="61789" y="65088"/>
                </a:cubicBezTo>
                <a:cubicBezTo>
                  <a:pt x="61391" y="65088"/>
                  <a:pt x="60989" y="65011"/>
                  <a:pt x="60601" y="64882"/>
                </a:cubicBezTo>
                <a:cubicBezTo>
                  <a:pt x="59314" y="64427"/>
                  <a:pt x="57787" y="63495"/>
                  <a:pt x="56857" y="62385"/>
                </a:cubicBezTo>
                <a:cubicBezTo>
                  <a:pt x="55588" y="60860"/>
                  <a:pt x="55528" y="58342"/>
                  <a:pt x="57610" y="57787"/>
                </a:cubicBezTo>
                <a:cubicBezTo>
                  <a:pt x="57900" y="57709"/>
                  <a:pt x="58186" y="57673"/>
                  <a:pt x="58467" y="57673"/>
                </a:cubicBezTo>
                <a:close/>
                <a:moveTo>
                  <a:pt x="0" y="0"/>
                </a:moveTo>
                <a:lnTo>
                  <a:pt x="0" y="6223"/>
                </a:lnTo>
                <a:cubicBezTo>
                  <a:pt x="713" y="6125"/>
                  <a:pt x="1408" y="6085"/>
                  <a:pt x="2061" y="6085"/>
                </a:cubicBezTo>
                <a:cubicBezTo>
                  <a:pt x="6481" y="6183"/>
                  <a:pt x="10484" y="10147"/>
                  <a:pt x="7987" y="14923"/>
                </a:cubicBezTo>
                <a:cubicBezTo>
                  <a:pt x="6302" y="18173"/>
                  <a:pt x="3231" y="19619"/>
                  <a:pt x="0" y="20135"/>
                </a:cubicBezTo>
                <a:lnTo>
                  <a:pt x="0" y="28558"/>
                </a:lnTo>
                <a:cubicBezTo>
                  <a:pt x="515" y="27348"/>
                  <a:pt x="1110" y="26159"/>
                  <a:pt x="1804" y="25010"/>
                </a:cubicBezTo>
                <a:cubicBezTo>
                  <a:pt x="4360" y="20769"/>
                  <a:pt x="8601" y="17003"/>
                  <a:pt x="12564" y="14506"/>
                </a:cubicBezTo>
                <a:cubicBezTo>
                  <a:pt x="17134" y="11623"/>
                  <a:pt x="24684" y="8630"/>
                  <a:pt x="31469" y="8630"/>
                </a:cubicBezTo>
                <a:cubicBezTo>
                  <a:pt x="36249" y="8630"/>
                  <a:pt x="40650" y="10116"/>
                  <a:pt x="43360" y="14170"/>
                </a:cubicBezTo>
                <a:cubicBezTo>
                  <a:pt x="49345" y="23067"/>
                  <a:pt x="41894" y="31451"/>
                  <a:pt x="36524" y="37792"/>
                </a:cubicBezTo>
                <a:cubicBezTo>
                  <a:pt x="34601" y="40052"/>
                  <a:pt x="32857" y="42528"/>
                  <a:pt x="30994" y="44866"/>
                </a:cubicBezTo>
                <a:cubicBezTo>
                  <a:pt x="26297" y="50771"/>
                  <a:pt x="19353" y="58932"/>
                  <a:pt x="12251" y="58932"/>
                </a:cubicBezTo>
                <a:cubicBezTo>
                  <a:pt x="9437" y="58932"/>
                  <a:pt x="6599" y="57650"/>
                  <a:pt x="3865" y="54439"/>
                </a:cubicBezTo>
                <a:cubicBezTo>
                  <a:pt x="2240" y="52516"/>
                  <a:pt x="951" y="50415"/>
                  <a:pt x="0" y="48196"/>
                </a:cubicBezTo>
                <a:lnTo>
                  <a:pt x="0" y="52576"/>
                </a:lnTo>
                <a:cubicBezTo>
                  <a:pt x="1744" y="53428"/>
                  <a:pt x="3191" y="55687"/>
                  <a:pt x="3944" y="57153"/>
                </a:cubicBezTo>
                <a:cubicBezTo>
                  <a:pt x="3963" y="57174"/>
                  <a:pt x="3963" y="57193"/>
                  <a:pt x="3984" y="57213"/>
                </a:cubicBezTo>
                <a:cubicBezTo>
                  <a:pt x="5311" y="59809"/>
                  <a:pt x="5847" y="62485"/>
                  <a:pt x="5826" y="65457"/>
                </a:cubicBezTo>
                <a:cubicBezTo>
                  <a:pt x="5807" y="69083"/>
                  <a:pt x="5569" y="73067"/>
                  <a:pt x="5015" y="76951"/>
                </a:cubicBezTo>
                <a:lnTo>
                  <a:pt x="11494" y="76951"/>
                </a:lnTo>
                <a:cubicBezTo>
                  <a:pt x="9731" y="76833"/>
                  <a:pt x="7868" y="76376"/>
                  <a:pt x="7353" y="75306"/>
                </a:cubicBezTo>
                <a:cubicBezTo>
                  <a:pt x="6362" y="73284"/>
                  <a:pt x="7887" y="70391"/>
                  <a:pt x="8759" y="68628"/>
                </a:cubicBezTo>
                <a:cubicBezTo>
                  <a:pt x="10345" y="65457"/>
                  <a:pt x="11435" y="62524"/>
                  <a:pt x="14427" y="60701"/>
                </a:cubicBezTo>
                <a:cubicBezTo>
                  <a:pt x="15813" y="59862"/>
                  <a:pt x="17595" y="59030"/>
                  <a:pt x="19282" y="59030"/>
                </a:cubicBezTo>
                <a:cubicBezTo>
                  <a:pt x="20345" y="59030"/>
                  <a:pt x="21370" y="59360"/>
                  <a:pt x="22235" y="60226"/>
                </a:cubicBezTo>
                <a:cubicBezTo>
                  <a:pt x="24613" y="62623"/>
                  <a:pt x="21641" y="67796"/>
                  <a:pt x="20451" y="70074"/>
                </a:cubicBezTo>
                <a:cubicBezTo>
                  <a:pt x="19006" y="72869"/>
                  <a:pt x="17756" y="75842"/>
                  <a:pt x="14704" y="76733"/>
                </a:cubicBezTo>
                <a:cubicBezTo>
                  <a:pt x="14368" y="76833"/>
                  <a:pt x="13853" y="76912"/>
                  <a:pt x="13259" y="76951"/>
                </a:cubicBezTo>
                <a:lnTo>
                  <a:pt x="24039" y="76951"/>
                </a:lnTo>
                <a:cubicBezTo>
                  <a:pt x="22533" y="76297"/>
                  <a:pt x="21482" y="74851"/>
                  <a:pt x="21740" y="72571"/>
                </a:cubicBezTo>
                <a:cubicBezTo>
                  <a:pt x="22097" y="69321"/>
                  <a:pt x="24375" y="67162"/>
                  <a:pt x="26912" y="65774"/>
                </a:cubicBezTo>
                <a:cubicBezTo>
                  <a:pt x="27487" y="65457"/>
                  <a:pt x="28082" y="65180"/>
                  <a:pt x="28676" y="64922"/>
                </a:cubicBezTo>
                <a:cubicBezTo>
                  <a:pt x="29783" y="64470"/>
                  <a:pt x="31323" y="63915"/>
                  <a:pt x="32691" y="63915"/>
                </a:cubicBezTo>
                <a:cubicBezTo>
                  <a:pt x="34140" y="63915"/>
                  <a:pt x="35395" y="64538"/>
                  <a:pt x="35731" y="66567"/>
                </a:cubicBezTo>
                <a:cubicBezTo>
                  <a:pt x="36028" y="68390"/>
                  <a:pt x="35394" y="70134"/>
                  <a:pt x="34384" y="71561"/>
                </a:cubicBezTo>
                <a:cubicBezTo>
                  <a:pt x="32878" y="73662"/>
                  <a:pt x="30500" y="75842"/>
                  <a:pt x="28240" y="76833"/>
                </a:cubicBezTo>
                <a:cubicBezTo>
                  <a:pt x="28122" y="76872"/>
                  <a:pt x="28022" y="76912"/>
                  <a:pt x="27923" y="76951"/>
                </a:cubicBezTo>
                <a:lnTo>
                  <a:pt x="34186" y="76951"/>
                </a:lnTo>
                <a:cubicBezTo>
                  <a:pt x="33214" y="73601"/>
                  <a:pt x="36622" y="71303"/>
                  <a:pt x="37574" y="68528"/>
                </a:cubicBezTo>
                <a:cubicBezTo>
                  <a:pt x="38347" y="66290"/>
                  <a:pt x="38287" y="63732"/>
                  <a:pt x="36107" y="62683"/>
                </a:cubicBezTo>
                <a:cubicBezTo>
                  <a:pt x="35043" y="62171"/>
                  <a:pt x="33786" y="62054"/>
                  <a:pt x="32466" y="62054"/>
                </a:cubicBezTo>
                <a:cubicBezTo>
                  <a:pt x="31347" y="62054"/>
                  <a:pt x="30182" y="62138"/>
                  <a:pt x="29053" y="62138"/>
                </a:cubicBezTo>
                <a:cubicBezTo>
                  <a:pt x="27027" y="62138"/>
                  <a:pt x="25115" y="61866"/>
                  <a:pt x="23781" y="60345"/>
                </a:cubicBezTo>
                <a:cubicBezTo>
                  <a:pt x="21621" y="57848"/>
                  <a:pt x="23939" y="55171"/>
                  <a:pt x="25783" y="53567"/>
                </a:cubicBezTo>
                <a:cubicBezTo>
                  <a:pt x="28439" y="51248"/>
                  <a:pt x="31134" y="49287"/>
                  <a:pt x="33135" y="46214"/>
                </a:cubicBezTo>
                <a:cubicBezTo>
                  <a:pt x="35344" y="42785"/>
                  <a:pt x="37263" y="39537"/>
                  <a:pt x="40583" y="39537"/>
                </a:cubicBezTo>
                <a:cubicBezTo>
                  <a:pt x="41523" y="39537"/>
                  <a:pt x="42575" y="39798"/>
                  <a:pt x="43777" y="40388"/>
                </a:cubicBezTo>
                <a:cubicBezTo>
                  <a:pt x="48077" y="42509"/>
                  <a:pt x="47562" y="48256"/>
                  <a:pt x="49940" y="51961"/>
                </a:cubicBezTo>
                <a:cubicBezTo>
                  <a:pt x="50515" y="52854"/>
                  <a:pt x="51308" y="53488"/>
                  <a:pt x="52080" y="54162"/>
                </a:cubicBezTo>
                <a:cubicBezTo>
                  <a:pt x="52616" y="54617"/>
                  <a:pt x="53150" y="55113"/>
                  <a:pt x="53567" y="55726"/>
                </a:cubicBezTo>
                <a:cubicBezTo>
                  <a:pt x="54716" y="57431"/>
                  <a:pt x="54360" y="59473"/>
                  <a:pt x="54122" y="61434"/>
                </a:cubicBezTo>
                <a:cubicBezTo>
                  <a:pt x="53686" y="64942"/>
                  <a:pt x="51229" y="67141"/>
                  <a:pt x="49107" y="69519"/>
                </a:cubicBezTo>
                <a:cubicBezTo>
                  <a:pt x="46948" y="71957"/>
                  <a:pt x="44906" y="74513"/>
                  <a:pt x="42726" y="76951"/>
                </a:cubicBezTo>
                <a:lnTo>
                  <a:pt x="46888" y="76951"/>
                </a:lnTo>
                <a:cubicBezTo>
                  <a:pt x="47463" y="75564"/>
                  <a:pt x="48156" y="74296"/>
                  <a:pt x="48613" y="73443"/>
                </a:cubicBezTo>
                <a:cubicBezTo>
                  <a:pt x="50059" y="70650"/>
                  <a:pt x="51308" y="67677"/>
                  <a:pt x="54360" y="66765"/>
                </a:cubicBezTo>
                <a:cubicBezTo>
                  <a:pt x="54856" y="66631"/>
                  <a:pt x="55698" y="66541"/>
                  <a:pt x="56642" y="66541"/>
                </a:cubicBezTo>
                <a:cubicBezTo>
                  <a:pt x="58638" y="66541"/>
                  <a:pt x="61092" y="66947"/>
                  <a:pt x="61711" y="68211"/>
                </a:cubicBezTo>
                <a:cubicBezTo>
                  <a:pt x="62702" y="70233"/>
                  <a:pt x="61177" y="73126"/>
                  <a:pt x="60284" y="74870"/>
                </a:cubicBezTo>
                <a:cubicBezTo>
                  <a:pt x="59948" y="75583"/>
                  <a:pt x="59611" y="76278"/>
                  <a:pt x="59293" y="76951"/>
                </a:cubicBezTo>
                <a:lnTo>
                  <a:pt x="136700" y="76951"/>
                </a:lnTo>
                <a:lnTo>
                  <a:pt x="136700" y="0"/>
                </a:lnTo>
                <a:lnTo>
                  <a:pt x="58303" y="0"/>
                </a:lnTo>
                <a:cubicBezTo>
                  <a:pt x="58957" y="436"/>
                  <a:pt x="59571" y="951"/>
                  <a:pt x="60165" y="1527"/>
                </a:cubicBezTo>
                <a:cubicBezTo>
                  <a:pt x="64585" y="5887"/>
                  <a:pt x="65973" y="15240"/>
                  <a:pt x="65358" y="21442"/>
                </a:cubicBezTo>
                <a:cubicBezTo>
                  <a:pt x="64644" y="28756"/>
                  <a:pt x="61296" y="39576"/>
                  <a:pt x="54101" y="41954"/>
                </a:cubicBezTo>
                <a:cubicBezTo>
                  <a:pt x="53286" y="42226"/>
                  <a:pt x="52378" y="42364"/>
                  <a:pt x="51448" y="42364"/>
                </a:cubicBezTo>
                <a:cubicBezTo>
                  <a:pt x="47768" y="42364"/>
                  <a:pt x="43737" y="40204"/>
                  <a:pt x="43658" y="35632"/>
                </a:cubicBezTo>
                <a:cubicBezTo>
                  <a:pt x="43579" y="31391"/>
                  <a:pt x="46314" y="27765"/>
                  <a:pt x="47186" y="23781"/>
                </a:cubicBezTo>
                <a:cubicBezTo>
                  <a:pt x="47918" y="20452"/>
                  <a:pt x="47443" y="16726"/>
                  <a:pt x="45699" y="13872"/>
                </a:cubicBezTo>
                <a:cubicBezTo>
                  <a:pt x="43500" y="10286"/>
                  <a:pt x="31332" y="5390"/>
                  <a:pt x="35116" y="0"/>
                </a:cubicBezTo>
                <a:lnTo>
                  <a:pt x="30064" y="0"/>
                </a:lnTo>
                <a:cubicBezTo>
                  <a:pt x="30024" y="79"/>
                  <a:pt x="30003" y="179"/>
                  <a:pt x="29964" y="278"/>
                </a:cubicBezTo>
                <a:cubicBezTo>
                  <a:pt x="29488" y="1586"/>
                  <a:pt x="28735" y="2775"/>
                  <a:pt x="28042" y="3964"/>
                </a:cubicBezTo>
                <a:cubicBezTo>
                  <a:pt x="26417" y="6698"/>
                  <a:pt x="23622" y="7829"/>
                  <a:pt x="20868" y="8522"/>
                </a:cubicBezTo>
                <a:cubicBezTo>
                  <a:pt x="19294" y="8919"/>
                  <a:pt x="17513" y="9277"/>
                  <a:pt x="15915" y="9277"/>
                </a:cubicBezTo>
                <a:cubicBezTo>
                  <a:pt x="12968" y="9277"/>
                  <a:pt x="10643" y="8060"/>
                  <a:pt x="11375" y="3628"/>
                </a:cubicBezTo>
                <a:cubicBezTo>
                  <a:pt x="11613" y="2478"/>
                  <a:pt x="11911" y="1229"/>
                  <a:pt x="12307" y="0"/>
                </a:cubicBezTo>
                <a:lnTo>
                  <a:pt x="9137" y="0"/>
                </a:lnTo>
                <a:cubicBezTo>
                  <a:pt x="9216" y="912"/>
                  <a:pt x="9137" y="1844"/>
                  <a:pt x="9076" y="2835"/>
                </a:cubicBezTo>
                <a:cubicBezTo>
                  <a:pt x="9076" y="2933"/>
                  <a:pt x="9076" y="3012"/>
                  <a:pt x="9057" y="3112"/>
                </a:cubicBezTo>
                <a:cubicBezTo>
                  <a:pt x="8978" y="3805"/>
                  <a:pt x="8740" y="4360"/>
                  <a:pt x="8027" y="4558"/>
                </a:cubicBezTo>
                <a:cubicBezTo>
                  <a:pt x="7775" y="4624"/>
                  <a:pt x="7509" y="4654"/>
                  <a:pt x="7237" y="4654"/>
                </a:cubicBezTo>
                <a:cubicBezTo>
                  <a:pt x="6613" y="4654"/>
                  <a:pt x="5964" y="4496"/>
                  <a:pt x="5411" y="4262"/>
                </a:cubicBezTo>
                <a:cubicBezTo>
                  <a:pt x="4835" y="4024"/>
                  <a:pt x="4320" y="3647"/>
                  <a:pt x="3805" y="3310"/>
                </a:cubicBezTo>
                <a:cubicBezTo>
                  <a:pt x="2716" y="2557"/>
                  <a:pt x="2201" y="1289"/>
                  <a:pt x="1883" y="0"/>
                </a:cubicBezTo>
                <a:close/>
              </a:path>
            </a:pathLst>
          </a:custGeom>
          <a:solidFill>
            <a:srgbClr val="D9D9D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txBox="1">
            <a:spLocks noGrp="1"/>
          </p:cNvSpPr>
          <p:nvPr>
            <p:ph type="title"/>
          </p:nvPr>
        </p:nvSpPr>
        <p:spPr>
          <a:xfrm>
            <a:off x="4958125" y="1618650"/>
            <a:ext cx="3764400" cy="216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SPECIAL EDUCATION LAWS</a:t>
            </a:r>
            <a:endParaRPr/>
          </a:p>
        </p:txBody>
      </p:sp>
      <p:sp>
        <p:nvSpPr>
          <p:cNvPr id="256" name="Google Shape;256;p37"/>
          <p:cNvSpPr/>
          <p:nvPr/>
        </p:nvSpPr>
        <p:spPr>
          <a:xfrm>
            <a:off x="4647075" y="4258877"/>
            <a:ext cx="2300585" cy="239412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7"/>
          <p:cNvSpPr/>
          <p:nvPr/>
        </p:nvSpPr>
        <p:spPr>
          <a:xfrm rot="-4500154">
            <a:off x="6978173" y="4316453"/>
            <a:ext cx="591376" cy="615422"/>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37"/>
          <p:cNvPicPr preferRelativeResize="0"/>
          <p:nvPr/>
        </p:nvPicPr>
        <p:blipFill>
          <a:blip r:embed="rId4">
            <a:alphaModFix/>
          </a:blip>
          <a:stretch>
            <a:fillRect/>
          </a:stretch>
        </p:blipFill>
        <p:spPr>
          <a:xfrm>
            <a:off x="7578300" y="44400"/>
            <a:ext cx="1502350" cy="1502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713225" y="910825"/>
            <a:ext cx="7717500" cy="2196900"/>
          </a:xfrm>
          <a:prstGeom prst="rect">
            <a:avLst/>
          </a:prstGeom>
        </p:spPr>
        <p:txBody>
          <a:bodyPr spcFirstLastPara="1" wrap="square" lIns="91425" tIns="91425" rIns="91425" bIns="91425" anchor="b" anchorCtr="0">
            <a:noAutofit/>
          </a:bodyPr>
          <a:lstStyle/>
          <a:p>
            <a:pPr marL="457200" lvl="0" indent="-361950" algn="l" rtl="0">
              <a:spcBef>
                <a:spcPts val="0"/>
              </a:spcBef>
              <a:spcAft>
                <a:spcPts val="0"/>
              </a:spcAft>
              <a:buSzPts val="2100"/>
              <a:buChar char="❖"/>
            </a:pPr>
            <a:r>
              <a:rPr lang="en" sz="2100"/>
              <a:t>The Individuals with DIsabilities Education Act—also known as IDEA. </a:t>
            </a:r>
            <a:endParaRPr sz="2100"/>
          </a:p>
          <a:p>
            <a:pPr marL="457200" lvl="0" indent="-361950" algn="l" rtl="0">
              <a:spcBef>
                <a:spcPts val="0"/>
              </a:spcBef>
              <a:spcAft>
                <a:spcPts val="0"/>
              </a:spcAft>
              <a:buSzPts val="2100"/>
              <a:buChar char="❖"/>
            </a:pPr>
            <a:r>
              <a:rPr lang="en" sz="2100"/>
              <a:t>Chapter 766–Massachusetts’ Special Education Law. In Massachusetts, General Laws at Chapter 71B. In Regulations at 603 CMR (Code of Massachusetts Regulations) Section 28.00</a:t>
            </a:r>
            <a:endParaRPr sz="2100"/>
          </a:p>
        </p:txBody>
      </p:sp>
      <p:sp>
        <p:nvSpPr>
          <p:cNvPr id="264" name="Google Shape;264;p38"/>
          <p:cNvSpPr txBox="1">
            <a:spLocks noGrp="1"/>
          </p:cNvSpPr>
          <p:nvPr>
            <p:ph type="subTitle" idx="1"/>
          </p:nvPr>
        </p:nvSpPr>
        <p:spPr>
          <a:xfrm>
            <a:off x="716325" y="3107725"/>
            <a:ext cx="7717500" cy="631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https://www.doe.mass.edu/lawsregs/603cmr28.html</a:t>
            </a:r>
            <a:endParaRPr/>
          </a:p>
        </p:txBody>
      </p:sp>
      <p:pic>
        <p:nvPicPr>
          <p:cNvPr id="265" name="Google Shape;265;p38"/>
          <p:cNvPicPr preferRelativeResize="0"/>
          <p:nvPr/>
        </p:nvPicPr>
        <p:blipFill>
          <a:blip r:embed="rId3">
            <a:alphaModFix/>
          </a:blip>
          <a:stretch>
            <a:fillRect/>
          </a:stretch>
        </p:blipFill>
        <p:spPr>
          <a:xfrm>
            <a:off x="7541325" y="3596775"/>
            <a:ext cx="1502350" cy="150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p:nvPr/>
        </p:nvSpPr>
        <p:spPr>
          <a:xfrm>
            <a:off x="1263375" y="1879225"/>
            <a:ext cx="1210307" cy="1259519"/>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9"/>
          <p:cNvSpPr/>
          <p:nvPr/>
        </p:nvSpPr>
        <p:spPr>
          <a:xfrm rot="6064768">
            <a:off x="3966990" y="1879253"/>
            <a:ext cx="1210298" cy="1259510"/>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9"/>
          <p:cNvSpPr/>
          <p:nvPr/>
        </p:nvSpPr>
        <p:spPr>
          <a:xfrm rot="-8310904">
            <a:off x="6670311" y="1879284"/>
            <a:ext cx="1210254" cy="1259463"/>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9"/>
          <p:cNvSpPr txBox="1">
            <a:spLocks noGrp="1"/>
          </p:cNvSpPr>
          <p:nvPr>
            <p:ph type="title"/>
          </p:nvPr>
        </p:nvSpPr>
        <p:spPr>
          <a:xfrm>
            <a:off x="713225" y="539500"/>
            <a:ext cx="7717500" cy="6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lt2"/>
                </a:solidFill>
              </a:rPr>
              <a:t>When is a Student Eligible for Special Education?</a:t>
            </a:r>
            <a:endParaRPr sz="2500">
              <a:solidFill>
                <a:schemeClr val="lt2"/>
              </a:solidFill>
            </a:endParaRPr>
          </a:p>
          <a:p>
            <a:pPr marL="0" lvl="0" indent="0" algn="l" rtl="0">
              <a:spcBef>
                <a:spcPts val="0"/>
              </a:spcBef>
              <a:spcAft>
                <a:spcPts val="0"/>
              </a:spcAft>
              <a:buNone/>
            </a:pPr>
            <a:r>
              <a:rPr lang="en"/>
              <a:t> </a:t>
            </a:r>
            <a:endParaRPr/>
          </a:p>
        </p:txBody>
      </p:sp>
      <p:sp>
        <p:nvSpPr>
          <p:cNvPr id="274" name="Google Shape;274;p39"/>
          <p:cNvSpPr txBox="1">
            <a:spLocks noGrp="1"/>
          </p:cNvSpPr>
          <p:nvPr>
            <p:ph type="subTitle" idx="4"/>
          </p:nvPr>
        </p:nvSpPr>
        <p:spPr>
          <a:xfrm>
            <a:off x="3416850" y="3267825"/>
            <a:ext cx="2412900" cy="11469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SzPts val="605"/>
              <a:buNone/>
            </a:pPr>
            <a:r>
              <a:rPr lang="en" sz="1355"/>
              <a:t>The student is not making effective progress in school as a result of the disability (ies).</a:t>
            </a:r>
            <a:endParaRPr sz="1355"/>
          </a:p>
        </p:txBody>
      </p:sp>
      <p:sp>
        <p:nvSpPr>
          <p:cNvPr id="275" name="Google Shape;275;p39"/>
          <p:cNvSpPr txBox="1">
            <a:spLocks noGrp="1"/>
          </p:cNvSpPr>
          <p:nvPr>
            <p:ph type="subTitle" idx="1"/>
          </p:nvPr>
        </p:nvSpPr>
        <p:spPr>
          <a:xfrm>
            <a:off x="713550" y="3267821"/>
            <a:ext cx="2310600" cy="700500"/>
          </a:xfrm>
          <a:prstGeom prst="rect">
            <a:avLst/>
          </a:prstGeom>
        </p:spPr>
        <p:txBody>
          <a:bodyPr spcFirstLastPara="1" wrap="square" lIns="91425" tIns="91425" rIns="91425" bIns="91425" anchor="t" anchorCtr="0">
            <a:normAutofit fontScale="92500" lnSpcReduction="10000"/>
          </a:bodyPr>
          <a:lstStyle/>
          <a:p>
            <a:pPr marL="0" lvl="0" indent="0" algn="ctr" rtl="0">
              <a:lnSpc>
                <a:spcPct val="105000"/>
              </a:lnSpc>
              <a:spcBef>
                <a:spcPts val="0"/>
              </a:spcBef>
              <a:spcAft>
                <a:spcPts val="1200"/>
              </a:spcAft>
              <a:buSzPts val="852"/>
              <a:buNone/>
            </a:pPr>
            <a:r>
              <a:rPr lang="en" sz="1327"/>
              <a:t>The student has one or more disabilities </a:t>
            </a:r>
            <a:endParaRPr sz="1327"/>
          </a:p>
        </p:txBody>
      </p:sp>
      <p:sp>
        <p:nvSpPr>
          <p:cNvPr id="276" name="Google Shape;276;p39"/>
          <p:cNvSpPr txBox="1">
            <a:spLocks noGrp="1"/>
          </p:cNvSpPr>
          <p:nvPr>
            <p:ph type="title" idx="3"/>
          </p:nvPr>
        </p:nvSpPr>
        <p:spPr>
          <a:xfrm>
            <a:off x="1256364" y="2023475"/>
            <a:ext cx="1224600" cy="1071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01</a:t>
            </a:r>
            <a:endParaRPr/>
          </a:p>
        </p:txBody>
      </p:sp>
      <p:sp>
        <p:nvSpPr>
          <p:cNvPr id="277" name="Google Shape;277;p39"/>
          <p:cNvSpPr txBox="1">
            <a:spLocks noGrp="1"/>
          </p:cNvSpPr>
          <p:nvPr>
            <p:ph type="title" idx="6"/>
          </p:nvPr>
        </p:nvSpPr>
        <p:spPr>
          <a:xfrm>
            <a:off x="3959666" y="2023475"/>
            <a:ext cx="1224600" cy="1071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02</a:t>
            </a:r>
            <a:endParaRPr/>
          </a:p>
        </p:txBody>
      </p:sp>
      <p:sp>
        <p:nvSpPr>
          <p:cNvPr id="278" name="Google Shape;278;p39"/>
          <p:cNvSpPr txBox="1">
            <a:spLocks noGrp="1"/>
          </p:cNvSpPr>
          <p:nvPr>
            <p:ph type="subTitle" idx="7"/>
          </p:nvPr>
        </p:nvSpPr>
        <p:spPr>
          <a:xfrm>
            <a:off x="6120475" y="3267826"/>
            <a:ext cx="2516400" cy="9648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1200"/>
              </a:spcAft>
              <a:buNone/>
            </a:pPr>
            <a:r>
              <a:rPr lang="en"/>
              <a:t>The student requires specialized instruction and/or related services in order to make progress.</a:t>
            </a:r>
            <a:endParaRPr/>
          </a:p>
        </p:txBody>
      </p:sp>
      <p:sp>
        <p:nvSpPr>
          <p:cNvPr id="279" name="Google Shape;279;p39"/>
          <p:cNvSpPr txBox="1">
            <a:spLocks noGrp="1"/>
          </p:cNvSpPr>
          <p:nvPr>
            <p:ph type="title" idx="9"/>
          </p:nvPr>
        </p:nvSpPr>
        <p:spPr>
          <a:xfrm>
            <a:off x="6663291" y="2023475"/>
            <a:ext cx="1224600" cy="1071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03</a:t>
            </a:r>
            <a:endParaRPr/>
          </a:p>
        </p:txBody>
      </p:sp>
      <p:pic>
        <p:nvPicPr>
          <p:cNvPr id="280" name="Google Shape;280;p39"/>
          <p:cNvPicPr preferRelativeResize="0"/>
          <p:nvPr/>
        </p:nvPicPr>
        <p:blipFill>
          <a:blip r:embed="rId3">
            <a:alphaModFix/>
          </a:blip>
          <a:stretch>
            <a:fillRect/>
          </a:stretch>
        </p:blipFill>
        <p:spPr>
          <a:xfrm>
            <a:off x="8145900" y="4141675"/>
            <a:ext cx="964800" cy="96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713225" y="539500"/>
            <a:ext cx="6562800" cy="883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Referring a Student for Evaluation to Determine Eligibility</a:t>
            </a:r>
            <a:endParaRPr/>
          </a:p>
        </p:txBody>
      </p:sp>
      <p:sp>
        <p:nvSpPr>
          <p:cNvPr id="286" name="Google Shape;286;p40"/>
          <p:cNvSpPr txBox="1"/>
          <p:nvPr/>
        </p:nvSpPr>
        <p:spPr>
          <a:xfrm>
            <a:off x="724050" y="1815425"/>
            <a:ext cx="2011800" cy="52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2100">
                <a:solidFill>
                  <a:srgbClr val="E2725A"/>
                </a:solidFill>
                <a:latin typeface="Fredoka One"/>
                <a:ea typeface="Fredoka One"/>
                <a:cs typeface="Fredoka One"/>
                <a:sym typeface="Fredoka One"/>
              </a:rPr>
              <a:t>RTI Process</a:t>
            </a:r>
            <a:endParaRPr sz="2100">
              <a:solidFill>
                <a:srgbClr val="E2725A"/>
              </a:solidFill>
              <a:latin typeface="Fredoka One"/>
              <a:ea typeface="Fredoka One"/>
              <a:cs typeface="Fredoka One"/>
              <a:sym typeface="Fredoka One"/>
            </a:endParaRPr>
          </a:p>
        </p:txBody>
      </p:sp>
      <p:sp>
        <p:nvSpPr>
          <p:cNvPr id="287" name="Google Shape;287;p40"/>
          <p:cNvSpPr txBox="1"/>
          <p:nvPr/>
        </p:nvSpPr>
        <p:spPr>
          <a:xfrm>
            <a:off x="6395800" y="1815425"/>
            <a:ext cx="22782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100">
                <a:solidFill>
                  <a:srgbClr val="E2725A"/>
                </a:solidFill>
                <a:latin typeface="Fredoka One"/>
                <a:ea typeface="Fredoka One"/>
                <a:cs typeface="Fredoka One"/>
                <a:sym typeface="Fredoka One"/>
              </a:rPr>
              <a:t>Parent Referral</a:t>
            </a:r>
            <a:endParaRPr sz="2100">
              <a:solidFill>
                <a:srgbClr val="E2725A"/>
              </a:solidFill>
              <a:latin typeface="Fredoka One"/>
              <a:ea typeface="Fredoka One"/>
              <a:cs typeface="Fredoka One"/>
              <a:sym typeface="Fredoka One"/>
            </a:endParaRPr>
          </a:p>
        </p:txBody>
      </p:sp>
      <p:sp>
        <p:nvSpPr>
          <p:cNvPr id="288" name="Google Shape;288;p40"/>
          <p:cNvSpPr txBox="1"/>
          <p:nvPr/>
        </p:nvSpPr>
        <p:spPr>
          <a:xfrm>
            <a:off x="724050" y="2156150"/>
            <a:ext cx="2480100" cy="7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Fira Sans"/>
                <a:ea typeface="Fira Sans"/>
                <a:cs typeface="Fira Sans"/>
                <a:sym typeface="Fira Sans"/>
              </a:rPr>
              <a:t>Pre-referral process that provides intervention and monitoring </a:t>
            </a:r>
            <a:endParaRPr>
              <a:solidFill>
                <a:srgbClr val="666666"/>
              </a:solidFill>
              <a:latin typeface="Fira Sans"/>
              <a:ea typeface="Fira Sans"/>
              <a:cs typeface="Fira Sans"/>
              <a:sym typeface="Fira Sans"/>
            </a:endParaRPr>
          </a:p>
        </p:txBody>
      </p:sp>
      <p:sp>
        <p:nvSpPr>
          <p:cNvPr id="289" name="Google Shape;289;p40"/>
          <p:cNvSpPr txBox="1"/>
          <p:nvPr/>
        </p:nvSpPr>
        <p:spPr>
          <a:xfrm>
            <a:off x="6395775" y="2156150"/>
            <a:ext cx="2187300" cy="7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Fira Sans"/>
                <a:ea typeface="Fira Sans"/>
                <a:cs typeface="Fira Sans"/>
                <a:sym typeface="Fira Sans"/>
              </a:rPr>
              <a:t>Parent has a concern with development and/or learning</a:t>
            </a:r>
            <a:endParaRPr>
              <a:solidFill>
                <a:srgbClr val="666666"/>
              </a:solidFill>
              <a:latin typeface="Fira Sans"/>
              <a:ea typeface="Fira Sans"/>
              <a:cs typeface="Fira Sans"/>
              <a:sym typeface="Fira Sans"/>
            </a:endParaRPr>
          </a:p>
        </p:txBody>
      </p:sp>
      <p:sp>
        <p:nvSpPr>
          <p:cNvPr id="290" name="Google Shape;290;p40"/>
          <p:cNvSpPr txBox="1"/>
          <p:nvPr/>
        </p:nvSpPr>
        <p:spPr>
          <a:xfrm>
            <a:off x="724050" y="3161575"/>
            <a:ext cx="2961000" cy="9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100">
                <a:solidFill>
                  <a:srgbClr val="E2725A"/>
                </a:solidFill>
                <a:latin typeface="Fredoka One"/>
                <a:ea typeface="Fredoka One"/>
                <a:cs typeface="Fredoka One"/>
                <a:sym typeface="Fredoka One"/>
              </a:rPr>
              <a:t>A referral can be made at any time</a:t>
            </a:r>
            <a:endParaRPr sz="2100">
              <a:solidFill>
                <a:srgbClr val="E2725A"/>
              </a:solidFill>
              <a:latin typeface="Fredoka One"/>
              <a:ea typeface="Fredoka One"/>
              <a:cs typeface="Fredoka One"/>
              <a:sym typeface="Fredoka One"/>
            </a:endParaRPr>
          </a:p>
        </p:txBody>
      </p:sp>
      <p:sp>
        <p:nvSpPr>
          <p:cNvPr id="291" name="Google Shape;291;p40"/>
          <p:cNvSpPr txBox="1"/>
          <p:nvPr/>
        </p:nvSpPr>
        <p:spPr>
          <a:xfrm>
            <a:off x="6395800" y="3161575"/>
            <a:ext cx="22782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rgbClr val="E2725A"/>
                </a:solidFill>
                <a:latin typeface="Fredoka One"/>
                <a:ea typeface="Fredoka One"/>
                <a:cs typeface="Fredoka One"/>
                <a:sym typeface="Fredoka One"/>
              </a:rPr>
              <a:t>A district may not refuse a referral in order to try other supportive measures</a:t>
            </a:r>
            <a:endParaRPr sz="1800">
              <a:solidFill>
                <a:srgbClr val="E2725A"/>
              </a:solidFill>
              <a:latin typeface="Fredoka One"/>
              <a:ea typeface="Fredoka One"/>
              <a:cs typeface="Fredoka One"/>
              <a:sym typeface="Fredoka One"/>
            </a:endParaRPr>
          </a:p>
        </p:txBody>
      </p:sp>
      <p:sp>
        <p:nvSpPr>
          <p:cNvPr id="292" name="Google Shape;292;p40"/>
          <p:cNvSpPr txBox="1"/>
          <p:nvPr/>
        </p:nvSpPr>
        <p:spPr>
          <a:xfrm>
            <a:off x="724050" y="3821275"/>
            <a:ext cx="2541000" cy="7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Fira Sans"/>
                <a:ea typeface="Fira Sans"/>
                <a:cs typeface="Fira Sans"/>
                <a:sym typeface="Fira Sans"/>
              </a:rPr>
              <a:t>The referral must be made in writing, outlining concerns of suspected area of disability </a:t>
            </a:r>
            <a:endParaRPr>
              <a:solidFill>
                <a:srgbClr val="666666"/>
              </a:solidFill>
              <a:latin typeface="Fira Sans"/>
              <a:ea typeface="Fira Sans"/>
              <a:cs typeface="Fira Sans"/>
              <a:sym typeface="Fira Sans"/>
            </a:endParaRPr>
          </a:p>
        </p:txBody>
      </p:sp>
      <p:sp>
        <p:nvSpPr>
          <p:cNvPr id="293" name="Google Shape;293;p40"/>
          <p:cNvSpPr txBox="1"/>
          <p:nvPr/>
        </p:nvSpPr>
        <p:spPr>
          <a:xfrm>
            <a:off x="3797799" y="4475725"/>
            <a:ext cx="20118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666666"/>
              </a:solidFill>
              <a:latin typeface="Fira Sans"/>
              <a:ea typeface="Fira Sans"/>
              <a:cs typeface="Fira Sans"/>
              <a:sym typeface="Fira Sans"/>
            </a:endParaRPr>
          </a:p>
          <a:p>
            <a:pPr marL="0" lvl="0" indent="0" algn="l" rtl="0">
              <a:spcBef>
                <a:spcPts val="0"/>
              </a:spcBef>
              <a:spcAft>
                <a:spcPts val="0"/>
              </a:spcAft>
              <a:buNone/>
            </a:pPr>
            <a:endParaRPr>
              <a:solidFill>
                <a:srgbClr val="666666"/>
              </a:solidFill>
              <a:latin typeface="Fira Sans"/>
              <a:ea typeface="Fira Sans"/>
              <a:cs typeface="Fira Sans"/>
              <a:sym typeface="Fira Sans"/>
            </a:endParaRPr>
          </a:p>
        </p:txBody>
      </p:sp>
      <p:grpSp>
        <p:nvGrpSpPr>
          <p:cNvPr id="294" name="Google Shape;294;p40"/>
          <p:cNvGrpSpPr/>
          <p:nvPr/>
        </p:nvGrpSpPr>
        <p:grpSpPr>
          <a:xfrm>
            <a:off x="3468072" y="1603203"/>
            <a:ext cx="2278327" cy="2218075"/>
            <a:chOff x="3468072" y="1603203"/>
            <a:chExt cx="2278327" cy="2218075"/>
          </a:xfrm>
        </p:grpSpPr>
        <p:sp>
          <p:nvSpPr>
            <p:cNvPr id="295" name="Google Shape;295;p40"/>
            <p:cNvSpPr/>
            <p:nvPr/>
          </p:nvSpPr>
          <p:spPr>
            <a:xfrm rot="6064719">
              <a:off x="3668435" y="1735267"/>
              <a:ext cx="1877602" cy="1953947"/>
            </a:xfrm>
            <a:custGeom>
              <a:avLst/>
              <a:gdLst/>
              <a:ahLst/>
              <a:cxnLst/>
              <a:rect l="l" t="t" r="r" b="b"/>
              <a:pathLst>
                <a:path w="56418" h="58712" extrusionOk="0">
                  <a:moveTo>
                    <a:pt x="39934" y="1"/>
                  </a:moveTo>
                  <a:cubicBezTo>
                    <a:pt x="37691" y="1"/>
                    <a:pt x="35447" y="503"/>
                    <a:pt x="33361" y="1320"/>
                  </a:cubicBezTo>
                  <a:cubicBezTo>
                    <a:pt x="30834" y="2318"/>
                    <a:pt x="28555" y="3797"/>
                    <a:pt x="26361" y="5374"/>
                  </a:cubicBezTo>
                  <a:cubicBezTo>
                    <a:pt x="22602" y="8148"/>
                    <a:pt x="19126" y="11290"/>
                    <a:pt x="15196" y="13817"/>
                  </a:cubicBezTo>
                  <a:cubicBezTo>
                    <a:pt x="12644" y="15504"/>
                    <a:pt x="9908" y="16897"/>
                    <a:pt x="7394" y="18635"/>
                  </a:cubicBezTo>
                  <a:cubicBezTo>
                    <a:pt x="5435" y="19978"/>
                    <a:pt x="3686" y="21642"/>
                    <a:pt x="2379" y="23626"/>
                  </a:cubicBezTo>
                  <a:cubicBezTo>
                    <a:pt x="1035" y="25598"/>
                    <a:pt x="235" y="27927"/>
                    <a:pt x="38" y="30317"/>
                  </a:cubicBezTo>
                  <a:cubicBezTo>
                    <a:pt x="0" y="31760"/>
                    <a:pt x="0" y="33214"/>
                    <a:pt x="87" y="34655"/>
                  </a:cubicBezTo>
                  <a:cubicBezTo>
                    <a:pt x="247" y="34989"/>
                    <a:pt x="124" y="35370"/>
                    <a:pt x="284" y="35703"/>
                  </a:cubicBezTo>
                  <a:cubicBezTo>
                    <a:pt x="309" y="35912"/>
                    <a:pt x="334" y="36147"/>
                    <a:pt x="407" y="36356"/>
                  </a:cubicBezTo>
                  <a:cubicBezTo>
                    <a:pt x="531" y="36837"/>
                    <a:pt x="629" y="37330"/>
                    <a:pt x="802" y="37798"/>
                  </a:cubicBezTo>
                  <a:cubicBezTo>
                    <a:pt x="925" y="38131"/>
                    <a:pt x="1048" y="38451"/>
                    <a:pt x="1134" y="38796"/>
                  </a:cubicBezTo>
                  <a:lnTo>
                    <a:pt x="1270" y="38821"/>
                  </a:lnTo>
                  <a:cubicBezTo>
                    <a:pt x="1257" y="38870"/>
                    <a:pt x="1221" y="38993"/>
                    <a:pt x="1208" y="39055"/>
                  </a:cubicBezTo>
                  <a:lnTo>
                    <a:pt x="1381" y="39080"/>
                  </a:lnTo>
                  <a:cubicBezTo>
                    <a:pt x="1381" y="39129"/>
                    <a:pt x="1369" y="39228"/>
                    <a:pt x="1369" y="39277"/>
                  </a:cubicBezTo>
                  <a:cubicBezTo>
                    <a:pt x="2675" y="41852"/>
                    <a:pt x="4548" y="44083"/>
                    <a:pt x="6446" y="46239"/>
                  </a:cubicBezTo>
                  <a:cubicBezTo>
                    <a:pt x="7222" y="47028"/>
                    <a:pt x="7912" y="47916"/>
                    <a:pt x="8787" y="48618"/>
                  </a:cubicBezTo>
                  <a:cubicBezTo>
                    <a:pt x="9872" y="49690"/>
                    <a:pt x="11055" y="50664"/>
                    <a:pt x="12287" y="51588"/>
                  </a:cubicBezTo>
                  <a:cubicBezTo>
                    <a:pt x="14197" y="53017"/>
                    <a:pt x="16182" y="54361"/>
                    <a:pt x="18326" y="55408"/>
                  </a:cubicBezTo>
                  <a:lnTo>
                    <a:pt x="18362" y="55532"/>
                  </a:lnTo>
                  <a:cubicBezTo>
                    <a:pt x="18425" y="55520"/>
                    <a:pt x="18535" y="55495"/>
                    <a:pt x="18597" y="55495"/>
                  </a:cubicBezTo>
                  <a:lnTo>
                    <a:pt x="18622" y="55655"/>
                  </a:lnTo>
                  <a:cubicBezTo>
                    <a:pt x="18671" y="55655"/>
                    <a:pt x="18770" y="55643"/>
                    <a:pt x="18806" y="55643"/>
                  </a:cubicBezTo>
                  <a:cubicBezTo>
                    <a:pt x="19139" y="55840"/>
                    <a:pt x="19496" y="55975"/>
                    <a:pt x="19841" y="56136"/>
                  </a:cubicBezTo>
                  <a:cubicBezTo>
                    <a:pt x="20112" y="56246"/>
                    <a:pt x="20383" y="56358"/>
                    <a:pt x="20667" y="56468"/>
                  </a:cubicBezTo>
                  <a:cubicBezTo>
                    <a:pt x="20876" y="56567"/>
                    <a:pt x="21098" y="56653"/>
                    <a:pt x="21320" y="56727"/>
                  </a:cubicBezTo>
                  <a:cubicBezTo>
                    <a:pt x="21530" y="56826"/>
                    <a:pt x="21752" y="56912"/>
                    <a:pt x="21974" y="56999"/>
                  </a:cubicBezTo>
                  <a:lnTo>
                    <a:pt x="22639" y="57257"/>
                  </a:lnTo>
                  <a:cubicBezTo>
                    <a:pt x="22799" y="57319"/>
                    <a:pt x="22971" y="57380"/>
                    <a:pt x="23132" y="57442"/>
                  </a:cubicBezTo>
                  <a:lnTo>
                    <a:pt x="23538" y="57590"/>
                  </a:lnTo>
                  <a:cubicBezTo>
                    <a:pt x="23600" y="57602"/>
                    <a:pt x="23748" y="57627"/>
                    <a:pt x="23809" y="57651"/>
                  </a:cubicBezTo>
                  <a:cubicBezTo>
                    <a:pt x="24352" y="57861"/>
                    <a:pt x="24943" y="57947"/>
                    <a:pt x="25510" y="58095"/>
                  </a:cubicBezTo>
                  <a:cubicBezTo>
                    <a:pt x="25942" y="58193"/>
                    <a:pt x="26386" y="58256"/>
                    <a:pt x="26829" y="58366"/>
                  </a:cubicBezTo>
                  <a:cubicBezTo>
                    <a:pt x="27088" y="58391"/>
                    <a:pt x="27359" y="58415"/>
                    <a:pt x="27618" y="58502"/>
                  </a:cubicBezTo>
                  <a:cubicBezTo>
                    <a:pt x="28234" y="58527"/>
                    <a:pt x="28837" y="58686"/>
                    <a:pt x="29454" y="58686"/>
                  </a:cubicBezTo>
                  <a:cubicBezTo>
                    <a:pt x="30159" y="58698"/>
                    <a:pt x="30865" y="58712"/>
                    <a:pt x="31570" y="58712"/>
                  </a:cubicBezTo>
                  <a:cubicBezTo>
                    <a:pt x="32405" y="58712"/>
                    <a:pt x="33240" y="58692"/>
                    <a:pt x="34076" y="58625"/>
                  </a:cubicBezTo>
                  <a:cubicBezTo>
                    <a:pt x="34630" y="58489"/>
                    <a:pt x="35221" y="58489"/>
                    <a:pt x="35776" y="58317"/>
                  </a:cubicBezTo>
                  <a:cubicBezTo>
                    <a:pt x="35899" y="58280"/>
                    <a:pt x="36034" y="58267"/>
                    <a:pt x="36182" y="58243"/>
                  </a:cubicBezTo>
                  <a:cubicBezTo>
                    <a:pt x="36392" y="58169"/>
                    <a:pt x="36601" y="58108"/>
                    <a:pt x="36823" y="58058"/>
                  </a:cubicBezTo>
                  <a:cubicBezTo>
                    <a:pt x="37354" y="57910"/>
                    <a:pt x="37883" y="57738"/>
                    <a:pt x="38401" y="57528"/>
                  </a:cubicBezTo>
                  <a:cubicBezTo>
                    <a:pt x="38622" y="57442"/>
                    <a:pt x="38844" y="57355"/>
                    <a:pt x="39054" y="57232"/>
                  </a:cubicBezTo>
                  <a:cubicBezTo>
                    <a:pt x="39091" y="57232"/>
                    <a:pt x="39165" y="57220"/>
                    <a:pt x="39202" y="57208"/>
                  </a:cubicBezTo>
                  <a:cubicBezTo>
                    <a:pt x="41445" y="56161"/>
                    <a:pt x="43453" y="54644"/>
                    <a:pt x="45093" y="52796"/>
                  </a:cubicBezTo>
                  <a:cubicBezTo>
                    <a:pt x="46621" y="51059"/>
                    <a:pt x="47890" y="49087"/>
                    <a:pt x="48900" y="47004"/>
                  </a:cubicBezTo>
                  <a:cubicBezTo>
                    <a:pt x="49135" y="46535"/>
                    <a:pt x="49357" y="46055"/>
                    <a:pt x="49566" y="45562"/>
                  </a:cubicBezTo>
                  <a:cubicBezTo>
                    <a:pt x="49702" y="45254"/>
                    <a:pt x="49837" y="44946"/>
                    <a:pt x="49960" y="44637"/>
                  </a:cubicBezTo>
                  <a:cubicBezTo>
                    <a:pt x="50121" y="44256"/>
                    <a:pt x="50244" y="43862"/>
                    <a:pt x="50404" y="43492"/>
                  </a:cubicBezTo>
                  <a:cubicBezTo>
                    <a:pt x="50527" y="43171"/>
                    <a:pt x="50638" y="42851"/>
                    <a:pt x="50749" y="42542"/>
                  </a:cubicBezTo>
                  <a:cubicBezTo>
                    <a:pt x="50995" y="41939"/>
                    <a:pt x="51181" y="41310"/>
                    <a:pt x="51402" y="40694"/>
                  </a:cubicBezTo>
                  <a:cubicBezTo>
                    <a:pt x="51464" y="40521"/>
                    <a:pt x="51526" y="40349"/>
                    <a:pt x="51587" y="40189"/>
                  </a:cubicBezTo>
                  <a:cubicBezTo>
                    <a:pt x="51624" y="40053"/>
                    <a:pt x="51674" y="39930"/>
                    <a:pt x="51710" y="39795"/>
                  </a:cubicBezTo>
                  <a:cubicBezTo>
                    <a:pt x="51759" y="39659"/>
                    <a:pt x="51809" y="39535"/>
                    <a:pt x="51858" y="39412"/>
                  </a:cubicBezTo>
                  <a:cubicBezTo>
                    <a:pt x="52055" y="38821"/>
                    <a:pt x="52252" y="38242"/>
                    <a:pt x="52449" y="37662"/>
                  </a:cubicBezTo>
                  <a:cubicBezTo>
                    <a:pt x="52548" y="37404"/>
                    <a:pt x="52635" y="37145"/>
                    <a:pt x="52733" y="36886"/>
                  </a:cubicBezTo>
                  <a:cubicBezTo>
                    <a:pt x="52770" y="36750"/>
                    <a:pt x="52807" y="36627"/>
                    <a:pt x="52857" y="36492"/>
                  </a:cubicBezTo>
                  <a:cubicBezTo>
                    <a:pt x="52918" y="36319"/>
                    <a:pt x="52980" y="36159"/>
                    <a:pt x="53041" y="35986"/>
                  </a:cubicBezTo>
                  <a:cubicBezTo>
                    <a:pt x="53497" y="34680"/>
                    <a:pt x="53928" y="33362"/>
                    <a:pt x="54360" y="32031"/>
                  </a:cubicBezTo>
                  <a:cubicBezTo>
                    <a:pt x="54372" y="31969"/>
                    <a:pt x="54409" y="31821"/>
                    <a:pt x="54421" y="31760"/>
                  </a:cubicBezTo>
                  <a:cubicBezTo>
                    <a:pt x="54545" y="31415"/>
                    <a:pt x="54643" y="31070"/>
                    <a:pt x="54754" y="30725"/>
                  </a:cubicBezTo>
                  <a:cubicBezTo>
                    <a:pt x="54779" y="30651"/>
                    <a:pt x="54804" y="30515"/>
                    <a:pt x="54816" y="30441"/>
                  </a:cubicBezTo>
                  <a:cubicBezTo>
                    <a:pt x="54878" y="30219"/>
                    <a:pt x="54952" y="30010"/>
                    <a:pt x="55013" y="29800"/>
                  </a:cubicBezTo>
                  <a:cubicBezTo>
                    <a:pt x="55075" y="29529"/>
                    <a:pt x="55149" y="29258"/>
                    <a:pt x="55223" y="28986"/>
                  </a:cubicBezTo>
                  <a:cubicBezTo>
                    <a:pt x="55346" y="28556"/>
                    <a:pt x="55420" y="28124"/>
                    <a:pt x="55530" y="27693"/>
                  </a:cubicBezTo>
                  <a:cubicBezTo>
                    <a:pt x="55678" y="27039"/>
                    <a:pt x="55790" y="26374"/>
                    <a:pt x="55925" y="25708"/>
                  </a:cubicBezTo>
                  <a:cubicBezTo>
                    <a:pt x="56110" y="24575"/>
                    <a:pt x="56245" y="23429"/>
                    <a:pt x="56357" y="22282"/>
                  </a:cubicBezTo>
                  <a:cubicBezTo>
                    <a:pt x="56406" y="20754"/>
                    <a:pt x="56418" y="19214"/>
                    <a:pt x="56368" y="17686"/>
                  </a:cubicBezTo>
                  <a:cubicBezTo>
                    <a:pt x="56221" y="16084"/>
                    <a:pt x="55962" y="14494"/>
                    <a:pt x="55543" y="12941"/>
                  </a:cubicBezTo>
                  <a:cubicBezTo>
                    <a:pt x="54730" y="10107"/>
                    <a:pt x="53399" y="7395"/>
                    <a:pt x="51488" y="5128"/>
                  </a:cubicBezTo>
                  <a:cubicBezTo>
                    <a:pt x="49886" y="3279"/>
                    <a:pt x="47816" y="1825"/>
                    <a:pt x="45499" y="1000"/>
                  </a:cubicBezTo>
                  <a:cubicBezTo>
                    <a:pt x="44316" y="568"/>
                    <a:pt x="43084" y="261"/>
                    <a:pt x="41827" y="124"/>
                  </a:cubicBezTo>
                  <a:cubicBezTo>
                    <a:pt x="41198" y="41"/>
                    <a:pt x="40566" y="1"/>
                    <a:pt x="39934" y="1"/>
                  </a:cubicBezTo>
                  <a:close/>
                </a:path>
              </a:pathLst>
            </a:custGeom>
            <a:solidFill>
              <a:srgbClr val="66666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40"/>
            <p:cNvGrpSpPr/>
            <p:nvPr/>
          </p:nvGrpSpPr>
          <p:grpSpPr>
            <a:xfrm>
              <a:off x="4146467" y="2338634"/>
              <a:ext cx="838616" cy="838616"/>
              <a:chOff x="5651375" y="3806450"/>
              <a:chExt cx="481825" cy="481825"/>
            </a:xfrm>
          </p:grpSpPr>
          <p:sp>
            <p:nvSpPr>
              <p:cNvPr id="297" name="Google Shape;297;p40"/>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8" name="Google Shape;298;p40"/>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 name="Google Shape;299;p40"/>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 name="Google Shape;300;p40"/>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301" name="Google Shape;301;p40"/>
          <p:cNvSpPr/>
          <p:nvPr/>
        </p:nvSpPr>
        <p:spPr>
          <a:xfrm>
            <a:off x="3685000" y="1972850"/>
            <a:ext cx="112800" cy="112800"/>
          </a:xfrm>
          <a:prstGeom prst="ellipse">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5192800" y="1972850"/>
            <a:ext cx="112800" cy="112800"/>
          </a:xfrm>
          <a:prstGeom prst="ellipse">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3913600" y="3562350"/>
            <a:ext cx="112800" cy="112800"/>
          </a:xfrm>
          <a:prstGeom prst="ellipse">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5421400" y="3562350"/>
            <a:ext cx="112800" cy="112800"/>
          </a:xfrm>
          <a:prstGeom prst="ellipse">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5" name="Google Shape;305;p40"/>
          <p:cNvCxnSpPr>
            <a:stCxn id="290" idx="3"/>
            <a:endCxn id="303" idx="2"/>
          </p:cNvCxnSpPr>
          <p:nvPr/>
        </p:nvCxnSpPr>
        <p:spPr>
          <a:xfrm rot="10800000" flipH="1">
            <a:off x="3685050" y="3618625"/>
            <a:ext cx="228600" cy="35700"/>
          </a:xfrm>
          <a:prstGeom prst="curvedConnector3">
            <a:avLst>
              <a:gd name="adj1" fmla="val 49989"/>
            </a:avLst>
          </a:prstGeom>
          <a:noFill/>
          <a:ln w="19050" cap="flat" cmpd="sng">
            <a:solidFill>
              <a:srgbClr val="666666"/>
            </a:solidFill>
            <a:prstDash val="solid"/>
            <a:round/>
            <a:headEnd type="none" w="med" len="med"/>
            <a:tailEnd type="none" w="med" len="med"/>
          </a:ln>
        </p:spPr>
      </p:cxnSp>
      <p:cxnSp>
        <p:nvCxnSpPr>
          <p:cNvPr id="306" name="Google Shape;306;p40"/>
          <p:cNvCxnSpPr>
            <a:stCxn id="286" idx="3"/>
            <a:endCxn id="301" idx="2"/>
          </p:cNvCxnSpPr>
          <p:nvPr/>
        </p:nvCxnSpPr>
        <p:spPr>
          <a:xfrm rot="10800000" flipH="1">
            <a:off x="2735850" y="2029325"/>
            <a:ext cx="949200" cy="47700"/>
          </a:xfrm>
          <a:prstGeom prst="curvedConnector3">
            <a:avLst>
              <a:gd name="adj1" fmla="val 49997"/>
            </a:avLst>
          </a:prstGeom>
          <a:noFill/>
          <a:ln w="19050" cap="flat" cmpd="sng">
            <a:solidFill>
              <a:srgbClr val="666666"/>
            </a:solidFill>
            <a:prstDash val="solid"/>
            <a:round/>
            <a:headEnd type="none" w="med" len="med"/>
            <a:tailEnd type="none" w="med" len="med"/>
          </a:ln>
        </p:spPr>
      </p:cxnSp>
      <p:cxnSp>
        <p:nvCxnSpPr>
          <p:cNvPr id="307" name="Google Shape;307;p40"/>
          <p:cNvCxnSpPr>
            <a:stCxn id="287" idx="1"/>
            <a:endCxn id="302" idx="7"/>
          </p:cNvCxnSpPr>
          <p:nvPr/>
        </p:nvCxnSpPr>
        <p:spPr>
          <a:xfrm rot="10800000">
            <a:off x="5289100" y="1989425"/>
            <a:ext cx="1106700" cy="87600"/>
          </a:xfrm>
          <a:prstGeom prst="curvedConnector4">
            <a:avLst>
              <a:gd name="adj1" fmla="val 49255"/>
              <a:gd name="adj2" fmla="val 390753"/>
            </a:avLst>
          </a:prstGeom>
          <a:noFill/>
          <a:ln w="19050" cap="flat" cmpd="sng">
            <a:solidFill>
              <a:srgbClr val="666666"/>
            </a:solidFill>
            <a:prstDash val="solid"/>
            <a:round/>
            <a:headEnd type="none" w="med" len="med"/>
            <a:tailEnd type="none" w="med" len="med"/>
          </a:ln>
        </p:spPr>
      </p:cxnSp>
      <p:cxnSp>
        <p:nvCxnSpPr>
          <p:cNvPr id="308" name="Google Shape;308;p40"/>
          <p:cNvCxnSpPr>
            <a:stCxn id="291" idx="1"/>
            <a:endCxn id="304" idx="6"/>
          </p:cNvCxnSpPr>
          <p:nvPr/>
        </p:nvCxnSpPr>
        <p:spPr>
          <a:xfrm rot="10800000">
            <a:off x="5534200" y="3618775"/>
            <a:ext cx="861600" cy="319500"/>
          </a:xfrm>
          <a:prstGeom prst="curvedConnector3">
            <a:avLst>
              <a:gd name="adj1" fmla="val 50000"/>
            </a:avLst>
          </a:prstGeom>
          <a:noFill/>
          <a:ln w="19050" cap="flat" cmpd="sng">
            <a:solidFill>
              <a:srgbClr val="666666"/>
            </a:solidFill>
            <a:prstDash val="solid"/>
            <a:round/>
            <a:headEnd type="none" w="med" len="med"/>
            <a:tailEnd type="none" w="med" len="med"/>
          </a:ln>
        </p:spPr>
      </p:cxnSp>
      <p:pic>
        <p:nvPicPr>
          <p:cNvPr id="309" name="Google Shape;309;p40"/>
          <p:cNvPicPr preferRelativeResize="0"/>
          <p:nvPr/>
        </p:nvPicPr>
        <p:blipFill>
          <a:blip r:embed="rId3">
            <a:alphaModFix/>
          </a:blip>
          <a:stretch>
            <a:fillRect/>
          </a:stretch>
        </p:blipFill>
        <p:spPr>
          <a:xfrm>
            <a:off x="7819250" y="133200"/>
            <a:ext cx="1106700" cy="110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1"/>
          <p:cNvSpPr txBox="1">
            <a:spLocks noGrp="1"/>
          </p:cNvSpPr>
          <p:nvPr>
            <p:ph type="title"/>
          </p:nvPr>
        </p:nvSpPr>
        <p:spPr>
          <a:xfrm>
            <a:off x="713225" y="539500"/>
            <a:ext cx="7717500" cy="81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Disability Categories</a:t>
            </a:r>
            <a:endParaRPr/>
          </a:p>
        </p:txBody>
      </p:sp>
      <p:graphicFrame>
        <p:nvGraphicFramePr>
          <p:cNvPr id="315" name="Google Shape;315;p41"/>
          <p:cNvGraphicFramePr/>
          <p:nvPr/>
        </p:nvGraphicFramePr>
        <p:xfrm>
          <a:off x="1290050" y="1352800"/>
          <a:ext cx="3000000" cy="3000000"/>
        </p:xfrm>
        <a:graphic>
          <a:graphicData uri="http://schemas.openxmlformats.org/drawingml/2006/table">
            <a:tbl>
              <a:tblPr>
                <a:noFill/>
                <a:tableStyleId>{419A3F25-FB62-4076-BE4D-785213E76E45}</a:tableStyleId>
              </a:tblPr>
              <a:tblGrid>
                <a:gridCol w="2224100">
                  <a:extLst>
                    <a:ext uri="{9D8B030D-6E8A-4147-A177-3AD203B41FA5}">
                      <a16:colId xmlns:a16="http://schemas.microsoft.com/office/drawing/2014/main" val="20000"/>
                    </a:ext>
                  </a:extLst>
                </a:gridCol>
                <a:gridCol w="2777150">
                  <a:extLst>
                    <a:ext uri="{9D8B030D-6E8A-4147-A177-3AD203B41FA5}">
                      <a16:colId xmlns:a16="http://schemas.microsoft.com/office/drawing/2014/main" val="20001"/>
                    </a:ext>
                  </a:extLst>
                </a:gridCol>
                <a:gridCol w="1671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2725A"/>
                          </a:solidFill>
                          <a:latin typeface="Fredoka One"/>
                          <a:ea typeface="Fredoka One"/>
                          <a:cs typeface="Fredoka One"/>
                          <a:sym typeface="Fredoka One"/>
                        </a:rPr>
                        <a:t>Autism</a:t>
                      </a:r>
                      <a:endParaRPr>
                        <a:solidFill>
                          <a:srgbClr val="E2725A"/>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Sensory Impairment-Deaf/blindness</a:t>
                      </a:r>
                      <a:endParaRPr>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chemeClr val="lt2"/>
                        </a:solidFill>
                        <a:latin typeface="Fredoka One"/>
                        <a:ea typeface="Fredoka One"/>
                        <a:cs typeface="Fredoka One"/>
                        <a:sym typeface="Fredoka One"/>
                      </a:endParaRPr>
                    </a:p>
                    <a:p>
                      <a:pPr marL="0" lvl="0" indent="0" algn="l" rtl="0">
                        <a:spcBef>
                          <a:spcPts val="0"/>
                        </a:spcBef>
                        <a:spcAft>
                          <a:spcPts val="0"/>
                        </a:spcAft>
                        <a:buNone/>
                      </a:pP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Physical Impairment</a:t>
                      </a:r>
                      <a:endParaRPr>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chemeClr val="lt2"/>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rgbClr val="E2725A"/>
                          </a:solidFill>
                          <a:latin typeface="Fredoka One"/>
                          <a:ea typeface="Fredoka One"/>
                          <a:cs typeface="Fredoka One"/>
                          <a:sym typeface="Fredoka One"/>
                        </a:rPr>
                        <a:t>Developmental Delay</a:t>
                      </a:r>
                      <a:endParaRPr>
                        <a:solidFill>
                          <a:srgbClr val="E2725A"/>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Neurological Impairment</a:t>
                      </a:r>
                      <a:endParaRPr>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chemeClr val="lt2"/>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Health Impairment</a:t>
                      </a:r>
                      <a:endParaRPr>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chemeClr val="lt2"/>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rgbClr val="E2725A"/>
                          </a:solidFill>
                          <a:latin typeface="Fredoka One"/>
                          <a:ea typeface="Fredoka One"/>
                          <a:cs typeface="Fredoka One"/>
                          <a:sym typeface="Fredoka One"/>
                        </a:rPr>
                        <a:t>Sensory Impairment-</a:t>
                      </a:r>
                      <a:endParaRPr>
                        <a:solidFill>
                          <a:srgbClr val="E2725A"/>
                        </a:solidFill>
                        <a:latin typeface="Fredoka One"/>
                        <a:ea typeface="Fredoka One"/>
                        <a:cs typeface="Fredoka One"/>
                        <a:sym typeface="Fredoka One"/>
                      </a:endParaRPr>
                    </a:p>
                    <a:p>
                      <a:pPr marL="0" lvl="0" indent="0" algn="ctr" rtl="0">
                        <a:spcBef>
                          <a:spcPts val="0"/>
                        </a:spcBef>
                        <a:spcAft>
                          <a:spcPts val="0"/>
                        </a:spcAft>
                        <a:buNone/>
                      </a:pPr>
                      <a:r>
                        <a:rPr lang="en">
                          <a:solidFill>
                            <a:srgbClr val="E2725A"/>
                          </a:solidFill>
                          <a:latin typeface="Fredoka One"/>
                          <a:ea typeface="Fredoka One"/>
                          <a:cs typeface="Fredoka One"/>
                          <a:sym typeface="Fredoka One"/>
                        </a:rPr>
                        <a:t>Hearing Loss or Deafness</a:t>
                      </a:r>
                      <a:endParaRPr>
                        <a:solidFill>
                          <a:srgbClr val="E2725A"/>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Emotional Impairment</a:t>
                      </a:r>
                      <a:endParaRPr>
                        <a:solidFill>
                          <a:schemeClr val="lt2"/>
                        </a:solidFill>
                        <a:latin typeface="Fredoka One"/>
                        <a:ea typeface="Fredoka One"/>
                        <a:cs typeface="Fredoka One"/>
                        <a:sym typeface="Fredoka One"/>
                      </a:endParaRPr>
                    </a:p>
                    <a:p>
                      <a:pPr marL="0" lvl="0" indent="0" algn="ctr" rtl="0">
                        <a:spcBef>
                          <a:spcPts val="0"/>
                        </a:spcBef>
                        <a:spcAft>
                          <a:spcPts val="0"/>
                        </a:spcAft>
                        <a:buNone/>
                      </a:pPr>
                      <a:endParaRPr>
                        <a:solidFill>
                          <a:schemeClr val="lt2"/>
                        </a:solidFill>
                        <a:latin typeface="Fredoka One"/>
                        <a:ea typeface="Fredoka One"/>
                        <a:cs typeface="Fredoka One"/>
                        <a:sym typeface="Fredoka One"/>
                      </a:endParaRPr>
                    </a:p>
                    <a:p>
                      <a:pPr marL="0" lvl="0" indent="0" algn="ctr" rtl="0">
                        <a:spcBef>
                          <a:spcPts val="0"/>
                        </a:spcBef>
                        <a:spcAft>
                          <a:spcPts val="0"/>
                        </a:spcAft>
                        <a:buNone/>
                      </a:pPr>
                      <a:r>
                        <a:rPr lang="en">
                          <a:solidFill>
                            <a:schemeClr val="lt2"/>
                          </a:solidFill>
                          <a:latin typeface="Fredoka One"/>
                          <a:ea typeface="Fredoka One"/>
                          <a:cs typeface="Fredoka One"/>
                          <a:sym typeface="Fredoka One"/>
                        </a:rPr>
                        <a:t>Intellectual Impairment</a:t>
                      </a:r>
                      <a:endParaRPr>
                        <a:solidFill>
                          <a:schemeClr val="lt2"/>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Specific Learning Disability</a:t>
                      </a:r>
                      <a:endParaRPr>
                        <a:solidFill>
                          <a:schemeClr val="lt2"/>
                        </a:solidFill>
                        <a:latin typeface="Fredoka One"/>
                        <a:ea typeface="Fredoka One"/>
                        <a:cs typeface="Fredoka One"/>
                        <a:sym typeface="Fredoka One"/>
                      </a:endParaRPr>
                    </a:p>
                    <a:p>
                      <a:pPr marL="0" lvl="0" indent="0" algn="l" rtl="0">
                        <a:spcBef>
                          <a:spcPts val="0"/>
                        </a:spcBef>
                        <a:spcAft>
                          <a:spcPts val="0"/>
                        </a:spcAft>
                        <a:buNone/>
                      </a:pP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solidFill>
                            <a:srgbClr val="E2725A"/>
                          </a:solidFill>
                          <a:latin typeface="Fredoka One"/>
                          <a:ea typeface="Fredoka One"/>
                          <a:cs typeface="Fredoka One"/>
                          <a:sym typeface="Fredoka One"/>
                        </a:rPr>
                        <a:t>Sensory Impairment-Vision or Blindness</a:t>
                      </a:r>
                      <a:endParaRPr>
                        <a:solidFill>
                          <a:srgbClr val="E2725A"/>
                        </a:solidFill>
                        <a:latin typeface="Fredoka One"/>
                        <a:ea typeface="Fredoka One"/>
                        <a:cs typeface="Fredoka One"/>
                        <a:sym typeface="Fredoka One"/>
                      </a:endParaRPr>
                    </a:p>
                    <a:p>
                      <a:pPr marL="0" lvl="0" indent="0" algn="ctr" rtl="0">
                        <a:spcBef>
                          <a:spcPts val="0"/>
                        </a:spcBef>
                        <a:spcAft>
                          <a:spcPts val="0"/>
                        </a:spcAft>
                        <a:buNone/>
                      </a:pPr>
                      <a:endParaRPr>
                        <a:solidFill>
                          <a:srgbClr val="E2725A"/>
                        </a:solidFill>
                        <a:latin typeface="Fredoka One"/>
                        <a:ea typeface="Fredoka One"/>
                        <a:cs typeface="Fredoka One"/>
                        <a:sym typeface="Fredoka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Communication Impairment</a:t>
                      </a:r>
                      <a:endParaRPr>
                        <a:solidFill>
                          <a:schemeClr val="lt2"/>
                        </a:solidFill>
                        <a:latin typeface="Fredoka One"/>
                        <a:ea typeface="Fredoka One"/>
                        <a:cs typeface="Fredoka One"/>
                        <a:sym typeface="Fredoka One"/>
                      </a:endParaRPr>
                    </a:p>
                    <a:p>
                      <a:pPr marL="0" lvl="0" indent="0" algn="l" rtl="0">
                        <a:spcBef>
                          <a:spcPts val="0"/>
                        </a:spcBef>
                        <a:spcAft>
                          <a:spcPts val="0"/>
                        </a:spcAft>
                        <a:buNone/>
                      </a:pP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2"/>
                          </a:solidFill>
                          <a:latin typeface="Fredoka One"/>
                          <a:ea typeface="Fredoka One"/>
                          <a:cs typeface="Fredoka One"/>
                          <a:sym typeface="Fredoka One"/>
                        </a:rPr>
                        <a:t>Multiple Disabilities</a:t>
                      </a:r>
                      <a:endParaRPr>
                        <a:solidFill>
                          <a:schemeClr val="lt2"/>
                        </a:solidFill>
                        <a:latin typeface="Fredoka One"/>
                        <a:ea typeface="Fredoka One"/>
                        <a:cs typeface="Fredoka One"/>
                        <a:sym typeface="Fredoka One"/>
                      </a:endParaRPr>
                    </a:p>
                    <a:p>
                      <a:pPr marL="0" lvl="0" indent="0" algn="l" rtl="0">
                        <a:spcBef>
                          <a:spcPts val="0"/>
                        </a:spcBef>
                        <a:spcAft>
                          <a:spcPts val="0"/>
                        </a:spcAft>
                        <a:buNone/>
                      </a:pP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16" name="Google Shape;316;p41"/>
          <p:cNvPicPr preferRelativeResize="0"/>
          <p:nvPr/>
        </p:nvPicPr>
        <p:blipFill>
          <a:blip r:embed="rId3">
            <a:alphaModFix/>
          </a:blip>
          <a:stretch>
            <a:fillRect/>
          </a:stretch>
        </p:blipFill>
        <p:spPr>
          <a:xfrm>
            <a:off x="7962300" y="81450"/>
            <a:ext cx="1095300" cy="1095300"/>
          </a:xfrm>
          <a:prstGeom prst="rect">
            <a:avLst/>
          </a:prstGeom>
          <a:noFill/>
          <a:ln>
            <a:noFill/>
          </a:ln>
        </p:spPr>
      </p:pic>
    </p:spTree>
  </p:cSld>
  <p:clrMapOvr>
    <a:masterClrMapping/>
  </p:clrMapOvr>
</p:sld>
</file>

<file path=ppt/theme/theme1.xml><?xml version="1.0" encoding="utf-8"?>
<a:theme xmlns:a="http://schemas.openxmlformats.org/drawingml/2006/main" name="Global Day of Parents by Slidesgo">
  <a:themeElements>
    <a:clrScheme name="Simple Light">
      <a:dk1>
        <a:srgbClr val="666666"/>
      </a:dk1>
      <a:lt1>
        <a:srgbClr val="D9D9D9"/>
      </a:lt1>
      <a:dk2>
        <a:srgbClr val="666666"/>
      </a:dk2>
      <a:lt2>
        <a:srgbClr val="E2725A"/>
      </a:lt2>
      <a:accent1>
        <a:srgbClr val="E2725A"/>
      </a:accent1>
      <a:accent2>
        <a:srgbClr val="666666"/>
      </a:accent2>
      <a:accent3>
        <a:srgbClr val="999999"/>
      </a:accent3>
      <a:accent4>
        <a:srgbClr val="999999"/>
      </a:accent4>
      <a:accent5>
        <a:srgbClr val="D9D9D9"/>
      </a:accent5>
      <a:accent6>
        <a:srgbClr val="E2725A"/>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1623</Words>
  <Application>Microsoft Office PowerPoint</Application>
  <PresentationFormat>On-screen Show (16:9)</PresentationFormat>
  <Paragraphs>234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Fira Sans</vt:lpstr>
      <vt:lpstr>Fredoka One</vt:lpstr>
      <vt:lpstr>Global Day of Parents by Slidesgo</vt:lpstr>
      <vt:lpstr> Parents, Students and Schools as Partners</vt:lpstr>
      <vt:lpstr>Welcome!</vt:lpstr>
      <vt:lpstr>Goal of Presentation</vt:lpstr>
      <vt:lpstr>Topics of Discussion</vt:lpstr>
      <vt:lpstr>SPECIAL EDUCATION LAWS</vt:lpstr>
      <vt:lpstr>The Individuals with DIsabilities Education Act—also known as IDEA.  Chapter 766–Massachusetts’ Special Education Law. In Massachusetts, General Laws at Chapter 71B. In Regulations at 603 CMR (Code of Massachusetts Regulations) Section 28.00</vt:lpstr>
      <vt:lpstr>When is a Student Eligible for Special Education?  </vt:lpstr>
      <vt:lpstr>Referring a Student for Evaluation to Determine Eligibility</vt:lpstr>
      <vt:lpstr>Disability Categories</vt:lpstr>
      <vt:lpstr>Special Education is…</vt:lpstr>
      <vt:lpstr>Special Education Evaluation Timeline </vt:lpstr>
      <vt:lpstr>Basics of Special Education Law: The Six Principles</vt:lpstr>
      <vt:lpstr>Parent and Student Participation</vt:lpstr>
      <vt:lpstr>Specific Participation Rights  School districts must make multiple efforts to facilitate parental attendance at Team meetings. If parents cannot attend, schools must seek parent input through other means. Students at age 14, or younger if appropriate, are entitled to participate in all Team meetings. A Transitional planning form is used to gather information. Students ar age 18 are adults under Massachusetts law and assume all the rights formerly held by their parents for participation and decision making. The Age of Majority form is used to gather information for this age group.</vt:lpstr>
      <vt:lpstr>Areas of Education Where Parent and Student Participation is Guaranteed  Referral Evaluation Eligibility Determination IEP Development MCAS Participation Placement Decisions</vt:lpstr>
      <vt:lpstr>Principle 2- FAPE Free and Appropriate Public Education </vt:lpstr>
      <vt:lpstr>Principle 2 - FAPE (continued) What is the General Curriculum?</vt:lpstr>
      <vt:lpstr>Principle 3  Appropriate Evaluation </vt:lpstr>
      <vt:lpstr>Specific Evaluation Rights  Right to discuss both the proposed evaluations and  evaluators prior to the evaluation  Right to an evaluation in the student's native language or  mode of communication  If appropriate, right to an evaluation of need for Braille instruction  Right of parents to consent or refuse evaluation  Right to independent educational evaluation when parents disagree with the results of the evaluation done by the school district  Right to appeal a finding of "No Eligibility”   </vt:lpstr>
      <vt:lpstr> </vt:lpstr>
      <vt:lpstr>                               Principle 4     Individualized Education Program (IEP) </vt:lpstr>
      <vt:lpstr>Purpose of the IEP </vt:lpstr>
      <vt:lpstr>Rights Associated with the IEP</vt:lpstr>
      <vt:lpstr>Principle 5  Least Restrictive Environment (LRE)</vt:lpstr>
      <vt:lpstr> </vt:lpstr>
      <vt:lpstr>  Students have the right to receive special education services even when they are unable to attend school </vt:lpstr>
      <vt:lpstr>Principle 6 Procedural Safeguards</vt:lpstr>
      <vt:lpstr> </vt:lpstr>
      <vt:lpstr>Resources</vt:lpstr>
      <vt:lpstr>District Parent Advisory Council  PAC duties include but are not limited to:  Advising the district on matters pertaining to the education and safety of students with disabilities Meeting regularly with school officials to participate in the planning, development, and evaluation of the school district's special education programs Conducting, with the district, the annual workshop on the rights of students and parents under special education law</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Parents, Students and Schools as Partners</dc:title>
  <dc:creator>Nancy Tavares</dc:creator>
  <cp:lastModifiedBy>Nancy Tavares</cp:lastModifiedBy>
  <cp:revision>2</cp:revision>
  <dcterms:modified xsi:type="dcterms:W3CDTF">2023-01-26T18:40:39Z</dcterms:modified>
</cp:coreProperties>
</file>