
<file path=[Content_Types].xml><?xml version="1.0" encoding="utf-8"?>
<Types xmlns="http://schemas.openxmlformats.org/package/2006/content-types">
  <Default Extension="png" ContentType="image/png"/>
  <Default Extension="jpeg" ContentType="image/jpeg"/>
  <Default Extension="m4a" ContentType="audio/mp4"/>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 id="2147483660" r:id="rId2"/>
  </p:sldMasterIdLst>
  <p:notesMasterIdLst>
    <p:notesMasterId r:id="rId40"/>
  </p:notesMasterIdLst>
  <p:sldIdLst>
    <p:sldId id="256" r:id="rId3"/>
    <p:sldId id="257" r:id="rId4"/>
    <p:sldId id="258" r:id="rId5"/>
    <p:sldId id="259" r:id="rId6"/>
    <p:sldId id="324" r:id="rId7"/>
    <p:sldId id="325"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Lst>
  <p:sldSz cx="12188825" cy="6858000"/>
  <p:notesSz cx="6950075" cy="9236075"/>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3839">
          <p15:clr>
            <a:srgbClr val="A4A3A4"/>
          </p15:clr>
        </p15:guide>
        <p15:guide id="2" orient="horz" pos="2160">
          <p15:clr>
            <a:srgbClr val="A4A3A4"/>
          </p15:clr>
        </p15:guide>
      </p15:sldGuideLst>
    </p:ext>
    <p:ext uri="{2D200454-40CA-4A62-9FC3-DE9A4176ACB9}">
      <p15:notesGuideLst xmlns:p15="http://schemas.microsoft.com/office/powerpoint/2012/main">
        <p15:guide id="1" orient="horz" pos="2909" userDrawn="1">
          <p15:clr>
            <a:srgbClr val="A4A3A4"/>
          </p15:clr>
        </p15:guide>
        <p15:guide id="2" pos="218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2" d="100"/>
          <a:sy n="72" d="100"/>
        </p:scale>
        <p:origin x="816" y="72"/>
      </p:cViewPr>
      <p:guideLst>
        <p:guide pos="3839"/>
        <p:guide orient="horz" pos="216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909"/>
        <p:guide pos="218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11699" cy="461804"/>
          </a:xfrm>
          <a:prstGeom prst="rect">
            <a:avLst/>
          </a:prstGeom>
          <a:noFill/>
          <a:ln>
            <a:noFill/>
          </a:ln>
        </p:spPr>
        <p:txBody>
          <a:bodyPr spcFirstLastPara="1" wrap="square" lIns="92476" tIns="46226" rIns="92476" bIns="46226"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936768" y="0"/>
            <a:ext cx="3011699" cy="461804"/>
          </a:xfrm>
          <a:prstGeom prst="rect">
            <a:avLst/>
          </a:prstGeom>
          <a:noFill/>
          <a:ln>
            <a:noFill/>
          </a:ln>
        </p:spPr>
        <p:txBody>
          <a:bodyPr spcFirstLastPara="1" wrap="square" lIns="92476" tIns="46226" rIns="92476" bIns="46226"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396875" y="692150"/>
            <a:ext cx="61563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95008" y="4387136"/>
            <a:ext cx="5560060" cy="4156234"/>
          </a:xfrm>
          <a:prstGeom prst="rect">
            <a:avLst/>
          </a:prstGeom>
          <a:noFill/>
          <a:ln>
            <a:noFill/>
          </a:ln>
        </p:spPr>
        <p:txBody>
          <a:bodyPr spcFirstLastPara="1" wrap="square" lIns="92476" tIns="46226" rIns="92476" bIns="46226"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600" b="0" i="0" u="none" strike="noStrike" cap="none">
                <a:solidFill>
                  <a:schemeClr val="dk2"/>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600" b="0" i="0" u="none" strike="noStrike" cap="none">
                <a:solidFill>
                  <a:schemeClr val="dk2"/>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600" b="0" i="0" u="none" strike="noStrike" cap="none">
                <a:solidFill>
                  <a:schemeClr val="dk2"/>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600" b="0" i="0" u="none" strike="noStrike" cap="none">
                <a:solidFill>
                  <a:schemeClr val="dk2"/>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600" b="0" i="0" u="none" strike="noStrike" cap="none">
                <a:solidFill>
                  <a:schemeClr val="dk2"/>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772668"/>
            <a:ext cx="3011699" cy="461804"/>
          </a:xfrm>
          <a:prstGeom prst="rect">
            <a:avLst/>
          </a:prstGeom>
          <a:noFill/>
          <a:ln>
            <a:noFill/>
          </a:ln>
        </p:spPr>
        <p:txBody>
          <a:bodyPr spcFirstLastPara="1" wrap="square" lIns="92476" tIns="46226" rIns="92476" bIns="46226"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936768" y="8772668"/>
            <a:ext cx="3011699" cy="461804"/>
          </a:xfrm>
          <a:prstGeom prst="rect">
            <a:avLst/>
          </a:prstGeom>
          <a:noFill/>
          <a:ln>
            <a:noFill/>
          </a:ln>
        </p:spPr>
        <p:txBody>
          <a:bodyPr spcFirstLastPara="1" wrap="square" lIns="92476" tIns="46226" rIns="92476" bIns="46226" anchor="b" anchorCtr="0">
            <a:noAutofit/>
          </a:bodyPr>
          <a:lstStyle/>
          <a:p>
            <a:pPr algn="r">
              <a:buSzPts val="1200"/>
            </a:pPr>
            <a:fld id="{00000000-1234-1234-1234-123412341234}" type="slidenum">
              <a:rPr lang="en-US" sz="1200" smtClean="0">
                <a:solidFill>
                  <a:schemeClr val="dk2"/>
                </a:solidFill>
              </a:rPr>
              <a:pPr algn="r">
                <a:buSzPts val="1200"/>
              </a:pPr>
              <a:t>‹#›</a:t>
            </a:fld>
            <a:endParaRPr lang="en-US" sz="1200">
              <a:solidFill>
                <a:schemeClr val="dk2"/>
              </a:solidFil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1:notes"/>
          <p:cNvSpPr txBox="1">
            <a:spLocks noGrp="1"/>
          </p:cNvSpPr>
          <p:nvPr>
            <p:ph type="body" idx="1"/>
          </p:nvPr>
        </p:nvSpPr>
        <p:spPr>
          <a:xfrm>
            <a:off x="695008" y="4387136"/>
            <a:ext cx="5560060" cy="4156234"/>
          </a:xfrm>
          <a:prstGeom prst="rect">
            <a:avLst/>
          </a:prstGeom>
          <a:noFill/>
          <a:ln>
            <a:noFill/>
          </a:ln>
        </p:spPr>
        <p:txBody>
          <a:bodyPr spcFirstLastPara="1" wrap="square" lIns="92476" tIns="46226" rIns="92476" bIns="46226" anchor="t" anchorCtr="0">
            <a:noAutofit/>
          </a:bodyPr>
          <a:lstStyle/>
          <a:p>
            <a:pPr marL="0" indent="0"/>
            <a:endParaRPr/>
          </a:p>
        </p:txBody>
      </p:sp>
      <p:sp>
        <p:nvSpPr>
          <p:cNvPr id="83" name="Google Shape;83;p1:notes"/>
          <p:cNvSpPr>
            <a:spLocks noGrp="1" noRot="1" noChangeAspect="1"/>
          </p:cNvSpPr>
          <p:nvPr>
            <p:ph type="sldImg" idx="2"/>
          </p:nvPr>
        </p:nvSpPr>
        <p:spPr>
          <a:xfrm>
            <a:off x="396875" y="692150"/>
            <a:ext cx="61563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10:notes"/>
          <p:cNvSpPr txBox="1">
            <a:spLocks noGrp="1"/>
          </p:cNvSpPr>
          <p:nvPr>
            <p:ph type="body" idx="1"/>
          </p:nvPr>
        </p:nvSpPr>
        <p:spPr>
          <a:xfrm>
            <a:off x="695008" y="4387136"/>
            <a:ext cx="5560060" cy="4156234"/>
          </a:xfrm>
          <a:prstGeom prst="rect">
            <a:avLst/>
          </a:prstGeom>
          <a:noFill/>
          <a:ln>
            <a:noFill/>
          </a:ln>
        </p:spPr>
        <p:txBody>
          <a:bodyPr spcFirstLastPara="1" wrap="square" lIns="92476" tIns="46226" rIns="92476" bIns="46226" anchor="t" anchorCtr="0">
            <a:noAutofit/>
          </a:bodyPr>
          <a:lstStyle/>
          <a:p>
            <a:pPr marL="0" indent="0"/>
            <a:endParaRPr/>
          </a:p>
        </p:txBody>
      </p:sp>
      <p:sp>
        <p:nvSpPr>
          <p:cNvPr id="143" name="Google Shape;143;p10:notes"/>
          <p:cNvSpPr>
            <a:spLocks noGrp="1" noRot="1" noChangeAspect="1"/>
          </p:cNvSpPr>
          <p:nvPr>
            <p:ph type="sldImg" idx="2"/>
          </p:nvPr>
        </p:nvSpPr>
        <p:spPr>
          <a:xfrm>
            <a:off x="396875" y="692150"/>
            <a:ext cx="61563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11:notes"/>
          <p:cNvSpPr txBox="1">
            <a:spLocks noGrp="1"/>
          </p:cNvSpPr>
          <p:nvPr>
            <p:ph type="body" idx="1"/>
          </p:nvPr>
        </p:nvSpPr>
        <p:spPr>
          <a:xfrm>
            <a:off x="695008" y="4387136"/>
            <a:ext cx="5560060" cy="4156234"/>
          </a:xfrm>
          <a:prstGeom prst="rect">
            <a:avLst/>
          </a:prstGeom>
        </p:spPr>
        <p:txBody>
          <a:bodyPr spcFirstLastPara="1" wrap="square" lIns="92476" tIns="46226" rIns="92476" bIns="46226" anchor="t" anchorCtr="0">
            <a:noAutofit/>
          </a:bodyPr>
          <a:lstStyle/>
          <a:p>
            <a:pPr marL="0" indent="0"/>
            <a:endParaRPr/>
          </a:p>
        </p:txBody>
      </p:sp>
      <p:sp>
        <p:nvSpPr>
          <p:cNvPr id="150" name="Google Shape;150;p11:notes"/>
          <p:cNvSpPr>
            <a:spLocks noGrp="1" noRot="1" noChangeAspect="1"/>
          </p:cNvSpPr>
          <p:nvPr>
            <p:ph type="sldImg" idx="2"/>
          </p:nvPr>
        </p:nvSpPr>
        <p:spPr>
          <a:xfrm>
            <a:off x="396875" y="692150"/>
            <a:ext cx="6156325" cy="34639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12:notes"/>
          <p:cNvSpPr txBox="1">
            <a:spLocks noGrp="1"/>
          </p:cNvSpPr>
          <p:nvPr>
            <p:ph type="body" idx="1"/>
          </p:nvPr>
        </p:nvSpPr>
        <p:spPr>
          <a:xfrm>
            <a:off x="695008" y="4387136"/>
            <a:ext cx="5560060" cy="4156234"/>
          </a:xfrm>
          <a:prstGeom prst="rect">
            <a:avLst/>
          </a:prstGeom>
        </p:spPr>
        <p:txBody>
          <a:bodyPr spcFirstLastPara="1" wrap="square" lIns="92476" tIns="46226" rIns="92476" bIns="46226" anchor="t" anchorCtr="0">
            <a:noAutofit/>
          </a:bodyPr>
          <a:lstStyle/>
          <a:p>
            <a:pPr marL="0" indent="0"/>
            <a:endParaRPr/>
          </a:p>
        </p:txBody>
      </p:sp>
      <p:sp>
        <p:nvSpPr>
          <p:cNvPr id="156" name="Google Shape;156;p12:notes"/>
          <p:cNvSpPr>
            <a:spLocks noGrp="1" noRot="1" noChangeAspect="1"/>
          </p:cNvSpPr>
          <p:nvPr>
            <p:ph type="sldImg" idx="2"/>
          </p:nvPr>
        </p:nvSpPr>
        <p:spPr>
          <a:xfrm>
            <a:off x="396875" y="692150"/>
            <a:ext cx="6156325" cy="34639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13:notes"/>
          <p:cNvSpPr txBox="1">
            <a:spLocks noGrp="1"/>
          </p:cNvSpPr>
          <p:nvPr>
            <p:ph type="body" idx="1"/>
          </p:nvPr>
        </p:nvSpPr>
        <p:spPr>
          <a:xfrm>
            <a:off x="695008" y="4387136"/>
            <a:ext cx="5560060" cy="4156234"/>
          </a:xfrm>
          <a:prstGeom prst="rect">
            <a:avLst/>
          </a:prstGeom>
          <a:noFill/>
          <a:ln>
            <a:noFill/>
          </a:ln>
        </p:spPr>
        <p:txBody>
          <a:bodyPr spcFirstLastPara="1" wrap="square" lIns="92476" tIns="46226" rIns="92476" bIns="46226" anchor="t" anchorCtr="0">
            <a:noAutofit/>
          </a:bodyPr>
          <a:lstStyle/>
          <a:p>
            <a:pPr marL="0" indent="0"/>
            <a:endParaRPr/>
          </a:p>
        </p:txBody>
      </p:sp>
      <p:sp>
        <p:nvSpPr>
          <p:cNvPr id="162" name="Google Shape;162;p13:notes"/>
          <p:cNvSpPr>
            <a:spLocks noGrp="1" noRot="1" noChangeAspect="1"/>
          </p:cNvSpPr>
          <p:nvPr>
            <p:ph type="sldImg" idx="2"/>
          </p:nvPr>
        </p:nvSpPr>
        <p:spPr>
          <a:xfrm>
            <a:off x="396875" y="692150"/>
            <a:ext cx="61563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14:notes"/>
          <p:cNvSpPr txBox="1">
            <a:spLocks noGrp="1"/>
          </p:cNvSpPr>
          <p:nvPr>
            <p:ph type="body" idx="1"/>
          </p:nvPr>
        </p:nvSpPr>
        <p:spPr>
          <a:xfrm>
            <a:off x="695008" y="4387136"/>
            <a:ext cx="5560060" cy="4156234"/>
          </a:xfrm>
          <a:prstGeom prst="rect">
            <a:avLst/>
          </a:prstGeom>
          <a:noFill/>
          <a:ln>
            <a:noFill/>
          </a:ln>
        </p:spPr>
        <p:txBody>
          <a:bodyPr spcFirstLastPara="1" wrap="square" lIns="92476" tIns="46226" rIns="92476" bIns="46226" anchor="t" anchorCtr="0">
            <a:noAutofit/>
          </a:bodyPr>
          <a:lstStyle/>
          <a:p>
            <a:pPr marL="0" indent="0"/>
            <a:endParaRPr/>
          </a:p>
        </p:txBody>
      </p:sp>
      <p:sp>
        <p:nvSpPr>
          <p:cNvPr id="168" name="Google Shape;168;p14:notes"/>
          <p:cNvSpPr>
            <a:spLocks noGrp="1" noRot="1" noChangeAspect="1"/>
          </p:cNvSpPr>
          <p:nvPr>
            <p:ph type="sldImg" idx="2"/>
          </p:nvPr>
        </p:nvSpPr>
        <p:spPr>
          <a:xfrm>
            <a:off x="396875" y="692150"/>
            <a:ext cx="61563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15:notes"/>
          <p:cNvSpPr txBox="1">
            <a:spLocks noGrp="1"/>
          </p:cNvSpPr>
          <p:nvPr>
            <p:ph type="body" idx="1"/>
          </p:nvPr>
        </p:nvSpPr>
        <p:spPr>
          <a:xfrm>
            <a:off x="695008" y="4387136"/>
            <a:ext cx="5560060" cy="4156234"/>
          </a:xfrm>
          <a:prstGeom prst="rect">
            <a:avLst/>
          </a:prstGeom>
          <a:noFill/>
          <a:ln>
            <a:noFill/>
          </a:ln>
        </p:spPr>
        <p:txBody>
          <a:bodyPr spcFirstLastPara="1" wrap="square" lIns="92476" tIns="46226" rIns="92476" bIns="46226" anchor="t" anchorCtr="0">
            <a:noAutofit/>
          </a:bodyPr>
          <a:lstStyle/>
          <a:p>
            <a:pPr marL="0" indent="0"/>
            <a:endParaRPr/>
          </a:p>
        </p:txBody>
      </p:sp>
      <p:sp>
        <p:nvSpPr>
          <p:cNvPr id="174" name="Google Shape;174;p15:notes"/>
          <p:cNvSpPr>
            <a:spLocks noGrp="1" noRot="1" noChangeAspect="1"/>
          </p:cNvSpPr>
          <p:nvPr>
            <p:ph type="sldImg" idx="2"/>
          </p:nvPr>
        </p:nvSpPr>
        <p:spPr>
          <a:xfrm>
            <a:off x="396875" y="692150"/>
            <a:ext cx="61563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16:notes"/>
          <p:cNvSpPr txBox="1">
            <a:spLocks noGrp="1"/>
          </p:cNvSpPr>
          <p:nvPr>
            <p:ph type="body" idx="1"/>
          </p:nvPr>
        </p:nvSpPr>
        <p:spPr>
          <a:xfrm>
            <a:off x="695008" y="4387136"/>
            <a:ext cx="5560060" cy="4156234"/>
          </a:xfrm>
          <a:prstGeom prst="rect">
            <a:avLst/>
          </a:prstGeom>
          <a:noFill/>
          <a:ln>
            <a:noFill/>
          </a:ln>
        </p:spPr>
        <p:txBody>
          <a:bodyPr spcFirstLastPara="1" wrap="square" lIns="92476" tIns="46226" rIns="92476" bIns="46226" anchor="t" anchorCtr="0">
            <a:noAutofit/>
          </a:bodyPr>
          <a:lstStyle/>
          <a:p>
            <a:pPr marL="0" indent="0"/>
            <a:endParaRPr/>
          </a:p>
        </p:txBody>
      </p:sp>
      <p:sp>
        <p:nvSpPr>
          <p:cNvPr id="180" name="Google Shape;180;p16:notes"/>
          <p:cNvSpPr>
            <a:spLocks noGrp="1" noRot="1" noChangeAspect="1"/>
          </p:cNvSpPr>
          <p:nvPr>
            <p:ph type="sldImg" idx="2"/>
          </p:nvPr>
        </p:nvSpPr>
        <p:spPr>
          <a:xfrm>
            <a:off x="396875" y="692150"/>
            <a:ext cx="61563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17:notes"/>
          <p:cNvSpPr txBox="1">
            <a:spLocks noGrp="1"/>
          </p:cNvSpPr>
          <p:nvPr>
            <p:ph type="body" idx="1"/>
          </p:nvPr>
        </p:nvSpPr>
        <p:spPr>
          <a:xfrm>
            <a:off x="695008" y="4387136"/>
            <a:ext cx="5560060" cy="4156234"/>
          </a:xfrm>
          <a:prstGeom prst="rect">
            <a:avLst/>
          </a:prstGeom>
          <a:noFill/>
          <a:ln>
            <a:noFill/>
          </a:ln>
        </p:spPr>
        <p:txBody>
          <a:bodyPr spcFirstLastPara="1" wrap="square" lIns="92476" tIns="46226" rIns="92476" bIns="46226" anchor="t" anchorCtr="0">
            <a:noAutofit/>
          </a:bodyPr>
          <a:lstStyle/>
          <a:p>
            <a:pPr marL="0" indent="0"/>
            <a:endParaRPr/>
          </a:p>
        </p:txBody>
      </p:sp>
      <p:sp>
        <p:nvSpPr>
          <p:cNvPr id="186" name="Google Shape;186;p17:notes"/>
          <p:cNvSpPr>
            <a:spLocks noGrp="1" noRot="1" noChangeAspect="1"/>
          </p:cNvSpPr>
          <p:nvPr>
            <p:ph type="sldImg" idx="2"/>
          </p:nvPr>
        </p:nvSpPr>
        <p:spPr>
          <a:xfrm>
            <a:off x="396875" y="692150"/>
            <a:ext cx="61563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18:notes"/>
          <p:cNvSpPr txBox="1">
            <a:spLocks noGrp="1"/>
          </p:cNvSpPr>
          <p:nvPr>
            <p:ph type="body" idx="1"/>
          </p:nvPr>
        </p:nvSpPr>
        <p:spPr>
          <a:xfrm>
            <a:off x="695008" y="4387136"/>
            <a:ext cx="5560060" cy="4156234"/>
          </a:xfrm>
          <a:prstGeom prst="rect">
            <a:avLst/>
          </a:prstGeom>
          <a:noFill/>
          <a:ln>
            <a:noFill/>
          </a:ln>
        </p:spPr>
        <p:txBody>
          <a:bodyPr spcFirstLastPara="1" wrap="square" lIns="92476" tIns="46226" rIns="92476" bIns="46226" anchor="t" anchorCtr="0">
            <a:noAutofit/>
          </a:bodyPr>
          <a:lstStyle/>
          <a:p>
            <a:pPr marL="0" indent="0"/>
            <a:endParaRPr/>
          </a:p>
        </p:txBody>
      </p:sp>
      <p:sp>
        <p:nvSpPr>
          <p:cNvPr id="192" name="Google Shape;192;p18:notes"/>
          <p:cNvSpPr>
            <a:spLocks noGrp="1" noRot="1" noChangeAspect="1"/>
          </p:cNvSpPr>
          <p:nvPr>
            <p:ph type="sldImg" idx="2"/>
          </p:nvPr>
        </p:nvSpPr>
        <p:spPr>
          <a:xfrm>
            <a:off x="396875" y="692150"/>
            <a:ext cx="61563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19:notes"/>
          <p:cNvSpPr txBox="1">
            <a:spLocks noGrp="1"/>
          </p:cNvSpPr>
          <p:nvPr>
            <p:ph type="body" idx="1"/>
          </p:nvPr>
        </p:nvSpPr>
        <p:spPr>
          <a:xfrm>
            <a:off x="695008" y="4387136"/>
            <a:ext cx="5560060" cy="4156234"/>
          </a:xfrm>
          <a:prstGeom prst="rect">
            <a:avLst/>
          </a:prstGeom>
          <a:noFill/>
          <a:ln>
            <a:noFill/>
          </a:ln>
        </p:spPr>
        <p:txBody>
          <a:bodyPr spcFirstLastPara="1" wrap="square" lIns="92476" tIns="46226" rIns="92476" bIns="46226" anchor="t" anchorCtr="0">
            <a:noAutofit/>
          </a:bodyPr>
          <a:lstStyle/>
          <a:p>
            <a:pPr marL="0" indent="0"/>
            <a:endParaRPr/>
          </a:p>
        </p:txBody>
      </p:sp>
      <p:sp>
        <p:nvSpPr>
          <p:cNvPr id="198" name="Google Shape;198;p19:notes"/>
          <p:cNvSpPr>
            <a:spLocks noGrp="1" noRot="1" noChangeAspect="1"/>
          </p:cNvSpPr>
          <p:nvPr>
            <p:ph type="sldImg" idx="2"/>
          </p:nvPr>
        </p:nvSpPr>
        <p:spPr>
          <a:xfrm>
            <a:off x="396875" y="692150"/>
            <a:ext cx="61563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95008" y="4387136"/>
            <a:ext cx="5560060" cy="4156234"/>
          </a:xfrm>
          <a:prstGeom prst="rect">
            <a:avLst/>
          </a:prstGeom>
          <a:noFill/>
          <a:ln>
            <a:noFill/>
          </a:ln>
        </p:spPr>
        <p:txBody>
          <a:bodyPr spcFirstLastPara="1" wrap="square" lIns="92476" tIns="46226" rIns="92476" bIns="46226" anchor="t" anchorCtr="0">
            <a:noAutofit/>
          </a:bodyPr>
          <a:lstStyle/>
          <a:p>
            <a:pPr marL="0" indent="0"/>
            <a:endParaRPr/>
          </a:p>
        </p:txBody>
      </p:sp>
      <p:sp>
        <p:nvSpPr>
          <p:cNvPr id="91" name="Google Shape;91;p2:notes"/>
          <p:cNvSpPr>
            <a:spLocks noGrp="1" noRot="1" noChangeAspect="1"/>
          </p:cNvSpPr>
          <p:nvPr>
            <p:ph type="sldImg" idx="2"/>
          </p:nvPr>
        </p:nvSpPr>
        <p:spPr>
          <a:xfrm>
            <a:off x="396875" y="692150"/>
            <a:ext cx="61563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20:notes"/>
          <p:cNvSpPr txBox="1">
            <a:spLocks noGrp="1"/>
          </p:cNvSpPr>
          <p:nvPr>
            <p:ph type="body" idx="1"/>
          </p:nvPr>
        </p:nvSpPr>
        <p:spPr>
          <a:xfrm>
            <a:off x="695008" y="4387136"/>
            <a:ext cx="5560060" cy="4156234"/>
          </a:xfrm>
          <a:prstGeom prst="rect">
            <a:avLst/>
          </a:prstGeom>
          <a:noFill/>
          <a:ln>
            <a:noFill/>
          </a:ln>
        </p:spPr>
        <p:txBody>
          <a:bodyPr spcFirstLastPara="1" wrap="square" lIns="92476" tIns="46226" rIns="92476" bIns="46226" anchor="t" anchorCtr="0">
            <a:noAutofit/>
          </a:bodyPr>
          <a:lstStyle/>
          <a:p>
            <a:pPr marL="0" indent="0"/>
            <a:endParaRPr/>
          </a:p>
        </p:txBody>
      </p:sp>
      <p:sp>
        <p:nvSpPr>
          <p:cNvPr id="205" name="Google Shape;205;p20:notes"/>
          <p:cNvSpPr>
            <a:spLocks noGrp="1" noRot="1" noChangeAspect="1"/>
          </p:cNvSpPr>
          <p:nvPr>
            <p:ph type="sldImg" idx="2"/>
          </p:nvPr>
        </p:nvSpPr>
        <p:spPr>
          <a:xfrm>
            <a:off x="396875" y="692150"/>
            <a:ext cx="61563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21:notes"/>
          <p:cNvSpPr txBox="1">
            <a:spLocks noGrp="1"/>
          </p:cNvSpPr>
          <p:nvPr>
            <p:ph type="body" idx="1"/>
          </p:nvPr>
        </p:nvSpPr>
        <p:spPr>
          <a:xfrm>
            <a:off x="695008" y="4387136"/>
            <a:ext cx="5560060" cy="4156234"/>
          </a:xfrm>
          <a:prstGeom prst="rect">
            <a:avLst/>
          </a:prstGeom>
          <a:noFill/>
          <a:ln>
            <a:noFill/>
          </a:ln>
        </p:spPr>
        <p:txBody>
          <a:bodyPr spcFirstLastPara="1" wrap="square" lIns="92476" tIns="46226" rIns="92476" bIns="46226" anchor="t" anchorCtr="0">
            <a:noAutofit/>
          </a:bodyPr>
          <a:lstStyle/>
          <a:p>
            <a:pPr marL="0" indent="0"/>
            <a:endParaRPr/>
          </a:p>
        </p:txBody>
      </p:sp>
      <p:sp>
        <p:nvSpPr>
          <p:cNvPr id="213" name="Google Shape;213;p21:notes"/>
          <p:cNvSpPr>
            <a:spLocks noGrp="1" noRot="1" noChangeAspect="1"/>
          </p:cNvSpPr>
          <p:nvPr>
            <p:ph type="sldImg" idx="2"/>
          </p:nvPr>
        </p:nvSpPr>
        <p:spPr>
          <a:xfrm>
            <a:off x="396875" y="692150"/>
            <a:ext cx="61563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22:notes"/>
          <p:cNvSpPr txBox="1">
            <a:spLocks noGrp="1"/>
          </p:cNvSpPr>
          <p:nvPr>
            <p:ph type="body" idx="1"/>
          </p:nvPr>
        </p:nvSpPr>
        <p:spPr>
          <a:xfrm>
            <a:off x="695008" y="4387136"/>
            <a:ext cx="5560060" cy="4156234"/>
          </a:xfrm>
          <a:prstGeom prst="rect">
            <a:avLst/>
          </a:prstGeom>
          <a:noFill/>
          <a:ln>
            <a:noFill/>
          </a:ln>
        </p:spPr>
        <p:txBody>
          <a:bodyPr spcFirstLastPara="1" wrap="square" lIns="92476" tIns="46226" rIns="92476" bIns="46226" anchor="t" anchorCtr="0">
            <a:noAutofit/>
          </a:bodyPr>
          <a:lstStyle/>
          <a:p>
            <a:pPr marL="0" indent="0"/>
            <a:endParaRPr/>
          </a:p>
        </p:txBody>
      </p:sp>
      <p:sp>
        <p:nvSpPr>
          <p:cNvPr id="219" name="Google Shape;219;p22:notes"/>
          <p:cNvSpPr>
            <a:spLocks noGrp="1" noRot="1" noChangeAspect="1"/>
          </p:cNvSpPr>
          <p:nvPr>
            <p:ph type="sldImg" idx="2"/>
          </p:nvPr>
        </p:nvSpPr>
        <p:spPr>
          <a:xfrm>
            <a:off x="396875" y="692150"/>
            <a:ext cx="61563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23:notes"/>
          <p:cNvSpPr txBox="1">
            <a:spLocks noGrp="1"/>
          </p:cNvSpPr>
          <p:nvPr>
            <p:ph type="body" idx="1"/>
          </p:nvPr>
        </p:nvSpPr>
        <p:spPr>
          <a:xfrm>
            <a:off x="695008" y="4387136"/>
            <a:ext cx="5560060" cy="4156234"/>
          </a:xfrm>
          <a:prstGeom prst="rect">
            <a:avLst/>
          </a:prstGeom>
          <a:noFill/>
          <a:ln>
            <a:noFill/>
          </a:ln>
        </p:spPr>
        <p:txBody>
          <a:bodyPr spcFirstLastPara="1" wrap="square" lIns="92476" tIns="46226" rIns="92476" bIns="46226" anchor="t" anchorCtr="0">
            <a:noAutofit/>
          </a:bodyPr>
          <a:lstStyle/>
          <a:p>
            <a:pPr marL="0" indent="0"/>
            <a:endParaRPr/>
          </a:p>
        </p:txBody>
      </p:sp>
      <p:sp>
        <p:nvSpPr>
          <p:cNvPr id="225" name="Google Shape;225;p23:notes"/>
          <p:cNvSpPr>
            <a:spLocks noGrp="1" noRot="1" noChangeAspect="1"/>
          </p:cNvSpPr>
          <p:nvPr>
            <p:ph type="sldImg" idx="2"/>
          </p:nvPr>
        </p:nvSpPr>
        <p:spPr>
          <a:xfrm>
            <a:off x="396875" y="692150"/>
            <a:ext cx="61563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24:notes"/>
          <p:cNvSpPr txBox="1">
            <a:spLocks noGrp="1"/>
          </p:cNvSpPr>
          <p:nvPr>
            <p:ph type="body" idx="1"/>
          </p:nvPr>
        </p:nvSpPr>
        <p:spPr>
          <a:xfrm>
            <a:off x="695008" y="4387136"/>
            <a:ext cx="5560060" cy="4156234"/>
          </a:xfrm>
          <a:prstGeom prst="rect">
            <a:avLst/>
          </a:prstGeom>
          <a:noFill/>
          <a:ln>
            <a:noFill/>
          </a:ln>
        </p:spPr>
        <p:txBody>
          <a:bodyPr spcFirstLastPara="1" wrap="square" lIns="92476" tIns="46226" rIns="92476" bIns="46226" anchor="t" anchorCtr="0">
            <a:noAutofit/>
          </a:bodyPr>
          <a:lstStyle/>
          <a:p>
            <a:pPr marL="0" indent="0"/>
            <a:endParaRPr/>
          </a:p>
        </p:txBody>
      </p:sp>
      <p:sp>
        <p:nvSpPr>
          <p:cNvPr id="232" name="Google Shape;232;p24:notes"/>
          <p:cNvSpPr>
            <a:spLocks noGrp="1" noRot="1" noChangeAspect="1"/>
          </p:cNvSpPr>
          <p:nvPr>
            <p:ph type="sldImg" idx="2"/>
          </p:nvPr>
        </p:nvSpPr>
        <p:spPr>
          <a:xfrm>
            <a:off x="396875" y="692150"/>
            <a:ext cx="61563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25:notes"/>
          <p:cNvSpPr txBox="1">
            <a:spLocks noGrp="1"/>
          </p:cNvSpPr>
          <p:nvPr>
            <p:ph type="body" idx="1"/>
          </p:nvPr>
        </p:nvSpPr>
        <p:spPr>
          <a:xfrm>
            <a:off x="695008" y="4387136"/>
            <a:ext cx="5560060" cy="4156234"/>
          </a:xfrm>
          <a:prstGeom prst="rect">
            <a:avLst/>
          </a:prstGeom>
          <a:noFill/>
          <a:ln>
            <a:noFill/>
          </a:ln>
        </p:spPr>
        <p:txBody>
          <a:bodyPr spcFirstLastPara="1" wrap="square" lIns="92476" tIns="46226" rIns="92476" bIns="46226" anchor="t" anchorCtr="0">
            <a:noAutofit/>
          </a:bodyPr>
          <a:lstStyle/>
          <a:p>
            <a:pPr marL="0" indent="0"/>
            <a:endParaRPr/>
          </a:p>
        </p:txBody>
      </p:sp>
      <p:sp>
        <p:nvSpPr>
          <p:cNvPr id="238" name="Google Shape;238;p25:notes"/>
          <p:cNvSpPr>
            <a:spLocks noGrp="1" noRot="1" noChangeAspect="1"/>
          </p:cNvSpPr>
          <p:nvPr>
            <p:ph type="sldImg" idx="2"/>
          </p:nvPr>
        </p:nvSpPr>
        <p:spPr>
          <a:xfrm>
            <a:off x="396875" y="692150"/>
            <a:ext cx="61563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26:notes"/>
          <p:cNvSpPr txBox="1">
            <a:spLocks noGrp="1"/>
          </p:cNvSpPr>
          <p:nvPr>
            <p:ph type="body" idx="1"/>
          </p:nvPr>
        </p:nvSpPr>
        <p:spPr>
          <a:xfrm>
            <a:off x="695008" y="4387136"/>
            <a:ext cx="5560060" cy="4156234"/>
          </a:xfrm>
          <a:prstGeom prst="rect">
            <a:avLst/>
          </a:prstGeom>
          <a:noFill/>
          <a:ln>
            <a:noFill/>
          </a:ln>
        </p:spPr>
        <p:txBody>
          <a:bodyPr spcFirstLastPara="1" wrap="square" lIns="92476" tIns="46226" rIns="92476" bIns="46226" anchor="t" anchorCtr="0">
            <a:noAutofit/>
          </a:bodyPr>
          <a:lstStyle/>
          <a:p>
            <a:pPr marL="0" indent="0"/>
            <a:endParaRPr/>
          </a:p>
        </p:txBody>
      </p:sp>
      <p:sp>
        <p:nvSpPr>
          <p:cNvPr id="245" name="Google Shape;245;p26:notes"/>
          <p:cNvSpPr>
            <a:spLocks noGrp="1" noRot="1" noChangeAspect="1"/>
          </p:cNvSpPr>
          <p:nvPr>
            <p:ph type="sldImg" idx="2"/>
          </p:nvPr>
        </p:nvSpPr>
        <p:spPr>
          <a:xfrm>
            <a:off x="396875" y="692150"/>
            <a:ext cx="61563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27:notes"/>
          <p:cNvSpPr txBox="1">
            <a:spLocks noGrp="1"/>
          </p:cNvSpPr>
          <p:nvPr>
            <p:ph type="body" idx="1"/>
          </p:nvPr>
        </p:nvSpPr>
        <p:spPr>
          <a:xfrm>
            <a:off x="695008" y="4387136"/>
            <a:ext cx="5560060" cy="4156234"/>
          </a:xfrm>
          <a:prstGeom prst="rect">
            <a:avLst/>
          </a:prstGeom>
          <a:noFill/>
          <a:ln>
            <a:noFill/>
          </a:ln>
        </p:spPr>
        <p:txBody>
          <a:bodyPr spcFirstLastPara="1" wrap="square" lIns="92476" tIns="46226" rIns="92476" bIns="46226" anchor="t" anchorCtr="0">
            <a:noAutofit/>
          </a:bodyPr>
          <a:lstStyle/>
          <a:p>
            <a:pPr marL="0" indent="0"/>
            <a:endParaRPr/>
          </a:p>
        </p:txBody>
      </p:sp>
      <p:sp>
        <p:nvSpPr>
          <p:cNvPr id="251" name="Google Shape;251;p27:notes"/>
          <p:cNvSpPr>
            <a:spLocks noGrp="1" noRot="1" noChangeAspect="1"/>
          </p:cNvSpPr>
          <p:nvPr>
            <p:ph type="sldImg" idx="2"/>
          </p:nvPr>
        </p:nvSpPr>
        <p:spPr>
          <a:xfrm>
            <a:off x="396875" y="692150"/>
            <a:ext cx="61563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28:notes"/>
          <p:cNvSpPr txBox="1">
            <a:spLocks noGrp="1"/>
          </p:cNvSpPr>
          <p:nvPr>
            <p:ph type="body" idx="1"/>
          </p:nvPr>
        </p:nvSpPr>
        <p:spPr>
          <a:xfrm>
            <a:off x="695008" y="4387136"/>
            <a:ext cx="5560060" cy="4156234"/>
          </a:xfrm>
          <a:prstGeom prst="rect">
            <a:avLst/>
          </a:prstGeom>
          <a:noFill/>
          <a:ln>
            <a:noFill/>
          </a:ln>
        </p:spPr>
        <p:txBody>
          <a:bodyPr spcFirstLastPara="1" wrap="square" lIns="92476" tIns="46226" rIns="92476" bIns="46226" anchor="t" anchorCtr="0">
            <a:noAutofit/>
          </a:bodyPr>
          <a:lstStyle/>
          <a:p>
            <a:pPr marL="0" indent="0"/>
            <a:endParaRPr/>
          </a:p>
        </p:txBody>
      </p:sp>
      <p:sp>
        <p:nvSpPr>
          <p:cNvPr id="257" name="Google Shape;257;p28:notes"/>
          <p:cNvSpPr>
            <a:spLocks noGrp="1" noRot="1" noChangeAspect="1"/>
          </p:cNvSpPr>
          <p:nvPr>
            <p:ph type="sldImg" idx="2"/>
          </p:nvPr>
        </p:nvSpPr>
        <p:spPr>
          <a:xfrm>
            <a:off x="396875" y="692150"/>
            <a:ext cx="61563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29:notes"/>
          <p:cNvSpPr txBox="1">
            <a:spLocks noGrp="1"/>
          </p:cNvSpPr>
          <p:nvPr>
            <p:ph type="body" idx="1"/>
          </p:nvPr>
        </p:nvSpPr>
        <p:spPr>
          <a:xfrm>
            <a:off x="695008" y="4387136"/>
            <a:ext cx="5560060" cy="4156234"/>
          </a:xfrm>
          <a:prstGeom prst="rect">
            <a:avLst/>
          </a:prstGeom>
          <a:noFill/>
          <a:ln>
            <a:noFill/>
          </a:ln>
        </p:spPr>
        <p:txBody>
          <a:bodyPr spcFirstLastPara="1" wrap="square" lIns="92476" tIns="46226" rIns="92476" bIns="46226" anchor="t" anchorCtr="0">
            <a:noAutofit/>
          </a:bodyPr>
          <a:lstStyle/>
          <a:p>
            <a:pPr marL="0" indent="0"/>
            <a:endParaRPr/>
          </a:p>
        </p:txBody>
      </p:sp>
      <p:sp>
        <p:nvSpPr>
          <p:cNvPr id="264" name="Google Shape;264;p29:notes"/>
          <p:cNvSpPr>
            <a:spLocks noGrp="1" noRot="1" noChangeAspect="1"/>
          </p:cNvSpPr>
          <p:nvPr>
            <p:ph type="sldImg" idx="2"/>
          </p:nvPr>
        </p:nvSpPr>
        <p:spPr>
          <a:xfrm>
            <a:off x="396875" y="692150"/>
            <a:ext cx="61563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3:notes"/>
          <p:cNvSpPr txBox="1">
            <a:spLocks noGrp="1"/>
          </p:cNvSpPr>
          <p:nvPr>
            <p:ph type="body" idx="1"/>
          </p:nvPr>
        </p:nvSpPr>
        <p:spPr>
          <a:xfrm>
            <a:off x="695008" y="4387136"/>
            <a:ext cx="5560060" cy="4156234"/>
          </a:xfrm>
          <a:prstGeom prst="rect">
            <a:avLst/>
          </a:prstGeom>
          <a:noFill/>
          <a:ln>
            <a:noFill/>
          </a:ln>
        </p:spPr>
        <p:txBody>
          <a:bodyPr spcFirstLastPara="1" wrap="square" lIns="92476" tIns="46226" rIns="92476" bIns="46226" anchor="t" anchorCtr="0">
            <a:noAutofit/>
          </a:bodyPr>
          <a:lstStyle/>
          <a:p>
            <a:pPr marL="0" indent="0"/>
            <a:endParaRPr/>
          </a:p>
        </p:txBody>
      </p:sp>
      <p:sp>
        <p:nvSpPr>
          <p:cNvPr id="97" name="Google Shape;97;p3:notes"/>
          <p:cNvSpPr>
            <a:spLocks noGrp="1" noRot="1" noChangeAspect="1"/>
          </p:cNvSpPr>
          <p:nvPr>
            <p:ph type="sldImg" idx="2"/>
          </p:nvPr>
        </p:nvSpPr>
        <p:spPr>
          <a:xfrm>
            <a:off x="396875" y="692150"/>
            <a:ext cx="61563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30:notes"/>
          <p:cNvSpPr txBox="1">
            <a:spLocks noGrp="1"/>
          </p:cNvSpPr>
          <p:nvPr>
            <p:ph type="body" idx="1"/>
          </p:nvPr>
        </p:nvSpPr>
        <p:spPr>
          <a:xfrm>
            <a:off x="695008" y="4387136"/>
            <a:ext cx="5560060" cy="4156234"/>
          </a:xfrm>
          <a:prstGeom prst="rect">
            <a:avLst/>
          </a:prstGeom>
          <a:noFill/>
          <a:ln>
            <a:noFill/>
          </a:ln>
        </p:spPr>
        <p:txBody>
          <a:bodyPr spcFirstLastPara="1" wrap="square" lIns="92476" tIns="46226" rIns="92476" bIns="46226" anchor="t" anchorCtr="0">
            <a:noAutofit/>
          </a:bodyPr>
          <a:lstStyle/>
          <a:p>
            <a:pPr marL="0" indent="0"/>
            <a:endParaRPr/>
          </a:p>
        </p:txBody>
      </p:sp>
      <p:sp>
        <p:nvSpPr>
          <p:cNvPr id="270" name="Google Shape;270;p30:notes"/>
          <p:cNvSpPr>
            <a:spLocks noGrp="1" noRot="1" noChangeAspect="1"/>
          </p:cNvSpPr>
          <p:nvPr>
            <p:ph type="sldImg" idx="2"/>
          </p:nvPr>
        </p:nvSpPr>
        <p:spPr>
          <a:xfrm>
            <a:off x="396875" y="692150"/>
            <a:ext cx="61563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31:notes"/>
          <p:cNvSpPr txBox="1">
            <a:spLocks noGrp="1"/>
          </p:cNvSpPr>
          <p:nvPr>
            <p:ph type="body" idx="1"/>
          </p:nvPr>
        </p:nvSpPr>
        <p:spPr>
          <a:xfrm>
            <a:off x="695008" y="4387136"/>
            <a:ext cx="5560060" cy="4156234"/>
          </a:xfrm>
          <a:prstGeom prst="rect">
            <a:avLst/>
          </a:prstGeom>
          <a:noFill/>
          <a:ln>
            <a:noFill/>
          </a:ln>
        </p:spPr>
        <p:txBody>
          <a:bodyPr spcFirstLastPara="1" wrap="square" lIns="92476" tIns="46226" rIns="92476" bIns="46226" anchor="t" anchorCtr="0">
            <a:noAutofit/>
          </a:bodyPr>
          <a:lstStyle/>
          <a:p>
            <a:pPr marL="0" indent="0"/>
            <a:endParaRPr/>
          </a:p>
        </p:txBody>
      </p:sp>
      <p:sp>
        <p:nvSpPr>
          <p:cNvPr id="276" name="Google Shape;276;p31:notes"/>
          <p:cNvSpPr>
            <a:spLocks noGrp="1" noRot="1" noChangeAspect="1"/>
          </p:cNvSpPr>
          <p:nvPr>
            <p:ph type="sldImg" idx="2"/>
          </p:nvPr>
        </p:nvSpPr>
        <p:spPr>
          <a:xfrm>
            <a:off x="396875" y="692150"/>
            <a:ext cx="61563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32:notes"/>
          <p:cNvSpPr txBox="1">
            <a:spLocks noGrp="1"/>
          </p:cNvSpPr>
          <p:nvPr>
            <p:ph type="body" idx="1"/>
          </p:nvPr>
        </p:nvSpPr>
        <p:spPr>
          <a:xfrm>
            <a:off x="695008" y="4387136"/>
            <a:ext cx="5560060" cy="4156234"/>
          </a:xfrm>
          <a:prstGeom prst="rect">
            <a:avLst/>
          </a:prstGeom>
          <a:noFill/>
          <a:ln>
            <a:noFill/>
          </a:ln>
        </p:spPr>
        <p:txBody>
          <a:bodyPr spcFirstLastPara="1" wrap="square" lIns="92476" tIns="46226" rIns="92476" bIns="46226" anchor="t" anchorCtr="0">
            <a:noAutofit/>
          </a:bodyPr>
          <a:lstStyle/>
          <a:p>
            <a:pPr marL="0" indent="0"/>
            <a:endParaRPr/>
          </a:p>
        </p:txBody>
      </p:sp>
      <p:sp>
        <p:nvSpPr>
          <p:cNvPr id="282" name="Google Shape;282;p32:notes"/>
          <p:cNvSpPr>
            <a:spLocks noGrp="1" noRot="1" noChangeAspect="1"/>
          </p:cNvSpPr>
          <p:nvPr>
            <p:ph type="sldImg" idx="2"/>
          </p:nvPr>
        </p:nvSpPr>
        <p:spPr>
          <a:xfrm>
            <a:off x="396875" y="692150"/>
            <a:ext cx="61563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p33:notes"/>
          <p:cNvSpPr txBox="1">
            <a:spLocks noGrp="1"/>
          </p:cNvSpPr>
          <p:nvPr>
            <p:ph type="body" idx="1"/>
          </p:nvPr>
        </p:nvSpPr>
        <p:spPr>
          <a:xfrm>
            <a:off x="695008" y="4387136"/>
            <a:ext cx="5560060" cy="4156234"/>
          </a:xfrm>
          <a:prstGeom prst="rect">
            <a:avLst/>
          </a:prstGeom>
          <a:noFill/>
          <a:ln>
            <a:noFill/>
          </a:ln>
        </p:spPr>
        <p:txBody>
          <a:bodyPr spcFirstLastPara="1" wrap="square" lIns="92476" tIns="46226" rIns="92476" bIns="46226" anchor="t" anchorCtr="0">
            <a:noAutofit/>
          </a:bodyPr>
          <a:lstStyle/>
          <a:p>
            <a:pPr marL="0" indent="0"/>
            <a:endParaRPr/>
          </a:p>
        </p:txBody>
      </p:sp>
      <p:sp>
        <p:nvSpPr>
          <p:cNvPr id="288" name="Google Shape;288;p33:notes"/>
          <p:cNvSpPr>
            <a:spLocks noGrp="1" noRot="1" noChangeAspect="1"/>
          </p:cNvSpPr>
          <p:nvPr>
            <p:ph type="sldImg" idx="2"/>
          </p:nvPr>
        </p:nvSpPr>
        <p:spPr>
          <a:xfrm>
            <a:off x="396875" y="692150"/>
            <a:ext cx="61563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34:notes"/>
          <p:cNvSpPr txBox="1">
            <a:spLocks noGrp="1"/>
          </p:cNvSpPr>
          <p:nvPr>
            <p:ph type="body" idx="1"/>
          </p:nvPr>
        </p:nvSpPr>
        <p:spPr>
          <a:xfrm>
            <a:off x="695008" y="4387136"/>
            <a:ext cx="5560060" cy="4156234"/>
          </a:xfrm>
          <a:prstGeom prst="rect">
            <a:avLst/>
          </a:prstGeom>
          <a:noFill/>
          <a:ln>
            <a:noFill/>
          </a:ln>
        </p:spPr>
        <p:txBody>
          <a:bodyPr spcFirstLastPara="1" wrap="square" lIns="92476" tIns="46226" rIns="92476" bIns="46226" anchor="t" anchorCtr="0">
            <a:noAutofit/>
          </a:bodyPr>
          <a:lstStyle/>
          <a:p>
            <a:pPr marL="0" indent="0"/>
            <a:endParaRPr/>
          </a:p>
        </p:txBody>
      </p:sp>
      <p:sp>
        <p:nvSpPr>
          <p:cNvPr id="295" name="Google Shape;295;p34:notes"/>
          <p:cNvSpPr>
            <a:spLocks noGrp="1" noRot="1" noChangeAspect="1"/>
          </p:cNvSpPr>
          <p:nvPr>
            <p:ph type="sldImg" idx="2"/>
          </p:nvPr>
        </p:nvSpPr>
        <p:spPr>
          <a:xfrm>
            <a:off x="396875" y="692150"/>
            <a:ext cx="61563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p35:notes"/>
          <p:cNvSpPr txBox="1">
            <a:spLocks noGrp="1"/>
          </p:cNvSpPr>
          <p:nvPr>
            <p:ph type="body" idx="1"/>
          </p:nvPr>
        </p:nvSpPr>
        <p:spPr>
          <a:xfrm>
            <a:off x="695008" y="4387136"/>
            <a:ext cx="5560060" cy="4156234"/>
          </a:xfrm>
          <a:prstGeom prst="rect">
            <a:avLst/>
          </a:prstGeom>
          <a:noFill/>
          <a:ln>
            <a:noFill/>
          </a:ln>
        </p:spPr>
        <p:txBody>
          <a:bodyPr spcFirstLastPara="1" wrap="square" lIns="92476" tIns="46226" rIns="92476" bIns="46226" anchor="t" anchorCtr="0">
            <a:noAutofit/>
          </a:bodyPr>
          <a:lstStyle/>
          <a:p>
            <a:pPr marL="0" indent="0"/>
            <a:endParaRPr/>
          </a:p>
        </p:txBody>
      </p:sp>
      <p:sp>
        <p:nvSpPr>
          <p:cNvPr id="301" name="Google Shape;301;p35:notes"/>
          <p:cNvSpPr>
            <a:spLocks noGrp="1" noRot="1" noChangeAspect="1"/>
          </p:cNvSpPr>
          <p:nvPr>
            <p:ph type="sldImg" idx="2"/>
          </p:nvPr>
        </p:nvSpPr>
        <p:spPr>
          <a:xfrm>
            <a:off x="396875" y="692150"/>
            <a:ext cx="61563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4:notes"/>
          <p:cNvSpPr txBox="1">
            <a:spLocks noGrp="1"/>
          </p:cNvSpPr>
          <p:nvPr>
            <p:ph type="body" idx="1"/>
          </p:nvPr>
        </p:nvSpPr>
        <p:spPr>
          <a:xfrm>
            <a:off x="695008" y="4387136"/>
            <a:ext cx="5560060" cy="4156234"/>
          </a:xfrm>
          <a:prstGeom prst="rect">
            <a:avLst/>
          </a:prstGeom>
          <a:noFill/>
          <a:ln>
            <a:noFill/>
          </a:ln>
        </p:spPr>
        <p:txBody>
          <a:bodyPr spcFirstLastPara="1" wrap="square" lIns="92476" tIns="46226" rIns="92476" bIns="46226" anchor="t" anchorCtr="0">
            <a:noAutofit/>
          </a:bodyPr>
          <a:lstStyle/>
          <a:p>
            <a:pPr marL="0" indent="0"/>
            <a:endParaRPr/>
          </a:p>
        </p:txBody>
      </p:sp>
      <p:sp>
        <p:nvSpPr>
          <p:cNvPr id="103" name="Google Shape;103;p4:notes"/>
          <p:cNvSpPr>
            <a:spLocks noGrp="1" noRot="1" noChangeAspect="1"/>
          </p:cNvSpPr>
          <p:nvPr>
            <p:ph type="sldImg" idx="2"/>
          </p:nvPr>
        </p:nvSpPr>
        <p:spPr>
          <a:xfrm>
            <a:off x="396875" y="692150"/>
            <a:ext cx="61563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5:notes"/>
          <p:cNvSpPr txBox="1">
            <a:spLocks noGrp="1"/>
          </p:cNvSpPr>
          <p:nvPr>
            <p:ph type="body" idx="1"/>
          </p:nvPr>
        </p:nvSpPr>
        <p:spPr>
          <a:xfrm>
            <a:off x="695008" y="4387136"/>
            <a:ext cx="5560060" cy="4156234"/>
          </a:xfrm>
          <a:prstGeom prst="rect">
            <a:avLst/>
          </a:prstGeom>
          <a:noFill/>
          <a:ln>
            <a:noFill/>
          </a:ln>
        </p:spPr>
        <p:txBody>
          <a:bodyPr spcFirstLastPara="1" wrap="square" lIns="92476" tIns="46226" rIns="92476" bIns="46226" anchor="t" anchorCtr="0">
            <a:noAutofit/>
          </a:bodyPr>
          <a:lstStyle/>
          <a:p>
            <a:pPr marL="0" indent="0"/>
            <a:endParaRPr/>
          </a:p>
        </p:txBody>
      </p:sp>
      <p:sp>
        <p:nvSpPr>
          <p:cNvPr id="109" name="Google Shape;109;p5:notes"/>
          <p:cNvSpPr>
            <a:spLocks noGrp="1" noRot="1" noChangeAspect="1"/>
          </p:cNvSpPr>
          <p:nvPr>
            <p:ph type="sldImg" idx="2"/>
          </p:nvPr>
        </p:nvSpPr>
        <p:spPr>
          <a:xfrm>
            <a:off x="396875" y="692150"/>
            <a:ext cx="61563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6:notes"/>
          <p:cNvSpPr txBox="1">
            <a:spLocks noGrp="1"/>
          </p:cNvSpPr>
          <p:nvPr>
            <p:ph type="body" idx="1"/>
          </p:nvPr>
        </p:nvSpPr>
        <p:spPr>
          <a:xfrm>
            <a:off x="695008" y="4387136"/>
            <a:ext cx="5560060" cy="4156234"/>
          </a:xfrm>
          <a:prstGeom prst="rect">
            <a:avLst/>
          </a:prstGeom>
          <a:noFill/>
          <a:ln>
            <a:noFill/>
          </a:ln>
        </p:spPr>
        <p:txBody>
          <a:bodyPr spcFirstLastPara="1" wrap="square" lIns="92476" tIns="46226" rIns="92476" bIns="46226" anchor="t" anchorCtr="0">
            <a:noAutofit/>
          </a:bodyPr>
          <a:lstStyle/>
          <a:p>
            <a:pPr marL="0" indent="0"/>
            <a:endParaRPr/>
          </a:p>
        </p:txBody>
      </p:sp>
      <p:sp>
        <p:nvSpPr>
          <p:cNvPr id="115" name="Google Shape;115;p6:notes"/>
          <p:cNvSpPr>
            <a:spLocks noGrp="1" noRot="1" noChangeAspect="1"/>
          </p:cNvSpPr>
          <p:nvPr>
            <p:ph type="sldImg" idx="2"/>
          </p:nvPr>
        </p:nvSpPr>
        <p:spPr>
          <a:xfrm>
            <a:off x="396875" y="692150"/>
            <a:ext cx="61563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7:notes"/>
          <p:cNvSpPr txBox="1">
            <a:spLocks noGrp="1"/>
          </p:cNvSpPr>
          <p:nvPr>
            <p:ph type="body" idx="1"/>
          </p:nvPr>
        </p:nvSpPr>
        <p:spPr>
          <a:xfrm>
            <a:off x="695008" y="4387136"/>
            <a:ext cx="5560060" cy="4156234"/>
          </a:xfrm>
          <a:prstGeom prst="rect">
            <a:avLst/>
          </a:prstGeom>
          <a:noFill/>
          <a:ln>
            <a:noFill/>
          </a:ln>
        </p:spPr>
        <p:txBody>
          <a:bodyPr spcFirstLastPara="1" wrap="square" lIns="92476" tIns="46226" rIns="92476" bIns="46226" anchor="t" anchorCtr="0">
            <a:noAutofit/>
          </a:bodyPr>
          <a:lstStyle/>
          <a:p>
            <a:pPr marL="0" indent="0"/>
            <a:endParaRPr/>
          </a:p>
        </p:txBody>
      </p:sp>
      <p:sp>
        <p:nvSpPr>
          <p:cNvPr id="122" name="Google Shape;122;p7:notes"/>
          <p:cNvSpPr>
            <a:spLocks noGrp="1" noRot="1" noChangeAspect="1"/>
          </p:cNvSpPr>
          <p:nvPr>
            <p:ph type="sldImg" idx="2"/>
          </p:nvPr>
        </p:nvSpPr>
        <p:spPr>
          <a:xfrm>
            <a:off x="396875" y="692150"/>
            <a:ext cx="61563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8:notes"/>
          <p:cNvSpPr txBox="1">
            <a:spLocks noGrp="1"/>
          </p:cNvSpPr>
          <p:nvPr>
            <p:ph type="body" idx="1"/>
          </p:nvPr>
        </p:nvSpPr>
        <p:spPr>
          <a:xfrm>
            <a:off x="695008" y="4387136"/>
            <a:ext cx="5560060" cy="4156234"/>
          </a:xfrm>
          <a:prstGeom prst="rect">
            <a:avLst/>
          </a:prstGeom>
          <a:noFill/>
          <a:ln>
            <a:noFill/>
          </a:ln>
        </p:spPr>
        <p:txBody>
          <a:bodyPr spcFirstLastPara="1" wrap="square" lIns="92476" tIns="46226" rIns="92476" bIns="46226" anchor="t" anchorCtr="0">
            <a:noAutofit/>
          </a:bodyPr>
          <a:lstStyle/>
          <a:p>
            <a:pPr marL="0" indent="0"/>
            <a:endParaRPr/>
          </a:p>
        </p:txBody>
      </p:sp>
      <p:sp>
        <p:nvSpPr>
          <p:cNvPr id="130" name="Google Shape;130;p8:notes"/>
          <p:cNvSpPr>
            <a:spLocks noGrp="1" noRot="1" noChangeAspect="1"/>
          </p:cNvSpPr>
          <p:nvPr>
            <p:ph type="sldImg" idx="2"/>
          </p:nvPr>
        </p:nvSpPr>
        <p:spPr>
          <a:xfrm>
            <a:off x="396875" y="692150"/>
            <a:ext cx="61563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9:notes"/>
          <p:cNvSpPr txBox="1">
            <a:spLocks noGrp="1"/>
          </p:cNvSpPr>
          <p:nvPr>
            <p:ph type="body" idx="1"/>
          </p:nvPr>
        </p:nvSpPr>
        <p:spPr>
          <a:xfrm>
            <a:off x="695008" y="4387136"/>
            <a:ext cx="5560060" cy="4156234"/>
          </a:xfrm>
          <a:prstGeom prst="rect">
            <a:avLst/>
          </a:prstGeom>
          <a:noFill/>
          <a:ln>
            <a:noFill/>
          </a:ln>
        </p:spPr>
        <p:txBody>
          <a:bodyPr spcFirstLastPara="1" wrap="square" lIns="92476" tIns="46226" rIns="92476" bIns="46226" anchor="t" anchorCtr="0">
            <a:noAutofit/>
          </a:bodyPr>
          <a:lstStyle/>
          <a:p>
            <a:pPr marL="0" indent="0"/>
            <a:endParaRPr/>
          </a:p>
        </p:txBody>
      </p:sp>
      <p:sp>
        <p:nvSpPr>
          <p:cNvPr id="136" name="Google Shape;136;p9:notes"/>
          <p:cNvSpPr>
            <a:spLocks noGrp="1" noRot="1" noChangeAspect="1"/>
          </p:cNvSpPr>
          <p:nvPr>
            <p:ph type="sldImg" idx="2"/>
          </p:nvPr>
        </p:nvSpPr>
        <p:spPr>
          <a:xfrm>
            <a:off x="396875" y="692150"/>
            <a:ext cx="61563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6"/>
        <p:cNvGrpSpPr/>
        <p:nvPr/>
      </p:nvGrpSpPr>
      <p:grpSpPr>
        <a:xfrm>
          <a:off x="0" y="0"/>
          <a:ext cx="0" cy="0"/>
          <a:chOff x="0" y="0"/>
          <a:chExt cx="0" cy="0"/>
        </a:xfrm>
      </p:grpSpPr>
      <p:sp>
        <p:nvSpPr>
          <p:cNvPr id="17" name="Google Shape;17;p2"/>
          <p:cNvSpPr txBox="1">
            <a:spLocks noGrp="1"/>
          </p:cNvSpPr>
          <p:nvPr>
            <p:ph type="title"/>
          </p:nvPr>
        </p:nvSpPr>
        <p:spPr>
          <a:xfrm>
            <a:off x="1117309" y="76200"/>
            <a:ext cx="10157354" cy="1397000"/>
          </a:xfrm>
          <a:prstGeom prst="rect">
            <a:avLst/>
          </a:prstGeom>
          <a:noFill/>
          <a:ln>
            <a:noFill/>
          </a:ln>
        </p:spPr>
        <p:txBody>
          <a:bodyPr spcFirstLastPara="1" wrap="square" lIns="121875" tIns="60925" rIns="121875" bIns="60925" anchor="b" anchorCtr="0">
            <a:normAutofit/>
          </a:bodyPr>
          <a:lstStyle>
            <a:lvl1pPr lvl="0" algn="l">
              <a:lnSpc>
                <a:spcPct val="85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2"/>
          <p:cNvSpPr txBox="1">
            <a:spLocks noGrp="1"/>
          </p:cNvSpPr>
          <p:nvPr>
            <p:ph type="body" idx="1"/>
          </p:nvPr>
        </p:nvSpPr>
        <p:spPr>
          <a:xfrm>
            <a:off x="1117309" y="1701800"/>
            <a:ext cx="10157354" cy="4470400"/>
          </a:xfrm>
          <a:prstGeom prst="rect">
            <a:avLst/>
          </a:prstGeom>
          <a:noFill/>
          <a:ln>
            <a:noFill/>
          </a:ln>
        </p:spPr>
        <p:txBody>
          <a:bodyPr spcFirstLastPara="1" wrap="square" lIns="121875" tIns="60925" rIns="121875" bIns="60925" anchor="t" anchorCtr="0">
            <a:normAutofit/>
          </a:bodyPr>
          <a:lstStyle>
            <a:lvl1pPr marL="457200" lvl="0" indent="-342900" algn="l">
              <a:lnSpc>
                <a:spcPct val="95000"/>
              </a:lnSpc>
              <a:spcBef>
                <a:spcPts val="1866"/>
              </a:spcBef>
              <a:spcAft>
                <a:spcPts val="0"/>
              </a:spcAft>
              <a:buClr>
                <a:schemeClr val="dk1"/>
              </a:buClr>
              <a:buSzPts val="1800"/>
              <a:buChar char="•"/>
              <a:defRPr/>
            </a:lvl1pPr>
            <a:lvl2pPr marL="914400" lvl="1" indent="-342900" algn="l">
              <a:lnSpc>
                <a:spcPct val="95000"/>
              </a:lnSpc>
              <a:spcBef>
                <a:spcPts val="1066"/>
              </a:spcBef>
              <a:spcAft>
                <a:spcPts val="0"/>
              </a:spcAft>
              <a:buClr>
                <a:schemeClr val="dk1"/>
              </a:buClr>
              <a:buSzPts val="1800"/>
              <a:buChar char="–"/>
              <a:defRPr/>
            </a:lvl2pPr>
            <a:lvl3pPr marL="1371600" lvl="2" indent="-342900" algn="l">
              <a:lnSpc>
                <a:spcPct val="95000"/>
              </a:lnSpc>
              <a:spcBef>
                <a:spcPts val="1066"/>
              </a:spcBef>
              <a:spcAft>
                <a:spcPts val="0"/>
              </a:spcAft>
              <a:buClr>
                <a:schemeClr val="dk1"/>
              </a:buClr>
              <a:buSzPts val="1800"/>
              <a:buChar char="–"/>
              <a:defRPr/>
            </a:lvl3pPr>
            <a:lvl4pPr marL="1828800" lvl="3" indent="-342900" algn="l">
              <a:lnSpc>
                <a:spcPct val="95000"/>
              </a:lnSpc>
              <a:spcBef>
                <a:spcPts val="1066"/>
              </a:spcBef>
              <a:spcAft>
                <a:spcPts val="0"/>
              </a:spcAft>
              <a:buClr>
                <a:schemeClr val="dk1"/>
              </a:buClr>
              <a:buSzPts val="1800"/>
              <a:buChar char="–"/>
              <a:defRPr/>
            </a:lvl4pPr>
            <a:lvl5pPr marL="2286000" lvl="4" indent="-342900" algn="l">
              <a:lnSpc>
                <a:spcPct val="95000"/>
              </a:lnSpc>
              <a:spcBef>
                <a:spcPts val="1066"/>
              </a:spcBef>
              <a:spcAft>
                <a:spcPts val="0"/>
              </a:spcAft>
              <a:buClr>
                <a:schemeClr val="dk1"/>
              </a:buClr>
              <a:buSzPts val="1800"/>
              <a:buChar char="–"/>
              <a:defRPr/>
            </a:lvl5pPr>
            <a:lvl6pPr marL="2743200" lvl="5" indent="-331470" algn="l">
              <a:lnSpc>
                <a:spcPct val="95000"/>
              </a:lnSpc>
              <a:spcBef>
                <a:spcPts val="1066"/>
              </a:spcBef>
              <a:spcAft>
                <a:spcPts val="0"/>
              </a:spcAft>
              <a:buClr>
                <a:schemeClr val="dk1"/>
              </a:buClr>
              <a:buSzPts val="1620"/>
              <a:buChar char="–"/>
              <a:defRPr/>
            </a:lvl6pPr>
            <a:lvl7pPr marL="3200400" lvl="6" indent="-331470" algn="l">
              <a:lnSpc>
                <a:spcPct val="95000"/>
              </a:lnSpc>
              <a:spcBef>
                <a:spcPts val="1066"/>
              </a:spcBef>
              <a:spcAft>
                <a:spcPts val="0"/>
              </a:spcAft>
              <a:buClr>
                <a:schemeClr val="dk1"/>
              </a:buClr>
              <a:buSzPts val="1620"/>
              <a:buChar char="–"/>
              <a:defRPr/>
            </a:lvl7pPr>
            <a:lvl8pPr marL="3657600" lvl="7" indent="-331470" algn="l">
              <a:lnSpc>
                <a:spcPct val="95000"/>
              </a:lnSpc>
              <a:spcBef>
                <a:spcPts val="1066"/>
              </a:spcBef>
              <a:spcAft>
                <a:spcPts val="0"/>
              </a:spcAft>
              <a:buClr>
                <a:schemeClr val="dk1"/>
              </a:buClr>
              <a:buSzPts val="1620"/>
              <a:buChar char="–"/>
              <a:defRPr/>
            </a:lvl8pPr>
            <a:lvl9pPr marL="4114800" lvl="8" indent="-331470" algn="l">
              <a:lnSpc>
                <a:spcPct val="95000"/>
              </a:lnSpc>
              <a:spcBef>
                <a:spcPts val="1066"/>
              </a:spcBef>
              <a:spcAft>
                <a:spcPts val="0"/>
              </a:spcAft>
              <a:buClr>
                <a:schemeClr val="dk1"/>
              </a:buClr>
              <a:buSzPts val="1620"/>
              <a:buChar char="–"/>
              <a:defRPr/>
            </a:lvl9pPr>
          </a:lstStyle>
          <a:p>
            <a:endParaRPr/>
          </a:p>
        </p:txBody>
      </p:sp>
      <p:sp>
        <p:nvSpPr>
          <p:cNvPr id="19" name="Google Shape;19;p2"/>
          <p:cNvSpPr txBox="1">
            <a:spLocks noGrp="1"/>
          </p:cNvSpPr>
          <p:nvPr>
            <p:ph type="dt" idx="10"/>
          </p:nvPr>
        </p:nvSpPr>
        <p:spPr>
          <a:xfrm>
            <a:off x="1117309" y="6400801"/>
            <a:ext cx="2742486" cy="320675"/>
          </a:xfrm>
          <a:prstGeom prst="rect">
            <a:avLst/>
          </a:prstGeom>
          <a:noFill/>
          <a:ln>
            <a:noFill/>
          </a:ln>
        </p:spPr>
        <p:txBody>
          <a:bodyPr spcFirstLastPara="1" wrap="square" lIns="121875" tIns="60925" rIns="121875" bIns="60925"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
          <p:cNvSpPr txBox="1">
            <a:spLocks noGrp="1"/>
          </p:cNvSpPr>
          <p:nvPr>
            <p:ph type="ftr" idx="11"/>
          </p:nvPr>
        </p:nvSpPr>
        <p:spPr>
          <a:xfrm>
            <a:off x="3907842" y="6400801"/>
            <a:ext cx="6216301" cy="320675"/>
          </a:xfrm>
          <a:prstGeom prst="rect">
            <a:avLst/>
          </a:prstGeom>
          <a:noFill/>
          <a:ln>
            <a:noFill/>
          </a:ln>
        </p:spPr>
        <p:txBody>
          <a:bodyPr spcFirstLastPara="1" wrap="square" lIns="121875" tIns="60925" rIns="121875" bIns="60925" anchor="b"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2"/>
          <p:cNvSpPr txBox="1">
            <a:spLocks noGrp="1"/>
          </p:cNvSpPr>
          <p:nvPr>
            <p:ph type="sldNum" idx="12"/>
          </p:nvPr>
        </p:nvSpPr>
        <p:spPr>
          <a:xfrm>
            <a:off x="10167146" y="6400801"/>
            <a:ext cx="1107518" cy="320675"/>
          </a:xfrm>
          <a:prstGeom prst="rect">
            <a:avLst/>
          </a:prstGeom>
          <a:noFill/>
          <a:ln>
            <a:noFill/>
          </a:ln>
        </p:spPr>
        <p:txBody>
          <a:bodyPr spcFirstLastPara="1" wrap="square" lIns="121875" tIns="60925" rIns="121875" bIns="60925" anchor="b"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5"/>
        <p:cNvGrpSpPr/>
        <p:nvPr/>
      </p:nvGrpSpPr>
      <p:grpSpPr>
        <a:xfrm>
          <a:off x="0" y="0"/>
          <a:ext cx="0" cy="0"/>
          <a:chOff x="0" y="0"/>
          <a:chExt cx="0" cy="0"/>
        </a:xfrm>
      </p:grpSpPr>
      <p:sp>
        <p:nvSpPr>
          <p:cNvPr id="76" name="Google Shape;76;p12"/>
          <p:cNvSpPr txBox="1">
            <a:spLocks noGrp="1"/>
          </p:cNvSpPr>
          <p:nvPr>
            <p:ph type="title"/>
          </p:nvPr>
        </p:nvSpPr>
        <p:spPr>
          <a:xfrm rot="5400000">
            <a:off x="7614868" y="2512404"/>
            <a:ext cx="5897561" cy="1422030"/>
          </a:xfrm>
          <a:prstGeom prst="rect">
            <a:avLst/>
          </a:prstGeom>
          <a:noFill/>
          <a:ln>
            <a:noFill/>
          </a:ln>
        </p:spPr>
        <p:txBody>
          <a:bodyPr spcFirstLastPara="1" wrap="square" lIns="121875" tIns="60925" rIns="121875" bIns="60925" anchor="b" anchorCtr="0">
            <a:normAutofit/>
          </a:bodyPr>
          <a:lstStyle>
            <a:lvl1pPr lvl="0" algn="l">
              <a:lnSpc>
                <a:spcPct val="85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12"/>
          <p:cNvSpPr txBox="1">
            <a:spLocks noGrp="1"/>
          </p:cNvSpPr>
          <p:nvPr>
            <p:ph type="body" idx="1"/>
          </p:nvPr>
        </p:nvSpPr>
        <p:spPr>
          <a:xfrm rot="5400000">
            <a:off x="2434617" y="-1042670"/>
            <a:ext cx="5897561" cy="8532178"/>
          </a:xfrm>
          <a:prstGeom prst="rect">
            <a:avLst/>
          </a:prstGeom>
          <a:noFill/>
          <a:ln>
            <a:noFill/>
          </a:ln>
        </p:spPr>
        <p:txBody>
          <a:bodyPr spcFirstLastPara="1" wrap="square" lIns="121875" tIns="60925" rIns="121875" bIns="60925" anchor="t" anchorCtr="0">
            <a:normAutofit/>
          </a:bodyPr>
          <a:lstStyle>
            <a:lvl1pPr marL="457200" lvl="0" indent="-342900" algn="l">
              <a:lnSpc>
                <a:spcPct val="95000"/>
              </a:lnSpc>
              <a:spcBef>
                <a:spcPts val="1866"/>
              </a:spcBef>
              <a:spcAft>
                <a:spcPts val="0"/>
              </a:spcAft>
              <a:buClr>
                <a:schemeClr val="dk1"/>
              </a:buClr>
              <a:buSzPts val="1800"/>
              <a:buChar char="•"/>
              <a:defRPr/>
            </a:lvl1pPr>
            <a:lvl2pPr marL="914400" lvl="1" indent="-342900" algn="l">
              <a:lnSpc>
                <a:spcPct val="95000"/>
              </a:lnSpc>
              <a:spcBef>
                <a:spcPts val="1066"/>
              </a:spcBef>
              <a:spcAft>
                <a:spcPts val="0"/>
              </a:spcAft>
              <a:buClr>
                <a:schemeClr val="dk1"/>
              </a:buClr>
              <a:buSzPts val="1800"/>
              <a:buChar char="–"/>
              <a:defRPr/>
            </a:lvl2pPr>
            <a:lvl3pPr marL="1371600" lvl="2" indent="-342900" algn="l">
              <a:lnSpc>
                <a:spcPct val="95000"/>
              </a:lnSpc>
              <a:spcBef>
                <a:spcPts val="1066"/>
              </a:spcBef>
              <a:spcAft>
                <a:spcPts val="0"/>
              </a:spcAft>
              <a:buClr>
                <a:schemeClr val="dk1"/>
              </a:buClr>
              <a:buSzPts val="1800"/>
              <a:buChar char="–"/>
              <a:defRPr/>
            </a:lvl3pPr>
            <a:lvl4pPr marL="1828800" lvl="3" indent="-342900" algn="l">
              <a:lnSpc>
                <a:spcPct val="95000"/>
              </a:lnSpc>
              <a:spcBef>
                <a:spcPts val="1066"/>
              </a:spcBef>
              <a:spcAft>
                <a:spcPts val="0"/>
              </a:spcAft>
              <a:buClr>
                <a:schemeClr val="dk1"/>
              </a:buClr>
              <a:buSzPts val="1800"/>
              <a:buChar char="–"/>
              <a:defRPr/>
            </a:lvl4pPr>
            <a:lvl5pPr marL="2286000" lvl="4" indent="-342900" algn="l">
              <a:lnSpc>
                <a:spcPct val="95000"/>
              </a:lnSpc>
              <a:spcBef>
                <a:spcPts val="1066"/>
              </a:spcBef>
              <a:spcAft>
                <a:spcPts val="0"/>
              </a:spcAft>
              <a:buClr>
                <a:schemeClr val="dk1"/>
              </a:buClr>
              <a:buSzPts val="1800"/>
              <a:buChar char="–"/>
              <a:defRPr/>
            </a:lvl5pPr>
            <a:lvl6pPr marL="2743200" lvl="5" indent="-331470" algn="l">
              <a:lnSpc>
                <a:spcPct val="95000"/>
              </a:lnSpc>
              <a:spcBef>
                <a:spcPts val="1066"/>
              </a:spcBef>
              <a:spcAft>
                <a:spcPts val="0"/>
              </a:spcAft>
              <a:buClr>
                <a:schemeClr val="dk1"/>
              </a:buClr>
              <a:buSzPts val="1620"/>
              <a:buChar char="–"/>
              <a:defRPr/>
            </a:lvl6pPr>
            <a:lvl7pPr marL="3200400" lvl="6" indent="-331470" algn="l">
              <a:lnSpc>
                <a:spcPct val="95000"/>
              </a:lnSpc>
              <a:spcBef>
                <a:spcPts val="1066"/>
              </a:spcBef>
              <a:spcAft>
                <a:spcPts val="0"/>
              </a:spcAft>
              <a:buClr>
                <a:schemeClr val="dk1"/>
              </a:buClr>
              <a:buSzPts val="1620"/>
              <a:buChar char="–"/>
              <a:defRPr/>
            </a:lvl7pPr>
            <a:lvl8pPr marL="3657600" lvl="7" indent="-331470" algn="l">
              <a:lnSpc>
                <a:spcPct val="95000"/>
              </a:lnSpc>
              <a:spcBef>
                <a:spcPts val="1066"/>
              </a:spcBef>
              <a:spcAft>
                <a:spcPts val="0"/>
              </a:spcAft>
              <a:buClr>
                <a:schemeClr val="dk1"/>
              </a:buClr>
              <a:buSzPts val="1620"/>
              <a:buChar char="–"/>
              <a:defRPr/>
            </a:lvl8pPr>
            <a:lvl9pPr marL="4114800" lvl="8" indent="-331470" algn="l">
              <a:lnSpc>
                <a:spcPct val="95000"/>
              </a:lnSpc>
              <a:spcBef>
                <a:spcPts val="1066"/>
              </a:spcBef>
              <a:spcAft>
                <a:spcPts val="0"/>
              </a:spcAft>
              <a:buClr>
                <a:schemeClr val="dk1"/>
              </a:buClr>
              <a:buSzPts val="1620"/>
              <a:buChar char="–"/>
              <a:defRPr/>
            </a:lvl9pPr>
          </a:lstStyle>
          <a:p>
            <a:endParaRPr/>
          </a:p>
        </p:txBody>
      </p:sp>
      <p:sp>
        <p:nvSpPr>
          <p:cNvPr id="78" name="Google Shape;78;p12"/>
          <p:cNvSpPr txBox="1">
            <a:spLocks noGrp="1"/>
          </p:cNvSpPr>
          <p:nvPr>
            <p:ph type="dt" idx="10"/>
          </p:nvPr>
        </p:nvSpPr>
        <p:spPr>
          <a:xfrm>
            <a:off x="1117309" y="6400801"/>
            <a:ext cx="2742486" cy="320675"/>
          </a:xfrm>
          <a:prstGeom prst="rect">
            <a:avLst/>
          </a:prstGeom>
          <a:noFill/>
          <a:ln>
            <a:noFill/>
          </a:ln>
        </p:spPr>
        <p:txBody>
          <a:bodyPr spcFirstLastPara="1" wrap="square" lIns="121875" tIns="60925" rIns="121875" bIns="60925"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12"/>
          <p:cNvSpPr txBox="1">
            <a:spLocks noGrp="1"/>
          </p:cNvSpPr>
          <p:nvPr>
            <p:ph type="ftr" idx="11"/>
          </p:nvPr>
        </p:nvSpPr>
        <p:spPr>
          <a:xfrm>
            <a:off x="3907842" y="6400801"/>
            <a:ext cx="6216301" cy="320675"/>
          </a:xfrm>
          <a:prstGeom prst="rect">
            <a:avLst/>
          </a:prstGeom>
          <a:noFill/>
          <a:ln>
            <a:noFill/>
          </a:ln>
        </p:spPr>
        <p:txBody>
          <a:bodyPr spcFirstLastPara="1" wrap="square" lIns="121875" tIns="60925" rIns="121875" bIns="60925" anchor="b"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12"/>
          <p:cNvSpPr txBox="1">
            <a:spLocks noGrp="1"/>
          </p:cNvSpPr>
          <p:nvPr>
            <p:ph type="sldNum" idx="12"/>
          </p:nvPr>
        </p:nvSpPr>
        <p:spPr>
          <a:xfrm>
            <a:off x="10167146" y="6400801"/>
            <a:ext cx="1107518" cy="320675"/>
          </a:xfrm>
          <a:prstGeom prst="rect">
            <a:avLst/>
          </a:prstGeom>
          <a:noFill/>
          <a:ln>
            <a:noFill/>
          </a:ln>
        </p:spPr>
        <p:txBody>
          <a:bodyPr spcFirstLastPara="1" wrap="square" lIns="121875" tIns="60925" rIns="121875" bIns="60925" anchor="b"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72383" y="1498601"/>
            <a:ext cx="7008574" cy="3298825"/>
          </a:xfrm>
        </p:spPr>
        <p:txBody>
          <a:bodyPr>
            <a:normAutofit/>
          </a:bodyPr>
          <a:lstStyle>
            <a:lvl1pPr>
              <a:lnSpc>
                <a:spcPct val="90000"/>
              </a:lnSpc>
              <a:defRPr sz="5400" cap="none" baseline="0"/>
            </a:lvl1pPr>
          </a:lstStyle>
          <a:p>
            <a:r>
              <a:rPr lang="en-US"/>
              <a:t>Click to edit Master title style</a:t>
            </a:r>
            <a:endParaRPr/>
          </a:p>
        </p:txBody>
      </p:sp>
      <p:sp>
        <p:nvSpPr>
          <p:cNvPr id="3" name="Subtitle 2"/>
          <p:cNvSpPr>
            <a:spLocks noGrp="1"/>
          </p:cNvSpPr>
          <p:nvPr>
            <p:ph type="subTitle" idx="1"/>
          </p:nvPr>
        </p:nvSpPr>
        <p:spPr>
          <a:xfrm>
            <a:off x="4672383" y="4927600"/>
            <a:ext cx="7008574" cy="1244600"/>
          </a:xfrm>
        </p:spPr>
        <p:txBody>
          <a:bodyPr>
            <a:normAutofit/>
          </a:bodyPr>
          <a:lstStyle>
            <a:lvl1pPr marL="0" indent="0" algn="l">
              <a:spcBef>
                <a:spcPts val="0"/>
              </a:spcBef>
              <a:buNone/>
              <a:defRPr sz="2800" b="0">
                <a:solidFill>
                  <a:schemeClr val="tx1"/>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a:t>Click to edit Master subtitle style</a:t>
            </a:r>
            <a:endParaRPr/>
          </a:p>
        </p:txBody>
      </p:sp>
    </p:spTree>
    <p:extLst>
      <p:ext uri="{BB962C8B-B14F-4D97-AF65-F5344CB8AC3E}">
        <p14:creationId xmlns:p14="http://schemas.microsoft.com/office/powerpoint/2010/main" val="277170889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8B5A30F4-0B4E-4E4B-BC36-C30CD13F4E17}" type="datetimeFigureOut">
              <a:rPr lang="en-US"/>
              <a:t>9/2/2021</a:t>
            </a:fld>
            <a:endParaRPr dirty="0"/>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DA60BA0E-20D0-4E7C-B286-26C960A6788F}" type="slidenum">
              <a:rPr/>
              <a:t>‹#›</a:t>
            </a:fld>
            <a:endParaRPr/>
          </a:p>
        </p:txBody>
      </p:sp>
    </p:spTree>
    <p:extLst>
      <p:ext uri="{BB962C8B-B14F-4D97-AF65-F5344CB8AC3E}">
        <p14:creationId xmlns:p14="http://schemas.microsoft.com/office/powerpoint/2010/main" val="3127732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12589" y="4445000"/>
            <a:ext cx="7008574" cy="1930400"/>
          </a:xfrm>
        </p:spPr>
        <p:txBody>
          <a:bodyPr anchor="t">
            <a:normAutofit/>
          </a:bodyPr>
          <a:lstStyle>
            <a:lvl1pPr algn="l">
              <a:defRPr sz="5400" b="0" cap="none" baseline="0"/>
            </a:lvl1pPr>
          </a:lstStyle>
          <a:p>
            <a:r>
              <a:rPr lang="en-US"/>
              <a:t>Click to edit Master title style</a:t>
            </a:r>
            <a:endParaRPr dirty="0"/>
          </a:p>
        </p:txBody>
      </p:sp>
      <p:sp>
        <p:nvSpPr>
          <p:cNvPr id="3" name="Text Placeholder 2"/>
          <p:cNvSpPr>
            <a:spLocks noGrp="1"/>
          </p:cNvSpPr>
          <p:nvPr>
            <p:ph type="body" idx="1"/>
          </p:nvPr>
        </p:nvSpPr>
        <p:spPr>
          <a:xfrm>
            <a:off x="812589" y="3124200"/>
            <a:ext cx="7008574" cy="1296987"/>
          </a:xfrm>
        </p:spPr>
        <p:txBody>
          <a:bodyPr anchor="b">
            <a:normAutofit/>
          </a:bodyPr>
          <a:lstStyle>
            <a:lvl1pPr marL="0" indent="0">
              <a:spcBef>
                <a:spcPts val="0"/>
              </a:spcBef>
              <a:buNone/>
              <a:defRPr sz="2800">
                <a:solidFill>
                  <a:schemeClr val="tx1"/>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94420688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11730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1706581" indent="0">
              <a:buNone/>
              <a:defRPr sz="1800"/>
            </a:lvl6pPr>
            <a:lvl7pPr marL="2011328">
              <a:defRPr sz="1800"/>
            </a:lvl7pPr>
            <a:lvl8pPr marL="2011328">
              <a:defRPr sz="1800"/>
            </a:lvl8pPr>
            <a:lvl9pPr marL="201132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9755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2DD204D1-F9BD-4643-8480-6EA41EB484F1}" type="datetimeFigureOut">
              <a:rPr lang="en-US"/>
              <a:t>9/2/2021</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3800592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12137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4" name="Content Placeholder 3"/>
          <p:cNvSpPr>
            <a:spLocks noGrp="1"/>
          </p:cNvSpPr>
          <p:nvPr>
            <p:ph sz="half" idx="2"/>
          </p:nvPr>
        </p:nvSpPr>
        <p:spPr>
          <a:xfrm>
            <a:off x="111730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30162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6" name="Content Placeholder 5"/>
          <p:cNvSpPr>
            <a:spLocks noGrp="1"/>
          </p:cNvSpPr>
          <p:nvPr>
            <p:ph sz="quarter" idx="4"/>
          </p:nvPr>
        </p:nvSpPr>
        <p:spPr>
          <a:xfrm>
            <a:off x="629755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2DD204D1-F9BD-4643-8480-6EA41EB484F1}" type="datetimeFigureOut">
              <a:rPr lang="en-US"/>
              <a:t>9/2/2021</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2011649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2DD204D1-F9BD-4643-8480-6EA41EB484F1}" type="datetimeFigureOut">
              <a:rPr lang="en-US"/>
              <a:t>9/2/2021</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1805731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D204D1-F9BD-4643-8480-6EA41EB484F1}" type="datetimeFigureOut">
              <a:rPr lang="en-US"/>
              <a:t>9/2/2021</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3838337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3961368" y="0"/>
            <a:ext cx="7922736"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304721" y="1701800"/>
            <a:ext cx="3351927" cy="2844800"/>
          </a:xfrm>
        </p:spPr>
        <p:txBody>
          <a:bodyPr anchor="b">
            <a:normAutofit/>
          </a:bodyPr>
          <a:lstStyle>
            <a:lvl1pPr algn="l">
              <a:defRPr sz="2000" b="1"/>
            </a:lvl1pPr>
          </a:lstStyle>
          <a:p>
            <a:r>
              <a:rPr lang="en-US"/>
              <a:t>Click to edit Master title style</a:t>
            </a:r>
            <a:endParaRPr/>
          </a:p>
        </p:txBody>
      </p:sp>
      <p:sp>
        <p:nvSpPr>
          <p:cNvPr id="4" name="Text Placeholder 3"/>
          <p:cNvSpPr>
            <a:spLocks noGrp="1"/>
          </p:cNvSpPr>
          <p:nvPr>
            <p:ph type="body" sz="half" idx="2"/>
          </p:nvPr>
        </p:nvSpPr>
        <p:spPr>
          <a:xfrm>
            <a:off x="304721" y="4648200"/>
            <a:ext cx="3351927" cy="1727200"/>
          </a:xfrm>
        </p:spPr>
        <p:txBody>
          <a:bodyPr>
            <a:normAutofit/>
          </a:bodyPr>
          <a:lstStyle>
            <a:lvl1pPr marL="0" indent="0">
              <a:spcBef>
                <a:spcPts val="120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
        <p:nvSpPr>
          <p:cNvPr id="3" name="Content Placeholder 2"/>
          <p:cNvSpPr>
            <a:spLocks noGrp="1"/>
          </p:cNvSpPr>
          <p:nvPr>
            <p:ph idx="1"/>
          </p:nvPr>
        </p:nvSpPr>
        <p:spPr>
          <a:xfrm>
            <a:off x="4469236" y="482600"/>
            <a:ext cx="6805427" cy="5892800"/>
          </a:xfrm>
        </p:spPr>
        <p:txBody>
          <a:bodyPr>
            <a:normAutofit/>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126BF754-515F-40B9-8D24-D54D5825B3D0}" type="datetimeFigureOut">
              <a:rPr lang="en-US"/>
              <a:t>9/2/2021</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DFBB78A-01B4-41F2-96B0-677A4A282832}" type="slidenum">
              <a:rPr/>
              <a:t>‹#›</a:t>
            </a:fld>
            <a:endParaRPr/>
          </a:p>
        </p:txBody>
      </p:sp>
    </p:spTree>
    <p:extLst>
      <p:ext uri="{BB962C8B-B14F-4D97-AF65-F5344CB8AC3E}">
        <p14:creationId xmlns:p14="http://schemas.microsoft.com/office/powerpoint/2010/main" val="3976083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2082258" y="0"/>
            <a:ext cx="802431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2437765" y="4800600"/>
            <a:ext cx="7313295" cy="762000"/>
          </a:xfrm>
        </p:spPr>
        <p:txBody>
          <a:bodyPr anchor="b">
            <a:normAutofit/>
          </a:bodyPr>
          <a:lstStyle>
            <a:lvl1pPr algn="l">
              <a:defRPr sz="2000" b="1"/>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2437765" y="279401"/>
            <a:ext cx="7313295" cy="4448175"/>
          </a:xfrm>
        </p:spPr>
        <p:txBody>
          <a:bodyPr>
            <a:normAutofit/>
          </a:bodyPr>
          <a:lstStyle>
            <a:lvl1pPr marL="0" indent="0">
              <a:buNone/>
              <a:defRPr sz="28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r>
              <a:rPr lang="en-US"/>
              <a:t>Click icon to add picture</a:t>
            </a:r>
            <a:endParaRPr/>
          </a:p>
        </p:txBody>
      </p:sp>
      <p:sp>
        <p:nvSpPr>
          <p:cNvPr id="4" name="Text Placeholder 3"/>
          <p:cNvSpPr>
            <a:spLocks noGrp="1"/>
          </p:cNvSpPr>
          <p:nvPr>
            <p:ph type="body" sz="half" idx="2"/>
          </p:nvPr>
        </p:nvSpPr>
        <p:spPr>
          <a:xfrm>
            <a:off x="2437765" y="5562600"/>
            <a:ext cx="7313295" cy="812800"/>
          </a:xfrm>
        </p:spPr>
        <p:txBody>
          <a:bodyPr>
            <a:normAutofit/>
          </a:bodyPr>
          <a:lstStyle>
            <a:lvl1pPr marL="0" indent="0">
              <a:spcBef>
                <a:spcPts val="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126BF754-515F-40B9-8D24-D54D5825B3D0}" type="datetimeFigureOut">
              <a:rPr lang="en-US"/>
              <a:t>9/2/2021</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DFBB78A-01B4-41F2-96B0-677A4A282832}" type="slidenum">
              <a:rPr/>
              <a:t>‹#›</a:t>
            </a:fld>
            <a:endParaRPr/>
          </a:p>
        </p:txBody>
      </p:sp>
    </p:spTree>
    <p:extLst>
      <p:ext uri="{BB962C8B-B14F-4D97-AF65-F5344CB8AC3E}">
        <p14:creationId xmlns:p14="http://schemas.microsoft.com/office/powerpoint/2010/main" val="3782198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bg>
      <p:bgPr>
        <a:blipFill>
          <a:blip r:embed="rId2">
            <a:alphaModFix/>
          </a:blip>
          <a:stretch>
            <a:fillRect/>
          </a:stretch>
        </a:blipFill>
        <a:effectLst/>
      </p:bgPr>
    </p:bg>
    <p:spTree>
      <p:nvGrpSpPr>
        <p:cNvPr id="1" name="Shape 22"/>
        <p:cNvGrpSpPr/>
        <p:nvPr/>
      </p:nvGrpSpPr>
      <p:grpSpPr>
        <a:xfrm>
          <a:off x="0" y="0"/>
          <a:ext cx="0" cy="0"/>
          <a:chOff x="0" y="0"/>
          <a:chExt cx="0" cy="0"/>
        </a:xfrm>
      </p:grpSpPr>
      <p:sp>
        <p:nvSpPr>
          <p:cNvPr id="23" name="Google Shape;23;p3"/>
          <p:cNvSpPr txBox="1">
            <a:spLocks noGrp="1"/>
          </p:cNvSpPr>
          <p:nvPr>
            <p:ph type="ctrTitle"/>
          </p:nvPr>
        </p:nvSpPr>
        <p:spPr>
          <a:xfrm>
            <a:off x="4672383" y="1498601"/>
            <a:ext cx="7008574" cy="3298825"/>
          </a:xfrm>
          <a:prstGeom prst="rect">
            <a:avLst/>
          </a:prstGeom>
          <a:noFill/>
          <a:ln>
            <a:noFill/>
          </a:ln>
        </p:spPr>
        <p:txBody>
          <a:bodyPr spcFirstLastPara="1" wrap="square" lIns="121875" tIns="60925" rIns="121875" bIns="60925" anchor="b" anchorCtr="0">
            <a:normAutofit/>
          </a:bodyPr>
          <a:lstStyle>
            <a:lvl1pPr lvl="0" algn="l">
              <a:lnSpc>
                <a:spcPct val="90000"/>
              </a:lnSpc>
              <a:spcBef>
                <a:spcPts val="0"/>
              </a:spcBef>
              <a:spcAft>
                <a:spcPts val="0"/>
              </a:spcAft>
              <a:buClr>
                <a:schemeClr val="dk1"/>
              </a:buClr>
              <a:buSzPts val="5400"/>
              <a:buFont typeface="Arial"/>
              <a:buNone/>
              <a:defRPr sz="54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3"/>
          <p:cNvSpPr txBox="1">
            <a:spLocks noGrp="1"/>
          </p:cNvSpPr>
          <p:nvPr>
            <p:ph type="subTitle" idx="1"/>
          </p:nvPr>
        </p:nvSpPr>
        <p:spPr>
          <a:xfrm>
            <a:off x="4672383" y="4927600"/>
            <a:ext cx="7008574" cy="1244600"/>
          </a:xfrm>
          <a:prstGeom prst="rect">
            <a:avLst/>
          </a:prstGeom>
          <a:noFill/>
          <a:ln>
            <a:noFill/>
          </a:ln>
        </p:spPr>
        <p:txBody>
          <a:bodyPr spcFirstLastPara="1" wrap="square" lIns="121875" tIns="60925" rIns="121875" bIns="60925" anchor="t" anchorCtr="0">
            <a:normAutofit/>
          </a:bodyPr>
          <a:lstStyle>
            <a:lvl1pPr lvl="0" algn="l">
              <a:lnSpc>
                <a:spcPct val="95000"/>
              </a:lnSpc>
              <a:spcBef>
                <a:spcPts val="0"/>
              </a:spcBef>
              <a:spcAft>
                <a:spcPts val="0"/>
              </a:spcAft>
              <a:buClr>
                <a:schemeClr val="dk1"/>
              </a:buClr>
              <a:buSzPts val="2800"/>
              <a:buNone/>
              <a:defRPr sz="2800" b="0">
                <a:solidFill>
                  <a:schemeClr val="dk1"/>
                </a:solidFill>
              </a:defRPr>
            </a:lvl1pPr>
            <a:lvl2pPr lvl="1" algn="ctr">
              <a:lnSpc>
                <a:spcPct val="95000"/>
              </a:lnSpc>
              <a:spcBef>
                <a:spcPts val="1066"/>
              </a:spcBef>
              <a:spcAft>
                <a:spcPts val="0"/>
              </a:spcAft>
              <a:buClr>
                <a:srgbClr val="8E94AB"/>
              </a:buClr>
              <a:buSzPts val="2000"/>
              <a:buNone/>
              <a:defRPr>
                <a:solidFill>
                  <a:srgbClr val="8E94AB"/>
                </a:solidFill>
              </a:defRPr>
            </a:lvl2pPr>
            <a:lvl3pPr lvl="2" algn="ctr">
              <a:lnSpc>
                <a:spcPct val="95000"/>
              </a:lnSpc>
              <a:spcBef>
                <a:spcPts val="1066"/>
              </a:spcBef>
              <a:spcAft>
                <a:spcPts val="0"/>
              </a:spcAft>
              <a:buClr>
                <a:srgbClr val="8E94AB"/>
              </a:buClr>
              <a:buSzPts val="1800"/>
              <a:buNone/>
              <a:defRPr>
                <a:solidFill>
                  <a:srgbClr val="8E94AB"/>
                </a:solidFill>
              </a:defRPr>
            </a:lvl3pPr>
            <a:lvl4pPr lvl="3" algn="ctr">
              <a:lnSpc>
                <a:spcPct val="95000"/>
              </a:lnSpc>
              <a:spcBef>
                <a:spcPts val="1066"/>
              </a:spcBef>
              <a:spcAft>
                <a:spcPts val="0"/>
              </a:spcAft>
              <a:buClr>
                <a:srgbClr val="8E94AB"/>
              </a:buClr>
              <a:buSzPts val="1800"/>
              <a:buNone/>
              <a:defRPr>
                <a:solidFill>
                  <a:srgbClr val="8E94AB"/>
                </a:solidFill>
              </a:defRPr>
            </a:lvl4pPr>
            <a:lvl5pPr lvl="4" algn="ctr">
              <a:lnSpc>
                <a:spcPct val="95000"/>
              </a:lnSpc>
              <a:spcBef>
                <a:spcPts val="1066"/>
              </a:spcBef>
              <a:spcAft>
                <a:spcPts val="0"/>
              </a:spcAft>
              <a:buClr>
                <a:srgbClr val="8E94AB"/>
              </a:buClr>
              <a:buSzPts val="1800"/>
              <a:buNone/>
              <a:defRPr>
                <a:solidFill>
                  <a:srgbClr val="8E94AB"/>
                </a:solidFill>
              </a:defRPr>
            </a:lvl5pPr>
            <a:lvl6pPr lvl="5" algn="ctr">
              <a:lnSpc>
                <a:spcPct val="95000"/>
              </a:lnSpc>
              <a:spcBef>
                <a:spcPts val="1066"/>
              </a:spcBef>
              <a:spcAft>
                <a:spcPts val="0"/>
              </a:spcAft>
              <a:buClr>
                <a:srgbClr val="8E94AB"/>
              </a:buClr>
              <a:buSzPts val="1620"/>
              <a:buNone/>
              <a:defRPr>
                <a:solidFill>
                  <a:srgbClr val="8E94AB"/>
                </a:solidFill>
              </a:defRPr>
            </a:lvl6pPr>
            <a:lvl7pPr lvl="6" algn="ctr">
              <a:lnSpc>
                <a:spcPct val="95000"/>
              </a:lnSpc>
              <a:spcBef>
                <a:spcPts val="1066"/>
              </a:spcBef>
              <a:spcAft>
                <a:spcPts val="0"/>
              </a:spcAft>
              <a:buClr>
                <a:srgbClr val="8E94AB"/>
              </a:buClr>
              <a:buSzPts val="1620"/>
              <a:buNone/>
              <a:defRPr>
                <a:solidFill>
                  <a:srgbClr val="8E94AB"/>
                </a:solidFill>
              </a:defRPr>
            </a:lvl7pPr>
            <a:lvl8pPr lvl="7" algn="ctr">
              <a:lnSpc>
                <a:spcPct val="95000"/>
              </a:lnSpc>
              <a:spcBef>
                <a:spcPts val="1066"/>
              </a:spcBef>
              <a:spcAft>
                <a:spcPts val="0"/>
              </a:spcAft>
              <a:buClr>
                <a:srgbClr val="8E94AB"/>
              </a:buClr>
              <a:buSzPts val="1620"/>
              <a:buNone/>
              <a:defRPr>
                <a:solidFill>
                  <a:srgbClr val="8E94AB"/>
                </a:solidFill>
              </a:defRPr>
            </a:lvl8pPr>
            <a:lvl9pPr lvl="8" algn="ctr">
              <a:lnSpc>
                <a:spcPct val="95000"/>
              </a:lnSpc>
              <a:spcBef>
                <a:spcPts val="1066"/>
              </a:spcBef>
              <a:spcAft>
                <a:spcPts val="0"/>
              </a:spcAft>
              <a:buClr>
                <a:srgbClr val="8E94AB"/>
              </a:buClr>
              <a:buSzPts val="1620"/>
              <a:buNone/>
              <a:defRPr>
                <a:solidFill>
                  <a:srgbClr val="8E94AB"/>
                </a:solidFill>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7AECB6C2-1084-4AED-A74A-DF028B0094EA}" type="datetimeFigureOut">
              <a:rPr lang="en-US"/>
              <a:t>9/2/2021</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591C5AD9-787D-40FA-8A4D-16A055B9AF81}" type="slidenum">
              <a:rPr/>
              <a:t>‹#›</a:t>
            </a:fld>
            <a:endParaRPr/>
          </a:p>
        </p:txBody>
      </p:sp>
    </p:spTree>
    <p:extLst>
      <p:ext uri="{BB962C8B-B14F-4D97-AF65-F5344CB8AC3E}">
        <p14:creationId xmlns:p14="http://schemas.microsoft.com/office/powerpoint/2010/main" val="407637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52633" y="274638"/>
            <a:ext cx="1422030" cy="5897561"/>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117309" y="274638"/>
            <a:ext cx="8532178" cy="589756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7AECB6C2-1084-4AED-A74A-DF028B0094EA}" type="datetimeFigureOut">
              <a:rPr lang="en-US"/>
              <a:t>9/2/2021</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591C5AD9-787D-40FA-8A4D-16A055B9AF81}" type="slidenum">
              <a:rPr/>
              <a:t>‹#›</a:t>
            </a:fld>
            <a:endParaRPr/>
          </a:p>
        </p:txBody>
      </p:sp>
    </p:spTree>
    <p:extLst>
      <p:ext uri="{BB962C8B-B14F-4D97-AF65-F5344CB8AC3E}">
        <p14:creationId xmlns:p14="http://schemas.microsoft.com/office/powerpoint/2010/main" val="3187886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5"/>
        <p:cNvGrpSpPr/>
        <p:nvPr/>
      </p:nvGrpSpPr>
      <p:grpSpPr>
        <a:xfrm>
          <a:off x="0" y="0"/>
          <a:ext cx="0" cy="0"/>
          <a:chOff x="0" y="0"/>
          <a:chExt cx="0" cy="0"/>
        </a:xfrm>
      </p:grpSpPr>
      <p:sp>
        <p:nvSpPr>
          <p:cNvPr id="26" name="Google Shape;26;p4"/>
          <p:cNvSpPr txBox="1">
            <a:spLocks noGrp="1"/>
          </p:cNvSpPr>
          <p:nvPr>
            <p:ph type="title"/>
          </p:nvPr>
        </p:nvSpPr>
        <p:spPr>
          <a:xfrm>
            <a:off x="1117309" y="76200"/>
            <a:ext cx="10157354" cy="1397000"/>
          </a:xfrm>
          <a:prstGeom prst="rect">
            <a:avLst/>
          </a:prstGeom>
          <a:noFill/>
          <a:ln>
            <a:noFill/>
          </a:ln>
        </p:spPr>
        <p:txBody>
          <a:bodyPr spcFirstLastPara="1" wrap="square" lIns="121875" tIns="60925" rIns="121875" bIns="60925" anchor="b" anchorCtr="0">
            <a:normAutofit/>
          </a:bodyPr>
          <a:lstStyle>
            <a:lvl1pPr lvl="0" algn="l">
              <a:lnSpc>
                <a:spcPct val="85000"/>
              </a:lnSpc>
              <a:spcBef>
                <a:spcPts val="0"/>
              </a:spcBef>
              <a:spcAft>
                <a:spcPts val="0"/>
              </a:spcAft>
              <a:buClr>
                <a:schemeClr val="dk1"/>
              </a:buClr>
              <a:buSzPts val="44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4"/>
          <p:cNvSpPr txBox="1">
            <a:spLocks noGrp="1"/>
          </p:cNvSpPr>
          <p:nvPr>
            <p:ph type="body" idx="1"/>
          </p:nvPr>
        </p:nvSpPr>
        <p:spPr>
          <a:xfrm>
            <a:off x="1121372" y="1608836"/>
            <a:ext cx="4973041" cy="512064"/>
          </a:xfrm>
          <a:prstGeom prst="rect">
            <a:avLst/>
          </a:prstGeom>
          <a:noFill/>
          <a:ln>
            <a:noFill/>
          </a:ln>
        </p:spPr>
        <p:txBody>
          <a:bodyPr spcFirstLastPara="1" wrap="square" lIns="121875" tIns="60925" rIns="121875" bIns="60925" anchor="b" anchorCtr="0">
            <a:noAutofit/>
          </a:bodyPr>
          <a:lstStyle>
            <a:lvl1pPr marL="457200" lvl="0" indent="-228600" algn="l">
              <a:lnSpc>
                <a:spcPct val="95000"/>
              </a:lnSpc>
              <a:spcBef>
                <a:spcPts val="0"/>
              </a:spcBef>
              <a:spcAft>
                <a:spcPts val="0"/>
              </a:spcAft>
              <a:buClr>
                <a:schemeClr val="dk1"/>
              </a:buClr>
              <a:buSzPts val="2400"/>
              <a:buNone/>
              <a:defRPr sz="2400" b="1"/>
            </a:lvl1pPr>
            <a:lvl2pPr marL="914400" lvl="1" indent="-228600" algn="l">
              <a:lnSpc>
                <a:spcPct val="95000"/>
              </a:lnSpc>
              <a:spcBef>
                <a:spcPts val="1066"/>
              </a:spcBef>
              <a:spcAft>
                <a:spcPts val="0"/>
              </a:spcAft>
              <a:buClr>
                <a:schemeClr val="dk1"/>
              </a:buClr>
              <a:buSzPts val="2700"/>
              <a:buNone/>
              <a:defRPr sz="2700" b="1"/>
            </a:lvl2pPr>
            <a:lvl3pPr marL="1371600" lvl="2" indent="-228600" algn="l">
              <a:lnSpc>
                <a:spcPct val="95000"/>
              </a:lnSpc>
              <a:spcBef>
                <a:spcPts val="1066"/>
              </a:spcBef>
              <a:spcAft>
                <a:spcPts val="0"/>
              </a:spcAft>
              <a:buClr>
                <a:schemeClr val="dk1"/>
              </a:buClr>
              <a:buSzPts val="2400"/>
              <a:buNone/>
              <a:defRPr sz="2400" b="1"/>
            </a:lvl3pPr>
            <a:lvl4pPr marL="1828800" lvl="3" indent="-228600" algn="l">
              <a:lnSpc>
                <a:spcPct val="95000"/>
              </a:lnSpc>
              <a:spcBef>
                <a:spcPts val="1066"/>
              </a:spcBef>
              <a:spcAft>
                <a:spcPts val="0"/>
              </a:spcAft>
              <a:buClr>
                <a:schemeClr val="dk1"/>
              </a:buClr>
              <a:buSzPts val="2100"/>
              <a:buNone/>
              <a:defRPr sz="2100" b="1"/>
            </a:lvl4pPr>
            <a:lvl5pPr marL="2286000" lvl="4" indent="-228600" algn="l">
              <a:lnSpc>
                <a:spcPct val="95000"/>
              </a:lnSpc>
              <a:spcBef>
                <a:spcPts val="1066"/>
              </a:spcBef>
              <a:spcAft>
                <a:spcPts val="0"/>
              </a:spcAft>
              <a:buClr>
                <a:schemeClr val="dk1"/>
              </a:buClr>
              <a:buSzPts val="2100"/>
              <a:buNone/>
              <a:defRPr sz="2100" b="1"/>
            </a:lvl5pPr>
            <a:lvl6pPr marL="2743200" lvl="5" indent="-228600" algn="l">
              <a:lnSpc>
                <a:spcPct val="95000"/>
              </a:lnSpc>
              <a:spcBef>
                <a:spcPts val="1066"/>
              </a:spcBef>
              <a:spcAft>
                <a:spcPts val="0"/>
              </a:spcAft>
              <a:buClr>
                <a:schemeClr val="dk1"/>
              </a:buClr>
              <a:buSzPts val="1890"/>
              <a:buNone/>
              <a:defRPr sz="2100" b="1"/>
            </a:lvl6pPr>
            <a:lvl7pPr marL="3200400" lvl="6" indent="-228600" algn="l">
              <a:lnSpc>
                <a:spcPct val="95000"/>
              </a:lnSpc>
              <a:spcBef>
                <a:spcPts val="1066"/>
              </a:spcBef>
              <a:spcAft>
                <a:spcPts val="0"/>
              </a:spcAft>
              <a:buClr>
                <a:schemeClr val="dk1"/>
              </a:buClr>
              <a:buSzPts val="1890"/>
              <a:buNone/>
              <a:defRPr sz="2100" b="1"/>
            </a:lvl7pPr>
            <a:lvl8pPr marL="3657600" lvl="7" indent="-228600" algn="l">
              <a:lnSpc>
                <a:spcPct val="95000"/>
              </a:lnSpc>
              <a:spcBef>
                <a:spcPts val="1066"/>
              </a:spcBef>
              <a:spcAft>
                <a:spcPts val="0"/>
              </a:spcAft>
              <a:buClr>
                <a:schemeClr val="dk1"/>
              </a:buClr>
              <a:buSzPts val="1890"/>
              <a:buNone/>
              <a:defRPr sz="2100" b="1"/>
            </a:lvl8pPr>
            <a:lvl9pPr marL="4114800" lvl="8" indent="-228600" algn="l">
              <a:lnSpc>
                <a:spcPct val="95000"/>
              </a:lnSpc>
              <a:spcBef>
                <a:spcPts val="1066"/>
              </a:spcBef>
              <a:spcAft>
                <a:spcPts val="0"/>
              </a:spcAft>
              <a:buClr>
                <a:schemeClr val="dk1"/>
              </a:buClr>
              <a:buSzPts val="1890"/>
              <a:buNone/>
              <a:defRPr sz="2100" b="1"/>
            </a:lvl9pPr>
          </a:lstStyle>
          <a:p>
            <a:endParaRPr/>
          </a:p>
        </p:txBody>
      </p:sp>
      <p:sp>
        <p:nvSpPr>
          <p:cNvPr id="28" name="Google Shape;28;p4"/>
          <p:cNvSpPr txBox="1">
            <a:spLocks noGrp="1"/>
          </p:cNvSpPr>
          <p:nvPr>
            <p:ph type="body" idx="2"/>
          </p:nvPr>
        </p:nvSpPr>
        <p:spPr>
          <a:xfrm>
            <a:off x="1117309" y="2209800"/>
            <a:ext cx="4977104" cy="3962400"/>
          </a:xfrm>
          <a:prstGeom prst="rect">
            <a:avLst/>
          </a:prstGeom>
          <a:noFill/>
          <a:ln>
            <a:noFill/>
          </a:ln>
        </p:spPr>
        <p:txBody>
          <a:bodyPr spcFirstLastPara="1" wrap="square" lIns="121875" tIns="60925" rIns="121875" bIns="60925" anchor="t" anchorCtr="0">
            <a:normAutofit/>
          </a:bodyPr>
          <a:lstStyle>
            <a:lvl1pPr marL="457200" lvl="0" indent="-355600" algn="l">
              <a:lnSpc>
                <a:spcPct val="95000"/>
              </a:lnSpc>
              <a:spcBef>
                <a:spcPts val="1866"/>
              </a:spcBef>
              <a:spcAft>
                <a:spcPts val="0"/>
              </a:spcAft>
              <a:buClr>
                <a:schemeClr val="dk1"/>
              </a:buClr>
              <a:buSzPts val="2000"/>
              <a:buChar char="•"/>
              <a:defRPr sz="2000"/>
            </a:lvl1pPr>
            <a:lvl2pPr marL="914400" lvl="1" indent="-342900" algn="l">
              <a:lnSpc>
                <a:spcPct val="95000"/>
              </a:lnSpc>
              <a:spcBef>
                <a:spcPts val="1066"/>
              </a:spcBef>
              <a:spcAft>
                <a:spcPts val="0"/>
              </a:spcAft>
              <a:buClr>
                <a:schemeClr val="dk1"/>
              </a:buClr>
              <a:buSzPts val="1800"/>
              <a:buChar char="–"/>
              <a:defRPr sz="1800"/>
            </a:lvl2pPr>
            <a:lvl3pPr marL="1371600" lvl="2" indent="-342900" algn="l">
              <a:lnSpc>
                <a:spcPct val="95000"/>
              </a:lnSpc>
              <a:spcBef>
                <a:spcPts val="1066"/>
              </a:spcBef>
              <a:spcAft>
                <a:spcPts val="0"/>
              </a:spcAft>
              <a:buClr>
                <a:schemeClr val="dk1"/>
              </a:buClr>
              <a:buSzPts val="1800"/>
              <a:buChar char="–"/>
              <a:defRPr sz="1800"/>
            </a:lvl3pPr>
            <a:lvl4pPr marL="1828800" lvl="3" indent="-342900" algn="l">
              <a:lnSpc>
                <a:spcPct val="95000"/>
              </a:lnSpc>
              <a:spcBef>
                <a:spcPts val="1066"/>
              </a:spcBef>
              <a:spcAft>
                <a:spcPts val="0"/>
              </a:spcAft>
              <a:buClr>
                <a:schemeClr val="dk1"/>
              </a:buClr>
              <a:buSzPts val="1800"/>
              <a:buChar char="–"/>
              <a:defRPr sz="1800"/>
            </a:lvl4pPr>
            <a:lvl5pPr marL="2286000" lvl="4" indent="-342900" algn="l">
              <a:lnSpc>
                <a:spcPct val="95000"/>
              </a:lnSpc>
              <a:spcBef>
                <a:spcPts val="1066"/>
              </a:spcBef>
              <a:spcAft>
                <a:spcPts val="0"/>
              </a:spcAft>
              <a:buClr>
                <a:schemeClr val="dk1"/>
              </a:buClr>
              <a:buSzPts val="1800"/>
              <a:buChar char="–"/>
              <a:defRPr sz="1800"/>
            </a:lvl5pPr>
            <a:lvl6pPr marL="2743200" lvl="5" indent="-331470" algn="l">
              <a:lnSpc>
                <a:spcPct val="95000"/>
              </a:lnSpc>
              <a:spcBef>
                <a:spcPts val="1066"/>
              </a:spcBef>
              <a:spcAft>
                <a:spcPts val="0"/>
              </a:spcAft>
              <a:buClr>
                <a:schemeClr val="dk1"/>
              </a:buClr>
              <a:buSzPts val="1620"/>
              <a:buChar char="–"/>
              <a:defRPr sz="1800"/>
            </a:lvl6pPr>
            <a:lvl7pPr marL="3200400" lvl="6" indent="-331470" algn="l">
              <a:lnSpc>
                <a:spcPct val="95000"/>
              </a:lnSpc>
              <a:spcBef>
                <a:spcPts val="1066"/>
              </a:spcBef>
              <a:spcAft>
                <a:spcPts val="0"/>
              </a:spcAft>
              <a:buClr>
                <a:schemeClr val="dk1"/>
              </a:buClr>
              <a:buSzPts val="1620"/>
              <a:buChar char="–"/>
              <a:defRPr sz="1800"/>
            </a:lvl7pPr>
            <a:lvl8pPr marL="3657600" lvl="7" indent="-331470" algn="l">
              <a:lnSpc>
                <a:spcPct val="95000"/>
              </a:lnSpc>
              <a:spcBef>
                <a:spcPts val="1066"/>
              </a:spcBef>
              <a:spcAft>
                <a:spcPts val="0"/>
              </a:spcAft>
              <a:buClr>
                <a:schemeClr val="dk1"/>
              </a:buClr>
              <a:buSzPts val="1620"/>
              <a:buChar char="–"/>
              <a:defRPr sz="1800"/>
            </a:lvl8pPr>
            <a:lvl9pPr marL="4114800" lvl="8" indent="-331470" algn="l">
              <a:lnSpc>
                <a:spcPct val="95000"/>
              </a:lnSpc>
              <a:spcBef>
                <a:spcPts val="1066"/>
              </a:spcBef>
              <a:spcAft>
                <a:spcPts val="0"/>
              </a:spcAft>
              <a:buClr>
                <a:schemeClr val="dk1"/>
              </a:buClr>
              <a:buSzPts val="1620"/>
              <a:buChar char="–"/>
              <a:defRPr sz="1800"/>
            </a:lvl9pPr>
          </a:lstStyle>
          <a:p>
            <a:endParaRPr/>
          </a:p>
        </p:txBody>
      </p:sp>
      <p:sp>
        <p:nvSpPr>
          <p:cNvPr id="29" name="Google Shape;29;p4"/>
          <p:cNvSpPr txBox="1">
            <a:spLocks noGrp="1"/>
          </p:cNvSpPr>
          <p:nvPr>
            <p:ph type="body" idx="3"/>
          </p:nvPr>
        </p:nvSpPr>
        <p:spPr>
          <a:xfrm>
            <a:off x="6301622" y="1608836"/>
            <a:ext cx="4973041" cy="512064"/>
          </a:xfrm>
          <a:prstGeom prst="rect">
            <a:avLst/>
          </a:prstGeom>
          <a:noFill/>
          <a:ln>
            <a:noFill/>
          </a:ln>
        </p:spPr>
        <p:txBody>
          <a:bodyPr spcFirstLastPara="1" wrap="square" lIns="121875" tIns="60925" rIns="121875" bIns="60925" anchor="b" anchorCtr="0">
            <a:noAutofit/>
          </a:bodyPr>
          <a:lstStyle>
            <a:lvl1pPr marL="457200" lvl="0" indent="-228600" algn="l">
              <a:lnSpc>
                <a:spcPct val="95000"/>
              </a:lnSpc>
              <a:spcBef>
                <a:spcPts val="0"/>
              </a:spcBef>
              <a:spcAft>
                <a:spcPts val="0"/>
              </a:spcAft>
              <a:buClr>
                <a:schemeClr val="dk1"/>
              </a:buClr>
              <a:buSzPts val="2400"/>
              <a:buNone/>
              <a:defRPr sz="2400" b="1"/>
            </a:lvl1pPr>
            <a:lvl2pPr marL="914400" lvl="1" indent="-228600" algn="l">
              <a:lnSpc>
                <a:spcPct val="95000"/>
              </a:lnSpc>
              <a:spcBef>
                <a:spcPts val="1066"/>
              </a:spcBef>
              <a:spcAft>
                <a:spcPts val="0"/>
              </a:spcAft>
              <a:buClr>
                <a:schemeClr val="dk1"/>
              </a:buClr>
              <a:buSzPts val="2700"/>
              <a:buNone/>
              <a:defRPr sz="2700" b="1"/>
            </a:lvl2pPr>
            <a:lvl3pPr marL="1371600" lvl="2" indent="-228600" algn="l">
              <a:lnSpc>
                <a:spcPct val="95000"/>
              </a:lnSpc>
              <a:spcBef>
                <a:spcPts val="1066"/>
              </a:spcBef>
              <a:spcAft>
                <a:spcPts val="0"/>
              </a:spcAft>
              <a:buClr>
                <a:schemeClr val="dk1"/>
              </a:buClr>
              <a:buSzPts val="2400"/>
              <a:buNone/>
              <a:defRPr sz="2400" b="1"/>
            </a:lvl3pPr>
            <a:lvl4pPr marL="1828800" lvl="3" indent="-228600" algn="l">
              <a:lnSpc>
                <a:spcPct val="95000"/>
              </a:lnSpc>
              <a:spcBef>
                <a:spcPts val="1066"/>
              </a:spcBef>
              <a:spcAft>
                <a:spcPts val="0"/>
              </a:spcAft>
              <a:buClr>
                <a:schemeClr val="dk1"/>
              </a:buClr>
              <a:buSzPts val="2100"/>
              <a:buNone/>
              <a:defRPr sz="2100" b="1"/>
            </a:lvl4pPr>
            <a:lvl5pPr marL="2286000" lvl="4" indent="-228600" algn="l">
              <a:lnSpc>
                <a:spcPct val="95000"/>
              </a:lnSpc>
              <a:spcBef>
                <a:spcPts val="1066"/>
              </a:spcBef>
              <a:spcAft>
                <a:spcPts val="0"/>
              </a:spcAft>
              <a:buClr>
                <a:schemeClr val="dk1"/>
              </a:buClr>
              <a:buSzPts val="2100"/>
              <a:buNone/>
              <a:defRPr sz="2100" b="1"/>
            </a:lvl5pPr>
            <a:lvl6pPr marL="2743200" lvl="5" indent="-228600" algn="l">
              <a:lnSpc>
                <a:spcPct val="95000"/>
              </a:lnSpc>
              <a:spcBef>
                <a:spcPts val="1066"/>
              </a:spcBef>
              <a:spcAft>
                <a:spcPts val="0"/>
              </a:spcAft>
              <a:buClr>
                <a:schemeClr val="dk1"/>
              </a:buClr>
              <a:buSzPts val="1890"/>
              <a:buNone/>
              <a:defRPr sz="2100" b="1"/>
            </a:lvl6pPr>
            <a:lvl7pPr marL="3200400" lvl="6" indent="-228600" algn="l">
              <a:lnSpc>
                <a:spcPct val="95000"/>
              </a:lnSpc>
              <a:spcBef>
                <a:spcPts val="1066"/>
              </a:spcBef>
              <a:spcAft>
                <a:spcPts val="0"/>
              </a:spcAft>
              <a:buClr>
                <a:schemeClr val="dk1"/>
              </a:buClr>
              <a:buSzPts val="1890"/>
              <a:buNone/>
              <a:defRPr sz="2100" b="1"/>
            </a:lvl7pPr>
            <a:lvl8pPr marL="3657600" lvl="7" indent="-228600" algn="l">
              <a:lnSpc>
                <a:spcPct val="95000"/>
              </a:lnSpc>
              <a:spcBef>
                <a:spcPts val="1066"/>
              </a:spcBef>
              <a:spcAft>
                <a:spcPts val="0"/>
              </a:spcAft>
              <a:buClr>
                <a:schemeClr val="dk1"/>
              </a:buClr>
              <a:buSzPts val="1890"/>
              <a:buNone/>
              <a:defRPr sz="2100" b="1"/>
            </a:lvl8pPr>
            <a:lvl9pPr marL="4114800" lvl="8" indent="-228600" algn="l">
              <a:lnSpc>
                <a:spcPct val="95000"/>
              </a:lnSpc>
              <a:spcBef>
                <a:spcPts val="1066"/>
              </a:spcBef>
              <a:spcAft>
                <a:spcPts val="0"/>
              </a:spcAft>
              <a:buClr>
                <a:schemeClr val="dk1"/>
              </a:buClr>
              <a:buSzPts val="1890"/>
              <a:buNone/>
              <a:defRPr sz="2100" b="1"/>
            </a:lvl9pPr>
          </a:lstStyle>
          <a:p>
            <a:endParaRPr/>
          </a:p>
        </p:txBody>
      </p:sp>
      <p:sp>
        <p:nvSpPr>
          <p:cNvPr id="30" name="Google Shape;30;p4"/>
          <p:cNvSpPr txBox="1">
            <a:spLocks noGrp="1"/>
          </p:cNvSpPr>
          <p:nvPr>
            <p:ph type="body" idx="4"/>
          </p:nvPr>
        </p:nvSpPr>
        <p:spPr>
          <a:xfrm>
            <a:off x="6297559" y="2209800"/>
            <a:ext cx="4977104" cy="3962400"/>
          </a:xfrm>
          <a:prstGeom prst="rect">
            <a:avLst/>
          </a:prstGeom>
          <a:noFill/>
          <a:ln>
            <a:noFill/>
          </a:ln>
        </p:spPr>
        <p:txBody>
          <a:bodyPr spcFirstLastPara="1" wrap="square" lIns="121875" tIns="60925" rIns="121875" bIns="60925" anchor="t" anchorCtr="0">
            <a:normAutofit/>
          </a:bodyPr>
          <a:lstStyle>
            <a:lvl1pPr marL="457200" lvl="0" indent="-355600" algn="l">
              <a:lnSpc>
                <a:spcPct val="95000"/>
              </a:lnSpc>
              <a:spcBef>
                <a:spcPts val="1866"/>
              </a:spcBef>
              <a:spcAft>
                <a:spcPts val="0"/>
              </a:spcAft>
              <a:buClr>
                <a:schemeClr val="dk1"/>
              </a:buClr>
              <a:buSzPts val="2000"/>
              <a:buChar char="•"/>
              <a:defRPr sz="2000"/>
            </a:lvl1pPr>
            <a:lvl2pPr marL="914400" lvl="1" indent="-342900" algn="l">
              <a:lnSpc>
                <a:spcPct val="95000"/>
              </a:lnSpc>
              <a:spcBef>
                <a:spcPts val="1066"/>
              </a:spcBef>
              <a:spcAft>
                <a:spcPts val="0"/>
              </a:spcAft>
              <a:buClr>
                <a:schemeClr val="dk1"/>
              </a:buClr>
              <a:buSzPts val="1800"/>
              <a:buChar char="–"/>
              <a:defRPr sz="1800"/>
            </a:lvl2pPr>
            <a:lvl3pPr marL="1371600" lvl="2" indent="-342900" algn="l">
              <a:lnSpc>
                <a:spcPct val="95000"/>
              </a:lnSpc>
              <a:spcBef>
                <a:spcPts val="1066"/>
              </a:spcBef>
              <a:spcAft>
                <a:spcPts val="0"/>
              </a:spcAft>
              <a:buClr>
                <a:schemeClr val="dk1"/>
              </a:buClr>
              <a:buSzPts val="1800"/>
              <a:buChar char="–"/>
              <a:defRPr sz="1800"/>
            </a:lvl3pPr>
            <a:lvl4pPr marL="1828800" lvl="3" indent="-342900" algn="l">
              <a:lnSpc>
                <a:spcPct val="95000"/>
              </a:lnSpc>
              <a:spcBef>
                <a:spcPts val="1066"/>
              </a:spcBef>
              <a:spcAft>
                <a:spcPts val="0"/>
              </a:spcAft>
              <a:buClr>
                <a:schemeClr val="dk1"/>
              </a:buClr>
              <a:buSzPts val="1800"/>
              <a:buChar char="–"/>
              <a:defRPr sz="1800"/>
            </a:lvl4pPr>
            <a:lvl5pPr marL="2286000" lvl="4" indent="-342900" algn="l">
              <a:lnSpc>
                <a:spcPct val="95000"/>
              </a:lnSpc>
              <a:spcBef>
                <a:spcPts val="1066"/>
              </a:spcBef>
              <a:spcAft>
                <a:spcPts val="0"/>
              </a:spcAft>
              <a:buClr>
                <a:schemeClr val="dk1"/>
              </a:buClr>
              <a:buSzPts val="1800"/>
              <a:buChar char="–"/>
              <a:defRPr sz="1800"/>
            </a:lvl5pPr>
            <a:lvl6pPr marL="2743200" lvl="5" indent="-331470" algn="l">
              <a:lnSpc>
                <a:spcPct val="95000"/>
              </a:lnSpc>
              <a:spcBef>
                <a:spcPts val="1066"/>
              </a:spcBef>
              <a:spcAft>
                <a:spcPts val="0"/>
              </a:spcAft>
              <a:buClr>
                <a:schemeClr val="dk1"/>
              </a:buClr>
              <a:buSzPts val="1620"/>
              <a:buChar char="–"/>
              <a:defRPr sz="1800"/>
            </a:lvl6pPr>
            <a:lvl7pPr marL="3200400" lvl="6" indent="-331470" algn="l">
              <a:lnSpc>
                <a:spcPct val="95000"/>
              </a:lnSpc>
              <a:spcBef>
                <a:spcPts val="1066"/>
              </a:spcBef>
              <a:spcAft>
                <a:spcPts val="0"/>
              </a:spcAft>
              <a:buClr>
                <a:schemeClr val="dk1"/>
              </a:buClr>
              <a:buSzPts val="1620"/>
              <a:buChar char="–"/>
              <a:defRPr sz="1800"/>
            </a:lvl7pPr>
            <a:lvl8pPr marL="3657600" lvl="7" indent="-331470" algn="l">
              <a:lnSpc>
                <a:spcPct val="95000"/>
              </a:lnSpc>
              <a:spcBef>
                <a:spcPts val="1066"/>
              </a:spcBef>
              <a:spcAft>
                <a:spcPts val="0"/>
              </a:spcAft>
              <a:buClr>
                <a:schemeClr val="dk1"/>
              </a:buClr>
              <a:buSzPts val="1620"/>
              <a:buChar char="–"/>
              <a:defRPr sz="1800"/>
            </a:lvl8pPr>
            <a:lvl9pPr marL="4114800" lvl="8" indent="-331470" algn="l">
              <a:lnSpc>
                <a:spcPct val="95000"/>
              </a:lnSpc>
              <a:spcBef>
                <a:spcPts val="1066"/>
              </a:spcBef>
              <a:spcAft>
                <a:spcPts val="0"/>
              </a:spcAft>
              <a:buClr>
                <a:schemeClr val="dk1"/>
              </a:buClr>
              <a:buSzPts val="1620"/>
              <a:buChar char="–"/>
              <a:defRPr sz="1800"/>
            </a:lvl9pPr>
          </a:lstStyle>
          <a:p>
            <a:endParaRPr/>
          </a:p>
        </p:txBody>
      </p:sp>
      <p:sp>
        <p:nvSpPr>
          <p:cNvPr id="31" name="Google Shape;31;p4"/>
          <p:cNvSpPr txBox="1">
            <a:spLocks noGrp="1"/>
          </p:cNvSpPr>
          <p:nvPr>
            <p:ph type="dt" idx="10"/>
          </p:nvPr>
        </p:nvSpPr>
        <p:spPr>
          <a:xfrm>
            <a:off x="1117309" y="6400801"/>
            <a:ext cx="2742486" cy="320675"/>
          </a:xfrm>
          <a:prstGeom prst="rect">
            <a:avLst/>
          </a:prstGeom>
          <a:noFill/>
          <a:ln>
            <a:noFill/>
          </a:ln>
        </p:spPr>
        <p:txBody>
          <a:bodyPr spcFirstLastPara="1" wrap="square" lIns="121875" tIns="60925" rIns="121875" bIns="60925"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4"/>
          <p:cNvSpPr txBox="1">
            <a:spLocks noGrp="1"/>
          </p:cNvSpPr>
          <p:nvPr>
            <p:ph type="ftr" idx="11"/>
          </p:nvPr>
        </p:nvSpPr>
        <p:spPr>
          <a:xfrm>
            <a:off x="3907842" y="6400801"/>
            <a:ext cx="6216301" cy="320675"/>
          </a:xfrm>
          <a:prstGeom prst="rect">
            <a:avLst/>
          </a:prstGeom>
          <a:noFill/>
          <a:ln>
            <a:noFill/>
          </a:ln>
        </p:spPr>
        <p:txBody>
          <a:bodyPr spcFirstLastPara="1" wrap="square" lIns="121875" tIns="60925" rIns="121875" bIns="60925" anchor="b"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4"/>
          <p:cNvSpPr txBox="1">
            <a:spLocks noGrp="1"/>
          </p:cNvSpPr>
          <p:nvPr>
            <p:ph type="sldNum" idx="12"/>
          </p:nvPr>
        </p:nvSpPr>
        <p:spPr>
          <a:xfrm>
            <a:off x="10167146" y="6400801"/>
            <a:ext cx="1107518" cy="320675"/>
          </a:xfrm>
          <a:prstGeom prst="rect">
            <a:avLst/>
          </a:prstGeom>
          <a:noFill/>
          <a:ln>
            <a:noFill/>
          </a:ln>
        </p:spPr>
        <p:txBody>
          <a:bodyPr spcFirstLastPara="1" wrap="square" lIns="121875" tIns="60925" rIns="121875" bIns="60925" anchor="b"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bg>
      <p:bgPr>
        <a:blipFill>
          <a:blip r:embed="rId2">
            <a:alphaModFix/>
          </a:blip>
          <a:stretch>
            <a:fillRect/>
          </a:stretch>
        </a:blipFill>
        <a:effectLst/>
      </p:bgPr>
    </p:bg>
    <p:spTree>
      <p:nvGrpSpPr>
        <p:cNvPr id="1" name="Shape 34"/>
        <p:cNvGrpSpPr/>
        <p:nvPr/>
      </p:nvGrpSpPr>
      <p:grpSpPr>
        <a:xfrm>
          <a:off x="0" y="0"/>
          <a:ext cx="0" cy="0"/>
          <a:chOff x="0" y="0"/>
          <a:chExt cx="0" cy="0"/>
        </a:xfrm>
      </p:grpSpPr>
      <p:sp>
        <p:nvSpPr>
          <p:cNvPr id="35" name="Google Shape;35;p5"/>
          <p:cNvSpPr txBox="1">
            <a:spLocks noGrp="1"/>
          </p:cNvSpPr>
          <p:nvPr>
            <p:ph type="title"/>
          </p:nvPr>
        </p:nvSpPr>
        <p:spPr>
          <a:xfrm>
            <a:off x="812589" y="4445000"/>
            <a:ext cx="7008574" cy="1930400"/>
          </a:xfrm>
          <a:prstGeom prst="rect">
            <a:avLst/>
          </a:prstGeom>
          <a:noFill/>
          <a:ln>
            <a:noFill/>
          </a:ln>
        </p:spPr>
        <p:txBody>
          <a:bodyPr spcFirstLastPara="1" wrap="square" lIns="121875" tIns="60925" rIns="121875" bIns="60925" anchor="t" anchorCtr="0">
            <a:normAutofit/>
          </a:bodyPr>
          <a:lstStyle>
            <a:lvl1pPr lvl="0" algn="l">
              <a:lnSpc>
                <a:spcPct val="85000"/>
              </a:lnSpc>
              <a:spcBef>
                <a:spcPts val="0"/>
              </a:spcBef>
              <a:spcAft>
                <a:spcPts val="0"/>
              </a:spcAft>
              <a:buClr>
                <a:schemeClr val="dk1"/>
              </a:buClr>
              <a:buSzPts val="5400"/>
              <a:buFont typeface="Arial"/>
              <a:buNone/>
              <a:defRPr sz="54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5"/>
          <p:cNvSpPr txBox="1">
            <a:spLocks noGrp="1"/>
          </p:cNvSpPr>
          <p:nvPr>
            <p:ph type="body" idx="1"/>
          </p:nvPr>
        </p:nvSpPr>
        <p:spPr>
          <a:xfrm>
            <a:off x="812589" y="3124200"/>
            <a:ext cx="7008574" cy="1296987"/>
          </a:xfrm>
          <a:prstGeom prst="rect">
            <a:avLst/>
          </a:prstGeom>
          <a:noFill/>
          <a:ln>
            <a:noFill/>
          </a:ln>
        </p:spPr>
        <p:txBody>
          <a:bodyPr spcFirstLastPara="1" wrap="square" lIns="121875" tIns="60925" rIns="121875" bIns="60925" anchor="b" anchorCtr="0">
            <a:normAutofit/>
          </a:bodyPr>
          <a:lstStyle>
            <a:lvl1pPr marL="457200" lvl="0" indent="-228600" algn="l">
              <a:lnSpc>
                <a:spcPct val="95000"/>
              </a:lnSpc>
              <a:spcBef>
                <a:spcPts val="0"/>
              </a:spcBef>
              <a:spcAft>
                <a:spcPts val="0"/>
              </a:spcAft>
              <a:buClr>
                <a:schemeClr val="dk1"/>
              </a:buClr>
              <a:buSzPts val="2800"/>
              <a:buNone/>
              <a:defRPr sz="2800">
                <a:solidFill>
                  <a:schemeClr val="dk1"/>
                </a:solidFill>
              </a:defRPr>
            </a:lvl1pPr>
            <a:lvl2pPr marL="914400" lvl="1" indent="-228600" algn="l">
              <a:lnSpc>
                <a:spcPct val="95000"/>
              </a:lnSpc>
              <a:spcBef>
                <a:spcPts val="1066"/>
              </a:spcBef>
              <a:spcAft>
                <a:spcPts val="0"/>
              </a:spcAft>
              <a:buClr>
                <a:srgbClr val="8E94AB"/>
              </a:buClr>
              <a:buSzPts val="2400"/>
              <a:buNone/>
              <a:defRPr sz="2400">
                <a:solidFill>
                  <a:srgbClr val="8E94AB"/>
                </a:solidFill>
              </a:defRPr>
            </a:lvl2pPr>
            <a:lvl3pPr marL="1371600" lvl="2" indent="-228600" algn="l">
              <a:lnSpc>
                <a:spcPct val="95000"/>
              </a:lnSpc>
              <a:spcBef>
                <a:spcPts val="1066"/>
              </a:spcBef>
              <a:spcAft>
                <a:spcPts val="0"/>
              </a:spcAft>
              <a:buClr>
                <a:srgbClr val="8E94AB"/>
              </a:buClr>
              <a:buSzPts val="2100"/>
              <a:buNone/>
              <a:defRPr sz="2100">
                <a:solidFill>
                  <a:srgbClr val="8E94AB"/>
                </a:solidFill>
              </a:defRPr>
            </a:lvl3pPr>
            <a:lvl4pPr marL="1828800" lvl="3" indent="-228600" algn="l">
              <a:lnSpc>
                <a:spcPct val="95000"/>
              </a:lnSpc>
              <a:spcBef>
                <a:spcPts val="1066"/>
              </a:spcBef>
              <a:spcAft>
                <a:spcPts val="0"/>
              </a:spcAft>
              <a:buClr>
                <a:srgbClr val="8E94AB"/>
              </a:buClr>
              <a:buSzPts val="1900"/>
              <a:buNone/>
              <a:defRPr sz="1900">
                <a:solidFill>
                  <a:srgbClr val="8E94AB"/>
                </a:solidFill>
              </a:defRPr>
            </a:lvl4pPr>
            <a:lvl5pPr marL="2286000" lvl="4" indent="-228600" algn="l">
              <a:lnSpc>
                <a:spcPct val="95000"/>
              </a:lnSpc>
              <a:spcBef>
                <a:spcPts val="1066"/>
              </a:spcBef>
              <a:spcAft>
                <a:spcPts val="0"/>
              </a:spcAft>
              <a:buClr>
                <a:srgbClr val="8E94AB"/>
              </a:buClr>
              <a:buSzPts val="1900"/>
              <a:buNone/>
              <a:defRPr sz="1900">
                <a:solidFill>
                  <a:srgbClr val="8E94AB"/>
                </a:solidFill>
              </a:defRPr>
            </a:lvl5pPr>
            <a:lvl6pPr marL="2743200" lvl="5" indent="-228600" algn="l">
              <a:lnSpc>
                <a:spcPct val="95000"/>
              </a:lnSpc>
              <a:spcBef>
                <a:spcPts val="1066"/>
              </a:spcBef>
              <a:spcAft>
                <a:spcPts val="0"/>
              </a:spcAft>
              <a:buClr>
                <a:srgbClr val="8E94AB"/>
              </a:buClr>
              <a:buSzPts val="1710"/>
              <a:buNone/>
              <a:defRPr sz="1900">
                <a:solidFill>
                  <a:srgbClr val="8E94AB"/>
                </a:solidFill>
              </a:defRPr>
            </a:lvl6pPr>
            <a:lvl7pPr marL="3200400" lvl="6" indent="-228600" algn="l">
              <a:lnSpc>
                <a:spcPct val="95000"/>
              </a:lnSpc>
              <a:spcBef>
                <a:spcPts val="1066"/>
              </a:spcBef>
              <a:spcAft>
                <a:spcPts val="0"/>
              </a:spcAft>
              <a:buClr>
                <a:srgbClr val="8E94AB"/>
              </a:buClr>
              <a:buSzPts val="1710"/>
              <a:buNone/>
              <a:defRPr sz="1900">
                <a:solidFill>
                  <a:srgbClr val="8E94AB"/>
                </a:solidFill>
              </a:defRPr>
            </a:lvl7pPr>
            <a:lvl8pPr marL="3657600" lvl="7" indent="-228600" algn="l">
              <a:lnSpc>
                <a:spcPct val="95000"/>
              </a:lnSpc>
              <a:spcBef>
                <a:spcPts val="1066"/>
              </a:spcBef>
              <a:spcAft>
                <a:spcPts val="0"/>
              </a:spcAft>
              <a:buClr>
                <a:srgbClr val="8E94AB"/>
              </a:buClr>
              <a:buSzPts val="1710"/>
              <a:buNone/>
              <a:defRPr sz="1900">
                <a:solidFill>
                  <a:srgbClr val="8E94AB"/>
                </a:solidFill>
              </a:defRPr>
            </a:lvl8pPr>
            <a:lvl9pPr marL="4114800" lvl="8" indent="-228600" algn="l">
              <a:lnSpc>
                <a:spcPct val="95000"/>
              </a:lnSpc>
              <a:spcBef>
                <a:spcPts val="1066"/>
              </a:spcBef>
              <a:spcAft>
                <a:spcPts val="0"/>
              </a:spcAft>
              <a:buClr>
                <a:srgbClr val="8E94AB"/>
              </a:buClr>
              <a:buSzPts val="1710"/>
              <a:buNone/>
              <a:defRPr sz="1900">
                <a:solidFill>
                  <a:srgbClr val="8E94AB"/>
                </a:solidFill>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6"/>
          <p:cNvSpPr txBox="1">
            <a:spLocks noGrp="1"/>
          </p:cNvSpPr>
          <p:nvPr>
            <p:ph type="title"/>
          </p:nvPr>
        </p:nvSpPr>
        <p:spPr>
          <a:xfrm>
            <a:off x="1117309" y="76200"/>
            <a:ext cx="10157354" cy="1397000"/>
          </a:xfrm>
          <a:prstGeom prst="rect">
            <a:avLst/>
          </a:prstGeom>
          <a:noFill/>
          <a:ln>
            <a:noFill/>
          </a:ln>
        </p:spPr>
        <p:txBody>
          <a:bodyPr spcFirstLastPara="1" wrap="square" lIns="121875" tIns="60925" rIns="121875" bIns="60925" anchor="b" anchorCtr="0">
            <a:normAutofit/>
          </a:bodyPr>
          <a:lstStyle>
            <a:lvl1pPr lvl="0" algn="l">
              <a:lnSpc>
                <a:spcPct val="85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6"/>
          <p:cNvSpPr txBox="1">
            <a:spLocks noGrp="1"/>
          </p:cNvSpPr>
          <p:nvPr>
            <p:ph type="body" idx="1"/>
          </p:nvPr>
        </p:nvSpPr>
        <p:spPr>
          <a:xfrm>
            <a:off x="1117309" y="1701800"/>
            <a:ext cx="4977104" cy="4470400"/>
          </a:xfrm>
          <a:prstGeom prst="rect">
            <a:avLst/>
          </a:prstGeom>
          <a:noFill/>
          <a:ln>
            <a:noFill/>
          </a:ln>
        </p:spPr>
        <p:txBody>
          <a:bodyPr spcFirstLastPara="1" wrap="square" lIns="121875" tIns="60925" rIns="121875" bIns="60925" anchor="t" anchorCtr="0">
            <a:normAutofit/>
          </a:bodyPr>
          <a:lstStyle>
            <a:lvl1pPr marL="457200" lvl="0" indent="-381000" algn="l">
              <a:lnSpc>
                <a:spcPct val="95000"/>
              </a:lnSpc>
              <a:spcBef>
                <a:spcPts val="1866"/>
              </a:spcBef>
              <a:spcAft>
                <a:spcPts val="0"/>
              </a:spcAft>
              <a:buClr>
                <a:schemeClr val="dk1"/>
              </a:buClr>
              <a:buSzPts val="2400"/>
              <a:buChar char="•"/>
              <a:defRPr sz="2400"/>
            </a:lvl1pPr>
            <a:lvl2pPr marL="914400" lvl="1" indent="-355600" algn="l">
              <a:lnSpc>
                <a:spcPct val="95000"/>
              </a:lnSpc>
              <a:spcBef>
                <a:spcPts val="1066"/>
              </a:spcBef>
              <a:spcAft>
                <a:spcPts val="0"/>
              </a:spcAft>
              <a:buClr>
                <a:schemeClr val="dk1"/>
              </a:buClr>
              <a:buSzPts val="2000"/>
              <a:buChar char="–"/>
              <a:defRPr sz="2000"/>
            </a:lvl2pPr>
            <a:lvl3pPr marL="1371600" lvl="2" indent="-342900" algn="l">
              <a:lnSpc>
                <a:spcPct val="95000"/>
              </a:lnSpc>
              <a:spcBef>
                <a:spcPts val="1066"/>
              </a:spcBef>
              <a:spcAft>
                <a:spcPts val="0"/>
              </a:spcAft>
              <a:buClr>
                <a:schemeClr val="dk1"/>
              </a:buClr>
              <a:buSzPts val="1800"/>
              <a:buChar char="–"/>
              <a:defRPr sz="1800"/>
            </a:lvl3pPr>
            <a:lvl4pPr marL="1828800" lvl="3" indent="-342900" algn="l">
              <a:lnSpc>
                <a:spcPct val="95000"/>
              </a:lnSpc>
              <a:spcBef>
                <a:spcPts val="1066"/>
              </a:spcBef>
              <a:spcAft>
                <a:spcPts val="0"/>
              </a:spcAft>
              <a:buClr>
                <a:schemeClr val="dk1"/>
              </a:buClr>
              <a:buSzPts val="1800"/>
              <a:buChar char="–"/>
              <a:defRPr sz="1800"/>
            </a:lvl4pPr>
            <a:lvl5pPr marL="2286000" lvl="4" indent="-342900" algn="l">
              <a:lnSpc>
                <a:spcPct val="95000"/>
              </a:lnSpc>
              <a:spcBef>
                <a:spcPts val="1066"/>
              </a:spcBef>
              <a:spcAft>
                <a:spcPts val="0"/>
              </a:spcAft>
              <a:buClr>
                <a:schemeClr val="dk1"/>
              </a:buClr>
              <a:buSzPts val="1800"/>
              <a:buChar char="–"/>
              <a:defRPr sz="1800"/>
            </a:lvl5pPr>
            <a:lvl6pPr marL="2743200" lvl="5" indent="-228600" algn="l">
              <a:lnSpc>
                <a:spcPct val="95000"/>
              </a:lnSpc>
              <a:spcBef>
                <a:spcPts val="1066"/>
              </a:spcBef>
              <a:spcAft>
                <a:spcPts val="0"/>
              </a:spcAft>
              <a:buClr>
                <a:schemeClr val="dk1"/>
              </a:buClr>
              <a:buSzPts val="1620"/>
              <a:buNone/>
              <a:defRPr sz="1800"/>
            </a:lvl6pPr>
            <a:lvl7pPr marL="3200400" lvl="6" indent="-331470" algn="l">
              <a:lnSpc>
                <a:spcPct val="95000"/>
              </a:lnSpc>
              <a:spcBef>
                <a:spcPts val="1066"/>
              </a:spcBef>
              <a:spcAft>
                <a:spcPts val="0"/>
              </a:spcAft>
              <a:buClr>
                <a:schemeClr val="dk1"/>
              </a:buClr>
              <a:buSzPts val="1620"/>
              <a:buChar char="–"/>
              <a:defRPr sz="1800"/>
            </a:lvl7pPr>
            <a:lvl8pPr marL="3657600" lvl="7" indent="-331470" algn="l">
              <a:lnSpc>
                <a:spcPct val="95000"/>
              </a:lnSpc>
              <a:spcBef>
                <a:spcPts val="1066"/>
              </a:spcBef>
              <a:spcAft>
                <a:spcPts val="0"/>
              </a:spcAft>
              <a:buClr>
                <a:schemeClr val="dk1"/>
              </a:buClr>
              <a:buSzPts val="1620"/>
              <a:buChar char="–"/>
              <a:defRPr sz="1800"/>
            </a:lvl8pPr>
            <a:lvl9pPr marL="4114800" lvl="8" indent="-331470" algn="l">
              <a:lnSpc>
                <a:spcPct val="95000"/>
              </a:lnSpc>
              <a:spcBef>
                <a:spcPts val="1066"/>
              </a:spcBef>
              <a:spcAft>
                <a:spcPts val="0"/>
              </a:spcAft>
              <a:buClr>
                <a:schemeClr val="dk1"/>
              </a:buClr>
              <a:buSzPts val="1620"/>
              <a:buChar char="–"/>
              <a:defRPr sz="1800"/>
            </a:lvl9pPr>
          </a:lstStyle>
          <a:p>
            <a:endParaRPr/>
          </a:p>
        </p:txBody>
      </p:sp>
      <p:sp>
        <p:nvSpPr>
          <p:cNvPr id="40" name="Google Shape;40;p6"/>
          <p:cNvSpPr txBox="1">
            <a:spLocks noGrp="1"/>
          </p:cNvSpPr>
          <p:nvPr>
            <p:ph type="body" idx="2"/>
          </p:nvPr>
        </p:nvSpPr>
        <p:spPr>
          <a:xfrm>
            <a:off x="6297559" y="1701800"/>
            <a:ext cx="4977104" cy="4470400"/>
          </a:xfrm>
          <a:prstGeom prst="rect">
            <a:avLst/>
          </a:prstGeom>
          <a:noFill/>
          <a:ln>
            <a:noFill/>
          </a:ln>
        </p:spPr>
        <p:txBody>
          <a:bodyPr spcFirstLastPara="1" wrap="square" lIns="121875" tIns="60925" rIns="121875" bIns="60925" anchor="t" anchorCtr="0">
            <a:normAutofit/>
          </a:bodyPr>
          <a:lstStyle>
            <a:lvl1pPr marL="457200" lvl="0" indent="-381000" algn="l">
              <a:lnSpc>
                <a:spcPct val="95000"/>
              </a:lnSpc>
              <a:spcBef>
                <a:spcPts val="1866"/>
              </a:spcBef>
              <a:spcAft>
                <a:spcPts val="0"/>
              </a:spcAft>
              <a:buClr>
                <a:schemeClr val="dk1"/>
              </a:buClr>
              <a:buSzPts val="2400"/>
              <a:buChar char="•"/>
              <a:defRPr sz="2400"/>
            </a:lvl1pPr>
            <a:lvl2pPr marL="914400" lvl="1" indent="-355600" algn="l">
              <a:lnSpc>
                <a:spcPct val="95000"/>
              </a:lnSpc>
              <a:spcBef>
                <a:spcPts val="1066"/>
              </a:spcBef>
              <a:spcAft>
                <a:spcPts val="0"/>
              </a:spcAft>
              <a:buClr>
                <a:schemeClr val="dk1"/>
              </a:buClr>
              <a:buSzPts val="2000"/>
              <a:buChar char="–"/>
              <a:defRPr sz="2000"/>
            </a:lvl2pPr>
            <a:lvl3pPr marL="1371600" lvl="2" indent="-342900" algn="l">
              <a:lnSpc>
                <a:spcPct val="95000"/>
              </a:lnSpc>
              <a:spcBef>
                <a:spcPts val="1066"/>
              </a:spcBef>
              <a:spcAft>
                <a:spcPts val="0"/>
              </a:spcAft>
              <a:buClr>
                <a:schemeClr val="dk1"/>
              </a:buClr>
              <a:buSzPts val="1800"/>
              <a:buChar char="–"/>
              <a:defRPr sz="1800"/>
            </a:lvl3pPr>
            <a:lvl4pPr marL="1828800" lvl="3" indent="-342900" algn="l">
              <a:lnSpc>
                <a:spcPct val="95000"/>
              </a:lnSpc>
              <a:spcBef>
                <a:spcPts val="1066"/>
              </a:spcBef>
              <a:spcAft>
                <a:spcPts val="0"/>
              </a:spcAft>
              <a:buClr>
                <a:schemeClr val="dk1"/>
              </a:buClr>
              <a:buSzPts val="1800"/>
              <a:buChar char="–"/>
              <a:defRPr sz="1800"/>
            </a:lvl4pPr>
            <a:lvl5pPr marL="2286000" lvl="4" indent="-342900" algn="l">
              <a:lnSpc>
                <a:spcPct val="95000"/>
              </a:lnSpc>
              <a:spcBef>
                <a:spcPts val="1066"/>
              </a:spcBef>
              <a:spcAft>
                <a:spcPts val="0"/>
              </a:spcAft>
              <a:buClr>
                <a:schemeClr val="dk1"/>
              </a:buClr>
              <a:buSzPts val="1800"/>
              <a:buChar char="–"/>
              <a:defRPr sz="1800"/>
            </a:lvl5pPr>
            <a:lvl6pPr marL="2743200" lvl="5" indent="-331470" algn="l">
              <a:lnSpc>
                <a:spcPct val="95000"/>
              </a:lnSpc>
              <a:spcBef>
                <a:spcPts val="1066"/>
              </a:spcBef>
              <a:spcAft>
                <a:spcPts val="0"/>
              </a:spcAft>
              <a:buClr>
                <a:schemeClr val="dk1"/>
              </a:buClr>
              <a:buSzPts val="1620"/>
              <a:buChar char="–"/>
              <a:defRPr sz="1800"/>
            </a:lvl6pPr>
            <a:lvl7pPr marL="3200400" lvl="6" indent="-331470" algn="l">
              <a:lnSpc>
                <a:spcPct val="95000"/>
              </a:lnSpc>
              <a:spcBef>
                <a:spcPts val="1066"/>
              </a:spcBef>
              <a:spcAft>
                <a:spcPts val="0"/>
              </a:spcAft>
              <a:buClr>
                <a:schemeClr val="dk1"/>
              </a:buClr>
              <a:buSzPts val="1620"/>
              <a:buChar char="–"/>
              <a:defRPr sz="1800"/>
            </a:lvl7pPr>
            <a:lvl8pPr marL="3657600" lvl="7" indent="-331470" algn="l">
              <a:lnSpc>
                <a:spcPct val="95000"/>
              </a:lnSpc>
              <a:spcBef>
                <a:spcPts val="1066"/>
              </a:spcBef>
              <a:spcAft>
                <a:spcPts val="0"/>
              </a:spcAft>
              <a:buClr>
                <a:schemeClr val="dk1"/>
              </a:buClr>
              <a:buSzPts val="1620"/>
              <a:buChar char="–"/>
              <a:defRPr sz="1800"/>
            </a:lvl8pPr>
            <a:lvl9pPr marL="4114800" lvl="8" indent="-331470" algn="l">
              <a:lnSpc>
                <a:spcPct val="95000"/>
              </a:lnSpc>
              <a:spcBef>
                <a:spcPts val="1066"/>
              </a:spcBef>
              <a:spcAft>
                <a:spcPts val="0"/>
              </a:spcAft>
              <a:buClr>
                <a:schemeClr val="dk1"/>
              </a:buClr>
              <a:buSzPts val="1620"/>
              <a:buChar char="–"/>
              <a:defRPr sz="1800"/>
            </a:lvl9pPr>
          </a:lstStyle>
          <a:p>
            <a:endParaRPr/>
          </a:p>
        </p:txBody>
      </p:sp>
      <p:sp>
        <p:nvSpPr>
          <p:cNvPr id="41" name="Google Shape;41;p6"/>
          <p:cNvSpPr txBox="1">
            <a:spLocks noGrp="1"/>
          </p:cNvSpPr>
          <p:nvPr>
            <p:ph type="dt" idx="10"/>
          </p:nvPr>
        </p:nvSpPr>
        <p:spPr>
          <a:xfrm>
            <a:off x="1117309" y="6400801"/>
            <a:ext cx="2742486" cy="320675"/>
          </a:xfrm>
          <a:prstGeom prst="rect">
            <a:avLst/>
          </a:prstGeom>
          <a:noFill/>
          <a:ln>
            <a:noFill/>
          </a:ln>
        </p:spPr>
        <p:txBody>
          <a:bodyPr spcFirstLastPara="1" wrap="square" lIns="121875" tIns="60925" rIns="121875" bIns="60925"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6"/>
          <p:cNvSpPr txBox="1">
            <a:spLocks noGrp="1"/>
          </p:cNvSpPr>
          <p:nvPr>
            <p:ph type="ftr" idx="11"/>
          </p:nvPr>
        </p:nvSpPr>
        <p:spPr>
          <a:xfrm>
            <a:off x="3907842" y="6400801"/>
            <a:ext cx="6216301" cy="320675"/>
          </a:xfrm>
          <a:prstGeom prst="rect">
            <a:avLst/>
          </a:prstGeom>
          <a:noFill/>
          <a:ln>
            <a:noFill/>
          </a:ln>
        </p:spPr>
        <p:txBody>
          <a:bodyPr spcFirstLastPara="1" wrap="square" lIns="121875" tIns="60925" rIns="121875" bIns="60925" anchor="b"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6"/>
          <p:cNvSpPr txBox="1">
            <a:spLocks noGrp="1"/>
          </p:cNvSpPr>
          <p:nvPr>
            <p:ph type="sldNum" idx="12"/>
          </p:nvPr>
        </p:nvSpPr>
        <p:spPr>
          <a:xfrm>
            <a:off x="10167146" y="6400801"/>
            <a:ext cx="1107518" cy="320675"/>
          </a:xfrm>
          <a:prstGeom prst="rect">
            <a:avLst/>
          </a:prstGeom>
          <a:noFill/>
          <a:ln>
            <a:noFill/>
          </a:ln>
        </p:spPr>
        <p:txBody>
          <a:bodyPr spcFirstLastPara="1" wrap="square" lIns="121875" tIns="60925" rIns="121875" bIns="60925" anchor="b"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4"/>
        <p:cNvGrpSpPr/>
        <p:nvPr/>
      </p:nvGrpSpPr>
      <p:grpSpPr>
        <a:xfrm>
          <a:off x="0" y="0"/>
          <a:ext cx="0" cy="0"/>
          <a:chOff x="0" y="0"/>
          <a:chExt cx="0" cy="0"/>
        </a:xfrm>
      </p:grpSpPr>
      <p:sp>
        <p:nvSpPr>
          <p:cNvPr id="45" name="Google Shape;45;p7"/>
          <p:cNvSpPr txBox="1">
            <a:spLocks noGrp="1"/>
          </p:cNvSpPr>
          <p:nvPr>
            <p:ph type="title"/>
          </p:nvPr>
        </p:nvSpPr>
        <p:spPr>
          <a:xfrm>
            <a:off x="1117309" y="76200"/>
            <a:ext cx="10157354" cy="1397000"/>
          </a:xfrm>
          <a:prstGeom prst="rect">
            <a:avLst/>
          </a:prstGeom>
          <a:noFill/>
          <a:ln>
            <a:noFill/>
          </a:ln>
        </p:spPr>
        <p:txBody>
          <a:bodyPr spcFirstLastPara="1" wrap="square" lIns="121875" tIns="60925" rIns="121875" bIns="60925" anchor="b" anchorCtr="0">
            <a:normAutofit/>
          </a:bodyPr>
          <a:lstStyle>
            <a:lvl1pPr lvl="0" algn="l">
              <a:lnSpc>
                <a:spcPct val="85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7"/>
          <p:cNvSpPr txBox="1">
            <a:spLocks noGrp="1"/>
          </p:cNvSpPr>
          <p:nvPr>
            <p:ph type="dt" idx="10"/>
          </p:nvPr>
        </p:nvSpPr>
        <p:spPr>
          <a:xfrm>
            <a:off x="1117309" y="6400801"/>
            <a:ext cx="2742486" cy="320675"/>
          </a:xfrm>
          <a:prstGeom prst="rect">
            <a:avLst/>
          </a:prstGeom>
          <a:noFill/>
          <a:ln>
            <a:noFill/>
          </a:ln>
        </p:spPr>
        <p:txBody>
          <a:bodyPr spcFirstLastPara="1" wrap="square" lIns="121875" tIns="60925" rIns="121875" bIns="60925"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7"/>
          <p:cNvSpPr txBox="1">
            <a:spLocks noGrp="1"/>
          </p:cNvSpPr>
          <p:nvPr>
            <p:ph type="ftr" idx="11"/>
          </p:nvPr>
        </p:nvSpPr>
        <p:spPr>
          <a:xfrm>
            <a:off x="3907842" y="6400801"/>
            <a:ext cx="6216301" cy="320675"/>
          </a:xfrm>
          <a:prstGeom prst="rect">
            <a:avLst/>
          </a:prstGeom>
          <a:noFill/>
          <a:ln>
            <a:noFill/>
          </a:ln>
        </p:spPr>
        <p:txBody>
          <a:bodyPr spcFirstLastPara="1" wrap="square" lIns="121875" tIns="60925" rIns="121875" bIns="60925" anchor="b"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7"/>
          <p:cNvSpPr txBox="1">
            <a:spLocks noGrp="1"/>
          </p:cNvSpPr>
          <p:nvPr>
            <p:ph type="sldNum" idx="12"/>
          </p:nvPr>
        </p:nvSpPr>
        <p:spPr>
          <a:xfrm>
            <a:off x="10167146" y="6400801"/>
            <a:ext cx="1107518" cy="320675"/>
          </a:xfrm>
          <a:prstGeom prst="rect">
            <a:avLst/>
          </a:prstGeom>
          <a:noFill/>
          <a:ln>
            <a:noFill/>
          </a:ln>
        </p:spPr>
        <p:txBody>
          <a:bodyPr spcFirstLastPara="1" wrap="square" lIns="121875" tIns="60925" rIns="121875" bIns="60925" anchor="b"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OBJECT_WITH_CAPTION_TEXT">
    <p:spTree>
      <p:nvGrpSpPr>
        <p:cNvPr id="1" name="Shape 53"/>
        <p:cNvGrpSpPr/>
        <p:nvPr/>
      </p:nvGrpSpPr>
      <p:grpSpPr>
        <a:xfrm>
          <a:off x="0" y="0"/>
          <a:ext cx="0" cy="0"/>
          <a:chOff x="0" y="0"/>
          <a:chExt cx="0" cy="0"/>
        </a:xfrm>
      </p:grpSpPr>
      <p:sp>
        <p:nvSpPr>
          <p:cNvPr id="54" name="Google Shape;54;p9"/>
          <p:cNvSpPr/>
          <p:nvPr/>
        </p:nvSpPr>
        <p:spPr>
          <a:xfrm>
            <a:off x="3961368" y="0"/>
            <a:ext cx="7922736" cy="6858000"/>
          </a:xfrm>
          <a:prstGeom prst="rect">
            <a:avLst/>
          </a:prstGeom>
          <a:gradFill>
            <a:gsLst>
              <a:gs pos="0">
                <a:srgbClr val="FFFFFF">
                  <a:alpha val="0"/>
                </a:srgbClr>
              </a:gs>
              <a:gs pos="100000">
                <a:srgbClr val="FFFFFF">
                  <a:alpha val="54509"/>
                </a:srgbClr>
              </a:gs>
            </a:gsLst>
            <a:lin ang="7800000" scaled="0"/>
          </a:gradFill>
          <a:ln>
            <a:noFill/>
          </a:ln>
        </p:spPr>
        <p:txBody>
          <a:bodyPr spcFirstLastPara="1" wrap="square" lIns="121875" tIns="60925" rIns="121875" bIns="60925"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Arial"/>
              <a:ea typeface="Arial"/>
              <a:cs typeface="Arial"/>
              <a:sym typeface="Arial"/>
            </a:endParaRPr>
          </a:p>
        </p:txBody>
      </p:sp>
      <p:sp>
        <p:nvSpPr>
          <p:cNvPr id="55" name="Google Shape;55;p9"/>
          <p:cNvSpPr txBox="1">
            <a:spLocks noGrp="1"/>
          </p:cNvSpPr>
          <p:nvPr>
            <p:ph type="title"/>
          </p:nvPr>
        </p:nvSpPr>
        <p:spPr>
          <a:xfrm>
            <a:off x="304721" y="1701800"/>
            <a:ext cx="3351927" cy="2844800"/>
          </a:xfrm>
          <a:prstGeom prst="rect">
            <a:avLst/>
          </a:prstGeom>
          <a:noFill/>
          <a:ln>
            <a:noFill/>
          </a:ln>
        </p:spPr>
        <p:txBody>
          <a:bodyPr spcFirstLastPara="1" wrap="square" lIns="121875" tIns="60925" rIns="121875" bIns="60925" anchor="b" anchorCtr="0">
            <a:normAutofit/>
          </a:bodyPr>
          <a:lstStyle>
            <a:lvl1pPr lvl="0" algn="l">
              <a:lnSpc>
                <a:spcPct val="85000"/>
              </a:lnSpc>
              <a:spcBef>
                <a:spcPts val="0"/>
              </a:spcBef>
              <a:spcAft>
                <a:spcPts val="0"/>
              </a:spcAft>
              <a:buClr>
                <a:schemeClr val="dk1"/>
              </a:buClr>
              <a:buSzPts val="2000"/>
              <a:buFont typeface="Arial"/>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9"/>
          <p:cNvSpPr txBox="1">
            <a:spLocks noGrp="1"/>
          </p:cNvSpPr>
          <p:nvPr>
            <p:ph type="body" idx="1"/>
          </p:nvPr>
        </p:nvSpPr>
        <p:spPr>
          <a:xfrm>
            <a:off x="304721" y="4648200"/>
            <a:ext cx="3351927" cy="1727200"/>
          </a:xfrm>
          <a:prstGeom prst="rect">
            <a:avLst/>
          </a:prstGeom>
          <a:noFill/>
          <a:ln>
            <a:noFill/>
          </a:ln>
        </p:spPr>
        <p:txBody>
          <a:bodyPr spcFirstLastPara="1" wrap="square" lIns="121875" tIns="60925" rIns="121875" bIns="60925" anchor="t" anchorCtr="0">
            <a:normAutofit/>
          </a:bodyPr>
          <a:lstStyle>
            <a:lvl1pPr marL="457200" lvl="0" indent="-228600" algn="l">
              <a:lnSpc>
                <a:spcPct val="95000"/>
              </a:lnSpc>
              <a:spcBef>
                <a:spcPts val="1200"/>
              </a:spcBef>
              <a:spcAft>
                <a:spcPts val="0"/>
              </a:spcAft>
              <a:buClr>
                <a:schemeClr val="dk1"/>
              </a:buClr>
              <a:buSzPts val="1600"/>
              <a:buNone/>
              <a:defRPr sz="1600"/>
            </a:lvl1pPr>
            <a:lvl2pPr marL="914400" lvl="1" indent="-228600" algn="l">
              <a:lnSpc>
                <a:spcPct val="95000"/>
              </a:lnSpc>
              <a:spcBef>
                <a:spcPts val="1066"/>
              </a:spcBef>
              <a:spcAft>
                <a:spcPts val="0"/>
              </a:spcAft>
              <a:buClr>
                <a:schemeClr val="dk1"/>
              </a:buClr>
              <a:buSzPts val="1600"/>
              <a:buNone/>
              <a:defRPr sz="1600"/>
            </a:lvl2pPr>
            <a:lvl3pPr marL="1371600" lvl="2" indent="-228600" algn="l">
              <a:lnSpc>
                <a:spcPct val="95000"/>
              </a:lnSpc>
              <a:spcBef>
                <a:spcPts val="1066"/>
              </a:spcBef>
              <a:spcAft>
                <a:spcPts val="0"/>
              </a:spcAft>
              <a:buClr>
                <a:schemeClr val="dk1"/>
              </a:buClr>
              <a:buSzPts val="1300"/>
              <a:buNone/>
              <a:defRPr sz="1300"/>
            </a:lvl3pPr>
            <a:lvl4pPr marL="1828800" lvl="3" indent="-228600" algn="l">
              <a:lnSpc>
                <a:spcPct val="95000"/>
              </a:lnSpc>
              <a:spcBef>
                <a:spcPts val="1066"/>
              </a:spcBef>
              <a:spcAft>
                <a:spcPts val="0"/>
              </a:spcAft>
              <a:buClr>
                <a:schemeClr val="dk1"/>
              </a:buClr>
              <a:buSzPts val="1200"/>
              <a:buNone/>
              <a:defRPr sz="1200"/>
            </a:lvl4pPr>
            <a:lvl5pPr marL="2286000" lvl="4" indent="-228600" algn="l">
              <a:lnSpc>
                <a:spcPct val="95000"/>
              </a:lnSpc>
              <a:spcBef>
                <a:spcPts val="1066"/>
              </a:spcBef>
              <a:spcAft>
                <a:spcPts val="0"/>
              </a:spcAft>
              <a:buClr>
                <a:schemeClr val="dk1"/>
              </a:buClr>
              <a:buSzPts val="1200"/>
              <a:buNone/>
              <a:defRPr sz="1200"/>
            </a:lvl5pPr>
            <a:lvl6pPr marL="2743200" lvl="5" indent="-228600" algn="l">
              <a:lnSpc>
                <a:spcPct val="95000"/>
              </a:lnSpc>
              <a:spcBef>
                <a:spcPts val="1066"/>
              </a:spcBef>
              <a:spcAft>
                <a:spcPts val="0"/>
              </a:spcAft>
              <a:buClr>
                <a:schemeClr val="dk1"/>
              </a:buClr>
              <a:buSzPts val="1080"/>
              <a:buNone/>
              <a:defRPr sz="1200"/>
            </a:lvl6pPr>
            <a:lvl7pPr marL="3200400" lvl="6" indent="-228600" algn="l">
              <a:lnSpc>
                <a:spcPct val="95000"/>
              </a:lnSpc>
              <a:spcBef>
                <a:spcPts val="1066"/>
              </a:spcBef>
              <a:spcAft>
                <a:spcPts val="0"/>
              </a:spcAft>
              <a:buClr>
                <a:schemeClr val="dk1"/>
              </a:buClr>
              <a:buSzPts val="1080"/>
              <a:buNone/>
              <a:defRPr sz="1200"/>
            </a:lvl7pPr>
            <a:lvl8pPr marL="3657600" lvl="7" indent="-228600" algn="l">
              <a:lnSpc>
                <a:spcPct val="95000"/>
              </a:lnSpc>
              <a:spcBef>
                <a:spcPts val="1066"/>
              </a:spcBef>
              <a:spcAft>
                <a:spcPts val="0"/>
              </a:spcAft>
              <a:buClr>
                <a:schemeClr val="dk1"/>
              </a:buClr>
              <a:buSzPts val="1080"/>
              <a:buNone/>
              <a:defRPr sz="1200"/>
            </a:lvl8pPr>
            <a:lvl9pPr marL="4114800" lvl="8" indent="-228600" algn="l">
              <a:lnSpc>
                <a:spcPct val="95000"/>
              </a:lnSpc>
              <a:spcBef>
                <a:spcPts val="1066"/>
              </a:spcBef>
              <a:spcAft>
                <a:spcPts val="0"/>
              </a:spcAft>
              <a:buClr>
                <a:schemeClr val="dk1"/>
              </a:buClr>
              <a:buSzPts val="1080"/>
              <a:buNone/>
              <a:defRPr sz="1200"/>
            </a:lvl9pPr>
          </a:lstStyle>
          <a:p>
            <a:endParaRPr/>
          </a:p>
        </p:txBody>
      </p:sp>
      <p:sp>
        <p:nvSpPr>
          <p:cNvPr id="57" name="Google Shape;57;p9"/>
          <p:cNvSpPr txBox="1">
            <a:spLocks noGrp="1"/>
          </p:cNvSpPr>
          <p:nvPr>
            <p:ph type="body" idx="2"/>
          </p:nvPr>
        </p:nvSpPr>
        <p:spPr>
          <a:xfrm>
            <a:off x="4469236" y="482600"/>
            <a:ext cx="6805427" cy="5892800"/>
          </a:xfrm>
          <a:prstGeom prst="rect">
            <a:avLst/>
          </a:prstGeom>
          <a:noFill/>
          <a:ln>
            <a:noFill/>
          </a:ln>
        </p:spPr>
        <p:txBody>
          <a:bodyPr spcFirstLastPara="1" wrap="square" lIns="121875" tIns="60925" rIns="121875" bIns="60925" anchor="t" anchorCtr="0">
            <a:normAutofit/>
          </a:bodyPr>
          <a:lstStyle>
            <a:lvl1pPr marL="457200" lvl="0" indent="-381000" algn="l">
              <a:lnSpc>
                <a:spcPct val="95000"/>
              </a:lnSpc>
              <a:spcBef>
                <a:spcPts val="1866"/>
              </a:spcBef>
              <a:spcAft>
                <a:spcPts val="0"/>
              </a:spcAft>
              <a:buClr>
                <a:schemeClr val="dk1"/>
              </a:buClr>
              <a:buSzPts val="2400"/>
              <a:buChar char="•"/>
              <a:defRPr sz="2400"/>
            </a:lvl1pPr>
            <a:lvl2pPr marL="914400" lvl="1" indent="-355600" algn="l">
              <a:lnSpc>
                <a:spcPct val="95000"/>
              </a:lnSpc>
              <a:spcBef>
                <a:spcPts val="1066"/>
              </a:spcBef>
              <a:spcAft>
                <a:spcPts val="0"/>
              </a:spcAft>
              <a:buClr>
                <a:schemeClr val="dk1"/>
              </a:buClr>
              <a:buSzPts val="2000"/>
              <a:buChar char="–"/>
              <a:defRPr sz="2000"/>
            </a:lvl2pPr>
            <a:lvl3pPr marL="1371600" lvl="2" indent="-342900" algn="l">
              <a:lnSpc>
                <a:spcPct val="95000"/>
              </a:lnSpc>
              <a:spcBef>
                <a:spcPts val="1066"/>
              </a:spcBef>
              <a:spcAft>
                <a:spcPts val="0"/>
              </a:spcAft>
              <a:buClr>
                <a:schemeClr val="dk1"/>
              </a:buClr>
              <a:buSzPts val="1800"/>
              <a:buChar char="–"/>
              <a:defRPr sz="1800"/>
            </a:lvl3pPr>
            <a:lvl4pPr marL="1828800" lvl="3" indent="-342900" algn="l">
              <a:lnSpc>
                <a:spcPct val="95000"/>
              </a:lnSpc>
              <a:spcBef>
                <a:spcPts val="1066"/>
              </a:spcBef>
              <a:spcAft>
                <a:spcPts val="0"/>
              </a:spcAft>
              <a:buClr>
                <a:schemeClr val="dk1"/>
              </a:buClr>
              <a:buSzPts val="1800"/>
              <a:buChar char="–"/>
              <a:defRPr sz="1800"/>
            </a:lvl4pPr>
            <a:lvl5pPr marL="2286000" lvl="4" indent="-342900" algn="l">
              <a:lnSpc>
                <a:spcPct val="95000"/>
              </a:lnSpc>
              <a:spcBef>
                <a:spcPts val="1066"/>
              </a:spcBef>
              <a:spcAft>
                <a:spcPts val="0"/>
              </a:spcAft>
              <a:buClr>
                <a:schemeClr val="dk1"/>
              </a:buClr>
              <a:buSzPts val="1800"/>
              <a:buChar char="–"/>
              <a:defRPr sz="1800"/>
            </a:lvl5pPr>
            <a:lvl6pPr marL="2743200" lvl="5" indent="-331470" algn="l">
              <a:lnSpc>
                <a:spcPct val="95000"/>
              </a:lnSpc>
              <a:spcBef>
                <a:spcPts val="1066"/>
              </a:spcBef>
              <a:spcAft>
                <a:spcPts val="0"/>
              </a:spcAft>
              <a:buClr>
                <a:schemeClr val="dk1"/>
              </a:buClr>
              <a:buSzPts val="1620"/>
              <a:buChar char="–"/>
              <a:defRPr sz="1800"/>
            </a:lvl6pPr>
            <a:lvl7pPr marL="3200400" lvl="6" indent="-331470" algn="l">
              <a:lnSpc>
                <a:spcPct val="95000"/>
              </a:lnSpc>
              <a:spcBef>
                <a:spcPts val="1066"/>
              </a:spcBef>
              <a:spcAft>
                <a:spcPts val="0"/>
              </a:spcAft>
              <a:buClr>
                <a:schemeClr val="dk1"/>
              </a:buClr>
              <a:buSzPts val="1620"/>
              <a:buChar char="–"/>
              <a:defRPr sz="1800"/>
            </a:lvl7pPr>
            <a:lvl8pPr marL="3657600" lvl="7" indent="-331470" algn="l">
              <a:lnSpc>
                <a:spcPct val="95000"/>
              </a:lnSpc>
              <a:spcBef>
                <a:spcPts val="1066"/>
              </a:spcBef>
              <a:spcAft>
                <a:spcPts val="0"/>
              </a:spcAft>
              <a:buClr>
                <a:schemeClr val="dk1"/>
              </a:buClr>
              <a:buSzPts val="1620"/>
              <a:buChar char="–"/>
              <a:defRPr sz="1800"/>
            </a:lvl8pPr>
            <a:lvl9pPr marL="4114800" lvl="8" indent="-331470" algn="l">
              <a:lnSpc>
                <a:spcPct val="95000"/>
              </a:lnSpc>
              <a:spcBef>
                <a:spcPts val="1066"/>
              </a:spcBef>
              <a:spcAft>
                <a:spcPts val="0"/>
              </a:spcAft>
              <a:buClr>
                <a:schemeClr val="dk1"/>
              </a:buClr>
              <a:buSzPts val="1620"/>
              <a:buChar char="–"/>
              <a:defRPr sz="1800"/>
            </a:lvl9pPr>
          </a:lstStyle>
          <a:p>
            <a:endParaRPr/>
          </a:p>
        </p:txBody>
      </p:sp>
      <p:sp>
        <p:nvSpPr>
          <p:cNvPr id="58" name="Google Shape;58;p9"/>
          <p:cNvSpPr txBox="1">
            <a:spLocks noGrp="1"/>
          </p:cNvSpPr>
          <p:nvPr>
            <p:ph type="dt" idx="10"/>
          </p:nvPr>
        </p:nvSpPr>
        <p:spPr>
          <a:xfrm>
            <a:off x="1117309" y="6400801"/>
            <a:ext cx="2742486" cy="320675"/>
          </a:xfrm>
          <a:prstGeom prst="rect">
            <a:avLst/>
          </a:prstGeom>
          <a:noFill/>
          <a:ln>
            <a:noFill/>
          </a:ln>
        </p:spPr>
        <p:txBody>
          <a:bodyPr spcFirstLastPara="1" wrap="square" lIns="121875" tIns="60925" rIns="121875" bIns="60925"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3907842" y="6400801"/>
            <a:ext cx="6216301" cy="320675"/>
          </a:xfrm>
          <a:prstGeom prst="rect">
            <a:avLst/>
          </a:prstGeom>
          <a:noFill/>
          <a:ln>
            <a:noFill/>
          </a:ln>
        </p:spPr>
        <p:txBody>
          <a:bodyPr spcFirstLastPara="1" wrap="square" lIns="121875" tIns="60925" rIns="121875" bIns="60925" anchor="b"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10167146" y="6400801"/>
            <a:ext cx="1107518" cy="320675"/>
          </a:xfrm>
          <a:prstGeom prst="rect">
            <a:avLst/>
          </a:prstGeom>
          <a:noFill/>
          <a:ln>
            <a:noFill/>
          </a:ln>
        </p:spPr>
        <p:txBody>
          <a:bodyPr spcFirstLastPara="1" wrap="square" lIns="121875" tIns="60925" rIns="121875" bIns="60925" anchor="b"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61"/>
        <p:cNvGrpSpPr/>
        <p:nvPr/>
      </p:nvGrpSpPr>
      <p:grpSpPr>
        <a:xfrm>
          <a:off x="0" y="0"/>
          <a:ext cx="0" cy="0"/>
          <a:chOff x="0" y="0"/>
          <a:chExt cx="0" cy="0"/>
        </a:xfrm>
      </p:grpSpPr>
      <p:sp>
        <p:nvSpPr>
          <p:cNvPr id="62" name="Google Shape;62;p10"/>
          <p:cNvSpPr/>
          <p:nvPr/>
        </p:nvSpPr>
        <p:spPr>
          <a:xfrm>
            <a:off x="2082258" y="0"/>
            <a:ext cx="8024310" cy="6858000"/>
          </a:xfrm>
          <a:prstGeom prst="rect">
            <a:avLst/>
          </a:prstGeom>
          <a:gradFill>
            <a:gsLst>
              <a:gs pos="0">
                <a:srgbClr val="FFFFFF">
                  <a:alpha val="0"/>
                </a:srgbClr>
              </a:gs>
              <a:gs pos="100000">
                <a:srgbClr val="FFFFFF">
                  <a:alpha val="54509"/>
                </a:srgbClr>
              </a:gs>
            </a:gsLst>
            <a:lin ang="7800000" scaled="0"/>
          </a:gradFill>
          <a:ln>
            <a:noFill/>
          </a:ln>
        </p:spPr>
        <p:txBody>
          <a:bodyPr spcFirstLastPara="1" wrap="square" lIns="121875" tIns="60925" rIns="121875" bIns="60925"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Arial"/>
              <a:ea typeface="Arial"/>
              <a:cs typeface="Arial"/>
              <a:sym typeface="Arial"/>
            </a:endParaRPr>
          </a:p>
        </p:txBody>
      </p:sp>
      <p:sp>
        <p:nvSpPr>
          <p:cNvPr id="63" name="Google Shape;63;p10"/>
          <p:cNvSpPr txBox="1">
            <a:spLocks noGrp="1"/>
          </p:cNvSpPr>
          <p:nvPr>
            <p:ph type="title"/>
          </p:nvPr>
        </p:nvSpPr>
        <p:spPr>
          <a:xfrm>
            <a:off x="2437765" y="4800600"/>
            <a:ext cx="7313295" cy="762000"/>
          </a:xfrm>
          <a:prstGeom prst="rect">
            <a:avLst/>
          </a:prstGeom>
          <a:noFill/>
          <a:ln>
            <a:noFill/>
          </a:ln>
        </p:spPr>
        <p:txBody>
          <a:bodyPr spcFirstLastPara="1" wrap="square" lIns="121875" tIns="60925" rIns="121875" bIns="60925" anchor="b" anchorCtr="0">
            <a:normAutofit/>
          </a:bodyPr>
          <a:lstStyle>
            <a:lvl1pPr lvl="0" algn="l">
              <a:lnSpc>
                <a:spcPct val="85000"/>
              </a:lnSpc>
              <a:spcBef>
                <a:spcPts val="0"/>
              </a:spcBef>
              <a:spcAft>
                <a:spcPts val="0"/>
              </a:spcAft>
              <a:buClr>
                <a:schemeClr val="dk1"/>
              </a:buClr>
              <a:buSzPts val="2000"/>
              <a:buFont typeface="Arial"/>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10" descr="An empty placeholder to add an image. Click on the placeholder and select the image that you wish to add."/>
          <p:cNvSpPr>
            <a:spLocks noGrp="1"/>
          </p:cNvSpPr>
          <p:nvPr>
            <p:ph type="pic" idx="2"/>
          </p:nvPr>
        </p:nvSpPr>
        <p:spPr>
          <a:xfrm>
            <a:off x="2437765" y="279401"/>
            <a:ext cx="7313295" cy="4448175"/>
          </a:xfrm>
          <a:prstGeom prst="rect">
            <a:avLst/>
          </a:prstGeom>
          <a:noFill/>
          <a:ln>
            <a:noFill/>
          </a:ln>
        </p:spPr>
        <p:txBody>
          <a:bodyPr spcFirstLastPara="1" wrap="square" lIns="121875" tIns="60925" rIns="121875" bIns="60925" anchor="t" anchorCtr="0">
            <a:noAutofit/>
          </a:bodyPr>
          <a:lstStyle>
            <a:lvl1pPr marR="0" lvl="0" algn="l" rtl="0">
              <a:lnSpc>
                <a:spcPct val="95000"/>
              </a:lnSpc>
              <a:spcBef>
                <a:spcPts val="1866"/>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95000"/>
              </a:lnSpc>
              <a:spcBef>
                <a:spcPts val="1066"/>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2pPr>
            <a:lvl3pPr marR="0" lvl="2" algn="l" rtl="0">
              <a:lnSpc>
                <a:spcPct val="95000"/>
              </a:lnSpc>
              <a:spcBef>
                <a:spcPts val="1066"/>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3pPr>
            <a:lvl4pPr marR="0" lvl="3" algn="l" rtl="0">
              <a:lnSpc>
                <a:spcPct val="95000"/>
              </a:lnSpc>
              <a:spcBef>
                <a:spcPts val="1066"/>
              </a:spcBef>
              <a:spcAft>
                <a:spcPts val="0"/>
              </a:spcAft>
              <a:buClr>
                <a:schemeClr val="dk1"/>
              </a:buClr>
              <a:buSzPts val="2700"/>
              <a:buFont typeface="Arial"/>
              <a:buNone/>
              <a:defRPr sz="2700" b="0" i="0" u="none" strike="noStrike" cap="none">
                <a:solidFill>
                  <a:schemeClr val="dk1"/>
                </a:solidFill>
                <a:latin typeface="Arial"/>
                <a:ea typeface="Arial"/>
                <a:cs typeface="Arial"/>
                <a:sym typeface="Arial"/>
              </a:defRPr>
            </a:lvl4pPr>
            <a:lvl5pPr marR="0" lvl="4" algn="l" rtl="0">
              <a:lnSpc>
                <a:spcPct val="95000"/>
              </a:lnSpc>
              <a:spcBef>
                <a:spcPts val="1066"/>
              </a:spcBef>
              <a:spcAft>
                <a:spcPts val="0"/>
              </a:spcAft>
              <a:buClr>
                <a:schemeClr val="dk1"/>
              </a:buClr>
              <a:buSzPts val="2700"/>
              <a:buFont typeface="Arial"/>
              <a:buNone/>
              <a:defRPr sz="2700" b="0" i="0" u="none" strike="noStrike" cap="none">
                <a:solidFill>
                  <a:schemeClr val="dk1"/>
                </a:solidFill>
                <a:latin typeface="Arial"/>
                <a:ea typeface="Arial"/>
                <a:cs typeface="Arial"/>
                <a:sym typeface="Arial"/>
              </a:defRPr>
            </a:lvl5pPr>
            <a:lvl6pPr marR="0" lvl="5" algn="l" rtl="0">
              <a:lnSpc>
                <a:spcPct val="95000"/>
              </a:lnSpc>
              <a:spcBef>
                <a:spcPts val="1066"/>
              </a:spcBef>
              <a:spcAft>
                <a:spcPts val="0"/>
              </a:spcAft>
              <a:buClr>
                <a:schemeClr val="dk1"/>
              </a:buClr>
              <a:buSzPts val="2430"/>
              <a:buFont typeface="Arial"/>
              <a:buNone/>
              <a:defRPr sz="2700" b="0" i="0" u="none" strike="noStrike" cap="none">
                <a:solidFill>
                  <a:schemeClr val="dk1"/>
                </a:solidFill>
                <a:latin typeface="Arial"/>
                <a:ea typeface="Arial"/>
                <a:cs typeface="Arial"/>
                <a:sym typeface="Arial"/>
              </a:defRPr>
            </a:lvl6pPr>
            <a:lvl7pPr marR="0" lvl="6" algn="l" rtl="0">
              <a:lnSpc>
                <a:spcPct val="95000"/>
              </a:lnSpc>
              <a:spcBef>
                <a:spcPts val="1066"/>
              </a:spcBef>
              <a:spcAft>
                <a:spcPts val="0"/>
              </a:spcAft>
              <a:buClr>
                <a:schemeClr val="dk1"/>
              </a:buClr>
              <a:buSzPts val="2430"/>
              <a:buFont typeface="Arial"/>
              <a:buNone/>
              <a:defRPr sz="2700" b="0" i="0" u="none" strike="noStrike" cap="none">
                <a:solidFill>
                  <a:schemeClr val="dk1"/>
                </a:solidFill>
                <a:latin typeface="Arial"/>
                <a:ea typeface="Arial"/>
                <a:cs typeface="Arial"/>
                <a:sym typeface="Arial"/>
              </a:defRPr>
            </a:lvl7pPr>
            <a:lvl8pPr marR="0" lvl="7" algn="l" rtl="0">
              <a:lnSpc>
                <a:spcPct val="95000"/>
              </a:lnSpc>
              <a:spcBef>
                <a:spcPts val="1066"/>
              </a:spcBef>
              <a:spcAft>
                <a:spcPts val="0"/>
              </a:spcAft>
              <a:buClr>
                <a:schemeClr val="dk1"/>
              </a:buClr>
              <a:buSzPts val="2430"/>
              <a:buFont typeface="Arial"/>
              <a:buNone/>
              <a:defRPr sz="2700" b="0" i="0" u="none" strike="noStrike" cap="none">
                <a:solidFill>
                  <a:schemeClr val="dk1"/>
                </a:solidFill>
                <a:latin typeface="Arial"/>
                <a:ea typeface="Arial"/>
                <a:cs typeface="Arial"/>
                <a:sym typeface="Arial"/>
              </a:defRPr>
            </a:lvl8pPr>
            <a:lvl9pPr marR="0" lvl="8" algn="l" rtl="0">
              <a:lnSpc>
                <a:spcPct val="95000"/>
              </a:lnSpc>
              <a:spcBef>
                <a:spcPts val="1066"/>
              </a:spcBef>
              <a:spcAft>
                <a:spcPts val="0"/>
              </a:spcAft>
              <a:buClr>
                <a:schemeClr val="dk1"/>
              </a:buClr>
              <a:buSzPts val="2430"/>
              <a:buFont typeface="Arial"/>
              <a:buNone/>
              <a:defRPr sz="2700" b="0" i="0" u="none" strike="noStrike" cap="none">
                <a:solidFill>
                  <a:schemeClr val="dk1"/>
                </a:solidFill>
                <a:latin typeface="Arial"/>
                <a:ea typeface="Arial"/>
                <a:cs typeface="Arial"/>
                <a:sym typeface="Arial"/>
              </a:defRPr>
            </a:lvl9pPr>
          </a:lstStyle>
          <a:p>
            <a:endParaRPr/>
          </a:p>
        </p:txBody>
      </p:sp>
      <p:sp>
        <p:nvSpPr>
          <p:cNvPr id="65" name="Google Shape;65;p10"/>
          <p:cNvSpPr txBox="1">
            <a:spLocks noGrp="1"/>
          </p:cNvSpPr>
          <p:nvPr>
            <p:ph type="body" idx="1"/>
          </p:nvPr>
        </p:nvSpPr>
        <p:spPr>
          <a:xfrm>
            <a:off x="2437765" y="5562600"/>
            <a:ext cx="7313295" cy="812800"/>
          </a:xfrm>
          <a:prstGeom prst="rect">
            <a:avLst/>
          </a:prstGeom>
          <a:noFill/>
          <a:ln>
            <a:noFill/>
          </a:ln>
        </p:spPr>
        <p:txBody>
          <a:bodyPr spcFirstLastPara="1" wrap="square" lIns="121875" tIns="60925" rIns="121875" bIns="60925" anchor="t" anchorCtr="0">
            <a:normAutofit/>
          </a:bodyPr>
          <a:lstStyle>
            <a:lvl1pPr marL="457200" lvl="0" indent="-228600" algn="l">
              <a:lnSpc>
                <a:spcPct val="95000"/>
              </a:lnSpc>
              <a:spcBef>
                <a:spcPts val="0"/>
              </a:spcBef>
              <a:spcAft>
                <a:spcPts val="0"/>
              </a:spcAft>
              <a:buClr>
                <a:schemeClr val="dk1"/>
              </a:buClr>
              <a:buSzPts val="1600"/>
              <a:buNone/>
              <a:defRPr sz="1600"/>
            </a:lvl1pPr>
            <a:lvl2pPr marL="914400" lvl="1" indent="-228600" algn="l">
              <a:lnSpc>
                <a:spcPct val="95000"/>
              </a:lnSpc>
              <a:spcBef>
                <a:spcPts val="1066"/>
              </a:spcBef>
              <a:spcAft>
                <a:spcPts val="0"/>
              </a:spcAft>
              <a:buClr>
                <a:schemeClr val="dk1"/>
              </a:buClr>
              <a:buSzPts val="1600"/>
              <a:buNone/>
              <a:defRPr sz="1600"/>
            </a:lvl2pPr>
            <a:lvl3pPr marL="1371600" lvl="2" indent="-228600" algn="l">
              <a:lnSpc>
                <a:spcPct val="95000"/>
              </a:lnSpc>
              <a:spcBef>
                <a:spcPts val="1066"/>
              </a:spcBef>
              <a:spcAft>
                <a:spcPts val="0"/>
              </a:spcAft>
              <a:buClr>
                <a:schemeClr val="dk1"/>
              </a:buClr>
              <a:buSzPts val="1300"/>
              <a:buNone/>
              <a:defRPr sz="1300"/>
            </a:lvl3pPr>
            <a:lvl4pPr marL="1828800" lvl="3" indent="-228600" algn="l">
              <a:lnSpc>
                <a:spcPct val="95000"/>
              </a:lnSpc>
              <a:spcBef>
                <a:spcPts val="1066"/>
              </a:spcBef>
              <a:spcAft>
                <a:spcPts val="0"/>
              </a:spcAft>
              <a:buClr>
                <a:schemeClr val="dk1"/>
              </a:buClr>
              <a:buSzPts val="1200"/>
              <a:buNone/>
              <a:defRPr sz="1200"/>
            </a:lvl4pPr>
            <a:lvl5pPr marL="2286000" lvl="4" indent="-228600" algn="l">
              <a:lnSpc>
                <a:spcPct val="95000"/>
              </a:lnSpc>
              <a:spcBef>
                <a:spcPts val="1066"/>
              </a:spcBef>
              <a:spcAft>
                <a:spcPts val="0"/>
              </a:spcAft>
              <a:buClr>
                <a:schemeClr val="dk1"/>
              </a:buClr>
              <a:buSzPts val="1200"/>
              <a:buNone/>
              <a:defRPr sz="1200"/>
            </a:lvl5pPr>
            <a:lvl6pPr marL="2743200" lvl="5" indent="-228600" algn="l">
              <a:lnSpc>
                <a:spcPct val="95000"/>
              </a:lnSpc>
              <a:spcBef>
                <a:spcPts val="1066"/>
              </a:spcBef>
              <a:spcAft>
                <a:spcPts val="0"/>
              </a:spcAft>
              <a:buClr>
                <a:schemeClr val="dk1"/>
              </a:buClr>
              <a:buSzPts val="1080"/>
              <a:buNone/>
              <a:defRPr sz="1200"/>
            </a:lvl6pPr>
            <a:lvl7pPr marL="3200400" lvl="6" indent="-228600" algn="l">
              <a:lnSpc>
                <a:spcPct val="95000"/>
              </a:lnSpc>
              <a:spcBef>
                <a:spcPts val="1066"/>
              </a:spcBef>
              <a:spcAft>
                <a:spcPts val="0"/>
              </a:spcAft>
              <a:buClr>
                <a:schemeClr val="dk1"/>
              </a:buClr>
              <a:buSzPts val="1080"/>
              <a:buNone/>
              <a:defRPr sz="1200"/>
            </a:lvl7pPr>
            <a:lvl8pPr marL="3657600" lvl="7" indent="-228600" algn="l">
              <a:lnSpc>
                <a:spcPct val="95000"/>
              </a:lnSpc>
              <a:spcBef>
                <a:spcPts val="1066"/>
              </a:spcBef>
              <a:spcAft>
                <a:spcPts val="0"/>
              </a:spcAft>
              <a:buClr>
                <a:schemeClr val="dk1"/>
              </a:buClr>
              <a:buSzPts val="1080"/>
              <a:buNone/>
              <a:defRPr sz="1200"/>
            </a:lvl8pPr>
            <a:lvl9pPr marL="4114800" lvl="8" indent="-228600" algn="l">
              <a:lnSpc>
                <a:spcPct val="95000"/>
              </a:lnSpc>
              <a:spcBef>
                <a:spcPts val="1066"/>
              </a:spcBef>
              <a:spcAft>
                <a:spcPts val="0"/>
              </a:spcAft>
              <a:buClr>
                <a:schemeClr val="dk1"/>
              </a:buClr>
              <a:buSzPts val="1080"/>
              <a:buNone/>
              <a:defRPr sz="1200"/>
            </a:lvl9pPr>
          </a:lstStyle>
          <a:p>
            <a:endParaRPr/>
          </a:p>
        </p:txBody>
      </p:sp>
      <p:sp>
        <p:nvSpPr>
          <p:cNvPr id="66" name="Google Shape;66;p10"/>
          <p:cNvSpPr txBox="1">
            <a:spLocks noGrp="1"/>
          </p:cNvSpPr>
          <p:nvPr>
            <p:ph type="dt" idx="10"/>
          </p:nvPr>
        </p:nvSpPr>
        <p:spPr>
          <a:xfrm>
            <a:off x="1117309" y="6400801"/>
            <a:ext cx="2742486" cy="320675"/>
          </a:xfrm>
          <a:prstGeom prst="rect">
            <a:avLst/>
          </a:prstGeom>
          <a:noFill/>
          <a:ln>
            <a:noFill/>
          </a:ln>
        </p:spPr>
        <p:txBody>
          <a:bodyPr spcFirstLastPara="1" wrap="square" lIns="121875" tIns="60925" rIns="121875" bIns="60925"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0"/>
          <p:cNvSpPr txBox="1">
            <a:spLocks noGrp="1"/>
          </p:cNvSpPr>
          <p:nvPr>
            <p:ph type="ftr" idx="11"/>
          </p:nvPr>
        </p:nvSpPr>
        <p:spPr>
          <a:xfrm>
            <a:off x="3907842" y="6400801"/>
            <a:ext cx="6216301" cy="320675"/>
          </a:xfrm>
          <a:prstGeom prst="rect">
            <a:avLst/>
          </a:prstGeom>
          <a:noFill/>
          <a:ln>
            <a:noFill/>
          </a:ln>
        </p:spPr>
        <p:txBody>
          <a:bodyPr spcFirstLastPara="1" wrap="square" lIns="121875" tIns="60925" rIns="121875" bIns="60925" anchor="b"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10"/>
          <p:cNvSpPr txBox="1">
            <a:spLocks noGrp="1"/>
          </p:cNvSpPr>
          <p:nvPr>
            <p:ph type="sldNum" idx="12"/>
          </p:nvPr>
        </p:nvSpPr>
        <p:spPr>
          <a:xfrm>
            <a:off x="10167146" y="6400801"/>
            <a:ext cx="1107518" cy="320675"/>
          </a:xfrm>
          <a:prstGeom prst="rect">
            <a:avLst/>
          </a:prstGeom>
          <a:noFill/>
          <a:ln>
            <a:noFill/>
          </a:ln>
        </p:spPr>
        <p:txBody>
          <a:bodyPr spcFirstLastPara="1" wrap="square" lIns="121875" tIns="60925" rIns="121875" bIns="60925" anchor="b"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9"/>
        <p:cNvGrpSpPr/>
        <p:nvPr/>
      </p:nvGrpSpPr>
      <p:grpSpPr>
        <a:xfrm>
          <a:off x="0" y="0"/>
          <a:ext cx="0" cy="0"/>
          <a:chOff x="0" y="0"/>
          <a:chExt cx="0" cy="0"/>
        </a:xfrm>
      </p:grpSpPr>
      <p:sp>
        <p:nvSpPr>
          <p:cNvPr id="70" name="Google Shape;70;p11"/>
          <p:cNvSpPr txBox="1">
            <a:spLocks noGrp="1"/>
          </p:cNvSpPr>
          <p:nvPr>
            <p:ph type="title"/>
          </p:nvPr>
        </p:nvSpPr>
        <p:spPr>
          <a:xfrm>
            <a:off x="1117309" y="76200"/>
            <a:ext cx="10157354" cy="1397000"/>
          </a:xfrm>
          <a:prstGeom prst="rect">
            <a:avLst/>
          </a:prstGeom>
          <a:noFill/>
          <a:ln>
            <a:noFill/>
          </a:ln>
        </p:spPr>
        <p:txBody>
          <a:bodyPr spcFirstLastPara="1" wrap="square" lIns="121875" tIns="60925" rIns="121875" bIns="60925" anchor="b" anchorCtr="0">
            <a:normAutofit/>
          </a:bodyPr>
          <a:lstStyle>
            <a:lvl1pPr lvl="0" algn="l">
              <a:lnSpc>
                <a:spcPct val="85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1"/>
          <p:cNvSpPr txBox="1">
            <a:spLocks noGrp="1"/>
          </p:cNvSpPr>
          <p:nvPr>
            <p:ph type="body" idx="1"/>
          </p:nvPr>
        </p:nvSpPr>
        <p:spPr>
          <a:xfrm rot="5400000">
            <a:off x="3960786" y="-1141677"/>
            <a:ext cx="4470400" cy="10157354"/>
          </a:xfrm>
          <a:prstGeom prst="rect">
            <a:avLst/>
          </a:prstGeom>
          <a:noFill/>
          <a:ln>
            <a:noFill/>
          </a:ln>
        </p:spPr>
        <p:txBody>
          <a:bodyPr spcFirstLastPara="1" wrap="square" lIns="121875" tIns="60925" rIns="121875" bIns="60925" anchor="t" anchorCtr="0">
            <a:normAutofit/>
          </a:bodyPr>
          <a:lstStyle>
            <a:lvl1pPr marL="457200" lvl="0" indent="-342900" algn="l">
              <a:lnSpc>
                <a:spcPct val="95000"/>
              </a:lnSpc>
              <a:spcBef>
                <a:spcPts val="1866"/>
              </a:spcBef>
              <a:spcAft>
                <a:spcPts val="0"/>
              </a:spcAft>
              <a:buClr>
                <a:schemeClr val="dk1"/>
              </a:buClr>
              <a:buSzPts val="1800"/>
              <a:buChar char="•"/>
              <a:defRPr/>
            </a:lvl1pPr>
            <a:lvl2pPr marL="914400" lvl="1" indent="-342900" algn="l">
              <a:lnSpc>
                <a:spcPct val="95000"/>
              </a:lnSpc>
              <a:spcBef>
                <a:spcPts val="1066"/>
              </a:spcBef>
              <a:spcAft>
                <a:spcPts val="0"/>
              </a:spcAft>
              <a:buClr>
                <a:schemeClr val="dk1"/>
              </a:buClr>
              <a:buSzPts val="1800"/>
              <a:buChar char="–"/>
              <a:defRPr/>
            </a:lvl2pPr>
            <a:lvl3pPr marL="1371600" lvl="2" indent="-342900" algn="l">
              <a:lnSpc>
                <a:spcPct val="95000"/>
              </a:lnSpc>
              <a:spcBef>
                <a:spcPts val="1066"/>
              </a:spcBef>
              <a:spcAft>
                <a:spcPts val="0"/>
              </a:spcAft>
              <a:buClr>
                <a:schemeClr val="dk1"/>
              </a:buClr>
              <a:buSzPts val="1800"/>
              <a:buChar char="–"/>
              <a:defRPr/>
            </a:lvl3pPr>
            <a:lvl4pPr marL="1828800" lvl="3" indent="-342900" algn="l">
              <a:lnSpc>
                <a:spcPct val="95000"/>
              </a:lnSpc>
              <a:spcBef>
                <a:spcPts val="1066"/>
              </a:spcBef>
              <a:spcAft>
                <a:spcPts val="0"/>
              </a:spcAft>
              <a:buClr>
                <a:schemeClr val="dk1"/>
              </a:buClr>
              <a:buSzPts val="1800"/>
              <a:buChar char="–"/>
              <a:defRPr/>
            </a:lvl4pPr>
            <a:lvl5pPr marL="2286000" lvl="4" indent="-342900" algn="l">
              <a:lnSpc>
                <a:spcPct val="95000"/>
              </a:lnSpc>
              <a:spcBef>
                <a:spcPts val="1066"/>
              </a:spcBef>
              <a:spcAft>
                <a:spcPts val="0"/>
              </a:spcAft>
              <a:buClr>
                <a:schemeClr val="dk1"/>
              </a:buClr>
              <a:buSzPts val="1800"/>
              <a:buChar char="–"/>
              <a:defRPr/>
            </a:lvl5pPr>
            <a:lvl6pPr marL="2743200" lvl="5" indent="-331470" algn="l">
              <a:lnSpc>
                <a:spcPct val="95000"/>
              </a:lnSpc>
              <a:spcBef>
                <a:spcPts val="1066"/>
              </a:spcBef>
              <a:spcAft>
                <a:spcPts val="0"/>
              </a:spcAft>
              <a:buClr>
                <a:schemeClr val="dk1"/>
              </a:buClr>
              <a:buSzPts val="1620"/>
              <a:buChar char="–"/>
              <a:defRPr/>
            </a:lvl6pPr>
            <a:lvl7pPr marL="3200400" lvl="6" indent="-331470" algn="l">
              <a:lnSpc>
                <a:spcPct val="95000"/>
              </a:lnSpc>
              <a:spcBef>
                <a:spcPts val="1066"/>
              </a:spcBef>
              <a:spcAft>
                <a:spcPts val="0"/>
              </a:spcAft>
              <a:buClr>
                <a:schemeClr val="dk1"/>
              </a:buClr>
              <a:buSzPts val="1620"/>
              <a:buChar char="–"/>
              <a:defRPr/>
            </a:lvl7pPr>
            <a:lvl8pPr marL="3657600" lvl="7" indent="-331470" algn="l">
              <a:lnSpc>
                <a:spcPct val="95000"/>
              </a:lnSpc>
              <a:spcBef>
                <a:spcPts val="1066"/>
              </a:spcBef>
              <a:spcAft>
                <a:spcPts val="0"/>
              </a:spcAft>
              <a:buClr>
                <a:schemeClr val="dk1"/>
              </a:buClr>
              <a:buSzPts val="1620"/>
              <a:buChar char="–"/>
              <a:defRPr/>
            </a:lvl8pPr>
            <a:lvl9pPr marL="4114800" lvl="8" indent="-331470" algn="l">
              <a:lnSpc>
                <a:spcPct val="95000"/>
              </a:lnSpc>
              <a:spcBef>
                <a:spcPts val="1066"/>
              </a:spcBef>
              <a:spcAft>
                <a:spcPts val="0"/>
              </a:spcAft>
              <a:buClr>
                <a:schemeClr val="dk1"/>
              </a:buClr>
              <a:buSzPts val="1620"/>
              <a:buChar char="–"/>
              <a:defRPr/>
            </a:lvl9pPr>
          </a:lstStyle>
          <a:p>
            <a:endParaRPr/>
          </a:p>
        </p:txBody>
      </p:sp>
      <p:sp>
        <p:nvSpPr>
          <p:cNvPr id="72" name="Google Shape;72;p11"/>
          <p:cNvSpPr txBox="1">
            <a:spLocks noGrp="1"/>
          </p:cNvSpPr>
          <p:nvPr>
            <p:ph type="dt" idx="10"/>
          </p:nvPr>
        </p:nvSpPr>
        <p:spPr>
          <a:xfrm>
            <a:off x="1117309" y="6400801"/>
            <a:ext cx="2742486" cy="320675"/>
          </a:xfrm>
          <a:prstGeom prst="rect">
            <a:avLst/>
          </a:prstGeom>
          <a:noFill/>
          <a:ln>
            <a:noFill/>
          </a:ln>
        </p:spPr>
        <p:txBody>
          <a:bodyPr spcFirstLastPara="1" wrap="square" lIns="121875" tIns="60925" rIns="121875" bIns="60925"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11"/>
          <p:cNvSpPr txBox="1">
            <a:spLocks noGrp="1"/>
          </p:cNvSpPr>
          <p:nvPr>
            <p:ph type="ftr" idx="11"/>
          </p:nvPr>
        </p:nvSpPr>
        <p:spPr>
          <a:xfrm>
            <a:off x="3907842" y="6400801"/>
            <a:ext cx="6216301" cy="320675"/>
          </a:xfrm>
          <a:prstGeom prst="rect">
            <a:avLst/>
          </a:prstGeom>
          <a:noFill/>
          <a:ln>
            <a:noFill/>
          </a:ln>
        </p:spPr>
        <p:txBody>
          <a:bodyPr spcFirstLastPara="1" wrap="square" lIns="121875" tIns="60925" rIns="121875" bIns="60925" anchor="b"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11"/>
          <p:cNvSpPr txBox="1">
            <a:spLocks noGrp="1"/>
          </p:cNvSpPr>
          <p:nvPr>
            <p:ph type="sldNum" idx="12"/>
          </p:nvPr>
        </p:nvSpPr>
        <p:spPr>
          <a:xfrm>
            <a:off x="10167146" y="6400801"/>
            <a:ext cx="1107518" cy="320675"/>
          </a:xfrm>
          <a:prstGeom prst="rect">
            <a:avLst/>
          </a:prstGeom>
          <a:noFill/>
          <a:ln>
            <a:noFill/>
          </a:ln>
        </p:spPr>
        <p:txBody>
          <a:bodyPr spcFirstLastPara="1" wrap="square" lIns="121875" tIns="60925" rIns="121875" bIns="60925" anchor="b"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image" Target="../media/image4.jpg"/><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2">
            <a:alphaModFix/>
          </a:blip>
          <a:stretch>
            <a:fillRect/>
          </a:stretch>
        </a:blipFill>
        <a:effectLst/>
      </p:bgPr>
    </p:bg>
    <p:spTree>
      <p:nvGrpSpPr>
        <p:cNvPr id="1" name="Shape 9"/>
        <p:cNvGrpSpPr/>
        <p:nvPr/>
      </p:nvGrpSpPr>
      <p:grpSpPr>
        <a:xfrm>
          <a:off x="0" y="0"/>
          <a:ext cx="0" cy="0"/>
          <a:chOff x="0" y="0"/>
          <a:chExt cx="0" cy="0"/>
        </a:xfrm>
      </p:grpSpPr>
      <p:sp>
        <p:nvSpPr>
          <p:cNvPr id="10" name="Google Shape;10;p1"/>
          <p:cNvSpPr/>
          <p:nvPr/>
        </p:nvSpPr>
        <p:spPr>
          <a:xfrm>
            <a:off x="304721" y="0"/>
            <a:ext cx="11579384" cy="6858000"/>
          </a:xfrm>
          <a:prstGeom prst="rect">
            <a:avLst/>
          </a:prstGeom>
          <a:gradFill>
            <a:gsLst>
              <a:gs pos="0">
                <a:srgbClr val="FFFFFF">
                  <a:alpha val="0"/>
                </a:srgbClr>
              </a:gs>
              <a:gs pos="100000">
                <a:srgbClr val="FFFFFF">
                  <a:alpha val="54509"/>
                </a:srgbClr>
              </a:gs>
            </a:gsLst>
            <a:lin ang="7800000" scaled="0"/>
          </a:gradFill>
          <a:ln>
            <a:noFill/>
          </a:ln>
        </p:spPr>
        <p:txBody>
          <a:bodyPr spcFirstLastPara="1" wrap="square" lIns="121875" tIns="60925" rIns="121875" bIns="60925"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Arial"/>
              <a:ea typeface="Arial"/>
              <a:cs typeface="Arial"/>
              <a:sym typeface="Arial"/>
            </a:endParaRPr>
          </a:p>
        </p:txBody>
      </p:sp>
      <p:sp>
        <p:nvSpPr>
          <p:cNvPr id="11" name="Google Shape;11;p1"/>
          <p:cNvSpPr txBox="1">
            <a:spLocks noGrp="1"/>
          </p:cNvSpPr>
          <p:nvPr>
            <p:ph type="title"/>
          </p:nvPr>
        </p:nvSpPr>
        <p:spPr>
          <a:xfrm>
            <a:off x="1117309" y="76200"/>
            <a:ext cx="10157354" cy="1397000"/>
          </a:xfrm>
          <a:prstGeom prst="rect">
            <a:avLst/>
          </a:prstGeom>
          <a:noFill/>
          <a:ln>
            <a:noFill/>
          </a:ln>
        </p:spPr>
        <p:txBody>
          <a:bodyPr spcFirstLastPara="1" wrap="square" lIns="121875" tIns="60925" rIns="121875" bIns="60925" anchor="b" anchorCtr="0">
            <a:normAutofit/>
          </a:bodyPr>
          <a:lstStyle>
            <a:lvl1pPr marR="0" lvl="0" algn="l" rtl="0">
              <a:lnSpc>
                <a:spcPct val="85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 name="Google Shape;12;p1"/>
          <p:cNvSpPr txBox="1">
            <a:spLocks noGrp="1"/>
          </p:cNvSpPr>
          <p:nvPr>
            <p:ph type="body" idx="1"/>
          </p:nvPr>
        </p:nvSpPr>
        <p:spPr>
          <a:xfrm>
            <a:off x="1117309" y="1701800"/>
            <a:ext cx="10157354" cy="4470400"/>
          </a:xfrm>
          <a:prstGeom prst="rect">
            <a:avLst/>
          </a:prstGeom>
          <a:noFill/>
          <a:ln>
            <a:noFill/>
          </a:ln>
        </p:spPr>
        <p:txBody>
          <a:bodyPr spcFirstLastPara="1" wrap="square" lIns="121875" tIns="60925" rIns="121875" bIns="60925" anchor="t" anchorCtr="0">
            <a:normAutofit/>
          </a:bodyPr>
          <a:lstStyle>
            <a:lvl1pPr marL="457200" marR="0" lvl="0" indent="-381000" algn="l" rtl="0">
              <a:lnSpc>
                <a:spcPct val="95000"/>
              </a:lnSpc>
              <a:spcBef>
                <a:spcPts val="1866"/>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lnSpc>
                <a:spcPct val="95000"/>
              </a:lnSpc>
              <a:spcBef>
                <a:spcPts val="1066"/>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lnSpc>
                <a:spcPct val="95000"/>
              </a:lnSpc>
              <a:spcBef>
                <a:spcPts val="1066"/>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42900" algn="l" rtl="0">
              <a:lnSpc>
                <a:spcPct val="95000"/>
              </a:lnSpc>
              <a:spcBef>
                <a:spcPts val="1066"/>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5000"/>
              </a:lnSpc>
              <a:spcBef>
                <a:spcPts val="1066"/>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31470" algn="l" rtl="0">
              <a:lnSpc>
                <a:spcPct val="95000"/>
              </a:lnSpc>
              <a:spcBef>
                <a:spcPts val="1066"/>
              </a:spcBef>
              <a:spcAft>
                <a:spcPts val="0"/>
              </a:spcAft>
              <a:buClr>
                <a:schemeClr val="dk1"/>
              </a:buClr>
              <a:buSzPts val="1620"/>
              <a:buFont typeface="Arial"/>
              <a:buChar char="–"/>
              <a:defRPr sz="1800" b="0" i="0" u="none" strike="noStrike" cap="none">
                <a:solidFill>
                  <a:schemeClr val="dk1"/>
                </a:solidFill>
                <a:latin typeface="Arial"/>
                <a:ea typeface="Arial"/>
                <a:cs typeface="Arial"/>
                <a:sym typeface="Arial"/>
              </a:defRPr>
            </a:lvl6pPr>
            <a:lvl7pPr marL="3200400" marR="0" lvl="6" indent="-331470" algn="l" rtl="0">
              <a:lnSpc>
                <a:spcPct val="95000"/>
              </a:lnSpc>
              <a:spcBef>
                <a:spcPts val="1066"/>
              </a:spcBef>
              <a:spcAft>
                <a:spcPts val="0"/>
              </a:spcAft>
              <a:buClr>
                <a:schemeClr val="dk1"/>
              </a:buClr>
              <a:buSzPts val="1620"/>
              <a:buFont typeface="Arial"/>
              <a:buChar char="–"/>
              <a:defRPr sz="1800" b="0" i="0" u="none" strike="noStrike" cap="none">
                <a:solidFill>
                  <a:schemeClr val="dk1"/>
                </a:solidFill>
                <a:latin typeface="Arial"/>
                <a:ea typeface="Arial"/>
                <a:cs typeface="Arial"/>
                <a:sym typeface="Arial"/>
              </a:defRPr>
            </a:lvl7pPr>
            <a:lvl8pPr marL="3657600" marR="0" lvl="7" indent="-331470" algn="l" rtl="0">
              <a:lnSpc>
                <a:spcPct val="95000"/>
              </a:lnSpc>
              <a:spcBef>
                <a:spcPts val="1066"/>
              </a:spcBef>
              <a:spcAft>
                <a:spcPts val="0"/>
              </a:spcAft>
              <a:buClr>
                <a:schemeClr val="dk1"/>
              </a:buClr>
              <a:buSzPts val="1620"/>
              <a:buFont typeface="Arial"/>
              <a:buChar char="–"/>
              <a:defRPr sz="1800" b="0" i="0" u="none" strike="noStrike" cap="none">
                <a:solidFill>
                  <a:schemeClr val="dk1"/>
                </a:solidFill>
                <a:latin typeface="Arial"/>
                <a:ea typeface="Arial"/>
                <a:cs typeface="Arial"/>
                <a:sym typeface="Arial"/>
              </a:defRPr>
            </a:lvl8pPr>
            <a:lvl9pPr marL="4114800" marR="0" lvl="8" indent="-331470" algn="l" rtl="0">
              <a:lnSpc>
                <a:spcPct val="95000"/>
              </a:lnSpc>
              <a:spcBef>
                <a:spcPts val="1066"/>
              </a:spcBef>
              <a:spcAft>
                <a:spcPts val="0"/>
              </a:spcAft>
              <a:buClr>
                <a:schemeClr val="dk1"/>
              </a:buClr>
              <a:buSzPts val="162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3" name="Google Shape;13;p1"/>
          <p:cNvSpPr txBox="1">
            <a:spLocks noGrp="1"/>
          </p:cNvSpPr>
          <p:nvPr>
            <p:ph type="dt" idx="10"/>
          </p:nvPr>
        </p:nvSpPr>
        <p:spPr>
          <a:xfrm>
            <a:off x="1117309" y="6400801"/>
            <a:ext cx="2742486" cy="320675"/>
          </a:xfrm>
          <a:prstGeom prst="rect">
            <a:avLst/>
          </a:prstGeom>
          <a:noFill/>
          <a:ln>
            <a:noFill/>
          </a:ln>
        </p:spPr>
        <p:txBody>
          <a:bodyPr spcFirstLastPara="1" wrap="square" lIns="121875" tIns="60925" rIns="121875" bIns="60925"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595959"/>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9pPr>
          </a:lstStyle>
          <a:p>
            <a:endParaRPr/>
          </a:p>
        </p:txBody>
      </p:sp>
      <p:sp>
        <p:nvSpPr>
          <p:cNvPr id="14" name="Google Shape;14;p1"/>
          <p:cNvSpPr txBox="1">
            <a:spLocks noGrp="1"/>
          </p:cNvSpPr>
          <p:nvPr>
            <p:ph type="ftr" idx="11"/>
          </p:nvPr>
        </p:nvSpPr>
        <p:spPr>
          <a:xfrm>
            <a:off x="3907842" y="6400801"/>
            <a:ext cx="6216301" cy="320675"/>
          </a:xfrm>
          <a:prstGeom prst="rect">
            <a:avLst/>
          </a:prstGeom>
          <a:noFill/>
          <a:ln>
            <a:noFill/>
          </a:ln>
        </p:spPr>
        <p:txBody>
          <a:bodyPr spcFirstLastPara="1" wrap="square" lIns="121875" tIns="60925" rIns="121875" bIns="60925" anchor="b"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595959"/>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9pPr>
          </a:lstStyle>
          <a:p>
            <a:endParaRPr/>
          </a:p>
        </p:txBody>
      </p:sp>
      <p:sp>
        <p:nvSpPr>
          <p:cNvPr id="15" name="Google Shape;15;p1"/>
          <p:cNvSpPr txBox="1">
            <a:spLocks noGrp="1"/>
          </p:cNvSpPr>
          <p:nvPr>
            <p:ph type="sldNum" idx="12"/>
          </p:nvPr>
        </p:nvSpPr>
        <p:spPr>
          <a:xfrm>
            <a:off x="10167146" y="6400801"/>
            <a:ext cx="1107518" cy="320675"/>
          </a:xfrm>
          <a:prstGeom prst="rect">
            <a:avLst/>
          </a:prstGeom>
          <a:noFill/>
          <a:ln>
            <a:noFill/>
          </a:ln>
        </p:spPr>
        <p:txBody>
          <a:bodyPr spcFirstLastPara="1" wrap="square" lIns="121875" tIns="60925" rIns="121875" bIns="60925" anchor="b"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5" r:id="rId7"/>
    <p:sldLayoutId id="2147483656" r:id="rId8"/>
    <p:sldLayoutId id="2147483657" r:id="rId9"/>
    <p:sldLayoutId id="2147483658" r:id="rId10"/>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39">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304721" y="0"/>
            <a:ext cx="11579384"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Placeholder 1"/>
          <p:cNvSpPr>
            <a:spLocks noGrp="1"/>
          </p:cNvSpPr>
          <p:nvPr>
            <p:ph type="title"/>
          </p:nvPr>
        </p:nvSpPr>
        <p:spPr>
          <a:xfrm>
            <a:off x="1117309" y="76200"/>
            <a:ext cx="10157354" cy="1397000"/>
          </a:xfrm>
          <a:prstGeom prst="rect">
            <a:avLst/>
          </a:prstGeom>
        </p:spPr>
        <p:txBody>
          <a:bodyPr vert="horz" lIns="121899" tIns="60949" rIns="121899" bIns="60949" rtlCol="0" anchor="b">
            <a:normAutofit/>
          </a:bodyPr>
          <a:lstStyle/>
          <a:p>
            <a:r>
              <a:rPr lang="en-US"/>
              <a:t>Click to edit Master title style</a:t>
            </a:r>
            <a:endParaRPr dirty="0"/>
          </a:p>
        </p:txBody>
      </p:sp>
      <p:sp>
        <p:nvSpPr>
          <p:cNvPr id="3" name="Text Placeholder 2"/>
          <p:cNvSpPr>
            <a:spLocks noGrp="1"/>
          </p:cNvSpPr>
          <p:nvPr>
            <p:ph type="body" idx="1"/>
          </p:nvPr>
        </p:nvSpPr>
        <p:spPr>
          <a:xfrm>
            <a:off x="1117309" y="1701800"/>
            <a:ext cx="10157354" cy="4470400"/>
          </a:xfrm>
          <a:prstGeom prst="rect">
            <a:avLst/>
          </a:prstGeom>
        </p:spPr>
        <p:txBody>
          <a:bodyPr vert="horz" lIns="121899" tIns="60949" rIns="121899" bIns="60949"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1117309" y="6400801"/>
            <a:ext cx="2742486" cy="320675"/>
          </a:xfrm>
          <a:prstGeom prst="rect">
            <a:avLst/>
          </a:prstGeom>
        </p:spPr>
        <p:txBody>
          <a:bodyPr vert="horz" lIns="121899" tIns="60949" rIns="121899" bIns="60949" rtlCol="0" anchor="b"/>
          <a:lstStyle>
            <a:lvl1pPr algn="l">
              <a:defRPr sz="1200" baseline="0">
                <a:solidFill>
                  <a:schemeClr val="tx2">
                    <a:lumMod val="65000"/>
                    <a:lumOff val="35000"/>
                  </a:schemeClr>
                </a:solidFill>
              </a:defRPr>
            </a:lvl1pPr>
          </a:lstStyle>
          <a:p>
            <a:fld id="{2DD204D1-F9BD-4643-8480-6EA41EB484F1}" type="datetimeFigureOut">
              <a:rPr lang="en-US" smtClean="0"/>
              <a:pPr/>
              <a:t>9/2/2021</a:t>
            </a:fld>
            <a:endParaRPr lang="en-US"/>
          </a:p>
        </p:txBody>
      </p:sp>
      <p:sp>
        <p:nvSpPr>
          <p:cNvPr id="5" name="Footer Placeholder 4"/>
          <p:cNvSpPr>
            <a:spLocks noGrp="1"/>
          </p:cNvSpPr>
          <p:nvPr>
            <p:ph type="ftr" sz="quarter" idx="3"/>
          </p:nvPr>
        </p:nvSpPr>
        <p:spPr>
          <a:xfrm>
            <a:off x="3907842" y="6400801"/>
            <a:ext cx="6216301" cy="320675"/>
          </a:xfrm>
          <a:prstGeom prst="rect">
            <a:avLst/>
          </a:prstGeom>
        </p:spPr>
        <p:txBody>
          <a:bodyPr vert="horz" lIns="121899" tIns="60949" rIns="121899" bIns="60949" rtlCol="0" anchor="b"/>
          <a:lstStyle>
            <a:lvl1pPr algn="ctr">
              <a:defRPr sz="1200" baseline="0">
                <a:solidFill>
                  <a:schemeClr val="tx2">
                    <a:lumMod val="65000"/>
                    <a:lumOff val="35000"/>
                  </a:schemeClr>
                </a:solidFill>
              </a:defRPr>
            </a:lvl1pPr>
          </a:lstStyle>
          <a:p>
            <a:endParaRPr lang="en-US"/>
          </a:p>
        </p:txBody>
      </p:sp>
      <p:sp>
        <p:nvSpPr>
          <p:cNvPr id="6" name="Slide Number Placeholder 5"/>
          <p:cNvSpPr>
            <a:spLocks noGrp="1"/>
          </p:cNvSpPr>
          <p:nvPr>
            <p:ph type="sldNum" sz="quarter" idx="4"/>
          </p:nvPr>
        </p:nvSpPr>
        <p:spPr>
          <a:xfrm>
            <a:off x="10167146" y="6400801"/>
            <a:ext cx="1107518" cy="320675"/>
          </a:xfrm>
          <a:prstGeom prst="rect">
            <a:avLst/>
          </a:prstGeom>
        </p:spPr>
        <p:txBody>
          <a:bodyPr vert="horz" lIns="121899" tIns="60949" rIns="121899" bIns="60949" rtlCol="0" anchor="b"/>
          <a:lstStyle>
            <a:lvl1pPr algn="r">
              <a:defRPr sz="1200" baseline="0">
                <a:solidFill>
                  <a:schemeClr val="tx2">
                    <a:lumMod val="65000"/>
                    <a:lumOff val="35000"/>
                  </a:schemeClr>
                </a:solidFill>
              </a:defRPr>
            </a:lvl1pPr>
          </a:lstStyle>
          <a:p>
            <a:fld id="{EB37DED6-D4C7-42EE-AB49-D2E39E64FDE4}" type="slidenum">
              <a:rPr lang="en-US" smtClean="0"/>
              <a:pPr/>
              <a:t>‹#›</a:t>
            </a:fld>
            <a:endParaRPr lang="en-US"/>
          </a:p>
        </p:txBody>
      </p:sp>
    </p:spTree>
    <p:extLst>
      <p:ext uri="{BB962C8B-B14F-4D97-AF65-F5344CB8AC3E}">
        <p14:creationId xmlns:p14="http://schemas.microsoft.com/office/powerpoint/2010/main" val="12990042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p:titleStyle>
    <p:body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2437973"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86461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7pPr>
      <a:lvl8pPr marL="3291264"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8pPr>
      <a:lvl9pPr marL="377885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3839">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6.jp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hyperlink" Target="https://www.georgiastandards.org/Georgia-Standards/Pages/default.aspx" TargetMode="External"/><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gadoe.org/Curriculum-Instruction-and-Assessment/Assessment/Documents/Milestones/ALD/Parent_Friendly_ALD/GA_Milestones_ALDs_for_Parents-Grade_3.pdf" TargetMode="External"/><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hyperlink" Target="https://www.gadoe.org/Curriculum-Instruction-and-Assessment/Assessment/Documents/Milestones/ALD/Parent_Friendly_ALD/GA_Milestones_ALDs_for_Parents-Grade_5.pdf" TargetMode="External"/><Relationship Id="rId4" Type="http://schemas.openxmlformats.org/officeDocument/2006/relationships/hyperlink" Target="https://www.gadoe.org/Curriculum-Instruction-and-Assessment/Assessment/Documents/Milestones/ALD/Parent_Friendly_ALD/GA_Milestones_ALDs_for_Parents-Grade_4.pdf"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hyperlink" Target="https://www.georgiainsights.com/" TargetMode="External"/><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hyperlink" Target="https://www.appling.k12.ga.us/docs/building/4/parent%20engagement-district%20plan-english(1).pdf?id=614" TargetMode="External"/><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hyperlink" Target="https://www.appling.k12.ga.us/docs/building/5/parent%20engagement-compact-fy21-fdes-english.pdf?id=621" TargetMode="External"/><Relationship Id="rId4" Type="http://schemas.openxmlformats.org/officeDocument/2006/relationships/hyperlink" Target="https://www.appling.k12.ga.us/userfiles/8/my%20files/parent%20engagement-policy-fy21-fdes-english.pdf?id=1663"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hyperlink" Target="https://docs.google.com/forms/d/e/1FAIpQLSegXeCVQG2t2yF9-RPSi-O2gt2bt55ZaWlHKCbFrLYM8gzxuA/viewform?usp=sf_link"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3.jpg"/><Relationship Id="rId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3"/>
          <p:cNvSpPr txBox="1">
            <a:spLocks noGrp="1"/>
          </p:cNvSpPr>
          <p:nvPr>
            <p:ph type="title"/>
          </p:nvPr>
        </p:nvSpPr>
        <p:spPr>
          <a:xfrm>
            <a:off x="1117308" y="431800"/>
            <a:ext cx="10157354" cy="1397000"/>
          </a:xfrm>
          <a:prstGeom prst="rect">
            <a:avLst/>
          </a:prstGeom>
          <a:noFill/>
          <a:ln>
            <a:noFill/>
          </a:ln>
        </p:spPr>
        <p:txBody>
          <a:bodyPr spcFirstLastPara="1" wrap="square" lIns="121875" tIns="60925" rIns="121875" bIns="60925" anchor="b" anchorCtr="0">
            <a:normAutofit fontScale="90000"/>
          </a:bodyPr>
          <a:lstStyle/>
          <a:p>
            <a:pPr marL="0" lvl="0" indent="0" algn="ctr" rtl="0">
              <a:lnSpc>
                <a:spcPct val="85000"/>
              </a:lnSpc>
              <a:spcBef>
                <a:spcPts val="0"/>
              </a:spcBef>
              <a:spcAft>
                <a:spcPts val="0"/>
              </a:spcAft>
              <a:buClr>
                <a:schemeClr val="dk2"/>
              </a:buClr>
              <a:buSzPct val="111111"/>
              <a:buFont typeface="Arial"/>
              <a:buNone/>
            </a:pPr>
            <a:r>
              <a:rPr lang="en-US" sz="6000">
                <a:solidFill>
                  <a:schemeClr val="dk2"/>
                </a:solidFill>
              </a:rPr>
              <a:t>Annual Title I Meeting</a:t>
            </a:r>
            <a:br>
              <a:rPr lang="en-US" sz="6000">
                <a:solidFill>
                  <a:schemeClr val="dk2"/>
                </a:solidFill>
              </a:rPr>
            </a:br>
            <a:r>
              <a:rPr lang="en-US" sz="6000">
                <a:solidFill>
                  <a:schemeClr val="dk2"/>
                </a:solidFill>
              </a:rPr>
              <a:t>2021-2022 School Year</a:t>
            </a:r>
            <a:endParaRPr/>
          </a:p>
        </p:txBody>
      </p:sp>
      <p:pic>
        <p:nvPicPr>
          <p:cNvPr id="86" name="Google Shape;86;p13"/>
          <p:cNvPicPr preferRelativeResize="0">
            <a:picLocks noGrp="1"/>
          </p:cNvPicPr>
          <p:nvPr>
            <p:ph type="body" idx="1"/>
          </p:nvPr>
        </p:nvPicPr>
        <p:blipFill rotWithShape="1">
          <a:blip r:embed="rId3">
            <a:alphaModFix/>
          </a:blip>
          <a:srcRect/>
          <a:stretch/>
        </p:blipFill>
        <p:spPr>
          <a:xfrm>
            <a:off x="4390565" y="2205300"/>
            <a:ext cx="3610841" cy="1765300"/>
          </a:xfrm>
          <a:prstGeom prst="rect">
            <a:avLst/>
          </a:prstGeom>
          <a:noFill/>
          <a:ln>
            <a:noFill/>
          </a:ln>
        </p:spPr>
      </p:pic>
      <p:sp>
        <p:nvSpPr>
          <p:cNvPr id="87" name="Google Shape;87;p13"/>
          <p:cNvSpPr txBox="1"/>
          <p:nvPr/>
        </p:nvSpPr>
        <p:spPr>
          <a:xfrm>
            <a:off x="1349374" y="3552825"/>
            <a:ext cx="10157354" cy="1397000"/>
          </a:xfrm>
          <a:prstGeom prst="rect">
            <a:avLst/>
          </a:prstGeom>
          <a:noFill/>
          <a:ln>
            <a:noFill/>
          </a:ln>
        </p:spPr>
        <p:txBody>
          <a:bodyPr spcFirstLastPara="1" wrap="square" lIns="121875" tIns="60925" rIns="121875" bIns="60925" anchor="b" anchorCtr="0">
            <a:normAutofit/>
          </a:bodyPr>
          <a:lstStyle/>
          <a:p>
            <a:pPr marL="0" marR="0" lvl="0" indent="0" algn="ctr" rtl="0">
              <a:lnSpc>
                <a:spcPct val="85000"/>
              </a:lnSpc>
              <a:spcBef>
                <a:spcPts val="0"/>
              </a:spcBef>
              <a:spcAft>
                <a:spcPts val="0"/>
              </a:spcAft>
              <a:buClr>
                <a:schemeClr val="dk2"/>
              </a:buClr>
              <a:buSzPts val="6000"/>
              <a:buFont typeface="Arial"/>
              <a:buNone/>
            </a:pPr>
            <a:r>
              <a:rPr lang="en-US" sz="6000" b="0" i="0" u="none" strike="noStrike" cap="none">
                <a:solidFill>
                  <a:schemeClr val="dk2"/>
                </a:solidFill>
                <a:latin typeface="Arial"/>
                <a:ea typeface="Arial"/>
                <a:cs typeface="Arial"/>
                <a:sym typeface="Arial"/>
              </a:rPr>
              <a:t>Informational Meeting</a:t>
            </a:r>
            <a:endParaRPr sz="1400" b="0" i="0" u="none" strike="noStrike" cap="none">
              <a:solidFill>
                <a:srgbClr val="000000"/>
              </a:solidFill>
              <a:latin typeface="Arial"/>
              <a:ea typeface="Arial"/>
              <a:cs typeface="Arial"/>
              <a:sym typeface="Arial"/>
            </a:endParaRPr>
          </a:p>
        </p:txBody>
      </p:sp>
      <p:sp>
        <p:nvSpPr>
          <p:cNvPr id="88" name="Google Shape;88;p13"/>
          <p:cNvSpPr txBox="1"/>
          <p:nvPr/>
        </p:nvSpPr>
        <p:spPr>
          <a:xfrm>
            <a:off x="1349374" y="5029200"/>
            <a:ext cx="10157354" cy="1397000"/>
          </a:xfrm>
          <a:prstGeom prst="rect">
            <a:avLst/>
          </a:prstGeom>
          <a:noFill/>
          <a:ln>
            <a:noFill/>
          </a:ln>
        </p:spPr>
        <p:txBody>
          <a:bodyPr spcFirstLastPara="1" wrap="square" lIns="121875" tIns="60925" rIns="121875" bIns="60925" anchor="b" anchorCtr="0">
            <a:normAutofit/>
          </a:bodyPr>
          <a:lstStyle/>
          <a:p>
            <a:pPr marL="0" marR="0" lvl="0" indent="0" algn="l" rtl="0">
              <a:lnSpc>
                <a:spcPct val="85000"/>
              </a:lnSpc>
              <a:spcBef>
                <a:spcPts val="0"/>
              </a:spcBef>
              <a:spcAft>
                <a:spcPts val="0"/>
              </a:spcAft>
              <a:buClr>
                <a:schemeClr val="dk2"/>
              </a:buClr>
              <a:buSzPts val="3200"/>
              <a:buFont typeface="Arial"/>
              <a:buNone/>
            </a:pPr>
            <a:r>
              <a:rPr lang="en-US" sz="3200" b="1" i="0" u="none" strike="noStrike" cap="none" dirty="0">
                <a:solidFill>
                  <a:schemeClr val="dk2"/>
                </a:solidFill>
                <a:latin typeface="Arial"/>
                <a:ea typeface="Arial"/>
                <a:cs typeface="Arial"/>
                <a:sym typeface="Arial"/>
              </a:rPr>
              <a:t>Date:    Friday, August 13, 2021</a:t>
            </a:r>
            <a:endParaRPr sz="1400" b="1" i="0" u="none" strike="noStrike" cap="none" dirty="0">
              <a:solidFill>
                <a:srgbClr val="000000"/>
              </a:solidFill>
              <a:latin typeface="Arial"/>
              <a:ea typeface="Arial"/>
              <a:cs typeface="Arial"/>
              <a:sym typeface="Arial"/>
            </a:endParaRPr>
          </a:p>
          <a:p>
            <a:pPr marL="0" marR="0" lvl="0" indent="0" algn="l" rtl="0">
              <a:lnSpc>
                <a:spcPct val="85000"/>
              </a:lnSpc>
              <a:spcBef>
                <a:spcPts val="0"/>
              </a:spcBef>
              <a:spcAft>
                <a:spcPts val="0"/>
              </a:spcAft>
              <a:buClr>
                <a:schemeClr val="dk2"/>
              </a:buClr>
              <a:buSzPts val="3200"/>
              <a:buFont typeface="Arial"/>
              <a:buNone/>
            </a:pPr>
            <a:r>
              <a:rPr lang="en-US" sz="3200" b="1" i="0" u="none" strike="noStrike" cap="none" dirty="0">
                <a:solidFill>
                  <a:schemeClr val="dk2"/>
                </a:solidFill>
                <a:latin typeface="Arial"/>
                <a:ea typeface="Arial"/>
                <a:cs typeface="Arial"/>
                <a:sym typeface="Arial"/>
              </a:rPr>
              <a:t>Time:	8:00 – 10:00 A.M.</a:t>
            </a:r>
            <a:endParaRPr sz="1400" b="1" i="0" u="none" strike="noStrike" cap="none" dirty="0">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0"/>
          <p:cNvSpPr txBox="1">
            <a:spLocks noGrp="1"/>
          </p:cNvSpPr>
          <p:nvPr>
            <p:ph type="title"/>
          </p:nvPr>
        </p:nvSpPr>
        <p:spPr>
          <a:xfrm>
            <a:off x="1117309" y="-60960"/>
            <a:ext cx="10157354" cy="1397000"/>
          </a:xfrm>
          <a:prstGeom prst="rect">
            <a:avLst/>
          </a:prstGeom>
          <a:noFill/>
          <a:ln>
            <a:noFill/>
          </a:ln>
        </p:spPr>
        <p:txBody>
          <a:bodyPr spcFirstLastPara="1" wrap="square" lIns="121875" tIns="60925" rIns="121875" bIns="60925" anchor="b" anchorCtr="0">
            <a:normAutofit fontScale="90000"/>
          </a:bodyPr>
          <a:lstStyle/>
          <a:p>
            <a:pPr marL="0" lvl="0" indent="0" algn="ctr" rtl="0">
              <a:lnSpc>
                <a:spcPct val="85000"/>
              </a:lnSpc>
              <a:spcBef>
                <a:spcPts val="0"/>
              </a:spcBef>
              <a:spcAft>
                <a:spcPts val="0"/>
              </a:spcAft>
              <a:buClr>
                <a:srgbClr val="FF0000"/>
              </a:buClr>
              <a:buSzPts val="4400"/>
              <a:buFont typeface="Arial"/>
              <a:buNone/>
            </a:pPr>
            <a:r>
              <a:rPr lang="en-US" b="1" dirty="0">
                <a:solidFill>
                  <a:schemeClr val="bg2"/>
                </a:solidFill>
              </a:rPr>
              <a:t>Fourth District Elementary</a:t>
            </a:r>
            <a:r>
              <a:rPr lang="en-US" b="1" dirty="0">
                <a:solidFill>
                  <a:srgbClr val="FF0000"/>
                </a:solidFill>
              </a:rPr>
              <a:t> </a:t>
            </a:r>
            <a:r>
              <a:rPr lang="en-US" b="1" dirty="0">
                <a:solidFill>
                  <a:schemeClr val="dk2"/>
                </a:solidFill>
              </a:rPr>
              <a:t>Schoolwide Program Past and Present</a:t>
            </a:r>
            <a:endParaRPr dirty="0"/>
          </a:p>
        </p:txBody>
      </p:sp>
      <p:sp>
        <p:nvSpPr>
          <p:cNvPr id="133" name="Google Shape;133;p20"/>
          <p:cNvSpPr txBox="1">
            <a:spLocks noGrp="1"/>
          </p:cNvSpPr>
          <p:nvPr>
            <p:ph type="body" idx="1"/>
          </p:nvPr>
        </p:nvSpPr>
        <p:spPr>
          <a:xfrm>
            <a:off x="1015735" y="1173480"/>
            <a:ext cx="10157354" cy="5286702"/>
          </a:xfrm>
          <a:prstGeom prst="rect">
            <a:avLst/>
          </a:prstGeom>
          <a:noFill/>
          <a:ln>
            <a:noFill/>
          </a:ln>
        </p:spPr>
        <p:txBody>
          <a:bodyPr spcFirstLastPara="1" wrap="square" lIns="121875" tIns="60925" rIns="121875" bIns="60925" anchor="t" anchorCtr="0">
            <a:normAutofit fontScale="92500" lnSpcReduction="10000"/>
          </a:bodyPr>
          <a:lstStyle/>
          <a:p>
            <a:pPr marL="304747" lvl="0" indent="-304747" algn="l" rtl="0">
              <a:lnSpc>
                <a:spcPct val="95000"/>
              </a:lnSpc>
              <a:spcBef>
                <a:spcPts val="0"/>
              </a:spcBef>
              <a:spcAft>
                <a:spcPts val="0"/>
              </a:spcAft>
              <a:buClr>
                <a:schemeClr val="dk2"/>
              </a:buClr>
              <a:buSzPts val="2400"/>
              <a:buChar char="•"/>
            </a:pPr>
            <a:endParaRPr lang="en-US" dirty="0">
              <a:solidFill>
                <a:schemeClr val="dk2"/>
              </a:solidFill>
            </a:endParaRPr>
          </a:p>
          <a:p>
            <a:pPr marL="304747" lvl="0" indent="-304747" algn="l" rtl="0">
              <a:lnSpc>
                <a:spcPct val="95000"/>
              </a:lnSpc>
              <a:spcBef>
                <a:spcPts val="0"/>
              </a:spcBef>
              <a:spcAft>
                <a:spcPts val="0"/>
              </a:spcAft>
              <a:buClr>
                <a:schemeClr val="dk2"/>
              </a:buClr>
              <a:buSzPts val="2400"/>
              <a:buChar char="•"/>
            </a:pPr>
            <a:r>
              <a:rPr lang="en-US" sz="2800" b="1" dirty="0">
                <a:solidFill>
                  <a:schemeClr val="dk2"/>
                </a:solidFill>
              </a:rPr>
              <a:t>What are our schoolwide goals?</a:t>
            </a:r>
            <a:endParaRPr sz="2800" b="1" dirty="0"/>
          </a:p>
          <a:p>
            <a:pPr marL="731392" lvl="1" indent="-304747" algn="l" rtl="0">
              <a:lnSpc>
                <a:spcPct val="95000"/>
              </a:lnSpc>
              <a:spcBef>
                <a:spcPts val="1066"/>
              </a:spcBef>
              <a:spcAft>
                <a:spcPts val="0"/>
              </a:spcAft>
              <a:buClr>
                <a:schemeClr val="dk2"/>
              </a:buClr>
              <a:buSzPts val="2000"/>
              <a:buChar char="–"/>
            </a:pPr>
            <a:r>
              <a:rPr lang="en-US" dirty="0">
                <a:solidFill>
                  <a:schemeClr val="dk2"/>
                </a:solidFill>
              </a:rPr>
              <a:t>50% of the FDES students will increase their  STAR Reading and STAR Math scale scores by 50 points from Fall 2021 to Spring 2022. With analysis of data from the previous four years of State Reading and Math Scores, FDES Administration and Staff believe evidence of strong student growth with use of these Bookworms and Eureka Math substantiates this goal. Also FDES implements instruction aligned to the Georgia Standards of Excellent, and daily small group and individualized instruction.  </a:t>
            </a:r>
            <a:endParaRPr dirty="0">
              <a:solidFill>
                <a:schemeClr val="dk2"/>
              </a:solidFill>
            </a:endParaRPr>
          </a:p>
          <a:p>
            <a:pPr marL="304747" lvl="0" indent="-304747" algn="l" rtl="0">
              <a:lnSpc>
                <a:spcPct val="95000"/>
              </a:lnSpc>
              <a:spcBef>
                <a:spcPts val="1866"/>
              </a:spcBef>
              <a:spcAft>
                <a:spcPts val="0"/>
              </a:spcAft>
              <a:buClr>
                <a:schemeClr val="dk2"/>
              </a:buClr>
              <a:buSzPts val="2400"/>
              <a:buChar char="•"/>
            </a:pPr>
            <a:r>
              <a:rPr lang="en-US" sz="2800" b="1" dirty="0">
                <a:solidFill>
                  <a:schemeClr val="dk2"/>
                </a:solidFill>
              </a:rPr>
              <a:t>What programs/supports are in place to help my child?</a:t>
            </a:r>
            <a:endParaRPr sz="2800" b="1" dirty="0"/>
          </a:p>
          <a:p>
            <a:pPr marL="731392" lvl="1" indent="-304747" algn="l" rtl="0">
              <a:lnSpc>
                <a:spcPct val="95000"/>
              </a:lnSpc>
              <a:spcBef>
                <a:spcPts val="1066"/>
              </a:spcBef>
              <a:spcAft>
                <a:spcPts val="0"/>
              </a:spcAft>
              <a:buClr>
                <a:schemeClr val="dk2"/>
              </a:buClr>
              <a:buSzPts val="2000"/>
              <a:buChar char="–"/>
            </a:pPr>
            <a:r>
              <a:rPr lang="en-US" dirty="0">
                <a:solidFill>
                  <a:schemeClr val="dk2"/>
                </a:solidFill>
              </a:rPr>
              <a:t>Bookworms</a:t>
            </a:r>
          </a:p>
          <a:p>
            <a:pPr marL="731392" lvl="1" indent="-304747" algn="l" rtl="0">
              <a:lnSpc>
                <a:spcPct val="95000"/>
              </a:lnSpc>
              <a:spcBef>
                <a:spcPts val="1066"/>
              </a:spcBef>
              <a:spcAft>
                <a:spcPts val="0"/>
              </a:spcAft>
              <a:buClr>
                <a:schemeClr val="dk2"/>
              </a:buClr>
              <a:buSzPts val="2000"/>
              <a:buChar char="–"/>
            </a:pPr>
            <a:r>
              <a:rPr lang="en-US" dirty="0">
                <a:solidFill>
                  <a:schemeClr val="dk2"/>
                </a:solidFill>
              </a:rPr>
              <a:t>Eureka Math</a:t>
            </a:r>
          </a:p>
          <a:p>
            <a:pPr marL="731392" lvl="1" indent="-304747" algn="l" rtl="0">
              <a:lnSpc>
                <a:spcPct val="95000"/>
              </a:lnSpc>
              <a:spcBef>
                <a:spcPts val="1066"/>
              </a:spcBef>
              <a:spcAft>
                <a:spcPts val="0"/>
              </a:spcAft>
              <a:buClr>
                <a:schemeClr val="dk2"/>
              </a:buClr>
              <a:buSzPts val="2000"/>
              <a:buChar char="–"/>
            </a:pPr>
            <a:r>
              <a:rPr lang="en-US" dirty="0">
                <a:solidFill>
                  <a:schemeClr val="dk2"/>
                </a:solidFill>
              </a:rPr>
              <a:t>Saxon Phonics</a:t>
            </a:r>
          </a:p>
          <a:p>
            <a:pPr marL="731392" lvl="1" indent="-304747" algn="l" rtl="0">
              <a:lnSpc>
                <a:spcPct val="95000"/>
              </a:lnSpc>
              <a:spcBef>
                <a:spcPts val="1066"/>
              </a:spcBef>
              <a:spcAft>
                <a:spcPts val="0"/>
              </a:spcAft>
              <a:buClr>
                <a:schemeClr val="dk2"/>
              </a:buClr>
              <a:buSzPts val="2000"/>
              <a:buChar char="–"/>
            </a:pPr>
            <a:r>
              <a:rPr lang="en-US" dirty="0">
                <a:solidFill>
                  <a:schemeClr val="dk2"/>
                </a:solidFill>
              </a:rPr>
              <a:t>Wilson Reading</a:t>
            </a:r>
          </a:p>
          <a:p>
            <a:pPr marL="426645" lvl="1" indent="0" algn="l" rtl="0">
              <a:lnSpc>
                <a:spcPct val="95000"/>
              </a:lnSpc>
              <a:spcBef>
                <a:spcPts val="1066"/>
              </a:spcBef>
              <a:spcAft>
                <a:spcPts val="0"/>
              </a:spcAft>
              <a:buClr>
                <a:schemeClr val="dk2"/>
              </a:buClr>
              <a:buSzPts val="2000"/>
              <a:buNone/>
            </a:pPr>
            <a:r>
              <a:rPr lang="en-US" dirty="0">
                <a:solidFill>
                  <a:schemeClr val="dk2"/>
                </a:solidFill>
              </a:rPr>
              <a:t>FDES strives with consistency and commitment with our basic curriculum as well as support programs. </a:t>
            </a:r>
          </a:p>
          <a:p>
            <a:pPr marL="426645" lvl="1" indent="0" algn="l" rtl="0">
              <a:lnSpc>
                <a:spcPct val="95000"/>
              </a:lnSpc>
              <a:spcBef>
                <a:spcPts val="1066"/>
              </a:spcBef>
              <a:spcAft>
                <a:spcPts val="0"/>
              </a:spcAft>
              <a:buClr>
                <a:schemeClr val="dk2"/>
              </a:buClr>
              <a:buSzPts val="2000"/>
              <a:buNone/>
            </a:pPr>
            <a:endParaRPr sz="16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1"/>
          <p:cNvSpPr txBox="1">
            <a:spLocks noGrp="1"/>
          </p:cNvSpPr>
          <p:nvPr>
            <p:ph type="title"/>
          </p:nvPr>
        </p:nvSpPr>
        <p:spPr>
          <a:xfrm>
            <a:off x="1117309" y="76200"/>
            <a:ext cx="10157354" cy="1000760"/>
          </a:xfrm>
          <a:prstGeom prst="rect">
            <a:avLst/>
          </a:prstGeom>
          <a:noFill/>
          <a:ln>
            <a:noFill/>
          </a:ln>
        </p:spPr>
        <p:txBody>
          <a:bodyPr spcFirstLastPara="1" wrap="square" lIns="121875" tIns="60925" rIns="121875" bIns="60925" anchor="b" anchorCtr="0">
            <a:normAutofit/>
          </a:bodyPr>
          <a:lstStyle/>
          <a:p>
            <a:pPr marL="0" lvl="0" indent="0" algn="ctr" rtl="0">
              <a:lnSpc>
                <a:spcPct val="85000"/>
              </a:lnSpc>
              <a:spcBef>
                <a:spcPts val="0"/>
              </a:spcBef>
              <a:spcAft>
                <a:spcPts val="0"/>
              </a:spcAft>
              <a:buClr>
                <a:schemeClr val="dk2"/>
              </a:buClr>
              <a:buSzPts val="4400"/>
              <a:buFont typeface="Arial"/>
              <a:buNone/>
            </a:pPr>
            <a:r>
              <a:rPr lang="en-US" b="1" dirty="0">
                <a:solidFill>
                  <a:schemeClr val="dk2"/>
                </a:solidFill>
              </a:rPr>
              <a:t>Title I Funding</a:t>
            </a:r>
            <a:endParaRPr dirty="0"/>
          </a:p>
        </p:txBody>
      </p:sp>
      <p:sp>
        <p:nvSpPr>
          <p:cNvPr id="139" name="Google Shape;139;p21"/>
          <p:cNvSpPr txBox="1">
            <a:spLocks noGrp="1"/>
          </p:cNvSpPr>
          <p:nvPr>
            <p:ph type="body" idx="1"/>
          </p:nvPr>
        </p:nvSpPr>
        <p:spPr>
          <a:xfrm>
            <a:off x="1117309" y="1219200"/>
            <a:ext cx="10157354" cy="4953000"/>
          </a:xfrm>
          <a:prstGeom prst="rect">
            <a:avLst/>
          </a:prstGeom>
          <a:noFill/>
          <a:ln>
            <a:noFill/>
          </a:ln>
        </p:spPr>
        <p:txBody>
          <a:bodyPr spcFirstLastPara="1" wrap="square" lIns="121875" tIns="60925" rIns="121875" bIns="60925" anchor="t" anchorCtr="0">
            <a:normAutofit/>
          </a:bodyPr>
          <a:lstStyle/>
          <a:p>
            <a:pPr marL="304747" lvl="0" indent="-304747" algn="l" rtl="0">
              <a:lnSpc>
                <a:spcPct val="95000"/>
              </a:lnSpc>
              <a:spcBef>
                <a:spcPts val="0"/>
              </a:spcBef>
              <a:spcAft>
                <a:spcPts val="0"/>
              </a:spcAft>
              <a:buClr>
                <a:schemeClr val="dk2"/>
              </a:buClr>
              <a:buSzPts val="2400"/>
              <a:buChar char="•"/>
            </a:pPr>
            <a:r>
              <a:rPr lang="en-US" sz="2800" dirty="0">
                <a:solidFill>
                  <a:schemeClr val="dk2"/>
                </a:solidFill>
              </a:rPr>
              <a:t>Based on most current census</a:t>
            </a:r>
            <a:endParaRPr sz="2800" dirty="0"/>
          </a:p>
          <a:p>
            <a:pPr marL="304747" lvl="0" indent="-304747" algn="l" rtl="0">
              <a:lnSpc>
                <a:spcPct val="95000"/>
              </a:lnSpc>
              <a:spcBef>
                <a:spcPts val="1866"/>
              </a:spcBef>
              <a:spcAft>
                <a:spcPts val="0"/>
              </a:spcAft>
              <a:buClr>
                <a:schemeClr val="dk2"/>
              </a:buClr>
              <a:buSzPts val="2400"/>
              <a:buChar char="•"/>
            </a:pPr>
            <a:r>
              <a:rPr lang="en-US" sz="2800" dirty="0">
                <a:solidFill>
                  <a:schemeClr val="dk2"/>
                </a:solidFill>
              </a:rPr>
              <a:t>Data extrapolated annually</a:t>
            </a:r>
            <a:endParaRPr sz="2800" dirty="0"/>
          </a:p>
          <a:p>
            <a:pPr marL="304747" lvl="0" indent="-304747" algn="l" rtl="0">
              <a:lnSpc>
                <a:spcPct val="95000"/>
              </a:lnSpc>
              <a:spcBef>
                <a:spcPts val="1866"/>
              </a:spcBef>
              <a:spcAft>
                <a:spcPts val="0"/>
              </a:spcAft>
              <a:buClr>
                <a:schemeClr val="dk2"/>
              </a:buClr>
              <a:buSzPts val="2400"/>
              <a:buChar char="•"/>
            </a:pPr>
            <a:r>
              <a:rPr lang="en-US" sz="2800" dirty="0">
                <a:solidFill>
                  <a:schemeClr val="dk2"/>
                </a:solidFill>
              </a:rPr>
              <a:t>Based on the poverty level of Appling County residents </a:t>
            </a:r>
          </a:p>
          <a:p>
            <a:pPr marL="0" lvl="0" indent="0" algn="l" rtl="0">
              <a:lnSpc>
                <a:spcPct val="95000"/>
              </a:lnSpc>
              <a:spcBef>
                <a:spcPts val="1866"/>
              </a:spcBef>
              <a:spcAft>
                <a:spcPts val="0"/>
              </a:spcAft>
              <a:buClr>
                <a:schemeClr val="dk2"/>
              </a:buClr>
              <a:buSzPts val="2400"/>
              <a:buNone/>
            </a:pPr>
            <a:r>
              <a:rPr lang="en-US" dirty="0">
                <a:solidFill>
                  <a:schemeClr val="dk2"/>
                </a:solidFill>
              </a:rPr>
              <a:t> </a:t>
            </a:r>
            <a:endParaRPr dirty="0"/>
          </a:p>
          <a:p>
            <a:pPr marL="304747" lvl="0" indent="-152347" algn="l" rtl="0">
              <a:lnSpc>
                <a:spcPct val="95000"/>
              </a:lnSpc>
              <a:spcBef>
                <a:spcPts val="1866"/>
              </a:spcBef>
              <a:spcAft>
                <a:spcPts val="0"/>
              </a:spcAft>
              <a:buClr>
                <a:schemeClr val="dk1"/>
              </a:buClr>
              <a:buSzPts val="2400"/>
              <a:buNone/>
            </a:pPr>
            <a:endParaRPr dirty="0"/>
          </a:p>
        </p:txBody>
      </p:sp>
      <p:pic>
        <p:nvPicPr>
          <p:cNvPr id="140" name="Google Shape;140;p21" descr="&lt;strong&gt;population&lt;/strong&gt; lesson plans, teaching about &lt;strong&gt;population&lt;/strong&gt;, 7 billion people ..."/>
          <p:cNvPicPr preferRelativeResize="0"/>
          <p:nvPr/>
        </p:nvPicPr>
        <p:blipFill rotWithShape="1">
          <a:blip r:embed="rId3">
            <a:alphaModFix/>
          </a:blip>
          <a:srcRect/>
          <a:stretch/>
        </p:blipFill>
        <p:spPr>
          <a:xfrm>
            <a:off x="3818572" y="3429000"/>
            <a:ext cx="3884965" cy="27432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2"/>
          <p:cNvSpPr txBox="1">
            <a:spLocks noGrp="1"/>
          </p:cNvSpPr>
          <p:nvPr>
            <p:ph type="title"/>
          </p:nvPr>
        </p:nvSpPr>
        <p:spPr>
          <a:xfrm>
            <a:off x="1117309" y="76200"/>
            <a:ext cx="10157354" cy="1981200"/>
          </a:xfrm>
          <a:prstGeom prst="rect">
            <a:avLst/>
          </a:prstGeom>
          <a:noFill/>
          <a:ln>
            <a:noFill/>
          </a:ln>
        </p:spPr>
        <p:txBody>
          <a:bodyPr spcFirstLastPara="1" wrap="square" lIns="121875" tIns="60925" rIns="121875" bIns="60925" anchor="b" anchorCtr="0">
            <a:normAutofit fontScale="90000"/>
          </a:bodyPr>
          <a:lstStyle/>
          <a:p>
            <a:pPr marL="0" lvl="0" indent="0" algn="l" rtl="0">
              <a:lnSpc>
                <a:spcPct val="85000"/>
              </a:lnSpc>
              <a:spcBef>
                <a:spcPts val="0"/>
              </a:spcBef>
              <a:spcAft>
                <a:spcPts val="0"/>
              </a:spcAft>
              <a:buClr>
                <a:schemeClr val="dk2"/>
              </a:buClr>
              <a:buSzPct val="100000"/>
              <a:buFont typeface="Arial"/>
              <a:buNone/>
            </a:pPr>
            <a:r>
              <a:rPr lang="en-US" b="1">
                <a:solidFill>
                  <a:schemeClr val="dk2"/>
                </a:solidFill>
              </a:rPr>
              <a:t>The results of the Comprehensive Needs Assessment (CNA) in the Schoolwide Plan “drives” OUR SCHOOL budget.</a:t>
            </a:r>
            <a:endParaRPr/>
          </a:p>
        </p:txBody>
      </p:sp>
      <p:pic>
        <p:nvPicPr>
          <p:cNvPr id="146" name="Google Shape;146;p22"/>
          <p:cNvPicPr preferRelativeResize="0">
            <a:picLocks noGrp="1"/>
          </p:cNvPicPr>
          <p:nvPr>
            <p:ph type="body" idx="1"/>
          </p:nvPr>
        </p:nvPicPr>
        <p:blipFill rotWithShape="1">
          <a:blip r:embed="rId3">
            <a:alphaModFix/>
          </a:blip>
          <a:srcRect/>
          <a:stretch/>
        </p:blipFill>
        <p:spPr>
          <a:xfrm>
            <a:off x="3845826" y="3048000"/>
            <a:ext cx="4700372" cy="3124200"/>
          </a:xfrm>
          <a:prstGeom prst="rect">
            <a:avLst/>
          </a:prstGeom>
          <a:noFill/>
          <a:ln>
            <a:noFill/>
          </a:ln>
        </p:spPr>
      </p:pic>
      <p:pic>
        <p:nvPicPr>
          <p:cNvPr id="147" name="Google Shape;147;p22"/>
          <p:cNvPicPr preferRelativeResize="0"/>
          <p:nvPr/>
        </p:nvPicPr>
        <p:blipFill rotWithShape="1">
          <a:blip r:embed="rId4">
            <a:alphaModFix/>
          </a:blip>
          <a:srcRect/>
          <a:stretch/>
        </p:blipFill>
        <p:spPr>
          <a:xfrm rot="-881584">
            <a:off x="3351212" y="2743200"/>
            <a:ext cx="1371600" cy="13081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23"/>
          <p:cNvSpPr txBox="1">
            <a:spLocks noGrp="1"/>
          </p:cNvSpPr>
          <p:nvPr>
            <p:ph type="ctrTitle"/>
          </p:nvPr>
        </p:nvSpPr>
        <p:spPr>
          <a:xfrm>
            <a:off x="4509823" y="462281"/>
            <a:ext cx="7008574" cy="1324497"/>
          </a:xfrm>
          <a:prstGeom prst="rect">
            <a:avLst/>
          </a:prstGeom>
          <a:noFill/>
          <a:ln>
            <a:noFill/>
          </a:ln>
        </p:spPr>
        <p:txBody>
          <a:bodyPr spcFirstLastPara="1" wrap="square" lIns="121875" tIns="60925" rIns="121875" bIns="60925" anchor="b" anchorCtr="0">
            <a:normAutofit fontScale="90000"/>
          </a:bodyPr>
          <a:lstStyle/>
          <a:p>
            <a:pPr marL="0" lvl="0" indent="0" algn="ctr" rtl="0">
              <a:lnSpc>
                <a:spcPct val="90000"/>
              </a:lnSpc>
              <a:spcBef>
                <a:spcPts val="0"/>
              </a:spcBef>
              <a:spcAft>
                <a:spcPts val="0"/>
              </a:spcAft>
              <a:buClr>
                <a:schemeClr val="dk1"/>
              </a:buClr>
              <a:buSzPct val="111111"/>
              <a:buFont typeface="Arial"/>
              <a:buNone/>
            </a:pPr>
            <a:r>
              <a:rPr lang="en-US" b="1" dirty="0">
                <a:solidFill>
                  <a:schemeClr val="bg2"/>
                </a:solidFill>
              </a:rPr>
              <a:t>Appling County School District Goals</a:t>
            </a:r>
            <a:endParaRPr b="1" dirty="0">
              <a:solidFill>
                <a:schemeClr val="bg2"/>
              </a:solidFill>
            </a:endParaRPr>
          </a:p>
        </p:txBody>
      </p:sp>
      <p:sp>
        <p:nvSpPr>
          <p:cNvPr id="153" name="Google Shape;153;p23"/>
          <p:cNvSpPr txBox="1">
            <a:spLocks noGrp="1"/>
          </p:cNvSpPr>
          <p:nvPr>
            <p:ph type="subTitle" idx="1"/>
          </p:nvPr>
        </p:nvSpPr>
        <p:spPr>
          <a:xfrm>
            <a:off x="4672383" y="1786778"/>
            <a:ext cx="7008574" cy="4837542"/>
          </a:xfrm>
          <a:prstGeom prst="rect">
            <a:avLst/>
          </a:prstGeom>
          <a:noFill/>
          <a:ln>
            <a:noFill/>
          </a:ln>
        </p:spPr>
        <p:txBody>
          <a:bodyPr spcFirstLastPara="1" wrap="square" lIns="121875" tIns="60925" rIns="121875" bIns="60925" anchor="t" anchorCtr="0">
            <a:normAutofit lnSpcReduction="10000"/>
          </a:bodyPr>
          <a:lstStyle/>
          <a:p>
            <a:pPr marL="533400" lvl="0" indent="-731520" algn="l" rtl="0">
              <a:lnSpc>
                <a:spcPct val="95000"/>
              </a:lnSpc>
              <a:spcBef>
                <a:spcPts val="0"/>
              </a:spcBef>
              <a:spcAft>
                <a:spcPts val="0"/>
              </a:spcAft>
              <a:buSzPct val="137592"/>
              <a:buFont typeface="Arial"/>
              <a:buChar char="•"/>
            </a:pPr>
            <a:r>
              <a:rPr lang="en-US" sz="2600" dirty="0">
                <a:solidFill>
                  <a:schemeClr val="bg2"/>
                </a:solidFill>
              </a:rPr>
              <a:t>By June 2022, students will show measurable progress in ELA as measured by a 3% growth in all learner categories (beginning, developing, proficient, distinguished) as measured by the Georgia Milestone Assessment.</a:t>
            </a:r>
          </a:p>
          <a:p>
            <a:pPr marL="0" lvl="0" indent="0" algn="l" rtl="0">
              <a:lnSpc>
                <a:spcPct val="95000"/>
              </a:lnSpc>
              <a:spcBef>
                <a:spcPts val="0"/>
              </a:spcBef>
              <a:spcAft>
                <a:spcPts val="0"/>
              </a:spcAft>
              <a:buSzPct val="137592"/>
            </a:pPr>
            <a:endParaRPr sz="2600" dirty="0">
              <a:solidFill>
                <a:schemeClr val="bg2"/>
              </a:solidFill>
            </a:endParaRPr>
          </a:p>
          <a:p>
            <a:pPr marL="533400" lvl="0" indent="-548640" algn="l" rtl="0">
              <a:lnSpc>
                <a:spcPct val="95000"/>
              </a:lnSpc>
              <a:spcBef>
                <a:spcPts val="0"/>
              </a:spcBef>
              <a:spcAft>
                <a:spcPts val="0"/>
              </a:spcAft>
              <a:buSzPct val="137592"/>
              <a:buFont typeface="Arial"/>
              <a:buChar char="•"/>
            </a:pPr>
            <a:r>
              <a:rPr lang="en-US" sz="2600" dirty="0">
                <a:solidFill>
                  <a:schemeClr val="bg2"/>
                </a:solidFill>
              </a:rPr>
              <a:t>By June 2022, students will show measurable progress in Mathematics as measured by a 3% growth in all learner categories (beginning, developing, proficient, distinguished) as measured by the Georgia Milestone Assessment.</a:t>
            </a:r>
            <a:endParaRPr sz="2600" dirty="0">
              <a:solidFill>
                <a:schemeClr val="bg2"/>
              </a:solidFill>
            </a:endParaRPr>
          </a:p>
          <a:p>
            <a:pPr marL="533400" lvl="0" indent="-279400" algn="l" rtl="0">
              <a:lnSpc>
                <a:spcPct val="95000"/>
              </a:lnSpc>
              <a:spcBef>
                <a:spcPts val="0"/>
              </a:spcBef>
              <a:spcAft>
                <a:spcPts val="0"/>
              </a:spcAft>
              <a:buSzPct val="108108"/>
              <a:buFont typeface="Arial"/>
              <a:buNone/>
            </a:pPr>
            <a:endParaRP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4"/>
          <p:cNvSpPr txBox="1">
            <a:spLocks noGrp="1"/>
          </p:cNvSpPr>
          <p:nvPr>
            <p:ph type="ctrTitle"/>
          </p:nvPr>
        </p:nvSpPr>
        <p:spPr>
          <a:xfrm>
            <a:off x="4672383" y="243840"/>
            <a:ext cx="7008574" cy="1584961"/>
          </a:xfrm>
          <a:prstGeom prst="rect">
            <a:avLst/>
          </a:prstGeom>
          <a:noFill/>
          <a:ln>
            <a:noFill/>
          </a:ln>
        </p:spPr>
        <p:txBody>
          <a:bodyPr spcFirstLastPara="1" wrap="square" lIns="121875" tIns="60925" rIns="121875" bIns="60925" anchor="b" anchorCtr="0">
            <a:normAutofit fontScale="90000"/>
          </a:bodyPr>
          <a:lstStyle/>
          <a:p>
            <a:pPr marL="0" lvl="0" indent="0" algn="ctr" rtl="0">
              <a:lnSpc>
                <a:spcPct val="90000"/>
              </a:lnSpc>
              <a:spcBef>
                <a:spcPts val="0"/>
              </a:spcBef>
              <a:spcAft>
                <a:spcPts val="0"/>
              </a:spcAft>
              <a:buClr>
                <a:schemeClr val="dk1"/>
              </a:buClr>
              <a:buSzPts val="5400"/>
              <a:buFont typeface="Arial"/>
              <a:buNone/>
            </a:pPr>
            <a:r>
              <a:rPr lang="en-US" b="1" dirty="0">
                <a:solidFill>
                  <a:schemeClr val="bg2"/>
                </a:solidFill>
              </a:rPr>
              <a:t>Fourth District Elementary School</a:t>
            </a:r>
            <a:endParaRPr b="1" dirty="0">
              <a:solidFill>
                <a:schemeClr val="bg2"/>
              </a:solidFill>
            </a:endParaRPr>
          </a:p>
        </p:txBody>
      </p:sp>
      <p:sp>
        <p:nvSpPr>
          <p:cNvPr id="159" name="Google Shape;159;p24"/>
          <p:cNvSpPr txBox="1">
            <a:spLocks noGrp="1"/>
          </p:cNvSpPr>
          <p:nvPr>
            <p:ph type="subTitle" idx="1"/>
          </p:nvPr>
        </p:nvSpPr>
        <p:spPr>
          <a:xfrm>
            <a:off x="4672383" y="2336801"/>
            <a:ext cx="7008574" cy="3835400"/>
          </a:xfrm>
          <a:prstGeom prst="rect">
            <a:avLst/>
          </a:prstGeom>
          <a:noFill/>
          <a:ln>
            <a:noFill/>
          </a:ln>
        </p:spPr>
        <p:txBody>
          <a:bodyPr spcFirstLastPara="1" wrap="square" lIns="121875" tIns="60925" rIns="121875" bIns="60925" anchor="t" anchorCtr="0">
            <a:normAutofit/>
          </a:bodyPr>
          <a:lstStyle/>
          <a:p>
            <a:pPr marL="533400" lvl="0" indent="-457200">
              <a:lnSpc>
                <a:spcPct val="150000"/>
              </a:lnSpc>
              <a:buFont typeface="Arial"/>
              <a:buChar char="•"/>
            </a:pPr>
            <a:r>
              <a:rPr lang="en-US" sz="3200" dirty="0">
                <a:solidFill>
                  <a:schemeClr val="dk2"/>
                </a:solidFill>
              </a:rPr>
              <a:t>50% of the FDES students will increase their  STAR Reading and STAR Math scale scores by 50 points from Fall 2021 to Spring 2022.</a:t>
            </a:r>
            <a:endParaRPr sz="3200" b="1" dirty="0">
              <a:solidFill>
                <a:schemeClr val="bg2"/>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25"/>
          <p:cNvSpPr txBox="1">
            <a:spLocks noGrp="1"/>
          </p:cNvSpPr>
          <p:nvPr>
            <p:ph type="title"/>
          </p:nvPr>
        </p:nvSpPr>
        <p:spPr>
          <a:xfrm>
            <a:off x="1117309" y="-182880"/>
            <a:ext cx="10157354" cy="1422400"/>
          </a:xfrm>
          <a:prstGeom prst="rect">
            <a:avLst/>
          </a:prstGeom>
          <a:noFill/>
          <a:ln>
            <a:noFill/>
          </a:ln>
        </p:spPr>
        <p:txBody>
          <a:bodyPr spcFirstLastPara="1" wrap="square" lIns="121875" tIns="60925" rIns="121875" bIns="60925" anchor="b" anchorCtr="0">
            <a:normAutofit/>
          </a:bodyPr>
          <a:lstStyle/>
          <a:p>
            <a:pPr marL="0" lvl="0" indent="0" algn="ctr" rtl="0">
              <a:lnSpc>
                <a:spcPct val="85000"/>
              </a:lnSpc>
              <a:spcBef>
                <a:spcPts val="0"/>
              </a:spcBef>
              <a:spcAft>
                <a:spcPts val="0"/>
              </a:spcAft>
              <a:buClr>
                <a:schemeClr val="dk2"/>
              </a:buClr>
              <a:buSzPts val="4400"/>
              <a:buFont typeface="Arial"/>
              <a:buNone/>
            </a:pPr>
            <a:r>
              <a:rPr lang="en-US" b="1" dirty="0">
                <a:solidFill>
                  <a:schemeClr val="dk2"/>
                </a:solidFill>
              </a:rPr>
              <a:t>Title I Family and Parent Engagement Funding</a:t>
            </a:r>
            <a:endParaRPr dirty="0"/>
          </a:p>
        </p:txBody>
      </p:sp>
      <p:sp>
        <p:nvSpPr>
          <p:cNvPr id="165" name="Google Shape;165;p25"/>
          <p:cNvSpPr txBox="1">
            <a:spLocks noGrp="1"/>
          </p:cNvSpPr>
          <p:nvPr>
            <p:ph type="body" idx="1"/>
          </p:nvPr>
        </p:nvSpPr>
        <p:spPr>
          <a:xfrm>
            <a:off x="394652" y="1239520"/>
            <a:ext cx="11399520" cy="5618480"/>
          </a:xfrm>
          <a:prstGeom prst="rect">
            <a:avLst/>
          </a:prstGeom>
          <a:noFill/>
          <a:ln>
            <a:noFill/>
          </a:ln>
        </p:spPr>
        <p:txBody>
          <a:bodyPr spcFirstLastPara="1" wrap="square" lIns="121875" tIns="60925" rIns="121875" bIns="60925" anchor="t" anchorCtr="0">
            <a:noAutofit/>
          </a:bodyPr>
          <a:lstStyle/>
          <a:p>
            <a:pPr marL="304747" lvl="0" indent="-304747" algn="l" rtl="0">
              <a:lnSpc>
                <a:spcPct val="95000"/>
              </a:lnSpc>
              <a:spcBef>
                <a:spcPts val="0"/>
              </a:spcBef>
              <a:spcAft>
                <a:spcPts val="0"/>
              </a:spcAft>
              <a:buClr>
                <a:schemeClr val="dk2"/>
              </a:buClr>
              <a:buSzPct val="100000"/>
              <a:buChar char="•"/>
            </a:pPr>
            <a:r>
              <a:rPr lang="en-US" sz="1600" dirty="0">
                <a:solidFill>
                  <a:schemeClr val="dk2"/>
                </a:solidFill>
              </a:rPr>
              <a:t>Each local educational agency shall reserve at least 1 percent of Title I funds to assist schools to carry out parent and family engagement unless the agency’s allocation for the fiscal year for the determination is $5,000 or less. </a:t>
            </a:r>
            <a:endParaRPr sz="1600" dirty="0"/>
          </a:p>
          <a:p>
            <a:pPr marL="304747" lvl="0" indent="-304747" algn="l" rtl="0">
              <a:lnSpc>
                <a:spcPct val="95000"/>
              </a:lnSpc>
              <a:spcBef>
                <a:spcPts val="1866"/>
              </a:spcBef>
              <a:spcAft>
                <a:spcPts val="0"/>
              </a:spcAft>
              <a:buClr>
                <a:schemeClr val="dk2"/>
              </a:buClr>
              <a:buSzPct val="100000"/>
              <a:buChar char="•"/>
            </a:pPr>
            <a:r>
              <a:rPr lang="en-US" sz="1600" dirty="0">
                <a:solidFill>
                  <a:schemeClr val="dk2"/>
                </a:solidFill>
              </a:rPr>
              <a:t>Parents and family members of children receiving Title I services shall be involved in the decisions regarding how funds reserved for Title I parent and family engagement are allotted for parental involvement activities.</a:t>
            </a:r>
            <a:endParaRPr sz="1600" dirty="0"/>
          </a:p>
          <a:p>
            <a:pPr marL="304747" lvl="0" indent="-304747" algn="l" rtl="0">
              <a:lnSpc>
                <a:spcPct val="95000"/>
              </a:lnSpc>
              <a:spcBef>
                <a:spcPts val="1866"/>
              </a:spcBef>
              <a:spcAft>
                <a:spcPts val="0"/>
              </a:spcAft>
              <a:buClr>
                <a:schemeClr val="dk2"/>
              </a:buClr>
              <a:buSzPct val="100000"/>
              <a:buChar char="•"/>
            </a:pPr>
            <a:r>
              <a:rPr lang="en-US" sz="1600" dirty="0">
                <a:solidFill>
                  <a:schemeClr val="dk2"/>
                </a:solidFill>
              </a:rPr>
              <a:t>These funds shall be used to carry out activities and strategies consistent with the local education agency’s parent and family engagement policy, including not less that 1 of the following:</a:t>
            </a:r>
            <a:endParaRPr sz="1600" dirty="0"/>
          </a:p>
          <a:p>
            <a:pPr marL="731392" lvl="1" indent="-304747" algn="l" rtl="0">
              <a:lnSpc>
                <a:spcPct val="95000"/>
              </a:lnSpc>
              <a:spcBef>
                <a:spcPts val="1066"/>
              </a:spcBef>
              <a:spcAft>
                <a:spcPts val="0"/>
              </a:spcAft>
              <a:buClr>
                <a:schemeClr val="dk2"/>
              </a:buClr>
              <a:buSzPct val="100000"/>
              <a:buChar char="–"/>
            </a:pPr>
            <a:r>
              <a:rPr lang="en-US" sz="1600" dirty="0">
                <a:solidFill>
                  <a:schemeClr val="dk2"/>
                </a:solidFill>
              </a:rPr>
              <a:t> Supporting schools and nonprofit organizations in providing professional development for local educational agency and school personnel regarding parent and family engagement strategies, which may be provided jointly to teachers, principals, other school leaders, specialized instructional support personnel, paraprofessionals, early childhood educators, and parents and family members.</a:t>
            </a:r>
            <a:endParaRPr sz="1600" dirty="0"/>
          </a:p>
          <a:p>
            <a:pPr marL="731392" lvl="1" indent="-304747" algn="l" rtl="0">
              <a:lnSpc>
                <a:spcPct val="95000"/>
              </a:lnSpc>
              <a:spcBef>
                <a:spcPts val="1066"/>
              </a:spcBef>
              <a:spcAft>
                <a:spcPts val="0"/>
              </a:spcAft>
              <a:buClr>
                <a:schemeClr val="dk2"/>
              </a:buClr>
              <a:buSzPct val="100000"/>
              <a:buChar char="–"/>
            </a:pPr>
            <a:r>
              <a:rPr lang="en-US" sz="1600" dirty="0">
                <a:solidFill>
                  <a:schemeClr val="dk2"/>
                </a:solidFill>
              </a:rPr>
              <a:t>Supporting programs that reach parents and family members at home, in the community, and at school. </a:t>
            </a:r>
            <a:endParaRPr sz="1600" dirty="0"/>
          </a:p>
          <a:p>
            <a:pPr marL="731392" lvl="1" indent="-304747" algn="l" rtl="0">
              <a:lnSpc>
                <a:spcPct val="95000"/>
              </a:lnSpc>
              <a:spcBef>
                <a:spcPts val="1066"/>
              </a:spcBef>
              <a:spcAft>
                <a:spcPts val="0"/>
              </a:spcAft>
              <a:buClr>
                <a:schemeClr val="dk2"/>
              </a:buClr>
              <a:buSzPct val="100000"/>
              <a:buChar char="–"/>
            </a:pPr>
            <a:r>
              <a:rPr lang="en-US" sz="1600" dirty="0">
                <a:solidFill>
                  <a:schemeClr val="dk2"/>
                </a:solidFill>
              </a:rPr>
              <a:t>Disseminating information on best practices focused on parent and family engagement, especially best practices for increasing the engagement of economically disadvantaged parents and family members.</a:t>
            </a:r>
            <a:endParaRPr sz="1600" dirty="0"/>
          </a:p>
          <a:p>
            <a:pPr marL="731392" lvl="1" indent="-304747" algn="l" rtl="0">
              <a:lnSpc>
                <a:spcPct val="95000"/>
              </a:lnSpc>
              <a:spcBef>
                <a:spcPts val="1066"/>
              </a:spcBef>
              <a:spcAft>
                <a:spcPts val="0"/>
              </a:spcAft>
              <a:buClr>
                <a:schemeClr val="dk2"/>
              </a:buClr>
              <a:buSzPct val="100000"/>
              <a:buChar char="–"/>
            </a:pPr>
            <a:r>
              <a:rPr lang="en-US" sz="1600" dirty="0">
                <a:solidFill>
                  <a:schemeClr val="dk2"/>
                </a:solidFill>
              </a:rPr>
              <a:t>Collaborating, or providing sub-grants to schools to enable such schools to collaborate, with community-based or other organizations or employers with a record of success in improving and increasing parent and family engagement.</a:t>
            </a:r>
            <a:endParaRPr sz="1600" dirty="0"/>
          </a:p>
          <a:p>
            <a:pPr marL="731392" lvl="1" indent="-304747" algn="l" rtl="0">
              <a:lnSpc>
                <a:spcPct val="95000"/>
              </a:lnSpc>
              <a:spcBef>
                <a:spcPts val="1066"/>
              </a:spcBef>
              <a:spcAft>
                <a:spcPts val="0"/>
              </a:spcAft>
              <a:buClr>
                <a:schemeClr val="dk2"/>
              </a:buClr>
              <a:buSzPct val="100000"/>
              <a:buChar char="–"/>
            </a:pPr>
            <a:r>
              <a:rPr lang="en-US" sz="1600" dirty="0">
                <a:solidFill>
                  <a:schemeClr val="dk2"/>
                </a:solidFill>
              </a:rPr>
              <a:t>Engaging in any other activities and strategies that the local educational agency determines are appropriate and consistent with such agency’s parent and family engagement policy.</a:t>
            </a:r>
            <a:endParaRPr sz="16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26"/>
          <p:cNvSpPr txBox="1">
            <a:spLocks noGrp="1"/>
          </p:cNvSpPr>
          <p:nvPr>
            <p:ph type="title"/>
          </p:nvPr>
        </p:nvSpPr>
        <p:spPr>
          <a:xfrm>
            <a:off x="1117309" y="76200"/>
            <a:ext cx="10157354" cy="1397000"/>
          </a:xfrm>
          <a:prstGeom prst="rect">
            <a:avLst/>
          </a:prstGeom>
          <a:noFill/>
          <a:ln>
            <a:noFill/>
          </a:ln>
        </p:spPr>
        <p:txBody>
          <a:bodyPr spcFirstLastPara="1" wrap="square" lIns="121875" tIns="60925" rIns="121875" bIns="60925" anchor="b" anchorCtr="0">
            <a:normAutofit/>
          </a:bodyPr>
          <a:lstStyle/>
          <a:p>
            <a:pPr marL="0" lvl="0" indent="0" algn="ctr" rtl="0">
              <a:lnSpc>
                <a:spcPct val="85000"/>
              </a:lnSpc>
              <a:spcBef>
                <a:spcPts val="0"/>
              </a:spcBef>
              <a:spcAft>
                <a:spcPts val="0"/>
              </a:spcAft>
              <a:buClr>
                <a:schemeClr val="dk2"/>
              </a:buClr>
              <a:buSzPts val="4400"/>
              <a:buFont typeface="Arial"/>
              <a:buNone/>
            </a:pPr>
            <a:r>
              <a:rPr lang="en-US" b="1" dirty="0">
                <a:solidFill>
                  <a:schemeClr val="dk2"/>
                </a:solidFill>
              </a:rPr>
              <a:t>How does our school spend Title I money?</a:t>
            </a:r>
            <a:endParaRPr dirty="0"/>
          </a:p>
        </p:txBody>
      </p:sp>
      <p:sp>
        <p:nvSpPr>
          <p:cNvPr id="171" name="Google Shape;171;p26"/>
          <p:cNvSpPr txBox="1">
            <a:spLocks noGrp="1"/>
          </p:cNvSpPr>
          <p:nvPr>
            <p:ph type="body" idx="1"/>
          </p:nvPr>
        </p:nvSpPr>
        <p:spPr>
          <a:xfrm>
            <a:off x="1015735" y="1788160"/>
            <a:ext cx="10157354" cy="4739146"/>
          </a:xfrm>
          <a:prstGeom prst="rect">
            <a:avLst/>
          </a:prstGeom>
          <a:noFill/>
          <a:ln>
            <a:noFill/>
          </a:ln>
        </p:spPr>
        <p:txBody>
          <a:bodyPr spcFirstLastPara="1" wrap="square" lIns="121875" tIns="60925" rIns="121875" bIns="60925" anchor="t" anchorCtr="0">
            <a:normAutofit/>
          </a:bodyPr>
          <a:lstStyle/>
          <a:p>
            <a:pPr marL="304747" lvl="0" indent="-304747" defTabSz="1218987">
              <a:spcBef>
                <a:spcPts val="0"/>
              </a:spcBef>
              <a:buClr>
                <a:srgbClr val="000000"/>
              </a:buClr>
              <a:buSzPts val="2400"/>
              <a:buFont typeface="Arial" pitchFamily="34" charset="0"/>
              <a:buChar char="•"/>
            </a:pPr>
            <a:r>
              <a:rPr lang="en-US" sz="2800" b="1" kern="1200" dirty="0">
                <a:solidFill>
                  <a:srgbClr val="000000"/>
                </a:solidFill>
                <a:latin typeface="Arial" panose="020B0604020202020204" pitchFamily="34" charset="0"/>
                <a:ea typeface="+mn-ea"/>
                <a:cs typeface="Arial" panose="020B0604020202020204" pitchFamily="34" charset="0"/>
              </a:rPr>
              <a:t>Star360 Suite</a:t>
            </a:r>
            <a:endParaRPr lang="en-US" sz="2800" b="1" kern="1200" dirty="0">
              <a:solidFill>
                <a:srgbClr val="374C81"/>
              </a:solidFill>
              <a:latin typeface="Arial" panose="020B0604020202020204" pitchFamily="34" charset="0"/>
              <a:ea typeface="+mn-ea"/>
              <a:cs typeface="Arial" panose="020B0604020202020204" pitchFamily="34" charset="0"/>
            </a:endParaRPr>
          </a:p>
          <a:p>
            <a:pPr marL="304747" lvl="0" indent="-304747" defTabSz="1218987">
              <a:buClr>
                <a:srgbClr val="000000"/>
              </a:buClr>
              <a:buSzPts val="2400"/>
              <a:buFont typeface="Arial" pitchFamily="34" charset="0"/>
              <a:buChar char="•"/>
            </a:pPr>
            <a:r>
              <a:rPr lang="en-US" sz="2800" b="1" kern="1200" dirty="0">
                <a:solidFill>
                  <a:srgbClr val="000000"/>
                </a:solidFill>
                <a:latin typeface="Arial" panose="020B0604020202020204" pitchFamily="34" charset="0"/>
                <a:ea typeface="+mn-ea"/>
                <a:cs typeface="Arial" panose="020B0604020202020204" pitchFamily="34" charset="0"/>
              </a:rPr>
              <a:t>Instructional Support</a:t>
            </a:r>
            <a:endParaRPr lang="en-US" sz="2800" b="1" kern="1200" dirty="0">
              <a:solidFill>
                <a:srgbClr val="374C81"/>
              </a:solidFill>
              <a:latin typeface="Arial" panose="020B0604020202020204" pitchFamily="34" charset="0"/>
              <a:ea typeface="+mn-ea"/>
              <a:cs typeface="Arial" panose="020B0604020202020204" pitchFamily="34" charset="0"/>
            </a:endParaRPr>
          </a:p>
          <a:p>
            <a:pPr marL="304747" lvl="0" indent="-304747" defTabSz="1218987">
              <a:buClrTx/>
              <a:buSzPct val="100000"/>
              <a:buFont typeface="Arial" pitchFamily="34" charset="0"/>
              <a:buChar char="•"/>
            </a:pPr>
            <a:r>
              <a:rPr lang="en-US" sz="2800" b="1" kern="1200" dirty="0">
                <a:solidFill>
                  <a:srgbClr val="000000"/>
                </a:solidFill>
                <a:latin typeface="Arial" panose="020B0604020202020204" pitchFamily="34" charset="0"/>
                <a:ea typeface="+mn-ea"/>
                <a:cs typeface="Arial" panose="020B0604020202020204" pitchFamily="34" charset="0"/>
              </a:rPr>
              <a:t>Computer Devices</a:t>
            </a:r>
          </a:p>
          <a:p>
            <a:pPr marL="304747" lvl="0" indent="-304747" defTabSz="1218987">
              <a:buClrTx/>
              <a:buSzPct val="100000"/>
              <a:buFont typeface="Arial" pitchFamily="34" charset="0"/>
              <a:buChar char="•"/>
            </a:pPr>
            <a:r>
              <a:rPr lang="en-US" sz="2800" b="1" kern="1200" dirty="0">
                <a:solidFill>
                  <a:srgbClr val="000000"/>
                </a:solidFill>
                <a:latin typeface="Arial" panose="020B0604020202020204" pitchFamily="34" charset="0"/>
                <a:ea typeface="+mn-ea"/>
                <a:cs typeface="Arial" panose="020B0604020202020204" pitchFamily="34" charset="0"/>
              </a:rPr>
              <a:t>Reading Eggs</a:t>
            </a:r>
          </a:p>
          <a:p>
            <a:pPr marL="304747" lvl="0" indent="-304747" defTabSz="1218987">
              <a:buClrTx/>
              <a:buSzPct val="100000"/>
              <a:buFont typeface="Arial" pitchFamily="34" charset="0"/>
              <a:buChar char="•"/>
            </a:pPr>
            <a:r>
              <a:rPr lang="en-US" sz="2800" b="1" kern="1200" dirty="0">
                <a:solidFill>
                  <a:srgbClr val="000000"/>
                </a:solidFill>
                <a:latin typeface="Arial" panose="020B0604020202020204" pitchFamily="34" charset="0"/>
                <a:ea typeface="+mn-ea"/>
                <a:cs typeface="Arial" panose="020B0604020202020204" pitchFamily="34" charset="0"/>
              </a:rPr>
              <a:t>Math Seeds</a:t>
            </a:r>
          </a:p>
          <a:p>
            <a:pPr marL="304747" lvl="0" indent="-304747" defTabSz="1218987">
              <a:buClrTx/>
              <a:buSzPct val="100000"/>
              <a:buFont typeface="Arial" pitchFamily="34" charset="0"/>
              <a:buChar char="•"/>
            </a:pPr>
            <a:r>
              <a:rPr lang="en-US" sz="2800" b="1" kern="1200" dirty="0">
                <a:solidFill>
                  <a:srgbClr val="000000"/>
                </a:solidFill>
                <a:latin typeface="Arial" panose="020B0604020202020204" pitchFamily="34" charset="0"/>
                <a:ea typeface="+mn-ea"/>
                <a:cs typeface="Arial" panose="020B0604020202020204" pitchFamily="34" charset="0"/>
              </a:rPr>
              <a:t>USA Test Prep</a:t>
            </a:r>
          </a:p>
          <a:p>
            <a:pPr marL="0" lvl="0" indent="0" algn="l" rtl="0">
              <a:lnSpc>
                <a:spcPct val="95000"/>
              </a:lnSpc>
              <a:spcBef>
                <a:spcPts val="0"/>
              </a:spcBef>
              <a:spcAft>
                <a:spcPts val="0"/>
              </a:spcAft>
              <a:buClr>
                <a:srgbClr val="FF0000"/>
              </a:buClr>
              <a:buSzPts val="2400"/>
              <a:buNone/>
            </a:pPr>
            <a:endParaRP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7"/>
          <p:cNvSpPr txBox="1">
            <a:spLocks noGrp="1"/>
          </p:cNvSpPr>
          <p:nvPr>
            <p:ph type="title"/>
          </p:nvPr>
        </p:nvSpPr>
        <p:spPr>
          <a:xfrm>
            <a:off x="930878" y="466818"/>
            <a:ext cx="10157354" cy="1397000"/>
          </a:xfrm>
          <a:prstGeom prst="rect">
            <a:avLst/>
          </a:prstGeom>
          <a:noFill/>
          <a:ln>
            <a:noFill/>
          </a:ln>
        </p:spPr>
        <p:txBody>
          <a:bodyPr spcFirstLastPara="1" wrap="square" lIns="121875" tIns="60925" rIns="121875" bIns="60925" anchor="b" anchorCtr="0">
            <a:normAutofit/>
          </a:bodyPr>
          <a:lstStyle/>
          <a:p>
            <a:pPr marL="0" lvl="0" indent="0" algn="ctr" rtl="0">
              <a:lnSpc>
                <a:spcPct val="85000"/>
              </a:lnSpc>
              <a:spcBef>
                <a:spcPts val="0"/>
              </a:spcBef>
              <a:spcAft>
                <a:spcPts val="0"/>
              </a:spcAft>
              <a:buClr>
                <a:schemeClr val="dk2"/>
              </a:buClr>
              <a:buSzPts val="4400"/>
              <a:buFont typeface="Arial"/>
              <a:buNone/>
            </a:pPr>
            <a:r>
              <a:rPr lang="en-US" b="1" dirty="0">
                <a:solidFill>
                  <a:schemeClr val="dk2"/>
                </a:solidFill>
              </a:rPr>
              <a:t>What are our school’s Title I requirements?</a:t>
            </a:r>
            <a:endParaRPr dirty="0"/>
          </a:p>
        </p:txBody>
      </p:sp>
      <p:sp>
        <p:nvSpPr>
          <p:cNvPr id="177" name="Google Shape;177;p27"/>
          <p:cNvSpPr txBox="1">
            <a:spLocks noGrp="1"/>
          </p:cNvSpPr>
          <p:nvPr>
            <p:ph type="body" idx="1"/>
          </p:nvPr>
        </p:nvSpPr>
        <p:spPr>
          <a:xfrm>
            <a:off x="930878" y="2311400"/>
            <a:ext cx="10157354" cy="4470400"/>
          </a:xfrm>
          <a:prstGeom prst="rect">
            <a:avLst/>
          </a:prstGeom>
          <a:noFill/>
          <a:ln>
            <a:noFill/>
          </a:ln>
        </p:spPr>
        <p:txBody>
          <a:bodyPr spcFirstLastPara="1" wrap="square" lIns="121875" tIns="60925" rIns="121875" bIns="60925" anchor="t" anchorCtr="0">
            <a:normAutofit/>
          </a:bodyPr>
          <a:lstStyle/>
          <a:p>
            <a:pPr marL="304747" lvl="0" indent="-304747" algn="l" rtl="0">
              <a:lnSpc>
                <a:spcPct val="95000"/>
              </a:lnSpc>
              <a:spcBef>
                <a:spcPts val="0"/>
              </a:spcBef>
              <a:spcAft>
                <a:spcPts val="0"/>
              </a:spcAft>
              <a:buClr>
                <a:schemeClr val="dk1"/>
              </a:buClr>
              <a:buSzPts val="1920"/>
              <a:buChar char="•"/>
            </a:pPr>
            <a:r>
              <a:rPr lang="en-US" b="1" dirty="0">
                <a:solidFill>
                  <a:schemeClr val="dk2"/>
                </a:solidFill>
                <a:latin typeface="Arial"/>
                <a:ea typeface="Arial"/>
                <a:cs typeface="Arial"/>
                <a:sym typeface="Arial"/>
              </a:rPr>
              <a:t>Comprehensive Needs Assessment (CNA)</a:t>
            </a:r>
            <a:endParaRPr dirty="0"/>
          </a:p>
          <a:p>
            <a:pPr marL="304747" lvl="0" indent="-304747" algn="l" rtl="0">
              <a:lnSpc>
                <a:spcPct val="95000"/>
              </a:lnSpc>
              <a:spcBef>
                <a:spcPts val="1200"/>
              </a:spcBef>
              <a:spcAft>
                <a:spcPts val="0"/>
              </a:spcAft>
              <a:buClr>
                <a:schemeClr val="dk1"/>
              </a:buClr>
              <a:buSzPts val="1920"/>
              <a:buChar char="•"/>
            </a:pPr>
            <a:r>
              <a:rPr lang="en-US" b="1" dirty="0">
                <a:solidFill>
                  <a:schemeClr val="dk2"/>
                </a:solidFill>
                <a:latin typeface="Arial"/>
                <a:ea typeface="Arial"/>
                <a:cs typeface="Arial"/>
                <a:sym typeface="Arial"/>
              </a:rPr>
              <a:t>Research/Evidence-Based Reform Strategies </a:t>
            </a:r>
            <a:endParaRPr dirty="0"/>
          </a:p>
          <a:p>
            <a:pPr marL="304747" lvl="0" indent="-304747" algn="l" rtl="0">
              <a:lnSpc>
                <a:spcPct val="95000"/>
              </a:lnSpc>
              <a:spcBef>
                <a:spcPts val="1200"/>
              </a:spcBef>
              <a:spcAft>
                <a:spcPts val="0"/>
              </a:spcAft>
              <a:buClr>
                <a:schemeClr val="dk1"/>
              </a:buClr>
              <a:buSzPts val="1920"/>
              <a:buChar char="•"/>
            </a:pPr>
            <a:r>
              <a:rPr lang="en-US" b="1" dirty="0">
                <a:solidFill>
                  <a:schemeClr val="dk2"/>
                </a:solidFill>
                <a:latin typeface="Arial"/>
                <a:ea typeface="Arial"/>
                <a:cs typeface="Arial"/>
                <a:sym typeface="Arial"/>
              </a:rPr>
              <a:t>Instruction by “highly effective” teachers and paraprofessionals.</a:t>
            </a:r>
            <a:endParaRPr dirty="0"/>
          </a:p>
          <a:p>
            <a:pPr marL="304747" lvl="0" indent="-304747" algn="l" rtl="0">
              <a:lnSpc>
                <a:spcPct val="95000"/>
              </a:lnSpc>
              <a:spcBef>
                <a:spcPts val="1200"/>
              </a:spcBef>
              <a:spcAft>
                <a:spcPts val="0"/>
              </a:spcAft>
              <a:buClr>
                <a:schemeClr val="dk1"/>
              </a:buClr>
              <a:buSzPts val="1920"/>
              <a:buChar char="•"/>
            </a:pPr>
            <a:r>
              <a:rPr lang="en-US" b="1" dirty="0">
                <a:solidFill>
                  <a:schemeClr val="dk2"/>
                </a:solidFill>
                <a:latin typeface="Arial"/>
                <a:ea typeface="Arial"/>
                <a:cs typeface="Arial"/>
                <a:sym typeface="Arial"/>
              </a:rPr>
              <a:t>High-quality and ongoing professional development for teachers, principals, paraprofessionals, and other appropriate stakeholders. </a:t>
            </a:r>
            <a:endParaRPr dirty="0"/>
          </a:p>
          <a:p>
            <a:pPr marL="304747" lvl="0" indent="-304747" algn="l" rtl="0">
              <a:lnSpc>
                <a:spcPct val="95000"/>
              </a:lnSpc>
              <a:spcBef>
                <a:spcPts val="1200"/>
              </a:spcBef>
              <a:spcAft>
                <a:spcPts val="0"/>
              </a:spcAft>
              <a:buClr>
                <a:schemeClr val="dk1"/>
              </a:buClr>
              <a:buSzPts val="1920"/>
              <a:buChar char="•"/>
            </a:pPr>
            <a:r>
              <a:rPr lang="en-US" b="1" dirty="0">
                <a:solidFill>
                  <a:schemeClr val="dk2"/>
                </a:solidFill>
                <a:latin typeface="Arial"/>
                <a:ea typeface="Arial"/>
                <a:cs typeface="Arial"/>
                <a:sym typeface="Arial"/>
              </a:rPr>
              <a:t>Strategies to attract high quality, highly effective teachers to high-need schools.</a:t>
            </a:r>
            <a:endParaRPr dirty="0"/>
          </a:p>
          <a:p>
            <a:pPr marL="304747" lvl="0" indent="-152347" algn="l" rtl="0">
              <a:lnSpc>
                <a:spcPct val="95000"/>
              </a:lnSpc>
              <a:spcBef>
                <a:spcPts val="2466"/>
              </a:spcBef>
              <a:spcAft>
                <a:spcPts val="0"/>
              </a:spcAft>
              <a:buClr>
                <a:schemeClr val="dk1"/>
              </a:buClr>
              <a:buSzPts val="2400"/>
              <a:buNone/>
            </a:pPr>
            <a:endParaRP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28"/>
          <p:cNvSpPr txBox="1">
            <a:spLocks noGrp="1"/>
          </p:cNvSpPr>
          <p:nvPr>
            <p:ph type="title"/>
          </p:nvPr>
        </p:nvSpPr>
        <p:spPr>
          <a:xfrm>
            <a:off x="1117309" y="76200"/>
            <a:ext cx="10157354" cy="1397000"/>
          </a:xfrm>
          <a:prstGeom prst="rect">
            <a:avLst/>
          </a:prstGeom>
          <a:noFill/>
          <a:ln>
            <a:noFill/>
          </a:ln>
        </p:spPr>
        <p:txBody>
          <a:bodyPr spcFirstLastPara="1" wrap="square" lIns="121875" tIns="60925" rIns="121875" bIns="60925" anchor="b" anchorCtr="0">
            <a:normAutofit/>
          </a:bodyPr>
          <a:lstStyle/>
          <a:p>
            <a:pPr marL="0" lvl="0" indent="0" algn="ctr" rtl="0">
              <a:lnSpc>
                <a:spcPct val="85000"/>
              </a:lnSpc>
              <a:spcBef>
                <a:spcPts val="0"/>
              </a:spcBef>
              <a:spcAft>
                <a:spcPts val="0"/>
              </a:spcAft>
              <a:buClr>
                <a:schemeClr val="dk2"/>
              </a:buClr>
              <a:buSzPts val="4400"/>
              <a:buFont typeface="Arial"/>
              <a:buNone/>
            </a:pPr>
            <a:r>
              <a:rPr lang="en-US" b="1" dirty="0">
                <a:solidFill>
                  <a:schemeClr val="dk2"/>
                </a:solidFill>
              </a:rPr>
              <a:t>What are our school’s Title I requirements?</a:t>
            </a:r>
            <a:endParaRPr dirty="0"/>
          </a:p>
        </p:txBody>
      </p:sp>
      <p:sp>
        <p:nvSpPr>
          <p:cNvPr id="183" name="Google Shape;183;p28"/>
          <p:cNvSpPr txBox="1">
            <a:spLocks noGrp="1"/>
          </p:cNvSpPr>
          <p:nvPr>
            <p:ph type="body" idx="1"/>
          </p:nvPr>
        </p:nvSpPr>
        <p:spPr>
          <a:xfrm>
            <a:off x="1117309" y="1701800"/>
            <a:ext cx="10157354" cy="4470400"/>
          </a:xfrm>
          <a:prstGeom prst="rect">
            <a:avLst/>
          </a:prstGeom>
          <a:noFill/>
          <a:ln>
            <a:noFill/>
          </a:ln>
        </p:spPr>
        <p:txBody>
          <a:bodyPr spcFirstLastPara="1" wrap="square" lIns="121875" tIns="60925" rIns="121875" bIns="60925" anchor="t" anchorCtr="0">
            <a:normAutofit/>
          </a:bodyPr>
          <a:lstStyle/>
          <a:p>
            <a:pPr marL="304747" lvl="0" indent="-304747" algn="l" rtl="0">
              <a:lnSpc>
                <a:spcPct val="95000"/>
              </a:lnSpc>
              <a:spcBef>
                <a:spcPts val="0"/>
              </a:spcBef>
              <a:spcAft>
                <a:spcPts val="0"/>
              </a:spcAft>
              <a:buClr>
                <a:schemeClr val="dk2"/>
              </a:buClr>
              <a:buSzPct val="100000"/>
              <a:buChar char="•"/>
            </a:pPr>
            <a:r>
              <a:rPr lang="en-US">
                <a:solidFill>
                  <a:schemeClr val="dk2"/>
                </a:solidFill>
              </a:rPr>
              <a:t>Strategies to increase parental involvement. </a:t>
            </a:r>
            <a:endParaRPr/>
          </a:p>
          <a:p>
            <a:pPr marL="304747" lvl="0" indent="-304747" algn="l" rtl="0">
              <a:lnSpc>
                <a:spcPct val="95000"/>
              </a:lnSpc>
              <a:spcBef>
                <a:spcPts val="1866"/>
              </a:spcBef>
              <a:spcAft>
                <a:spcPts val="0"/>
              </a:spcAft>
              <a:buClr>
                <a:schemeClr val="dk2"/>
              </a:buClr>
              <a:buSzPct val="100000"/>
              <a:buChar char="•"/>
            </a:pPr>
            <a:r>
              <a:rPr lang="en-US">
                <a:solidFill>
                  <a:schemeClr val="dk2"/>
                </a:solidFill>
              </a:rPr>
              <a:t>Plans for assisting transition from second grade to third  grade, from fifth grade to sixth grade, and from eight grade to ninth grade. </a:t>
            </a:r>
            <a:endParaRPr/>
          </a:p>
          <a:p>
            <a:pPr marL="304747" lvl="0" indent="-304747" algn="l" rtl="0">
              <a:lnSpc>
                <a:spcPct val="95000"/>
              </a:lnSpc>
              <a:spcBef>
                <a:spcPts val="1866"/>
              </a:spcBef>
              <a:spcAft>
                <a:spcPts val="0"/>
              </a:spcAft>
              <a:buClr>
                <a:schemeClr val="dk2"/>
              </a:buClr>
              <a:buSzPct val="100000"/>
              <a:buChar char="•"/>
            </a:pPr>
            <a:r>
              <a:rPr lang="en-US">
                <a:solidFill>
                  <a:schemeClr val="dk2"/>
                </a:solidFill>
              </a:rPr>
              <a:t>Measures to include teachers in decisions regarding the use of academic assessments. </a:t>
            </a:r>
            <a:endParaRPr/>
          </a:p>
          <a:p>
            <a:pPr marL="304747" lvl="0" indent="-304747" algn="l" rtl="0">
              <a:lnSpc>
                <a:spcPct val="95000"/>
              </a:lnSpc>
              <a:spcBef>
                <a:spcPts val="1866"/>
              </a:spcBef>
              <a:spcAft>
                <a:spcPts val="0"/>
              </a:spcAft>
              <a:buClr>
                <a:schemeClr val="dk2"/>
              </a:buClr>
              <a:buSzPct val="100000"/>
              <a:buChar char="•"/>
            </a:pPr>
            <a:r>
              <a:rPr lang="en-US">
                <a:solidFill>
                  <a:schemeClr val="dk2"/>
                </a:solidFill>
              </a:rPr>
              <a:t>Timely, effective assistance for students who are having difficulty meeting the proficient or advanced level of academic standards. </a:t>
            </a:r>
            <a:endParaRPr/>
          </a:p>
          <a:p>
            <a:pPr marL="304747" lvl="0" indent="-304747" algn="l" rtl="0">
              <a:lnSpc>
                <a:spcPct val="95000"/>
              </a:lnSpc>
              <a:spcBef>
                <a:spcPts val="1866"/>
              </a:spcBef>
              <a:spcAft>
                <a:spcPts val="0"/>
              </a:spcAft>
              <a:buClr>
                <a:schemeClr val="dk2"/>
              </a:buClr>
              <a:buSzPct val="100000"/>
              <a:buChar char="•"/>
            </a:pPr>
            <a:r>
              <a:rPr lang="en-US">
                <a:solidFill>
                  <a:schemeClr val="dk2"/>
                </a:solidFill>
              </a:rPr>
              <a:t>Federal, state, and local  programs are integrated to serve the students appropriately.</a:t>
            </a:r>
            <a:endParaRPr/>
          </a:p>
          <a:p>
            <a:pPr marL="304747" lvl="0" indent="-163777" algn="l" rtl="0">
              <a:lnSpc>
                <a:spcPct val="95000"/>
              </a:lnSpc>
              <a:spcBef>
                <a:spcPts val="1866"/>
              </a:spcBef>
              <a:spcAft>
                <a:spcPts val="0"/>
              </a:spcAft>
              <a:buClr>
                <a:schemeClr val="dk1"/>
              </a:buClr>
              <a:buSzPct val="100000"/>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29"/>
          <p:cNvSpPr txBox="1">
            <a:spLocks noGrp="1"/>
          </p:cNvSpPr>
          <p:nvPr>
            <p:ph type="title"/>
          </p:nvPr>
        </p:nvSpPr>
        <p:spPr>
          <a:xfrm>
            <a:off x="1117309" y="76200"/>
            <a:ext cx="10157354" cy="1397000"/>
          </a:xfrm>
          <a:prstGeom prst="rect">
            <a:avLst/>
          </a:prstGeom>
          <a:noFill/>
          <a:ln>
            <a:noFill/>
          </a:ln>
        </p:spPr>
        <p:txBody>
          <a:bodyPr spcFirstLastPara="1" wrap="square" lIns="121875" tIns="60925" rIns="121875" bIns="60925" anchor="b" anchorCtr="0">
            <a:normAutofit/>
          </a:bodyPr>
          <a:lstStyle/>
          <a:p>
            <a:pPr marL="0" lvl="0" indent="0" algn="ctr" rtl="0">
              <a:lnSpc>
                <a:spcPct val="85000"/>
              </a:lnSpc>
              <a:spcBef>
                <a:spcPts val="0"/>
              </a:spcBef>
              <a:spcAft>
                <a:spcPts val="0"/>
              </a:spcAft>
              <a:buClr>
                <a:schemeClr val="dk2"/>
              </a:buClr>
              <a:buSzPts val="4400"/>
              <a:buFont typeface="Arial"/>
              <a:buNone/>
            </a:pPr>
            <a:r>
              <a:rPr lang="en-US" b="1" dirty="0">
                <a:solidFill>
                  <a:schemeClr val="dk2"/>
                </a:solidFill>
              </a:rPr>
              <a:t>What curriculums does our school use?</a:t>
            </a:r>
            <a:endParaRPr dirty="0"/>
          </a:p>
        </p:txBody>
      </p:sp>
      <p:sp>
        <p:nvSpPr>
          <p:cNvPr id="189" name="Google Shape;189;p29"/>
          <p:cNvSpPr txBox="1">
            <a:spLocks noGrp="1"/>
          </p:cNvSpPr>
          <p:nvPr>
            <p:ph type="body" idx="1"/>
          </p:nvPr>
        </p:nvSpPr>
        <p:spPr>
          <a:xfrm>
            <a:off x="1117309" y="1701800"/>
            <a:ext cx="10157354" cy="4470400"/>
          </a:xfrm>
          <a:prstGeom prst="rect">
            <a:avLst/>
          </a:prstGeom>
          <a:noFill/>
          <a:ln>
            <a:noFill/>
          </a:ln>
        </p:spPr>
        <p:txBody>
          <a:bodyPr spcFirstLastPara="1" wrap="square" lIns="121875" tIns="60925" rIns="121875" bIns="60925" anchor="t" anchorCtr="0">
            <a:normAutofit/>
          </a:bodyPr>
          <a:lstStyle/>
          <a:p>
            <a:pPr marL="304747" lvl="0" indent="-304747" algn="l" rtl="0">
              <a:lnSpc>
                <a:spcPct val="95000"/>
              </a:lnSpc>
              <a:spcBef>
                <a:spcPts val="0"/>
              </a:spcBef>
              <a:spcAft>
                <a:spcPts val="0"/>
              </a:spcAft>
              <a:buClr>
                <a:schemeClr val="dk2"/>
              </a:buClr>
              <a:buSzPts val="4400"/>
              <a:buChar char="•"/>
            </a:pPr>
            <a:r>
              <a:rPr lang="en-US" sz="4400" b="1" dirty="0">
                <a:solidFill>
                  <a:schemeClr val="bg2"/>
                </a:solidFill>
              </a:rPr>
              <a:t>Georgia Standards of Excellence</a:t>
            </a:r>
            <a:br>
              <a:rPr lang="en-US" dirty="0">
                <a:solidFill>
                  <a:schemeClr val="bg2"/>
                </a:solidFill>
              </a:rPr>
            </a:br>
            <a:r>
              <a:rPr lang="en-US" u="sng" dirty="0">
                <a:solidFill>
                  <a:schemeClr val="bg2"/>
                </a:solidFill>
                <a:hlinkClick r:id="rId3">
                  <a:extLst>
                    <a:ext uri="{A12FA001-AC4F-418D-AE19-62706E023703}">
                      <ahyp:hlinkClr xmlns:ahyp="http://schemas.microsoft.com/office/drawing/2018/hyperlinkcolor" val="tx"/>
                    </a:ext>
                  </a:extLst>
                </a:hlinkClick>
              </a:rPr>
              <a:t>https://www.georgiastandards.org/Georgia-Standards/Pages/default.aspx</a:t>
            </a:r>
            <a:r>
              <a:rPr lang="en-US" dirty="0">
                <a:solidFill>
                  <a:schemeClr val="bg2"/>
                </a:solidFill>
              </a:rPr>
              <a:t> </a:t>
            </a:r>
            <a:endParaRPr dirty="0">
              <a:solidFill>
                <a:schemeClr val="bg2"/>
              </a:solidFill>
            </a:endParaRPr>
          </a:p>
          <a:p>
            <a:pPr marL="304747" lvl="0" indent="-304747" algn="l" rtl="0">
              <a:lnSpc>
                <a:spcPct val="95000"/>
              </a:lnSpc>
              <a:spcBef>
                <a:spcPts val="1866"/>
              </a:spcBef>
              <a:spcAft>
                <a:spcPts val="0"/>
              </a:spcAft>
              <a:buClr>
                <a:schemeClr val="tx1"/>
              </a:buClr>
              <a:buSzPts val="2400"/>
              <a:buChar char="•"/>
            </a:pPr>
            <a:r>
              <a:rPr lang="en-US" dirty="0">
                <a:solidFill>
                  <a:schemeClr val="bg2"/>
                </a:solidFill>
              </a:rPr>
              <a:t>Bookworms Reading/English Language Arts Program</a:t>
            </a:r>
          </a:p>
          <a:p>
            <a:pPr marL="304747" lvl="0" indent="-304747" algn="l" rtl="0">
              <a:lnSpc>
                <a:spcPct val="95000"/>
              </a:lnSpc>
              <a:spcBef>
                <a:spcPts val="1866"/>
              </a:spcBef>
              <a:spcAft>
                <a:spcPts val="0"/>
              </a:spcAft>
              <a:buClr>
                <a:schemeClr val="tx1"/>
              </a:buClr>
              <a:buSzPts val="2400"/>
              <a:buChar char="•"/>
            </a:pPr>
            <a:r>
              <a:rPr lang="en-US" dirty="0">
                <a:solidFill>
                  <a:schemeClr val="bg2"/>
                </a:solidFill>
              </a:rPr>
              <a:t>Saxon Phonics Program</a:t>
            </a:r>
          </a:p>
          <a:p>
            <a:pPr marL="304747" lvl="0" indent="-304747" algn="l" rtl="0">
              <a:lnSpc>
                <a:spcPct val="95000"/>
              </a:lnSpc>
              <a:spcBef>
                <a:spcPts val="1866"/>
              </a:spcBef>
              <a:spcAft>
                <a:spcPts val="0"/>
              </a:spcAft>
              <a:buClr>
                <a:schemeClr val="tx1"/>
              </a:buClr>
              <a:buSzPts val="2400"/>
              <a:buChar char="•"/>
            </a:pPr>
            <a:r>
              <a:rPr lang="en-US" dirty="0">
                <a:solidFill>
                  <a:schemeClr val="bg2"/>
                </a:solidFill>
              </a:rPr>
              <a:t>Eureka Math Program</a:t>
            </a:r>
          </a:p>
          <a:p>
            <a:pPr marL="304747" lvl="0" indent="-304747" algn="l" rtl="0">
              <a:lnSpc>
                <a:spcPct val="95000"/>
              </a:lnSpc>
              <a:spcBef>
                <a:spcPts val="1866"/>
              </a:spcBef>
              <a:spcAft>
                <a:spcPts val="0"/>
              </a:spcAft>
              <a:buClrTx/>
              <a:buSzPts val="2400"/>
              <a:buChar char="•"/>
            </a:pPr>
            <a:r>
              <a:rPr lang="en-US" dirty="0">
                <a:solidFill>
                  <a:schemeClr val="bg2"/>
                </a:solidFill>
              </a:rPr>
              <a:t>STEM/STEAM</a:t>
            </a:r>
            <a:br>
              <a:rPr lang="en-US" dirty="0"/>
            </a:br>
            <a:endParaRP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4"/>
          <p:cNvSpPr txBox="1">
            <a:spLocks noGrp="1"/>
          </p:cNvSpPr>
          <p:nvPr>
            <p:ph type="ctrTitle"/>
          </p:nvPr>
        </p:nvSpPr>
        <p:spPr>
          <a:xfrm>
            <a:off x="4556973" y="834501"/>
            <a:ext cx="7008574" cy="1600200"/>
          </a:xfrm>
          <a:prstGeom prst="rect">
            <a:avLst/>
          </a:prstGeom>
          <a:noFill/>
          <a:ln>
            <a:noFill/>
          </a:ln>
        </p:spPr>
        <p:txBody>
          <a:bodyPr spcFirstLastPara="1" wrap="square" lIns="121875" tIns="60925" rIns="121875" bIns="60925" anchor="b" anchorCtr="0">
            <a:normAutofit fontScale="90000"/>
          </a:bodyPr>
          <a:lstStyle/>
          <a:p>
            <a:pPr marL="0" lvl="0" indent="0" algn="ctr" rtl="0">
              <a:lnSpc>
                <a:spcPct val="90000"/>
              </a:lnSpc>
              <a:spcBef>
                <a:spcPts val="0"/>
              </a:spcBef>
              <a:spcAft>
                <a:spcPts val="0"/>
              </a:spcAft>
              <a:buClr>
                <a:srgbClr val="FF0000"/>
              </a:buClr>
              <a:buSzPts val="5400"/>
              <a:buFont typeface="Arial"/>
              <a:buNone/>
            </a:pPr>
            <a:r>
              <a:rPr lang="en-US" dirty="0">
                <a:solidFill>
                  <a:schemeClr val="bg2"/>
                </a:solidFill>
              </a:rPr>
              <a:t>Fourth District Elementary School</a:t>
            </a:r>
            <a:endParaRPr dirty="0">
              <a:solidFill>
                <a:schemeClr val="bg2"/>
              </a:solidFill>
            </a:endParaRPr>
          </a:p>
        </p:txBody>
      </p:sp>
      <p:pic>
        <p:nvPicPr>
          <p:cNvPr id="3" name="Picture 2">
            <a:extLst>
              <a:ext uri="{FF2B5EF4-FFF2-40B4-BE49-F238E27FC236}">
                <a16:creationId xmlns:a16="http://schemas.microsoft.com/office/drawing/2014/main" id="{89AEB234-A7D5-4452-8F8C-D3D9EBD806A4}"/>
              </a:ext>
            </a:extLst>
          </p:cNvPr>
          <p:cNvPicPr>
            <a:picLocks noChangeAspect="1"/>
          </p:cNvPicPr>
          <p:nvPr/>
        </p:nvPicPr>
        <p:blipFill>
          <a:blip r:embed="rId3"/>
          <a:stretch>
            <a:fillRect/>
          </a:stretch>
        </p:blipFill>
        <p:spPr>
          <a:xfrm>
            <a:off x="7006343" y="3099555"/>
            <a:ext cx="2146535" cy="2680499"/>
          </a:xfrm>
          <a:prstGeom prst="rect">
            <a:avLst/>
          </a:prstGeom>
          <a:ln>
            <a:solidFill>
              <a:schemeClr val="bg2"/>
            </a:solid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30"/>
          <p:cNvSpPr txBox="1">
            <a:spLocks noGrp="1"/>
          </p:cNvSpPr>
          <p:nvPr>
            <p:ph type="title"/>
          </p:nvPr>
        </p:nvSpPr>
        <p:spPr>
          <a:xfrm>
            <a:off x="1015735" y="3342"/>
            <a:ext cx="10157354" cy="787400"/>
          </a:xfrm>
          <a:prstGeom prst="rect">
            <a:avLst/>
          </a:prstGeom>
          <a:noFill/>
          <a:ln>
            <a:noFill/>
          </a:ln>
        </p:spPr>
        <p:txBody>
          <a:bodyPr spcFirstLastPara="1" wrap="square" lIns="121875" tIns="60925" rIns="121875" bIns="60925" anchor="b" anchorCtr="0">
            <a:normAutofit/>
          </a:bodyPr>
          <a:lstStyle/>
          <a:p>
            <a:pPr marL="0" lvl="0" indent="0" algn="l" rtl="0">
              <a:lnSpc>
                <a:spcPct val="85000"/>
              </a:lnSpc>
              <a:spcBef>
                <a:spcPts val="0"/>
              </a:spcBef>
              <a:spcAft>
                <a:spcPts val="0"/>
              </a:spcAft>
              <a:buClr>
                <a:schemeClr val="dk2"/>
              </a:buClr>
              <a:buSzPts val="4400"/>
              <a:buFont typeface="Arial"/>
              <a:buNone/>
            </a:pPr>
            <a:r>
              <a:rPr lang="en-US" b="1" dirty="0">
                <a:solidFill>
                  <a:schemeClr val="dk2"/>
                </a:solidFill>
              </a:rPr>
              <a:t>What tests will my child be taking?</a:t>
            </a:r>
            <a:endParaRPr dirty="0"/>
          </a:p>
        </p:txBody>
      </p:sp>
      <p:sp>
        <p:nvSpPr>
          <p:cNvPr id="195" name="Google Shape;195;p30"/>
          <p:cNvSpPr txBox="1">
            <a:spLocks noGrp="1"/>
          </p:cNvSpPr>
          <p:nvPr>
            <p:ph type="body" idx="1"/>
          </p:nvPr>
        </p:nvSpPr>
        <p:spPr>
          <a:xfrm>
            <a:off x="495717" y="561540"/>
            <a:ext cx="11197390" cy="6293118"/>
          </a:xfrm>
          <a:prstGeom prst="rect">
            <a:avLst/>
          </a:prstGeom>
          <a:noFill/>
          <a:ln>
            <a:noFill/>
          </a:ln>
        </p:spPr>
        <p:txBody>
          <a:bodyPr spcFirstLastPara="1" wrap="square" lIns="121875" tIns="60925" rIns="121875" bIns="60925" anchor="t" anchorCtr="0">
            <a:normAutofit fontScale="92500" lnSpcReduction="20000"/>
          </a:bodyPr>
          <a:lstStyle/>
          <a:p>
            <a:pPr marL="304747" lvl="0" indent="-304747" defTabSz="1218987">
              <a:buClrTx/>
              <a:buSzPct val="100000"/>
              <a:buFont typeface="Arial" pitchFamily="34" charset="0"/>
              <a:buChar char="•"/>
            </a:pPr>
            <a:r>
              <a:rPr lang="en-US" b="1" kern="1200" dirty="0">
                <a:solidFill>
                  <a:srgbClr val="000000"/>
                </a:solidFill>
                <a:latin typeface="Arial" panose="020B0604020202020204" pitchFamily="34" charset="0"/>
                <a:ea typeface="+mn-ea"/>
                <a:cs typeface="Arial" panose="020B0604020202020204" pitchFamily="34" charset="0"/>
              </a:rPr>
              <a:t>Tests</a:t>
            </a:r>
          </a:p>
          <a:p>
            <a:pPr marL="731392" lvl="1" indent="-304747" defTabSz="1218987">
              <a:buClrTx/>
              <a:buSzPct val="100000"/>
              <a:buFont typeface="Century Gothic" pitchFamily="34" charset="0"/>
              <a:buChar char="–"/>
            </a:pPr>
            <a:r>
              <a:rPr lang="en-US" sz="1600" b="1" kern="1200" dirty="0">
                <a:solidFill>
                  <a:srgbClr val="000000"/>
                </a:solidFill>
                <a:latin typeface="Century Gothic"/>
                <a:ea typeface="+mn-ea"/>
                <a:cs typeface="+mn-cs"/>
              </a:rPr>
              <a:t>Georgia Milestone Assessment End of Grade</a:t>
            </a:r>
          </a:p>
          <a:p>
            <a:pPr marL="731392" lvl="1" indent="-304747" defTabSz="1218987">
              <a:buClrTx/>
              <a:buSzPct val="100000"/>
              <a:buFont typeface="Century Gothic" pitchFamily="34" charset="0"/>
              <a:buChar char="–"/>
            </a:pPr>
            <a:r>
              <a:rPr lang="en-US" sz="1600" b="1" kern="1200" dirty="0">
                <a:solidFill>
                  <a:srgbClr val="000000"/>
                </a:solidFill>
                <a:latin typeface="Century Gothic"/>
                <a:ea typeface="+mn-ea"/>
                <a:cs typeface="+mn-cs"/>
              </a:rPr>
              <a:t>GKIDS</a:t>
            </a:r>
            <a:endParaRPr sz="1600" b="1" dirty="0"/>
          </a:p>
          <a:p>
            <a:pPr marL="304747" lvl="0" indent="-304747" algn="l" rtl="0">
              <a:lnSpc>
                <a:spcPct val="95000"/>
              </a:lnSpc>
              <a:spcBef>
                <a:spcPts val="1866"/>
              </a:spcBef>
              <a:spcAft>
                <a:spcPts val="0"/>
              </a:spcAft>
              <a:buClr>
                <a:schemeClr val="dk2"/>
              </a:buClr>
              <a:buSzPts val="2400"/>
              <a:buChar char="•"/>
            </a:pPr>
            <a:r>
              <a:rPr lang="en-US" sz="2600" b="1" dirty="0">
                <a:solidFill>
                  <a:schemeClr val="dk2"/>
                </a:solidFill>
              </a:rPr>
              <a:t>How do these tests measure my child’s progress?</a:t>
            </a:r>
            <a:endParaRPr sz="2600" b="1" dirty="0"/>
          </a:p>
          <a:p>
            <a:pPr marL="731392" lvl="1" indent="-304747" defTabSz="1218987">
              <a:buClr>
                <a:srgbClr val="000000"/>
              </a:buClr>
              <a:buSzPts val="1600"/>
              <a:buFont typeface="Century Gothic" pitchFamily="34" charset="0"/>
              <a:buChar char="–"/>
            </a:pPr>
            <a:r>
              <a:rPr lang="en-US" sz="1600" b="1" kern="1200" dirty="0">
                <a:solidFill>
                  <a:srgbClr val="000000"/>
                </a:solidFill>
                <a:latin typeface="Century Gothic"/>
                <a:ea typeface="+mn-ea"/>
                <a:cs typeface="+mn-cs"/>
              </a:rPr>
              <a:t>Georgia Milestones measures whether or not your child is on grade level in specific content areas; 1 = Beginning Learners; 2 = Developing Learners; 3 = Proficient Learners; 4 = Distinguished Learners</a:t>
            </a:r>
          </a:p>
          <a:p>
            <a:pPr marL="731392" lvl="1" indent="-304747" defTabSz="1218987">
              <a:buClr>
                <a:srgbClr val="000000"/>
              </a:buClr>
              <a:buSzPts val="1600"/>
              <a:buFont typeface="Century Gothic" pitchFamily="34" charset="0"/>
              <a:buChar char="–"/>
            </a:pPr>
            <a:r>
              <a:rPr lang="en-US" sz="1600" b="1" kern="1200" dirty="0">
                <a:solidFill>
                  <a:srgbClr val="000000"/>
                </a:solidFill>
                <a:latin typeface="Century Gothic"/>
                <a:ea typeface="+mn-ea"/>
                <a:cs typeface="+mn-cs"/>
              </a:rPr>
              <a:t>GKIDS measures the developmental learning level of kindergarten students, and predicts their readiness for first grade.</a:t>
            </a:r>
            <a:endParaRPr lang="en-US" sz="1600" b="1" kern="1200" dirty="0">
              <a:solidFill>
                <a:srgbClr val="374C81"/>
              </a:solidFill>
              <a:latin typeface="Century Gothic"/>
              <a:ea typeface="+mn-ea"/>
              <a:cs typeface="+mn-cs"/>
            </a:endParaRPr>
          </a:p>
          <a:p>
            <a:pPr marL="304747" lvl="0" indent="-304747" algn="l" rtl="0">
              <a:lnSpc>
                <a:spcPct val="95000"/>
              </a:lnSpc>
              <a:spcBef>
                <a:spcPts val="1866"/>
              </a:spcBef>
              <a:spcAft>
                <a:spcPts val="0"/>
              </a:spcAft>
              <a:buClr>
                <a:schemeClr val="dk2"/>
              </a:buClr>
              <a:buSzPts val="2400"/>
              <a:buChar char="•"/>
            </a:pPr>
            <a:r>
              <a:rPr lang="en-US" sz="2600" b="1" dirty="0">
                <a:solidFill>
                  <a:schemeClr val="dk2"/>
                </a:solidFill>
              </a:rPr>
              <a:t>What proficiency level is my child expected to meet?</a:t>
            </a:r>
            <a:endParaRPr sz="2600" b="1" dirty="0"/>
          </a:p>
          <a:p>
            <a:pPr marL="731392" lvl="1" indent="-304747" defTabSz="1218987">
              <a:buClr>
                <a:srgbClr val="000000"/>
              </a:buClr>
              <a:buSzPts val="1600"/>
              <a:buFont typeface="Century Gothic" pitchFamily="34" charset="0"/>
              <a:buChar char="–"/>
            </a:pPr>
            <a:r>
              <a:rPr lang="en-US" sz="1500" kern="1200" dirty="0">
                <a:solidFill>
                  <a:srgbClr val="000000"/>
                </a:solidFill>
                <a:latin typeface="Arial" panose="020B0604020202020204" pitchFamily="34" charset="0"/>
                <a:ea typeface="+mn-ea"/>
                <a:cs typeface="Arial" panose="020B0604020202020204" pitchFamily="34" charset="0"/>
              </a:rPr>
              <a:t>Proficient Learners (Achievement Level 3) demonstrate proficiency in the knowledge and skills necessary at this grade level/course of learning, as specified in Georgia’s content standards. The students are prepared for the next grade level or course and are on track for college and career readiness.</a:t>
            </a:r>
          </a:p>
          <a:p>
            <a:pPr marL="731392" lvl="1" indent="-304747" defTabSz="1218987">
              <a:buClr>
                <a:srgbClr val="000000"/>
              </a:buClr>
              <a:buSzPts val="1600"/>
              <a:buFont typeface="Century Gothic" pitchFamily="34" charset="0"/>
              <a:buChar char="–"/>
            </a:pPr>
            <a:r>
              <a:rPr lang="en-US" sz="1500" kern="1200" dirty="0">
                <a:solidFill>
                  <a:srgbClr val="374C81"/>
                </a:solidFill>
                <a:latin typeface="Arial" panose="020B0604020202020204" pitchFamily="34" charset="0"/>
                <a:ea typeface="+mn-ea"/>
                <a:cs typeface="Arial" panose="020B0604020202020204" pitchFamily="34" charset="0"/>
                <a:hlinkClick r:id="rId3">
                  <a:extLst>
                    <a:ext uri="{A12FA001-AC4F-418D-AE19-62706E023703}">
                      <ahyp:hlinkClr xmlns:ahyp="http://schemas.microsoft.com/office/drawing/2018/hyperlinkcolor" val="tx"/>
                    </a:ext>
                  </a:extLst>
                </a:hlinkClick>
              </a:rPr>
              <a:t>https://www.gadoe.org/Curriculum-Instruction-and-Assessment/Assessment/Documents/Milestones/ALD/Parent_Friendly_ALD/GA_Milestones_ALDs_for_Parents-Grade_3.pdf</a:t>
            </a:r>
            <a:r>
              <a:rPr lang="en-US" sz="1500" kern="1200" dirty="0">
                <a:solidFill>
                  <a:srgbClr val="374C81"/>
                </a:solidFill>
                <a:latin typeface="Arial" panose="020B0604020202020204" pitchFamily="34" charset="0"/>
                <a:ea typeface="+mn-ea"/>
                <a:cs typeface="Arial" panose="020B0604020202020204" pitchFamily="34" charset="0"/>
              </a:rPr>
              <a:t> </a:t>
            </a:r>
            <a:r>
              <a:rPr lang="en-US" sz="1500" kern="1200" dirty="0">
                <a:solidFill>
                  <a:srgbClr val="EDE5DF"/>
                </a:solidFill>
                <a:latin typeface="Arial" panose="020B0604020202020204" pitchFamily="34" charset="0"/>
                <a:ea typeface="+mn-ea"/>
                <a:cs typeface="Arial" panose="020B0604020202020204" pitchFamily="34" charset="0"/>
              </a:rPr>
              <a:t>(3rd Grade)</a:t>
            </a:r>
          </a:p>
          <a:p>
            <a:pPr marL="731392" lvl="1" indent="-304747" defTabSz="1218987">
              <a:buClr>
                <a:srgbClr val="000000"/>
              </a:buClr>
              <a:buSzPts val="1600"/>
              <a:buFont typeface="Century Gothic" pitchFamily="34" charset="0"/>
              <a:buChar char="–"/>
            </a:pPr>
            <a:r>
              <a:rPr lang="en-US" sz="1500" kern="1200" dirty="0">
                <a:solidFill>
                  <a:srgbClr val="374C81"/>
                </a:solidFill>
                <a:latin typeface="Arial" panose="020B0604020202020204" pitchFamily="34" charset="0"/>
                <a:ea typeface="+mn-ea"/>
                <a:cs typeface="Arial" panose="020B0604020202020204" pitchFamily="34" charset="0"/>
                <a:hlinkClick r:id="rId4">
                  <a:extLst>
                    <a:ext uri="{A12FA001-AC4F-418D-AE19-62706E023703}">
                      <ahyp:hlinkClr xmlns:ahyp="http://schemas.microsoft.com/office/drawing/2018/hyperlinkcolor" val="tx"/>
                    </a:ext>
                  </a:extLst>
                </a:hlinkClick>
              </a:rPr>
              <a:t>https://www.gadoe.org/Curriculum-Instruction-and-Assessment/Assessment/Documents/Milestones/ALD/Parent_Friendly_ALD/GA_Milestones_ALDs_for_Parents-Grade_4.pdf</a:t>
            </a:r>
            <a:r>
              <a:rPr lang="en-US" sz="1500" kern="1200" dirty="0">
                <a:solidFill>
                  <a:srgbClr val="374C81"/>
                </a:solidFill>
                <a:latin typeface="Arial" panose="020B0604020202020204" pitchFamily="34" charset="0"/>
                <a:ea typeface="+mn-ea"/>
                <a:cs typeface="Arial" panose="020B0604020202020204" pitchFamily="34" charset="0"/>
              </a:rPr>
              <a:t> </a:t>
            </a:r>
            <a:r>
              <a:rPr lang="en-US" sz="1500" kern="1200" dirty="0">
                <a:solidFill>
                  <a:srgbClr val="EDE5DF"/>
                </a:solidFill>
                <a:latin typeface="Arial" panose="020B0604020202020204" pitchFamily="34" charset="0"/>
                <a:ea typeface="+mn-ea"/>
                <a:cs typeface="Arial" panose="020B0604020202020204" pitchFamily="34" charset="0"/>
              </a:rPr>
              <a:t>(4th Grade)</a:t>
            </a:r>
          </a:p>
          <a:p>
            <a:pPr marL="731392" lvl="1" indent="-304747" defTabSz="1218987">
              <a:buClr>
                <a:srgbClr val="000000"/>
              </a:buClr>
              <a:buSzPts val="1600"/>
              <a:buFont typeface="Century Gothic" pitchFamily="34" charset="0"/>
              <a:buChar char="–"/>
            </a:pPr>
            <a:r>
              <a:rPr lang="en-US" sz="1500" kern="1200" dirty="0">
                <a:solidFill>
                  <a:srgbClr val="374C81"/>
                </a:solidFill>
                <a:latin typeface="Arial" panose="020B0604020202020204" pitchFamily="34" charset="0"/>
                <a:ea typeface="+mn-ea"/>
                <a:cs typeface="Arial" panose="020B0604020202020204" pitchFamily="34" charset="0"/>
                <a:hlinkClick r:id="rId5">
                  <a:extLst>
                    <a:ext uri="{A12FA001-AC4F-418D-AE19-62706E023703}">
                      <ahyp:hlinkClr xmlns:ahyp="http://schemas.microsoft.com/office/drawing/2018/hyperlinkcolor" val="tx"/>
                    </a:ext>
                  </a:extLst>
                </a:hlinkClick>
              </a:rPr>
              <a:t>https://www.gadoe.org/Curriculum-Instruction-and-Assessment/Assessment/Documents/Milestones/ALD/Parent_Friendly_ALD/GA_Milestones_ALDs_for_Parents-Grade_5.pdf</a:t>
            </a:r>
            <a:r>
              <a:rPr lang="en-US" sz="1500" kern="1200" dirty="0">
                <a:solidFill>
                  <a:srgbClr val="374C81"/>
                </a:solidFill>
                <a:latin typeface="Arial" panose="020B0604020202020204" pitchFamily="34" charset="0"/>
                <a:ea typeface="+mn-ea"/>
                <a:cs typeface="Arial" panose="020B0604020202020204" pitchFamily="34" charset="0"/>
              </a:rPr>
              <a:t> </a:t>
            </a:r>
            <a:r>
              <a:rPr lang="en-US" sz="1500" kern="1200" dirty="0">
                <a:solidFill>
                  <a:srgbClr val="EDE5DF"/>
                </a:solidFill>
                <a:latin typeface="Arial" panose="020B0604020202020204" pitchFamily="34" charset="0"/>
                <a:ea typeface="+mn-ea"/>
                <a:cs typeface="Arial" panose="020B0604020202020204" pitchFamily="34" charset="0"/>
              </a:rPr>
              <a:t>(5th Grade)</a:t>
            </a:r>
          </a:p>
          <a:p>
            <a:pPr marL="731392" lvl="1" indent="-304747" defTabSz="1218987">
              <a:buClrTx/>
              <a:buSzPct val="100000"/>
              <a:buFont typeface="Century Gothic" pitchFamily="34" charset="0"/>
              <a:buChar char="–"/>
            </a:pPr>
            <a:r>
              <a:rPr lang="en-US" sz="1500" kern="1200" dirty="0">
                <a:solidFill>
                  <a:srgbClr val="000000"/>
                </a:solidFill>
                <a:latin typeface="Arial" panose="020B0604020202020204" pitchFamily="34" charset="0"/>
                <a:ea typeface="+mn-ea"/>
                <a:cs typeface="Arial" panose="020B0604020202020204" pitchFamily="34" charset="0"/>
              </a:rPr>
              <a:t> Kindergarten teachers will review test results on student proficiency with parents as needed.</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31"/>
          <p:cNvSpPr txBox="1">
            <a:spLocks noGrp="1"/>
          </p:cNvSpPr>
          <p:nvPr>
            <p:ph type="title"/>
          </p:nvPr>
        </p:nvSpPr>
        <p:spPr>
          <a:xfrm>
            <a:off x="1117309" y="76200"/>
            <a:ext cx="10157354" cy="1397000"/>
          </a:xfrm>
          <a:prstGeom prst="rect">
            <a:avLst/>
          </a:prstGeom>
          <a:noFill/>
          <a:ln>
            <a:noFill/>
          </a:ln>
        </p:spPr>
        <p:txBody>
          <a:bodyPr spcFirstLastPara="1" wrap="square" lIns="121875" tIns="60925" rIns="121875" bIns="60925" anchor="b" anchorCtr="0">
            <a:normAutofit/>
          </a:bodyPr>
          <a:lstStyle/>
          <a:p>
            <a:pPr marL="0" lvl="0" indent="0" algn="l" rtl="0">
              <a:lnSpc>
                <a:spcPct val="85000"/>
              </a:lnSpc>
              <a:spcBef>
                <a:spcPts val="0"/>
              </a:spcBef>
              <a:spcAft>
                <a:spcPts val="0"/>
              </a:spcAft>
              <a:buClr>
                <a:schemeClr val="dk2"/>
              </a:buClr>
              <a:buSzPts val="4400"/>
              <a:buFont typeface="Arial"/>
              <a:buNone/>
            </a:pPr>
            <a:r>
              <a:rPr lang="en-US" b="1">
                <a:solidFill>
                  <a:schemeClr val="dk2"/>
                </a:solidFill>
              </a:rPr>
              <a:t>College and Career Ready Performance Index (CCRPI)</a:t>
            </a:r>
            <a:endParaRPr/>
          </a:p>
        </p:txBody>
      </p:sp>
      <p:sp>
        <p:nvSpPr>
          <p:cNvPr id="201" name="Google Shape;201;p31"/>
          <p:cNvSpPr txBox="1">
            <a:spLocks noGrp="1"/>
          </p:cNvSpPr>
          <p:nvPr>
            <p:ph type="body" idx="1"/>
          </p:nvPr>
        </p:nvSpPr>
        <p:spPr>
          <a:xfrm>
            <a:off x="1117309" y="1701800"/>
            <a:ext cx="10157354" cy="4699000"/>
          </a:xfrm>
          <a:prstGeom prst="rect">
            <a:avLst/>
          </a:prstGeom>
          <a:noFill/>
          <a:ln>
            <a:noFill/>
          </a:ln>
        </p:spPr>
        <p:txBody>
          <a:bodyPr spcFirstLastPara="1" wrap="square" lIns="121875" tIns="60925" rIns="121875" bIns="60925" anchor="t" anchorCtr="0">
            <a:normAutofit/>
          </a:bodyPr>
          <a:lstStyle/>
          <a:p>
            <a:pPr marL="304747" lvl="0" indent="-304747" algn="l" rtl="0">
              <a:lnSpc>
                <a:spcPct val="95000"/>
              </a:lnSpc>
              <a:spcBef>
                <a:spcPts val="0"/>
              </a:spcBef>
              <a:spcAft>
                <a:spcPts val="0"/>
              </a:spcAft>
              <a:buClr>
                <a:schemeClr val="dk2"/>
              </a:buClr>
              <a:buSzPts val="2400"/>
              <a:buChar char="•"/>
            </a:pPr>
            <a:r>
              <a:rPr lang="en-US">
                <a:solidFill>
                  <a:schemeClr val="dk2"/>
                </a:solidFill>
              </a:rPr>
              <a:t>Accountability measure that applies to </a:t>
            </a:r>
            <a:r>
              <a:rPr lang="en-US" u="sng">
                <a:solidFill>
                  <a:schemeClr val="dk2"/>
                </a:solidFill>
              </a:rPr>
              <a:t>all</a:t>
            </a:r>
            <a:r>
              <a:rPr lang="en-US">
                <a:solidFill>
                  <a:schemeClr val="dk2"/>
                </a:solidFill>
              </a:rPr>
              <a:t> schools – not just Title I schools.</a:t>
            </a:r>
            <a:endParaRPr/>
          </a:p>
          <a:p>
            <a:pPr marL="304747" lvl="0" indent="-152347" algn="l" rtl="0">
              <a:lnSpc>
                <a:spcPct val="95000"/>
              </a:lnSpc>
              <a:spcBef>
                <a:spcPts val="1866"/>
              </a:spcBef>
              <a:spcAft>
                <a:spcPts val="0"/>
              </a:spcAft>
              <a:buClr>
                <a:schemeClr val="dk1"/>
              </a:buClr>
              <a:buSzPts val="2400"/>
              <a:buNone/>
            </a:pPr>
            <a:endParaRPr/>
          </a:p>
        </p:txBody>
      </p:sp>
      <p:pic>
        <p:nvPicPr>
          <p:cNvPr id="202" name="Google Shape;202;p31"/>
          <p:cNvPicPr preferRelativeResize="0"/>
          <p:nvPr/>
        </p:nvPicPr>
        <p:blipFill rotWithShape="1">
          <a:blip r:embed="rId3">
            <a:alphaModFix/>
          </a:blip>
          <a:srcRect/>
          <a:stretch/>
        </p:blipFill>
        <p:spPr>
          <a:xfrm>
            <a:off x="2589212" y="2970338"/>
            <a:ext cx="6781800" cy="325266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32"/>
          <p:cNvSpPr txBox="1">
            <a:spLocks noGrp="1"/>
          </p:cNvSpPr>
          <p:nvPr>
            <p:ph type="body" idx="2"/>
          </p:nvPr>
        </p:nvSpPr>
        <p:spPr>
          <a:xfrm>
            <a:off x="642725" y="1295400"/>
            <a:ext cx="4977104" cy="4724400"/>
          </a:xfrm>
          <a:prstGeom prst="rect">
            <a:avLst/>
          </a:prstGeom>
          <a:noFill/>
          <a:ln>
            <a:noFill/>
          </a:ln>
        </p:spPr>
        <p:txBody>
          <a:bodyPr spcFirstLastPara="1" wrap="square" lIns="121875" tIns="60925" rIns="121875" bIns="60925" anchor="t" anchorCtr="0">
            <a:normAutofit/>
          </a:bodyPr>
          <a:lstStyle/>
          <a:p>
            <a:pPr marL="304747" lvl="0" indent="-304747" algn="l" rtl="0">
              <a:lnSpc>
                <a:spcPct val="95000"/>
              </a:lnSpc>
              <a:spcBef>
                <a:spcPts val="0"/>
              </a:spcBef>
              <a:spcAft>
                <a:spcPts val="0"/>
              </a:spcAft>
              <a:buClr>
                <a:schemeClr val="dk2"/>
              </a:buClr>
              <a:buSzPct val="100000"/>
              <a:buChar char="•"/>
            </a:pPr>
            <a:r>
              <a:rPr lang="en-US" dirty="0">
                <a:solidFill>
                  <a:schemeClr val="dk2"/>
                </a:solidFill>
              </a:rPr>
              <a:t>Content Mastery</a:t>
            </a:r>
            <a:endParaRPr dirty="0"/>
          </a:p>
          <a:p>
            <a:pPr marL="731392" lvl="1" indent="-304747" algn="l" rtl="0">
              <a:lnSpc>
                <a:spcPct val="95000"/>
              </a:lnSpc>
              <a:spcBef>
                <a:spcPts val="1066"/>
              </a:spcBef>
              <a:spcAft>
                <a:spcPts val="0"/>
              </a:spcAft>
              <a:buClr>
                <a:schemeClr val="dk2"/>
              </a:buClr>
              <a:buSzPct val="100000"/>
              <a:buChar char="–"/>
            </a:pPr>
            <a:r>
              <a:rPr lang="en-US" sz="2000" dirty="0">
                <a:solidFill>
                  <a:schemeClr val="dk2"/>
                </a:solidFill>
              </a:rPr>
              <a:t>Achievement in ELA, Math, Science, and Social Studies on the Georgia Milestones EOG assessments</a:t>
            </a:r>
            <a:endParaRPr sz="2000" dirty="0">
              <a:solidFill>
                <a:schemeClr val="dk2"/>
              </a:solidFill>
            </a:endParaRPr>
          </a:p>
          <a:p>
            <a:pPr marL="304747" lvl="0" indent="-304747" algn="l" rtl="0">
              <a:lnSpc>
                <a:spcPct val="95000"/>
              </a:lnSpc>
              <a:spcBef>
                <a:spcPts val="1866"/>
              </a:spcBef>
              <a:spcAft>
                <a:spcPts val="0"/>
              </a:spcAft>
              <a:buClr>
                <a:schemeClr val="dk2"/>
              </a:buClr>
              <a:buSzPct val="100000"/>
              <a:buChar char="•"/>
            </a:pPr>
            <a:r>
              <a:rPr lang="en-US" dirty="0">
                <a:solidFill>
                  <a:schemeClr val="dk2"/>
                </a:solidFill>
              </a:rPr>
              <a:t>Progress</a:t>
            </a:r>
            <a:endParaRPr dirty="0"/>
          </a:p>
          <a:p>
            <a:pPr marL="731392" lvl="1" indent="-304747" algn="l" rtl="0">
              <a:lnSpc>
                <a:spcPct val="95000"/>
              </a:lnSpc>
              <a:spcBef>
                <a:spcPts val="1066"/>
              </a:spcBef>
              <a:spcAft>
                <a:spcPts val="0"/>
              </a:spcAft>
              <a:buClr>
                <a:schemeClr val="dk2"/>
              </a:buClr>
              <a:buSzPct val="100000"/>
              <a:buChar char="–"/>
            </a:pPr>
            <a:r>
              <a:rPr lang="en-US" sz="2000" dirty="0">
                <a:solidFill>
                  <a:schemeClr val="dk2"/>
                </a:solidFill>
              </a:rPr>
              <a:t>Growth in ELA and Math</a:t>
            </a:r>
            <a:endParaRPr sz="2000" dirty="0"/>
          </a:p>
          <a:p>
            <a:pPr marL="731392" lvl="1" indent="-304747" algn="l" rtl="0">
              <a:lnSpc>
                <a:spcPct val="95000"/>
              </a:lnSpc>
              <a:spcBef>
                <a:spcPts val="1066"/>
              </a:spcBef>
              <a:spcAft>
                <a:spcPts val="0"/>
              </a:spcAft>
              <a:buClr>
                <a:schemeClr val="dk2"/>
              </a:buClr>
              <a:buSzPct val="100000"/>
              <a:buChar char="–"/>
            </a:pPr>
            <a:r>
              <a:rPr lang="en-US" sz="2000" dirty="0">
                <a:solidFill>
                  <a:schemeClr val="dk2"/>
                </a:solidFill>
              </a:rPr>
              <a:t>Progress towards English language proficiency for EL students</a:t>
            </a:r>
            <a:endParaRPr sz="2000" dirty="0">
              <a:solidFill>
                <a:schemeClr val="dk2"/>
              </a:solidFill>
            </a:endParaRPr>
          </a:p>
          <a:p>
            <a:pPr marL="304747" lvl="0" indent="-304747" algn="l" rtl="0">
              <a:lnSpc>
                <a:spcPct val="95000"/>
              </a:lnSpc>
              <a:spcBef>
                <a:spcPts val="1866"/>
              </a:spcBef>
              <a:spcAft>
                <a:spcPts val="0"/>
              </a:spcAft>
              <a:buClr>
                <a:schemeClr val="dk2"/>
              </a:buClr>
              <a:buSzPct val="100000"/>
              <a:buChar char="•"/>
            </a:pPr>
            <a:r>
              <a:rPr lang="en-US" dirty="0">
                <a:solidFill>
                  <a:schemeClr val="dk2"/>
                </a:solidFill>
              </a:rPr>
              <a:t>Closing Gaps</a:t>
            </a:r>
            <a:endParaRPr dirty="0"/>
          </a:p>
          <a:p>
            <a:pPr marL="731392" lvl="1" indent="-304747" algn="l" rtl="0">
              <a:lnSpc>
                <a:spcPct val="95000"/>
              </a:lnSpc>
              <a:spcBef>
                <a:spcPts val="1066"/>
              </a:spcBef>
              <a:spcAft>
                <a:spcPts val="0"/>
              </a:spcAft>
              <a:buClr>
                <a:schemeClr val="dk2"/>
              </a:buClr>
              <a:buSzPct val="100000"/>
              <a:buChar char="–"/>
            </a:pPr>
            <a:r>
              <a:rPr lang="en-US" sz="2000" dirty="0">
                <a:solidFill>
                  <a:schemeClr val="dk2"/>
                </a:solidFill>
              </a:rPr>
              <a:t>Meeting achievement improvement targets for subgroups of students </a:t>
            </a:r>
            <a:endParaRPr sz="2000" dirty="0"/>
          </a:p>
        </p:txBody>
      </p:sp>
      <p:sp>
        <p:nvSpPr>
          <p:cNvPr id="208" name="Google Shape;208;p32"/>
          <p:cNvSpPr txBox="1">
            <a:spLocks noGrp="1"/>
          </p:cNvSpPr>
          <p:nvPr>
            <p:ph type="body" idx="4"/>
          </p:nvPr>
        </p:nvSpPr>
        <p:spPr>
          <a:xfrm>
            <a:off x="6568996" y="1295400"/>
            <a:ext cx="4977104" cy="4419600"/>
          </a:xfrm>
          <a:prstGeom prst="rect">
            <a:avLst/>
          </a:prstGeom>
          <a:noFill/>
          <a:ln>
            <a:noFill/>
          </a:ln>
        </p:spPr>
        <p:txBody>
          <a:bodyPr spcFirstLastPara="1" wrap="square" lIns="121875" tIns="60925" rIns="121875" bIns="60925" anchor="t" anchorCtr="0">
            <a:normAutofit/>
          </a:bodyPr>
          <a:lstStyle/>
          <a:p>
            <a:pPr marL="304747" lvl="0" indent="-304747" algn="l" rtl="0">
              <a:lnSpc>
                <a:spcPct val="95000"/>
              </a:lnSpc>
              <a:spcBef>
                <a:spcPts val="0"/>
              </a:spcBef>
              <a:spcAft>
                <a:spcPts val="0"/>
              </a:spcAft>
              <a:buClr>
                <a:schemeClr val="dk2"/>
              </a:buClr>
              <a:buSzPts val="2000"/>
              <a:buChar char="•"/>
            </a:pPr>
            <a:r>
              <a:rPr lang="en-US" dirty="0">
                <a:solidFill>
                  <a:schemeClr val="dk2"/>
                </a:solidFill>
              </a:rPr>
              <a:t>Readiness</a:t>
            </a:r>
            <a:endParaRPr dirty="0"/>
          </a:p>
          <a:p>
            <a:pPr marL="731392" lvl="1" indent="-304747" algn="l" rtl="0">
              <a:lnSpc>
                <a:spcPct val="95000"/>
              </a:lnSpc>
              <a:spcBef>
                <a:spcPts val="1066"/>
              </a:spcBef>
              <a:spcAft>
                <a:spcPts val="0"/>
              </a:spcAft>
              <a:buClr>
                <a:schemeClr val="dk2"/>
              </a:buClr>
              <a:buSzPts val="1800"/>
              <a:buChar char="–"/>
            </a:pPr>
            <a:r>
              <a:rPr lang="en-US" sz="2000" dirty="0">
                <a:solidFill>
                  <a:schemeClr val="dk2"/>
                </a:solidFill>
              </a:rPr>
              <a:t>Student literacy, student attendance, and “Beyond the Core” </a:t>
            </a:r>
            <a:endParaRPr sz="2000" dirty="0">
              <a:solidFill>
                <a:schemeClr val="dk2"/>
              </a:solidFill>
            </a:endParaRPr>
          </a:p>
          <a:p>
            <a:pPr marL="304747" lvl="0" indent="-304747" algn="l" rtl="0">
              <a:lnSpc>
                <a:spcPct val="95000"/>
              </a:lnSpc>
              <a:spcBef>
                <a:spcPts val="1866"/>
              </a:spcBef>
              <a:spcAft>
                <a:spcPts val="0"/>
              </a:spcAft>
              <a:buClr>
                <a:schemeClr val="dk2"/>
              </a:buClr>
              <a:buSzPts val="2000"/>
              <a:buChar char="•"/>
            </a:pPr>
            <a:r>
              <a:rPr lang="en-US" dirty="0">
                <a:solidFill>
                  <a:schemeClr val="dk2"/>
                </a:solidFill>
              </a:rPr>
              <a:t>School Climate Survey </a:t>
            </a:r>
            <a:endParaRPr dirty="0"/>
          </a:p>
          <a:p>
            <a:pPr marL="731392" lvl="1" indent="-304747" algn="l" rtl="0">
              <a:lnSpc>
                <a:spcPct val="95000"/>
              </a:lnSpc>
              <a:spcBef>
                <a:spcPts val="1066"/>
              </a:spcBef>
              <a:spcAft>
                <a:spcPts val="0"/>
              </a:spcAft>
              <a:buClr>
                <a:schemeClr val="dk2"/>
              </a:buClr>
              <a:buSzPts val="1800"/>
              <a:buChar char="–"/>
            </a:pPr>
            <a:r>
              <a:rPr lang="en-US" sz="2000" dirty="0">
                <a:solidFill>
                  <a:schemeClr val="dk2"/>
                </a:solidFill>
              </a:rPr>
              <a:t>Star Rating (out of 5 stars)</a:t>
            </a:r>
            <a:endParaRPr sz="2000" dirty="0"/>
          </a:p>
          <a:p>
            <a:pPr marL="304747" lvl="0" indent="-304747" algn="l" rtl="0">
              <a:lnSpc>
                <a:spcPct val="95000"/>
              </a:lnSpc>
              <a:spcBef>
                <a:spcPts val="1866"/>
              </a:spcBef>
              <a:spcAft>
                <a:spcPts val="0"/>
              </a:spcAft>
              <a:buClr>
                <a:schemeClr val="dk2"/>
              </a:buClr>
              <a:buSzPts val="2000"/>
              <a:buChar char="•"/>
            </a:pPr>
            <a:r>
              <a:rPr lang="en-US" dirty="0">
                <a:solidFill>
                  <a:schemeClr val="dk2"/>
                </a:solidFill>
              </a:rPr>
              <a:t>Financial Efficiency</a:t>
            </a:r>
            <a:endParaRPr dirty="0"/>
          </a:p>
          <a:p>
            <a:pPr marL="731392" lvl="1" indent="-304747" algn="l" rtl="0">
              <a:lnSpc>
                <a:spcPct val="95000"/>
              </a:lnSpc>
              <a:spcBef>
                <a:spcPts val="1066"/>
              </a:spcBef>
              <a:spcAft>
                <a:spcPts val="0"/>
              </a:spcAft>
              <a:buClr>
                <a:schemeClr val="dk2"/>
              </a:buClr>
              <a:buSzPts val="1800"/>
              <a:buChar char="–"/>
            </a:pPr>
            <a:r>
              <a:rPr lang="en-US" sz="2000" dirty="0">
                <a:solidFill>
                  <a:schemeClr val="dk2"/>
                </a:solidFill>
              </a:rPr>
              <a:t>Star Rating (out of 5 stars)</a:t>
            </a:r>
            <a:endParaRPr sz="2000" dirty="0"/>
          </a:p>
          <a:p>
            <a:pPr marL="304747" lvl="0" indent="-177747" algn="l" rtl="0">
              <a:lnSpc>
                <a:spcPct val="95000"/>
              </a:lnSpc>
              <a:spcBef>
                <a:spcPts val="1866"/>
              </a:spcBef>
              <a:spcAft>
                <a:spcPts val="0"/>
              </a:spcAft>
              <a:buClr>
                <a:schemeClr val="dk1"/>
              </a:buClr>
              <a:buSzPts val="2000"/>
              <a:buNone/>
            </a:pPr>
            <a:endParaRPr dirty="0"/>
          </a:p>
        </p:txBody>
      </p:sp>
      <p:sp>
        <p:nvSpPr>
          <p:cNvPr id="209" name="Google Shape;209;p32"/>
          <p:cNvSpPr txBox="1">
            <a:spLocks noGrp="1"/>
          </p:cNvSpPr>
          <p:nvPr>
            <p:ph type="title"/>
          </p:nvPr>
        </p:nvSpPr>
        <p:spPr>
          <a:xfrm>
            <a:off x="1117309" y="76200"/>
            <a:ext cx="10157354" cy="1066800"/>
          </a:xfrm>
          <a:prstGeom prst="rect">
            <a:avLst/>
          </a:prstGeom>
          <a:noFill/>
          <a:ln>
            <a:noFill/>
          </a:ln>
        </p:spPr>
        <p:txBody>
          <a:bodyPr spcFirstLastPara="1" wrap="square" lIns="121875" tIns="60925" rIns="121875" bIns="60925" anchor="b" anchorCtr="0">
            <a:normAutofit/>
          </a:bodyPr>
          <a:lstStyle/>
          <a:p>
            <a:pPr marL="0" lvl="0" indent="0" algn="ctr" rtl="0">
              <a:lnSpc>
                <a:spcPct val="85000"/>
              </a:lnSpc>
              <a:spcBef>
                <a:spcPts val="0"/>
              </a:spcBef>
              <a:spcAft>
                <a:spcPts val="0"/>
              </a:spcAft>
              <a:buClr>
                <a:schemeClr val="dk2"/>
              </a:buClr>
              <a:buSzPts val="4400"/>
              <a:buFont typeface="Arial"/>
              <a:buNone/>
            </a:pPr>
            <a:r>
              <a:rPr lang="en-US" b="1">
                <a:solidFill>
                  <a:schemeClr val="dk2"/>
                </a:solidFill>
              </a:rPr>
              <a:t>CCRPI Performance Indicators</a:t>
            </a:r>
            <a:endParaRPr/>
          </a:p>
        </p:txBody>
      </p:sp>
      <p:pic>
        <p:nvPicPr>
          <p:cNvPr id="210" name="Google Shape;210;p32" descr="vector image of a &lt;strong&gt;checklist&lt;/strong&gt;"/>
          <p:cNvPicPr preferRelativeResize="0"/>
          <p:nvPr/>
        </p:nvPicPr>
        <p:blipFill rotWithShape="1">
          <a:blip r:embed="rId3">
            <a:alphaModFix/>
          </a:blip>
          <a:srcRect/>
          <a:stretch/>
        </p:blipFill>
        <p:spPr>
          <a:xfrm>
            <a:off x="7161212" y="5105400"/>
            <a:ext cx="2438400" cy="1550007"/>
          </a:xfrm>
          <a:prstGeom prst="rect">
            <a:avLst/>
          </a:prstGeom>
          <a:noFill/>
          <a:ln>
            <a:solidFill>
              <a:srgbClr val="002060"/>
            </a:solid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33"/>
          <p:cNvSpPr txBox="1">
            <a:spLocks noGrp="1"/>
          </p:cNvSpPr>
          <p:nvPr>
            <p:ph type="title"/>
          </p:nvPr>
        </p:nvSpPr>
        <p:spPr>
          <a:xfrm>
            <a:off x="1117309" y="248574"/>
            <a:ext cx="10157354" cy="679882"/>
          </a:xfrm>
          <a:prstGeom prst="rect">
            <a:avLst/>
          </a:prstGeom>
          <a:noFill/>
          <a:ln>
            <a:noFill/>
          </a:ln>
        </p:spPr>
        <p:txBody>
          <a:bodyPr spcFirstLastPara="1" wrap="square" lIns="121875" tIns="60925" rIns="121875" bIns="60925" anchor="b" anchorCtr="0">
            <a:normAutofit fontScale="90000"/>
          </a:bodyPr>
          <a:lstStyle/>
          <a:p>
            <a:pPr marL="0" lvl="0" indent="0" algn="ctr" rtl="0">
              <a:lnSpc>
                <a:spcPct val="85000"/>
              </a:lnSpc>
              <a:spcBef>
                <a:spcPts val="0"/>
              </a:spcBef>
              <a:spcAft>
                <a:spcPts val="0"/>
              </a:spcAft>
              <a:buClr>
                <a:schemeClr val="dk2"/>
              </a:buClr>
              <a:buSzPts val="4400"/>
              <a:buFont typeface="Arial"/>
              <a:buNone/>
            </a:pPr>
            <a:r>
              <a:rPr lang="en-US" b="1" dirty="0">
                <a:solidFill>
                  <a:schemeClr val="dk2"/>
                </a:solidFill>
              </a:rPr>
              <a:t>Georgia Insights</a:t>
            </a:r>
            <a:endParaRPr dirty="0"/>
          </a:p>
        </p:txBody>
      </p:sp>
      <p:sp>
        <p:nvSpPr>
          <p:cNvPr id="216" name="Google Shape;216;p33"/>
          <p:cNvSpPr txBox="1">
            <a:spLocks noGrp="1"/>
          </p:cNvSpPr>
          <p:nvPr>
            <p:ph type="body" idx="1"/>
          </p:nvPr>
        </p:nvSpPr>
        <p:spPr>
          <a:xfrm>
            <a:off x="1279672" y="1571743"/>
            <a:ext cx="10157354" cy="5037683"/>
          </a:xfrm>
          <a:prstGeom prst="rect">
            <a:avLst/>
          </a:prstGeom>
          <a:noFill/>
          <a:ln>
            <a:noFill/>
          </a:ln>
        </p:spPr>
        <p:txBody>
          <a:bodyPr spcFirstLastPara="1" wrap="square" lIns="121875" tIns="60925" rIns="121875" bIns="60925" anchor="t" anchorCtr="0">
            <a:normAutofit/>
          </a:bodyPr>
          <a:lstStyle/>
          <a:p>
            <a:pPr marL="304747" lvl="0" indent="-152347">
              <a:spcBef>
                <a:spcPts val="0"/>
              </a:spcBef>
              <a:buSzPts val="2400"/>
              <a:buNone/>
            </a:pPr>
            <a:r>
              <a:rPr lang="en-US" sz="2800" b="1" i="1" dirty="0">
                <a:solidFill>
                  <a:schemeClr val="bg2"/>
                </a:solidFill>
              </a:rPr>
              <a:t>Georgia Insights</a:t>
            </a:r>
            <a:r>
              <a:rPr lang="en-US" sz="2800" dirty="0">
                <a:solidFill>
                  <a:schemeClr val="bg2"/>
                </a:solidFill>
              </a:rPr>
              <a:t> is an initiative of the Georgia Department of Education, focused on improving the clarity and accessibility of district and school-level data through public-friendly and easy-to-use dashboards.</a:t>
            </a:r>
            <a:br>
              <a:rPr lang="en-US" sz="2800" dirty="0">
                <a:solidFill>
                  <a:schemeClr val="bg2"/>
                </a:solidFill>
              </a:rPr>
            </a:br>
            <a:r>
              <a:rPr lang="en-US" sz="2800" dirty="0">
                <a:solidFill>
                  <a:schemeClr val="bg2"/>
                </a:solidFill>
              </a:rPr>
              <a:t> </a:t>
            </a:r>
            <a:br>
              <a:rPr lang="en-US" sz="2800" dirty="0">
                <a:solidFill>
                  <a:schemeClr val="bg2"/>
                </a:solidFill>
              </a:rPr>
            </a:br>
            <a:r>
              <a:rPr lang="en-US" sz="2800" dirty="0">
                <a:solidFill>
                  <a:schemeClr val="bg2"/>
                </a:solidFill>
              </a:rPr>
              <a:t>The following link will take you Georgia Insights to view FDES Assessment and other pertinent data, as well as data on other Georgia schools.</a:t>
            </a:r>
          </a:p>
          <a:p>
            <a:pPr marL="304747" lvl="0" indent="-152347">
              <a:spcBef>
                <a:spcPts val="0"/>
              </a:spcBef>
              <a:buSzPts val="2400"/>
              <a:buNone/>
            </a:pPr>
            <a:r>
              <a:rPr lang="en-US" dirty="0"/>
              <a:t> </a:t>
            </a:r>
          </a:p>
          <a:p>
            <a:pPr marL="304747" lvl="0" indent="-152347">
              <a:spcBef>
                <a:spcPts val="0"/>
              </a:spcBef>
              <a:buSzPts val="2400"/>
              <a:buNone/>
            </a:pPr>
            <a:r>
              <a:rPr lang="en-US" dirty="0">
                <a:hlinkClick r:id="rId3"/>
              </a:rPr>
              <a:t>https://www.georgiainsights.com/</a:t>
            </a:r>
            <a:endParaRPr lang="en-US" dirty="0"/>
          </a:p>
          <a:p>
            <a:pPr marL="304747" lvl="0" indent="-152347">
              <a:spcBef>
                <a:spcPts val="0"/>
              </a:spcBef>
              <a:buSzPts val="2400"/>
              <a:buNone/>
            </a:pPr>
            <a:endParaRP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34"/>
          <p:cNvSpPr txBox="1">
            <a:spLocks noGrp="1"/>
          </p:cNvSpPr>
          <p:nvPr>
            <p:ph type="title"/>
          </p:nvPr>
        </p:nvSpPr>
        <p:spPr>
          <a:xfrm>
            <a:off x="1117309" y="76200"/>
            <a:ext cx="10157354" cy="878840"/>
          </a:xfrm>
          <a:prstGeom prst="rect">
            <a:avLst/>
          </a:prstGeom>
          <a:noFill/>
          <a:ln>
            <a:noFill/>
          </a:ln>
        </p:spPr>
        <p:txBody>
          <a:bodyPr spcFirstLastPara="1" wrap="square" lIns="121875" tIns="60925" rIns="121875" bIns="60925" anchor="b" anchorCtr="0">
            <a:normAutofit/>
          </a:bodyPr>
          <a:lstStyle/>
          <a:p>
            <a:pPr marL="0" lvl="0" indent="0" algn="ctr" rtl="0">
              <a:lnSpc>
                <a:spcPct val="85000"/>
              </a:lnSpc>
              <a:spcBef>
                <a:spcPts val="0"/>
              </a:spcBef>
              <a:spcAft>
                <a:spcPts val="0"/>
              </a:spcAft>
              <a:buClr>
                <a:schemeClr val="dk2"/>
              </a:buClr>
              <a:buSzPts val="4400"/>
              <a:buFont typeface="Arial"/>
              <a:buNone/>
            </a:pPr>
            <a:r>
              <a:rPr lang="en-US" b="1" dirty="0">
                <a:solidFill>
                  <a:schemeClr val="dk2"/>
                </a:solidFill>
              </a:rPr>
              <a:t>Student Achievement</a:t>
            </a:r>
            <a:endParaRPr dirty="0"/>
          </a:p>
        </p:txBody>
      </p:sp>
      <p:sp>
        <p:nvSpPr>
          <p:cNvPr id="222" name="Google Shape;222;p34"/>
          <p:cNvSpPr txBox="1">
            <a:spLocks noGrp="1"/>
          </p:cNvSpPr>
          <p:nvPr>
            <p:ph type="body" idx="1"/>
          </p:nvPr>
        </p:nvSpPr>
        <p:spPr>
          <a:xfrm>
            <a:off x="1117309" y="1300480"/>
            <a:ext cx="10157354" cy="4871720"/>
          </a:xfrm>
          <a:prstGeom prst="rect">
            <a:avLst/>
          </a:prstGeom>
          <a:noFill/>
          <a:ln>
            <a:noFill/>
          </a:ln>
        </p:spPr>
        <p:txBody>
          <a:bodyPr spcFirstLastPara="1" wrap="square" lIns="121875" tIns="60925" rIns="121875" bIns="60925" anchor="t" anchorCtr="0">
            <a:normAutofit lnSpcReduction="10000"/>
          </a:bodyPr>
          <a:lstStyle/>
          <a:p>
            <a:pPr marL="304747" lvl="0" indent="-304747" algn="l" rtl="0">
              <a:lnSpc>
                <a:spcPct val="95000"/>
              </a:lnSpc>
              <a:spcBef>
                <a:spcPts val="0"/>
              </a:spcBef>
              <a:spcAft>
                <a:spcPts val="0"/>
              </a:spcAft>
              <a:buClr>
                <a:schemeClr val="dk2"/>
              </a:buClr>
              <a:buSzPts val="2400"/>
              <a:buChar char="•"/>
            </a:pPr>
            <a:endParaRPr lang="en-US" dirty="0">
              <a:solidFill>
                <a:schemeClr val="dk2"/>
              </a:solidFill>
            </a:endParaRPr>
          </a:p>
          <a:p>
            <a:pPr marL="304747" lvl="0" indent="-304747" algn="l" rtl="0">
              <a:lnSpc>
                <a:spcPct val="95000"/>
              </a:lnSpc>
              <a:spcBef>
                <a:spcPts val="0"/>
              </a:spcBef>
              <a:spcAft>
                <a:spcPts val="0"/>
              </a:spcAft>
              <a:buClr>
                <a:schemeClr val="dk2"/>
              </a:buClr>
              <a:buSzPts val="2400"/>
              <a:buChar char="•"/>
            </a:pPr>
            <a:r>
              <a:rPr lang="en-US" sz="2800" b="1" dirty="0">
                <a:solidFill>
                  <a:schemeClr val="dk2"/>
                </a:solidFill>
              </a:rPr>
              <a:t>How will parents receive student achievement information?</a:t>
            </a:r>
          </a:p>
          <a:p>
            <a:pPr marL="0" lvl="0" indent="0" algn="l" rtl="0">
              <a:lnSpc>
                <a:spcPct val="95000"/>
              </a:lnSpc>
              <a:spcBef>
                <a:spcPts val="0"/>
              </a:spcBef>
              <a:spcAft>
                <a:spcPts val="0"/>
              </a:spcAft>
              <a:buClr>
                <a:schemeClr val="dk2"/>
              </a:buClr>
              <a:buSzPts val="2400"/>
              <a:buNone/>
            </a:pPr>
            <a:endParaRPr sz="2800" b="1" dirty="0"/>
          </a:p>
          <a:p>
            <a:pPr marL="769545" lvl="1" algn="l" rtl="0">
              <a:lnSpc>
                <a:spcPct val="95000"/>
              </a:lnSpc>
              <a:spcBef>
                <a:spcPts val="1066"/>
              </a:spcBef>
              <a:spcAft>
                <a:spcPts val="0"/>
              </a:spcAft>
              <a:buClr>
                <a:schemeClr val="bg2"/>
              </a:buClr>
              <a:buSzPts val="2000"/>
              <a:buFont typeface="Arial" panose="020B0604020202020204" pitchFamily="34" charset="0"/>
              <a:buChar char="•"/>
            </a:pPr>
            <a:r>
              <a:rPr lang="en-US" sz="2800" b="1" dirty="0">
                <a:solidFill>
                  <a:schemeClr val="bg2"/>
                </a:solidFill>
              </a:rPr>
              <a:t>Progress Reports</a:t>
            </a:r>
          </a:p>
          <a:p>
            <a:pPr marL="769545" lvl="1" algn="l" rtl="0">
              <a:lnSpc>
                <a:spcPct val="95000"/>
              </a:lnSpc>
              <a:spcBef>
                <a:spcPts val="1066"/>
              </a:spcBef>
              <a:spcAft>
                <a:spcPts val="0"/>
              </a:spcAft>
              <a:buClr>
                <a:schemeClr val="bg2"/>
              </a:buClr>
              <a:buSzPts val="2000"/>
              <a:buFont typeface="Arial" panose="020B0604020202020204" pitchFamily="34" charset="0"/>
              <a:buChar char="•"/>
            </a:pPr>
            <a:r>
              <a:rPr lang="en-US" sz="2800" b="1" dirty="0">
                <a:solidFill>
                  <a:schemeClr val="bg2"/>
                </a:solidFill>
              </a:rPr>
              <a:t>Report Cards</a:t>
            </a:r>
          </a:p>
          <a:p>
            <a:pPr marL="769545" lvl="1" algn="l" rtl="0">
              <a:lnSpc>
                <a:spcPct val="95000"/>
              </a:lnSpc>
              <a:spcBef>
                <a:spcPts val="1066"/>
              </a:spcBef>
              <a:spcAft>
                <a:spcPts val="0"/>
              </a:spcAft>
              <a:buClr>
                <a:schemeClr val="bg2"/>
              </a:buClr>
              <a:buSzPts val="2000"/>
              <a:buFont typeface="Arial" panose="020B0604020202020204" pitchFamily="34" charset="0"/>
              <a:buChar char="•"/>
            </a:pPr>
            <a:r>
              <a:rPr lang="en-US" sz="2800" b="1" dirty="0">
                <a:solidFill>
                  <a:schemeClr val="bg2"/>
                </a:solidFill>
              </a:rPr>
              <a:t>Parent Portal</a:t>
            </a:r>
          </a:p>
          <a:p>
            <a:pPr marL="769545" lvl="1" algn="l" rtl="0">
              <a:lnSpc>
                <a:spcPct val="95000"/>
              </a:lnSpc>
              <a:spcBef>
                <a:spcPts val="1066"/>
              </a:spcBef>
              <a:spcAft>
                <a:spcPts val="0"/>
              </a:spcAft>
              <a:buClr>
                <a:schemeClr val="bg2"/>
              </a:buClr>
              <a:buSzPts val="2000"/>
              <a:buFont typeface="Arial" panose="020B0604020202020204" pitchFamily="34" charset="0"/>
              <a:buChar char="•"/>
            </a:pPr>
            <a:r>
              <a:rPr lang="en-US" sz="2800" b="1" dirty="0">
                <a:solidFill>
                  <a:schemeClr val="bg2"/>
                </a:solidFill>
              </a:rPr>
              <a:t>Emails</a:t>
            </a:r>
          </a:p>
          <a:p>
            <a:pPr marL="769545" lvl="1" algn="l" rtl="0">
              <a:lnSpc>
                <a:spcPct val="95000"/>
              </a:lnSpc>
              <a:spcBef>
                <a:spcPts val="1066"/>
              </a:spcBef>
              <a:spcAft>
                <a:spcPts val="0"/>
              </a:spcAft>
              <a:buClr>
                <a:schemeClr val="bg2"/>
              </a:buClr>
              <a:buSzPts val="2000"/>
              <a:buFont typeface="Arial" panose="020B0604020202020204" pitchFamily="34" charset="0"/>
              <a:buChar char="•"/>
            </a:pPr>
            <a:r>
              <a:rPr lang="en-US" sz="2800" b="1" dirty="0">
                <a:solidFill>
                  <a:schemeClr val="bg2"/>
                </a:solidFill>
              </a:rPr>
              <a:t>Phone Calls</a:t>
            </a:r>
          </a:p>
          <a:p>
            <a:pPr marL="769545" lvl="1" algn="l" rtl="0">
              <a:lnSpc>
                <a:spcPct val="95000"/>
              </a:lnSpc>
              <a:spcBef>
                <a:spcPts val="1066"/>
              </a:spcBef>
              <a:spcAft>
                <a:spcPts val="0"/>
              </a:spcAft>
              <a:buClr>
                <a:schemeClr val="bg2"/>
              </a:buClr>
              <a:buSzPts val="2000"/>
              <a:buFont typeface="Arial" panose="020B0604020202020204" pitchFamily="34" charset="0"/>
              <a:buChar char="•"/>
            </a:pPr>
            <a:r>
              <a:rPr lang="en-US" sz="2800" b="1" dirty="0">
                <a:solidFill>
                  <a:schemeClr val="bg2"/>
                </a:solidFill>
              </a:rPr>
              <a:t>Conferences</a:t>
            </a:r>
          </a:p>
          <a:p>
            <a:pPr marL="426645" lvl="1" indent="0" algn="l" rtl="0">
              <a:lnSpc>
                <a:spcPct val="95000"/>
              </a:lnSpc>
              <a:spcBef>
                <a:spcPts val="1066"/>
              </a:spcBef>
              <a:spcAft>
                <a:spcPts val="0"/>
              </a:spcAft>
              <a:buClr>
                <a:schemeClr val="bg2"/>
              </a:buClr>
              <a:buSzPts val="2000"/>
              <a:buNone/>
            </a:pPr>
            <a:endParaRPr dirty="0">
              <a:solidFill>
                <a:schemeClr val="bg2"/>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35"/>
          <p:cNvSpPr txBox="1">
            <a:spLocks noGrp="1"/>
          </p:cNvSpPr>
          <p:nvPr>
            <p:ph type="title"/>
          </p:nvPr>
        </p:nvSpPr>
        <p:spPr>
          <a:xfrm>
            <a:off x="1117309" y="76200"/>
            <a:ext cx="10157354" cy="1397000"/>
          </a:xfrm>
          <a:prstGeom prst="rect">
            <a:avLst/>
          </a:prstGeom>
          <a:noFill/>
          <a:ln>
            <a:noFill/>
          </a:ln>
        </p:spPr>
        <p:txBody>
          <a:bodyPr spcFirstLastPara="1" wrap="square" lIns="121875" tIns="60925" rIns="121875" bIns="60925" anchor="b" anchorCtr="0">
            <a:normAutofit fontScale="90000"/>
          </a:bodyPr>
          <a:lstStyle/>
          <a:p>
            <a:pPr marL="0" lvl="0" indent="0" algn="ctr" rtl="0">
              <a:lnSpc>
                <a:spcPct val="85000"/>
              </a:lnSpc>
              <a:spcBef>
                <a:spcPts val="0"/>
              </a:spcBef>
              <a:spcAft>
                <a:spcPts val="0"/>
              </a:spcAft>
              <a:buClr>
                <a:schemeClr val="dk1"/>
              </a:buClr>
              <a:buSzPct val="100000"/>
              <a:buFont typeface="Arial"/>
              <a:buNone/>
            </a:pPr>
            <a:br>
              <a:rPr lang="en-US"/>
            </a:br>
            <a:br>
              <a:rPr lang="en-US"/>
            </a:br>
            <a:br>
              <a:rPr lang="en-US"/>
            </a:br>
            <a:r>
              <a:rPr lang="en-US" b="1">
                <a:solidFill>
                  <a:schemeClr val="dk2"/>
                </a:solidFill>
              </a:rPr>
              <a:t>Parent and Family Engagement</a:t>
            </a:r>
            <a:br>
              <a:rPr lang="en-US"/>
            </a:br>
            <a:endParaRPr/>
          </a:p>
        </p:txBody>
      </p:sp>
      <p:sp>
        <p:nvSpPr>
          <p:cNvPr id="228" name="Google Shape;228;p35"/>
          <p:cNvSpPr txBox="1">
            <a:spLocks noGrp="1"/>
          </p:cNvSpPr>
          <p:nvPr>
            <p:ph type="body" idx="1"/>
          </p:nvPr>
        </p:nvSpPr>
        <p:spPr>
          <a:xfrm>
            <a:off x="1117309" y="1219200"/>
            <a:ext cx="10157354" cy="4953000"/>
          </a:xfrm>
          <a:prstGeom prst="rect">
            <a:avLst/>
          </a:prstGeom>
          <a:noFill/>
          <a:ln>
            <a:noFill/>
          </a:ln>
        </p:spPr>
        <p:txBody>
          <a:bodyPr spcFirstLastPara="1" wrap="square" lIns="121875" tIns="60925" rIns="121875" bIns="60925" anchor="t" anchorCtr="0">
            <a:normAutofit/>
          </a:bodyPr>
          <a:lstStyle/>
          <a:p>
            <a:pPr marL="304747" lvl="0" indent="-304747" algn="l" rtl="0">
              <a:lnSpc>
                <a:spcPct val="95000"/>
              </a:lnSpc>
              <a:spcBef>
                <a:spcPts val="0"/>
              </a:spcBef>
              <a:spcAft>
                <a:spcPts val="0"/>
              </a:spcAft>
              <a:buClr>
                <a:schemeClr val="dk2"/>
              </a:buClr>
              <a:buSzPts val="2400"/>
              <a:buChar char="•"/>
            </a:pPr>
            <a:r>
              <a:rPr lang="en-US" dirty="0">
                <a:solidFill>
                  <a:schemeClr val="dk2"/>
                </a:solidFill>
              </a:rPr>
              <a:t>Title I requires schools to develop strategies which </a:t>
            </a:r>
            <a:r>
              <a:rPr lang="en-US" b="1" dirty="0">
                <a:solidFill>
                  <a:schemeClr val="dk2"/>
                </a:solidFill>
              </a:rPr>
              <a:t>build the capacity of parents to be involved</a:t>
            </a:r>
            <a:r>
              <a:rPr lang="en-US" dirty="0">
                <a:solidFill>
                  <a:schemeClr val="dk2"/>
                </a:solidFill>
              </a:rPr>
              <a:t> in the education of their children. </a:t>
            </a:r>
            <a:endParaRPr dirty="0"/>
          </a:p>
          <a:p>
            <a:pPr marL="304747" lvl="0" indent="-152347" algn="l" rtl="0">
              <a:lnSpc>
                <a:spcPct val="95000"/>
              </a:lnSpc>
              <a:spcBef>
                <a:spcPts val="1866"/>
              </a:spcBef>
              <a:spcAft>
                <a:spcPts val="0"/>
              </a:spcAft>
              <a:buClr>
                <a:schemeClr val="dk1"/>
              </a:buClr>
              <a:buSzPts val="2400"/>
              <a:buNone/>
            </a:pPr>
            <a:endParaRPr dirty="0"/>
          </a:p>
          <a:p>
            <a:pPr marL="304747" lvl="0" indent="-152347" algn="l" rtl="0">
              <a:lnSpc>
                <a:spcPct val="95000"/>
              </a:lnSpc>
              <a:spcBef>
                <a:spcPts val="1866"/>
              </a:spcBef>
              <a:spcAft>
                <a:spcPts val="0"/>
              </a:spcAft>
              <a:buClr>
                <a:schemeClr val="dk1"/>
              </a:buClr>
              <a:buSzPts val="2400"/>
              <a:buNone/>
            </a:pPr>
            <a:endParaRPr dirty="0"/>
          </a:p>
        </p:txBody>
      </p:sp>
      <p:pic>
        <p:nvPicPr>
          <p:cNvPr id="229" name="Google Shape;229;p35"/>
          <p:cNvPicPr preferRelativeResize="0"/>
          <p:nvPr/>
        </p:nvPicPr>
        <p:blipFill rotWithShape="1">
          <a:blip r:embed="rId3">
            <a:alphaModFix/>
          </a:blip>
          <a:srcRect/>
          <a:stretch/>
        </p:blipFill>
        <p:spPr>
          <a:xfrm>
            <a:off x="4230052" y="3111777"/>
            <a:ext cx="2895851" cy="2664183"/>
          </a:xfrm>
          <a:prstGeom prst="rect">
            <a:avLst/>
          </a:prstGeom>
          <a:noFill/>
          <a:ln>
            <a:solidFill>
              <a:srgbClr val="002060"/>
            </a:solid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36"/>
          <p:cNvSpPr txBox="1">
            <a:spLocks noGrp="1"/>
          </p:cNvSpPr>
          <p:nvPr>
            <p:ph type="title"/>
          </p:nvPr>
        </p:nvSpPr>
        <p:spPr>
          <a:xfrm>
            <a:off x="1117309" y="197852"/>
            <a:ext cx="10157354" cy="975895"/>
          </a:xfrm>
          <a:prstGeom prst="rect">
            <a:avLst/>
          </a:prstGeom>
          <a:noFill/>
          <a:ln>
            <a:noFill/>
          </a:ln>
        </p:spPr>
        <p:txBody>
          <a:bodyPr spcFirstLastPara="1" wrap="square" lIns="121875" tIns="60925" rIns="121875" bIns="60925" anchor="b" anchorCtr="0">
            <a:normAutofit/>
          </a:bodyPr>
          <a:lstStyle/>
          <a:p>
            <a:pPr marL="0" lvl="0" indent="0" algn="ctr" rtl="0">
              <a:lnSpc>
                <a:spcPct val="85000"/>
              </a:lnSpc>
              <a:spcBef>
                <a:spcPts val="0"/>
              </a:spcBef>
              <a:spcAft>
                <a:spcPts val="0"/>
              </a:spcAft>
              <a:buClr>
                <a:schemeClr val="dk2"/>
              </a:buClr>
              <a:buSzPts val="4400"/>
              <a:buFont typeface="Arial"/>
              <a:buNone/>
            </a:pPr>
            <a:r>
              <a:rPr lang="en-US" b="1" dirty="0">
                <a:solidFill>
                  <a:schemeClr val="dk2"/>
                </a:solidFill>
              </a:rPr>
              <a:t>Parent and Family Engagement</a:t>
            </a:r>
            <a:endParaRPr dirty="0"/>
          </a:p>
        </p:txBody>
      </p:sp>
      <p:sp>
        <p:nvSpPr>
          <p:cNvPr id="235" name="Google Shape;235;p36"/>
          <p:cNvSpPr txBox="1">
            <a:spLocks noGrp="1"/>
          </p:cNvSpPr>
          <p:nvPr>
            <p:ph type="body" idx="1"/>
          </p:nvPr>
        </p:nvSpPr>
        <p:spPr>
          <a:xfrm>
            <a:off x="1117309" y="1701800"/>
            <a:ext cx="10157354" cy="4470400"/>
          </a:xfrm>
          <a:prstGeom prst="rect">
            <a:avLst/>
          </a:prstGeom>
          <a:noFill/>
          <a:ln>
            <a:noFill/>
          </a:ln>
        </p:spPr>
        <p:txBody>
          <a:bodyPr spcFirstLastPara="1" wrap="square" lIns="121875" tIns="60925" rIns="121875" bIns="60925" anchor="t" anchorCtr="0">
            <a:normAutofit/>
          </a:bodyPr>
          <a:lstStyle/>
          <a:p>
            <a:pPr marL="304747" lvl="0" indent="-304747" algn="l" rtl="0">
              <a:lnSpc>
                <a:spcPct val="95000"/>
              </a:lnSpc>
              <a:spcBef>
                <a:spcPts val="0"/>
              </a:spcBef>
              <a:spcAft>
                <a:spcPts val="0"/>
              </a:spcAft>
              <a:buClr>
                <a:schemeClr val="dk2"/>
              </a:buClr>
              <a:buSzPts val="2400"/>
              <a:buChar char="•"/>
            </a:pPr>
            <a:r>
              <a:rPr lang="en-US">
                <a:solidFill>
                  <a:schemeClr val="dk2"/>
                </a:solidFill>
              </a:rPr>
              <a:t>Parents/Legal Guardians have the right to participate in the education of their children.</a:t>
            </a:r>
            <a:endParaRPr/>
          </a:p>
          <a:p>
            <a:pPr marL="304747" lvl="0" indent="-304747" algn="l" rtl="0">
              <a:lnSpc>
                <a:spcPct val="95000"/>
              </a:lnSpc>
              <a:spcBef>
                <a:spcPts val="1866"/>
              </a:spcBef>
              <a:spcAft>
                <a:spcPts val="0"/>
              </a:spcAft>
              <a:buClr>
                <a:schemeClr val="dk2"/>
              </a:buClr>
              <a:buSzPts val="2400"/>
              <a:buChar char="•"/>
            </a:pPr>
            <a:r>
              <a:rPr lang="en-US">
                <a:solidFill>
                  <a:schemeClr val="dk2"/>
                </a:solidFill>
              </a:rPr>
              <a:t>Studies have shown that children do better in school when their parents or guardians are actively engaged in their child’s learning. </a:t>
            </a:r>
            <a:endParaRPr/>
          </a:p>
          <a:p>
            <a:pPr marL="304747" lvl="0" indent="-304747" algn="l" rtl="0">
              <a:lnSpc>
                <a:spcPct val="95000"/>
              </a:lnSpc>
              <a:spcBef>
                <a:spcPts val="1866"/>
              </a:spcBef>
              <a:spcAft>
                <a:spcPts val="0"/>
              </a:spcAft>
              <a:buClr>
                <a:schemeClr val="dk2"/>
              </a:buClr>
              <a:buSzPts val="2400"/>
              <a:buChar char="•"/>
            </a:pPr>
            <a:r>
              <a:rPr lang="en-US">
                <a:solidFill>
                  <a:schemeClr val="dk2"/>
                </a:solidFill>
              </a:rPr>
              <a:t>Teachers, administrators, and our Parent Involvement Coordinator (PIC) are available to help!</a:t>
            </a:r>
            <a:endParaRPr/>
          </a:p>
          <a:p>
            <a:pPr marL="304747" lvl="0" indent="-304747" algn="l" rtl="0">
              <a:lnSpc>
                <a:spcPct val="95000"/>
              </a:lnSpc>
              <a:spcBef>
                <a:spcPts val="1866"/>
              </a:spcBef>
              <a:spcAft>
                <a:spcPts val="0"/>
              </a:spcAft>
              <a:buClr>
                <a:schemeClr val="dk2"/>
              </a:buClr>
              <a:buSzPts val="2400"/>
              <a:buChar char="•"/>
            </a:pPr>
            <a:r>
              <a:rPr lang="en-US">
                <a:solidFill>
                  <a:schemeClr val="dk2"/>
                </a:solidFill>
              </a:rPr>
              <a:t>It is important for parents to provide their input and evaluate the School- and District-Level Parent-Family Engagement Plans!</a:t>
            </a:r>
            <a:endParaRPr/>
          </a:p>
          <a:p>
            <a:pPr marL="304747" lvl="0" indent="-152347" algn="l" rtl="0">
              <a:lnSpc>
                <a:spcPct val="95000"/>
              </a:lnSpc>
              <a:spcBef>
                <a:spcPts val="1866"/>
              </a:spcBef>
              <a:spcAft>
                <a:spcPts val="0"/>
              </a:spcAft>
              <a:buClr>
                <a:schemeClr val="dk1"/>
              </a:buClr>
              <a:buSzPts val="2400"/>
              <a:buNone/>
            </a:pPr>
            <a:endParaRPr>
              <a:solidFill>
                <a:schemeClr val="dk2"/>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37"/>
          <p:cNvSpPr txBox="1">
            <a:spLocks noGrp="1"/>
          </p:cNvSpPr>
          <p:nvPr>
            <p:ph type="title"/>
          </p:nvPr>
        </p:nvSpPr>
        <p:spPr>
          <a:xfrm>
            <a:off x="1117309" y="300903"/>
            <a:ext cx="10157354" cy="911726"/>
          </a:xfrm>
          <a:prstGeom prst="rect">
            <a:avLst/>
          </a:prstGeom>
          <a:noFill/>
          <a:ln>
            <a:noFill/>
          </a:ln>
        </p:spPr>
        <p:txBody>
          <a:bodyPr spcFirstLastPara="1" wrap="square" lIns="121875" tIns="60925" rIns="121875" bIns="60925" anchor="b" anchorCtr="0">
            <a:normAutofit/>
          </a:bodyPr>
          <a:lstStyle/>
          <a:p>
            <a:pPr marL="0" lvl="0" indent="0" algn="ctr" rtl="0">
              <a:lnSpc>
                <a:spcPct val="85000"/>
              </a:lnSpc>
              <a:spcBef>
                <a:spcPts val="0"/>
              </a:spcBef>
              <a:spcAft>
                <a:spcPts val="0"/>
              </a:spcAft>
              <a:buClr>
                <a:schemeClr val="dk2"/>
              </a:buClr>
              <a:buSzPts val="4400"/>
              <a:buFont typeface="Arial"/>
              <a:buNone/>
            </a:pPr>
            <a:r>
              <a:rPr lang="en-US" b="1" dirty="0">
                <a:solidFill>
                  <a:schemeClr val="dk2"/>
                </a:solidFill>
              </a:rPr>
              <a:t>Parent and Family Engagem</a:t>
            </a:r>
            <a:r>
              <a:rPr lang="en-US" dirty="0"/>
              <a:t>ent</a:t>
            </a:r>
            <a:endParaRPr dirty="0"/>
          </a:p>
        </p:txBody>
      </p:sp>
      <p:sp>
        <p:nvSpPr>
          <p:cNvPr id="241" name="Google Shape;241;p37"/>
          <p:cNvSpPr txBox="1">
            <a:spLocks noGrp="1"/>
          </p:cNvSpPr>
          <p:nvPr>
            <p:ph type="body" idx="1"/>
          </p:nvPr>
        </p:nvSpPr>
        <p:spPr>
          <a:xfrm>
            <a:off x="1117309" y="1701800"/>
            <a:ext cx="10157354" cy="4470400"/>
          </a:xfrm>
          <a:prstGeom prst="rect">
            <a:avLst/>
          </a:prstGeom>
          <a:noFill/>
          <a:ln>
            <a:noFill/>
          </a:ln>
        </p:spPr>
        <p:txBody>
          <a:bodyPr spcFirstLastPara="1" wrap="square" lIns="121875" tIns="60925" rIns="121875" bIns="60925" anchor="t" anchorCtr="0">
            <a:normAutofit/>
          </a:bodyPr>
          <a:lstStyle/>
          <a:p>
            <a:pPr marL="304747" lvl="0" indent="-304747" algn="l" rtl="0">
              <a:lnSpc>
                <a:spcPct val="95000"/>
              </a:lnSpc>
              <a:spcBef>
                <a:spcPts val="0"/>
              </a:spcBef>
              <a:spcAft>
                <a:spcPts val="0"/>
              </a:spcAft>
              <a:buClr>
                <a:schemeClr val="dk2"/>
              </a:buClr>
              <a:buSzPts val="2400"/>
              <a:buChar char="•"/>
            </a:pPr>
            <a:r>
              <a:rPr lang="en-US">
                <a:solidFill>
                  <a:schemeClr val="dk2"/>
                </a:solidFill>
              </a:rPr>
              <a:t>Connecting home and school</a:t>
            </a:r>
            <a:endParaRPr u="sng">
              <a:solidFill>
                <a:schemeClr val="dk2"/>
              </a:solidFill>
            </a:endParaRPr>
          </a:p>
          <a:p>
            <a:pPr marL="304747" lvl="0" indent="-304747" algn="l" rtl="0">
              <a:lnSpc>
                <a:spcPct val="95000"/>
              </a:lnSpc>
              <a:spcBef>
                <a:spcPts val="1866"/>
              </a:spcBef>
              <a:spcAft>
                <a:spcPts val="0"/>
              </a:spcAft>
              <a:buClr>
                <a:schemeClr val="dk2"/>
              </a:buClr>
              <a:buSzPts val="2400"/>
              <a:buChar char="•"/>
            </a:pPr>
            <a:r>
              <a:rPr lang="en-US">
                <a:solidFill>
                  <a:schemeClr val="dk2"/>
                </a:solidFill>
              </a:rPr>
              <a:t>School–Parent–Student Compacts </a:t>
            </a:r>
            <a:endParaRPr/>
          </a:p>
          <a:p>
            <a:pPr marL="304747" lvl="0" indent="-304747" algn="l" rtl="0">
              <a:lnSpc>
                <a:spcPct val="95000"/>
              </a:lnSpc>
              <a:spcBef>
                <a:spcPts val="1866"/>
              </a:spcBef>
              <a:spcAft>
                <a:spcPts val="0"/>
              </a:spcAft>
              <a:buClr>
                <a:schemeClr val="dk2"/>
              </a:buClr>
              <a:buSzPts val="2400"/>
              <a:buChar char="•"/>
            </a:pPr>
            <a:r>
              <a:rPr lang="en-US">
                <a:solidFill>
                  <a:schemeClr val="dk2"/>
                </a:solidFill>
              </a:rPr>
              <a:t>Parent resources to use at home</a:t>
            </a:r>
            <a:endParaRPr/>
          </a:p>
          <a:p>
            <a:pPr marL="304747" lvl="0" indent="-304747" algn="l" rtl="0">
              <a:lnSpc>
                <a:spcPct val="95000"/>
              </a:lnSpc>
              <a:spcBef>
                <a:spcPts val="1866"/>
              </a:spcBef>
              <a:spcAft>
                <a:spcPts val="0"/>
              </a:spcAft>
              <a:buClr>
                <a:schemeClr val="dk2"/>
              </a:buClr>
              <a:buSzPts val="2400"/>
              <a:buChar char="•"/>
            </a:pPr>
            <a:r>
              <a:rPr lang="en-US">
                <a:solidFill>
                  <a:schemeClr val="dk2"/>
                </a:solidFill>
              </a:rPr>
              <a:t>School-based Parent Involvement Coordinators </a:t>
            </a:r>
            <a:endParaRPr/>
          </a:p>
          <a:p>
            <a:pPr marL="304747" lvl="0" indent="-304747" algn="l" rtl="0">
              <a:lnSpc>
                <a:spcPct val="95000"/>
              </a:lnSpc>
              <a:spcBef>
                <a:spcPts val="1866"/>
              </a:spcBef>
              <a:spcAft>
                <a:spcPts val="0"/>
              </a:spcAft>
              <a:buClr>
                <a:schemeClr val="dk2"/>
              </a:buClr>
              <a:buSzPts val="2400"/>
              <a:buChar char="•"/>
            </a:pPr>
            <a:r>
              <a:rPr lang="en-US">
                <a:solidFill>
                  <a:schemeClr val="dk2"/>
                </a:solidFill>
              </a:rPr>
              <a:t>Considerations for language, cultural diversity, parent disabilities, and work schedules</a:t>
            </a:r>
            <a:endParaRPr/>
          </a:p>
          <a:p>
            <a:pPr marL="304747" lvl="0" indent="-152347" algn="l" rtl="0">
              <a:lnSpc>
                <a:spcPct val="95000"/>
              </a:lnSpc>
              <a:spcBef>
                <a:spcPts val="1866"/>
              </a:spcBef>
              <a:spcAft>
                <a:spcPts val="0"/>
              </a:spcAft>
              <a:buClr>
                <a:schemeClr val="dk1"/>
              </a:buClr>
              <a:buSzPts val="2400"/>
              <a:buNone/>
            </a:pPr>
            <a:endParaRPr/>
          </a:p>
        </p:txBody>
      </p:sp>
      <p:pic>
        <p:nvPicPr>
          <p:cNvPr id="242" name="Google Shape;242;p37"/>
          <p:cNvPicPr preferRelativeResize="0"/>
          <p:nvPr/>
        </p:nvPicPr>
        <p:blipFill rotWithShape="1">
          <a:blip r:embed="rId3">
            <a:alphaModFix/>
          </a:blip>
          <a:srcRect/>
          <a:stretch/>
        </p:blipFill>
        <p:spPr>
          <a:xfrm>
            <a:off x="4037012" y="4953000"/>
            <a:ext cx="2971800" cy="1604097"/>
          </a:xfrm>
          <a:prstGeom prst="rect">
            <a:avLst/>
          </a:prstGeom>
          <a:noFill/>
          <a:ln>
            <a:solidFill>
              <a:schemeClr val="bg2"/>
            </a:solid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38"/>
          <p:cNvSpPr txBox="1">
            <a:spLocks noGrp="1"/>
          </p:cNvSpPr>
          <p:nvPr>
            <p:ph type="title"/>
          </p:nvPr>
        </p:nvSpPr>
        <p:spPr>
          <a:xfrm>
            <a:off x="1117309" y="76200"/>
            <a:ext cx="10157354" cy="774032"/>
          </a:xfrm>
          <a:prstGeom prst="rect">
            <a:avLst/>
          </a:prstGeom>
          <a:noFill/>
          <a:ln>
            <a:noFill/>
          </a:ln>
        </p:spPr>
        <p:txBody>
          <a:bodyPr spcFirstLastPara="1" wrap="square" lIns="121875" tIns="60925" rIns="121875" bIns="60925" anchor="b" anchorCtr="0">
            <a:normAutofit/>
          </a:bodyPr>
          <a:lstStyle/>
          <a:p>
            <a:pPr marL="0" lvl="0" indent="0" algn="ctr" rtl="0">
              <a:lnSpc>
                <a:spcPct val="85000"/>
              </a:lnSpc>
              <a:spcBef>
                <a:spcPts val="0"/>
              </a:spcBef>
              <a:spcAft>
                <a:spcPts val="0"/>
              </a:spcAft>
              <a:buClr>
                <a:schemeClr val="dk2"/>
              </a:buClr>
              <a:buSzPts val="4400"/>
              <a:buFont typeface="Arial"/>
              <a:buNone/>
            </a:pPr>
            <a:r>
              <a:rPr lang="en-US" b="1" dirty="0">
                <a:solidFill>
                  <a:schemeClr val="dk2"/>
                </a:solidFill>
              </a:rPr>
              <a:t>Parent and Family Engagement</a:t>
            </a:r>
            <a:endParaRPr dirty="0"/>
          </a:p>
        </p:txBody>
      </p:sp>
      <p:sp>
        <p:nvSpPr>
          <p:cNvPr id="248" name="Google Shape;248;p38"/>
          <p:cNvSpPr txBox="1">
            <a:spLocks noGrp="1"/>
          </p:cNvSpPr>
          <p:nvPr>
            <p:ph type="body" idx="1"/>
          </p:nvPr>
        </p:nvSpPr>
        <p:spPr>
          <a:xfrm>
            <a:off x="497305" y="850232"/>
            <a:ext cx="11165306" cy="5931568"/>
          </a:xfrm>
          <a:prstGeom prst="rect">
            <a:avLst/>
          </a:prstGeom>
          <a:noFill/>
          <a:ln>
            <a:noFill/>
          </a:ln>
        </p:spPr>
        <p:txBody>
          <a:bodyPr spcFirstLastPara="1" wrap="square" lIns="121875" tIns="60925" rIns="121875" bIns="60925" anchor="t" anchorCtr="0">
            <a:normAutofit lnSpcReduction="10000"/>
          </a:bodyPr>
          <a:lstStyle/>
          <a:p>
            <a:pPr marL="304747" lvl="0" indent="-304747" algn="l" rtl="0">
              <a:lnSpc>
                <a:spcPct val="95000"/>
              </a:lnSpc>
              <a:spcBef>
                <a:spcPts val="0"/>
              </a:spcBef>
              <a:spcAft>
                <a:spcPts val="0"/>
              </a:spcAft>
              <a:buClr>
                <a:schemeClr val="dk2"/>
              </a:buClr>
              <a:buSzPts val="2400"/>
              <a:buChar char="•"/>
            </a:pPr>
            <a:r>
              <a:rPr lang="en-US" b="1" dirty="0">
                <a:solidFill>
                  <a:schemeClr val="dk2"/>
                </a:solidFill>
              </a:rPr>
              <a:t>What is the district’s Parent and Family Engagement Plan?</a:t>
            </a:r>
            <a:endParaRPr b="1" dirty="0"/>
          </a:p>
          <a:p>
            <a:pPr marL="426645" lvl="1" indent="0">
              <a:buClr>
                <a:srgbClr val="FF0000"/>
              </a:buClr>
              <a:buSzPts val="2000"/>
              <a:buNone/>
            </a:pPr>
            <a:r>
              <a:rPr lang="en-US" dirty="0">
                <a:solidFill>
                  <a:srgbClr val="FF0000"/>
                </a:solidFill>
                <a:hlinkClick r:id="rId3"/>
              </a:rPr>
              <a:t>https://www.appling.k12.ga.us/docs/building/4/parent%20engagement-district%20plan-english(1).pdf?id=614</a:t>
            </a:r>
            <a:endParaRPr lang="en-US" dirty="0">
              <a:solidFill>
                <a:srgbClr val="FF0000"/>
              </a:solidFill>
            </a:endParaRPr>
          </a:p>
          <a:p>
            <a:pPr marL="426645" lvl="1" indent="0">
              <a:buClr>
                <a:srgbClr val="FF0000"/>
              </a:buClr>
              <a:buSzPts val="2000"/>
              <a:buNone/>
            </a:pPr>
            <a:r>
              <a:rPr lang="en-US" sz="900" dirty="0"/>
              <a:t>. </a:t>
            </a:r>
            <a:r>
              <a:rPr lang="en-US" sz="1800" dirty="0">
                <a:solidFill>
                  <a:schemeClr val="bg2"/>
                </a:solidFill>
              </a:rPr>
              <a:t>The Appling County District PFE plan describes ACSD’s commitment to engage families in the education of their children and to build the capacity in its Title I schools to implement family engagement strategies and activities designed to achieve the district academic achievement goals.</a:t>
            </a:r>
            <a:endParaRPr sz="1800" dirty="0">
              <a:solidFill>
                <a:schemeClr val="bg2"/>
              </a:solidFill>
            </a:endParaRPr>
          </a:p>
          <a:p>
            <a:pPr marL="304747" lvl="0" indent="-304747" algn="l" rtl="0">
              <a:lnSpc>
                <a:spcPct val="95000"/>
              </a:lnSpc>
              <a:spcBef>
                <a:spcPts val="1866"/>
              </a:spcBef>
              <a:spcAft>
                <a:spcPts val="0"/>
              </a:spcAft>
              <a:buClr>
                <a:schemeClr val="dk2"/>
              </a:buClr>
              <a:buSzPts val="2400"/>
              <a:buChar char="•"/>
            </a:pPr>
            <a:r>
              <a:rPr lang="en-US" b="1" dirty="0">
                <a:solidFill>
                  <a:schemeClr val="dk2"/>
                </a:solidFill>
              </a:rPr>
              <a:t>What is the school’s Parent and Family Engagement Plan?</a:t>
            </a:r>
            <a:endParaRPr b="1" dirty="0"/>
          </a:p>
          <a:p>
            <a:pPr marL="426645" lvl="1" indent="0">
              <a:buClr>
                <a:srgbClr val="FF0000"/>
              </a:buClr>
              <a:buSzPts val="2000"/>
              <a:buNone/>
            </a:pPr>
            <a:r>
              <a:rPr lang="en-US" dirty="0">
                <a:solidFill>
                  <a:srgbClr val="FF0000"/>
                </a:solidFill>
                <a:hlinkClick r:id="rId4"/>
              </a:rPr>
              <a:t>https://www.appling.k12.ga.us/userfiles/8/my%20files/parent%20engagement-policy-fy21-fdes-english.pdf?id=1663</a:t>
            </a:r>
            <a:endParaRPr lang="en-US" dirty="0">
              <a:solidFill>
                <a:srgbClr val="FF0000"/>
              </a:solidFill>
            </a:endParaRPr>
          </a:p>
          <a:p>
            <a:pPr marL="426645" lvl="1" indent="0">
              <a:buClr>
                <a:srgbClr val="FF0000"/>
              </a:buClr>
              <a:buSzPts val="2000"/>
              <a:buNone/>
            </a:pPr>
            <a:r>
              <a:rPr lang="en-US" sz="1800" dirty="0">
                <a:solidFill>
                  <a:schemeClr val="bg2"/>
                </a:solidFill>
              </a:rPr>
              <a:t>- The FDES Parent Family Engagement Plan describes how Fourth District Elementary will provide opportunities to improve parent engagement that support students’ learning. </a:t>
            </a:r>
          </a:p>
          <a:p>
            <a:pPr marL="304747" lvl="0" indent="-304747" algn="l" rtl="0">
              <a:lnSpc>
                <a:spcPct val="95000"/>
              </a:lnSpc>
              <a:spcBef>
                <a:spcPts val="1866"/>
              </a:spcBef>
              <a:spcAft>
                <a:spcPts val="0"/>
              </a:spcAft>
              <a:buClr>
                <a:schemeClr val="dk2"/>
              </a:buClr>
              <a:buSzPts val="2400"/>
              <a:buChar char="•"/>
            </a:pPr>
            <a:r>
              <a:rPr lang="en-US" b="1" dirty="0">
                <a:solidFill>
                  <a:schemeClr val="dk2"/>
                </a:solidFill>
              </a:rPr>
              <a:t>What is a School-Parent Compact?</a:t>
            </a:r>
            <a:endParaRPr b="1" dirty="0"/>
          </a:p>
          <a:p>
            <a:pPr marL="426645" lvl="1" indent="0">
              <a:buClr>
                <a:srgbClr val="FF0000"/>
              </a:buClr>
              <a:buSzPts val="2000"/>
              <a:buNone/>
            </a:pPr>
            <a:r>
              <a:rPr lang="en-US" dirty="0">
                <a:solidFill>
                  <a:srgbClr val="FF0000"/>
                </a:solidFill>
                <a:hlinkClick r:id="rId5"/>
              </a:rPr>
              <a:t>https://www.appling.k12.ga.us/docs/building/5/parent%20engagement-compact-fy21-fdes-english.pdf?id=621</a:t>
            </a:r>
            <a:endParaRPr lang="en-US" dirty="0">
              <a:solidFill>
                <a:srgbClr val="FF0000"/>
              </a:solidFill>
            </a:endParaRPr>
          </a:p>
          <a:p>
            <a:pPr marL="426645" lvl="1" indent="0">
              <a:buClr>
                <a:srgbClr val="FF0000"/>
              </a:buClr>
              <a:buSzPts val="2000"/>
              <a:buNone/>
            </a:pPr>
            <a:r>
              <a:rPr lang="en-US" dirty="0">
                <a:solidFill>
                  <a:schemeClr val="bg2"/>
                </a:solidFill>
              </a:rPr>
              <a:t>- </a:t>
            </a:r>
            <a:r>
              <a:rPr lang="en-US" sz="1800" dirty="0">
                <a:solidFill>
                  <a:schemeClr val="bg2"/>
                </a:solidFill>
              </a:rPr>
              <a:t>The FDES School-Parent Compact outlines how parents, students, and the school staff share the responsibility for improving student achievement.</a:t>
            </a:r>
            <a:endParaRPr sz="1800" dirty="0">
              <a:solidFill>
                <a:schemeClr val="bg2"/>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39"/>
          <p:cNvSpPr txBox="1">
            <a:spLocks noGrp="1"/>
          </p:cNvSpPr>
          <p:nvPr>
            <p:ph type="title"/>
          </p:nvPr>
        </p:nvSpPr>
        <p:spPr>
          <a:xfrm>
            <a:off x="1117309" y="76200"/>
            <a:ext cx="10157354" cy="1397000"/>
          </a:xfrm>
          <a:prstGeom prst="rect">
            <a:avLst/>
          </a:prstGeom>
          <a:noFill/>
          <a:ln>
            <a:noFill/>
          </a:ln>
        </p:spPr>
        <p:txBody>
          <a:bodyPr spcFirstLastPara="1" wrap="square" lIns="121875" tIns="60925" rIns="121875" bIns="60925" anchor="b" anchorCtr="0">
            <a:normAutofit/>
          </a:bodyPr>
          <a:lstStyle/>
          <a:p>
            <a:pPr marL="0" lvl="0" indent="0" algn="ctr" rtl="0">
              <a:lnSpc>
                <a:spcPct val="85000"/>
              </a:lnSpc>
              <a:spcBef>
                <a:spcPts val="0"/>
              </a:spcBef>
              <a:spcAft>
                <a:spcPts val="0"/>
              </a:spcAft>
              <a:buClr>
                <a:schemeClr val="dk2"/>
              </a:buClr>
              <a:buSzPts val="4400"/>
              <a:buFont typeface="Arial"/>
              <a:buNone/>
            </a:pPr>
            <a:r>
              <a:rPr lang="en-US" b="1" dirty="0">
                <a:solidFill>
                  <a:schemeClr val="dk2"/>
                </a:solidFill>
              </a:rPr>
              <a:t>What opportunities does the school provide for parent engagement?</a:t>
            </a:r>
            <a:endParaRPr b="1" dirty="0"/>
          </a:p>
        </p:txBody>
      </p:sp>
      <p:sp>
        <p:nvSpPr>
          <p:cNvPr id="254" name="Google Shape;254;p39"/>
          <p:cNvSpPr txBox="1">
            <a:spLocks noGrp="1"/>
          </p:cNvSpPr>
          <p:nvPr>
            <p:ph type="body" idx="1"/>
          </p:nvPr>
        </p:nvSpPr>
        <p:spPr>
          <a:xfrm>
            <a:off x="1015735" y="1830137"/>
            <a:ext cx="10157354" cy="4470400"/>
          </a:xfrm>
          <a:prstGeom prst="rect">
            <a:avLst/>
          </a:prstGeom>
          <a:noFill/>
          <a:ln>
            <a:noFill/>
          </a:ln>
        </p:spPr>
        <p:txBody>
          <a:bodyPr spcFirstLastPara="1" wrap="square" lIns="121875" tIns="60925" rIns="121875" bIns="60925" anchor="t" anchorCtr="0">
            <a:normAutofit lnSpcReduction="10000"/>
          </a:bodyPr>
          <a:lstStyle/>
          <a:p>
            <a:pPr marL="304747" lvl="0" indent="-304747" algn="l" rtl="0">
              <a:lnSpc>
                <a:spcPct val="95000"/>
              </a:lnSpc>
              <a:spcBef>
                <a:spcPts val="0"/>
              </a:spcBef>
              <a:spcAft>
                <a:spcPts val="0"/>
              </a:spcAft>
              <a:buClr>
                <a:schemeClr val="dk2"/>
              </a:buClr>
              <a:buSzPts val="2400"/>
              <a:buChar char="•"/>
            </a:pPr>
            <a:r>
              <a:rPr lang="en-US" dirty="0">
                <a:solidFill>
                  <a:schemeClr val="dk2"/>
                </a:solidFill>
                <a:latin typeface="Arial" panose="020B0604020202020204" pitchFamily="34" charset="0"/>
                <a:cs typeface="Arial" panose="020B0604020202020204" pitchFamily="34" charset="0"/>
              </a:rPr>
              <a:t>Schoolwide Curriculum Nights </a:t>
            </a:r>
            <a:endParaRPr dirty="0">
              <a:latin typeface="Arial" panose="020B0604020202020204" pitchFamily="34" charset="0"/>
              <a:cs typeface="Arial" panose="020B0604020202020204" pitchFamily="34" charset="0"/>
            </a:endParaRPr>
          </a:p>
          <a:p>
            <a:pPr marL="304747" lvl="0" indent="-304747" algn="l" rtl="0">
              <a:lnSpc>
                <a:spcPct val="95000"/>
              </a:lnSpc>
              <a:spcBef>
                <a:spcPts val="1866"/>
              </a:spcBef>
              <a:spcAft>
                <a:spcPts val="0"/>
              </a:spcAft>
              <a:buClr>
                <a:schemeClr val="dk2"/>
              </a:buClr>
              <a:buSzPts val="2400"/>
              <a:buChar char="•"/>
            </a:pPr>
            <a:r>
              <a:rPr lang="en-US" dirty="0">
                <a:solidFill>
                  <a:schemeClr val="dk2"/>
                </a:solidFill>
                <a:latin typeface="Arial" panose="020B0604020202020204" pitchFamily="34" charset="0"/>
                <a:cs typeface="Arial" panose="020B0604020202020204" pitchFamily="34" charset="0"/>
              </a:rPr>
              <a:t>Small-Group Parent Academic Workshops</a:t>
            </a:r>
            <a:endParaRPr dirty="0">
              <a:latin typeface="Arial" panose="020B0604020202020204" pitchFamily="34" charset="0"/>
              <a:cs typeface="Arial" panose="020B0604020202020204" pitchFamily="34" charset="0"/>
            </a:endParaRPr>
          </a:p>
          <a:p>
            <a:pPr marL="304747" lvl="0" indent="-304747" algn="l" rtl="0">
              <a:lnSpc>
                <a:spcPct val="95000"/>
              </a:lnSpc>
              <a:spcBef>
                <a:spcPts val="1866"/>
              </a:spcBef>
              <a:spcAft>
                <a:spcPts val="0"/>
              </a:spcAft>
              <a:buClr>
                <a:schemeClr val="dk2"/>
              </a:buClr>
              <a:buSzPts val="2400"/>
              <a:buChar char="•"/>
            </a:pPr>
            <a:r>
              <a:rPr lang="en-US" dirty="0">
                <a:solidFill>
                  <a:schemeClr val="dk2"/>
                </a:solidFill>
                <a:latin typeface="Arial" panose="020B0604020202020204" pitchFamily="34" charset="0"/>
                <a:cs typeface="Arial" panose="020B0604020202020204" pitchFamily="34" charset="0"/>
              </a:rPr>
              <a:t>Parent-Teacher Conferences</a:t>
            </a:r>
          </a:p>
          <a:p>
            <a:pPr marL="304747" lvl="0" indent="-304747" algn="l" rtl="0">
              <a:lnSpc>
                <a:spcPct val="95000"/>
              </a:lnSpc>
              <a:spcBef>
                <a:spcPts val="1866"/>
              </a:spcBef>
              <a:spcAft>
                <a:spcPts val="0"/>
              </a:spcAft>
              <a:buClr>
                <a:schemeClr val="dk2"/>
              </a:buClr>
              <a:buSzPts val="2400"/>
              <a:buChar char="•"/>
            </a:pPr>
            <a:r>
              <a:rPr lang="en-US" dirty="0">
                <a:solidFill>
                  <a:schemeClr val="dk2"/>
                </a:solidFill>
                <a:latin typeface="Arial" panose="020B0604020202020204" pitchFamily="34" charset="0"/>
                <a:cs typeface="Arial" panose="020B0604020202020204" pitchFamily="34" charset="0"/>
              </a:rPr>
              <a:t> </a:t>
            </a:r>
            <a:r>
              <a:rPr lang="en-US" altLang="en-US" kern="1200" dirty="0">
                <a:solidFill>
                  <a:srgbClr val="000000"/>
                </a:solidFill>
                <a:latin typeface="Arial" panose="020B0604020202020204" pitchFamily="34" charset="0"/>
                <a:ea typeface="+mn-ea"/>
                <a:cs typeface="Arial" panose="020B0604020202020204" pitchFamily="34" charset="0"/>
              </a:rPr>
              <a:t>Open House</a:t>
            </a:r>
          </a:p>
          <a:p>
            <a:pPr marL="304747" lvl="0" indent="-304747" algn="l" rtl="0">
              <a:lnSpc>
                <a:spcPct val="95000"/>
              </a:lnSpc>
              <a:spcBef>
                <a:spcPts val="1866"/>
              </a:spcBef>
              <a:spcAft>
                <a:spcPts val="0"/>
              </a:spcAft>
              <a:buClr>
                <a:schemeClr val="dk2"/>
              </a:buClr>
              <a:buSzPts val="2400"/>
              <a:buChar char="•"/>
            </a:pPr>
            <a:r>
              <a:rPr lang="en-US" kern="1200" dirty="0">
                <a:solidFill>
                  <a:srgbClr val="000000"/>
                </a:solidFill>
                <a:latin typeface="Arial" panose="020B0604020202020204" pitchFamily="34" charset="0"/>
                <a:ea typeface="+mn-ea"/>
                <a:cs typeface="Arial" panose="020B0604020202020204" pitchFamily="34" charset="0"/>
              </a:rPr>
              <a:t>Field trips, Field Day, Fall Festival </a:t>
            </a:r>
          </a:p>
          <a:p>
            <a:pPr marL="304747" lvl="0" indent="-304747" algn="l" rtl="0">
              <a:lnSpc>
                <a:spcPct val="95000"/>
              </a:lnSpc>
              <a:spcBef>
                <a:spcPts val="1866"/>
              </a:spcBef>
              <a:spcAft>
                <a:spcPts val="0"/>
              </a:spcAft>
              <a:buClr>
                <a:schemeClr val="dk2"/>
              </a:buClr>
              <a:buSzPts val="2400"/>
              <a:buChar char="•"/>
            </a:pPr>
            <a:r>
              <a:rPr lang="en-US" kern="1200" dirty="0">
                <a:solidFill>
                  <a:srgbClr val="000000"/>
                </a:solidFill>
                <a:latin typeface="Arial" panose="020B0604020202020204" pitchFamily="34" charset="0"/>
                <a:ea typeface="+mn-ea"/>
                <a:cs typeface="Arial" panose="020B0604020202020204" pitchFamily="34" charset="0"/>
              </a:rPr>
              <a:t>School Council</a:t>
            </a:r>
          </a:p>
          <a:p>
            <a:pPr marL="304747" lvl="0" indent="-304747" algn="l" rtl="0">
              <a:lnSpc>
                <a:spcPct val="95000"/>
              </a:lnSpc>
              <a:spcBef>
                <a:spcPts val="1866"/>
              </a:spcBef>
              <a:spcAft>
                <a:spcPts val="0"/>
              </a:spcAft>
              <a:buClr>
                <a:schemeClr val="dk2"/>
              </a:buClr>
              <a:buSzPts val="2400"/>
              <a:buChar char="•"/>
            </a:pPr>
            <a:r>
              <a:rPr lang="en-US" kern="1200" dirty="0">
                <a:solidFill>
                  <a:srgbClr val="000000"/>
                </a:solidFill>
                <a:latin typeface="Arial" panose="020B0604020202020204" pitchFamily="34" charset="0"/>
                <a:ea typeface="+mn-ea"/>
                <a:cs typeface="Arial" panose="020B0604020202020204" pitchFamily="34" charset="0"/>
              </a:rPr>
              <a:t>Parent Advisory Council (PAC)</a:t>
            </a:r>
          </a:p>
          <a:p>
            <a:pPr marL="304747" lvl="0" indent="-304747" algn="l" rtl="0">
              <a:lnSpc>
                <a:spcPct val="95000"/>
              </a:lnSpc>
              <a:spcBef>
                <a:spcPts val="1866"/>
              </a:spcBef>
              <a:spcAft>
                <a:spcPts val="0"/>
              </a:spcAft>
              <a:buClr>
                <a:schemeClr val="dk2"/>
              </a:buClr>
              <a:buSzPts val="2400"/>
              <a:buChar char="•"/>
            </a:pPr>
            <a:r>
              <a:rPr lang="en-US" kern="1200" dirty="0">
                <a:solidFill>
                  <a:srgbClr val="000000"/>
                </a:solidFill>
                <a:latin typeface="Arial" panose="020B0604020202020204" pitchFamily="34" charset="0"/>
                <a:ea typeface="+mn-ea"/>
                <a:cs typeface="Arial" panose="020B0604020202020204" pitchFamily="34" charset="0"/>
              </a:rPr>
              <a:t>Parent Teacher Organization (PTO)</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5"/>
          <p:cNvSpPr txBox="1">
            <a:spLocks noGrp="1"/>
          </p:cNvSpPr>
          <p:nvPr>
            <p:ph type="title"/>
          </p:nvPr>
        </p:nvSpPr>
        <p:spPr>
          <a:xfrm>
            <a:off x="1015735" y="386080"/>
            <a:ext cx="10157354" cy="1137920"/>
          </a:xfrm>
          <a:prstGeom prst="rect">
            <a:avLst/>
          </a:prstGeom>
          <a:noFill/>
          <a:ln>
            <a:noFill/>
          </a:ln>
        </p:spPr>
        <p:txBody>
          <a:bodyPr spcFirstLastPara="1" wrap="square" lIns="121875" tIns="60925" rIns="121875" bIns="60925" anchor="b" anchorCtr="0">
            <a:normAutofit fontScale="90000"/>
          </a:bodyPr>
          <a:lstStyle/>
          <a:p>
            <a:pPr marL="0" lvl="0" indent="0" algn="ctr" rtl="0">
              <a:lnSpc>
                <a:spcPct val="85000"/>
              </a:lnSpc>
              <a:spcBef>
                <a:spcPts val="0"/>
              </a:spcBef>
              <a:spcAft>
                <a:spcPts val="0"/>
              </a:spcAft>
              <a:buClr>
                <a:schemeClr val="dk2"/>
              </a:buClr>
              <a:buSzPts val="4400"/>
              <a:buFont typeface="Arial"/>
              <a:buNone/>
            </a:pPr>
            <a:r>
              <a:rPr lang="en-US" b="1" dirty="0">
                <a:solidFill>
                  <a:schemeClr val="dk2"/>
                </a:solidFill>
              </a:rPr>
              <a:t>Welcome</a:t>
            </a:r>
            <a:br>
              <a:rPr lang="en-US" dirty="0">
                <a:solidFill>
                  <a:schemeClr val="dk2"/>
                </a:solidFill>
              </a:rPr>
            </a:br>
            <a:endParaRPr dirty="0">
              <a:solidFill>
                <a:schemeClr val="dk2"/>
              </a:solidFill>
            </a:endParaRPr>
          </a:p>
        </p:txBody>
      </p:sp>
      <p:sp>
        <p:nvSpPr>
          <p:cNvPr id="100" name="Google Shape;100;p15"/>
          <p:cNvSpPr txBox="1">
            <a:spLocks noGrp="1"/>
          </p:cNvSpPr>
          <p:nvPr>
            <p:ph type="body" idx="1"/>
          </p:nvPr>
        </p:nvSpPr>
        <p:spPr>
          <a:xfrm>
            <a:off x="1015735" y="1729740"/>
            <a:ext cx="10157354" cy="4549140"/>
          </a:xfrm>
          <a:prstGeom prst="rect">
            <a:avLst/>
          </a:prstGeom>
          <a:noFill/>
          <a:ln>
            <a:noFill/>
          </a:ln>
        </p:spPr>
        <p:txBody>
          <a:bodyPr spcFirstLastPara="1" wrap="square" lIns="121875" tIns="60925" rIns="121875" bIns="60925" anchor="t" anchorCtr="0">
            <a:noAutofit/>
          </a:bodyPr>
          <a:lstStyle/>
          <a:p>
            <a:pPr marL="304747" lvl="0" indent="-304747" algn="l" rtl="0">
              <a:lnSpc>
                <a:spcPct val="95000"/>
              </a:lnSpc>
              <a:spcBef>
                <a:spcPts val="0"/>
              </a:spcBef>
              <a:spcAft>
                <a:spcPts val="0"/>
              </a:spcAft>
              <a:buClr>
                <a:schemeClr val="dk2"/>
              </a:buClr>
              <a:buSzPts val="2400"/>
              <a:buChar char="•"/>
            </a:pPr>
            <a:r>
              <a:rPr lang="en-US" sz="2800" b="1" dirty="0">
                <a:solidFill>
                  <a:schemeClr val="dk2"/>
                </a:solidFill>
              </a:rPr>
              <a:t>Introductions</a:t>
            </a:r>
            <a:endParaRPr sz="2800" b="1" dirty="0"/>
          </a:p>
          <a:p>
            <a:pPr marL="731392" lvl="1" indent="-304747" algn="l" rtl="0">
              <a:lnSpc>
                <a:spcPct val="95000"/>
              </a:lnSpc>
              <a:spcBef>
                <a:spcPts val="1066"/>
              </a:spcBef>
              <a:spcAft>
                <a:spcPts val="0"/>
              </a:spcAft>
              <a:buClr>
                <a:schemeClr val="dk2"/>
              </a:buClr>
              <a:buSzPts val="2000"/>
              <a:buChar char="–"/>
            </a:pPr>
            <a:r>
              <a:rPr lang="en-US" sz="2800" b="1" dirty="0">
                <a:solidFill>
                  <a:schemeClr val="dk2"/>
                </a:solidFill>
              </a:rPr>
              <a:t>Principal: Scott Kirkland</a:t>
            </a:r>
            <a:endParaRPr sz="2800" b="1" dirty="0"/>
          </a:p>
          <a:p>
            <a:pPr marL="731392" lvl="1" indent="-304747" algn="l" rtl="0">
              <a:lnSpc>
                <a:spcPct val="95000"/>
              </a:lnSpc>
              <a:spcBef>
                <a:spcPts val="1066"/>
              </a:spcBef>
              <a:spcAft>
                <a:spcPts val="0"/>
              </a:spcAft>
              <a:buClr>
                <a:schemeClr val="dk2"/>
              </a:buClr>
              <a:buSzPts val="2000"/>
              <a:buChar char="–"/>
            </a:pPr>
            <a:r>
              <a:rPr lang="en-US" sz="2800" b="1" dirty="0">
                <a:solidFill>
                  <a:schemeClr val="dk2"/>
                </a:solidFill>
              </a:rPr>
              <a:t>School Family/Parent Engagement Coordinator: Teressa Kimbrell</a:t>
            </a:r>
            <a:endParaRPr sz="2800" b="1" dirty="0"/>
          </a:p>
          <a:p>
            <a:pPr marL="731392" lvl="1" indent="-304747" algn="l" rtl="0">
              <a:lnSpc>
                <a:spcPct val="95000"/>
              </a:lnSpc>
              <a:spcBef>
                <a:spcPts val="1066"/>
              </a:spcBef>
              <a:spcAft>
                <a:spcPts val="0"/>
              </a:spcAft>
              <a:buClr>
                <a:schemeClr val="dk2"/>
              </a:buClr>
              <a:buSzPts val="2000"/>
              <a:buChar char="–"/>
            </a:pPr>
            <a:r>
              <a:rPr lang="en-US" sz="2800" b="1" dirty="0">
                <a:solidFill>
                  <a:schemeClr val="dk2"/>
                </a:solidFill>
              </a:rPr>
              <a:t>Meeting Agenda (Located at the sign-in table)</a:t>
            </a:r>
            <a:endParaRPr sz="2800" b="1" dirty="0"/>
          </a:p>
          <a:p>
            <a:pPr marL="731392" lvl="1" indent="-304747" algn="l" rtl="0">
              <a:lnSpc>
                <a:spcPct val="95000"/>
              </a:lnSpc>
              <a:spcBef>
                <a:spcPts val="1066"/>
              </a:spcBef>
              <a:spcAft>
                <a:spcPts val="0"/>
              </a:spcAft>
              <a:buClr>
                <a:schemeClr val="dk2"/>
              </a:buClr>
              <a:buSzPts val="2000"/>
              <a:buChar char="–"/>
            </a:pPr>
            <a:r>
              <a:rPr lang="en-US" sz="2800" b="1" dirty="0">
                <a:solidFill>
                  <a:schemeClr val="dk2"/>
                </a:solidFill>
              </a:rPr>
              <a:t>Sign In Sheets (Located at entrance doors)</a:t>
            </a:r>
            <a:endParaRPr sz="2800" b="1" dirty="0"/>
          </a:p>
          <a:p>
            <a:pPr marL="304747" lvl="0" indent="-304747" algn="l" rtl="0">
              <a:lnSpc>
                <a:spcPct val="95000"/>
              </a:lnSpc>
              <a:spcBef>
                <a:spcPts val="1866"/>
              </a:spcBef>
              <a:spcAft>
                <a:spcPts val="0"/>
              </a:spcAft>
              <a:buClr>
                <a:schemeClr val="dk2"/>
              </a:buClr>
              <a:buSzPts val="2400"/>
              <a:buChar char="•"/>
            </a:pPr>
            <a:r>
              <a:rPr lang="en-US" b="1" dirty="0">
                <a:solidFill>
                  <a:schemeClr val="dk2"/>
                </a:solidFill>
              </a:rPr>
              <a:t>Please Note: We welcome questions and input throughout the presentation. We want to make sure you leave the meeting informed about the Title I Program, as well as, the opportunities the school provides to get involved. </a:t>
            </a:r>
            <a:endParaRPr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40"/>
          <p:cNvSpPr txBox="1">
            <a:spLocks noGrp="1"/>
          </p:cNvSpPr>
          <p:nvPr>
            <p:ph type="title"/>
          </p:nvPr>
        </p:nvSpPr>
        <p:spPr>
          <a:xfrm>
            <a:off x="989012" y="633604"/>
            <a:ext cx="10157354" cy="1397000"/>
          </a:xfrm>
          <a:prstGeom prst="rect">
            <a:avLst/>
          </a:prstGeom>
          <a:noFill/>
          <a:ln>
            <a:noFill/>
          </a:ln>
        </p:spPr>
        <p:txBody>
          <a:bodyPr spcFirstLastPara="1" wrap="square" lIns="121875" tIns="60925" rIns="121875" bIns="60925" anchor="b" anchorCtr="0">
            <a:normAutofit/>
          </a:bodyPr>
          <a:lstStyle/>
          <a:p>
            <a:pPr marL="0" lvl="0" indent="0" algn="ctr" rtl="0">
              <a:lnSpc>
                <a:spcPct val="85000"/>
              </a:lnSpc>
              <a:spcBef>
                <a:spcPts val="0"/>
              </a:spcBef>
              <a:spcAft>
                <a:spcPts val="0"/>
              </a:spcAft>
              <a:buClr>
                <a:schemeClr val="dk2"/>
              </a:buClr>
              <a:buSzPts val="4400"/>
              <a:buFont typeface="Arial"/>
              <a:buNone/>
            </a:pPr>
            <a:r>
              <a:rPr lang="en-US" b="1" dirty="0">
                <a:solidFill>
                  <a:schemeClr val="dk2"/>
                </a:solidFill>
              </a:rPr>
              <a:t>Parent Notifications </a:t>
            </a:r>
            <a:endParaRPr dirty="0"/>
          </a:p>
        </p:txBody>
      </p:sp>
      <p:sp>
        <p:nvSpPr>
          <p:cNvPr id="260" name="Google Shape;260;p40"/>
          <p:cNvSpPr txBox="1">
            <a:spLocks noGrp="1"/>
          </p:cNvSpPr>
          <p:nvPr>
            <p:ph type="body" idx="1"/>
          </p:nvPr>
        </p:nvSpPr>
        <p:spPr>
          <a:xfrm>
            <a:off x="1117309" y="2743200"/>
            <a:ext cx="10157354" cy="3429000"/>
          </a:xfrm>
          <a:prstGeom prst="rect">
            <a:avLst/>
          </a:prstGeom>
          <a:noFill/>
          <a:ln>
            <a:noFill/>
          </a:ln>
        </p:spPr>
        <p:txBody>
          <a:bodyPr spcFirstLastPara="1" wrap="square" lIns="121875" tIns="60925" rIns="121875" bIns="60925" anchor="t" anchorCtr="0">
            <a:normAutofit/>
          </a:bodyPr>
          <a:lstStyle/>
          <a:p>
            <a:pPr marL="304747" lvl="0" indent="-304747" algn="l" rtl="0">
              <a:lnSpc>
                <a:spcPct val="95000"/>
              </a:lnSpc>
              <a:spcBef>
                <a:spcPts val="0"/>
              </a:spcBef>
              <a:spcAft>
                <a:spcPts val="0"/>
              </a:spcAft>
              <a:buClr>
                <a:schemeClr val="dk2"/>
              </a:buClr>
              <a:buSzPts val="2400"/>
              <a:buChar char="•"/>
            </a:pPr>
            <a:r>
              <a:rPr lang="en-US" dirty="0">
                <a:solidFill>
                  <a:schemeClr val="dk2"/>
                </a:solidFill>
              </a:rPr>
              <a:t>Parents’ Right to Know – Teacher Qualifications     </a:t>
            </a:r>
            <a:endParaRPr dirty="0"/>
          </a:p>
          <a:p>
            <a:pPr marL="304747" lvl="0" indent="-304747" algn="l" rtl="0">
              <a:lnSpc>
                <a:spcPct val="95000"/>
              </a:lnSpc>
              <a:spcBef>
                <a:spcPts val="1866"/>
              </a:spcBef>
              <a:spcAft>
                <a:spcPts val="0"/>
              </a:spcAft>
              <a:buClr>
                <a:schemeClr val="dk2"/>
              </a:buClr>
              <a:buSzPts val="2400"/>
              <a:buChar char="•"/>
            </a:pPr>
            <a:r>
              <a:rPr lang="en-US" dirty="0">
                <a:solidFill>
                  <a:schemeClr val="dk2"/>
                </a:solidFill>
              </a:rPr>
              <a:t>Notice to Parents of English Learners 		</a:t>
            </a:r>
            <a:endParaRPr dirty="0"/>
          </a:p>
          <a:p>
            <a:pPr marL="304747" lvl="0" indent="-304747" algn="l" rtl="0">
              <a:lnSpc>
                <a:spcPct val="95000"/>
              </a:lnSpc>
              <a:spcBef>
                <a:spcPts val="1866"/>
              </a:spcBef>
              <a:spcAft>
                <a:spcPts val="0"/>
              </a:spcAft>
              <a:buClr>
                <a:schemeClr val="dk2"/>
              </a:buClr>
              <a:buSzPts val="2400"/>
              <a:buChar char="•"/>
            </a:pPr>
            <a:r>
              <a:rPr lang="en-US" dirty="0">
                <a:solidFill>
                  <a:schemeClr val="dk2"/>
                </a:solidFill>
              </a:rPr>
              <a:t>Student Achievement </a:t>
            </a:r>
            <a:endParaRPr dirty="0"/>
          </a:p>
          <a:p>
            <a:pPr marL="304747" lvl="0" indent="-304747" algn="l" rtl="0">
              <a:lnSpc>
                <a:spcPct val="95000"/>
              </a:lnSpc>
              <a:spcBef>
                <a:spcPts val="1866"/>
              </a:spcBef>
              <a:spcAft>
                <a:spcPts val="0"/>
              </a:spcAft>
              <a:buClr>
                <a:schemeClr val="dk2"/>
              </a:buClr>
              <a:buSzPts val="2400"/>
              <a:buChar char="•"/>
            </a:pPr>
            <a:r>
              <a:rPr lang="en-US" dirty="0">
                <a:solidFill>
                  <a:schemeClr val="dk2"/>
                </a:solidFill>
              </a:rPr>
              <a:t>Out-of-Zone Request/Intradistrict Transfer </a:t>
            </a:r>
            <a:endParaRPr dirty="0"/>
          </a:p>
          <a:p>
            <a:pPr marL="304747" lvl="0" indent="-304747" algn="l" rtl="0">
              <a:lnSpc>
                <a:spcPct val="95000"/>
              </a:lnSpc>
              <a:spcBef>
                <a:spcPts val="1866"/>
              </a:spcBef>
              <a:spcAft>
                <a:spcPts val="0"/>
              </a:spcAft>
              <a:buClr>
                <a:schemeClr val="dk2"/>
              </a:buClr>
              <a:buSzPts val="2400"/>
              <a:buChar char="•"/>
            </a:pPr>
            <a:r>
              <a:rPr lang="en-US" dirty="0">
                <a:solidFill>
                  <a:schemeClr val="dk2"/>
                </a:solidFill>
              </a:rPr>
              <a:t>Complaint Procedures </a:t>
            </a:r>
            <a:endParaRPr dirty="0"/>
          </a:p>
          <a:p>
            <a:pPr marL="304747" lvl="0" indent="-152347" algn="l" rtl="0">
              <a:lnSpc>
                <a:spcPct val="95000"/>
              </a:lnSpc>
              <a:spcBef>
                <a:spcPts val="1866"/>
              </a:spcBef>
              <a:spcAft>
                <a:spcPts val="0"/>
              </a:spcAft>
              <a:buClr>
                <a:schemeClr val="dk1"/>
              </a:buClr>
              <a:buSzPts val="2400"/>
              <a:buNone/>
            </a:pPr>
            <a:endParaRPr dirty="0"/>
          </a:p>
        </p:txBody>
      </p:sp>
      <p:pic>
        <p:nvPicPr>
          <p:cNvPr id="261" name="Google Shape;261;p40"/>
          <p:cNvPicPr preferRelativeResize="0"/>
          <p:nvPr/>
        </p:nvPicPr>
        <p:blipFill rotWithShape="1">
          <a:blip r:embed="rId3">
            <a:alphaModFix/>
          </a:blip>
          <a:srcRect/>
          <a:stretch/>
        </p:blipFill>
        <p:spPr>
          <a:xfrm>
            <a:off x="1370012" y="304800"/>
            <a:ext cx="2054609" cy="205460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41"/>
          <p:cNvSpPr txBox="1">
            <a:spLocks noGrp="1"/>
          </p:cNvSpPr>
          <p:nvPr>
            <p:ph type="title"/>
          </p:nvPr>
        </p:nvSpPr>
        <p:spPr>
          <a:xfrm>
            <a:off x="1117309" y="76200"/>
            <a:ext cx="10157354" cy="1397000"/>
          </a:xfrm>
          <a:prstGeom prst="rect">
            <a:avLst/>
          </a:prstGeom>
          <a:noFill/>
          <a:ln>
            <a:noFill/>
          </a:ln>
        </p:spPr>
        <p:txBody>
          <a:bodyPr spcFirstLastPara="1" wrap="square" lIns="121875" tIns="60925" rIns="121875" bIns="60925" anchor="b" anchorCtr="0">
            <a:normAutofit/>
          </a:bodyPr>
          <a:lstStyle/>
          <a:p>
            <a:pPr marL="0" lvl="0" indent="0" algn="ctr" rtl="0">
              <a:lnSpc>
                <a:spcPct val="85000"/>
              </a:lnSpc>
              <a:spcBef>
                <a:spcPts val="0"/>
              </a:spcBef>
              <a:spcAft>
                <a:spcPts val="0"/>
              </a:spcAft>
              <a:buClr>
                <a:schemeClr val="dk2"/>
              </a:buClr>
              <a:buSzPts val="4400"/>
              <a:buFont typeface="Arial"/>
              <a:buNone/>
            </a:pPr>
            <a:r>
              <a:rPr lang="en-US" b="1" dirty="0">
                <a:solidFill>
                  <a:schemeClr val="dk2"/>
                </a:solidFill>
              </a:rPr>
              <a:t>Parent’s Right to Know</a:t>
            </a:r>
            <a:endParaRPr dirty="0"/>
          </a:p>
        </p:txBody>
      </p:sp>
      <p:sp>
        <p:nvSpPr>
          <p:cNvPr id="267" name="Google Shape;267;p41"/>
          <p:cNvSpPr txBox="1">
            <a:spLocks noGrp="1"/>
          </p:cNvSpPr>
          <p:nvPr>
            <p:ph type="body" idx="1"/>
          </p:nvPr>
        </p:nvSpPr>
        <p:spPr>
          <a:xfrm>
            <a:off x="1117309" y="1701800"/>
            <a:ext cx="10157354" cy="4470400"/>
          </a:xfrm>
          <a:prstGeom prst="rect">
            <a:avLst/>
          </a:prstGeom>
          <a:noFill/>
          <a:ln>
            <a:noFill/>
          </a:ln>
        </p:spPr>
        <p:txBody>
          <a:bodyPr spcFirstLastPara="1" wrap="square" lIns="121875" tIns="60925" rIns="121875" bIns="60925" anchor="t" anchorCtr="0">
            <a:normAutofit/>
          </a:bodyPr>
          <a:lstStyle/>
          <a:p>
            <a:pPr marL="304747" lvl="0" indent="-304747" algn="l" rtl="0">
              <a:lnSpc>
                <a:spcPct val="95000"/>
              </a:lnSpc>
              <a:spcBef>
                <a:spcPts val="0"/>
              </a:spcBef>
              <a:spcAft>
                <a:spcPts val="0"/>
              </a:spcAft>
              <a:buClr>
                <a:schemeClr val="dk2"/>
              </a:buClr>
              <a:buSzPts val="2400"/>
              <a:buChar char="•"/>
            </a:pPr>
            <a:r>
              <a:rPr lang="en-US" dirty="0">
                <a:solidFill>
                  <a:schemeClr val="dk2"/>
                </a:solidFill>
              </a:rPr>
              <a:t>All schools must provide notification to all parents regarding their right to request teacher and paraprofessional qualifications. This parent right-to-know notification must be shared at the start of the school year.</a:t>
            </a:r>
          </a:p>
          <a:p>
            <a:pPr marL="304747" lvl="0" indent="-304747" algn="l" rtl="0">
              <a:lnSpc>
                <a:spcPct val="95000"/>
              </a:lnSpc>
              <a:spcBef>
                <a:spcPts val="0"/>
              </a:spcBef>
              <a:spcAft>
                <a:spcPts val="0"/>
              </a:spcAft>
              <a:buClr>
                <a:schemeClr val="dk2"/>
              </a:buClr>
              <a:buSzPts val="2400"/>
              <a:buChar char="•"/>
            </a:pPr>
            <a:endParaRPr lang="en-US" dirty="0">
              <a:solidFill>
                <a:schemeClr val="dk2"/>
              </a:solidFill>
            </a:endParaRPr>
          </a:p>
          <a:p>
            <a:pPr marL="304747" lvl="0" indent="-304747" algn="l" rtl="0">
              <a:lnSpc>
                <a:spcPct val="95000"/>
              </a:lnSpc>
              <a:spcBef>
                <a:spcPts val="0"/>
              </a:spcBef>
              <a:spcAft>
                <a:spcPts val="0"/>
              </a:spcAft>
              <a:buClr>
                <a:schemeClr val="dk2"/>
              </a:buClr>
              <a:buSzPts val="2400"/>
              <a:buChar char="•"/>
            </a:pPr>
            <a:r>
              <a:rPr lang="en-US" dirty="0">
                <a:solidFill>
                  <a:schemeClr val="dk2"/>
                </a:solidFill>
              </a:rPr>
              <a:t>Located in </a:t>
            </a:r>
            <a:r>
              <a:rPr lang="en-US" b="1" i="1" dirty="0">
                <a:solidFill>
                  <a:schemeClr val="dk2"/>
                </a:solidFill>
              </a:rPr>
              <a:t>FDES Student Handbook P. 31-32</a:t>
            </a:r>
            <a:endParaRPr b="1" i="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42"/>
          <p:cNvSpPr txBox="1">
            <a:spLocks noGrp="1"/>
          </p:cNvSpPr>
          <p:nvPr>
            <p:ph type="title"/>
          </p:nvPr>
        </p:nvSpPr>
        <p:spPr>
          <a:xfrm>
            <a:off x="1117309" y="76200"/>
            <a:ext cx="10157354" cy="1397000"/>
          </a:xfrm>
          <a:prstGeom prst="rect">
            <a:avLst/>
          </a:prstGeom>
          <a:noFill/>
          <a:ln>
            <a:noFill/>
          </a:ln>
        </p:spPr>
        <p:txBody>
          <a:bodyPr spcFirstLastPara="1" wrap="square" lIns="121875" tIns="60925" rIns="121875" bIns="60925" anchor="b" anchorCtr="0">
            <a:normAutofit/>
          </a:bodyPr>
          <a:lstStyle/>
          <a:p>
            <a:pPr marL="0" lvl="0" indent="0" algn="ctr" rtl="0">
              <a:lnSpc>
                <a:spcPct val="85000"/>
              </a:lnSpc>
              <a:spcBef>
                <a:spcPts val="0"/>
              </a:spcBef>
              <a:spcAft>
                <a:spcPts val="0"/>
              </a:spcAft>
              <a:buClr>
                <a:schemeClr val="dk2"/>
              </a:buClr>
              <a:buSzPts val="4400"/>
              <a:buFont typeface="Arial"/>
              <a:buNone/>
            </a:pPr>
            <a:r>
              <a:rPr lang="en-US" b="1" dirty="0">
                <a:solidFill>
                  <a:schemeClr val="dk2"/>
                </a:solidFill>
              </a:rPr>
              <a:t>Notice to Parents of English Language Learners</a:t>
            </a:r>
            <a:endParaRPr dirty="0"/>
          </a:p>
        </p:txBody>
      </p:sp>
      <p:sp>
        <p:nvSpPr>
          <p:cNvPr id="273" name="Google Shape;273;p42"/>
          <p:cNvSpPr txBox="1">
            <a:spLocks noGrp="1"/>
          </p:cNvSpPr>
          <p:nvPr>
            <p:ph type="body" idx="1"/>
          </p:nvPr>
        </p:nvSpPr>
        <p:spPr>
          <a:xfrm>
            <a:off x="1117309" y="2311400"/>
            <a:ext cx="10157354" cy="3207084"/>
          </a:xfrm>
          <a:prstGeom prst="rect">
            <a:avLst/>
          </a:prstGeom>
          <a:noFill/>
          <a:ln>
            <a:noFill/>
          </a:ln>
        </p:spPr>
        <p:txBody>
          <a:bodyPr spcFirstLastPara="1" wrap="square" lIns="121875" tIns="60925" rIns="121875" bIns="60925" anchor="t" anchorCtr="0">
            <a:normAutofit/>
          </a:bodyPr>
          <a:lstStyle/>
          <a:p>
            <a:pPr marL="304747" lvl="0" indent="-304747" algn="l" rtl="0">
              <a:lnSpc>
                <a:spcPct val="150000"/>
              </a:lnSpc>
              <a:spcBef>
                <a:spcPts val="0"/>
              </a:spcBef>
              <a:spcAft>
                <a:spcPts val="0"/>
              </a:spcAft>
              <a:buClr>
                <a:schemeClr val="dk2"/>
              </a:buClr>
              <a:buSzPts val="2400"/>
              <a:buChar char="•"/>
            </a:pPr>
            <a:r>
              <a:rPr lang="en-US" dirty="0">
                <a:solidFill>
                  <a:schemeClr val="dk2"/>
                </a:solidFill>
              </a:rPr>
              <a:t>Local educational agencies (LEAs) are required to send notification, in a language and format appropriate for the reader, to parents of ELs who have been selected to participate in the LEA’s Title III or Title I supplemental language program. This notice also permits the parent to waive participation in the Title-funded services. </a:t>
            </a:r>
            <a:endParaRP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43"/>
          <p:cNvSpPr txBox="1">
            <a:spLocks noGrp="1"/>
          </p:cNvSpPr>
          <p:nvPr>
            <p:ph type="title"/>
          </p:nvPr>
        </p:nvSpPr>
        <p:spPr>
          <a:xfrm>
            <a:off x="1117309" y="76200"/>
            <a:ext cx="10157354" cy="934453"/>
          </a:xfrm>
          <a:prstGeom prst="rect">
            <a:avLst/>
          </a:prstGeom>
          <a:noFill/>
          <a:ln>
            <a:noFill/>
          </a:ln>
        </p:spPr>
        <p:txBody>
          <a:bodyPr spcFirstLastPara="1" wrap="square" lIns="121875" tIns="60925" rIns="121875" bIns="60925" anchor="b" anchorCtr="0">
            <a:normAutofit/>
          </a:bodyPr>
          <a:lstStyle/>
          <a:p>
            <a:pPr marL="0" lvl="0" indent="0" algn="ctr" rtl="0">
              <a:lnSpc>
                <a:spcPct val="85000"/>
              </a:lnSpc>
              <a:spcBef>
                <a:spcPts val="0"/>
              </a:spcBef>
              <a:spcAft>
                <a:spcPts val="0"/>
              </a:spcAft>
              <a:buClr>
                <a:schemeClr val="dk2"/>
              </a:buClr>
              <a:buSzPts val="4400"/>
              <a:buFont typeface="Arial"/>
              <a:buNone/>
            </a:pPr>
            <a:r>
              <a:rPr lang="en-US" b="1" dirty="0">
                <a:solidFill>
                  <a:schemeClr val="dk2"/>
                </a:solidFill>
              </a:rPr>
              <a:t>Out of Zone/Intradistrict Transfer</a:t>
            </a:r>
            <a:endParaRPr dirty="0"/>
          </a:p>
        </p:txBody>
      </p:sp>
      <p:sp>
        <p:nvSpPr>
          <p:cNvPr id="279" name="Google Shape;279;p43"/>
          <p:cNvSpPr txBox="1">
            <a:spLocks noGrp="1"/>
          </p:cNvSpPr>
          <p:nvPr>
            <p:ph type="body" idx="1"/>
          </p:nvPr>
        </p:nvSpPr>
        <p:spPr>
          <a:xfrm>
            <a:off x="1117309" y="1701800"/>
            <a:ext cx="10157354" cy="4470400"/>
          </a:xfrm>
          <a:prstGeom prst="rect">
            <a:avLst/>
          </a:prstGeom>
          <a:noFill/>
          <a:ln>
            <a:noFill/>
          </a:ln>
        </p:spPr>
        <p:txBody>
          <a:bodyPr spcFirstLastPara="1" wrap="square" lIns="121875" tIns="60925" rIns="121875" bIns="60925" anchor="t" anchorCtr="0">
            <a:normAutofit lnSpcReduction="10000"/>
          </a:bodyPr>
          <a:lstStyle/>
          <a:p>
            <a:pPr marL="304747" lvl="0" indent="-304747" algn="l" rtl="0">
              <a:lnSpc>
                <a:spcPct val="150000"/>
              </a:lnSpc>
              <a:spcBef>
                <a:spcPts val="0"/>
              </a:spcBef>
              <a:spcAft>
                <a:spcPts val="0"/>
              </a:spcAft>
              <a:buClr>
                <a:schemeClr val="dk2"/>
              </a:buClr>
              <a:buSzPts val="2400"/>
              <a:buChar char="•"/>
            </a:pPr>
            <a:r>
              <a:rPr lang="en-US" dirty="0">
                <a:solidFill>
                  <a:schemeClr val="dk2"/>
                </a:solidFill>
              </a:rPr>
              <a:t>Beginning in school year 2009-2010, the parent of a student enrolled in a public elementary or secondary school in this state may elect to enroll such student in a public school that is located within the school system in which the student resides other than the one to which the student has been assigned by the local board of education if such school has classroom space available after its assigned students have been enrolled. The parent shall assume the responsibility and cost of transportation of the student to and from the school.</a:t>
            </a:r>
            <a:endParaRPr dirty="0"/>
          </a:p>
          <a:p>
            <a:pPr marL="0" lvl="0" indent="0" algn="l" rtl="0">
              <a:lnSpc>
                <a:spcPct val="95000"/>
              </a:lnSpc>
              <a:spcBef>
                <a:spcPts val="1866"/>
              </a:spcBef>
              <a:spcAft>
                <a:spcPts val="0"/>
              </a:spcAft>
              <a:buClr>
                <a:schemeClr val="dk1"/>
              </a:buClr>
              <a:buSzPts val="2400"/>
              <a:buNone/>
            </a:pPr>
            <a:endParaRP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44"/>
          <p:cNvSpPr txBox="1">
            <a:spLocks noGrp="1"/>
          </p:cNvSpPr>
          <p:nvPr>
            <p:ph type="title"/>
          </p:nvPr>
        </p:nvSpPr>
        <p:spPr>
          <a:xfrm>
            <a:off x="1089512" y="19384"/>
            <a:ext cx="10157354" cy="787400"/>
          </a:xfrm>
          <a:prstGeom prst="rect">
            <a:avLst/>
          </a:prstGeom>
          <a:noFill/>
          <a:ln>
            <a:noFill/>
          </a:ln>
        </p:spPr>
        <p:txBody>
          <a:bodyPr spcFirstLastPara="1" wrap="square" lIns="121875" tIns="60925" rIns="121875" bIns="60925" anchor="b" anchorCtr="0">
            <a:normAutofit/>
          </a:bodyPr>
          <a:lstStyle/>
          <a:p>
            <a:pPr marL="0" lvl="0" indent="0" algn="ctr" rtl="0">
              <a:lnSpc>
                <a:spcPct val="85000"/>
              </a:lnSpc>
              <a:spcBef>
                <a:spcPts val="0"/>
              </a:spcBef>
              <a:spcAft>
                <a:spcPts val="0"/>
              </a:spcAft>
              <a:buClr>
                <a:schemeClr val="dk2"/>
              </a:buClr>
              <a:buSzPts val="4400"/>
              <a:buFont typeface="Arial"/>
              <a:buNone/>
            </a:pPr>
            <a:r>
              <a:rPr lang="en-US" b="1" i="1" dirty="0">
                <a:solidFill>
                  <a:schemeClr val="dk2"/>
                </a:solidFill>
              </a:rPr>
              <a:t>Complaint Procedures</a:t>
            </a:r>
            <a:endParaRPr b="1" dirty="0"/>
          </a:p>
        </p:txBody>
      </p:sp>
      <p:sp>
        <p:nvSpPr>
          <p:cNvPr id="285" name="Google Shape;285;p44"/>
          <p:cNvSpPr txBox="1">
            <a:spLocks noGrp="1"/>
          </p:cNvSpPr>
          <p:nvPr>
            <p:ph type="body" idx="1"/>
          </p:nvPr>
        </p:nvSpPr>
        <p:spPr>
          <a:xfrm>
            <a:off x="529389" y="806784"/>
            <a:ext cx="11277600" cy="5850690"/>
          </a:xfrm>
          <a:prstGeom prst="rect">
            <a:avLst/>
          </a:prstGeom>
          <a:noFill/>
          <a:ln>
            <a:noFill/>
          </a:ln>
        </p:spPr>
        <p:txBody>
          <a:bodyPr spcFirstLastPara="1" wrap="square" lIns="121875" tIns="60925" rIns="121875" bIns="60925" anchor="t" anchorCtr="0">
            <a:normAutofit fontScale="85000" lnSpcReduction="20000"/>
          </a:bodyPr>
          <a:lstStyle/>
          <a:p>
            <a:pPr marL="304747" lvl="0" indent="-304747" algn="l" rtl="0">
              <a:lnSpc>
                <a:spcPct val="95000"/>
              </a:lnSpc>
              <a:spcBef>
                <a:spcPts val="0"/>
              </a:spcBef>
              <a:spcAft>
                <a:spcPts val="0"/>
              </a:spcAft>
              <a:buClr>
                <a:schemeClr val="dk2"/>
              </a:buClr>
              <a:buSzPct val="100000"/>
              <a:buChar char="•"/>
            </a:pPr>
            <a:r>
              <a:rPr lang="en-US" sz="2200" dirty="0">
                <a:solidFill>
                  <a:schemeClr val="dk2"/>
                </a:solidFill>
              </a:rPr>
              <a:t>Any individual, organization or agency (“complainant”) may file a complaint with the Appling County Board of Education if that individual, organization or agency believes and alleges that a violation of a Federal statute or regulation that applies to a program under the ESSA Act has occurred. The complaint must allege a violation that occurred not more than one (1) year prior to the date that the complaint is received, unless a longer period is reasonable because the violation is considered systemic or ongoing.</a:t>
            </a:r>
            <a:endParaRPr lang="en-US" sz="900" dirty="0">
              <a:solidFill>
                <a:schemeClr val="dk2"/>
              </a:solidFill>
            </a:endParaRPr>
          </a:p>
          <a:p>
            <a:pPr marL="0" lvl="0" indent="0" algn="l" rtl="0">
              <a:lnSpc>
                <a:spcPct val="95000"/>
              </a:lnSpc>
              <a:spcBef>
                <a:spcPts val="0"/>
              </a:spcBef>
              <a:spcAft>
                <a:spcPts val="0"/>
              </a:spcAft>
              <a:buClr>
                <a:schemeClr val="dk2"/>
              </a:buClr>
              <a:buSzPct val="100000"/>
              <a:buNone/>
            </a:pPr>
            <a:endParaRPr sz="2200" dirty="0"/>
          </a:p>
          <a:p>
            <a:pPr marL="731392" lvl="1" indent="-304747" algn="l" rtl="0">
              <a:lnSpc>
                <a:spcPct val="95000"/>
              </a:lnSpc>
              <a:spcBef>
                <a:spcPts val="1066"/>
              </a:spcBef>
              <a:spcAft>
                <a:spcPts val="0"/>
              </a:spcAft>
              <a:buClr>
                <a:schemeClr val="dk2"/>
              </a:buClr>
              <a:buSzPct val="100000"/>
              <a:buChar char="–"/>
            </a:pPr>
            <a:r>
              <a:rPr lang="en-US" dirty="0">
                <a:solidFill>
                  <a:schemeClr val="dk2"/>
                </a:solidFill>
              </a:rPr>
              <a:t>A formal complaint must be filed in writing to the Appling County School superintendent or his/her designee.</a:t>
            </a:r>
          </a:p>
          <a:p>
            <a:pPr marL="426645" lvl="1" indent="0" algn="l" rtl="0">
              <a:lnSpc>
                <a:spcPct val="95000"/>
              </a:lnSpc>
              <a:spcBef>
                <a:spcPts val="1066"/>
              </a:spcBef>
              <a:spcAft>
                <a:spcPts val="0"/>
              </a:spcAft>
              <a:buClr>
                <a:schemeClr val="dk2"/>
              </a:buClr>
              <a:buSzPct val="100000"/>
              <a:buNone/>
            </a:pPr>
            <a:r>
              <a:rPr lang="en-US" dirty="0">
                <a:solidFill>
                  <a:schemeClr val="dk2"/>
                </a:solidFill>
              </a:rPr>
              <a:t>  </a:t>
            </a:r>
            <a:endParaRPr dirty="0"/>
          </a:p>
          <a:p>
            <a:pPr marL="731392" lvl="1" indent="-304747" algn="l" rtl="0">
              <a:lnSpc>
                <a:spcPct val="95000"/>
              </a:lnSpc>
              <a:spcBef>
                <a:spcPts val="1066"/>
              </a:spcBef>
              <a:spcAft>
                <a:spcPts val="0"/>
              </a:spcAft>
              <a:buClr>
                <a:schemeClr val="dk2"/>
              </a:buClr>
              <a:buSzPct val="100000"/>
              <a:buChar char="–"/>
            </a:pPr>
            <a:r>
              <a:rPr lang="en-US" dirty="0">
                <a:solidFill>
                  <a:schemeClr val="dk2"/>
                </a:solidFill>
              </a:rPr>
              <a:t>The complaint must include the following:</a:t>
            </a:r>
            <a:endParaRPr dirty="0"/>
          </a:p>
          <a:p>
            <a:pPr marL="1158037" lvl="2" indent="-304747" algn="l" rtl="0">
              <a:lnSpc>
                <a:spcPct val="95000"/>
              </a:lnSpc>
              <a:spcBef>
                <a:spcPts val="1066"/>
              </a:spcBef>
              <a:spcAft>
                <a:spcPts val="0"/>
              </a:spcAft>
              <a:buClr>
                <a:schemeClr val="dk2"/>
              </a:buClr>
              <a:buSzPct val="100000"/>
              <a:buChar char="–"/>
            </a:pPr>
            <a:r>
              <a:rPr lang="en-US" sz="2200" dirty="0">
                <a:solidFill>
                  <a:schemeClr val="dk2"/>
                </a:solidFill>
              </a:rPr>
              <a:t>A statement that the LEA has violated a requirement of a Federal statute or regulation that applies to an applicable program</a:t>
            </a:r>
            <a:endParaRPr sz="2200" dirty="0"/>
          </a:p>
          <a:p>
            <a:pPr marL="1158037" lvl="2" indent="-304747" algn="l" rtl="0">
              <a:lnSpc>
                <a:spcPct val="95000"/>
              </a:lnSpc>
              <a:spcBef>
                <a:spcPts val="1066"/>
              </a:spcBef>
              <a:spcAft>
                <a:spcPts val="0"/>
              </a:spcAft>
              <a:buClr>
                <a:schemeClr val="dk2"/>
              </a:buClr>
              <a:buSzPct val="100000"/>
              <a:buChar char="–"/>
            </a:pPr>
            <a:r>
              <a:rPr lang="en-US" sz="2200" dirty="0">
                <a:solidFill>
                  <a:schemeClr val="dk2"/>
                </a:solidFill>
              </a:rPr>
              <a:t>The date on which the violation occurred</a:t>
            </a:r>
            <a:endParaRPr sz="2200" dirty="0"/>
          </a:p>
          <a:p>
            <a:pPr marL="1158037" lvl="2" indent="-304747" algn="l" rtl="0">
              <a:lnSpc>
                <a:spcPct val="95000"/>
              </a:lnSpc>
              <a:spcBef>
                <a:spcPts val="1066"/>
              </a:spcBef>
              <a:spcAft>
                <a:spcPts val="0"/>
              </a:spcAft>
              <a:buClr>
                <a:schemeClr val="dk2"/>
              </a:buClr>
              <a:buSzPct val="100000"/>
              <a:buChar char="–"/>
            </a:pPr>
            <a:r>
              <a:rPr lang="en-US" sz="2200" dirty="0">
                <a:solidFill>
                  <a:schemeClr val="dk2"/>
                </a:solidFill>
              </a:rPr>
              <a:t>The facts on which the statement is based and the specific requirement allegedly violated (include citation to the Federal statute or regulation)</a:t>
            </a:r>
            <a:endParaRPr sz="2200" dirty="0"/>
          </a:p>
          <a:p>
            <a:pPr marL="1158037" lvl="2" indent="-304747" algn="l" rtl="0">
              <a:lnSpc>
                <a:spcPct val="95000"/>
              </a:lnSpc>
              <a:spcBef>
                <a:spcPts val="1066"/>
              </a:spcBef>
              <a:spcAft>
                <a:spcPts val="0"/>
              </a:spcAft>
              <a:buClr>
                <a:schemeClr val="dk2"/>
              </a:buClr>
              <a:buSzPct val="100000"/>
              <a:buChar char="–"/>
            </a:pPr>
            <a:r>
              <a:rPr lang="en-US" sz="2200" dirty="0">
                <a:solidFill>
                  <a:schemeClr val="dk2"/>
                </a:solidFill>
              </a:rPr>
              <a:t>A list of the names and telephone numbers of individuals who can provide additional information</a:t>
            </a:r>
            <a:endParaRPr sz="2200" dirty="0"/>
          </a:p>
          <a:p>
            <a:pPr marL="1158037" lvl="2" indent="-304747" algn="l" rtl="0">
              <a:lnSpc>
                <a:spcPct val="95000"/>
              </a:lnSpc>
              <a:spcBef>
                <a:spcPts val="1066"/>
              </a:spcBef>
              <a:spcAft>
                <a:spcPts val="0"/>
              </a:spcAft>
              <a:buClr>
                <a:schemeClr val="dk2"/>
              </a:buClr>
              <a:buSzPct val="100000"/>
              <a:buChar char="–"/>
            </a:pPr>
            <a:r>
              <a:rPr lang="en-US" sz="2200" dirty="0">
                <a:solidFill>
                  <a:schemeClr val="dk2"/>
                </a:solidFill>
              </a:rPr>
              <a:t>Copies of all applicable documents supporting the complainant’s position</a:t>
            </a:r>
            <a:endParaRPr sz="2200" dirty="0"/>
          </a:p>
          <a:p>
            <a:pPr marL="1158037" lvl="2" indent="-304747" algn="l" rtl="0">
              <a:lnSpc>
                <a:spcPct val="95000"/>
              </a:lnSpc>
              <a:spcBef>
                <a:spcPts val="1066"/>
              </a:spcBef>
              <a:spcAft>
                <a:spcPts val="0"/>
              </a:spcAft>
              <a:buClr>
                <a:schemeClr val="dk2"/>
              </a:buClr>
              <a:buSzPct val="100000"/>
              <a:buChar char="–"/>
            </a:pPr>
            <a:r>
              <a:rPr lang="en-US" sz="2200" dirty="0">
                <a:solidFill>
                  <a:schemeClr val="dk2"/>
                </a:solidFill>
              </a:rPr>
              <a:t>The address of the complainant </a:t>
            </a:r>
            <a:endParaRPr sz="2200" dirty="0"/>
          </a:p>
          <a:p>
            <a:pPr marL="304747" lvl="0" indent="-198067" algn="l" rtl="0">
              <a:lnSpc>
                <a:spcPct val="95000"/>
              </a:lnSpc>
              <a:spcBef>
                <a:spcPts val="1866"/>
              </a:spcBef>
              <a:spcAft>
                <a:spcPts val="0"/>
              </a:spcAft>
              <a:buClr>
                <a:schemeClr val="dk1"/>
              </a:buClr>
              <a:buSzPct val="100000"/>
              <a:buNone/>
            </a:pPr>
            <a:endParaRP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45"/>
          <p:cNvSpPr txBox="1">
            <a:spLocks noGrp="1"/>
          </p:cNvSpPr>
          <p:nvPr>
            <p:ph type="title"/>
          </p:nvPr>
        </p:nvSpPr>
        <p:spPr>
          <a:xfrm>
            <a:off x="1117309" y="76200"/>
            <a:ext cx="10157354" cy="1397000"/>
          </a:xfrm>
          <a:prstGeom prst="rect">
            <a:avLst/>
          </a:prstGeom>
          <a:noFill/>
          <a:ln>
            <a:noFill/>
          </a:ln>
        </p:spPr>
        <p:txBody>
          <a:bodyPr spcFirstLastPara="1" wrap="square" lIns="121875" tIns="60925" rIns="121875" bIns="60925" anchor="b" anchorCtr="0">
            <a:normAutofit fontScale="90000"/>
          </a:bodyPr>
          <a:lstStyle/>
          <a:p>
            <a:pPr marL="0" lvl="0" indent="0" algn="ctr" rtl="0">
              <a:lnSpc>
                <a:spcPct val="85000"/>
              </a:lnSpc>
              <a:spcBef>
                <a:spcPts val="0"/>
              </a:spcBef>
              <a:spcAft>
                <a:spcPts val="0"/>
              </a:spcAft>
              <a:buClr>
                <a:schemeClr val="dk2"/>
              </a:buClr>
              <a:buSzPct val="100000"/>
              <a:buFont typeface="Arial"/>
              <a:buNone/>
            </a:pPr>
            <a:r>
              <a:rPr lang="en-US" b="1" dirty="0">
                <a:solidFill>
                  <a:schemeClr val="dk2"/>
                </a:solidFill>
              </a:rPr>
              <a:t>How responsive will the school be to my questions when staff is contacted?</a:t>
            </a:r>
            <a:endParaRPr dirty="0"/>
          </a:p>
        </p:txBody>
      </p:sp>
      <p:sp>
        <p:nvSpPr>
          <p:cNvPr id="291" name="Google Shape;291;p45"/>
          <p:cNvSpPr txBox="1">
            <a:spLocks noGrp="1"/>
          </p:cNvSpPr>
          <p:nvPr>
            <p:ph type="body" idx="1"/>
          </p:nvPr>
        </p:nvSpPr>
        <p:spPr>
          <a:xfrm>
            <a:off x="1259861" y="1473200"/>
            <a:ext cx="9669102" cy="2560822"/>
          </a:xfrm>
          <a:prstGeom prst="rect">
            <a:avLst/>
          </a:prstGeom>
          <a:noFill/>
          <a:ln>
            <a:noFill/>
          </a:ln>
        </p:spPr>
        <p:txBody>
          <a:bodyPr spcFirstLastPara="1" wrap="square" lIns="121875" tIns="60925" rIns="121875" bIns="60925" anchor="t" anchorCtr="0">
            <a:noAutofit/>
          </a:bodyPr>
          <a:lstStyle/>
          <a:p>
            <a:pPr marL="731392" lvl="1" indent="-304747" algn="ctr" defTabSz="1218987">
              <a:buClrTx/>
              <a:buSzPct val="100000"/>
              <a:buNone/>
              <a:defRPr/>
            </a:pPr>
            <a:r>
              <a:rPr lang="en-US" altLang="en-US" sz="1600" b="1" kern="1200" dirty="0">
                <a:solidFill>
                  <a:srgbClr val="000000"/>
                </a:solidFill>
                <a:latin typeface="Century Gothic"/>
                <a:ea typeface="+mn-ea"/>
                <a:cs typeface="+mn-cs"/>
              </a:rPr>
              <a:t>Scott Kirkland</a:t>
            </a:r>
          </a:p>
          <a:p>
            <a:pPr marL="731392" lvl="1" indent="-304747" algn="ctr" defTabSz="1218987">
              <a:buClrTx/>
              <a:buSzPct val="100000"/>
              <a:buNone/>
              <a:defRPr/>
            </a:pPr>
            <a:r>
              <a:rPr lang="en-US" altLang="en-US" sz="1600" b="1" kern="1200" dirty="0">
                <a:solidFill>
                  <a:srgbClr val="000000"/>
                </a:solidFill>
                <a:latin typeface="Century Gothic"/>
                <a:ea typeface="+mn-ea"/>
                <a:cs typeface="+mn-cs"/>
              </a:rPr>
              <a:t>Principal</a:t>
            </a:r>
          </a:p>
          <a:p>
            <a:pPr marL="731392" lvl="1" indent="-304747" algn="ctr" defTabSz="1218987">
              <a:buClrTx/>
              <a:buSzPct val="100000"/>
              <a:buNone/>
              <a:defRPr/>
            </a:pPr>
            <a:r>
              <a:rPr lang="en-US" altLang="en-US" sz="1600" b="1" kern="1200" dirty="0">
                <a:solidFill>
                  <a:srgbClr val="000000"/>
                </a:solidFill>
                <a:latin typeface="Century Gothic"/>
                <a:ea typeface="+mn-ea"/>
                <a:cs typeface="+mn-cs"/>
              </a:rPr>
              <a:t>13396 Blackshear Hwy</a:t>
            </a:r>
          </a:p>
          <a:p>
            <a:pPr marL="731392" lvl="1" indent="-304747" algn="ctr" defTabSz="1218987">
              <a:buClrTx/>
              <a:buSzPct val="100000"/>
              <a:buNone/>
              <a:defRPr/>
            </a:pPr>
            <a:r>
              <a:rPr lang="en-US" altLang="en-US" sz="1600" b="1" kern="1200" dirty="0" err="1">
                <a:solidFill>
                  <a:srgbClr val="000000"/>
                </a:solidFill>
                <a:latin typeface="Century Gothic"/>
                <a:ea typeface="+mn-ea"/>
                <a:cs typeface="+mn-cs"/>
              </a:rPr>
              <a:t>Surrency</a:t>
            </a:r>
            <a:r>
              <a:rPr lang="en-US" altLang="en-US" sz="1600" b="1" kern="1200" dirty="0">
                <a:solidFill>
                  <a:srgbClr val="000000"/>
                </a:solidFill>
                <a:latin typeface="Century Gothic"/>
                <a:ea typeface="+mn-ea"/>
                <a:cs typeface="+mn-cs"/>
              </a:rPr>
              <a:t>, GA 31563</a:t>
            </a:r>
            <a:br>
              <a:rPr lang="en-US" altLang="en-US" sz="1600" b="1" kern="1200" dirty="0">
                <a:solidFill>
                  <a:srgbClr val="000000"/>
                </a:solidFill>
                <a:latin typeface="Century Gothic"/>
                <a:ea typeface="+mn-ea"/>
                <a:cs typeface="+mn-cs"/>
              </a:rPr>
            </a:br>
            <a:endParaRPr lang="en-US" altLang="en-US" sz="1600" b="1" kern="1200" dirty="0">
              <a:solidFill>
                <a:srgbClr val="000000"/>
              </a:solidFill>
              <a:latin typeface="Century Gothic"/>
              <a:ea typeface="+mn-ea"/>
              <a:cs typeface="+mn-cs"/>
            </a:endParaRPr>
          </a:p>
          <a:p>
            <a:pPr marL="731392" lvl="1" indent="-304747" algn="ctr" defTabSz="1218987">
              <a:buClrTx/>
              <a:buSzPct val="100000"/>
              <a:buNone/>
              <a:defRPr/>
            </a:pPr>
            <a:r>
              <a:rPr lang="en-US" altLang="en-US" sz="1600" b="1" kern="1200" dirty="0">
                <a:solidFill>
                  <a:srgbClr val="000000"/>
                </a:solidFill>
                <a:latin typeface="Century Gothic"/>
                <a:ea typeface="+mn-ea"/>
                <a:cs typeface="+mn-cs"/>
              </a:rPr>
              <a:t>912-367-3250</a:t>
            </a:r>
          </a:p>
          <a:p>
            <a:pPr marL="731392" lvl="1" indent="-304747" algn="ctr" defTabSz="1218987">
              <a:buClrTx/>
              <a:buSzPct val="100000"/>
              <a:buNone/>
              <a:defRPr/>
            </a:pPr>
            <a:r>
              <a:rPr lang="en-US" altLang="en-US" sz="1600" b="1" kern="1200" dirty="0">
                <a:solidFill>
                  <a:srgbClr val="000000"/>
                </a:solidFill>
                <a:latin typeface="Century Gothic"/>
                <a:ea typeface="+mn-ea"/>
                <a:cs typeface="+mn-cs"/>
              </a:rPr>
              <a:t>912-367-0992</a:t>
            </a:r>
          </a:p>
          <a:p>
            <a:pPr marL="731392" lvl="1" indent="-304747" algn="ctr" defTabSz="1218987">
              <a:buClrTx/>
              <a:buSzPct val="100000"/>
              <a:buNone/>
              <a:defRPr/>
            </a:pPr>
            <a:r>
              <a:rPr lang="en-US" altLang="en-US" sz="1600" b="1" kern="1200" dirty="0">
                <a:solidFill>
                  <a:srgbClr val="000000"/>
                </a:solidFill>
                <a:latin typeface="Century Gothic"/>
                <a:ea typeface="+mn-ea"/>
                <a:cs typeface="+mn-cs"/>
              </a:rPr>
              <a:t>Scott.kirkland@appling.k12.ga.us</a:t>
            </a:r>
          </a:p>
        </p:txBody>
      </p:sp>
      <p:pic>
        <p:nvPicPr>
          <p:cNvPr id="292" name="Google Shape;292;p45"/>
          <p:cNvPicPr preferRelativeResize="0"/>
          <p:nvPr/>
        </p:nvPicPr>
        <p:blipFill rotWithShape="1">
          <a:blip r:embed="rId3">
            <a:alphaModFix/>
          </a:blip>
          <a:srcRect/>
          <a:stretch/>
        </p:blipFill>
        <p:spPr>
          <a:xfrm>
            <a:off x="4748463" y="4684295"/>
            <a:ext cx="3700237" cy="1921528"/>
          </a:xfrm>
          <a:prstGeom prst="rect">
            <a:avLst/>
          </a:prstGeom>
          <a:noFill/>
          <a:ln>
            <a:solidFill>
              <a:schemeClr val="accent5">
                <a:lumMod val="75000"/>
              </a:schemeClr>
            </a:solid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46"/>
          <p:cNvSpPr txBox="1">
            <a:spLocks noGrp="1"/>
          </p:cNvSpPr>
          <p:nvPr>
            <p:ph type="title"/>
          </p:nvPr>
        </p:nvSpPr>
        <p:spPr>
          <a:xfrm>
            <a:off x="1214964" y="215283"/>
            <a:ext cx="10157354" cy="787400"/>
          </a:xfrm>
          <a:prstGeom prst="rect">
            <a:avLst/>
          </a:prstGeom>
          <a:noFill/>
          <a:ln>
            <a:noFill/>
          </a:ln>
        </p:spPr>
        <p:txBody>
          <a:bodyPr spcFirstLastPara="1" wrap="square" lIns="121875" tIns="60925" rIns="121875" bIns="60925" anchor="b" anchorCtr="0">
            <a:normAutofit/>
          </a:bodyPr>
          <a:lstStyle/>
          <a:p>
            <a:pPr marL="0" lvl="0" indent="0" algn="ctr" rtl="0">
              <a:lnSpc>
                <a:spcPct val="85000"/>
              </a:lnSpc>
              <a:spcBef>
                <a:spcPts val="0"/>
              </a:spcBef>
              <a:spcAft>
                <a:spcPts val="0"/>
              </a:spcAft>
              <a:buClr>
                <a:schemeClr val="dk2"/>
              </a:buClr>
              <a:buSzPts val="4400"/>
              <a:buFont typeface="Arial"/>
              <a:buNone/>
            </a:pPr>
            <a:r>
              <a:rPr lang="en-US" b="1" dirty="0">
                <a:solidFill>
                  <a:schemeClr val="dk2"/>
                </a:solidFill>
              </a:rPr>
              <a:t>District Contact</a:t>
            </a:r>
            <a:endParaRPr dirty="0"/>
          </a:p>
        </p:txBody>
      </p:sp>
      <p:sp>
        <p:nvSpPr>
          <p:cNvPr id="298" name="Google Shape;298;p46"/>
          <p:cNvSpPr txBox="1">
            <a:spLocks noGrp="1"/>
          </p:cNvSpPr>
          <p:nvPr>
            <p:ph type="body" idx="1"/>
          </p:nvPr>
        </p:nvSpPr>
        <p:spPr>
          <a:xfrm>
            <a:off x="1117309" y="1701800"/>
            <a:ext cx="10157354" cy="4470400"/>
          </a:xfrm>
          <a:prstGeom prst="rect">
            <a:avLst/>
          </a:prstGeom>
          <a:noFill/>
          <a:ln>
            <a:noFill/>
          </a:ln>
        </p:spPr>
        <p:txBody>
          <a:bodyPr spcFirstLastPara="1" wrap="square" lIns="121875" tIns="60925" rIns="121875" bIns="60925" anchor="t" anchorCtr="0">
            <a:normAutofit/>
          </a:bodyPr>
          <a:lstStyle/>
          <a:p>
            <a:pPr marL="731392" lvl="1" indent="-304747" algn="ctr" rtl="0">
              <a:lnSpc>
                <a:spcPct val="95000"/>
              </a:lnSpc>
              <a:spcBef>
                <a:spcPts val="0"/>
              </a:spcBef>
              <a:spcAft>
                <a:spcPts val="0"/>
              </a:spcAft>
              <a:buClr>
                <a:schemeClr val="dk2"/>
              </a:buClr>
              <a:buSzPts val="3000"/>
              <a:buNone/>
            </a:pPr>
            <a:r>
              <a:rPr lang="en-US" sz="3000" b="1">
                <a:solidFill>
                  <a:schemeClr val="dk2"/>
                </a:solidFill>
              </a:rPr>
              <a:t>Debra T. Lawrence</a:t>
            </a:r>
            <a:endParaRPr/>
          </a:p>
          <a:p>
            <a:pPr marL="731392" lvl="1" indent="-304747" algn="ctr" rtl="0">
              <a:lnSpc>
                <a:spcPct val="95000"/>
              </a:lnSpc>
              <a:spcBef>
                <a:spcPts val="1066"/>
              </a:spcBef>
              <a:spcAft>
                <a:spcPts val="0"/>
              </a:spcAft>
              <a:buClr>
                <a:schemeClr val="dk2"/>
              </a:buClr>
              <a:buSzPts val="2400"/>
              <a:buNone/>
            </a:pPr>
            <a:r>
              <a:rPr lang="en-US" sz="2400">
                <a:solidFill>
                  <a:schemeClr val="dk2"/>
                </a:solidFill>
              </a:rPr>
              <a:t>Curriculum, Instruction, and Assessment Director</a:t>
            </a:r>
            <a:endParaRPr/>
          </a:p>
          <a:p>
            <a:pPr marL="731392" lvl="1" indent="-304747" algn="ctr" rtl="0">
              <a:lnSpc>
                <a:spcPct val="95000"/>
              </a:lnSpc>
              <a:spcBef>
                <a:spcPts val="1066"/>
              </a:spcBef>
              <a:spcAft>
                <a:spcPts val="0"/>
              </a:spcAft>
              <a:buClr>
                <a:schemeClr val="dk2"/>
              </a:buClr>
              <a:buSzPts val="2400"/>
              <a:buNone/>
            </a:pPr>
            <a:r>
              <a:rPr lang="en-US" sz="2400">
                <a:solidFill>
                  <a:schemeClr val="dk2"/>
                </a:solidFill>
              </a:rPr>
              <a:t>Parent Involvement &amp; Grant Coordinator</a:t>
            </a:r>
            <a:endParaRPr/>
          </a:p>
          <a:p>
            <a:pPr marL="731392" lvl="1" indent="-304747" algn="ctr" rtl="0">
              <a:lnSpc>
                <a:spcPct val="95000"/>
              </a:lnSpc>
              <a:spcBef>
                <a:spcPts val="1066"/>
              </a:spcBef>
              <a:spcAft>
                <a:spcPts val="0"/>
              </a:spcAft>
              <a:buClr>
                <a:schemeClr val="dk2"/>
              </a:buClr>
              <a:buSzPts val="2400"/>
              <a:buNone/>
            </a:pPr>
            <a:r>
              <a:rPr lang="en-US" sz="2400">
                <a:solidFill>
                  <a:schemeClr val="dk2"/>
                </a:solidFill>
              </a:rPr>
              <a:t>249 Blackshear Highway</a:t>
            </a:r>
            <a:endParaRPr/>
          </a:p>
          <a:p>
            <a:pPr marL="731392" lvl="1" indent="-304747" algn="ctr" rtl="0">
              <a:lnSpc>
                <a:spcPct val="95000"/>
              </a:lnSpc>
              <a:spcBef>
                <a:spcPts val="1066"/>
              </a:spcBef>
              <a:spcAft>
                <a:spcPts val="0"/>
              </a:spcAft>
              <a:buClr>
                <a:schemeClr val="dk2"/>
              </a:buClr>
              <a:buSzPts val="2400"/>
              <a:buNone/>
            </a:pPr>
            <a:r>
              <a:rPr lang="en-US" sz="2400">
                <a:solidFill>
                  <a:schemeClr val="dk2"/>
                </a:solidFill>
              </a:rPr>
              <a:t>Baxley, GA 31513</a:t>
            </a:r>
            <a:endParaRPr/>
          </a:p>
          <a:p>
            <a:pPr marL="731392" lvl="1" indent="-304747" algn="ctr" rtl="0">
              <a:lnSpc>
                <a:spcPct val="95000"/>
              </a:lnSpc>
              <a:spcBef>
                <a:spcPts val="1066"/>
              </a:spcBef>
              <a:spcAft>
                <a:spcPts val="0"/>
              </a:spcAft>
              <a:buClr>
                <a:schemeClr val="dk2"/>
              </a:buClr>
              <a:buSzPts val="2400"/>
              <a:buNone/>
            </a:pPr>
            <a:r>
              <a:rPr lang="en-US" sz="2400">
                <a:solidFill>
                  <a:schemeClr val="dk2"/>
                </a:solidFill>
              </a:rPr>
              <a:t>(912) 367-8600 ext. 125</a:t>
            </a:r>
            <a:endParaRPr/>
          </a:p>
          <a:p>
            <a:pPr marL="731392" lvl="1" indent="-304747" algn="ctr" rtl="0">
              <a:lnSpc>
                <a:spcPct val="95000"/>
              </a:lnSpc>
              <a:spcBef>
                <a:spcPts val="1066"/>
              </a:spcBef>
              <a:spcAft>
                <a:spcPts val="0"/>
              </a:spcAft>
              <a:buClr>
                <a:schemeClr val="dk2"/>
              </a:buClr>
              <a:buSzPts val="2400"/>
              <a:buNone/>
            </a:pPr>
            <a:r>
              <a:rPr lang="en-US" sz="2400">
                <a:solidFill>
                  <a:schemeClr val="dk2"/>
                </a:solidFill>
              </a:rPr>
              <a:t>(912) 367-1101(Fax) </a:t>
            </a:r>
            <a:endParaRPr/>
          </a:p>
          <a:p>
            <a:pPr marL="731392" lvl="1" indent="-304747" algn="ctr" rtl="0">
              <a:lnSpc>
                <a:spcPct val="95000"/>
              </a:lnSpc>
              <a:spcBef>
                <a:spcPts val="1066"/>
              </a:spcBef>
              <a:spcAft>
                <a:spcPts val="0"/>
              </a:spcAft>
              <a:buClr>
                <a:schemeClr val="dk2"/>
              </a:buClr>
              <a:buSzPts val="2000"/>
              <a:buNone/>
            </a:pPr>
            <a:r>
              <a:rPr lang="en-US" b="1">
                <a:solidFill>
                  <a:schemeClr val="dk2"/>
                </a:solidFill>
              </a:rPr>
              <a:t>debra.Lawrence@appling.k12.ga.us</a:t>
            </a:r>
            <a:endParaRPr/>
          </a:p>
          <a:p>
            <a:pPr marL="731392" lvl="1" indent="-304747" algn="l" rtl="0">
              <a:lnSpc>
                <a:spcPct val="95000"/>
              </a:lnSpc>
              <a:spcBef>
                <a:spcPts val="1066"/>
              </a:spcBef>
              <a:spcAft>
                <a:spcPts val="0"/>
              </a:spcAft>
              <a:buClr>
                <a:schemeClr val="dk1"/>
              </a:buClr>
              <a:buSzPts val="2000"/>
              <a:buNone/>
            </a:pPr>
            <a:endParaRPr>
              <a:solidFill>
                <a:srgbClr val="C3A995"/>
              </a:solidFill>
            </a:endParaRPr>
          </a:p>
          <a:p>
            <a:pPr marL="304747" lvl="0" indent="-152347" algn="l" rtl="0">
              <a:lnSpc>
                <a:spcPct val="95000"/>
              </a:lnSpc>
              <a:spcBef>
                <a:spcPts val="1866"/>
              </a:spcBef>
              <a:spcAft>
                <a:spcPts val="0"/>
              </a:spcAft>
              <a:buClr>
                <a:schemeClr val="dk1"/>
              </a:buClr>
              <a:buSzPts val="2400"/>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47"/>
          <p:cNvSpPr txBox="1">
            <a:spLocks noGrp="1"/>
          </p:cNvSpPr>
          <p:nvPr>
            <p:ph type="title"/>
          </p:nvPr>
        </p:nvSpPr>
        <p:spPr>
          <a:xfrm>
            <a:off x="1117309" y="76200"/>
            <a:ext cx="10157354" cy="1397000"/>
          </a:xfrm>
          <a:prstGeom prst="rect">
            <a:avLst/>
          </a:prstGeom>
          <a:noFill/>
          <a:ln>
            <a:noFill/>
          </a:ln>
        </p:spPr>
        <p:txBody>
          <a:bodyPr spcFirstLastPara="1" wrap="square" lIns="121875" tIns="60925" rIns="121875" bIns="60925" anchor="b" anchorCtr="0">
            <a:normAutofit/>
          </a:bodyPr>
          <a:lstStyle/>
          <a:p>
            <a:pPr marL="0" lvl="0" indent="0" algn="ctr" rtl="0">
              <a:lnSpc>
                <a:spcPct val="85000"/>
              </a:lnSpc>
              <a:spcBef>
                <a:spcPts val="0"/>
              </a:spcBef>
              <a:spcAft>
                <a:spcPts val="0"/>
              </a:spcAft>
              <a:buClr>
                <a:schemeClr val="dk2"/>
              </a:buClr>
              <a:buSzPts val="4400"/>
              <a:buFont typeface="Arial"/>
              <a:buNone/>
            </a:pPr>
            <a:r>
              <a:rPr lang="en-US" b="1">
                <a:solidFill>
                  <a:schemeClr val="dk2"/>
                </a:solidFill>
              </a:rPr>
              <a:t>Questions, Closing Remarks, </a:t>
            </a:r>
            <a:br>
              <a:rPr lang="en-US" b="1">
                <a:solidFill>
                  <a:schemeClr val="dk2"/>
                </a:solidFill>
              </a:rPr>
            </a:br>
            <a:r>
              <a:rPr lang="en-US" b="1">
                <a:solidFill>
                  <a:schemeClr val="dk2"/>
                </a:solidFill>
              </a:rPr>
              <a:t>MEETING EVALUATIONS</a:t>
            </a:r>
            <a:endParaRPr b="1">
              <a:solidFill>
                <a:schemeClr val="dk2"/>
              </a:solidFill>
            </a:endParaRPr>
          </a:p>
        </p:txBody>
      </p:sp>
      <p:pic>
        <p:nvPicPr>
          <p:cNvPr id="304" name="Google Shape;304;p47"/>
          <p:cNvPicPr preferRelativeResize="0">
            <a:picLocks noGrp="1"/>
          </p:cNvPicPr>
          <p:nvPr>
            <p:ph type="body" idx="1"/>
          </p:nvPr>
        </p:nvPicPr>
        <p:blipFill rotWithShape="1">
          <a:blip r:embed="rId3">
            <a:alphaModFix/>
          </a:blip>
          <a:srcRect/>
          <a:stretch/>
        </p:blipFill>
        <p:spPr>
          <a:xfrm>
            <a:off x="3942760" y="1814095"/>
            <a:ext cx="4506451" cy="3997664"/>
          </a:xfrm>
          <a:prstGeom prst="rect">
            <a:avLst/>
          </a:prstGeom>
          <a:noFill/>
          <a:ln w="12700">
            <a:solidFill>
              <a:schemeClr val="tx1"/>
            </a:solidFill>
          </a:ln>
        </p:spPr>
      </p:pic>
      <p:sp>
        <p:nvSpPr>
          <p:cNvPr id="2" name="Rectangle 1">
            <a:extLst>
              <a:ext uri="{FF2B5EF4-FFF2-40B4-BE49-F238E27FC236}">
                <a16:creationId xmlns:a16="http://schemas.microsoft.com/office/drawing/2014/main" id="{D0667654-D451-4131-80DB-F5F8FEB8DF90}"/>
              </a:ext>
            </a:extLst>
          </p:cNvPr>
          <p:cNvSpPr/>
          <p:nvPr/>
        </p:nvSpPr>
        <p:spPr>
          <a:xfrm>
            <a:off x="621437" y="6152654"/>
            <a:ext cx="10520039" cy="523220"/>
          </a:xfrm>
          <a:prstGeom prst="rect">
            <a:avLst/>
          </a:prstGeom>
        </p:spPr>
        <p:txBody>
          <a:bodyPr wrap="square">
            <a:spAutoFit/>
          </a:bodyPr>
          <a:lstStyle/>
          <a:p>
            <a:r>
              <a:rPr lang="en-US" dirty="0">
                <a:hlinkClick r:id="rId4"/>
              </a:rPr>
              <a:t>https://docs.google.com/forms/d/e/1FAIpQLSegXeCVQG2t2yF9-RPSi-O2gt2bt55ZaWlHKCbFrLYM8gzxuA/viewform?usp=sf_link</a:t>
            </a:r>
            <a:endParaRPr lang="en-US" dirty="0"/>
          </a:p>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6"/>
          <p:cNvSpPr txBox="1">
            <a:spLocks noGrp="1"/>
          </p:cNvSpPr>
          <p:nvPr>
            <p:ph type="title"/>
          </p:nvPr>
        </p:nvSpPr>
        <p:spPr>
          <a:xfrm>
            <a:off x="1015735" y="662940"/>
            <a:ext cx="10157354" cy="1016000"/>
          </a:xfrm>
          <a:prstGeom prst="rect">
            <a:avLst/>
          </a:prstGeom>
          <a:noFill/>
          <a:ln>
            <a:noFill/>
          </a:ln>
        </p:spPr>
        <p:txBody>
          <a:bodyPr spcFirstLastPara="1" wrap="square" lIns="121875" tIns="60925" rIns="121875" bIns="60925" anchor="b" anchorCtr="0">
            <a:normAutofit/>
          </a:bodyPr>
          <a:lstStyle/>
          <a:p>
            <a:pPr marL="0" lvl="0" indent="0" algn="ctr" rtl="0">
              <a:lnSpc>
                <a:spcPct val="85000"/>
              </a:lnSpc>
              <a:spcBef>
                <a:spcPts val="0"/>
              </a:spcBef>
              <a:spcAft>
                <a:spcPts val="0"/>
              </a:spcAft>
              <a:buClr>
                <a:schemeClr val="dk2"/>
              </a:buClr>
              <a:buSzPts val="4400"/>
              <a:buFont typeface="Arial"/>
              <a:buNone/>
            </a:pPr>
            <a:r>
              <a:rPr lang="en-US" b="1" dirty="0">
                <a:solidFill>
                  <a:schemeClr val="dk2"/>
                </a:solidFill>
              </a:rPr>
              <a:t>Vision, Mission, and Beliefs</a:t>
            </a:r>
            <a:endParaRPr dirty="0"/>
          </a:p>
        </p:txBody>
      </p:sp>
      <p:sp>
        <p:nvSpPr>
          <p:cNvPr id="106" name="Google Shape;106;p16"/>
          <p:cNvSpPr txBox="1">
            <a:spLocks noGrp="1"/>
          </p:cNvSpPr>
          <p:nvPr>
            <p:ph type="body" idx="1"/>
          </p:nvPr>
        </p:nvSpPr>
        <p:spPr>
          <a:xfrm>
            <a:off x="1185889" y="2067560"/>
            <a:ext cx="10157354" cy="4127500"/>
          </a:xfrm>
          <a:prstGeom prst="rect">
            <a:avLst/>
          </a:prstGeom>
          <a:noFill/>
          <a:ln>
            <a:noFill/>
          </a:ln>
        </p:spPr>
        <p:txBody>
          <a:bodyPr spcFirstLastPara="1" wrap="square" lIns="121875" tIns="60925" rIns="121875" bIns="60925" anchor="t" anchorCtr="0">
            <a:normAutofit fontScale="92500" lnSpcReduction="10000"/>
          </a:bodyPr>
          <a:lstStyle/>
          <a:p>
            <a:pPr marL="304747" lvl="0" indent="-304747" algn="l" rtl="0">
              <a:lnSpc>
                <a:spcPct val="95000"/>
              </a:lnSpc>
              <a:spcBef>
                <a:spcPts val="0"/>
              </a:spcBef>
              <a:spcAft>
                <a:spcPts val="0"/>
              </a:spcAft>
              <a:buClr>
                <a:schemeClr val="dk2"/>
              </a:buClr>
              <a:buSzPts val="2400"/>
              <a:buChar char="•"/>
            </a:pPr>
            <a:r>
              <a:rPr lang="en-US" sz="2800" b="1" dirty="0">
                <a:solidFill>
                  <a:schemeClr val="dk2"/>
                </a:solidFill>
              </a:rPr>
              <a:t>Vision</a:t>
            </a:r>
          </a:p>
          <a:p>
            <a:pPr marL="0" lvl="0" indent="0" defTabSz="1218987">
              <a:buClrTx/>
              <a:buSzPct val="100000"/>
              <a:buNone/>
            </a:pPr>
            <a:r>
              <a:rPr lang="en-US" sz="2800" b="1" dirty="0">
                <a:solidFill>
                  <a:schemeClr val="dk2"/>
                </a:solidFill>
              </a:rPr>
              <a:t>	</a:t>
            </a:r>
            <a:r>
              <a:rPr lang="en-US" sz="2800" b="1" kern="1200" dirty="0">
                <a:solidFill>
                  <a:srgbClr val="000000"/>
                </a:solidFill>
                <a:latin typeface="+mj-lt"/>
                <a:ea typeface="+mn-ea"/>
                <a:cs typeface="+mn-cs"/>
              </a:rPr>
              <a:t>Appling County schools will be a system of excellence 		for all learners.</a:t>
            </a:r>
            <a:endParaRPr sz="2800" b="1" dirty="0">
              <a:solidFill>
                <a:schemeClr val="dk2"/>
              </a:solidFill>
            </a:endParaRPr>
          </a:p>
          <a:p>
            <a:pPr marL="304747" lvl="0" indent="-304747" algn="l" rtl="0">
              <a:lnSpc>
                <a:spcPct val="95000"/>
              </a:lnSpc>
              <a:spcBef>
                <a:spcPts val="1866"/>
              </a:spcBef>
              <a:spcAft>
                <a:spcPts val="0"/>
              </a:spcAft>
              <a:buClr>
                <a:schemeClr val="dk2"/>
              </a:buClr>
              <a:buSzPts val="2400"/>
              <a:buChar char="•"/>
            </a:pPr>
            <a:r>
              <a:rPr lang="en-US" sz="2800" b="1" dirty="0">
                <a:solidFill>
                  <a:schemeClr val="dk2"/>
                </a:solidFill>
              </a:rPr>
              <a:t>Mission</a:t>
            </a:r>
          </a:p>
          <a:p>
            <a:pPr marL="0" lvl="0" indent="0">
              <a:buClr>
                <a:schemeClr val="dk2"/>
              </a:buClr>
              <a:buSzPts val="2400"/>
              <a:buNone/>
            </a:pPr>
            <a:r>
              <a:rPr lang="en-US" sz="2800" b="1" dirty="0"/>
              <a:t>	</a:t>
            </a:r>
            <a:r>
              <a:rPr lang="en-US" sz="2800" b="1" i="1" kern="1200" dirty="0">
                <a:solidFill>
                  <a:srgbClr val="000000"/>
                </a:solidFill>
                <a:latin typeface="Century Gothic"/>
                <a:ea typeface="+mn-ea"/>
                <a:cs typeface="+mn-cs"/>
              </a:rPr>
              <a:t> </a:t>
            </a:r>
            <a:r>
              <a:rPr lang="en-US" sz="2800" b="1" kern="1200" dirty="0">
                <a:solidFill>
                  <a:srgbClr val="000000"/>
                </a:solidFill>
                <a:latin typeface="Century Gothic"/>
                <a:ea typeface="+mn-ea"/>
                <a:cs typeface="+mn-cs"/>
              </a:rPr>
              <a:t>FDES is committed to the Focus and Development of 		Educated Students in a child first environment.</a:t>
            </a:r>
            <a:endParaRPr lang="en-US" sz="2800" b="1" kern="1200" dirty="0">
              <a:latin typeface="Century Gothic"/>
              <a:ea typeface="+mn-ea"/>
              <a:cs typeface="+mn-cs"/>
            </a:endParaRPr>
          </a:p>
          <a:p>
            <a:pPr marL="0" lvl="0" indent="0">
              <a:buClr>
                <a:schemeClr val="dk2"/>
              </a:buClr>
              <a:buSzPts val="2400"/>
              <a:buNone/>
            </a:pPr>
            <a:endParaRPr dirty="0">
              <a:solidFill>
                <a:schemeClr val="dk2"/>
              </a:solidFill>
            </a:endParaRPr>
          </a:p>
          <a:p>
            <a:pPr marL="0" lvl="0" indent="0" algn="l" rtl="0">
              <a:lnSpc>
                <a:spcPct val="95000"/>
              </a:lnSpc>
              <a:spcBef>
                <a:spcPts val="1866"/>
              </a:spcBef>
              <a:spcAft>
                <a:spcPts val="0"/>
              </a:spcAft>
              <a:buClr>
                <a:schemeClr val="dk2"/>
              </a:buClr>
              <a:buSzPts val="2400"/>
              <a:buNone/>
            </a:pPr>
            <a:r>
              <a:rPr lang="en-US" dirty="0">
                <a:solidFill>
                  <a:schemeClr val="dk2"/>
                </a:solidFill>
              </a:rPr>
              <a:t>	</a:t>
            </a:r>
          </a:p>
          <a:p>
            <a:pPr marL="304747" lvl="0" indent="-304747" algn="l" rtl="0">
              <a:lnSpc>
                <a:spcPct val="95000"/>
              </a:lnSpc>
              <a:spcBef>
                <a:spcPts val="1866"/>
              </a:spcBef>
              <a:spcAft>
                <a:spcPts val="0"/>
              </a:spcAft>
              <a:buClr>
                <a:schemeClr val="dk2"/>
              </a:buClr>
              <a:buSzPts val="2400"/>
              <a:buChar char="•"/>
            </a:pPr>
            <a:endParaRP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3212" y="302359"/>
            <a:ext cx="11199813" cy="5447645"/>
          </a:xfrm>
          <a:prstGeom prst="rect">
            <a:avLst/>
          </a:prstGeom>
        </p:spPr>
        <p:txBody>
          <a:bodyPr wrap="square">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3200" b="1"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Beliefs:</a:t>
            </a:r>
          </a:p>
          <a:p>
            <a:pPr marL="609493" marR="0" lvl="1" indent="0" algn="l" defTabSz="1218987" rtl="0" eaLnBrk="1" fontAlgn="auto" latinLnBrk="0" hangingPunct="1">
              <a:lnSpc>
                <a:spcPct val="15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entury Gothic"/>
                <a:ea typeface="+mn-ea"/>
                <a:cs typeface="+mn-cs"/>
              </a:rPr>
              <a:t>1. Quality student learning is the primary focus</a:t>
            </a:r>
          </a:p>
          <a:p>
            <a:pPr marL="609493" marR="0" lvl="1" indent="0" algn="l" defTabSz="1218987" rtl="0" eaLnBrk="1" fontAlgn="auto" latinLnBrk="0" hangingPunct="1">
              <a:lnSpc>
                <a:spcPct val="15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entury Gothic"/>
                <a:ea typeface="+mn-ea"/>
                <a:cs typeface="+mn-cs"/>
              </a:rPr>
              <a:t>2. Each student is a unique, valued individual who can learn and 	thereby, achieve success</a:t>
            </a:r>
          </a:p>
          <a:p>
            <a:pPr marL="609493" marR="0" lvl="1" indent="0" algn="l" defTabSz="1218987" rtl="0" eaLnBrk="1" fontAlgn="auto" latinLnBrk="0" hangingPunct="1">
              <a:lnSpc>
                <a:spcPct val="15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entury Gothic"/>
                <a:ea typeface="+mn-ea"/>
                <a:cs typeface="+mn-cs"/>
              </a:rPr>
              <a:t>3. Fostering positive character development to enhance student 	achievement and personal responsibility</a:t>
            </a:r>
          </a:p>
          <a:p>
            <a:pPr marL="609493" marR="0" lvl="1" indent="0" algn="l" defTabSz="1218987" rtl="0" eaLnBrk="1" fontAlgn="auto" latinLnBrk="0" hangingPunct="1">
              <a:lnSpc>
                <a:spcPct val="15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entury Gothic"/>
                <a:ea typeface="+mn-ea"/>
                <a:cs typeface="+mn-cs"/>
              </a:rPr>
              <a:t>4. Cooperative relationships among the school, parents, and 	community is the foundation of a successful school experience.</a:t>
            </a:r>
          </a:p>
          <a:p>
            <a:pPr marL="609493" marR="0" lvl="1" indent="0" algn="l" defTabSz="1218987" rtl="0" eaLnBrk="1" fontAlgn="auto" latinLnBrk="0" hangingPunct="1">
              <a:lnSpc>
                <a:spcPct val="15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entury Gothic"/>
                <a:ea typeface="+mn-ea"/>
                <a:cs typeface="+mn-cs"/>
              </a:rPr>
              <a:t>5. Maintaining an atmosphere conducive to student safety, comfort, 	and security enhances the learning environment.</a:t>
            </a:r>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549063" y="6218238"/>
            <a:ext cx="487362" cy="487362"/>
          </a:xfrm>
          <a:prstGeom prst="rect">
            <a:avLst/>
          </a:prstGeom>
        </p:spPr>
      </p:pic>
    </p:spTree>
    <p:extLst>
      <p:ext uri="{BB962C8B-B14F-4D97-AF65-F5344CB8AC3E}">
        <p14:creationId xmlns:p14="http://schemas.microsoft.com/office/powerpoint/2010/main" val="485209708"/>
      </p:ext>
    </p:extLst>
  </p:cSld>
  <p:clrMapOvr>
    <a:masterClrMapping/>
  </p:clrMapOvr>
  <mc:AlternateContent xmlns:mc="http://schemas.openxmlformats.org/markup-compatibility/2006" xmlns:p14="http://schemas.microsoft.com/office/powerpoint/2010/main">
    <mc:Choice Requires="p14">
      <p:transition spd="med" p14:dur="700" advTm="44443">
        <p:fade/>
      </p:transition>
    </mc:Choice>
    <mc:Fallback xmlns="">
      <p:transition spd="med" advTm="4444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1463" y="229788"/>
            <a:ext cx="11277600" cy="5921814"/>
          </a:xfrm>
          <a:prstGeom prst="rect">
            <a:avLst/>
          </a:prstGeom>
        </p:spPr>
        <p:txBody>
          <a:bodyPr wrap="square">
            <a:spAutoFit/>
          </a:bodyPr>
          <a:lstStyle/>
          <a:p>
            <a:pPr marL="609493" marR="0" lvl="1" indent="0" algn="l" defTabSz="1218987" rtl="0" eaLnBrk="1" fontAlgn="auto" latinLnBrk="0" hangingPunct="1">
              <a:lnSpc>
                <a:spcPct val="150000"/>
              </a:lnSpc>
              <a:spcBef>
                <a:spcPts val="0"/>
              </a:spcBef>
              <a:spcAft>
                <a:spcPts val="0"/>
              </a:spcAft>
              <a:buClrTx/>
              <a:buSzTx/>
              <a:buFontTx/>
              <a:buNone/>
              <a:tabLst/>
              <a:defRPr/>
            </a:pPr>
            <a:r>
              <a:rPr kumimoji="0" lang="en-US" sz="3200" b="1"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Beliefs (cont.):</a:t>
            </a:r>
            <a:endParaRPr kumimoji="0" lang="en-US" sz="2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609493" marR="0" lvl="1" indent="0" algn="l" defTabSz="1218987" rtl="0" eaLnBrk="1" fontAlgn="auto" latinLnBrk="0" hangingPunct="1">
              <a:lnSpc>
                <a:spcPct val="15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6. Intellectual, physical, social, and emotional growth are 	integral to personal success.</a:t>
            </a:r>
          </a:p>
          <a:p>
            <a:pPr marL="609493" marR="0" lvl="1" indent="0" algn="l" defTabSz="1218987" rtl="0" eaLnBrk="1" fontAlgn="auto" latinLnBrk="0" hangingPunct="1">
              <a:lnSpc>
                <a:spcPct val="15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7. Effective teachers actively engage and challenge all 	students.</a:t>
            </a:r>
          </a:p>
          <a:p>
            <a:pPr marL="609493" marR="0" lvl="1" indent="0" algn="l" defTabSz="1218987" rtl="0" eaLnBrk="1" fontAlgn="auto" latinLnBrk="0" hangingPunct="1">
              <a:lnSpc>
                <a:spcPct val="15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8. Superior expectations generate superior results.</a:t>
            </a:r>
          </a:p>
          <a:p>
            <a:pPr marL="609493" marR="0" lvl="1" indent="0" algn="l" defTabSz="1218987" rtl="0" eaLnBrk="1" fontAlgn="auto" latinLnBrk="0" hangingPunct="1">
              <a:lnSpc>
                <a:spcPct val="15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9. Students share responsibility for learning.</a:t>
            </a:r>
          </a:p>
          <a:p>
            <a:pPr marL="609493" marR="0" lvl="1" indent="0" algn="l" defTabSz="1218987" rtl="0" eaLnBrk="1" fontAlgn="auto" latinLnBrk="0" hangingPunct="1">
              <a:lnSpc>
                <a:spcPct val="15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10. The appropriate use of technology compliments the 	learning environment.</a:t>
            </a:r>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549063" y="6218238"/>
            <a:ext cx="487362" cy="487362"/>
          </a:xfrm>
          <a:prstGeom prst="rect">
            <a:avLst/>
          </a:prstGeom>
        </p:spPr>
      </p:pic>
    </p:spTree>
    <p:extLst>
      <p:ext uri="{BB962C8B-B14F-4D97-AF65-F5344CB8AC3E}">
        <p14:creationId xmlns:p14="http://schemas.microsoft.com/office/powerpoint/2010/main" val="3269304275"/>
      </p:ext>
    </p:extLst>
  </p:cSld>
  <p:clrMapOvr>
    <a:masterClrMapping/>
  </p:clrMapOvr>
  <mc:AlternateContent xmlns:mc="http://schemas.openxmlformats.org/markup-compatibility/2006" xmlns:p14="http://schemas.microsoft.com/office/powerpoint/2010/main">
    <mc:Choice Requires="p14">
      <p:transition spd="med" p14:dur="700" advTm="34806">
        <p:fade/>
      </p:transition>
    </mc:Choice>
    <mc:Fallback xmlns="">
      <p:transition spd="med" advTm="34806">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7"/>
          <p:cNvSpPr txBox="1">
            <a:spLocks noGrp="1"/>
          </p:cNvSpPr>
          <p:nvPr>
            <p:ph type="title"/>
          </p:nvPr>
        </p:nvSpPr>
        <p:spPr>
          <a:xfrm>
            <a:off x="1015735" y="45720"/>
            <a:ext cx="10157354" cy="787400"/>
          </a:xfrm>
          <a:prstGeom prst="rect">
            <a:avLst/>
          </a:prstGeom>
          <a:noFill/>
          <a:ln>
            <a:noFill/>
          </a:ln>
        </p:spPr>
        <p:txBody>
          <a:bodyPr spcFirstLastPara="1" wrap="square" lIns="121875" tIns="60925" rIns="121875" bIns="60925" anchor="b" anchorCtr="0">
            <a:normAutofit/>
          </a:bodyPr>
          <a:lstStyle/>
          <a:p>
            <a:pPr marL="0" lvl="0" indent="0" algn="l" rtl="0">
              <a:lnSpc>
                <a:spcPct val="85000"/>
              </a:lnSpc>
              <a:spcBef>
                <a:spcPts val="0"/>
              </a:spcBef>
              <a:spcAft>
                <a:spcPts val="0"/>
              </a:spcAft>
              <a:buClr>
                <a:schemeClr val="dk2"/>
              </a:buClr>
              <a:buSzPts val="4400"/>
              <a:buFont typeface="Arial"/>
              <a:buNone/>
            </a:pPr>
            <a:r>
              <a:rPr lang="en-US" b="1" dirty="0">
                <a:solidFill>
                  <a:schemeClr val="dk2"/>
                </a:solidFill>
              </a:rPr>
              <a:t>What is Title I?</a:t>
            </a:r>
            <a:endParaRPr dirty="0"/>
          </a:p>
        </p:txBody>
      </p:sp>
      <p:sp>
        <p:nvSpPr>
          <p:cNvPr id="112" name="Google Shape;112;p17"/>
          <p:cNvSpPr txBox="1">
            <a:spLocks noGrp="1"/>
          </p:cNvSpPr>
          <p:nvPr>
            <p:ph type="body" idx="1"/>
          </p:nvPr>
        </p:nvSpPr>
        <p:spPr>
          <a:xfrm>
            <a:off x="1117309" y="833120"/>
            <a:ext cx="10157354" cy="5979160"/>
          </a:xfrm>
          <a:prstGeom prst="rect">
            <a:avLst/>
          </a:prstGeom>
          <a:noFill/>
          <a:ln>
            <a:noFill/>
          </a:ln>
        </p:spPr>
        <p:txBody>
          <a:bodyPr spcFirstLastPara="1" wrap="square" lIns="121875" tIns="60925" rIns="121875" bIns="60925" anchor="t" anchorCtr="0">
            <a:normAutofit/>
          </a:bodyPr>
          <a:lstStyle/>
          <a:p>
            <a:pPr marL="304747" lvl="0" indent="-304747" algn="l" rtl="0">
              <a:lnSpc>
                <a:spcPct val="95000"/>
              </a:lnSpc>
              <a:spcBef>
                <a:spcPts val="0"/>
              </a:spcBef>
              <a:spcAft>
                <a:spcPts val="0"/>
              </a:spcAft>
              <a:buClr>
                <a:schemeClr val="dk2"/>
              </a:buClr>
              <a:buSzPct val="100000"/>
              <a:buChar char="•"/>
            </a:pPr>
            <a:r>
              <a:rPr lang="en-US" sz="2500" dirty="0">
                <a:solidFill>
                  <a:schemeClr val="dk2"/>
                </a:solidFill>
              </a:rPr>
              <a:t>Title I, Part A is a federally funded program under the Every Student Succeeds Act (ESSA). The purpose of Title I under the ESSA is to ensure that all children have a fair, equal, and significant opportunity to obtain a high-quality education and reach, at a minimum, proficiency on challenging state academic achievement standards and state academic assessments. While the ESSA has many requirements, there is a strong focus throughout the law on parent and family engagement notification and involvement, particularly as it relates to: </a:t>
            </a:r>
            <a:endParaRPr sz="2500" dirty="0"/>
          </a:p>
          <a:p>
            <a:pPr marL="731392" lvl="1" indent="-304747" algn="l" rtl="0">
              <a:lnSpc>
                <a:spcPct val="95000"/>
              </a:lnSpc>
              <a:spcBef>
                <a:spcPts val="1066"/>
              </a:spcBef>
              <a:spcAft>
                <a:spcPts val="0"/>
              </a:spcAft>
              <a:buClr>
                <a:schemeClr val="dk2"/>
              </a:buClr>
              <a:buSzPct val="100000"/>
              <a:buChar char="–"/>
            </a:pPr>
            <a:r>
              <a:rPr lang="en-US" sz="2200" dirty="0">
                <a:solidFill>
                  <a:schemeClr val="dk2"/>
                </a:solidFill>
              </a:rPr>
              <a:t>Ensuring that high-quality academic assessments, accountability systems, teacher preparation and training, curriculum, and instructional materials are aligned with challenging State academic standards so that students, teachers, parents, and administrators can measure progress against common expectations for student academic achievement.</a:t>
            </a:r>
            <a:endParaRPr sz="2200" dirty="0"/>
          </a:p>
          <a:p>
            <a:pPr marL="731392" lvl="1" indent="-304747" algn="l" rtl="0">
              <a:lnSpc>
                <a:spcPct val="95000"/>
              </a:lnSpc>
              <a:spcBef>
                <a:spcPts val="1066"/>
              </a:spcBef>
              <a:spcAft>
                <a:spcPts val="0"/>
              </a:spcAft>
              <a:buClr>
                <a:schemeClr val="dk2"/>
              </a:buClr>
              <a:buSzPct val="100000"/>
              <a:buChar char="–"/>
            </a:pPr>
            <a:r>
              <a:rPr lang="en-US" sz="2200" dirty="0">
                <a:solidFill>
                  <a:schemeClr val="dk2"/>
                </a:solidFill>
              </a:rPr>
              <a:t>Affording parents substantial and meaningful opportunities to participate in the education of their children.</a:t>
            </a:r>
            <a:endParaRPr sz="22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18"/>
          <p:cNvSpPr txBox="1">
            <a:spLocks noGrp="1"/>
          </p:cNvSpPr>
          <p:nvPr>
            <p:ph type="title"/>
          </p:nvPr>
        </p:nvSpPr>
        <p:spPr>
          <a:xfrm>
            <a:off x="1117309" y="76200"/>
            <a:ext cx="10157354" cy="1397000"/>
          </a:xfrm>
          <a:prstGeom prst="rect">
            <a:avLst/>
          </a:prstGeom>
          <a:noFill/>
          <a:ln>
            <a:noFill/>
          </a:ln>
        </p:spPr>
        <p:txBody>
          <a:bodyPr spcFirstLastPara="1" wrap="square" lIns="121875" tIns="60925" rIns="121875" bIns="60925" anchor="b" anchorCtr="0">
            <a:normAutofit/>
          </a:bodyPr>
          <a:lstStyle/>
          <a:p>
            <a:pPr marL="0" lvl="0" indent="0" algn="ctr" rtl="0">
              <a:lnSpc>
                <a:spcPct val="85000"/>
              </a:lnSpc>
              <a:spcBef>
                <a:spcPts val="0"/>
              </a:spcBef>
              <a:spcAft>
                <a:spcPts val="0"/>
              </a:spcAft>
              <a:buClr>
                <a:schemeClr val="dk2"/>
              </a:buClr>
              <a:buSzPts val="4400"/>
              <a:buFont typeface="Arial"/>
              <a:buNone/>
            </a:pPr>
            <a:r>
              <a:rPr lang="en-US" b="1">
                <a:solidFill>
                  <a:schemeClr val="dk2"/>
                </a:solidFill>
              </a:rPr>
              <a:t>Title I Schoolwide Programs </a:t>
            </a:r>
            <a:endParaRPr>
              <a:solidFill>
                <a:schemeClr val="dk2"/>
              </a:solidFill>
            </a:endParaRPr>
          </a:p>
        </p:txBody>
      </p:sp>
      <p:pic>
        <p:nvPicPr>
          <p:cNvPr id="118" name="Google Shape;118;p18" descr="... to appreciate the &lt;strong&gt;diversity&lt;/strong&gt; of their classroom and of their world"/>
          <p:cNvPicPr preferRelativeResize="0">
            <a:picLocks noGrp="1"/>
          </p:cNvPicPr>
          <p:nvPr>
            <p:ph type="body" idx="1"/>
          </p:nvPr>
        </p:nvPicPr>
        <p:blipFill rotWithShape="1">
          <a:blip r:embed="rId3">
            <a:alphaModFix/>
          </a:blip>
          <a:srcRect/>
          <a:stretch/>
        </p:blipFill>
        <p:spPr>
          <a:xfrm>
            <a:off x="1217612" y="2667000"/>
            <a:ext cx="3581400" cy="3088958"/>
          </a:xfrm>
          <a:prstGeom prst="rect">
            <a:avLst/>
          </a:prstGeom>
          <a:noFill/>
          <a:ln>
            <a:noFill/>
          </a:ln>
        </p:spPr>
      </p:pic>
      <p:sp>
        <p:nvSpPr>
          <p:cNvPr id="119" name="Google Shape;119;p18"/>
          <p:cNvSpPr txBox="1"/>
          <p:nvPr/>
        </p:nvSpPr>
        <p:spPr>
          <a:xfrm>
            <a:off x="6232498" y="2438400"/>
            <a:ext cx="4114800" cy="4035669"/>
          </a:xfrm>
          <a:prstGeom prst="rect">
            <a:avLst/>
          </a:prstGeom>
          <a:noFill/>
          <a:ln>
            <a:noFill/>
          </a:ln>
        </p:spPr>
        <p:txBody>
          <a:bodyPr spcFirstLastPara="1" wrap="square" lIns="121875" tIns="60925" rIns="121875" bIns="60925" anchor="t" anchorCtr="0">
            <a:normAutofit lnSpcReduction="10000"/>
          </a:bodyPr>
          <a:lstStyle/>
          <a:p>
            <a:pPr marL="0" marR="0" lvl="0" indent="0" algn="l" rtl="0">
              <a:lnSpc>
                <a:spcPct val="95000"/>
              </a:lnSpc>
              <a:spcBef>
                <a:spcPts val="0"/>
              </a:spcBef>
              <a:spcAft>
                <a:spcPts val="0"/>
              </a:spcAft>
              <a:buClr>
                <a:schemeClr val="dk2"/>
              </a:buClr>
              <a:buSzPts val="3600"/>
              <a:buFont typeface="Arial"/>
              <a:buNone/>
            </a:pPr>
            <a:r>
              <a:rPr lang="en-US" sz="3600" b="0" i="0" u="none" strike="noStrike" cap="none">
                <a:solidFill>
                  <a:schemeClr val="dk2"/>
                </a:solidFill>
                <a:latin typeface="Arial"/>
                <a:ea typeface="Arial"/>
                <a:cs typeface="Arial"/>
                <a:sym typeface="Arial"/>
              </a:rPr>
              <a:t>Schools with 40% or more of its students from low-income families develop a schoolwide program to serve all students. </a:t>
            </a:r>
            <a:endParaRPr sz="1400" b="0" i="0" u="none" strike="noStrike" cap="none">
              <a:solidFill>
                <a:srgbClr val="000000"/>
              </a:solidFill>
              <a:latin typeface="Arial"/>
              <a:ea typeface="Arial"/>
              <a:cs typeface="Arial"/>
              <a:sym typeface="Arial"/>
            </a:endParaRPr>
          </a:p>
          <a:p>
            <a:pPr marL="304747" marR="0" lvl="0" indent="-304747" algn="l" rtl="0">
              <a:lnSpc>
                <a:spcPct val="95000"/>
              </a:lnSpc>
              <a:spcBef>
                <a:spcPts val="1866"/>
              </a:spcBef>
              <a:spcAft>
                <a:spcPts val="0"/>
              </a:spcAft>
              <a:buClr>
                <a:schemeClr val="dk1"/>
              </a:buClr>
              <a:buSzPts val="3600"/>
              <a:buFont typeface="Arial"/>
              <a:buNone/>
            </a:pPr>
            <a:endParaRPr sz="3600" b="0" i="0" u="none" strike="noStrike" cap="none">
              <a:solidFill>
                <a:schemeClr val="dk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9"/>
          <p:cNvSpPr txBox="1">
            <a:spLocks noGrp="1"/>
          </p:cNvSpPr>
          <p:nvPr>
            <p:ph type="title"/>
          </p:nvPr>
        </p:nvSpPr>
        <p:spPr>
          <a:xfrm>
            <a:off x="1117309" y="76200"/>
            <a:ext cx="10157354" cy="1397000"/>
          </a:xfrm>
          <a:prstGeom prst="rect">
            <a:avLst/>
          </a:prstGeom>
          <a:noFill/>
          <a:ln>
            <a:noFill/>
          </a:ln>
        </p:spPr>
        <p:txBody>
          <a:bodyPr spcFirstLastPara="1" wrap="square" lIns="121875" tIns="60925" rIns="121875" bIns="60925" anchor="b" anchorCtr="0">
            <a:normAutofit/>
          </a:bodyPr>
          <a:lstStyle/>
          <a:p>
            <a:pPr marL="0" lvl="0" indent="0" algn="l" rtl="0">
              <a:lnSpc>
                <a:spcPct val="85000"/>
              </a:lnSpc>
              <a:spcBef>
                <a:spcPts val="0"/>
              </a:spcBef>
              <a:spcAft>
                <a:spcPts val="0"/>
              </a:spcAft>
              <a:buClr>
                <a:srgbClr val="FF0000"/>
              </a:buClr>
              <a:buSzPts val="4400"/>
              <a:buFont typeface="Arial"/>
              <a:buNone/>
            </a:pPr>
            <a:r>
              <a:rPr lang="en-US" b="1" dirty="0">
                <a:solidFill>
                  <a:schemeClr val="bg2"/>
                </a:solidFill>
              </a:rPr>
              <a:t>Fourth District Elementary School </a:t>
            </a:r>
            <a:r>
              <a:rPr lang="en-US" b="1" dirty="0">
                <a:solidFill>
                  <a:schemeClr val="dk2"/>
                </a:solidFill>
              </a:rPr>
              <a:t>participates schoolwide in Title I.</a:t>
            </a:r>
            <a:endParaRPr b="1" dirty="0">
              <a:solidFill>
                <a:srgbClr val="FF0000"/>
              </a:solidFill>
            </a:endParaRPr>
          </a:p>
        </p:txBody>
      </p:sp>
      <p:pic>
        <p:nvPicPr>
          <p:cNvPr id="125" name="Google Shape;125;p19"/>
          <p:cNvPicPr preferRelativeResize="0">
            <a:picLocks noGrp="1"/>
          </p:cNvPicPr>
          <p:nvPr>
            <p:ph type="body" idx="1"/>
          </p:nvPr>
        </p:nvPicPr>
        <p:blipFill rotWithShape="1">
          <a:blip r:embed="rId3">
            <a:alphaModFix/>
          </a:blip>
          <a:srcRect/>
          <a:stretch/>
        </p:blipFill>
        <p:spPr>
          <a:xfrm>
            <a:off x="1751012" y="4648200"/>
            <a:ext cx="2362200" cy="1933575"/>
          </a:xfrm>
          <a:prstGeom prst="rect">
            <a:avLst/>
          </a:prstGeom>
          <a:noFill/>
          <a:ln>
            <a:noFill/>
          </a:ln>
        </p:spPr>
      </p:pic>
      <p:pic>
        <p:nvPicPr>
          <p:cNvPr id="126" name="Google Shape;126;p19"/>
          <p:cNvPicPr preferRelativeResize="0"/>
          <p:nvPr/>
        </p:nvPicPr>
        <p:blipFill rotWithShape="1">
          <a:blip r:embed="rId4">
            <a:alphaModFix/>
          </a:blip>
          <a:srcRect/>
          <a:stretch/>
        </p:blipFill>
        <p:spPr>
          <a:xfrm rot="-1062341">
            <a:off x="4520985" y="4444748"/>
            <a:ext cx="3792537" cy="766762"/>
          </a:xfrm>
          <a:prstGeom prst="rect">
            <a:avLst/>
          </a:prstGeom>
          <a:noFill/>
          <a:ln>
            <a:noFill/>
          </a:ln>
        </p:spPr>
      </p:pic>
      <p:pic>
        <p:nvPicPr>
          <p:cNvPr id="127" name="Google Shape;127;p19"/>
          <p:cNvPicPr preferRelativeResize="0"/>
          <p:nvPr/>
        </p:nvPicPr>
        <p:blipFill rotWithShape="1">
          <a:blip r:embed="rId5">
            <a:alphaModFix/>
          </a:blip>
          <a:srcRect/>
          <a:stretch/>
        </p:blipFill>
        <p:spPr>
          <a:xfrm>
            <a:off x="8407638" y="2724150"/>
            <a:ext cx="2884487" cy="1295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theme/theme1.xml><?xml version="1.0" encoding="utf-8"?>
<a:theme xmlns:a="http://schemas.openxmlformats.org/drawingml/2006/main" name="Books 16x9">
  <a:themeElements>
    <a:clrScheme name="Books_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Books 16x9">
  <a:themeElements>
    <a:clrScheme name="Books_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extLst>
    <a:ext uri="{05A4C25C-085E-4340-85A3-A5531E510DB2}">
      <thm15:themeFamily xmlns:thm15="http://schemas.microsoft.com/office/thememl/2012/main" name="TF02787940.potx" id="{9A4E33EC-D715-440E-9062-8AFA4CC9E341}" vid="{0DFBCB81-4ACA-49F1-BA1C-2B43B27F1FC4}"/>
    </a:ext>
  </a:extLst>
</a:theme>
</file>

<file path=ppt/theme/theme3.xml><?xml version="1.0" encoding="utf-8"?>
<a:theme xmlns:a="http://schemas.openxmlformats.org/drawingml/2006/main" name="Office Them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719</TotalTime>
  <Words>2711</Words>
  <Application>Microsoft Office PowerPoint</Application>
  <PresentationFormat>Custom</PresentationFormat>
  <Paragraphs>214</Paragraphs>
  <Slides>37</Slides>
  <Notes>35</Notes>
  <HiddenSlides>0</HiddenSlides>
  <MMClips>2</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37</vt:i4>
      </vt:variant>
    </vt:vector>
  </HeadingPairs>
  <TitlesOfParts>
    <vt:vector size="41" baseType="lpstr">
      <vt:lpstr>Arial</vt:lpstr>
      <vt:lpstr>Century Gothic</vt:lpstr>
      <vt:lpstr>Books 16x9</vt:lpstr>
      <vt:lpstr>1_Books 16x9</vt:lpstr>
      <vt:lpstr>Annual Title I Meeting 2021-2022 School Year</vt:lpstr>
      <vt:lpstr>Fourth District Elementary School</vt:lpstr>
      <vt:lpstr>Welcome </vt:lpstr>
      <vt:lpstr>Vision, Mission, and Beliefs</vt:lpstr>
      <vt:lpstr>PowerPoint Presentation</vt:lpstr>
      <vt:lpstr>PowerPoint Presentation</vt:lpstr>
      <vt:lpstr>What is Title I?</vt:lpstr>
      <vt:lpstr>Title I Schoolwide Programs </vt:lpstr>
      <vt:lpstr>Fourth District Elementary School participates schoolwide in Title I.</vt:lpstr>
      <vt:lpstr>Fourth District Elementary Schoolwide Program Past and Present</vt:lpstr>
      <vt:lpstr>Title I Funding</vt:lpstr>
      <vt:lpstr>The results of the Comprehensive Needs Assessment (CNA) in the Schoolwide Plan “drives” OUR SCHOOL budget.</vt:lpstr>
      <vt:lpstr>Appling County School District Goals</vt:lpstr>
      <vt:lpstr>Fourth District Elementary School</vt:lpstr>
      <vt:lpstr>Title I Family and Parent Engagement Funding</vt:lpstr>
      <vt:lpstr>How does our school spend Title I money?</vt:lpstr>
      <vt:lpstr>What are our school’s Title I requirements?</vt:lpstr>
      <vt:lpstr>What are our school’s Title I requirements?</vt:lpstr>
      <vt:lpstr>What curriculums does our school use?</vt:lpstr>
      <vt:lpstr>What tests will my child be taking?</vt:lpstr>
      <vt:lpstr>College and Career Ready Performance Index (CCRPI)</vt:lpstr>
      <vt:lpstr>CCRPI Performance Indicators</vt:lpstr>
      <vt:lpstr>Georgia Insights</vt:lpstr>
      <vt:lpstr>Student Achievement</vt:lpstr>
      <vt:lpstr>   Parent and Family Engagement </vt:lpstr>
      <vt:lpstr>Parent and Family Engagement</vt:lpstr>
      <vt:lpstr>Parent and Family Engagement</vt:lpstr>
      <vt:lpstr>Parent and Family Engagement</vt:lpstr>
      <vt:lpstr>What opportunities does the school provide for parent engagement?</vt:lpstr>
      <vt:lpstr>Parent Notifications </vt:lpstr>
      <vt:lpstr>Parent’s Right to Know</vt:lpstr>
      <vt:lpstr>Notice to Parents of English Language Learners</vt:lpstr>
      <vt:lpstr>Out of Zone/Intradistrict Transfer</vt:lpstr>
      <vt:lpstr>Complaint Procedures</vt:lpstr>
      <vt:lpstr>How responsive will the school be to my questions when staff is contacted?</vt:lpstr>
      <vt:lpstr>District Contact</vt:lpstr>
      <vt:lpstr>Questions, Closing Remarks,  MEETING EVALUATIONS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Annual Title I Meeting 2021-2022 School Year</dc:title>
  <dc:creator>Teressa Kimbrell</dc:creator>
  <cp:lastModifiedBy>Scott Kirkland</cp:lastModifiedBy>
  <cp:revision>47</cp:revision>
  <cp:lastPrinted>2021-08-12T20:09:33Z</cp:lastPrinted>
  <dcterms:modified xsi:type="dcterms:W3CDTF">2021-09-02T15:36:21Z</dcterms:modified>
</cp:coreProperties>
</file>