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FFFF"/>
    <a:srgbClr val="CCFF99"/>
    <a:srgbClr val="66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0" d="100"/>
          <a:sy n="50" d="100"/>
        </p:scale>
        <p:origin x="60" y="20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118B-2ABA-432F-B86E-E31A38BA32E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09F8-6B1B-4D5C-9728-0E48B6EA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0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118B-2ABA-432F-B86E-E31A38BA32E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09F8-6B1B-4D5C-9728-0E48B6EA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1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118B-2ABA-432F-B86E-E31A38BA32E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09F8-6B1B-4D5C-9728-0E48B6EA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0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118B-2ABA-432F-B86E-E31A38BA32E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09F8-6B1B-4D5C-9728-0E48B6EA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1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118B-2ABA-432F-B86E-E31A38BA32E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09F8-6B1B-4D5C-9728-0E48B6EA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2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118B-2ABA-432F-B86E-E31A38BA32E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09F8-6B1B-4D5C-9728-0E48B6EA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118B-2ABA-432F-B86E-E31A38BA32E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09F8-6B1B-4D5C-9728-0E48B6EA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9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118B-2ABA-432F-B86E-E31A38BA32E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09F8-6B1B-4D5C-9728-0E48B6EA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7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118B-2ABA-432F-B86E-E31A38BA32E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09F8-6B1B-4D5C-9728-0E48B6EA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4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118B-2ABA-432F-B86E-E31A38BA32E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09F8-6B1B-4D5C-9728-0E48B6EA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7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118B-2ABA-432F-B86E-E31A38BA32E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09F8-6B1B-4D5C-9728-0E48B6EA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1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0118B-2ABA-432F-B86E-E31A38BA32E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09F8-6B1B-4D5C-9728-0E48B6EA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5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311" y="1188464"/>
            <a:ext cx="4225364" cy="52362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0372" y="641063"/>
            <a:ext cx="10149840" cy="5170646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(First Grader)" panose="02000500000000000000" pitchFamily="2" charset="0"/>
              </a:rPr>
              <a:t>    </a:t>
            </a:r>
            <a:r>
              <a:rPr lang="en-US" sz="66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Stem and Steam</a:t>
            </a:r>
          </a:p>
          <a:p>
            <a:endParaRPr lang="en-US" sz="6600" b="1" dirty="0">
              <a:solidFill>
                <a:srgbClr val="C00000"/>
              </a:solidFill>
              <a:latin typeface="(First Grader)" panose="02000500000000000000" pitchFamily="2" charset="0"/>
            </a:endParaRPr>
          </a:p>
          <a:p>
            <a:r>
              <a:rPr lang="en-US" sz="66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Taking </a:t>
            </a:r>
            <a:r>
              <a:rPr lang="en-US" sz="66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Students into</a:t>
            </a:r>
          </a:p>
          <a:p>
            <a:endParaRPr lang="en-US" sz="6600" b="1" dirty="0">
              <a:solidFill>
                <a:srgbClr val="C00000"/>
              </a:solidFill>
              <a:latin typeface="(First Grader)" panose="02000500000000000000" pitchFamily="2" charset="0"/>
            </a:endParaRPr>
          </a:p>
          <a:p>
            <a:r>
              <a:rPr lang="en-US" sz="66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           </a:t>
            </a:r>
            <a:r>
              <a:rPr lang="en-US" sz="66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      the </a:t>
            </a:r>
            <a:r>
              <a:rPr lang="en-US" sz="66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Future</a:t>
            </a:r>
            <a:endParaRPr lang="en-US" sz="6600" b="1" dirty="0">
              <a:solidFill>
                <a:srgbClr val="C00000"/>
              </a:solidFill>
              <a:latin typeface="(First Grader)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7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22218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What </a:t>
            </a:r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are </a:t>
            </a:r>
            <a:r>
              <a:rPr lang="en-US" sz="6000" b="1" u="sng" dirty="0" smtClean="0">
                <a:solidFill>
                  <a:srgbClr val="C00000"/>
                </a:solidFill>
                <a:latin typeface="(First Grader)" panose="02000500000000000000"/>
              </a:rPr>
              <a:t>STEM/STEAM Classes</a:t>
            </a:r>
            <a:r>
              <a:rPr lang="en-US" sz="4900" b="1" u="sng" dirty="0" smtClean="0">
                <a:solidFill>
                  <a:srgbClr val="C00000"/>
                </a:solidFill>
                <a:latin typeface="+mn-lt"/>
              </a:rPr>
              <a:t>?</a:t>
            </a:r>
            <a:endParaRPr lang="en-US" sz="4900" b="1" u="sng" dirty="0">
              <a:solidFill>
                <a:srgbClr val="C00000"/>
              </a:solidFill>
              <a:latin typeface="(First Grader)" panose="02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72" y="1369868"/>
            <a:ext cx="11901055" cy="532014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Educational initiative 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to 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prepare students for 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21</a:t>
            </a:r>
            <a:r>
              <a:rPr lang="en-US" sz="4000" b="1" baseline="30000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st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 Century workplace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 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Provides quality educational opportunities in science, technology, engineering, arts, mathematics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Students learn to apply content to answer complex questions &amp; develop solutions to real world problems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Businesses partner with teachers to develop curriculum &amp; allow students to intern onsite in middle and high school</a:t>
            </a:r>
            <a:endParaRPr lang="en-US" sz="4000" b="1" dirty="0" smtClean="0">
              <a:solidFill>
                <a:srgbClr val="C00000"/>
              </a:solidFill>
              <a:latin typeface="(First Grader)" panose="02000500000000000000" pitchFamily="2" charset="0"/>
            </a:endParaRPr>
          </a:p>
          <a:p>
            <a:endParaRPr lang="en-US" b="1" dirty="0" smtClean="0">
              <a:solidFill>
                <a:srgbClr val="C00000"/>
              </a:solidFill>
              <a:latin typeface="(First Grader)" panose="02000500000000000000" pitchFamily="2" charset="0"/>
            </a:endParaRPr>
          </a:p>
          <a:p>
            <a:endParaRPr lang="en-US" b="1" dirty="0">
              <a:solidFill>
                <a:srgbClr val="C00000"/>
              </a:solidFill>
              <a:latin typeface="(First Grader)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13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47650"/>
            <a:ext cx="10515600" cy="11222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What </a:t>
            </a:r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subjects are covered in</a:t>
            </a:r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  </a:t>
            </a:r>
            <a:r>
              <a:rPr lang="en-US" sz="6000" b="1" u="sng" dirty="0" smtClean="0">
                <a:solidFill>
                  <a:srgbClr val="C00000"/>
                </a:solidFill>
                <a:latin typeface="(First Grader)" panose="02000500000000000000"/>
              </a:rPr>
              <a:t>STEM/STEAM Courses</a:t>
            </a:r>
            <a:r>
              <a:rPr lang="en-US" sz="4900" b="1" u="sng" dirty="0" smtClean="0">
                <a:solidFill>
                  <a:srgbClr val="C00000"/>
                </a:solidFill>
                <a:latin typeface="+mn-lt"/>
              </a:rPr>
              <a:t>?</a:t>
            </a:r>
            <a:endParaRPr lang="en-US" sz="4900" b="1" u="sng" dirty="0">
              <a:solidFill>
                <a:srgbClr val="C00000"/>
              </a:solidFill>
              <a:latin typeface="(First Grader)" panose="02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35" y="1865169"/>
            <a:ext cx="11208327" cy="432608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Science</a:t>
            </a:r>
          </a:p>
          <a:p>
            <a:r>
              <a:rPr lang="en-US" sz="54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Technology</a:t>
            </a:r>
          </a:p>
          <a:p>
            <a:r>
              <a:rPr lang="en-US" sz="54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Engineering</a:t>
            </a:r>
          </a:p>
          <a:p>
            <a:r>
              <a:rPr lang="en-US" sz="54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Arts</a:t>
            </a:r>
          </a:p>
          <a:p>
            <a:r>
              <a:rPr lang="en-US" sz="54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Mathematics</a:t>
            </a:r>
            <a:endParaRPr lang="en-US" sz="5400" b="1" dirty="0" smtClean="0">
              <a:solidFill>
                <a:srgbClr val="C00000"/>
              </a:solidFill>
              <a:latin typeface="(First Grader)" panose="02000500000000000000" pitchFamily="2" charset="0"/>
            </a:endParaRPr>
          </a:p>
          <a:p>
            <a:endParaRPr lang="en-US" b="1" dirty="0">
              <a:solidFill>
                <a:srgbClr val="C00000"/>
              </a:solidFill>
              <a:latin typeface="(First Grader)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39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7335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What </a:t>
            </a:r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do</a:t>
            </a:r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 Students Learn In STEM/STEAM classes</a:t>
            </a:r>
            <a:r>
              <a:rPr lang="en-US" sz="4900" b="1" u="sng" dirty="0" smtClean="0">
                <a:solidFill>
                  <a:srgbClr val="C00000"/>
                </a:solidFill>
                <a:latin typeface="+mn-lt"/>
              </a:rPr>
              <a:t>?</a:t>
            </a:r>
            <a:endParaRPr lang="en-US" sz="4900" b="1" u="sng" dirty="0">
              <a:solidFill>
                <a:srgbClr val="C00000"/>
              </a:solidFill>
              <a:latin typeface="(First Grader)" panose="02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72" y="1733550"/>
            <a:ext cx="11901055" cy="512445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Science: 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Problem-solving tasks: both individual &amp; group-with 	concrete materials &amp; online; information concerning the 	extensive spectrum of science in our lives; opportunities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  <a:latin typeface="(First Grader)" panose="02000500000000000000" pitchFamily="2" charset="0"/>
              </a:rPr>
              <a:t>	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for careers that are science based</a:t>
            </a:r>
          </a:p>
          <a:p>
            <a:r>
              <a:rPr lang="en-US" sz="4000" b="1" i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Technology: 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Problem based learning tasks: both individual &amp; 	group involving computer assignments including coding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  <a:latin typeface="(First Grader)" panose="02000500000000000000" pitchFamily="2" charset="0"/>
              </a:rPr>
              <a:t>	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(creating the language that gives the computer instructions 	of what to do); discovering careers involving technology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 </a:t>
            </a:r>
            <a:endParaRPr lang="en-US" sz="4000" b="1" i="1" dirty="0" smtClean="0">
              <a:solidFill>
                <a:srgbClr val="C00000"/>
              </a:solidFill>
              <a:latin typeface="(First Grader)" panose="02000500000000000000" pitchFamily="2" charset="0"/>
            </a:endParaRPr>
          </a:p>
          <a:p>
            <a:endParaRPr lang="en-US" sz="4000" b="1" dirty="0">
              <a:solidFill>
                <a:srgbClr val="C00000"/>
              </a:solidFill>
              <a:latin typeface="(First Grader)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5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7335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What </a:t>
            </a:r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do</a:t>
            </a:r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 Students Learn In STEM/STEAM classes</a:t>
            </a:r>
            <a:r>
              <a:rPr lang="en-US" sz="4900" b="1" u="sng" dirty="0" smtClean="0">
                <a:solidFill>
                  <a:srgbClr val="C00000"/>
                </a:solidFill>
                <a:latin typeface="+mn-lt"/>
              </a:rPr>
              <a:t>?</a:t>
            </a:r>
            <a:endParaRPr lang="en-US" sz="4900" b="1" u="sng" dirty="0">
              <a:solidFill>
                <a:srgbClr val="C00000"/>
              </a:solidFill>
              <a:latin typeface="(First Grader)" panose="02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2095500"/>
            <a:ext cx="11901055" cy="512445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Engineering</a:t>
            </a:r>
            <a:r>
              <a:rPr lang="en-US" sz="4000" b="1" i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: 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Problem-solving tasks: both individual &amp; group-	project-based-creating machines &amp; tools; information 	concerning the extensive spectrum of engineering career 	opportunities</a:t>
            </a:r>
          </a:p>
          <a:p>
            <a:r>
              <a:rPr lang="en-US" sz="4000" b="1" i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Art: 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Problem based learning tasks: both individual &amp; group 	</a:t>
            </a:r>
            <a:r>
              <a:rPr lang="en-US" sz="4000" b="1" dirty="0">
                <a:solidFill>
                  <a:srgbClr val="C00000"/>
                </a:solidFill>
                <a:latin typeface="(First Grader)" panose="02000500000000000000" pitchFamily="2" charset="0"/>
              </a:rPr>
              <a:t>assignments involving 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computers/drawing </a:t>
            </a:r>
            <a:r>
              <a:rPr lang="en-US" sz="4000" b="1" dirty="0">
                <a:solidFill>
                  <a:srgbClr val="C00000"/>
                </a:solidFill>
                <a:latin typeface="(First Grader)" panose="02000500000000000000" pitchFamily="2" charset="0"/>
              </a:rPr>
              <a:t>materials/art 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	consumables; investigating careers involving all of the arts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 </a:t>
            </a:r>
            <a:endParaRPr lang="en-US" sz="4000" b="1" i="1" dirty="0" smtClean="0">
              <a:solidFill>
                <a:srgbClr val="C00000"/>
              </a:solidFill>
              <a:latin typeface="(First Grader)" panose="02000500000000000000" pitchFamily="2" charset="0"/>
            </a:endParaRPr>
          </a:p>
          <a:p>
            <a:endParaRPr lang="en-US" sz="4000" b="1" dirty="0">
              <a:solidFill>
                <a:srgbClr val="C00000"/>
              </a:solidFill>
              <a:latin typeface="(First Grader)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0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7335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What </a:t>
            </a:r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do</a:t>
            </a:r>
            <a:r>
              <a:rPr lang="en-US" sz="6600" b="1" u="sng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 Students Learn In STEM/STEAM classes</a:t>
            </a:r>
            <a:r>
              <a:rPr lang="en-US" sz="4900" b="1" u="sng" dirty="0" smtClean="0">
                <a:solidFill>
                  <a:srgbClr val="C00000"/>
                </a:solidFill>
                <a:latin typeface="+mn-lt"/>
              </a:rPr>
              <a:t>?</a:t>
            </a:r>
            <a:endParaRPr lang="en-US" sz="4900" b="1" u="sng" dirty="0">
              <a:solidFill>
                <a:srgbClr val="C00000"/>
              </a:solidFill>
              <a:latin typeface="(First Grader)" panose="02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19400"/>
            <a:ext cx="11901055" cy="512445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Mathematics: 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Problem-solving tasks: both individual &amp; group-	project-based-solving real world problems &amp; situations 	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using math strategies</a:t>
            </a:r>
            <a:r>
              <a:rPr lang="en-US" sz="4000" b="1" dirty="0" smtClean="0">
                <a:solidFill>
                  <a:srgbClr val="C00000"/>
                </a:solidFill>
                <a:latin typeface="(First Grader)" panose="02000500000000000000" pitchFamily="2" charset="0"/>
              </a:rPr>
              <a:t>; understanding how math is used 	universally; information on mathematics career 	opportunities</a:t>
            </a:r>
          </a:p>
          <a:p>
            <a:pPr marL="0" indent="0">
              <a:buNone/>
            </a:pPr>
            <a:endParaRPr lang="en-US" sz="4000" b="1" dirty="0">
              <a:solidFill>
                <a:srgbClr val="C00000"/>
              </a:solidFill>
              <a:latin typeface="(First Grader)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70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136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(First Grader)</vt:lpstr>
      <vt:lpstr>Arial</vt:lpstr>
      <vt:lpstr>Calibri</vt:lpstr>
      <vt:lpstr>Calibri Light</vt:lpstr>
      <vt:lpstr>Office Theme</vt:lpstr>
      <vt:lpstr>PowerPoint Presentation</vt:lpstr>
      <vt:lpstr>What are STEM/STEAM Classes?</vt:lpstr>
      <vt:lpstr>What subjects are covered in  STEM/STEAM Courses?</vt:lpstr>
      <vt:lpstr>What do Students Learn In STEM/STEAM classes?</vt:lpstr>
      <vt:lpstr>What do Students Learn In STEM/STEAM classes?</vt:lpstr>
      <vt:lpstr>What do Students Learn In STEM/STEAM classes?</vt:lpstr>
    </vt:vector>
  </TitlesOfParts>
  <Company>Appling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Teressa Kimbrell</dc:creator>
  <cp:lastModifiedBy>Teressa Kimbrell</cp:lastModifiedBy>
  <cp:revision>13</cp:revision>
  <dcterms:created xsi:type="dcterms:W3CDTF">2021-01-11T06:49:49Z</dcterms:created>
  <dcterms:modified xsi:type="dcterms:W3CDTF">2021-01-11T20:11:30Z</dcterms:modified>
</cp:coreProperties>
</file>