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FF"/>
    <a:srgbClr val="99CCFF"/>
    <a:srgbClr val="FFFF00"/>
    <a:srgbClr val="FF3399"/>
    <a:srgbClr val="0033CC"/>
    <a:srgbClr val="00CC99"/>
    <a:srgbClr val="33CC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3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9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3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5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7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8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1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69908-514F-4616-BD15-297BD90440AF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FF08-4E0D-4EDC-ADA6-9169A532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RXDWoLNrls" TargetMode="External"/><Relationship Id="rId2" Type="http://schemas.openxmlformats.org/officeDocument/2006/relationships/hyperlink" Target="https://www.youtube.com/watch?v=fsJXcaF6vH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bBjamdbVbI" TargetMode="External"/><Relationship Id="rId5" Type="http://schemas.openxmlformats.org/officeDocument/2006/relationships/hyperlink" Target="https://www.youtube.com/watch?v=Nw4R3HwwiUY" TargetMode="External"/><Relationship Id="rId4" Type="http://schemas.openxmlformats.org/officeDocument/2006/relationships/hyperlink" Target="https://www.youtube.com/watch?v=T8UqmMyiF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397" y="143569"/>
            <a:ext cx="11178862" cy="969614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Eureka Math</a:t>
            </a:r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04" y="1113184"/>
            <a:ext cx="11847443" cy="5390648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Teaches all parts of math are connected &amp; work toward complete 	understanding of math as one unit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equential math modules (lessons on one concept of math) begin by</a:t>
            </a:r>
          </a:p>
          <a:p>
            <a:pPr algn="l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layering  key concepts year after year beginning in Kindergarten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Uses same teaching models and strategies from grade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grade to 	promote clearer understanding of total math picture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Teaches basic/advanced math understanding through problem 	solving and strategizing instead of memorization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Covers entirety of math knowledge  instead of isolated, unrelated math skills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9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4" y="0"/>
            <a:ext cx="11708295" cy="10287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History/Structure of Eureka Math</a:t>
            </a:r>
            <a:endParaRPr lang="en-US" sz="6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5" y="1028742"/>
            <a:ext cx="11708295" cy="55708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 by more than 299 teachers/math experts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 by Scott Baldridge, Louisiana State University math professor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rogram writing done in 2012 and finished in 2014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and materials online and free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Modules/Units sequential and based on real life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must develop problem solving skills to solve math 		problems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Eureka teaches several strategies to solve every problem with all 	methods being correct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Eureka goal is teach students understanding of math for use in life.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6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397" y="143569"/>
            <a:ext cx="11178862" cy="96961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Linking Math Concepts </a:t>
            </a: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Eureka</a:t>
            </a:r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04" y="1411356"/>
            <a:ext cx="11847443" cy="5092475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organized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relating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 to real life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 organize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standards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concepts to improve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students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understanding of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learning</a:t>
            </a:r>
            <a:endParaRPr lang="en-US" sz="3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Progression of learning moves from simple to complex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 continuously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for long term memory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 more confident with repeated familiar teaching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methods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daily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Repeated content ensures complete understanding/use of math 		practices in the future </a:t>
            </a:r>
            <a:endParaRPr lang="en-US" sz="3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2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45085"/>
            <a:ext cx="10942320" cy="1143635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 Lessons in Eureka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507808"/>
            <a:ext cx="10942320" cy="50758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Eureka covers all components of effective teaching 			daily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include: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-30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minutes-online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Zearn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Math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-15-20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minutes-new concepts whole-group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learning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-30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minutes-small group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-10-15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minutes-Math Fluency/Word Problems</a:t>
            </a: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0"/>
            <a:ext cx="11612880" cy="1235075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Eureka Math Lessons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35074"/>
            <a:ext cx="11399520" cy="52343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the following links to watch Eureka Math being taught in real classrooms: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www.youtube.com/watch?v=fsJXcaF6vHo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www.youtube.com/watch?v=vRXDWoLNrls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www.youtube.com/watch?v=T8UqmMyiFCE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www.youtube.com/watch?v=Nw4R3HwwiUY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Grade:</a:t>
            </a:r>
          </a:p>
          <a:p>
            <a:pPr marL="0" indent="0"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www.youtube.com/watch?v=GbBjamdbVbI</a:t>
            </a:r>
            <a:endParaRPr lang="en-US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31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150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Principles of Eureka Math</vt:lpstr>
      <vt:lpstr>History/Structure of Eureka Math</vt:lpstr>
      <vt:lpstr>Linking Math Concepts in Eureka</vt:lpstr>
      <vt:lpstr>Math Lessons in Eureka</vt:lpstr>
      <vt:lpstr>Watch Eureka Math Lessons</vt:lpstr>
    </vt:vector>
  </TitlesOfParts>
  <Company>Appling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Eureka Math</dc:title>
  <dc:creator>Teressa Kimbrell</dc:creator>
  <cp:lastModifiedBy>Teressa Kimbrell</cp:lastModifiedBy>
  <cp:revision>21</cp:revision>
  <dcterms:created xsi:type="dcterms:W3CDTF">2020-11-20T03:07:53Z</dcterms:created>
  <dcterms:modified xsi:type="dcterms:W3CDTF">2020-11-20T17:37:01Z</dcterms:modified>
</cp:coreProperties>
</file>