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 id="2147483672" r:id="rId3"/>
  </p:sldMasterIdLst>
  <p:notesMasterIdLst>
    <p:notesMasterId r:id="rId15"/>
  </p:notesMasterIdLst>
  <p:sldIdLst>
    <p:sldId id="256" r:id="rId4"/>
    <p:sldId id="257" r:id="rId5"/>
    <p:sldId id="258" r:id="rId6"/>
    <p:sldId id="259" r:id="rId7"/>
    <p:sldId id="260" r:id="rId8"/>
    <p:sldId id="261" r:id="rId9"/>
    <p:sldId id="262" r:id="rId10"/>
    <p:sldId id="263" r:id="rId11"/>
    <p:sldId id="264" r:id="rId12"/>
    <p:sldId id="265" r:id="rId13"/>
    <p:sldId id="266" r:id="rId14"/>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840" y="6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theme" Target="theme/theme1.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notesMaster" Target="notesMasters/notesMaster1.xml"/><Relationship Id="rId10" Type="http://schemas.openxmlformats.org/officeDocument/2006/relationships/slide" Target="slides/slide7.xml"/><Relationship Id="rId19" Type="http://schemas.openxmlformats.org/officeDocument/2006/relationships/tableStyles" Target="tableStyle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smtClean="0">
                <a:latin typeface="Arial" charset="0"/>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smtClean="0">
                <a:latin typeface="Arial" charset="0"/>
              </a:defRPr>
            </a:lvl1pPr>
          </a:lstStyle>
          <a:p>
            <a:pPr>
              <a:defRPr/>
            </a:pPr>
            <a:fld id="{142026E1-83CE-482D-A636-FFB478357749}" type="datetimeFigureOut">
              <a:rPr lang="en-US"/>
              <a:pPr>
                <a:defRPr/>
              </a:pPr>
              <a:t>7/25/2014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smtClean="0">
                <a:latin typeface="Arial" charset="0"/>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fld id="{C33F2B8E-F97B-4D10-8CD3-119FE604E06B}" type="slidenum">
              <a:rPr lang="en-US" altLang="en-US"/>
              <a:pPr/>
              <a:t>‹#›</a:t>
            </a:fld>
            <a:endParaRPr lang="en-US" altLang="en-US"/>
          </a:p>
        </p:txBody>
      </p:sp>
    </p:spTree>
    <p:extLst>
      <p:ext uri="{BB962C8B-B14F-4D97-AF65-F5344CB8AC3E}">
        <p14:creationId xmlns:p14="http://schemas.microsoft.com/office/powerpoint/2010/main" val="76475133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686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r>
              <a:rPr lang="en-US" altLang="en-US" smtClean="0"/>
              <a:t>Remember to add AR as an additional purpose if appropriate.</a:t>
            </a:r>
          </a:p>
        </p:txBody>
      </p:sp>
      <p:sp>
        <p:nvSpPr>
          <p:cNvPr id="3686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D615CC7A-D5A5-4A4D-9438-601EDDC92304}" type="slidenum">
              <a:rPr lang="en-US" altLang="en-US"/>
              <a:pPr eaLnBrk="1" hangingPunct="1"/>
              <a:t>3</a:t>
            </a:fld>
            <a:endParaRPr lang="en-US" altLang="en-US"/>
          </a:p>
        </p:txBody>
      </p:sp>
    </p:spTree>
    <p:extLst>
      <p:ext uri="{BB962C8B-B14F-4D97-AF65-F5344CB8AC3E}">
        <p14:creationId xmlns:p14="http://schemas.microsoft.com/office/powerpoint/2010/main" val="6905705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CA89281F-83FB-411A-BC95-D98C5ABCDC6A}" type="datetimeFigureOut">
              <a:rPr lang="en-US"/>
              <a:pPr>
                <a:defRPr/>
              </a:pPr>
              <a:t>7/25/2014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8F6C5B53-A7CD-4879-B757-B3F6E306FA87}" type="slidenum">
              <a:rPr lang="en-US" altLang="en-US"/>
              <a:pPr/>
              <a:t>‹#›</a:t>
            </a:fld>
            <a:endParaRPr lang="en-US" altLang="en-US"/>
          </a:p>
        </p:txBody>
      </p:sp>
    </p:spTree>
    <p:extLst>
      <p:ext uri="{BB962C8B-B14F-4D97-AF65-F5344CB8AC3E}">
        <p14:creationId xmlns:p14="http://schemas.microsoft.com/office/powerpoint/2010/main" val="18802925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BFCCB158-6BAF-48E2-8C22-DD7FDDE1A80B}" type="datetimeFigureOut">
              <a:rPr lang="en-US"/>
              <a:pPr>
                <a:defRPr/>
              </a:pPr>
              <a:t>7/25/2014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136C3482-5A20-4244-9467-3F25A62674EE}" type="slidenum">
              <a:rPr lang="en-US" altLang="en-US"/>
              <a:pPr/>
              <a:t>‹#›</a:t>
            </a:fld>
            <a:endParaRPr lang="en-US" altLang="en-US"/>
          </a:p>
        </p:txBody>
      </p:sp>
    </p:spTree>
    <p:extLst>
      <p:ext uri="{BB962C8B-B14F-4D97-AF65-F5344CB8AC3E}">
        <p14:creationId xmlns:p14="http://schemas.microsoft.com/office/powerpoint/2010/main" val="38450339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AB56C3F5-B004-4400-97B3-1CAA5BACABBC}" type="datetimeFigureOut">
              <a:rPr lang="en-US"/>
              <a:pPr>
                <a:defRPr/>
              </a:pPr>
              <a:t>7/25/2014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8E20D9E1-B3A9-4DD3-A692-0937797705B7}" type="slidenum">
              <a:rPr lang="en-US" altLang="en-US"/>
              <a:pPr/>
              <a:t>‹#›</a:t>
            </a:fld>
            <a:endParaRPr lang="en-US" altLang="en-US"/>
          </a:p>
        </p:txBody>
      </p:sp>
    </p:spTree>
    <p:extLst>
      <p:ext uri="{BB962C8B-B14F-4D97-AF65-F5344CB8AC3E}">
        <p14:creationId xmlns:p14="http://schemas.microsoft.com/office/powerpoint/2010/main" val="8783629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a:defRPr>
                <a:latin typeface="Arial" charset="0"/>
              </a:defRPr>
            </a:lvl1pPr>
          </a:lstStyle>
          <a:p>
            <a:pPr>
              <a:defRPr/>
            </a:pPr>
            <a:fld id="{3115800A-B4EE-4328-A0E3-F194D9342833}" type="datetimeFigureOut">
              <a:rPr lang="en-US"/>
              <a:pPr>
                <a:defRPr/>
              </a:pPr>
              <a:t>7/25/2014</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defRPr>
                <a:latin typeface="Arial" charset="0"/>
              </a:defRPr>
            </a:lvl1pPr>
          </a:lstStyle>
          <a:p>
            <a:pPr>
              <a:defRPr/>
            </a:pPr>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fld id="{B4BD5056-BC9A-4272-AF14-96B2619E0D7E}" type="slidenum">
              <a:rPr lang="en-US" altLang="en-US"/>
              <a:pPr/>
              <a:t>‹#›</a:t>
            </a:fld>
            <a:endParaRPr lang="en-US" altLang="en-US"/>
          </a:p>
        </p:txBody>
      </p:sp>
    </p:spTree>
    <p:extLst>
      <p:ext uri="{BB962C8B-B14F-4D97-AF65-F5344CB8AC3E}">
        <p14:creationId xmlns:p14="http://schemas.microsoft.com/office/powerpoint/2010/main" val="262900803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a:defRPr>
                <a:latin typeface="Arial" charset="0"/>
              </a:defRPr>
            </a:lvl1pPr>
          </a:lstStyle>
          <a:p>
            <a:pPr>
              <a:defRPr/>
            </a:pPr>
            <a:fld id="{F86E66BD-83F9-44D8-9BE4-62FF57763576}" type="datetimeFigureOut">
              <a:rPr lang="en-US"/>
              <a:pPr>
                <a:defRPr/>
              </a:pPr>
              <a:t>7/25/2014</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defRPr>
                <a:latin typeface="Arial" charset="0"/>
              </a:defRPr>
            </a:lvl1pPr>
          </a:lstStyle>
          <a:p>
            <a:pPr>
              <a:defRPr/>
            </a:pPr>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fld id="{8F946C2B-8B58-420A-BB35-4CCADBB4C699}" type="slidenum">
              <a:rPr lang="en-US" altLang="en-US"/>
              <a:pPr/>
              <a:t>‹#›</a:t>
            </a:fld>
            <a:endParaRPr lang="en-US" altLang="en-US"/>
          </a:p>
        </p:txBody>
      </p:sp>
    </p:spTree>
    <p:extLst>
      <p:ext uri="{BB962C8B-B14F-4D97-AF65-F5344CB8AC3E}">
        <p14:creationId xmlns:p14="http://schemas.microsoft.com/office/powerpoint/2010/main" val="201385864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a:xfrm>
            <a:off x="457200" y="6356350"/>
            <a:ext cx="2133600" cy="365125"/>
          </a:xfrm>
          <a:prstGeom prst="rect">
            <a:avLst/>
          </a:prstGeom>
        </p:spPr>
        <p:txBody>
          <a:bodyPr/>
          <a:lstStyle>
            <a:lvl1pPr>
              <a:defRPr>
                <a:latin typeface="Arial" charset="0"/>
              </a:defRPr>
            </a:lvl1pPr>
          </a:lstStyle>
          <a:p>
            <a:pPr>
              <a:defRPr/>
            </a:pPr>
            <a:fld id="{16384832-297C-41B7-AB1C-EA77A5917D46}" type="datetimeFigureOut">
              <a:rPr lang="en-US"/>
              <a:pPr>
                <a:defRPr/>
              </a:pPr>
              <a:t>7/25/2014</a:t>
            </a:fld>
            <a:endParaRPr lang="en-US"/>
          </a:p>
        </p:txBody>
      </p:sp>
      <p:sp>
        <p:nvSpPr>
          <p:cNvPr id="6" name="Footer Placeholder 4"/>
          <p:cNvSpPr>
            <a:spLocks noGrp="1"/>
          </p:cNvSpPr>
          <p:nvPr>
            <p:ph type="ftr" sz="quarter" idx="11"/>
          </p:nvPr>
        </p:nvSpPr>
        <p:spPr>
          <a:xfrm>
            <a:off x="3124200" y="6356350"/>
            <a:ext cx="2895600" cy="365125"/>
          </a:xfrm>
          <a:prstGeom prst="rect">
            <a:avLst/>
          </a:prstGeom>
        </p:spPr>
        <p:txBody>
          <a:bodyPr/>
          <a:lstStyle>
            <a:lvl1pPr>
              <a:defRPr>
                <a:latin typeface="Arial" charset="0"/>
              </a:defRPr>
            </a:lvl1pPr>
          </a:lstStyle>
          <a:p>
            <a:pPr>
              <a:defRPr/>
            </a:pPr>
            <a:endParaRPr lang="en-US"/>
          </a:p>
        </p:txBody>
      </p:sp>
      <p:sp>
        <p:nvSpPr>
          <p:cNvPr id="7"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fld id="{7432E42F-20DD-4C73-B4DB-083877A3BA53}" type="slidenum">
              <a:rPr lang="en-US" altLang="en-US"/>
              <a:pPr/>
              <a:t>‹#›</a:t>
            </a:fld>
            <a:endParaRPr lang="en-US" altLang="en-US"/>
          </a:p>
        </p:txBody>
      </p:sp>
    </p:spTree>
    <p:extLst>
      <p:ext uri="{BB962C8B-B14F-4D97-AF65-F5344CB8AC3E}">
        <p14:creationId xmlns:p14="http://schemas.microsoft.com/office/powerpoint/2010/main" val="48349430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a:xfrm>
            <a:off x="457200" y="6356350"/>
            <a:ext cx="2133600" cy="365125"/>
          </a:xfrm>
          <a:prstGeom prst="rect">
            <a:avLst/>
          </a:prstGeom>
        </p:spPr>
        <p:txBody>
          <a:bodyPr/>
          <a:lstStyle>
            <a:lvl1pPr>
              <a:defRPr>
                <a:latin typeface="Arial" charset="0"/>
              </a:defRPr>
            </a:lvl1pPr>
          </a:lstStyle>
          <a:p>
            <a:pPr>
              <a:defRPr/>
            </a:pPr>
            <a:fld id="{4D9178A0-0EE6-48B6-A2E6-56BC91BBE93A}" type="datetimeFigureOut">
              <a:rPr lang="en-US"/>
              <a:pPr>
                <a:defRPr/>
              </a:pPr>
              <a:t>7/25/2014</a:t>
            </a:fld>
            <a:endParaRPr lang="en-US"/>
          </a:p>
        </p:txBody>
      </p:sp>
      <p:sp>
        <p:nvSpPr>
          <p:cNvPr id="8" name="Footer Placeholder 4"/>
          <p:cNvSpPr>
            <a:spLocks noGrp="1"/>
          </p:cNvSpPr>
          <p:nvPr>
            <p:ph type="ftr" sz="quarter" idx="11"/>
          </p:nvPr>
        </p:nvSpPr>
        <p:spPr>
          <a:xfrm>
            <a:off x="3124200" y="6356350"/>
            <a:ext cx="2895600" cy="365125"/>
          </a:xfrm>
          <a:prstGeom prst="rect">
            <a:avLst/>
          </a:prstGeom>
        </p:spPr>
        <p:txBody>
          <a:bodyPr/>
          <a:lstStyle>
            <a:lvl1pPr>
              <a:defRPr>
                <a:latin typeface="Arial" charset="0"/>
              </a:defRPr>
            </a:lvl1pPr>
          </a:lstStyle>
          <a:p>
            <a:pPr>
              <a:defRPr/>
            </a:pPr>
            <a:endParaRPr lang="en-US"/>
          </a:p>
        </p:txBody>
      </p:sp>
      <p:sp>
        <p:nvSpPr>
          <p:cNvPr id="9"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fld id="{AEDB1FFA-8ED2-4DA8-A48A-3D105BD88138}" type="slidenum">
              <a:rPr lang="en-US" altLang="en-US"/>
              <a:pPr/>
              <a:t>‹#›</a:t>
            </a:fld>
            <a:endParaRPr lang="en-US" altLang="en-US"/>
          </a:p>
        </p:txBody>
      </p:sp>
    </p:spTree>
    <p:extLst>
      <p:ext uri="{BB962C8B-B14F-4D97-AF65-F5344CB8AC3E}">
        <p14:creationId xmlns:p14="http://schemas.microsoft.com/office/powerpoint/2010/main" val="181083142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Date Placeholder 3"/>
          <p:cNvSpPr>
            <a:spLocks noGrp="1"/>
          </p:cNvSpPr>
          <p:nvPr>
            <p:ph type="dt" sz="half" idx="10"/>
          </p:nvPr>
        </p:nvSpPr>
        <p:spPr>
          <a:xfrm>
            <a:off x="457200" y="6356350"/>
            <a:ext cx="2133600" cy="365125"/>
          </a:xfrm>
          <a:prstGeom prst="rect">
            <a:avLst/>
          </a:prstGeom>
        </p:spPr>
        <p:txBody>
          <a:bodyPr/>
          <a:lstStyle>
            <a:lvl1pPr>
              <a:defRPr>
                <a:latin typeface="Arial" charset="0"/>
              </a:defRPr>
            </a:lvl1pPr>
          </a:lstStyle>
          <a:p>
            <a:pPr>
              <a:defRPr/>
            </a:pPr>
            <a:fld id="{C51F176F-A3C9-4F95-969E-342F29D0681F}" type="datetimeFigureOut">
              <a:rPr lang="en-US"/>
              <a:pPr>
                <a:defRPr/>
              </a:pPr>
              <a:t>7/25/2014</a:t>
            </a:fld>
            <a:endParaRPr lang="en-US"/>
          </a:p>
        </p:txBody>
      </p:sp>
      <p:sp>
        <p:nvSpPr>
          <p:cNvPr id="4" name="Footer Placeholder 4"/>
          <p:cNvSpPr>
            <a:spLocks noGrp="1"/>
          </p:cNvSpPr>
          <p:nvPr>
            <p:ph type="ftr" sz="quarter" idx="11"/>
          </p:nvPr>
        </p:nvSpPr>
        <p:spPr>
          <a:xfrm>
            <a:off x="3124200" y="6356350"/>
            <a:ext cx="2895600" cy="365125"/>
          </a:xfrm>
          <a:prstGeom prst="rect">
            <a:avLst/>
          </a:prstGeom>
        </p:spPr>
        <p:txBody>
          <a:bodyPr/>
          <a:lstStyle>
            <a:lvl1pPr>
              <a:defRPr>
                <a:latin typeface="Arial" charset="0"/>
              </a:defRPr>
            </a:lvl1pPr>
          </a:lstStyle>
          <a:p>
            <a:pPr>
              <a:defRPr/>
            </a:pPr>
            <a:endParaRPr lang="en-US"/>
          </a:p>
        </p:txBody>
      </p:sp>
      <p:sp>
        <p:nvSpPr>
          <p:cNvPr id="5"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fld id="{73BF85B4-282D-4EBA-A0FF-A15EBE1BE978}" type="slidenum">
              <a:rPr lang="en-US" altLang="en-US"/>
              <a:pPr/>
              <a:t>‹#›</a:t>
            </a:fld>
            <a:endParaRPr lang="en-US" altLang="en-US"/>
          </a:p>
        </p:txBody>
      </p:sp>
    </p:spTree>
    <p:extLst>
      <p:ext uri="{BB962C8B-B14F-4D97-AF65-F5344CB8AC3E}">
        <p14:creationId xmlns:p14="http://schemas.microsoft.com/office/powerpoint/2010/main" val="288849921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a:xfrm>
            <a:off x="457200" y="6356350"/>
            <a:ext cx="2133600" cy="365125"/>
          </a:xfrm>
          <a:prstGeom prst="rect">
            <a:avLst/>
          </a:prstGeom>
        </p:spPr>
        <p:txBody>
          <a:bodyPr/>
          <a:lstStyle>
            <a:lvl1pPr>
              <a:defRPr>
                <a:latin typeface="Arial" charset="0"/>
              </a:defRPr>
            </a:lvl1pPr>
          </a:lstStyle>
          <a:p>
            <a:pPr>
              <a:defRPr/>
            </a:pPr>
            <a:fld id="{2E742106-E65F-4195-91CD-D138CF70083C}" type="datetimeFigureOut">
              <a:rPr lang="en-US"/>
              <a:pPr>
                <a:defRPr/>
              </a:pPr>
              <a:t>7/25/2014</a:t>
            </a:fld>
            <a:endParaRPr lang="en-US"/>
          </a:p>
        </p:txBody>
      </p:sp>
      <p:sp>
        <p:nvSpPr>
          <p:cNvPr id="3" name="Footer Placeholder 4"/>
          <p:cNvSpPr>
            <a:spLocks noGrp="1"/>
          </p:cNvSpPr>
          <p:nvPr>
            <p:ph type="ftr" sz="quarter" idx="11"/>
          </p:nvPr>
        </p:nvSpPr>
        <p:spPr>
          <a:xfrm>
            <a:off x="3124200" y="6356350"/>
            <a:ext cx="2895600" cy="365125"/>
          </a:xfrm>
          <a:prstGeom prst="rect">
            <a:avLst/>
          </a:prstGeom>
        </p:spPr>
        <p:txBody>
          <a:bodyPr/>
          <a:lstStyle>
            <a:lvl1pPr>
              <a:defRPr>
                <a:latin typeface="Arial" charset="0"/>
              </a:defRPr>
            </a:lvl1pPr>
          </a:lstStyle>
          <a:p>
            <a:pPr>
              <a:defRPr/>
            </a:pPr>
            <a:endParaRPr lang="en-US"/>
          </a:p>
        </p:txBody>
      </p:sp>
      <p:sp>
        <p:nvSpPr>
          <p:cNvPr id="4"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fld id="{74F6087B-77CD-4351-B121-28F93E08DB34}" type="slidenum">
              <a:rPr lang="en-US" altLang="en-US"/>
              <a:pPr/>
              <a:t>‹#›</a:t>
            </a:fld>
            <a:endParaRPr lang="en-US" altLang="en-US"/>
          </a:p>
        </p:txBody>
      </p:sp>
    </p:spTree>
    <p:extLst>
      <p:ext uri="{BB962C8B-B14F-4D97-AF65-F5344CB8AC3E}">
        <p14:creationId xmlns:p14="http://schemas.microsoft.com/office/powerpoint/2010/main" val="428156238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a:xfrm>
            <a:off x="457200" y="6356350"/>
            <a:ext cx="2133600" cy="365125"/>
          </a:xfrm>
          <a:prstGeom prst="rect">
            <a:avLst/>
          </a:prstGeom>
        </p:spPr>
        <p:txBody>
          <a:bodyPr/>
          <a:lstStyle>
            <a:lvl1pPr>
              <a:defRPr>
                <a:latin typeface="Arial" charset="0"/>
              </a:defRPr>
            </a:lvl1pPr>
          </a:lstStyle>
          <a:p>
            <a:pPr>
              <a:defRPr/>
            </a:pPr>
            <a:fld id="{8D59D38E-C3F2-4BB0-86B9-AE6D08DD12E5}" type="datetimeFigureOut">
              <a:rPr lang="en-US"/>
              <a:pPr>
                <a:defRPr/>
              </a:pPr>
              <a:t>7/25/2014</a:t>
            </a:fld>
            <a:endParaRPr lang="en-US"/>
          </a:p>
        </p:txBody>
      </p:sp>
      <p:sp>
        <p:nvSpPr>
          <p:cNvPr id="6" name="Footer Placeholder 4"/>
          <p:cNvSpPr>
            <a:spLocks noGrp="1"/>
          </p:cNvSpPr>
          <p:nvPr>
            <p:ph type="ftr" sz="quarter" idx="11"/>
          </p:nvPr>
        </p:nvSpPr>
        <p:spPr>
          <a:xfrm>
            <a:off x="3124200" y="6356350"/>
            <a:ext cx="2895600" cy="365125"/>
          </a:xfrm>
          <a:prstGeom prst="rect">
            <a:avLst/>
          </a:prstGeom>
        </p:spPr>
        <p:txBody>
          <a:bodyPr/>
          <a:lstStyle>
            <a:lvl1pPr>
              <a:defRPr>
                <a:latin typeface="Arial" charset="0"/>
              </a:defRPr>
            </a:lvl1pPr>
          </a:lstStyle>
          <a:p>
            <a:pPr>
              <a:defRPr/>
            </a:pPr>
            <a:endParaRPr lang="en-US"/>
          </a:p>
        </p:txBody>
      </p:sp>
      <p:sp>
        <p:nvSpPr>
          <p:cNvPr id="7"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fld id="{AB3B622B-FC8B-40CA-8613-0003D0E735D8}" type="slidenum">
              <a:rPr lang="en-US" altLang="en-US"/>
              <a:pPr/>
              <a:t>‹#›</a:t>
            </a:fld>
            <a:endParaRPr lang="en-US" altLang="en-US"/>
          </a:p>
        </p:txBody>
      </p:sp>
    </p:spTree>
    <p:extLst>
      <p:ext uri="{BB962C8B-B14F-4D97-AF65-F5344CB8AC3E}">
        <p14:creationId xmlns:p14="http://schemas.microsoft.com/office/powerpoint/2010/main" val="425923954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a:xfrm>
            <a:off x="457200" y="6356350"/>
            <a:ext cx="2133600" cy="365125"/>
          </a:xfrm>
          <a:prstGeom prst="rect">
            <a:avLst/>
          </a:prstGeom>
        </p:spPr>
        <p:txBody>
          <a:bodyPr/>
          <a:lstStyle>
            <a:lvl1pPr>
              <a:defRPr>
                <a:latin typeface="Arial" charset="0"/>
              </a:defRPr>
            </a:lvl1pPr>
          </a:lstStyle>
          <a:p>
            <a:pPr>
              <a:defRPr/>
            </a:pPr>
            <a:fld id="{1D6FE6CD-7338-499C-B827-0C51CED49C19}" type="datetimeFigureOut">
              <a:rPr lang="en-US"/>
              <a:pPr>
                <a:defRPr/>
              </a:pPr>
              <a:t>7/25/2014</a:t>
            </a:fld>
            <a:endParaRPr lang="en-US"/>
          </a:p>
        </p:txBody>
      </p:sp>
      <p:sp>
        <p:nvSpPr>
          <p:cNvPr id="6" name="Footer Placeholder 4"/>
          <p:cNvSpPr>
            <a:spLocks noGrp="1"/>
          </p:cNvSpPr>
          <p:nvPr>
            <p:ph type="ftr" sz="quarter" idx="11"/>
          </p:nvPr>
        </p:nvSpPr>
        <p:spPr>
          <a:xfrm>
            <a:off x="3124200" y="6356350"/>
            <a:ext cx="2895600" cy="365125"/>
          </a:xfrm>
          <a:prstGeom prst="rect">
            <a:avLst/>
          </a:prstGeom>
        </p:spPr>
        <p:txBody>
          <a:bodyPr/>
          <a:lstStyle>
            <a:lvl1pPr>
              <a:defRPr>
                <a:latin typeface="Arial" charset="0"/>
              </a:defRPr>
            </a:lvl1pPr>
          </a:lstStyle>
          <a:p>
            <a:pPr>
              <a:defRPr/>
            </a:pPr>
            <a:endParaRPr lang="en-US"/>
          </a:p>
        </p:txBody>
      </p:sp>
      <p:sp>
        <p:nvSpPr>
          <p:cNvPr id="7"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fld id="{1CF90C01-6826-44B3-AA1D-C675076EB4ED}" type="slidenum">
              <a:rPr lang="en-US" altLang="en-US"/>
              <a:pPr/>
              <a:t>‹#›</a:t>
            </a:fld>
            <a:endParaRPr lang="en-US" altLang="en-US"/>
          </a:p>
        </p:txBody>
      </p:sp>
    </p:spTree>
    <p:extLst>
      <p:ext uri="{BB962C8B-B14F-4D97-AF65-F5344CB8AC3E}">
        <p14:creationId xmlns:p14="http://schemas.microsoft.com/office/powerpoint/2010/main" val="33756624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A13356F7-D46B-4D7B-8594-A66CD4966801}" type="datetimeFigureOut">
              <a:rPr lang="en-US"/>
              <a:pPr>
                <a:defRPr/>
              </a:pPr>
              <a:t>7/25/2014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BD07C2BD-FED8-4729-A628-EBEAFCA96314}" type="slidenum">
              <a:rPr lang="en-US" altLang="en-US"/>
              <a:pPr/>
              <a:t>‹#›</a:t>
            </a:fld>
            <a:endParaRPr lang="en-US" altLang="en-US"/>
          </a:p>
        </p:txBody>
      </p:sp>
    </p:spTree>
    <p:extLst>
      <p:ext uri="{BB962C8B-B14F-4D97-AF65-F5344CB8AC3E}">
        <p14:creationId xmlns:p14="http://schemas.microsoft.com/office/powerpoint/2010/main" val="130902079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a:defRPr>
                <a:latin typeface="Arial" charset="0"/>
              </a:defRPr>
            </a:lvl1pPr>
          </a:lstStyle>
          <a:p>
            <a:pPr>
              <a:defRPr/>
            </a:pPr>
            <a:fld id="{F92B4E59-7919-4AB8-A0C5-D2A8F1DCCDBC}" type="datetimeFigureOut">
              <a:rPr lang="en-US"/>
              <a:pPr>
                <a:defRPr/>
              </a:pPr>
              <a:t>7/25/2014</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defRPr>
                <a:latin typeface="Arial" charset="0"/>
              </a:defRPr>
            </a:lvl1pPr>
          </a:lstStyle>
          <a:p>
            <a:pPr>
              <a:defRPr/>
            </a:pPr>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fld id="{18F41037-E48B-4088-A37F-9DB714A2B48A}" type="slidenum">
              <a:rPr lang="en-US" altLang="en-US"/>
              <a:pPr/>
              <a:t>‹#›</a:t>
            </a:fld>
            <a:endParaRPr lang="en-US" altLang="en-US"/>
          </a:p>
        </p:txBody>
      </p:sp>
    </p:spTree>
    <p:extLst>
      <p:ext uri="{BB962C8B-B14F-4D97-AF65-F5344CB8AC3E}">
        <p14:creationId xmlns:p14="http://schemas.microsoft.com/office/powerpoint/2010/main" val="331122252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a:defRPr>
                <a:latin typeface="Arial" charset="0"/>
              </a:defRPr>
            </a:lvl1pPr>
          </a:lstStyle>
          <a:p>
            <a:pPr>
              <a:defRPr/>
            </a:pPr>
            <a:fld id="{0ADF006F-159B-4845-9D95-B3BB149DB2D3}" type="datetimeFigureOut">
              <a:rPr lang="en-US"/>
              <a:pPr>
                <a:defRPr/>
              </a:pPr>
              <a:t>7/25/2014</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defRPr>
                <a:latin typeface="Arial" charset="0"/>
              </a:defRPr>
            </a:lvl1pPr>
          </a:lstStyle>
          <a:p>
            <a:pPr>
              <a:defRPr/>
            </a:pPr>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fld id="{2B9B87E0-07DA-482E-8045-1233722F0836}" type="slidenum">
              <a:rPr lang="en-US" altLang="en-US"/>
              <a:pPr/>
              <a:t>‹#›</a:t>
            </a:fld>
            <a:endParaRPr lang="en-US" altLang="en-US"/>
          </a:p>
        </p:txBody>
      </p:sp>
    </p:spTree>
    <p:extLst>
      <p:ext uri="{BB962C8B-B14F-4D97-AF65-F5344CB8AC3E}">
        <p14:creationId xmlns:p14="http://schemas.microsoft.com/office/powerpoint/2010/main" val="171061438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a:defRPr>
                <a:latin typeface="Arial" charset="0"/>
              </a:defRPr>
            </a:lvl1pPr>
          </a:lstStyle>
          <a:p>
            <a:pPr>
              <a:defRPr/>
            </a:pPr>
            <a:fld id="{B5F33D18-F130-4D2D-BC6A-51CA26B7F03B}" type="datetimeFigureOut">
              <a:rPr lang="en-US"/>
              <a:pPr>
                <a:defRPr/>
              </a:pPr>
              <a:t>7/25/2014</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defRPr>
                <a:latin typeface="Arial" charset="0"/>
              </a:defRPr>
            </a:lvl1pPr>
          </a:lstStyle>
          <a:p>
            <a:pPr>
              <a:defRPr/>
            </a:pPr>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fld id="{9C27BC01-45B6-4147-B924-4376EC4BB164}" type="slidenum">
              <a:rPr lang="en-US" altLang="en-US"/>
              <a:pPr/>
              <a:t>‹#›</a:t>
            </a:fld>
            <a:endParaRPr lang="en-US" altLang="en-US"/>
          </a:p>
        </p:txBody>
      </p:sp>
    </p:spTree>
    <p:extLst>
      <p:ext uri="{BB962C8B-B14F-4D97-AF65-F5344CB8AC3E}">
        <p14:creationId xmlns:p14="http://schemas.microsoft.com/office/powerpoint/2010/main" val="334936145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a:defRPr>
                <a:latin typeface="Arial" charset="0"/>
              </a:defRPr>
            </a:lvl1pPr>
          </a:lstStyle>
          <a:p>
            <a:pPr>
              <a:defRPr/>
            </a:pPr>
            <a:fld id="{24AAC8BB-AC3C-41E9-85DB-8D43D05B93E0}" type="datetimeFigureOut">
              <a:rPr lang="en-US"/>
              <a:pPr>
                <a:defRPr/>
              </a:pPr>
              <a:t>7/25/2014</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defRPr>
                <a:latin typeface="Arial" charset="0"/>
              </a:defRPr>
            </a:lvl1pPr>
          </a:lstStyle>
          <a:p>
            <a:pPr>
              <a:defRPr/>
            </a:pPr>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fld id="{76D35032-A679-42E2-92CB-028ADE431483}" type="slidenum">
              <a:rPr lang="en-US" altLang="en-US"/>
              <a:pPr/>
              <a:t>‹#›</a:t>
            </a:fld>
            <a:endParaRPr lang="en-US" altLang="en-US"/>
          </a:p>
        </p:txBody>
      </p:sp>
    </p:spTree>
    <p:extLst>
      <p:ext uri="{BB962C8B-B14F-4D97-AF65-F5344CB8AC3E}">
        <p14:creationId xmlns:p14="http://schemas.microsoft.com/office/powerpoint/2010/main" val="3808874138"/>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a:xfrm>
            <a:off x="457200" y="6356350"/>
            <a:ext cx="2133600" cy="365125"/>
          </a:xfrm>
          <a:prstGeom prst="rect">
            <a:avLst/>
          </a:prstGeom>
        </p:spPr>
        <p:txBody>
          <a:bodyPr/>
          <a:lstStyle>
            <a:lvl1pPr>
              <a:defRPr>
                <a:latin typeface="Arial" charset="0"/>
              </a:defRPr>
            </a:lvl1pPr>
          </a:lstStyle>
          <a:p>
            <a:pPr>
              <a:defRPr/>
            </a:pPr>
            <a:fld id="{AC7D0CAF-47EE-4A2E-86CE-DB7E2618CF02}" type="datetimeFigureOut">
              <a:rPr lang="en-US"/>
              <a:pPr>
                <a:defRPr/>
              </a:pPr>
              <a:t>7/25/2014</a:t>
            </a:fld>
            <a:endParaRPr lang="en-US"/>
          </a:p>
        </p:txBody>
      </p:sp>
      <p:sp>
        <p:nvSpPr>
          <p:cNvPr id="6" name="Footer Placeholder 4"/>
          <p:cNvSpPr>
            <a:spLocks noGrp="1"/>
          </p:cNvSpPr>
          <p:nvPr>
            <p:ph type="ftr" sz="quarter" idx="11"/>
          </p:nvPr>
        </p:nvSpPr>
        <p:spPr>
          <a:xfrm>
            <a:off x="3124200" y="6356350"/>
            <a:ext cx="2895600" cy="365125"/>
          </a:xfrm>
          <a:prstGeom prst="rect">
            <a:avLst/>
          </a:prstGeom>
        </p:spPr>
        <p:txBody>
          <a:bodyPr/>
          <a:lstStyle>
            <a:lvl1pPr>
              <a:defRPr>
                <a:latin typeface="Arial" charset="0"/>
              </a:defRPr>
            </a:lvl1pPr>
          </a:lstStyle>
          <a:p>
            <a:pPr>
              <a:defRPr/>
            </a:pPr>
            <a:endParaRPr lang="en-US"/>
          </a:p>
        </p:txBody>
      </p:sp>
      <p:sp>
        <p:nvSpPr>
          <p:cNvPr id="7"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fld id="{0240D7ED-4617-4993-A858-05E0115F1654}" type="slidenum">
              <a:rPr lang="en-US" altLang="en-US"/>
              <a:pPr/>
              <a:t>‹#›</a:t>
            </a:fld>
            <a:endParaRPr lang="en-US" altLang="en-US"/>
          </a:p>
        </p:txBody>
      </p:sp>
    </p:spTree>
    <p:extLst>
      <p:ext uri="{BB962C8B-B14F-4D97-AF65-F5344CB8AC3E}">
        <p14:creationId xmlns:p14="http://schemas.microsoft.com/office/powerpoint/2010/main" val="351013383"/>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a:xfrm>
            <a:off x="457200" y="6356350"/>
            <a:ext cx="2133600" cy="365125"/>
          </a:xfrm>
          <a:prstGeom prst="rect">
            <a:avLst/>
          </a:prstGeom>
        </p:spPr>
        <p:txBody>
          <a:bodyPr/>
          <a:lstStyle>
            <a:lvl1pPr>
              <a:defRPr>
                <a:latin typeface="Arial" charset="0"/>
              </a:defRPr>
            </a:lvl1pPr>
          </a:lstStyle>
          <a:p>
            <a:pPr>
              <a:defRPr/>
            </a:pPr>
            <a:fld id="{F363805C-FFE3-4FDD-AD0F-DDCC9D7EADCD}" type="datetimeFigureOut">
              <a:rPr lang="en-US"/>
              <a:pPr>
                <a:defRPr/>
              </a:pPr>
              <a:t>7/25/2014</a:t>
            </a:fld>
            <a:endParaRPr lang="en-US"/>
          </a:p>
        </p:txBody>
      </p:sp>
      <p:sp>
        <p:nvSpPr>
          <p:cNvPr id="8" name="Footer Placeholder 4"/>
          <p:cNvSpPr>
            <a:spLocks noGrp="1"/>
          </p:cNvSpPr>
          <p:nvPr>
            <p:ph type="ftr" sz="quarter" idx="11"/>
          </p:nvPr>
        </p:nvSpPr>
        <p:spPr>
          <a:xfrm>
            <a:off x="3124200" y="6356350"/>
            <a:ext cx="2895600" cy="365125"/>
          </a:xfrm>
          <a:prstGeom prst="rect">
            <a:avLst/>
          </a:prstGeom>
        </p:spPr>
        <p:txBody>
          <a:bodyPr/>
          <a:lstStyle>
            <a:lvl1pPr>
              <a:defRPr>
                <a:latin typeface="Arial" charset="0"/>
              </a:defRPr>
            </a:lvl1pPr>
          </a:lstStyle>
          <a:p>
            <a:pPr>
              <a:defRPr/>
            </a:pPr>
            <a:endParaRPr lang="en-US"/>
          </a:p>
        </p:txBody>
      </p:sp>
      <p:sp>
        <p:nvSpPr>
          <p:cNvPr id="9"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fld id="{D42021DE-40A9-4E3B-91C3-E7470E64FD0B}" type="slidenum">
              <a:rPr lang="en-US" altLang="en-US"/>
              <a:pPr/>
              <a:t>‹#›</a:t>
            </a:fld>
            <a:endParaRPr lang="en-US" altLang="en-US"/>
          </a:p>
        </p:txBody>
      </p:sp>
    </p:spTree>
    <p:extLst>
      <p:ext uri="{BB962C8B-B14F-4D97-AF65-F5344CB8AC3E}">
        <p14:creationId xmlns:p14="http://schemas.microsoft.com/office/powerpoint/2010/main" val="1492026932"/>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Date Placeholder 3"/>
          <p:cNvSpPr>
            <a:spLocks noGrp="1"/>
          </p:cNvSpPr>
          <p:nvPr>
            <p:ph type="dt" sz="half" idx="10"/>
          </p:nvPr>
        </p:nvSpPr>
        <p:spPr>
          <a:xfrm>
            <a:off x="457200" y="6356350"/>
            <a:ext cx="2133600" cy="365125"/>
          </a:xfrm>
          <a:prstGeom prst="rect">
            <a:avLst/>
          </a:prstGeom>
        </p:spPr>
        <p:txBody>
          <a:bodyPr/>
          <a:lstStyle>
            <a:lvl1pPr>
              <a:defRPr>
                <a:latin typeface="Arial" charset="0"/>
              </a:defRPr>
            </a:lvl1pPr>
          </a:lstStyle>
          <a:p>
            <a:pPr>
              <a:defRPr/>
            </a:pPr>
            <a:fld id="{EC8F02B9-2D4C-4A2A-B677-188EBC45166E}" type="datetimeFigureOut">
              <a:rPr lang="en-US"/>
              <a:pPr>
                <a:defRPr/>
              </a:pPr>
              <a:t>7/25/2014</a:t>
            </a:fld>
            <a:endParaRPr lang="en-US"/>
          </a:p>
        </p:txBody>
      </p:sp>
      <p:sp>
        <p:nvSpPr>
          <p:cNvPr id="4" name="Footer Placeholder 4"/>
          <p:cNvSpPr>
            <a:spLocks noGrp="1"/>
          </p:cNvSpPr>
          <p:nvPr>
            <p:ph type="ftr" sz="quarter" idx="11"/>
          </p:nvPr>
        </p:nvSpPr>
        <p:spPr>
          <a:xfrm>
            <a:off x="3124200" y="6356350"/>
            <a:ext cx="2895600" cy="365125"/>
          </a:xfrm>
          <a:prstGeom prst="rect">
            <a:avLst/>
          </a:prstGeom>
        </p:spPr>
        <p:txBody>
          <a:bodyPr/>
          <a:lstStyle>
            <a:lvl1pPr>
              <a:defRPr>
                <a:latin typeface="Arial" charset="0"/>
              </a:defRPr>
            </a:lvl1pPr>
          </a:lstStyle>
          <a:p>
            <a:pPr>
              <a:defRPr/>
            </a:pPr>
            <a:endParaRPr lang="en-US"/>
          </a:p>
        </p:txBody>
      </p:sp>
      <p:sp>
        <p:nvSpPr>
          <p:cNvPr id="5"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fld id="{16C15A56-20EF-4192-8DF9-D7E6284A7CE8}" type="slidenum">
              <a:rPr lang="en-US" altLang="en-US"/>
              <a:pPr/>
              <a:t>‹#›</a:t>
            </a:fld>
            <a:endParaRPr lang="en-US" altLang="en-US"/>
          </a:p>
        </p:txBody>
      </p:sp>
    </p:spTree>
    <p:extLst>
      <p:ext uri="{BB962C8B-B14F-4D97-AF65-F5344CB8AC3E}">
        <p14:creationId xmlns:p14="http://schemas.microsoft.com/office/powerpoint/2010/main" val="2027258850"/>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a:xfrm>
            <a:off x="457200" y="6356350"/>
            <a:ext cx="2133600" cy="365125"/>
          </a:xfrm>
          <a:prstGeom prst="rect">
            <a:avLst/>
          </a:prstGeom>
        </p:spPr>
        <p:txBody>
          <a:bodyPr/>
          <a:lstStyle>
            <a:lvl1pPr>
              <a:defRPr>
                <a:latin typeface="Arial" charset="0"/>
              </a:defRPr>
            </a:lvl1pPr>
          </a:lstStyle>
          <a:p>
            <a:pPr>
              <a:defRPr/>
            </a:pPr>
            <a:fld id="{BED172D2-741D-4304-80B8-FEDE69CEE9B2}" type="datetimeFigureOut">
              <a:rPr lang="en-US"/>
              <a:pPr>
                <a:defRPr/>
              </a:pPr>
              <a:t>7/25/2014</a:t>
            </a:fld>
            <a:endParaRPr lang="en-US"/>
          </a:p>
        </p:txBody>
      </p:sp>
      <p:sp>
        <p:nvSpPr>
          <p:cNvPr id="3" name="Footer Placeholder 4"/>
          <p:cNvSpPr>
            <a:spLocks noGrp="1"/>
          </p:cNvSpPr>
          <p:nvPr>
            <p:ph type="ftr" sz="quarter" idx="11"/>
          </p:nvPr>
        </p:nvSpPr>
        <p:spPr>
          <a:xfrm>
            <a:off x="3124200" y="6356350"/>
            <a:ext cx="2895600" cy="365125"/>
          </a:xfrm>
          <a:prstGeom prst="rect">
            <a:avLst/>
          </a:prstGeom>
        </p:spPr>
        <p:txBody>
          <a:bodyPr/>
          <a:lstStyle>
            <a:lvl1pPr>
              <a:defRPr>
                <a:latin typeface="Arial" charset="0"/>
              </a:defRPr>
            </a:lvl1pPr>
          </a:lstStyle>
          <a:p>
            <a:pPr>
              <a:defRPr/>
            </a:pPr>
            <a:endParaRPr lang="en-US"/>
          </a:p>
        </p:txBody>
      </p:sp>
      <p:sp>
        <p:nvSpPr>
          <p:cNvPr id="4"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fld id="{A9FA6F01-01AD-4511-8F6D-834B18B97134}" type="slidenum">
              <a:rPr lang="en-US" altLang="en-US"/>
              <a:pPr/>
              <a:t>‹#›</a:t>
            </a:fld>
            <a:endParaRPr lang="en-US" altLang="en-US"/>
          </a:p>
        </p:txBody>
      </p:sp>
    </p:spTree>
    <p:extLst>
      <p:ext uri="{BB962C8B-B14F-4D97-AF65-F5344CB8AC3E}">
        <p14:creationId xmlns:p14="http://schemas.microsoft.com/office/powerpoint/2010/main" val="761603863"/>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a:xfrm>
            <a:off x="457200" y="6356350"/>
            <a:ext cx="2133600" cy="365125"/>
          </a:xfrm>
          <a:prstGeom prst="rect">
            <a:avLst/>
          </a:prstGeom>
        </p:spPr>
        <p:txBody>
          <a:bodyPr/>
          <a:lstStyle>
            <a:lvl1pPr>
              <a:defRPr>
                <a:latin typeface="Arial" charset="0"/>
              </a:defRPr>
            </a:lvl1pPr>
          </a:lstStyle>
          <a:p>
            <a:pPr>
              <a:defRPr/>
            </a:pPr>
            <a:fld id="{0108B4D9-F793-4728-807C-CFB7AC6A586E}" type="datetimeFigureOut">
              <a:rPr lang="en-US"/>
              <a:pPr>
                <a:defRPr/>
              </a:pPr>
              <a:t>7/25/2014</a:t>
            </a:fld>
            <a:endParaRPr lang="en-US"/>
          </a:p>
        </p:txBody>
      </p:sp>
      <p:sp>
        <p:nvSpPr>
          <p:cNvPr id="6" name="Footer Placeholder 4"/>
          <p:cNvSpPr>
            <a:spLocks noGrp="1"/>
          </p:cNvSpPr>
          <p:nvPr>
            <p:ph type="ftr" sz="quarter" idx="11"/>
          </p:nvPr>
        </p:nvSpPr>
        <p:spPr>
          <a:xfrm>
            <a:off x="3124200" y="6356350"/>
            <a:ext cx="2895600" cy="365125"/>
          </a:xfrm>
          <a:prstGeom prst="rect">
            <a:avLst/>
          </a:prstGeom>
        </p:spPr>
        <p:txBody>
          <a:bodyPr/>
          <a:lstStyle>
            <a:lvl1pPr>
              <a:defRPr>
                <a:latin typeface="Arial" charset="0"/>
              </a:defRPr>
            </a:lvl1pPr>
          </a:lstStyle>
          <a:p>
            <a:pPr>
              <a:defRPr/>
            </a:pPr>
            <a:endParaRPr lang="en-US"/>
          </a:p>
        </p:txBody>
      </p:sp>
      <p:sp>
        <p:nvSpPr>
          <p:cNvPr id="7"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fld id="{2DF7C16E-FB9A-4360-BFDB-79A2635011D9}" type="slidenum">
              <a:rPr lang="en-US" altLang="en-US"/>
              <a:pPr/>
              <a:t>‹#›</a:t>
            </a:fld>
            <a:endParaRPr lang="en-US" altLang="en-US"/>
          </a:p>
        </p:txBody>
      </p:sp>
    </p:spTree>
    <p:extLst>
      <p:ext uri="{BB962C8B-B14F-4D97-AF65-F5344CB8AC3E}">
        <p14:creationId xmlns:p14="http://schemas.microsoft.com/office/powerpoint/2010/main" val="719003340"/>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a:xfrm>
            <a:off x="457200" y="6356350"/>
            <a:ext cx="2133600" cy="365125"/>
          </a:xfrm>
          <a:prstGeom prst="rect">
            <a:avLst/>
          </a:prstGeom>
        </p:spPr>
        <p:txBody>
          <a:bodyPr/>
          <a:lstStyle>
            <a:lvl1pPr>
              <a:defRPr>
                <a:latin typeface="Arial" charset="0"/>
              </a:defRPr>
            </a:lvl1pPr>
          </a:lstStyle>
          <a:p>
            <a:pPr>
              <a:defRPr/>
            </a:pPr>
            <a:fld id="{457FA15D-9A7B-4577-B4A5-66562D124285}" type="datetimeFigureOut">
              <a:rPr lang="en-US"/>
              <a:pPr>
                <a:defRPr/>
              </a:pPr>
              <a:t>7/25/2014</a:t>
            </a:fld>
            <a:endParaRPr lang="en-US"/>
          </a:p>
        </p:txBody>
      </p:sp>
      <p:sp>
        <p:nvSpPr>
          <p:cNvPr id="6" name="Footer Placeholder 4"/>
          <p:cNvSpPr>
            <a:spLocks noGrp="1"/>
          </p:cNvSpPr>
          <p:nvPr>
            <p:ph type="ftr" sz="quarter" idx="11"/>
          </p:nvPr>
        </p:nvSpPr>
        <p:spPr>
          <a:xfrm>
            <a:off x="3124200" y="6356350"/>
            <a:ext cx="2895600" cy="365125"/>
          </a:xfrm>
          <a:prstGeom prst="rect">
            <a:avLst/>
          </a:prstGeom>
        </p:spPr>
        <p:txBody>
          <a:bodyPr/>
          <a:lstStyle>
            <a:lvl1pPr>
              <a:defRPr>
                <a:latin typeface="Arial" charset="0"/>
              </a:defRPr>
            </a:lvl1pPr>
          </a:lstStyle>
          <a:p>
            <a:pPr>
              <a:defRPr/>
            </a:pPr>
            <a:endParaRPr lang="en-US"/>
          </a:p>
        </p:txBody>
      </p:sp>
      <p:sp>
        <p:nvSpPr>
          <p:cNvPr id="7"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fld id="{331B58B2-E3F0-47B8-A8A3-EB346257D529}" type="slidenum">
              <a:rPr lang="en-US" altLang="en-US"/>
              <a:pPr/>
              <a:t>‹#›</a:t>
            </a:fld>
            <a:endParaRPr lang="en-US" altLang="en-US"/>
          </a:p>
        </p:txBody>
      </p:sp>
    </p:spTree>
    <p:extLst>
      <p:ext uri="{BB962C8B-B14F-4D97-AF65-F5344CB8AC3E}">
        <p14:creationId xmlns:p14="http://schemas.microsoft.com/office/powerpoint/2010/main" val="31805431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C2E40426-97CF-4C22-ABF5-C44542E514B0}" type="datetimeFigureOut">
              <a:rPr lang="en-US"/>
              <a:pPr>
                <a:defRPr/>
              </a:pPr>
              <a:t>7/25/2014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477BF8E8-E1A2-4016-A6FC-F0A2EF7F237F}" type="slidenum">
              <a:rPr lang="en-US" altLang="en-US"/>
              <a:pPr/>
              <a:t>‹#›</a:t>
            </a:fld>
            <a:endParaRPr lang="en-US" altLang="en-US"/>
          </a:p>
        </p:txBody>
      </p:sp>
    </p:spTree>
    <p:extLst>
      <p:ext uri="{BB962C8B-B14F-4D97-AF65-F5344CB8AC3E}">
        <p14:creationId xmlns:p14="http://schemas.microsoft.com/office/powerpoint/2010/main" val="422089061"/>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a:defRPr>
                <a:latin typeface="Arial" charset="0"/>
              </a:defRPr>
            </a:lvl1pPr>
          </a:lstStyle>
          <a:p>
            <a:pPr>
              <a:defRPr/>
            </a:pPr>
            <a:fld id="{3906F992-14AF-4D3E-B67F-2D959204C914}" type="datetimeFigureOut">
              <a:rPr lang="en-US"/>
              <a:pPr>
                <a:defRPr/>
              </a:pPr>
              <a:t>7/25/2014</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defRPr>
                <a:latin typeface="Arial" charset="0"/>
              </a:defRPr>
            </a:lvl1pPr>
          </a:lstStyle>
          <a:p>
            <a:pPr>
              <a:defRPr/>
            </a:pPr>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fld id="{25F9DC00-D1F1-440F-B43F-85D64BCD30A3}" type="slidenum">
              <a:rPr lang="en-US" altLang="en-US"/>
              <a:pPr/>
              <a:t>‹#›</a:t>
            </a:fld>
            <a:endParaRPr lang="en-US" altLang="en-US"/>
          </a:p>
        </p:txBody>
      </p:sp>
    </p:spTree>
    <p:extLst>
      <p:ext uri="{BB962C8B-B14F-4D97-AF65-F5344CB8AC3E}">
        <p14:creationId xmlns:p14="http://schemas.microsoft.com/office/powerpoint/2010/main" val="912711056"/>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a:defRPr>
                <a:latin typeface="Arial" charset="0"/>
              </a:defRPr>
            </a:lvl1pPr>
          </a:lstStyle>
          <a:p>
            <a:pPr>
              <a:defRPr/>
            </a:pPr>
            <a:fld id="{EDCF6709-D600-4706-974C-C0922798BC64}" type="datetimeFigureOut">
              <a:rPr lang="en-US"/>
              <a:pPr>
                <a:defRPr/>
              </a:pPr>
              <a:t>7/25/2014</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defRPr>
                <a:latin typeface="Arial" charset="0"/>
              </a:defRPr>
            </a:lvl1pPr>
          </a:lstStyle>
          <a:p>
            <a:pPr>
              <a:defRPr/>
            </a:pPr>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fld id="{427AB127-73FB-45A4-8A5F-E2A1A4CEE144}" type="slidenum">
              <a:rPr lang="en-US" altLang="en-US"/>
              <a:pPr/>
              <a:t>‹#›</a:t>
            </a:fld>
            <a:endParaRPr lang="en-US" altLang="en-US"/>
          </a:p>
        </p:txBody>
      </p:sp>
    </p:spTree>
    <p:extLst>
      <p:ext uri="{BB962C8B-B14F-4D97-AF65-F5344CB8AC3E}">
        <p14:creationId xmlns:p14="http://schemas.microsoft.com/office/powerpoint/2010/main" val="16269854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CA654D62-BC8E-40B1-9B4D-A98D6DF93F17}" type="datetimeFigureOut">
              <a:rPr lang="en-US"/>
              <a:pPr>
                <a:defRPr/>
              </a:pPr>
              <a:t>7/25/2014</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AA9D58D0-58E6-40B6-8B49-C60DD82B5668}" type="slidenum">
              <a:rPr lang="en-US" altLang="en-US"/>
              <a:pPr/>
              <a:t>‹#›</a:t>
            </a:fld>
            <a:endParaRPr lang="en-US" altLang="en-US"/>
          </a:p>
        </p:txBody>
      </p:sp>
    </p:spTree>
    <p:extLst>
      <p:ext uri="{BB962C8B-B14F-4D97-AF65-F5344CB8AC3E}">
        <p14:creationId xmlns:p14="http://schemas.microsoft.com/office/powerpoint/2010/main" val="10669485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DA20F547-F593-40FD-AE36-BEA55DB0B769}" type="datetimeFigureOut">
              <a:rPr lang="en-US"/>
              <a:pPr>
                <a:defRPr/>
              </a:pPr>
              <a:t>7/25/2014</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fld id="{DB6AB06F-CFD6-418C-8593-39AAAB48A6E7}" type="slidenum">
              <a:rPr lang="en-US" altLang="en-US"/>
              <a:pPr/>
              <a:t>‹#›</a:t>
            </a:fld>
            <a:endParaRPr lang="en-US" altLang="en-US"/>
          </a:p>
        </p:txBody>
      </p:sp>
    </p:spTree>
    <p:extLst>
      <p:ext uri="{BB962C8B-B14F-4D97-AF65-F5344CB8AC3E}">
        <p14:creationId xmlns:p14="http://schemas.microsoft.com/office/powerpoint/2010/main" val="24865010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A7CE5DF8-B22A-4D56-A048-D505EE315E7E}" type="datetimeFigureOut">
              <a:rPr lang="en-US"/>
              <a:pPr>
                <a:defRPr/>
              </a:pPr>
              <a:t>7/25/2014</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fld id="{B343BC89-82FC-4E9E-BBA8-1FE2883C87AB}" type="slidenum">
              <a:rPr lang="en-US" altLang="en-US"/>
              <a:pPr/>
              <a:t>‹#›</a:t>
            </a:fld>
            <a:endParaRPr lang="en-US" altLang="en-US"/>
          </a:p>
        </p:txBody>
      </p:sp>
    </p:spTree>
    <p:extLst>
      <p:ext uri="{BB962C8B-B14F-4D97-AF65-F5344CB8AC3E}">
        <p14:creationId xmlns:p14="http://schemas.microsoft.com/office/powerpoint/2010/main" val="27370999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F6003B35-0115-4D93-ACC2-43F6BA86A0FC}" type="datetimeFigureOut">
              <a:rPr lang="en-US"/>
              <a:pPr>
                <a:defRPr/>
              </a:pPr>
              <a:t>7/25/2014</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fld id="{DC291E3D-2BBD-4B3B-BBD7-577DB4634F53}" type="slidenum">
              <a:rPr lang="en-US" altLang="en-US"/>
              <a:pPr/>
              <a:t>‹#›</a:t>
            </a:fld>
            <a:endParaRPr lang="en-US" altLang="en-US"/>
          </a:p>
        </p:txBody>
      </p:sp>
    </p:spTree>
    <p:extLst>
      <p:ext uri="{BB962C8B-B14F-4D97-AF65-F5344CB8AC3E}">
        <p14:creationId xmlns:p14="http://schemas.microsoft.com/office/powerpoint/2010/main" val="18845434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E12E8EDC-057B-4F73-BAC4-11EC14C61C87}" type="datetimeFigureOut">
              <a:rPr lang="en-US"/>
              <a:pPr>
                <a:defRPr/>
              </a:pPr>
              <a:t>7/25/2014</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52521DD3-6B18-4B05-9344-8F1002EC3788}" type="slidenum">
              <a:rPr lang="en-US" altLang="en-US"/>
              <a:pPr/>
              <a:t>‹#›</a:t>
            </a:fld>
            <a:endParaRPr lang="en-US" altLang="en-US"/>
          </a:p>
        </p:txBody>
      </p:sp>
    </p:spTree>
    <p:extLst>
      <p:ext uri="{BB962C8B-B14F-4D97-AF65-F5344CB8AC3E}">
        <p14:creationId xmlns:p14="http://schemas.microsoft.com/office/powerpoint/2010/main" val="1113382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14045916-0848-4730-AF79-FC4002BDF372}" type="datetimeFigureOut">
              <a:rPr lang="en-US"/>
              <a:pPr>
                <a:defRPr/>
              </a:pPr>
              <a:t>7/25/2014</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67B1D09F-B790-4FDD-8F15-0F903B3C23BD}" type="slidenum">
              <a:rPr lang="en-US" altLang="en-US"/>
              <a:pPr/>
              <a:t>‹#›</a:t>
            </a:fld>
            <a:endParaRPr lang="en-US" altLang="en-US"/>
          </a:p>
        </p:txBody>
      </p:sp>
    </p:spTree>
    <p:extLst>
      <p:ext uri="{BB962C8B-B14F-4D97-AF65-F5344CB8AC3E}">
        <p14:creationId xmlns:p14="http://schemas.microsoft.com/office/powerpoint/2010/main" val="17115637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theme" Target="../theme/theme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9.xml"/><Relationship Id="rId3" Type="http://schemas.openxmlformats.org/officeDocument/2006/relationships/slideLayout" Target="../slideLayouts/slideLayout24.xml"/><Relationship Id="rId7" Type="http://schemas.openxmlformats.org/officeDocument/2006/relationships/slideLayout" Target="../slideLayouts/slideLayout28.xml"/><Relationship Id="rId2" Type="http://schemas.openxmlformats.org/officeDocument/2006/relationships/slideLayout" Target="../slideLayouts/slideLayout23.xml"/><Relationship Id="rId1" Type="http://schemas.openxmlformats.org/officeDocument/2006/relationships/slideLayout" Target="../slideLayouts/slideLayout22.xml"/><Relationship Id="rId6" Type="http://schemas.openxmlformats.org/officeDocument/2006/relationships/slideLayout" Target="../slideLayouts/slideLayout27.xml"/><Relationship Id="rId11" Type="http://schemas.openxmlformats.org/officeDocument/2006/relationships/theme" Target="../theme/theme3.xml"/><Relationship Id="rId5" Type="http://schemas.openxmlformats.org/officeDocument/2006/relationships/slideLayout" Target="../slideLayouts/slideLayout26.xml"/><Relationship Id="rId10" Type="http://schemas.openxmlformats.org/officeDocument/2006/relationships/slideLayout" Target="../slideLayouts/slideLayout31.xml"/><Relationship Id="rId4" Type="http://schemas.openxmlformats.org/officeDocument/2006/relationships/slideLayout" Target="../slideLayouts/slideLayout25.xml"/><Relationship Id="rId9" Type="http://schemas.openxmlformats.org/officeDocument/2006/relationships/slideLayout" Target="../slideLayouts/slideLayout3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pPr>
              <a:defRPr/>
            </a:pPr>
            <a:fld id="{21116858-4BF2-4C50-955C-894ABD49BA0D}" type="datetimeFigureOut">
              <a:rPr lang="en-US"/>
              <a:pPr>
                <a:defRPr/>
              </a:pPr>
              <a:t>7/25/2014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latin typeface="Calibri" panose="020F0502020204030204" pitchFamily="34" charset="0"/>
              </a:defRPr>
            </a:lvl1pPr>
          </a:lstStyle>
          <a:p>
            <a:fld id="{A2BFF848-31AA-48AA-ADB5-20AD59968191}"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704" r:id="rId1"/>
    <p:sldLayoutId id="2147483705" r:id="rId2"/>
    <p:sldLayoutId id="2147483706" r:id="rId3"/>
    <p:sldLayoutId id="2147483707" r:id="rId4"/>
    <p:sldLayoutId id="2147483708" r:id="rId5"/>
    <p:sldLayoutId id="2147483709" r:id="rId6"/>
    <p:sldLayoutId id="2147483710" r:id="rId7"/>
    <p:sldLayoutId id="2147483711" r:id="rId8"/>
    <p:sldLayoutId id="2147483712" r:id="rId9"/>
    <p:sldLayoutId id="2147483713" r:id="rId10"/>
    <p:sldLayoutId id="2147483714"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050" name="QuestionShape"/>
          <p:cNvSpPr>
            <a:spLocks noChangeArrowheads="1"/>
          </p:cNvSpPr>
          <p:nvPr userDrawn="1"/>
        </p:nvSpPr>
        <p:spPr bwMode="auto">
          <a:xfrm>
            <a:off x="127000" y="127000"/>
            <a:ext cx="8890000" cy="2857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4400">
                <a:latin typeface="Calibri" panose="020F0502020204030204" pitchFamily="34" charset="0"/>
              </a:rPr>
              <a:t>iRespond Question Master</a:t>
            </a:r>
          </a:p>
        </p:txBody>
      </p:sp>
      <p:sp>
        <p:nvSpPr>
          <p:cNvPr id="2051" name="AShape"/>
          <p:cNvSpPr>
            <a:spLocks noChangeArrowheads="1"/>
          </p:cNvSpPr>
          <p:nvPr userDrawn="1"/>
        </p:nvSpPr>
        <p:spPr bwMode="auto">
          <a:xfrm>
            <a:off x="127000" y="3111500"/>
            <a:ext cx="8890000" cy="711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20000"/>
              </a:spcBef>
              <a:buFont typeface="Arial" panose="020B0604020202020204" pitchFamily="34" charset="0"/>
              <a:buNone/>
            </a:pPr>
            <a:r>
              <a:rPr lang="en-US" altLang="en-US" sz="3200"/>
              <a:t>A.) Response A</a:t>
            </a:r>
          </a:p>
        </p:txBody>
      </p:sp>
      <p:sp>
        <p:nvSpPr>
          <p:cNvPr id="2052" name="BShape"/>
          <p:cNvSpPr>
            <a:spLocks noChangeArrowheads="1"/>
          </p:cNvSpPr>
          <p:nvPr userDrawn="1"/>
        </p:nvSpPr>
        <p:spPr bwMode="auto">
          <a:xfrm>
            <a:off x="127000" y="3835400"/>
            <a:ext cx="8890000" cy="711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20000"/>
              </a:spcBef>
              <a:buFont typeface="Arial" panose="020B0604020202020204" pitchFamily="34" charset="0"/>
              <a:buNone/>
            </a:pPr>
            <a:r>
              <a:rPr lang="en-US" altLang="en-US" sz="3200"/>
              <a:t>B.) Response B</a:t>
            </a:r>
          </a:p>
        </p:txBody>
      </p:sp>
      <p:sp>
        <p:nvSpPr>
          <p:cNvPr id="2053" name="CShape"/>
          <p:cNvSpPr>
            <a:spLocks noChangeArrowheads="1"/>
          </p:cNvSpPr>
          <p:nvPr userDrawn="1"/>
        </p:nvSpPr>
        <p:spPr bwMode="auto">
          <a:xfrm>
            <a:off x="127000" y="4559300"/>
            <a:ext cx="8890000" cy="711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20000"/>
              </a:spcBef>
              <a:buFont typeface="Arial" panose="020B0604020202020204" pitchFamily="34" charset="0"/>
              <a:buNone/>
            </a:pPr>
            <a:r>
              <a:rPr lang="en-US" altLang="en-US" sz="3200"/>
              <a:t>C.) Response C</a:t>
            </a:r>
          </a:p>
        </p:txBody>
      </p:sp>
      <p:sp>
        <p:nvSpPr>
          <p:cNvPr id="2054" name="DShape"/>
          <p:cNvSpPr>
            <a:spLocks noChangeArrowheads="1"/>
          </p:cNvSpPr>
          <p:nvPr userDrawn="1"/>
        </p:nvSpPr>
        <p:spPr bwMode="auto">
          <a:xfrm>
            <a:off x="127000" y="5283200"/>
            <a:ext cx="8890000" cy="711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20000"/>
              </a:spcBef>
              <a:buFont typeface="Arial" panose="020B0604020202020204" pitchFamily="34" charset="0"/>
              <a:buNone/>
            </a:pPr>
            <a:r>
              <a:rPr lang="en-US" altLang="en-US" sz="3200"/>
              <a:t>D.) Response D</a:t>
            </a:r>
          </a:p>
        </p:txBody>
      </p:sp>
      <p:sp>
        <p:nvSpPr>
          <p:cNvPr id="2055" name="EShape"/>
          <p:cNvSpPr>
            <a:spLocks noChangeArrowheads="1"/>
          </p:cNvSpPr>
          <p:nvPr userDrawn="1"/>
        </p:nvSpPr>
        <p:spPr bwMode="auto">
          <a:xfrm>
            <a:off x="127000" y="6007100"/>
            <a:ext cx="8890000" cy="711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20000"/>
              </a:spcBef>
              <a:buFont typeface="Arial" panose="020B0604020202020204" pitchFamily="34" charset="0"/>
              <a:buNone/>
            </a:pPr>
            <a:r>
              <a:rPr lang="en-US" altLang="en-US" sz="3200"/>
              <a:t>E.) Response E</a:t>
            </a:r>
          </a:p>
        </p:txBody>
      </p:sp>
      <p:sp>
        <p:nvSpPr>
          <p:cNvPr id="11" name="Percent"/>
          <p:cNvSpPr/>
          <p:nvPr userDrawn="1"/>
        </p:nvSpPr>
        <p:spPr>
          <a:xfrm>
            <a:off x="6350000" y="254000"/>
            <a:ext cx="2540000" cy="508000"/>
          </a:xfrm>
          <a:prstGeom prst="rect">
            <a:avLst/>
          </a:prstGeom>
          <a:solidFill>
            <a:schemeClr val="accent1">
              <a:alpha val="0"/>
            </a:schemeClr>
          </a:solidFill>
          <a:ln w="25400" cap="flat" cmpd="sng" algn="ctr">
            <a:noFill/>
            <a:prstDash val="solid"/>
          </a:ln>
          <a:effectLst/>
          <a:extLst>
            <a:ext uri="{91240B29-F687-4F45-9708-019B960494DF}">
              <a14:hiddenLine xmlns:a14="http://schemas.microsoft.com/office/drawing/2010/main" w="25400" cap="flat" cmpd="sng" algn="ctr">
                <a:solidFill>
                  <a:schemeClr val="accent1">
                    <a:shade val="50000"/>
                  </a:schemeClr>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400">
                <a:solidFill>
                  <a:srgbClr val="000000"/>
                </a:solidFill>
              </a:rPr>
              <a:t>Percent Complete 100%</a:t>
            </a:r>
          </a:p>
        </p:txBody>
      </p:sp>
      <p:sp>
        <p:nvSpPr>
          <p:cNvPr id="12" name="Timer"/>
          <p:cNvSpPr/>
          <p:nvPr userDrawn="1"/>
        </p:nvSpPr>
        <p:spPr>
          <a:xfrm>
            <a:off x="254000" y="254000"/>
            <a:ext cx="2540000" cy="508000"/>
          </a:xfrm>
          <a:prstGeom prst="rect">
            <a:avLst/>
          </a:prstGeom>
          <a:solidFill>
            <a:schemeClr val="accent1">
              <a:alpha val="0"/>
            </a:schemeClr>
          </a:solidFill>
          <a:ln w="25400" cap="flat" cmpd="sng" algn="ctr">
            <a:noFill/>
            <a:prstDash val="solid"/>
          </a:ln>
          <a:effectLst/>
          <a:extLst>
            <a:ext uri="{91240B29-F687-4F45-9708-019B960494DF}">
              <a14:hiddenLine xmlns:a14="http://schemas.microsoft.com/office/drawing/2010/main" w="25400" cap="flat" cmpd="sng" algn="ctr">
                <a:solidFill>
                  <a:schemeClr val="accent1">
                    <a:shade val="50000"/>
                  </a:schemeClr>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400">
                <a:solidFill>
                  <a:srgbClr val="000000"/>
                </a:solidFill>
              </a:rPr>
              <a:t>00:30</a:t>
            </a:r>
          </a:p>
        </p:txBody>
      </p:sp>
    </p:spTree>
  </p:cSld>
  <p:clrMap bg1="lt1" tx1="dk1" bg2="lt2" tx2="dk2" accent1="accent1" accent2="accent2" accent3="accent3" accent4="accent4" accent5="accent5" accent6="accent6" hlink="hlink" folHlink="folHlink"/>
  <p:sldLayoutIdLst>
    <p:sldLayoutId id="2147483715" r:id="rId1"/>
    <p:sldLayoutId id="2147483716" r:id="rId2"/>
    <p:sldLayoutId id="2147483717" r:id="rId3"/>
    <p:sldLayoutId id="2147483718" r:id="rId4"/>
    <p:sldLayoutId id="2147483719" r:id="rId5"/>
    <p:sldLayoutId id="2147483720" r:id="rId6"/>
    <p:sldLayoutId id="2147483721" r:id="rId7"/>
    <p:sldLayoutId id="2147483722" r:id="rId8"/>
    <p:sldLayoutId id="2147483723" r:id="rId9"/>
    <p:sldLayoutId id="2147483724" r:id="rId10"/>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GraphShape" hidden="1"/>
          <p:cNvSpPr/>
          <p:nvPr userDrawn="1"/>
        </p:nvSpPr>
        <p:spPr>
          <a:xfrm>
            <a:off x="127000" y="254000"/>
            <a:ext cx="1270000" cy="1270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t>iRespond Graph</a:t>
            </a:r>
          </a:p>
        </p:txBody>
      </p:sp>
      <p:grpSp>
        <p:nvGrpSpPr>
          <p:cNvPr id="3075" name="CorrectBarGroup"/>
          <p:cNvGrpSpPr>
            <a:grpSpLocks/>
          </p:cNvGrpSpPr>
          <p:nvPr userDrawn="1"/>
        </p:nvGrpSpPr>
        <p:grpSpPr bwMode="auto">
          <a:xfrm>
            <a:off x="1270000" y="3175000"/>
            <a:ext cx="2667000" cy="2540000"/>
            <a:chOff x="1270000" y="3175000"/>
            <a:chExt cx="2667000" cy="2540000"/>
          </a:xfrm>
        </p:grpSpPr>
        <p:sp>
          <p:nvSpPr>
            <p:cNvPr id="7" name="CorrectBar0"/>
            <p:cNvSpPr/>
            <p:nvPr userDrawn="1"/>
          </p:nvSpPr>
          <p:spPr>
            <a:xfrm>
              <a:off x="1270000" y="3175000"/>
              <a:ext cx="1079500" cy="2540000"/>
            </a:xfrm>
            <a:prstGeom prst="rect">
              <a:avLst/>
            </a:prstGeom>
            <a:solidFill>
              <a:srgbClr val="22FF22"/>
            </a:solidFill>
            <a:ln w="25400" cap="flat" cmpd="sng" algn="ctr">
              <a:noFill/>
              <a:prstDash val="solid"/>
            </a:ln>
            <a:effectLst/>
            <a:extLst>
              <a:ext uri="{91240B29-F687-4F45-9708-019B960494DF}">
                <a14:hiddenLine xmlns:a14="http://schemas.microsoft.com/office/drawing/2010/main" w="25400" cap="flat" cmpd="sng" algn="ctr">
                  <a:solidFill>
                    <a:schemeClr val="accent1">
                      <a:shade val="50000"/>
                    </a:schemeClr>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0" name="CorrectBar1"/>
            <p:cNvSpPr/>
            <p:nvPr userDrawn="1"/>
          </p:nvSpPr>
          <p:spPr>
            <a:xfrm>
              <a:off x="2857500" y="4445000"/>
              <a:ext cx="1079500" cy="1270000"/>
            </a:xfrm>
            <a:prstGeom prst="rect">
              <a:avLst/>
            </a:prstGeom>
            <a:solidFill>
              <a:srgbClr val="22FF22"/>
            </a:solidFill>
            <a:ln w="25400" cap="flat" cmpd="sng" algn="ctr">
              <a:noFill/>
              <a:prstDash val="solid"/>
            </a:ln>
            <a:effectLst/>
            <a:extLst>
              <a:ext uri="{91240B29-F687-4F45-9708-019B960494DF}">
                <a14:hiddenLine xmlns:a14="http://schemas.microsoft.com/office/drawing/2010/main" w="25400" cap="flat" cmpd="sng" algn="ctr">
                  <a:solidFill>
                    <a:schemeClr val="accent1">
                      <a:shade val="50000"/>
                    </a:schemeClr>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grpSp>
      <p:grpSp>
        <p:nvGrpSpPr>
          <p:cNvPr id="3076" name="PercentLabelGroup"/>
          <p:cNvGrpSpPr>
            <a:grpSpLocks/>
          </p:cNvGrpSpPr>
          <p:nvPr userDrawn="1"/>
        </p:nvGrpSpPr>
        <p:grpSpPr bwMode="auto">
          <a:xfrm>
            <a:off x="1270000" y="1270000"/>
            <a:ext cx="7429500" cy="317500"/>
            <a:chOff x="1270000" y="1270000"/>
            <a:chExt cx="7429500" cy="317500"/>
          </a:xfrm>
        </p:grpSpPr>
        <p:sp>
          <p:nvSpPr>
            <p:cNvPr id="3" name="PercentLabel0"/>
            <p:cNvSpPr/>
            <p:nvPr userDrawn="1"/>
          </p:nvSpPr>
          <p:spPr>
            <a:xfrm>
              <a:off x="1270000" y="1270000"/>
              <a:ext cx="1079500" cy="317500"/>
            </a:xfrm>
            <a:prstGeom prst="rect">
              <a:avLst/>
            </a:prstGeom>
            <a:solidFill>
              <a:schemeClr val="accent1">
                <a:alpha val="0"/>
              </a:schemeClr>
            </a:solidFill>
            <a:ln w="25400" cap="flat" cmpd="sng" algn="ctr">
              <a:noFill/>
              <a:prstDash val="solid"/>
            </a:ln>
            <a:effectLst/>
            <a:extLst>
              <a:ext uri="{91240B29-F687-4F45-9708-019B960494DF}">
                <a14:hiddenLine xmlns:a14="http://schemas.microsoft.com/office/drawing/2010/main" w="25400" cap="flat" cmpd="sng" algn="ctr">
                  <a:solidFill>
                    <a:schemeClr val="accent1">
                      <a:shade val="50000"/>
                    </a:schemeClr>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wrap="none" anchor="ctr"/>
            <a:lstStyle/>
            <a:p>
              <a:pPr algn="ctr">
                <a:defRPr/>
              </a:pPr>
              <a:r>
                <a:rPr lang="en-US" sz="2800">
                  <a:solidFill>
                    <a:srgbClr val="000000"/>
                  </a:solidFill>
                </a:rPr>
                <a:t>67%</a:t>
              </a:r>
            </a:p>
          </p:txBody>
        </p:sp>
        <p:sp>
          <p:nvSpPr>
            <p:cNvPr id="9" name="PercentLabel1"/>
            <p:cNvSpPr/>
            <p:nvPr userDrawn="1"/>
          </p:nvSpPr>
          <p:spPr>
            <a:xfrm>
              <a:off x="2857500" y="1270000"/>
              <a:ext cx="1079500" cy="317500"/>
            </a:xfrm>
            <a:prstGeom prst="rect">
              <a:avLst/>
            </a:prstGeom>
            <a:solidFill>
              <a:schemeClr val="accent1">
                <a:alpha val="0"/>
              </a:schemeClr>
            </a:solidFill>
            <a:ln w="25400" cap="flat" cmpd="sng" algn="ctr">
              <a:noFill/>
              <a:prstDash val="solid"/>
            </a:ln>
            <a:effectLst/>
            <a:extLst>
              <a:ext uri="{91240B29-F687-4F45-9708-019B960494DF}">
                <a14:hiddenLine xmlns:a14="http://schemas.microsoft.com/office/drawing/2010/main" w="25400" cap="flat" cmpd="sng" algn="ctr">
                  <a:solidFill>
                    <a:schemeClr val="accent1">
                      <a:shade val="50000"/>
                    </a:schemeClr>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wrap="none" anchor="ctr"/>
            <a:lstStyle/>
            <a:p>
              <a:pPr algn="ctr">
                <a:defRPr/>
              </a:pPr>
              <a:r>
                <a:rPr lang="en-US" sz="2800">
                  <a:solidFill>
                    <a:srgbClr val="000000"/>
                  </a:solidFill>
                </a:rPr>
                <a:t>33%</a:t>
              </a:r>
            </a:p>
          </p:txBody>
        </p:sp>
        <p:sp>
          <p:nvSpPr>
            <p:cNvPr id="12" name="PercentLabel2"/>
            <p:cNvSpPr/>
            <p:nvPr userDrawn="1"/>
          </p:nvSpPr>
          <p:spPr>
            <a:xfrm>
              <a:off x="4445000" y="1270000"/>
              <a:ext cx="1079500" cy="317500"/>
            </a:xfrm>
            <a:prstGeom prst="rect">
              <a:avLst/>
            </a:prstGeom>
            <a:solidFill>
              <a:schemeClr val="accent1">
                <a:alpha val="0"/>
              </a:schemeClr>
            </a:solidFill>
            <a:ln w="25400" cap="flat" cmpd="sng" algn="ctr">
              <a:noFill/>
              <a:prstDash val="solid"/>
            </a:ln>
            <a:effectLst/>
            <a:extLst>
              <a:ext uri="{91240B29-F687-4F45-9708-019B960494DF}">
                <a14:hiddenLine xmlns:a14="http://schemas.microsoft.com/office/drawing/2010/main" w="25400" cap="flat" cmpd="sng" algn="ctr">
                  <a:solidFill>
                    <a:schemeClr val="accent1">
                      <a:shade val="50000"/>
                    </a:schemeClr>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wrap="none" anchor="ctr"/>
            <a:lstStyle/>
            <a:p>
              <a:pPr algn="ctr">
                <a:defRPr/>
              </a:pPr>
              <a:r>
                <a:rPr lang="en-US" sz="2800">
                  <a:solidFill>
                    <a:srgbClr val="000000"/>
                  </a:solidFill>
                </a:rPr>
                <a:t>100%</a:t>
              </a:r>
            </a:p>
          </p:txBody>
        </p:sp>
        <p:sp>
          <p:nvSpPr>
            <p:cNvPr id="15" name="PercentLabel3"/>
            <p:cNvSpPr/>
            <p:nvPr userDrawn="1"/>
          </p:nvSpPr>
          <p:spPr>
            <a:xfrm>
              <a:off x="6032500" y="1270000"/>
              <a:ext cx="1079500" cy="317500"/>
            </a:xfrm>
            <a:prstGeom prst="rect">
              <a:avLst/>
            </a:prstGeom>
            <a:solidFill>
              <a:schemeClr val="accent1">
                <a:alpha val="0"/>
              </a:schemeClr>
            </a:solidFill>
            <a:ln w="25400" cap="flat" cmpd="sng" algn="ctr">
              <a:noFill/>
              <a:prstDash val="solid"/>
            </a:ln>
            <a:effectLst/>
            <a:extLst>
              <a:ext uri="{91240B29-F687-4F45-9708-019B960494DF}">
                <a14:hiddenLine xmlns:a14="http://schemas.microsoft.com/office/drawing/2010/main" w="25400" cap="flat" cmpd="sng" algn="ctr">
                  <a:solidFill>
                    <a:schemeClr val="accent1">
                      <a:shade val="50000"/>
                    </a:schemeClr>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wrap="none" anchor="ctr"/>
            <a:lstStyle/>
            <a:p>
              <a:pPr algn="ctr">
                <a:defRPr/>
              </a:pPr>
              <a:r>
                <a:rPr lang="en-US" sz="2800">
                  <a:solidFill>
                    <a:srgbClr val="000000"/>
                  </a:solidFill>
                </a:rPr>
                <a:t>100%</a:t>
              </a:r>
            </a:p>
          </p:txBody>
        </p:sp>
        <p:sp>
          <p:nvSpPr>
            <p:cNvPr id="18" name="PercentLabel4"/>
            <p:cNvSpPr/>
            <p:nvPr userDrawn="1"/>
          </p:nvSpPr>
          <p:spPr>
            <a:xfrm>
              <a:off x="7620000" y="1270000"/>
              <a:ext cx="1079500" cy="317500"/>
            </a:xfrm>
            <a:prstGeom prst="rect">
              <a:avLst/>
            </a:prstGeom>
            <a:solidFill>
              <a:schemeClr val="accent1">
                <a:alpha val="0"/>
              </a:schemeClr>
            </a:solidFill>
            <a:ln w="25400" cap="flat" cmpd="sng" algn="ctr">
              <a:noFill/>
              <a:prstDash val="solid"/>
            </a:ln>
            <a:effectLst/>
            <a:extLst>
              <a:ext uri="{91240B29-F687-4F45-9708-019B960494DF}">
                <a14:hiddenLine xmlns:a14="http://schemas.microsoft.com/office/drawing/2010/main" w="25400" cap="flat" cmpd="sng" algn="ctr">
                  <a:solidFill>
                    <a:schemeClr val="accent1">
                      <a:shade val="50000"/>
                    </a:schemeClr>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wrap="none" anchor="ctr"/>
            <a:lstStyle/>
            <a:p>
              <a:pPr algn="ctr">
                <a:defRPr/>
              </a:pPr>
              <a:r>
                <a:rPr lang="en-US" sz="2800">
                  <a:solidFill>
                    <a:srgbClr val="000000"/>
                  </a:solidFill>
                </a:rPr>
                <a:t>67%</a:t>
              </a:r>
            </a:p>
          </p:txBody>
        </p:sp>
      </p:grpSp>
      <p:grpSp>
        <p:nvGrpSpPr>
          <p:cNvPr id="3077" name="IncorrectBarGroup"/>
          <p:cNvGrpSpPr>
            <a:grpSpLocks/>
          </p:cNvGrpSpPr>
          <p:nvPr userDrawn="1"/>
        </p:nvGrpSpPr>
        <p:grpSpPr bwMode="auto">
          <a:xfrm>
            <a:off x="4445000" y="1905000"/>
            <a:ext cx="4254500" cy="3810000"/>
            <a:chOff x="4445000" y="1905000"/>
            <a:chExt cx="4254500" cy="3810000"/>
          </a:xfrm>
        </p:grpSpPr>
        <p:sp>
          <p:nvSpPr>
            <p:cNvPr id="13" name="IncorrectBar2"/>
            <p:cNvSpPr/>
            <p:nvPr userDrawn="1"/>
          </p:nvSpPr>
          <p:spPr>
            <a:xfrm>
              <a:off x="4445000" y="1905000"/>
              <a:ext cx="1079500" cy="3810000"/>
            </a:xfrm>
            <a:prstGeom prst="rect">
              <a:avLst/>
            </a:prstGeom>
            <a:solidFill>
              <a:srgbClr val="FF2222"/>
            </a:solidFill>
            <a:ln w="25400" cap="flat" cmpd="sng" algn="ctr">
              <a:noFill/>
              <a:prstDash val="solid"/>
            </a:ln>
            <a:effectLst/>
            <a:extLst>
              <a:ext uri="{91240B29-F687-4F45-9708-019B960494DF}">
                <a14:hiddenLine xmlns:a14="http://schemas.microsoft.com/office/drawing/2010/main" w="25400" cap="flat" cmpd="sng" algn="ctr">
                  <a:solidFill>
                    <a:schemeClr val="accent1">
                      <a:shade val="50000"/>
                    </a:schemeClr>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6" name="IncorrectBar3"/>
            <p:cNvSpPr/>
            <p:nvPr userDrawn="1"/>
          </p:nvSpPr>
          <p:spPr>
            <a:xfrm>
              <a:off x="6032500" y="1905000"/>
              <a:ext cx="1079500" cy="3810000"/>
            </a:xfrm>
            <a:prstGeom prst="rect">
              <a:avLst/>
            </a:prstGeom>
            <a:solidFill>
              <a:srgbClr val="FF2222"/>
            </a:solidFill>
            <a:ln w="25400" cap="flat" cmpd="sng" algn="ctr">
              <a:noFill/>
              <a:prstDash val="solid"/>
            </a:ln>
            <a:effectLst/>
            <a:extLst>
              <a:ext uri="{91240B29-F687-4F45-9708-019B960494DF}">
                <a14:hiddenLine xmlns:a14="http://schemas.microsoft.com/office/drawing/2010/main" w="25400" cap="flat" cmpd="sng" algn="ctr">
                  <a:solidFill>
                    <a:schemeClr val="accent1">
                      <a:shade val="50000"/>
                    </a:schemeClr>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9" name="IncorrectBar4"/>
            <p:cNvSpPr/>
            <p:nvPr userDrawn="1"/>
          </p:nvSpPr>
          <p:spPr>
            <a:xfrm>
              <a:off x="7620000" y="3175000"/>
              <a:ext cx="1079500" cy="2540000"/>
            </a:xfrm>
            <a:prstGeom prst="rect">
              <a:avLst/>
            </a:prstGeom>
            <a:solidFill>
              <a:srgbClr val="FF2222"/>
            </a:solidFill>
            <a:ln w="25400" cap="flat" cmpd="sng" algn="ctr">
              <a:noFill/>
              <a:prstDash val="solid"/>
            </a:ln>
            <a:effectLst/>
            <a:extLst>
              <a:ext uri="{91240B29-F687-4F45-9708-019B960494DF}">
                <a14:hiddenLine xmlns:a14="http://schemas.microsoft.com/office/drawing/2010/main" w="25400" cap="flat" cmpd="sng" algn="ctr">
                  <a:solidFill>
                    <a:schemeClr val="accent1">
                      <a:shade val="50000"/>
                    </a:schemeClr>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grpSp>
      <p:grpSp>
        <p:nvGrpSpPr>
          <p:cNvPr id="3078" name="XLabelGroup"/>
          <p:cNvGrpSpPr>
            <a:grpSpLocks/>
          </p:cNvGrpSpPr>
          <p:nvPr userDrawn="1"/>
        </p:nvGrpSpPr>
        <p:grpSpPr bwMode="auto">
          <a:xfrm>
            <a:off x="1270000" y="5842000"/>
            <a:ext cx="7429500" cy="317500"/>
            <a:chOff x="1270000" y="5842000"/>
            <a:chExt cx="7429500" cy="317500"/>
          </a:xfrm>
        </p:grpSpPr>
        <p:sp>
          <p:nvSpPr>
            <p:cNvPr id="8" name="XValueLabel0"/>
            <p:cNvSpPr/>
            <p:nvPr userDrawn="1"/>
          </p:nvSpPr>
          <p:spPr>
            <a:xfrm>
              <a:off x="1270000" y="5842000"/>
              <a:ext cx="1079500" cy="317500"/>
            </a:xfrm>
            <a:prstGeom prst="rect">
              <a:avLst/>
            </a:prstGeom>
            <a:solidFill>
              <a:schemeClr val="accent1">
                <a:alpha val="0"/>
              </a:schemeClr>
            </a:solidFill>
            <a:ln w="25400" cap="flat" cmpd="sng" algn="ctr">
              <a:noFill/>
              <a:prstDash val="solid"/>
            </a:ln>
            <a:effectLst/>
            <a:extLst>
              <a:ext uri="{91240B29-F687-4F45-9708-019B960494DF}">
                <a14:hiddenLine xmlns:a14="http://schemas.microsoft.com/office/drawing/2010/main" w="25400" cap="flat" cmpd="sng" algn="ctr">
                  <a:solidFill>
                    <a:schemeClr val="accent1">
                      <a:shade val="50000"/>
                    </a:schemeClr>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wrap="none" anchor="ctr"/>
            <a:lstStyle/>
            <a:p>
              <a:pPr algn="ctr">
                <a:defRPr/>
              </a:pPr>
              <a:r>
                <a:rPr lang="en-US" sz="2800">
                  <a:solidFill>
                    <a:srgbClr val="000000"/>
                  </a:solidFill>
                </a:rPr>
                <a:t>A*</a:t>
              </a:r>
            </a:p>
          </p:txBody>
        </p:sp>
        <p:sp>
          <p:nvSpPr>
            <p:cNvPr id="11" name="XValueLabel1"/>
            <p:cNvSpPr/>
            <p:nvPr userDrawn="1"/>
          </p:nvSpPr>
          <p:spPr>
            <a:xfrm>
              <a:off x="2857500" y="5842000"/>
              <a:ext cx="1079500" cy="317500"/>
            </a:xfrm>
            <a:prstGeom prst="rect">
              <a:avLst/>
            </a:prstGeom>
            <a:solidFill>
              <a:schemeClr val="accent1">
                <a:alpha val="0"/>
              </a:schemeClr>
            </a:solidFill>
            <a:ln w="25400" cap="flat" cmpd="sng" algn="ctr">
              <a:noFill/>
              <a:prstDash val="solid"/>
            </a:ln>
            <a:effectLst/>
            <a:extLst>
              <a:ext uri="{91240B29-F687-4F45-9708-019B960494DF}">
                <a14:hiddenLine xmlns:a14="http://schemas.microsoft.com/office/drawing/2010/main" w="25400" cap="flat" cmpd="sng" algn="ctr">
                  <a:solidFill>
                    <a:schemeClr val="accent1">
                      <a:shade val="50000"/>
                    </a:schemeClr>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wrap="none" anchor="ctr"/>
            <a:lstStyle/>
            <a:p>
              <a:pPr algn="ctr">
                <a:defRPr/>
              </a:pPr>
              <a:r>
                <a:rPr lang="en-US" sz="2800">
                  <a:solidFill>
                    <a:srgbClr val="000000"/>
                  </a:solidFill>
                </a:rPr>
                <a:t>B*</a:t>
              </a:r>
            </a:p>
          </p:txBody>
        </p:sp>
        <p:sp>
          <p:nvSpPr>
            <p:cNvPr id="14" name="XValueLabel2"/>
            <p:cNvSpPr/>
            <p:nvPr userDrawn="1"/>
          </p:nvSpPr>
          <p:spPr>
            <a:xfrm>
              <a:off x="4445000" y="5842000"/>
              <a:ext cx="1079500" cy="317500"/>
            </a:xfrm>
            <a:prstGeom prst="rect">
              <a:avLst/>
            </a:prstGeom>
            <a:solidFill>
              <a:schemeClr val="accent1">
                <a:alpha val="0"/>
              </a:schemeClr>
            </a:solidFill>
            <a:ln w="25400" cap="flat" cmpd="sng" algn="ctr">
              <a:noFill/>
              <a:prstDash val="solid"/>
            </a:ln>
            <a:effectLst/>
            <a:extLst>
              <a:ext uri="{91240B29-F687-4F45-9708-019B960494DF}">
                <a14:hiddenLine xmlns:a14="http://schemas.microsoft.com/office/drawing/2010/main" w="25400" cap="flat" cmpd="sng" algn="ctr">
                  <a:solidFill>
                    <a:schemeClr val="accent1">
                      <a:shade val="50000"/>
                    </a:schemeClr>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wrap="none" anchor="ctr"/>
            <a:lstStyle/>
            <a:p>
              <a:pPr algn="ctr">
                <a:defRPr/>
              </a:pPr>
              <a:r>
                <a:rPr lang="en-US" sz="2800">
                  <a:solidFill>
                    <a:srgbClr val="000000"/>
                  </a:solidFill>
                </a:rPr>
                <a:t>C</a:t>
              </a:r>
            </a:p>
          </p:txBody>
        </p:sp>
        <p:sp>
          <p:nvSpPr>
            <p:cNvPr id="17" name="XValueLabel3"/>
            <p:cNvSpPr/>
            <p:nvPr userDrawn="1"/>
          </p:nvSpPr>
          <p:spPr>
            <a:xfrm>
              <a:off x="6032500" y="5842000"/>
              <a:ext cx="1079500" cy="317500"/>
            </a:xfrm>
            <a:prstGeom prst="rect">
              <a:avLst/>
            </a:prstGeom>
            <a:solidFill>
              <a:schemeClr val="accent1">
                <a:alpha val="0"/>
              </a:schemeClr>
            </a:solidFill>
            <a:ln w="25400" cap="flat" cmpd="sng" algn="ctr">
              <a:noFill/>
              <a:prstDash val="solid"/>
            </a:ln>
            <a:effectLst/>
            <a:extLst>
              <a:ext uri="{91240B29-F687-4F45-9708-019B960494DF}">
                <a14:hiddenLine xmlns:a14="http://schemas.microsoft.com/office/drawing/2010/main" w="25400" cap="flat" cmpd="sng" algn="ctr">
                  <a:solidFill>
                    <a:schemeClr val="accent1">
                      <a:shade val="50000"/>
                    </a:schemeClr>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wrap="none" anchor="ctr"/>
            <a:lstStyle/>
            <a:p>
              <a:pPr algn="ctr">
                <a:defRPr/>
              </a:pPr>
              <a:r>
                <a:rPr lang="en-US" sz="2800">
                  <a:solidFill>
                    <a:srgbClr val="000000"/>
                  </a:solidFill>
                </a:rPr>
                <a:t>D</a:t>
              </a:r>
            </a:p>
          </p:txBody>
        </p:sp>
        <p:sp>
          <p:nvSpPr>
            <p:cNvPr id="20" name="XValueLabel4"/>
            <p:cNvSpPr/>
            <p:nvPr userDrawn="1"/>
          </p:nvSpPr>
          <p:spPr>
            <a:xfrm>
              <a:off x="7620000" y="5842000"/>
              <a:ext cx="1079500" cy="317500"/>
            </a:xfrm>
            <a:prstGeom prst="rect">
              <a:avLst/>
            </a:prstGeom>
            <a:solidFill>
              <a:schemeClr val="accent1">
                <a:alpha val="0"/>
              </a:schemeClr>
            </a:solidFill>
            <a:ln w="25400" cap="flat" cmpd="sng" algn="ctr">
              <a:noFill/>
              <a:prstDash val="solid"/>
            </a:ln>
            <a:effectLst/>
            <a:extLst>
              <a:ext uri="{91240B29-F687-4F45-9708-019B960494DF}">
                <a14:hiddenLine xmlns:a14="http://schemas.microsoft.com/office/drawing/2010/main" w="25400" cap="flat" cmpd="sng" algn="ctr">
                  <a:solidFill>
                    <a:schemeClr val="accent1">
                      <a:shade val="50000"/>
                    </a:schemeClr>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wrap="none" anchor="ctr"/>
            <a:lstStyle/>
            <a:p>
              <a:pPr algn="ctr">
                <a:defRPr/>
              </a:pPr>
              <a:r>
                <a:rPr lang="en-US" sz="2800">
                  <a:solidFill>
                    <a:srgbClr val="000000"/>
                  </a:solidFill>
                </a:rPr>
                <a:t>E</a:t>
              </a:r>
            </a:p>
          </p:txBody>
        </p:sp>
      </p:grpSp>
      <p:grpSp>
        <p:nvGrpSpPr>
          <p:cNvPr id="3079" name="AxisLineGroup"/>
          <p:cNvGrpSpPr>
            <a:grpSpLocks/>
          </p:cNvGrpSpPr>
          <p:nvPr userDrawn="1"/>
        </p:nvGrpSpPr>
        <p:grpSpPr bwMode="auto">
          <a:xfrm>
            <a:off x="889000" y="1587500"/>
            <a:ext cx="8001000" cy="4127500"/>
            <a:chOff x="889000" y="1587500"/>
            <a:chExt cx="8001000" cy="4127500"/>
          </a:xfrm>
        </p:grpSpPr>
        <p:cxnSp>
          <p:nvCxnSpPr>
            <p:cNvPr id="21" name="XAxisLine"/>
            <p:cNvCxnSpPr/>
            <p:nvPr userDrawn="1"/>
          </p:nvCxnSpPr>
          <p:spPr>
            <a:xfrm>
              <a:off x="889000" y="5715000"/>
              <a:ext cx="8001000" cy="0"/>
            </a:xfrm>
            <a:prstGeom prst="line">
              <a:avLst/>
            </a:prstGeom>
            <a:ln w="25400">
              <a:solidFill>
                <a:srgbClr val="000000"/>
              </a:solidFill>
            </a:ln>
          </p:spPr>
          <p:style>
            <a:lnRef idx="1">
              <a:schemeClr val="accent1"/>
            </a:lnRef>
            <a:fillRef idx="0">
              <a:schemeClr val="accent1"/>
            </a:fillRef>
            <a:effectRef idx="0">
              <a:schemeClr val="accent1"/>
            </a:effectRef>
            <a:fontRef idx="minor">
              <a:schemeClr val="tx1"/>
            </a:fontRef>
          </p:style>
        </p:cxnSp>
        <p:cxnSp>
          <p:nvCxnSpPr>
            <p:cNvPr id="22" name="YAxisLine"/>
            <p:cNvCxnSpPr/>
            <p:nvPr userDrawn="1"/>
          </p:nvCxnSpPr>
          <p:spPr>
            <a:xfrm>
              <a:off x="1016000" y="1587500"/>
              <a:ext cx="0" cy="4127500"/>
            </a:xfrm>
            <a:prstGeom prst="line">
              <a:avLst/>
            </a:prstGeom>
            <a:ln w="25400">
              <a:solidFill>
                <a:srgbClr val="000000"/>
              </a:solidFill>
            </a:ln>
          </p:spPr>
          <p:style>
            <a:lnRef idx="1">
              <a:schemeClr val="accent1"/>
            </a:lnRef>
            <a:fillRef idx="0">
              <a:schemeClr val="accent1"/>
            </a:fillRef>
            <a:effectRef idx="0">
              <a:schemeClr val="accent1"/>
            </a:effectRef>
            <a:fontRef idx="minor">
              <a:schemeClr val="tx1"/>
            </a:fontRef>
          </p:style>
        </p:cxnSp>
        <p:cxnSp>
          <p:nvCxnSpPr>
            <p:cNvPr id="23" name="YAxisTick0"/>
            <p:cNvCxnSpPr/>
            <p:nvPr userDrawn="1"/>
          </p:nvCxnSpPr>
          <p:spPr>
            <a:xfrm>
              <a:off x="889000" y="5715000"/>
              <a:ext cx="254000" cy="0"/>
            </a:xfrm>
            <a:prstGeom prst="line">
              <a:avLst/>
            </a:prstGeom>
            <a:ln w="25400">
              <a:solidFill>
                <a:srgbClr val="000000"/>
              </a:solidFill>
            </a:ln>
          </p:spPr>
          <p:style>
            <a:lnRef idx="1">
              <a:schemeClr val="accent1"/>
            </a:lnRef>
            <a:fillRef idx="0">
              <a:schemeClr val="accent1"/>
            </a:fillRef>
            <a:effectRef idx="0">
              <a:schemeClr val="accent1"/>
            </a:effectRef>
            <a:fontRef idx="minor">
              <a:schemeClr val="tx1"/>
            </a:fontRef>
          </p:style>
        </p:cxnSp>
        <p:cxnSp>
          <p:nvCxnSpPr>
            <p:cNvPr id="25" name="YAxisTick1"/>
            <p:cNvCxnSpPr/>
            <p:nvPr userDrawn="1"/>
          </p:nvCxnSpPr>
          <p:spPr>
            <a:xfrm>
              <a:off x="889000" y="4445000"/>
              <a:ext cx="254000" cy="0"/>
            </a:xfrm>
            <a:prstGeom prst="line">
              <a:avLst/>
            </a:prstGeom>
            <a:ln w="25400">
              <a:solidFill>
                <a:srgbClr val="000000"/>
              </a:solidFill>
            </a:ln>
          </p:spPr>
          <p:style>
            <a:lnRef idx="1">
              <a:schemeClr val="accent1"/>
            </a:lnRef>
            <a:fillRef idx="0">
              <a:schemeClr val="accent1"/>
            </a:fillRef>
            <a:effectRef idx="0">
              <a:schemeClr val="accent1"/>
            </a:effectRef>
            <a:fontRef idx="minor">
              <a:schemeClr val="tx1"/>
            </a:fontRef>
          </p:style>
        </p:cxnSp>
        <p:cxnSp>
          <p:nvCxnSpPr>
            <p:cNvPr id="27" name="YAxisTick2"/>
            <p:cNvCxnSpPr/>
            <p:nvPr userDrawn="1"/>
          </p:nvCxnSpPr>
          <p:spPr>
            <a:xfrm>
              <a:off x="889000" y="3175000"/>
              <a:ext cx="254000" cy="0"/>
            </a:xfrm>
            <a:prstGeom prst="line">
              <a:avLst/>
            </a:prstGeom>
            <a:ln w="25400">
              <a:solidFill>
                <a:srgbClr val="000000"/>
              </a:solidFill>
            </a:ln>
          </p:spPr>
          <p:style>
            <a:lnRef idx="1">
              <a:schemeClr val="accent1"/>
            </a:lnRef>
            <a:fillRef idx="0">
              <a:schemeClr val="accent1"/>
            </a:fillRef>
            <a:effectRef idx="0">
              <a:schemeClr val="accent1"/>
            </a:effectRef>
            <a:fontRef idx="minor">
              <a:schemeClr val="tx1"/>
            </a:fontRef>
          </p:style>
        </p:cxnSp>
        <p:cxnSp>
          <p:nvCxnSpPr>
            <p:cNvPr id="29" name="YAxisTick3"/>
            <p:cNvCxnSpPr/>
            <p:nvPr userDrawn="1"/>
          </p:nvCxnSpPr>
          <p:spPr>
            <a:xfrm>
              <a:off x="889000" y="1905000"/>
              <a:ext cx="254000" cy="0"/>
            </a:xfrm>
            <a:prstGeom prst="line">
              <a:avLst/>
            </a:prstGeom>
            <a:ln w="25400">
              <a:solidFill>
                <a:srgbClr val="000000"/>
              </a:solidFill>
            </a:ln>
          </p:spPr>
          <p:style>
            <a:lnRef idx="1">
              <a:schemeClr val="accent1"/>
            </a:lnRef>
            <a:fillRef idx="0">
              <a:schemeClr val="accent1"/>
            </a:fillRef>
            <a:effectRef idx="0">
              <a:schemeClr val="accent1"/>
            </a:effectRef>
            <a:fontRef idx="minor">
              <a:schemeClr val="tx1"/>
            </a:fontRef>
          </p:style>
        </p:cxnSp>
      </p:grpSp>
      <p:grpSp>
        <p:nvGrpSpPr>
          <p:cNvPr id="3080" name="YLabelGroup"/>
          <p:cNvGrpSpPr>
            <a:grpSpLocks/>
          </p:cNvGrpSpPr>
          <p:nvPr userDrawn="1"/>
        </p:nvGrpSpPr>
        <p:grpSpPr bwMode="auto">
          <a:xfrm>
            <a:off x="254000" y="1841500"/>
            <a:ext cx="762000" cy="3937000"/>
            <a:chOff x="254000" y="1841500"/>
            <a:chExt cx="762000" cy="3937000"/>
          </a:xfrm>
        </p:grpSpPr>
        <p:sp>
          <p:nvSpPr>
            <p:cNvPr id="24" name="YValueLabel0"/>
            <p:cNvSpPr/>
            <p:nvPr userDrawn="1"/>
          </p:nvSpPr>
          <p:spPr>
            <a:xfrm>
              <a:off x="254000" y="5651500"/>
              <a:ext cx="762000" cy="127000"/>
            </a:xfrm>
            <a:prstGeom prst="rect">
              <a:avLst/>
            </a:prstGeom>
            <a:solidFill>
              <a:schemeClr val="accent1">
                <a:alpha val="0"/>
              </a:schemeClr>
            </a:solidFill>
            <a:ln w="25400" cap="flat" cmpd="sng" algn="ctr">
              <a:noFill/>
              <a:prstDash val="solid"/>
            </a:ln>
            <a:effectLst/>
            <a:extLst>
              <a:ext uri="{91240B29-F687-4F45-9708-019B960494DF}">
                <a14:hiddenLine xmlns:a14="http://schemas.microsoft.com/office/drawing/2010/main" w="25400" cap="flat" cmpd="sng" algn="ctr">
                  <a:solidFill>
                    <a:schemeClr val="accent1">
                      <a:shade val="50000"/>
                    </a:schemeClr>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2000">
                  <a:solidFill>
                    <a:srgbClr val="000000"/>
                  </a:solidFill>
                </a:rPr>
                <a:t>0</a:t>
              </a:r>
            </a:p>
          </p:txBody>
        </p:sp>
        <p:sp>
          <p:nvSpPr>
            <p:cNvPr id="26" name="YValueLabel1"/>
            <p:cNvSpPr/>
            <p:nvPr userDrawn="1"/>
          </p:nvSpPr>
          <p:spPr>
            <a:xfrm>
              <a:off x="254000" y="4381500"/>
              <a:ext cx="762000" cy="127000"/>
            </a:xfrm>
            <a:prstGeom prst="rect">
              <a:avLst/>
            </a:prstGeom>
            <a:solidFill>
              <a:schemeClr val="accent1">
                <a:alpha val="0"/>
              </a:schemeClr>
            </a:solidFill>
            <a:ln w="25400" cap="flat" cmpd="sng" algn="ctr">
              <a:noFill/>
              <a:prstDash val="solid"/>
            </a:ln>
            <a:effectLst/>
            <a:extLst>
              <a:ext uri="{91240B29-F687-4F45-9708-019B960494DF}">
                <a14:hiddenLine xmlns:a14="http://schemas.microsoft.com/office/drawing/2010/main" w="25400" cap="flat" cmpd="sng" algn="ctr">
                  <a:solidFill>
                    <a:schemeClr val="accent1">
                      <a:shade val="50000"/>
                    </a:schemeClr>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2000">
                  <a:solidFill>
                    <a:srgbClr val="000000"/>
                  </a:solidFill>
                </a:rPr>
                <a:t>1</a:t>
              </a:r>
            </a:p>
          </p:txBody>
        </p:sp>
        <p:sp>
          <p:nvSpPr>
            <p:cNvPr id="28" name="YValueLabel2"/>
            <p:cNvSpPr/>
            <p:nvPr userDrawn="1"/>
          </p:nvSpPr>
          <p:spPr>
            <a:xfrm>
              <a:off x="254000" y="3111500"/>
              <a:ext cx="762000" cy="127000"/>
            </a:xfrm>
            <a:prstGeom prst="rect">
              <a:avLst/>
            </a:prstGeom>
            <a:solidFill>
              <a:schemeClr val="accent1">
                <a:alpha val="0"/>
              </a:schemeClr>
            </a:solidFill>
            <a:ln w="25400" cap="flat" cmpd="sng" algn="ctr">
              <a:noFill/>
              <a:prstDash val="solid"/>
            </a:ln>
            <a:effectLst/>
            <a:extLst>
              <a:ext uri="{91240B29-F687-4F45-9708-019B960494DF}">
                <a14:hiddenLine xmlns:a14="http://schemas.microsoft.com/office/drawing/2010/main" w="25400" cap="flat" cmpd="sng" algn="ctr">
                  <a:solidFill>
                    <a:schemeClr val="accent1">
                      <a:shade val="50000"/>
                    </a:schemeClr>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2000">
                  <a:solidFill>
                    <a:srgbClr val="000000"/>
                  </a:solidFill>
                </a:rPr>
                <a:t>2</a:t>
              </a:r>
            </a:p>
          </p:txBody>
        </p:sp>
        <p:sp>
          <p:nvSpPr>
            <p:cNvPr id="30" name="YValueLabel3"/>
            <p:cNvSpPr/>
            <p:nvPr userDrawn="1"/>
          </p:nvSpPr>
          <p:spPr>
            <a:xfrm>
              <a:off x="254000" y="1841500"/>
              <a:ext cx="762000" cy="127000"/>
            </a:xfrm>
            <a:prstGeom prst="rect">
              <a:avLst/>
            </a:prstGeom>
            <a:solidFill>
              <a:schemeClr val="accent1">
                <a:alpha val="0"/>
              </a:schemeClr>
            </a:solidFill>
            <a:ln w="25400" cap="flat" cmpd="sng" algn="ctr">
              <a:noFill/>
              <a:prstDash val="solid"/>
            </a:ln>
            <a:effectLst/>
            <a:extLst>
              <a:ext uri="{91240B29-F687-4F45-9708-019B960494DF}">
                <a14:hiddenLine xmlns:a14="http://schemas.microsoft.com/office/drawing/2010/main" w="25400" cap="flat" cmpd="sng" algn="ctr">
                  <a:solidFill>
                    <a:schemeClr val="accent1">
                      <a:shade val="50000"/>
                    </a:schemeClr>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2000">
                  <a:solidFill>
                    <a:srgbClr val="000000"/>
                  </a:solidFill>
                </a:rPr>
                <a:t>3</a:t>
              </a:r>
            </a:p>
          </p:txBody>
        </p:sp>
      </p:grpSp>
    </p:spTree>
  </p:cSld>
  <p:clrMap bg1="lt1" tx1="dk1" bg2="lt2" tx2="dk2" accent1="accent1" accent2="accent2" accent3="accent3" accent4="accent4" accent5="accent5" accent6="accent6" hlink="hlink" folHlink="folHlink"/>
  <p:sldLayoutIdLst>
    <p:sldLayoutId id="2147483725" r:id="rId1"/>
    <p:sldLayoutId id="2147483726" r:id="rId2"/>
    <p:sldLayoutId id="2147483727" r:id="rId3"/>
    <p:sldLayoutId id="2147483728" r:id="rId4"/>
    <p:sldLayoutId id="2147483729" r:id="rId5"/>
    <p:sldLayoutId id="2147483730" r:id="rId6"/>
    <p:sldLayoutId id="2147483731" r:id="rId7"/>
    <p:sldLayoutId id="2147483732" r:id="rId8"/>
    <p:sldLayoutId id="2147483733" r:id="rId9"/>
    <p:sldLayoutId id="2147483734" r:id="rId10"/>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ctrTitle"/>
          </p:nvPr>
        </p:nvSpPr>
        <p:spPr/>
        <p:txBody>
          <a:bodyPr/>
          <a:lstStyle/>
          <a:p>
            <a:pPr eaLnBrk="1" hangingPunct="1"/>
            <a:r>
              <a:rPr lang="en-US" altLang="en-US" dirty="0" smtClean="0"/>
              <a:t>Completing the Redetermination </a:t>
            </a:r>
            <a:r>
              <a:rPr lang="en-US" altLang="en-US" dirty="0"/>
              <a:t>Form</a:t>
            </a:r>
            <a:r>
              <a:rPr lang="en-US" dirty="0"/>
              <a:t/>
            </a:r>
            <a:br>
              <a:rPr lang="en-US" dirty="0"/>
            </a:br>
            <a:endParaRPr lang="en-US" altLang="en-US" dirty="0" smtClean="0"/>
          </a:p>
        </p:txBody>
      </p:sp>
      <p:sp>
        <p:nvSpPr>
          <p:cNvPr id="3" name="Subtitle 2"/>
          <p:cNvSpPr>
            <a:spLocks noGrp="1"/>
          </p:cNvSpPr>
          <p:nvPr>
            <p:ph type="subTitle" idx="1"/>
          </p:nvPr>
        </p:nvSpPr>
        <p:spPr/>
        <p:txBody>
          <a:bodyPr rtlCol="0">
            <a:normAutofit/>
          </a:bodyPr>
          <a:lstStyle/>
          <a:p>
            <a:pPr eaLnBrk="1" fontAlgn="auto" hangingPunct="1">
              <a:spcAft>
                <a:spcPts val="0"/>
              </a:spcAft>
              <a:defRPr/>
            </a:pPr>
            <a:r>
              <a:rPr lang="en-US" dirty="0" smtClean="0"/>
              <a:t>GO-IEP</a:t>
            </a:r>
          </a:p>
          <a:p>
            <a:pPr eaLnBrk="1" fontAlgn="auto" hangingPunct="1">
              <a:spcAft>
                <a:spcPts val="0"/>
              </a:spcAft>
              <a:defRPr/>
            </a:pPr>
            <a:r>
              <a:rPr lang="en-US" sz="1400" dirty="0" smtClean="0"/>
              <a:t>Revised 2014</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p:txBody>
          <a:bodyPr/>
          <a:lstStyle/>
          <a:p>
            <a:pPr eaLnBrk="1" hangingPunct="1"/>
            <a:r>
              <a:rPr lang="en-US" altLang="en-US" dirty="0" smtClean="0"/>
              <a:t>Finalizing and </a:t>
            </a:r>
            <a:r>
              <a:rPr lang="en-US" altLang="en-US" dirty="0"/>
              <a:t>N</a:t>
            </a:r>
            <a:r>
              <a:rPr lang="en-US" altLang="en-US" dirty="0" smtClean="0"/>
              <a:t>ext Steps</a:t>
            </a:r>
          </a:p>
        </p:txBody>
      </p:sp>
      <p:sp>
        <p:nvSpPr>
          <p:cNvPr id="3" name="Content Placeholder 2"/>
          <p:cNvSpPr>
            <a:spLocks noGrp="1"/>
          </p:cNvSpPr>
          <p:nvPr>
            <p:ph idx="1"/>
          </p:nvPr>
        </p:nvSpPr>
        <p:spPr>
          <a:xfrm>
            <a:off x="457200" y="1600200"/>
            <a:ext cx="8229600" cy="3124200"/>
          </a:xfrm>
        </p:spPr>
        <p:txBody>
          <a:bodyPr rtlCol="0">
            <a:normAutofit fontScale="85000" lnSpcReduction="20000"/>
          </a:bodyPr>
          <a:lstStyle/>
          <a:p>
            <a:pPr eaLnBrk="1" fontAlgn="auto" hangingPunct="1">
              <a:spcAft>
                <a:spcPts val="0"/>
              </a:spcAft>
              <a:defRPr/>
            </a:pPr>
            <a:r>
              <a:rPr lang="en-US" dirty="0" smtClean="0"/>
              <a:t>Finalizing this meeting will be the same as for other meetings.</a:t>
            </a:r>
          </a:p>
          <a:p>
            <a:pPr eaLnBrk="1" fontAlgn="auto" hangingPunct="1">
              <a:spcAft>
                <a:spcPts val="0"/>
              </a:spcAft>
              <a:defRPr/>
            </a:pPr>
            <a:r>
              <a:rPr lang="en-US" dirty="0" smtClean="0"/>
              <a:t>If your choice was A, a link will appear on the timelines page saying  “ Start </a:t>
            </a:r>
            <a:r>
              <a:rPr lang="en-US" dirty="0" err="1" smtClean="0"/>
              <a:t>Reeligibility</a:t>
            </a:r>
            <a:r>
              <a:rPr lang="en-US" dirty="0" smtClean="0"/>
              <a:t>.” </a:t>
            </a:r>
          </a:p>
          <a:p>
            <a:pPr eaLnBrk="1" fontAlgn="auto" hangingPunct="1">
              <a:spcAft>
                <a:spcPts val="0"/>
              </a:spcAft>
              <a:defRPr/>
            </a:pPr>
            <a:r>
              <a:rPr lang="en-US" dirty="0" smtClean="0"/>
              <a:t>If your choice was B, a link will appear on the timelines page saying “Start Redetermination”.</a:t>
            </a:r>
          </a:p>
          <a:p>
            <a:pPr eaLnBrk="1" fontAlgn="auto" hangingPunct="1">
              <a:spcAft>
                <a:spcPts val="0"/>
              </a:spcAft>
              <a:defRPr/>
            </a:pPr>
            <a:r>
              <a:rPr lang="en-US" dirty="0" smtClean="0"/>
              <a:t>Links are always available for Parent Consent in redetermination form while it is being developed.  </a:t>
            </a:r>
          </a:p>
        </p:txBody>
      </p:sp>
      <p:pic>
        <p:nvPicPr>
          <p:cNvPr id="3379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4800" y="4572000"/>
            <a:ext cx="8532813" cy="1428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p:cNvSpPr>
            <a:spLocks noGrp="1"/>
          </p:cNvSpPr>
          <p:nvPr>
            <p:ph type="title"/>
          </p:nvPr>
        </p:nvSpPr>
        <p:spPr/>
        <p:txBody>
          <a:bodyPr/>
          <a:lstStyle/>
          <a:p>
            <a:pPr eaLnBrk="1" hangingPunct="1"/>
            <a:r>
              <a:rPr lang="en-US" altLang="en-US" smtClean="0"/>
              <a:t>Final words</a:t>
            </a:r>
          </a:p>
        </p:txBody>
      </p:sp>
      <p:sp>
        <p:nvSpPr>
          <p:cNvPr id="34819" name="Content Placeholder 2"/>
          <p:cNvSpPr>
            <a:spLocks noGrp="1"/>
          </p:cNvSpPr>
          <p:nvPr>
            <p:ph idx="1"/>
          </p:nvPr>
        </p:nvSpPr>
        <p:spPr/>
        <p:txBody>
          <a:bodyPr/>
          <a:lstStyle/>
          <a:p>
            <a:pPr eaLnBrk="1" hangingPunct="1"/>
            <a:r>
              <a:rPr lang="en-US" altLang="en-US" smtClean="0"/>
              <a:t>The form is quite easy to use and should guide you through the process.</a:t>
            </a:r>
          </a:p>
          <a:p>
            <a:pPr eaLnBrk="1" hangingPunct="1"/>
            <a:r>
              <a:rPr lang="en-US" altLang="en-US" smtClean="0"/>
              <a:t>If your student needs more testing, the Reeligibility process will look almost exactly like initial eligibility.</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pPr eaLnBrk="1" hangingPunct="1"/>
            <a:r>
              <a:rPr lang="en-US" altLang="en-US" smtClean="0"/>
              <a:t>Click “Start Redetermination”</a:t>
            </a:r>
          </a:p>
        </p:txBody>
      </p:sp>
      <p:pic>
        <p:nvPicPr>
          <p:cNvPr id="25603"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457200" y="2436813"/>
            <a:ext cx="8229600" cy="2852737"/>
          </a:xfrm>
          <a:noFill/>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lstStyle/>
          <a:p>
            <a:pPr eaLnBrk="1" hangingPunct="1"/>
            <a:r>
              <a:rPr lang="en-US" altLang="en-US" smtClean="0"/>
              <a:t>Complete meeting notice </a:t>
            </a:r>
          </a:p>
        </p:txBody>
      </p:sp>
      <p:pic>
        <p:nvPicPr>
          <p:cNvPr id="26627" name="Picture 2"/>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a:xfrm>
            <a:off x="457200" y="2197100"/>
            <a:ext cx="8229600" cy="3332163"/>
          </a:xfrm>
          <a:noFill/>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a:xfrm>
            <a:off x="457200" y="609600"/>
            <a:ext cx="8229600" cy="808038"/>
          </a:xfrm>
        </p:spPr>
        <p:txBody>
          <a:bodyPr/>
          <a:lstStyle/>
          <a:p>
            <a:pPr eaLnBrk="1" hangingPunct="1"/>
            <a:r>
              <a:rPr lang="en-US" altLang="en-US" dirty="0" smtClean="0"/>
              <a:t>Click the Eligibility tab and open the Redetermination form using the blue button.</a:t>
            </a:r>
          </a:p>
        </p:txBody>
      </p:sp>
      <p:pic>
        <p:nvPicPr>
          <p:cNvPr id="3" name="Content Placeholder 2"/>
          <p:cNvPicPr>
            <a:picLocks noGrp="1" noChangeAspect="1"/>
          </p:cNvPicPr>
          <p:nvPr>
            <p:ph idx="1"/>
          </p:nvPr>
        </p:nvPicPr>
        <p:blipFill>
          <a:blip r:embed="rId2"/>
          <a:stretch>
            <a:fillRect/>
          </a:stretch>
        </p:blipFill>
        <p:spPr>
          <a:xfrm>
            <a:off x="457200" y="2438400"/>
            <a:ext cx="8229600" cy="2667000"/>
          </a:xfrm>
          <a:prstGeom prst="rect">
            <a:avLst/>
          </a:prstGeom>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p:txBody>
          <a:bodyPr/>
          <a:lstStyle/>
          <a:p>
            <a:pPr eaLnBrk="1" hangingPunct="1"/>
            <a:r>
              <a:rPr lang="en-US" altLang="en-US" dirty="0" smtClean="0"/>
              <a:t>Choose an area to review data from the drop down menu</a:t>
            </a:r>
          </a:p>
        </p:txBody>
      </p:sp>
      <p:pic>
        <p:nvPicPr>
          <p:cNvPr id="28675"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457200" y="1790700"/>
            <a:ext cx="8229600" cy="4144963"/>
          </a:xfrm>
          <a:noFill/>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p:txBody>
          <a:bodyPr/>
          <a:lstStyle/>
          <a:p>
            <a:pPr eaLnBrk="1" hangingPunct="1"/>
            <a:r>
              <a:rPr lang="en-US" altLang="en-US" smtClean="0"/>
              <a:t>Add data for appropriate areas.</a:t>
            </a:r>
          </a:p>
        </p:txBody>
      </p:sp>
      <p:pic>
        <p:nvPicPr>
          <p:cNvPr id="29699"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304800" y="1676400"/>
            <a:ext cx="8229600" cy="2125663"/>
          </a:xfrm>
          <a:noFill/>
        </p:spPr>
      </p:pic>
      <p:sp>
        <p:nvSpPr>
          <p:cNvPr id="29700" name="TextBox 4"/>
          <p:cNvSpPr txBox="1">
            <a:spLocks noChangeArrowheads="1"/>
          </p:cNvSpPr>
          <p:nvPr/>
        </p:nvSpPr>
        <p:spPr bwMode="auto">
          <a:xfrm>
            <a:off x="457200" y="4114800"/>
            <a:ext cx="7924800" cy="2308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dirty="0">
                <a:latin typeface="Calibri" panose="020F0502020204030204" pitchFamily="34" charset="0"/>
              </a:rPr>
              <a:t>Be sure that comments are included for </a:t>
            </a:r>
            <a:r>
              <a:rPr lang="en-US" altLang="en-US" b="1" u="sng" dirty="0">
                <a:latin typeface="Calibri" panose="020F0502020204030204" pitchFamily="34" charset="0"/>
              </a:rPr>
              <a:t>all domains </a:t>
            </a:r>
            <a:r>
              <a:rPr lang="en-US" altLang="en-US" b="1" dirty="0" smtClean="0">
                <a:latin typeface="Calibri" panose="020F0502020204030204" pitchFamily="34" charset="0"/>
              </a:rPr>
              <a:t>that </a:t>
            </a:r>
            <a:r>
              <a:rPr lang="en-US" altLang="en-US" b="1" dirty="0">
                <a:latin typeface="Calibri" panose="020F0502020204030204" pitchFamily="34" charset="0"/>
              </a:rPr>
              <a:t>are pertinent to the existing disability areas. For example, Medical </a:t>
            </a:r>
            <a:r>
              <a:rPr lang="en-US" altLang="en-US" b="1" dirty="0" smtClean="0">
                <a:latin typeface="Calibri" panose="020F0502020204030204" pitchFamily="34" charset="0"/>
              </a:rPr>
              <a:t>should </a:t>
            </a:r>
            <a:r>
              <a:rPr lang="en-US" altLang="en-US" b="1" dirty="0">
                <a:latin typeface="Calibri" panose="020F0502020204030204" pitchFamily="34" charset="0"/>
              </a:rPr>
              <a:t>be included for OHI or OI, Adaptive and other areas should be included for ID.  The comments need to justify the decision which will be made in the next </a:t>
            </a:r>
            <a:r>
              <a:rPr lang="en-US" altLang="en-US" b="1" dirty="0" smtClean="0">
                <a:latin typeface="Calibri" panose="020F0502020204030204" pitchFamily="34" charset="0"/>
              </a:rPr>
              <a:t>section. </a:t>
            </a:r>
            <a:r>
              <a:rPr lang="en-US" altLang="en-US" b="1" dirty="0">
                <a:latin typeface="Calibri" panose="020F0502020204030204" pitchFamily="34" charset="0"/>
              </a:rPr>
              <a:t>If you feel that the student needs to remain eligible for any </a:t>
            </a:r>
            <a:r>
              <a:rPr lang="en-US" altLang="en-US" b="1" dirty="0" smtClean="0">
                <a:latin typeface="Calibri" panose="020F0502020204030204" pitchFamily="34" charset="0"/>
              </a:rPr>
              <a:t>disability</a:t>
            </a:r>
            <a:r>
              <a:rPr lang="en-US" altLang="en-US" b="1" dirty="0">
                <a:latin typeface="Calibri" panose="020F0502020204030204" pitchFamily="34" charset="0"/>
              </a:rPr>
              <a:t>, then the comments should justify continued eligibility. If you feel that the student should no longer be eligible for any or all disability categories, then the comments should justify dismissal in those areas.</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a:xfrm>
            <a:off x="457200" y="304800"/>
            <a:ext cx="8229600" cy="1371600"/>
          </a:xfrm>
        </p:spPr>
        <p:txBody>
          <a:bodyPr/>
          <a:lstStyle/>
          <a:p>
            <a:pPr eaLnBrk="1" hangingPunct="1"/>
            <a:r>
              <a:rPr lang="en-US" altLang="en-US" dirty="0" smtClean="0"/>
              <a:t>Select a recommendation.</a:t>
            </a:r>
            <a:br>
              <a:rPr lang="en-US" altLang="en-US" dirty="0" smtClean="0"/>
            </a:br>
            <a:r>
              <a:rPr lang="en-US" altLang="en-US" dirty="0" smtClean="0"/>
              <a:t>These are radio buttons and only 1 of the 2 options can be chosen.</a:t>
            </a:r>
          </a:p>
        </p:txBody>
      </p:sp>
      <p:pic>
        <p:nvPicPr>
          <p:cNvPr id="30723"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228600" y="2514600"/>
            <a:ext cx="8229600" cy="1568450"/>
          </a:xfrm>
          <a:noFill/>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90600"/>
            <a:ext cx="8229600" cy="427038"/>
          </a:xfrm>
        </p:spPr>
        <p:txBody>
          <a:bodyPr rtlCol="0">
            <a:normAutofit fontScale="90000"/>
          </a:bodyPr>
          <a:lstStyle/>
          <a:p>
            <a:pPr eaLnBrk="1" fontAlgn="auto" hangingPunct="1">
              <a:spcAft>
                <a:spcPts val="0"/>
              </a:spcAft>
              <a:defRPr/>
            </a:pPr>
            <a:r>
              <a:rPr lang="en-US" sz="4000" dirty="0" smtClean="0"/>
              <a:t>Selection A: If you select “We need more information”, you must also</a:t>
            </a:r>
            <a:br>
              <a:rPr lang="en-US" sz="4000" dirty="0" smtClean="0"/>
            </a:br>
            <a:r>
              <a:rPr lang="en-US" sz="4000" dirty="0" smtClean="0"/>
              <a:t>check at least one area from the </a:t>
            </a:r>
            <a:r>
              <a:rPr lang="en-US" sz="4000" smtClean="0"/>
              <a:t>list below. </a:t>
            </a:r>
            <a:r>
              <a:rPr lang="en-US" dirty="0" smtClean="0"/>
              <a:t>.  </a:t>
            </a:r>
          </a:p>
        </p:txBody>
      </p:sp>
      <p:pic>
        <p:nvPicPr>
          <p:cNvPr id="31747"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533400" y="1828800"/>
            <a:ext cx="8229600" cy="4059238"/>
          </a:xfrm>
          <a:noFill/>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fontScale="90000"/>
          </a:bodyPr>
          <a:lstStyle/>
          <a:p>
            <a:pPr eaLnBrk="1" fontAlgn="auto" hangingPunct="1">
              <a:spcAft>
                <a:spcPts val="0"/>
              </a:spcAft>
              <a:defRPr/>
            </a:pPr>
            <a:r>
              <a:rPr lang="en-US" sz="3600" dirty="0" smtClean="0"/>
              <a:t/>
            </a:r>
            <a:br>
              <a:rPr lang="en-US" sz="3600" dirty="0" smtClean="0"/>
            </a:br>
            <a:r>
              <a:rPr lang="en-US" sz="3600" dirty="0"/>
              <a:t/>
            </a:r>
            <a:br>
              <a:rPr lang="en-US" sz="3600" dirty="0"/>
            </a:br>
            <a:r>
              <a:rPr lang="en-US" sz="3600" dirty="0" smtClean="0"/>
              <a:t/>
            </a:r>
            <a:br>
              <a:rPr lang="en-US" sz="3600" dirty="0" smtClean="0"/>
            </a:br>
            <a:r>
              <a:rPr lang="en-US" sz="3600" dirty="0"/>
              <a:t/>
            </a:r>
            <a:br>
              <a:rPr lang="en-US" sz="3600" dirty="0"/>
            </a:br>
            <a:r>
              <a:rPr lang="en-US" sz="3600" dirty="0" smtClean="0"/>
              <a:t>Selection B: If you select “We have adequate information” – then the existing disabilities will also show – checked as continuing. Deselect any disability for which the committee agrees that this student should NOT remain </a:t>
            </a:r>
            <a:r>
              <a:rPr lang="en-US" dirty="0" smtClean="0"/>
              <a:t>eligible. </a:t>
            </a:r>
          </a:p>
        </p:txBody>
      </p:sp>
      <p:pic>
        <p:nvPicPr>
          <p:cNvPr id="32771"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609600" y="3124200"/>
            <a:ext cx="7848600" cy="2895600"/>
          </a:xfrm>
          <a:noFill/>
        </p:spPr>
      </p:pic>
      <p:sp>
        <p:nvSpPr>
          <p:cNvPr id="32772" name="TextBox 4"/>
          <p:cNvSpPr txBox="1">
            <a:spLocks noChangeArrowheads="1"/>
          </p:cNvSpPr>
          <p:nvPr/>
        </p:nvSpPr>
        <p:spPr bwMode="auto">
          <a:xfrm>
            <a:off x="685800" y="6019800"/>
            <a:ext cx="77724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a:latin typeface="Calibri" panose="020F0502020204030204" pitchFamily="34" charset="0"/>
              </a:rPr>
              <a:t>“Additional data…” is an optional selection.</a:t>
            </a:r>
          </a:p>
          <a:p>
            <a:pPr eaLnBrk="1" hangingPunct="1"/>
            <a:r>
              <a:rPr lang="en-US" altLang="en-US">
                <a:latin typeface="Calibri" panose="020F0502020204030204" pitchFamily="34" charset="0"/>
              </a:rPr>
              <a:t>Finalize the meeting</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iRespondQuestionMaster">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iRespondGraphMaster">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180</TotalTime>
  <Words>300</Words>
  <Application>Microsoft Office PowerPoint</Application>
  <PresentationFormat>On-screen Show (4:3)</PresentationFormat>
  <Paragraphs>24</Paragraphs>
  <Slides>11</Slides>
  <Notes>1</Notes>
  <HiddenSlides>0</HiddenSlides>
  <MMClips>0</MMClips>
  <ScaleCrop>false</ScaleCrop>
  <HeadingPairs>
    <vt:vector size="6" baseType="variant">
      <vt:variant>
        <vt:lpstr>Fonts Used</vt:lpstr>
      </vt:variant>
      <vt:variant>
        <vt:i4>2</vt:i4>
      </vt:variant>
      <vt:variant>
        <vt:lpstr>Theme</vt:lpstr>
      </vt:variant>
      <vt:variant>
        <vt:i4>3</vt:i4>
      </vt:variant>
      <vt:variant>
        <vt:lpstr>Slide Titles</vt:lpstr>
      </vt:variant>
      <vt:variant>
        <vt:i4>11</vt:i4>
      </vt:variant>
    </vt:vector>
  </HeadingPairs>
  <TitlesOfParts>
    <vt:vector size="16" baseType="lpstr">
      <vt:lpstr>Arial</vt:lpstr>
      <vt:lpstr>Calibri</vt:lpstr>
      <vt:lpstr>Office Theme</vt:lpstr>
      <vt:lpstr>iRespondQuestionMaster</vt:lpstr>
      <vt:lpstr>iRespondGraphMaster</vt:lpstr>
      <vt:lpstr>Completing the Redetermination Form </vt:lpstr>
      <vt:lpstr>Click “Start Redetermination”</vt:lpstr>
      <vt:lpstr>Complete meeting notice </vt:lpstr>
      <vt:lpstr>Click the Eligibility tab and open the Redetermination form using the blue button.</vt:lpstr>
      <vt:lpstr>Choose an area to review data from the drop down menu</vt:lpstr>
      <vt:lpstr>Add data for appropriate areas.</vt:lpstr>
      <vt:lpstr>Select a recommendation. These are radio buttons and only 1 of the 2 options can be chosen.</vt:lpstr>
      <vt:lpstr>Selection A: If you select “We need more information”, you must also check at least one area from the list below. .  </vt:lpstr>
      <vt:lpstr>    Selection B: If you select “We have adequate information” – then the existing disabilities will also show – checked as continuing. Deselect any disability for which the committee agrees that this student should NOT remain eligible. </vt:lpstr>
      <vt:lpstr>Finalizing and Next Steps</vt:lpstr>
      <vt:lpstr>Final words</vt:lpstr>
    </vt:vector>
  </TitlesOfParts>
  <Company>Georgia Department of Education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Redetermination Process</dc:title>
  <dc:creator>Diane Evans</dc:creator>
  <cp:lastModifiedBy>Micole Talley</cp:lastModifiedBy>
  <cp:revision>15</cp:revision>
  <dcterms:created xsi:type="dcterms:W3CDTF">2012-11-27T20:14:08Z</dcterms:created>
  <dcterms:modified xsi:type="dcterms:W3CDTF">2014-07-25T17:53:57Z</dcterms:modified>
  <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eepGraph">
    <vt:bool>false</vt:bool>
  </property>
  <property fmtid="{D5CDD505-2E9C-101B-9397-08002B2CF9AE}" pid="3" name="AutoReflect">
    <vt:bool>false</vt:bool>
  </property>
</Properties>
</file>