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3" r:id="rId2"/>
    <p:sldMasterId id="2147483675" r:id="rId3"/>
    <p:sldMasterId id="2147483687" r:id="rId4"/>
    <p:sldMasterId id="2147483705" r:id="rId5"/>
    <p:sldMasterId id="2147483723" r:id="rId6"/>
    <p:sldMasterId id="2147483741" r:id="rId7"/>
  </p:sldMasterIdLst>
  <p:notesMasterIdLst>
    <p:notesMasterId r:id="rId46"/>
  </p:notesMasterIdLst>
  <p:sldIdLst>
    <p:sldId id="258" r:id="rId8"/>
    <p:sldId id="259" r:id="rId9"/>
    <p:sldId id="260" r:id="rId10"/>
    <p:sldId id="261" r:id="rId11"/>
    <p:sldId id="262" r:id="rId12"/>
    <p:sldId id="256" r:id="rId13"/>
    <p:sldId id="263" r:id="rId14"/>
    <p:sldId id="297" r:id="rId15"/>
    <p:sldId id="257" r:id="rId16"/>
    <p:sldId id="264" r:id="rId17"/>
    <p:sldId id="267" r:id="rId18"/>
    <p:sldId id="304" r:id="rId19"/>
    <p:sldId id="268" r:id="rId20"/>
    <p:sldId id="274" r:id="rId21"/>
    <p:sldId id="321" r:id="rId22"/>
    <p:sldId id="281" r:id="rId23"/>
    <p:sldId id="287" r:id="rId24"/>
    <p:sldId id="273" r:id="rId25"/>
    <p:sldId id="288" r:id="rId26"/>
    <p:sldId id="289" r:id="rId27"/>
    <p:sldId id="290" r:id="rId28"/>
    <p:sldId id="291" r:id="rId29"/>
    <p:sldId id="292" r:id="rId30"/>
    <p:sldId id="307" r:id="rId31"/>
    <p:sldId id="306" r:id="rId32"/>
    <p:sldId id="271" r:id="rId33"/>
    <p:sldId id="277" r:id="rId34"/>
    <p:sldId id="278" r:id="rId35"/>
    <p:sldId id="299" r:id="rId36"/>
    <p:sldId id="294" r:id="rId37"/>
    <p:sldId id="293" r:id="rId38"/>
    <p:sldId id="300" r:id="rId39"/>
    <p:sldId id="301" r:id="rId40"/>
    <p:sldId id="302" r:id="rId41"/>
    <p:sldId id="303" r:id="rId42"/>
    <p:sldId id="295" r:id="rId43"/>
    <p:sldId id="283" r:id="rId44"/>
    <p:sldId id="29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13678-395F-4CFE-9F7B-E18D25AE012C}" v="73" dt="2023-01-06T16:39:07.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oisGillespie, Pauline" userId="8d2d6601-438a-49d9-ab64-1f1dc72bf41c" providerId="ADAL" clId="{11BAE676-6128-4006-9218-9B1172831A21}"/>
    <pc:docChg chg="undo custSel addSld delSld modSld sldOrd">
      <pc:chgData name="SaloisGillespie, Pauline" userId="8d2d6601-438a-49d9-ab64-1f1dc72bf41c" providerId="ADAL" clId="{11BAE676-6128-4006-9218-9B1172831A21}" dt="2022-12-16T18:27:18.433" v="133" actId="113"/>
      <pc:docMkLst>
        <pc:docMk/>
      </pc:docMkLst>
      <pc:sldChg chg="modSp mod">
        <pc:chgData name="SaloisGillespie, Pauline" userId="8d2d6601-438a-49d9-ab64-1f1dc72bf41c" providerId="ADAL" clId="{11BAE676-6128-4006-9218-9B1172831A21}" dt="2022-12-16T18:04:43.878" v="7" actId="20577"/>
        <pc:sldMkLst>
          <pc:docMk/>
          <pc:sldMk cId="1980352745" sldId="258"/>
        </pc:sldMkLst>
        <pc:spChg chg="mod">
          <ac:chgData name="SaloisGillespie, Pauline" userId="8d2d6601-438a-49d9-ab64-1f1dc72bf41c" providerId="ADAL" clId="{11BAE676-6128-4006-9218-9B1172831A21}" dt="2022-12-16T18:04:43.878" v="7" actId="20577"/>
          <ac:spMkLst>
            <pc:docMk/>
            <pc:sldMk cId="1980352745" sldId="258"/>
            <ac:spMk id="4" creationId="{00000000-0000-0000-0000-000000000000}"/>
          </ac:spMkLst>
        </pc:spChg>
      </pc:sldChg>
      <pc:sldChg chg="modSp mod">
        <pc:chgData name="SaloisGillespie, Pauline" userId="8d2d6601-438a-49d9-ab64-1f1dc72bf41c" providerId="ADAL" clId="{11BAE676-6128-4006-9218-9B1172831A21}" dt="2022-12-16T18:05:51.042" v="63" actId="14100"/>
        <pc:sldMkLst>
          <pc:docMk/>
          <pc:sldMk cId="3783799692" sldId="259"/>
        </pc:sldMkLst>
        <pc:spChg chg="mod">
          <ac:chgData name="SaloisGillespie, Pauline" userId="8d2d6601-438a-49d9-ab64-1f1dc72bf41c" providerId="ADAL" clId="{11BAE676-6128-4006-9218-9B1172831A21}" dt="2022-12-16T18:05:51.042" v="63" actId="14100"/>
          <ac:spMkLst>
            <pc:docMk/>
            <pc:sldMk cId="3783799692" sldId="259"/>
            <ac:spMk id="7" creationId="{00000000-0000-0000-0000-000000000000}"/>
          </ac:spMkLst>
        </pc:spChg>
      </pc:sldChg>
      <pc:sldChg chg="addSp delSp modSp mod chgLayout">
        <pc:chgData name="SaloisGillespie, Pauline" userId="8d2d6601-438a-49d9-ab64-1f1dc72bf41c" providerId="ADAL" clId="{11BAE676-6128-4006-9218-9B1172831A21}" dt="2022-12-16T18:17:40.616" v="93" actId="1038"/>
        <pc:sldMkLst>
          <pc:docMk/>
          <pc:sldMk cId="0" sldId="266"/>
        </pc:sldMkLst>
        <pc:spChg chg="add del mod ord">
          <ac:chgData name="SaloisGillespie, Pauline" userId="8d2d6601-438a-49d9-ab64-1f1dc72bf41c" providerId="ADAL" clId="{11BAE676-6128-4006-9218-9B1172831A21}" dt="2022-12-16T18:10:54.833" v="72" actId="700"/>
          <ac:spMkLst>
            <pc:docMk/>
            <pc:sldMk cId="0" sldId="266"/>
            <ac:spMk id="20" creationId="{0D69E164-C4E9-5635-D2B6-54CAE87B4C9D}"/>
          </ac:spMkLst>
        </pc:spChg>
        <pc:spChg chg="mod ord">
          <ac:chgData name="SaloisGillespie, Pauline" userId="8d2d6601-438a-49d9-ab64-1f1dc72bf41c" providerId="ADAL" clId="{11BAE676-6128-4006-9218-9B1172831A21}" dt="2022-12-16T18:17:40.616" v="93" actId="1038"/>
          <ac:spMkLst>
            <pc:docMk/>
            <pc:sldMk cId="0" sldId="266"/>
            <ac:spMk id="29" creationId="{47E51CFC-5702-5A47-A32E-8FE27469BA32}"/>
          </ac:spMkLst>
        </pc:spChg>
      </pc:sldChg>
      <pc:sldChg chg="modSp del mod chgLayout">
        <pc:chgData name="SaloisGillespie, Pauline" userId="8d2d6601-438a-49d9-ab64-1f1dc72bf41c" providerId="ADAL" clId="{11BAE676-6128-4006-9218-9B1172831A21}" dt="2022-12-16T18:25:27.872" v="131" actId="47"/>
        <pc:sldMkLst>
          <pc:docMk/>
          <pc:sldMk cId="858169387" sldId="280"/>
        </pc:sldMkLst>
        <pc:spChg chg="mod ord">
          <ac:chgData name="SaloisGillespie, Pauline" userId="8d2d6601-438a-49d9-ab64-1f1dc72bf41c" providerId="ADAL" clId="{11BAE676-6128-4006-9218-9B1172831A21}" dt="2022-12-16T18:23:04.269" v="121" actId="700"/>
          <ac:spMkLst>
            <pc:docMk/>
            <pc:sldMk cId="858169387" sldId="280"/>
            <ac:spMk id="5" creationId="{00000000-0000-0000-0000-000000000000}"/>
          </ac:spMkLst>
        </pc:spChg>
      </pc:sldChg>
      <pc:sldChg chg="modSp mod">
        <pc:chgData name="SaloisGillespie, Pauline" userId="8d2d6601-438a-49d9-ab64-1f1dc72bf41c" providerId="ADAL" clId="{11BAE676-6128-4006-9218-9B1172831A21}" dt="2022-12-16T18:21:07.297" v="104" actId="20577"/>
        <pc:sldMkLst>
          <pc:docMk/>
          <pc:sldMk cId="1757128421" sldId="283"/>
        </pc:sldMkLst>
        <pc:spChg chg="mod">
          <ac:chgData name="SaloisGillespie, Pauline" userId="8d2d6601-438a-49d9-ab64-1f1dc72bf41c" providerId="ADAL" clId="{11BAE676-6128-4006-9218-9B1172831A21}" dt="2022-12-16T18:21:07.297" v="104" actId="20577"/>
          <ac:spMkLst>
            <pc:docMk/>
            <pc:sldMk cId="1757128421" sldId="283"/>
            <ac:spMk id="2" creationId="{5A76EA1B-5859-46D8-8F31-AD626E120153}"/>
          </ac:spMkLst>
        </pc:spChg>
      </pc:sldChg>
      <pc:sldChg chg="addSp delSp modSp mod">
        <pc:chgData name="SaloisGillespie, Pauline" userId="8d2d6601-438a-49d9-ab64-1f1dc72bf41c" providerId="ADAL" clId="{11BAE676-6128-4006-9218-9B1172831A21}" dt="2022-12-16T18:27:18.433" v="133" actId="113"/>
        <pc:sldMkLst>
          <pc:docMk/>
          <pc:sldMk cId="290624597" sldId="294"/>
        </pc:sldMkLst>
        <pc:spChg chg="mod">
          <ac:chgData name="SaloisGillespie, Pauline" userId="8d2d6601-438a-49d9-ab64-1f1dc72bf41c" providerId="ADAL" clId="{11BAE676-6128-4006-9218-9B1172831A21}" dt="2022-12-16T18:27:18.433" v="133" actId="113"/>
          <ac:spMkLst>
            <pc:docMk/>
            <pc:sldMk cId="290624597" sldId="294"/>
            <ac:spMk id="5" creationId="{98BF615B-4334-524C-9E57-9F3B88B9592A}"/>
          </ac:spMkLst>
        </pc:spChg>
        <pc:spChg chg="add del">
          <ac:chgData name="SaloisGillespie, Pauline" userId="8d2d6601-438a-49d9-ab64-1f1dc72bf41c" providerId="ADAL" clId="{11BAE676-6128-4006-9218-9B1172831A21}" dt="2022-12-16T18:22:39.668" v="120" actId="26606"/>
          <ac:spMkLst>
            <pc:docMk/>
            <pc:sldMk cId="290624597" sldId="294"/>
            <ac:spMk id="7" creationId="{00000000-0000-0000-0000-000000000000}"/>
          </ac:spMkLst>
        </pc:spChg>
        <pc:graphicFrameChg chg="add del">
          <ac:chgData name="SaloisGillespie, Pauline" userId="8d2d6601-438a-49d9-ab64-1f1dc72bf41c" providerId="ADAL" clId="{11BAE676-6128-4006-9218-9B1172831A21}" dt="2022-12-16T18:22:37.996" v="117" actId="26606"/>
          <ac:graphicFrameMkLst>
            <pc:docMk/>
            <pc:sldMk cId="290624597" sldId="294"/>
            <ac:graphicFrameMk id="14" creationId="{12CFF60B-B61A-2989-41B5-2D9C93D309C3}"/>
          </ac:graphicFrameMkLst>
        </pc:graphicFrameChg>
        <pc:graphicFrameChg chg="add del">
          <ac:chgData name="SaloisGillespie, Pauline" userId="8d2d6601-438a-49d9-ab64-1f1dc72bf41c" providerId="ADAL" clId="{11BAE676-6128-4006-9218-9B1172831A21}" dt="2022-12-16T18:22:39.652" v="119" actId="26606"/>
          <ac:graphicFrameMkLst>
            <pc:docMk/>
            <pc:sldMk cId="290624597" sldId="294"/>
            <ac:graphicFrameMk id="16" creationId="{6FE5A77B-C412-8008-2E73-7DEFB4338A1D}"/>
          </ac:graphicFrameMkLst>
        </pc:graphicFrameChg>
        <pc:graphicFrameChg chg="add">
          <ac:chgData name="SaloisGillespie, Pauline" userId="8d2d6601-438a-49d9-ab64-1f1dc72bf41c" providerId="ADAL" clId="{11BAE676-6128-4006-9218-9B1172831A21}" dt="2022-12-16T18:22:39.668" v="120" actId="26606"/>
          <ac:graphicFrameMkLst>
            <pc:docMk/>
            <pc:sldMk cId="290624597" sldId="294"/>
            <ac:graphicFrameMk id="18" creationId="{12CFF60B-B61A-2989-41B5-2D9C93D309C3}"/>
          </ac:graphicFrameMkLst>
        </pc:graphicFrameChg>
      </pc:sldChg>
      <pc:sldChg chg="modSp mod">
        <pc:chgData name="SaloisGillespie, Pauline" userId="8d2d6601-438a-49d9-ab64-1f1dc72bf41c" providerId="ADAL" clId="{11BAE676-6128-4006-9218-9B1172831A21}" dt="2022-12-16T18:21:13.912" v="115" actId="20577"/>
        <pc:sldMkLst>
          <pc:docMk/>
          <pc:sldMk cId="3686108047" sldId="296"/>
        </pc:sldMkLst>
        <pc:spChg chg="mod">
          <ac:chgData name="SaloisGillespie, Pauline" userId="8d2d6601-438a-49d9-ab64-1f1dc72bf41c" providerId="ADAL" clId="{11BAE676-6128-4006-9218-9B1172831A21}" dt="2022-12-16T18:21:13.912" v="115" actId="20577"/>
          <ac:spMkLst>
            <pc:docMk/>
            <pc:sldMk cId="3686108047" sldId="296"/>
            <ac:spMk id="2" creationId="{5A76EA1B-5859-46D8-8F31-AD626E120153}"/>
          </ac:spMkLst>
        </pc:spChg>
      </pc:sldChg>
      <pc:sldChg chg="addSp modSp new del">
        <pc:chgData name="SaloisGillespie, Pauline" userId="8d2d6601-438a-49d9-ab64-1f1dc72bf41c" providerId="ADAL" clId="{11BAE676-6128-4006-9218-9B1172831A21}" dt="2022-12-16T18:09:40.459" v="67" actId="2696"/>
        <pc:sldMkLst>
          <pc:docMk/>
          <pc:sldMk cId="2515525016" sldId="297"/>
        </pc:sldMkLst>
        <pc:graphicFrameChg chg="add mod">
          <ac:chgData name="SaloisGillespie, Pauline" userId="8d2d6601-438a-49d9-ab64-1f1dc72bf41c" providerId="ADAL" clId="{11BAE676-6128-4006-9218-9B1172831A21}" dt="2022-12-16T18:08:39.687" v="66" actId="14100"/>
          <ac:graphicFrameMkLst>
            <pc:docMk/>
            <pc:sldMk cId="2515525016" sldId="297"/>
            <ac:graphicFrameMk id="3" creationId="{23D63C2E-0CA2-D887-0153-3DE28D96785E}"/>
          </ac:graphicFrameMkLst>
        </pc:graphicFrameChg>
      </pc:sldChg>
      <pc:sldChg chg="add mod ord modClrScheme chgLayout">
        <pc:chgData name="SaloisGillespie, Pauline" userId="8d2d6601-438a-49d9-ab64-1f1dc72bf41c" providerId="ADAL" clId="{11BAE676-6128-4006-9218-9B1172831A21}" dt="2022-12-16T18:17:06.669" v="83" actId="700"/>
        <pc:sldMkLst>
          <pc:docMk/>
          <pc:sldMk cId="3649273880" sldId="297"/>
        </pc:sldMkLst>
      </pc:sldChg>
      <pc:sldChg chg="addSp delSp modSp add mod setBg modClrScheme delDesignElem chgLayout">
        <pc:chgData name="SaloisGillespie, Pauline" userId="8d2d6601-438a-49d9-ab64-1f1dc72bf41c" providerId="ADAL" clId="{11BAE676-6128-4006-9218-9B1172831A21}" dt="2022-12-16T18:15:32.569" v="81" actId="26606"/>
        <pc:sldMkLst>
          <pc:docMk/>
          <pc:sldMk cId="2887625540" sldId="298"/>
        </pc:sldMkLst>
        <pc:spChg chg="mod ord">
          <ac:chgData name="SaloisGillespie, Pauline" userId="8d2d6601-438a-49d9-ab64-1f1dc72bf41c" providerId="ADAL" clId="{11BAE676-6128-4006-9218-9B1172831A21}" dt="2022-12-16T18:15:32.569" v="81" actId="26606"/>
          <ac:spMkLst>
            <pc:docMk/>
            <pc:sldMk cId="2887625540" sldId="298"/>
            <ac:spMk id="4" creationId="{D238A316-F814-F97F-C1CD-A9CB63D03F24}"/>
          </ac:spMkLst>
        </pc:spChg>
        <pc:spChg chg="mod ord">
          <ac:chgData name="SaloisGillespie, Pauline" userId="8d2d6601-438a-49d9-ab64-1f1dc72bf41c" providerId="ADAL" clId="{11BAE676-6128-4006-9218-9B1172831A21}" dt="2022-12-16T18:15:32.569" v="81" actId="26606"/>
          <ac:spMkLst>
            <pc:docMk/>
            <pc:sldMk cId="2887625540" sldId="298"/>
            <ac:spMk id="5" creationId="{5D97457D-3BEB-A5BC-1273-ADBC769FDEE2}"/>
          </ac:spMkLst>
        </pc:spChg>
        <pc:spChg chg="add">
          <ac:chgData name="SaloisGillespie, Pauline" userId="8d2d6601-438a-49d9-ab64-1f1dc72bf41c" providerId="ADAL" clId="{11BAE676-6128-4006-9218-9B1172831A21}" dt="2022-12-16T18:15:32.569" v="81" actId="26606"/>
          <ac:spMkLst>
            <pc:docMk/>
            <pc:sldMk cId="2887625540" sldId="298"/>
            <ac:spMk id="20" creationId="{600B5AE2-C5CC-499C-8F2D-249888BE22C2}"/>
          </ac:spMkLst>
        </pc:spChg>
        <pc:spChg chg="add">
          <ac:chgData name="SaloisGillespie, Pauline" userId="8d2d6601-438a-49d9-ab64-1f1dc72bf41c" providerId="ADAL" clId="{11BAE676-6128-4006-9218-9B1172831A21}" dt="2022-12-16T18:15:32.569" v="81" actId="26606"/>
          <ac:spMkLst>
            <pc:docMk/>
            <pc:sldMk cId="2887625540" sldId="298"/>
            <ac:spMk id="22" creationId="{BA7A3698-B350-40E5-8475-9BCC41A089FC}"/>
          </ac:spMkLst>
        </pc:spChg>
        <pc:spChg chg="add">
          <ac:chgData name="SaloisGillespie, Pauline" userId="8d2d6601-438a-49d9-ab64-1f1dc72bf41c" providerId="ADAL" clId="{11BAE676-6128-4006-9218-9B1172831A21}" dt="2022-12-16T18:15:32.569" v="81" actId="26606"/>
          <ac:spMkLst>
            <pc:docMk/>
            <pc:sldMk cId="2887625540" sldId="298"/>
            <ac:spMk id="26" creationId="{5CF81D86-BDBA-477C-B7DD-8D359BB9965B}"/>
          </ac:spMkLst>
        </pc:spChg>
        <pc:spChg chg="add">
          <ac:chgData name="SaloisGillespie, Pauline" userId="8d2d6601-438a-49d9-ab64-1f1dc72bf41c" providerId="ADAL" clId="{11BAE676-6128-4006-9218-9B1172831A21}" dt="2022-12-16T18:15:32.569" v="81" actId="26606"/>
          <ac:spMkLst>
            <pc:docMk/>
            <pc:sldMk cId="2887625540" sldId="298"/>
            <ac:spMk id="30" creationId="{88AA064E-5F6E-4024-BC28-EDDC3DFC70E1}"/>
          </ac:spMkLst>
        </pc:spChg>
        <pc:spChg chg="add">
          <ac:chgData name="SaloisGillespie, Pauline" userId="8d2d6601-438a-49d9-ab64-1f1dc72bf41c" providerId="ADAL" clId="{11BAE676-6128-4006-9218-9B1172831A21}" dt="2022-12-16T18:15:32.569" v="81" actId="26606"/>
          <ac:spMkLst>
            <pc:docMk/>
            <pc:sldMk cId="2887625540" sldId="298"/>
            <ac:spMk id="32" creationId="{03B29638-4838-4B9B-B9DB-96E542BAF3E6}"/>
          </ac:spMkLst>
        </pc:spChg>
        <pc:picChg chg="mod">
          <ac:chgData name="SaloisGillespie, Pauline" userId="8d2d6601-438a-49d9-ab64-1f1dc72bf41c" providerId="ADAL" clId="{11BAE676-6128-4006-9218-9B1172831A21}" dt="2022-12-16T18:15:32.569" v="81" actId="26606"/>
          <ac:picMkLst>
            <pc:docMk/>
            <pc:sldMk cId="2887625540" sldId="298"/>
            <ac:picMk id="15" creationId="{CCE23146-8B7F-FDAC-8FD8-E42B4DF46806}"/>
          </ac:picMkLst>
        </pc:picChg>
        <pc:cxnChg chg="del">
          <ac:chgData name="SaloisGillespie, Pauline" userId="8d2d6601-438a-49d9-ab64-1f1dc72bf41c" providerId="ADAL" clId="{11BAE676-6128-4006-9218-9B1172831A21}" dt="2022-12-16T18:14:48.793" v="75"/>
          <ac:cxnSpMkLst>
            <pc:docMk/>
            <pc:sldMk cId="2887625540" sldId="298"/>
            <ac:cxnSpMk id="16" creationId="{A7F400EE-A8A5-48AF-B4D6-291B52C6F0B0}"/>
          </ac:cxnSpMkLst>
        </pc:cxnChg>
        <pc:cxnChg chg="add">
          <ac:chgData name="SaloisGillespie, Pauline" userId="8d2d6601-438a-49d9-ab64-1f1dc72bf41c" providerId="ADAL" clId="{11BAE676-6128-4006-9218-9B1172831A21}" dt="2022-12-16T18:15:32.569" v="81" actId="26606"/>
          <ac:cxnSpMkLst>
            <pc:docMk/>
            <pc:sldMk cId="2887625540" sldId="298"/>
            <ac:cxnSpMk id="24" creationId="{0AC655C7-EC94-4BE6-84C8-2F9EFBBB2789}"/>
          </ac:cxnSpMkLst>
        </pc:cxnChg>
        <pc:cxnChg chg="add">
          <ac:chgData name="SaloisGillespie, Pauline" userId="8d2d6601-438a-49d9-ab64-1f1dc72bf41c" providerId="ADAL" clId="{11BAE676-6128-4006-9218-9B1172831A21}" dt="2022-12-16T18:15:32.569" v="81" actId="26606"/>
          <ac:cxnSpMkLst>
            <pc:docMk/>
            <pc:sldMk cId="2887625540" sldId="298"/>
            <ac:cxnSpMk id="28" creationId="{C65F3E9C-EF11-4F8F-A621-399C7A3E6401}"/>
          </ac:cxnSpMkLst>
        </pc:cxnChg>
      </pc:sldChg>
      <pc:sldChg chg="delSp modSp add mod ord">
        <pc:chgData name="SaloisGillespie, Pauline" userId="8d2d6601-438a-49d9-ab64-1f1dc72bf41c" providerId="ADAL" clId="{11BAE676-6128-4006-9218-9B1172831A21}" dt="2022-12-16T18:27:11.897" v="132" actId="113"/>
        <pc:sldMkLst>
          <pc:docMk/>
          <pc:sldMk cId="3085652096" sldId="299"/>
        </pc:sldMkLst>
        <pc:spChg chg="mod">
          <ac:chgData name="SaloisGillespie, Pauline" userId="8d2d6601-438a-49d9-ab64-1f1dc72bf41c" providerId="ADAL" clId="{11BAE676-6128-4006-9218-9B1172831A21}" dt="2022-12-16T18:27:11.897" v="132" actId="113"/>
          <ac:spMkLst>
            <pc:docMk/>
            <pc:sldMk cId="3085652096" sldId="299"/>
            <ac:spMk id="5" creationId="{98BF615B-4334-524C-9E57-9F3B88B9592A}"/>
          </ac:spMkLst>
        </pc:spChg>
        <pc:spChg chg="mod">
          <ac:chgData name="SaloisGillespie, Pauline" userId="8d2d6601-438a-49d9-ab64-1f1dc72bf41c" providerId="ADAL" clId="{11BAE676-6128-4006-9218-9B1172831A21}" dt="2022-12-16T18:24:57.562" v="128"/>
          <ac:spMkLst>
            <pc:docMk/>
            <pc:sldMk cId="3085652096" sldId="299"/>
            <ac:spMk id="9" creationId="{00000000-0000-0000-0000-000000000000}"/>
          </ac:spMkLst>
        </pc:spChg>
        <pc:spChg chg="mod">
          <ac:chgData name="SaloisGillespie, Pauline" userId="8d2d6601-438a-49d9-ab64-1f1dc72bf41c" providerId="ADAL" clId="{11BAE676-6128-4006-9218-9B1172831A21}" dt="2022-12-16T18:25:14.421" v="130"/>
          <ac:spMkLst>
            <pc:docMk/>
            <pc:sldMk cId="3085652096" sldId="299"/>
            <ac:spMk id="11" creationId="{00000000-0000-0000-0000-000000000000}"/>
          </ac:spMkLst>
        </pc:spChg>
        <pc:spChg chg="del">
          <ac:chgData name="SaloisGillespie, Pauline" userId="8d2d6601-438a-49d9-ab64-1f1dc72bf41c" providerId="ADAL" clId="{11BAE676-6128-4006-9218-9B1172831A21}" dt="2022-12-16T18:25:10.844" v="129" actId="478"/>
          <ac:spMkLst>
            <pc:docMk/>
            <pc:sldMk cId="3085652096" sldId="299"/>
            <ac:spMk id="12" creationId="{00000000-0000-0000-0000-000000000000}"/>
          </ac:spMkLst>
        </pc:spChg>
        <pc:graphicFrameChg chg="mod">
          <ac:chgData name="SaloisGillespie, Pauline" userId="8d2d6601-438a-49d9-ab64-1f1dc72bf41c" providerId="ADAL" clId="{11BAE676-6128-4006-9218-9B1172831A21}" dt="2022-12-16T18:24:39.647" v="127"/>
          <ac:graphicFrameMkLst>
            <pc:docMk/>
            <pc:sldMk cId="3085652096" sldId="299"/>
            <ac:graphicFrameMk id="18" creationId="{12CFF60B-B61A-2989-41B5-2D9C93D309C3}"/>
          </ac:graphicFrameMkLst>
        </pc:graphicFrameChg>
      </pc:sldChg>
    </pc:docChg>
  </pc:docChgLst>
  <pc:docChgLst>
    <pc:chgData name="Berge, Jill" userId="444a43ad-d09e-4b4f-a1c8-e0dc23b876d1" providerId="ADAL" clId="{CC039FBE-441D-49A9-A3B9-C2EE5967A419}"/>
    <pc:docChg chg="undo custSel modSld">
      <pc:chgData name="Berge, Jill" userId="444a43ad-d09e-4b4f-a1c8-e0dc23b876d1" providerId="ADAL" clId="{CC039FBE-441D-49A9-A3B9-C2EE5967A419}" dt="2023-01-03T20:32:46.776" v="154" actId="115"/>
      <pc:docMkLst>
        <pc:docMk/>
      </pc:docMkLst>
      <pc:sldChg chg="modSp mod">
        <pc:chgData name="Berge, Jill" userId="444a43ad-d09e-4b4f-a1c8-e0dc23b876d1" providerId="ADAL" clId="{CC039FBE-441D-49A9-A3B9-C2EE5967A419}" dt="2023-01-03T19:57:03.892" v="10" actId="15"/>
        <pc:sldMkLst>
          <pc:docMk/>
          <pc:sldMk cId="0" sldId="267"/>
        </pc:sldMkLst>
        <pc:spChg chg="mod">
          <ac:chgData name="Berge, Jill" userId="444a43ad-d09e-4b4f-a1c8-e0dc23b876d1" providerId="ADAL" clId="{CC039FBE-441D-49A9-A3B9-C2EE5967A419}" dt="2023-01-03T19:57:03.892" v="10" actId="15"/>
          <ac:spMkLst>
            <pc:docMk/>
            <pc:sldMk cId="0" sldId="267"/>
            <ac:spMk id="5" creationId="{00000000-0000-0000-0000-000000000000}"/>
          </ac:spMkLst>
        </pc:spChg>
      </pc:sldChg>
      <pc:sldChg chg="modSp mod">
        <pc:chgData name="Berge, Jill" userId="444a43ad-d09e-4b4f-a1c8-e0dc23b876d1" providerId="ADAL" clId="{CC039FBE-441D-49A9-A3B9-C2EE5967A419}" dt="2023-01-03T20:00:57.768" v="150" actId="20577"/>
        <pc:sldMkLst>
          <pc:docMk/>
          <pc:sldMk cId="1757128421" sldId="283"/>
        </pc:sldMkLst>
        <pc:spChg chg="mod">
          <ac:chgData name="Berge, Jill" userId="444a43ad-d09e-4b4f-a1c8-e0dc23b876d1" providerId="ADAL" clId="{CC039FBE-441D-49A9-A3B9-C2EE5967A419}" dt="2023-01-03T20:00:57.768" v="150" actId="20577"/>
          <ac:spMkLst>
            <pc:docMk/>
            <pc:sldMk cId="1757128421" sldId="283"/>
            <ac:spMk id="2" creationId="{5A76EA1B-5859-46D8-8F31-AD626E120153}"/>
          </ac:spMkLst>
        </pc:spChg>
      </pc:sldChg>
      <pc:sldChg chg="modSp mod">
        <pc:chgData name="Berge, Jill" userId="444a43ad-d09e-4b4f-a1c8-e0dc23b876d1" providerId="ADAL" clId="{CC039FBE-441D-49A9-A3B9-C2EE5967A419}" dt="2023-01-03T19:57:57.299" v="121" actId="6549"/>
        <pc:sldMkLst>
          <pc:docMk/>
          <pc:sldMk cId="2887625540" sldId="298"/>
        </pc:sldMkLst>
        <pc:spChg chg="mod">
          <ac:chgData name="Berge, Jill" userId="444a43ad-d09e-4b4f-a1c8-e0dc23b876d1" providerId="ADAL" clId="{CC039FBE-441D-49A9-A3B9-C2EE5967A419}" dt="2023-01-03T19:57:57.299" v="121" actId="6549"/>
          <ac:spMkLst>
            <pc:docMk/>
            <pc:sldMk cId="2887625540" sldId="298"/>
            <ac:spMk id="5" creationId="{5D97457D-3BEB-A5BC-1273-ADBC769FDEE2}"/>
          </ac:spMkLst>
        </pc:spChg>
      </pc:sldChg>
      <pc:sldChg chg="modSp mod">
        <pc:chgData name="Berge, Jill" userId="444a43ad-d09e-4b4f-a1c8-e0dc23b876d1" providerId="ADAL" clId="{CC039FBE-441D-49A9-A3B9-C2EE5967A419}" dt="2023-01-03T20:32:46.776" v="154" actId="115"/>
        <pc:sldMkLst>
          <pc:docMk/>
          <pc:sldMk cId="1644128586" sldId="304"/>
        </pc:sldMkLst>
        <pc:spChg chg="mod">
          <ac:chgData name="Berge, Jill" userId="444a43ad-d09e-4b4f-a1c8-e0dc23b876d1" providerId="ADAL" clId="{CC039FBE-441D-49A9-A3B9-C2EE5967A419}" dt="2023-01-03T20:32:46.776" v="154" actId="115"/>
          <ac:spMkLst>
            <pc:docMk/>
            <pc:sldMk cId="1644128586" sldId="304"/>
            <ac:spMk id="5" creationId="{5D97457D-3BEB-A5BC-1273-ADBC769FDEE2}"/>
          </ac:spMkLst>
        </pc:spChg>
      </pc:sldChg>
    </pc:docChg>
  </pc:docChgLst>
  <pc:docChgLst>
    <pc:chgData name="SaloisGillespie, Pauline" userId="8d2d6601-438a-49d9-ab64-1f1dc72bf41c" providerId="ADAL" clId="{6FE13678-395F-4CFE-9F7B-E18D25AE012C}"/>
    <pc:docChg chg="undo custSel addSld delSld modSld sldOrd">
      <pc:chgData name="SaloisGillespie, Pauline" userId="8d2d6601-438a-49d9-ab64-1f1dc72bf41c" providerId="ADAL" clId="{6FE13678-395F-4CFE-9F7B-E18D25AE012C}" dt="2023-01-06T16:38:54.642" v="203" actId="47"/>
      <pc:docMkLst>
        <pc:docMk/>
      </pc:docMkLst>
      <pc:sldChg chg="add mod modClrScheme chgLayout">
        <pc:chgData name="SaloisGillespie, Pauline" userId="8d2d6601-438a-49d9-ab64-1f1dc72bf41c" providerId="ADAL" clId="{6FE13678-395F-4CFE-9F7B-E18D25AE012C}" dt="2023-01-05T22:21:28.235" v="200" actId="700"/>
        <pc:sldMkLst>
          <pc:docMk/>
          <pc:sldMk cId="994668782" sldId="257"/>
        </pc:sldMkLst>
      </pc:sldChg>
      <pc:sldChg chg="del">
        <pc:chgData name="SaloisGillespie, Pauline" userId="8d2d6601-438a-49d9-ab64-1f1dc72bf41c" providerId="ADAL" clId="{6FE13678-395F-4CFE-9F7B-E18D25AE012C}" dt="2023-01-05T21:56:15.824" v="173" actId="47"/>
        <pc:sldMkLst>
          <pc:docMk/>
          <pc:sldMk cId="0" sldId="265"/>
        </pc:sldMkLst>
      </pc:sldChg>
      <pc:sldChg chg="del">
        <pc:chgData name="SaloisGillespie, Pauline" userId="8d2d6601-438a-49d9-ab64-1f1dc72bf41c" providerId="ADAL" clId="{6FE13678-395F-4CFE-9F7B-E18D25AE012C}" dt="2023-01-05T21:56:13.824" v="172" actId="47"/>
        <pc:sldMkLst>
          <pc:docMk/>
          <pc:sldMk cId="0" sldId="266"/>
        </pc:sldMkLst>
      </pc:sldChg>
      <pc:sldChg chg="del">
        <pc:chgData name="SaloisGillespie, Pauline" userId="8d2d6601-438a-49d9-ab64-1f1dc72bf41c" providerId="ADAL" clId="{6FE13678-395F-4CFE-9F7B-E18D25AE012C}" dt="2023-01-05T22:14:53.247" v="179" actId="47"/>
        <pc:sldMkLst>
          <pc:docMk/>
          <pc:sldMk cId="0" sldId="269"/>
        </pc:sldMkLst>
      </pc:sldChg>
      <pc:sldChg chg="del">
        <pc:chgData name="SaloisGillespie, Pauline" userId="8d2d6601-438a-49d9-ab64-1f1dc72bf41c" providerId="ADAL" clId="{6FE13678-395F-4CFE-9F7B-E18D25AE012C}" dt="2023-01-05T22:14:56.237" v="180" actId="47"/>
        <pc:sldMkLst>
          <pc:docMk/>
          <pc:sldMk cId="0" sldId="270"/>
        </pc:sldMkLst>
      </pc:sldChg>
      <pc:sldChg chg="modSp add del mod">
        <pc:chgData name="SaloisGillespie, Pauline" userId="8d2d6601-438a-49d9-ab64-1f1dc72bf41c" providerId="ADAL" clId="{6FE13678-395F-4CFE-9F7B-E18D25AE012C}" dt="2023-01-05T22:19:00.064" v="195" actId="47"/>
        <pc:sldMkLst>
          <pc:docMk/>
          <pc:sldMk cId="2027437172" sldId="271"/>
        </pc:sldMkLst>
        <pc:spChg chg="mod">
          <ac:chgData name="SaloisGillespie, Pauline" userId="8d2d6601-438a-49d9-ab64-1f1dc72bf41c" providerId="ADAL" clId="{6FE13678-395F-4CFE-9F7B-E18D25AE012C}" dt="2023-01-05T22:18:06.820" v="189" actId="27636"/>
          <ac:spMkLst>
            <pc:docMk/>
            <pc:sldMk cId="2027437172" sldId="271"/>
            <ac:spMk id="2" creationId="{00000000-0000-0000-0000-000000000000}"/>
          </ac:spMkLst>
        </pc:spChg>
        <pc:spChg chg="mod">
          <ac:chgData name="SaloisGillespie, Pauline" userId="8d2d6601-438a-49d9-ab64-1f1dc72bf41c" providerId="ADAL" clId="{6FE13678-395F-4CFE-9F7B-E18D25AE012C}" dt="2023-01-05T22:18:06.805" v="188" actId="27636"/>
          <ac:spMkLst>
            <pc:docMk/>
            <pc:sldMk cId="2027437172" sldId="271"/>
            <ac:spMk id="3" creationId="{00000000-0000-0000-0000-000000000000}"/>
          </ac:spMkLst>
        </pc:spChg>
      </pc:sldChg>
      <pc:sldChg chg="modSp del mod">
        <pc:chgData name="SaloisGillespie, Pauline" userId="8d2d6601-438a-49d9-ab64-1f1dc72bf41c" providerId="ADAL" clId="{6FE13678-395F-4CFE-9F7B-E18D25AE012C}" dt="2023-01-05T22:15:07.753" v="182" actId="47"/>
        <pc:sldMkLst>
          <pc:docMk/>
          <pc:sldMk cId="0" sldId="275"/>
        </pc:sldMkLst>
        <pc:spChg chg="mod">
          <ac:chgData name="SaloisGillespie, Pauline" userId="8d2d6601-438a-49d9-ab64-1f1dc72bf41c" providerId="ADAL" clId="{6FE13678-395F-4CFE-9F7B-E18D25AE012C}" dt="2023-01-03T17:41:37.222" v="52" actId="20577"/>
          <ac:spMkLst>
            <pc:docMk/>
            <pc:sldMk cId="0" sldId="275"/>
            <ac:spMk id="7" creationId="{00000000-0000-0000-0000-000000000000}"/>
          </ac:spMkLst>
        </pc:spChg>
      </pc:sldChg>
      <pc:sldChg chg="del">
        <pc:chgData name="SaloisGillespie, Pauline" userId="8d2d6601-438a-49d9-ab64-1f1dc72bf41c" providerId="ADAL" clId="{6FE13678-395F-4CFE-9F7B-E18D25AE012C}" dt="2023-01-05T22:15:10.300" v="183" actId="47"/>
        <pc:sldMkLst>
          <pc:docMk/>
          <pc:sldMk cId="0" sldId="276"/>
        </pc:sldMkLst>
      </pc:sldChg>
      <pc:sldChg chg="del">
        <pc:chgData name="SaloisGillespie, Pauline" userId="8d2d6601-438a-49d9-ab64-1f1dc72bf41c" providerId="ADAL" clId="{6FE13678-395F-4CFE-9F7B-E18D25AE012C}" dt="2023-01-03T19:52:32.868" v="166" actId="47"/>
        <pc:sldMkLst>
          <pc:docMk/>
          <pc:sldMk cId="2931975179" sldId="277"/>
        </pc:sldMkLst>
      </pc:sldChg>
      <pc:sldChg chg="del">
        <pc:chgData name="SaloisGillespie, Pauline" userId="8d2d6601-438a-49d9-ab64-1f1dc72bf41c" providerId="ADAL" clId="{6FE13678-395F-4CFE-9F7B-E18D25AE012C}" dt="2023-01-03T19:52:35.789" v="167" actId="47"/>
        <pc:sldMkLst>
          <pc:docMk/>
          <pc:sldMk cId="4202127562" sldId="278"/>
        </pc:sldMkLst>
        <pc:spChg chg="mod">
          <ac:chgData name="SaloisGillespie, Pauline" userId="8d2d6601-438a-49d9-ab64-1f1dc72bf41c" providerId="ADAL" clId="{6FE13678-395F-4CFE-9F7B-E18D25AE012C}" dt="2023-01-05T22:18:23.476" v="192" actId="27636"/>
          <ac:spMkLst>
            <pc:docMk/>
            <pc:sldMk cId="4202127562" sldId="278"/>
            <ac:spMk id="2" creationId="{705400C4-5C58-4883-B624-AA37F3657B6C}"/>
          </ac:spMkLst>
        </pc:spChg>
      </pc:sldChg>
      <pc:sldChg chg="modSp add del mod">
        <pc:chgData name="SaloisGillespie, Pauline" userId="8d2d6601-438a-49d9-ab64-1f1dc72bf41c" providerId="ADAL" clId="{6FE13678-395F-4CFE-9F7B-E18D25AE012C}" dt="2023-01-05T22:19:50.979" v="199" actId="47"/>
        <pc:sldMkLst>
          <pc:docMk/>
          <pc:sldMk cId="4172761704" sldId="279"/>
        </pc:sldMkLst>
        <pc:spChg chg="mod">
          <ac:chgData name="SaloisGillespie, Pauline" userId="8d2d6601-438a-49d9-ab64-1f1dc72bf41c" providerId="ADAL" clId="{6FE13678-395F-4CFE-9F7B-E18D25AE012C}" dt="2023-01-05T22:17:52.255" v="186" actId="27636"/>
          <ac:spMkLst>
            <pc:docMk/>
            <pc:sldMk cId="4172761704" sldId="279"/>
            <ac:spMk id="4" creationId="{00000000-0000-0000-0000-000000000000}"/>
          </ac:spMkLst>
        </pc:spChg>
      </pc:sldChg>
      <pc:sldChg chg="addSp delSp modSp mod setBg">
        <pc:chgData name="SaloisGillespie, Pauline" userId="8d2d6601-438a-49d9-ab64-1f1dc72bf41c" providerId="ADAL" clId="{6FE13678-395F-4CFE-9F7B-E18D25AE012C}" dt="2023-01-05T22:23:09.753" v="202" actId="26606"/>
        <pc:sldMkLst>
          <pc:docMk/>
          <pc:sldMk cId="4106084036" sldId="281"/>
        </pc:sldMkLst>
        <pc:picChg chg="add del mod">
          <ac:chgData name="SaloisGillespie, Pauline" userId="8d2d6601-438a-49d9-ab64-1f1dc72bf41c" providerId="ADAL" clId="{6FE13678-395F-4CFE-9F7B-E18D25AE012C}" dt="2023-01-05T22:23:09.753" v="202" actId="26606"/>
          <ac:picMkLst>
            <pc:docMk/>
            <pc:sldMk cId="4106084036" sldId="281"/>
            <ac:picMk id="2" creationId="{9AC3DB7E-68B8-4E41-8F78-3D849B0486C5}"/>
          </ac:picMkLst>
        </pc:picChg>
      </pc:sldChg>
      <pc:sldChg chg="del">
        <pc:chgData name="SaloisGillespie, Pauline" userId="8d2d6601-438a-49d9-ab64-1f1dc72bf41c" providerId="ADAL" clId="{6FE13678-395F-4CFE-9F7B-E18D25AE012C}" dt="2023-01-03T19:52:39.256" v="168" actId="47"/>
        <pc:sldMkLst>
          <pc:docMk/>
          <pc:sldMk cId="2394770920" sldId="282"/>
        </pc:sldMkLst>
      </pc:sldChg>
      <pc:sldChg chg="modSp del mod">
        <pc:chgData name="SaloisGillespie, Pauline" userId="8d2d6601-438a-49d9-ab64-1f1dc72bf41c" providerId="ADAL" clId="{6FE13678-395F-4CFE-9F7B-E18D25AE012C}" dt="2023-01-05T22:15:04.390" v="181" actId="47"/>
        <pc:sldMkLst>
          <pc:docMk/>
          <pc:sldMk cId="1666046015" sldId="285"/>
        </pc:sldMkLst>
        <pc:spChg chg="mod">
          <ac:chgData name="SaloisGillespie, Pauline" userId="8d2d6601-438a-49d9-ab64-1f1dc72bf41c" providerId="ADAL" clId="{6FE13678-395F-4CFE-9F7B-E18D25AE012C}" dt="2023-01-03T17:35:34.401" v="23" actId="6559"/>
          <ac:spMkLst>
            <pc:docMk/>
            <pc:sldMk cId="1666046015" sldId="285"/>
            <ac:spMk id="4" creationId="{00000000-0000-0000-0000-000000000000}"/>
          </ac:spMkLst>
        </pc:spChg>
        <pc:spChg chg="mod">
          <ac:chgData name="SaloisGillespie, Pauline" userId="8d2d6601-438a-49d9-ab64-1f1dc72bf41c" providerId="ADAL" clId="{6FE13678-395F-4CFE-9F7B-E18D25AE012C}" dt="2023-01-03T17:35:09.447" v="21" actId="20577"/>
          <ac:spMkLst>
            <pc:docMk/>
            <pc:sldMk cId="1666046015" sldId="285"/>
            <ac:spMk id="11" creationId="{00000000-0000-0000-0000-000000000000}"/>
          </ac:spMkLst>
        </pc:spChg>
      </pc:sldChg>
      <pc:sldChg chg="del">
        <pc:chgData name="SaloisGillespie, Pauline" userId="8d2d6601-438a-49d9-ab64-1f1dc72bf41c" providerId="ADAL" clId="{6FE13678-395F-4CFE-9F7B-E18D25AE012C}" dt="2023-01-05T21:58:20.861" v="175" actId="47"/>
        <pc:sldMkLst>
          <pc:docMk/>
          <pc:sldMk cId="1311199750" sldId="286"/>
        </pc:sldMkLst>
      </pc:sldChg>
      <pc:sldChg chg="delSp modSp mod ord">
        <pc:chgData name="SaloisGillespie, Pauline" userId="8d2d6601-438a-49d9-ab64-1f1dc72bf41c" providerId="ADAL" clId="{6FE13678-395F-4CFE-9F7B-E18D25AE012C}" dt="2023-01-03T17:43:35.270" v="163" actId="552"/>
        <pc:sldMkLst>
          <pc:docMk/>
          <pc:sldMk cId="290624597" sldId="294"/>
        </pc:sldMkLst>
        <pc:spChg chg="del">
          <ac:chgData name="SaloisGillespie, Pauline" userId="8d2d6601-438a-49d9-ab64-1f1dc72bf41c" providerId="ADAL" clId="{6FE13678-395F-4CFE-9F7B-E18D25AE012C}" dt="2023-01-03T17:42:52.184" v="149" actId="478"/>
          <ac:spMkLst>
            <pc:docMk/>
            <pc:sldMk cId="290624597" sldId="294"/>
            <ac:spMk id="6" creationId="{00000000-0000-0000-0000-000000000000}"/>
          </ac:spMkLst>
        </pc:spChg>
        <pc:spChg chg="mod">
          <ac:chgData name="SaloisGillespie, Pauline" userId="8d2d6601-438a-49d9-ab64-1f1dc72bf41c" providerId="ADAL" clId="{6FE13678-395F-4CFE-9F7B-E18D25AE012C}" dt="2023-01-03T17:43:35.270" v="163" actId="552"/>
          <ac:spMkLst>
            <pc:docMk/>
            <pc:sldMk cId="290624597" sldId="294"/>
            <ac:spMk id="8" creationId="{00000000-0000-0000-0000-000000000000}"/>
          </ac:spMkLst>
        </pc:spChg>
        <pc:spChg chg="mod">
          <ac:chgData name="SaloisGillespie, Pauline" userId="8d2d6601-438a-49d9-ab64-1f1dc72bf41c" providerId="ADAL" clId="{6FE13678-395F-4CFE-9F7B-E18D25AE012C}" dt="2023-01-03T17:43:35.270" v="163" actId="552"/>
          <ac:spMkLst>
            <pc:docMk/>
            <pc:sldMk cId="290624597" sldId="294"/>
            <ac:spMk id="9" creationId="{00000000-0000-0000-0000-000000000000}"/>
          </ac:spMkLst>
        </pc:spChg>
        <pc:spChg chg="mod">
          <ac:chgData name="SaloisGillespie, Pauline" userId="8d2d6601-438a-49d9-ab64-1f1dc72bf41c" providerId="ADAL" clId="{6FE13678-395F-4CFE-9F7B-E18D25AE012C}" dt="2023-01-03T17:43:35.270" v="163" actId="552"/>
          <ac:spMkLst>
            <pc:docMk/>
            <pc:sldMk cId="290624597" sldId="294"/>
            <ac:spMk id="10" creationId="{00000000-0000-0000-0000-000000000000}"/>
          </ac:spMkLst>
        </pc:spChg>
        <pc:spChg chg="mod">
          <ac:chgData name="SaloisGillespie, Pauline" userId="8d2d6601-438a-49d9-ab64-1f1dc72bf41c" providerId="ADAL" clId="{6FE13678-395F-4CFE-9F7B-E18D25AE012C}" dt="2023-01-03T17:43:35.270" v="163" actId="552"/>
          <ac:spMkLst>
            <pc:docMk/>
            <pc:sldMk cId="290624597" sldId="294"/>
            <ac:spMk id="11" creationId="{00000000-0000-0000-0000-000000000000}"/>
          </ac:spMkLst>
        </pc:spChg>
        <pc:spChg chg="mod">
          <ac:chgData name="SaloisGillespie, Pauline" userId="8d2d6601-438a-49d9-ab64-1f1dc72bf41c" providerId="ADAL" clId="{6FE13678-395F-4CFE-9F7B-E18D25AE012C}" dt="2023-01-03T17:43:35.270" v="163" actId="552"/>
          <ac:spMkLst>
            <pc:docMk/>
            <pc:sldMk cId="290624597" sldId="294"/>
            <ac:spMk id="12" creationId="{00000000-0000-0000-0000-000000000000}"/>
          </ac:spMkLst>
        </pc:spChg>
        <pc:graphicFrameChg chg="mod">
          <ac:chgData name="SaloisGillespie, Pauline" userId="8d2d6601-438a-49d9-ab64-1f1dc72bf41c" providerId="ADAL" clId="{6FE13678-395F-4CFE-9F7B-E18D25AE012C}" dt="2023-01-03T17:42:57.746" v="150" actId="1076"/>
          <ac:graphicFrameMkLst>
            <pc:docMk/>
            <pc:sldMk cId="290624597" sldId="294"/>
            <ac:graphicFrameMk id="18" creationId="{12CFF60B-B61A-2989-41B5-2D9C93D309C3}"/>
          </ac:graphicFrameMkLst>
        </pc:graphicFrameChg>
      </pc:sldChg>
      <pc:sldChg chg="del">
        <pc:chgData name="SaloisGillespie, Pauline" userId="8d2d6601-438a-49d9-ab64-1f1dc72bf41c" providerId="ADAL" clId="{6FE13678-395F-4CFE-9F7B-E18D25AE012C}" dt="2023-01-03T20:29:16.082" v="171" actId="2696"/>
        <pc:sldMkLst>
          <pc:docMk/>
          <pc:sldMk cId="2887625540" sldId="298"/>
        </pc:sldMkLst>
      </pc:sldChg>
      <pc:sldChg chg="delSp modSp mod ord">
        <pc:chgData name="SaloisGillespie, Pauline" userId="8d2d6601-438a-49d9-ab64-1f1dc72bf41c" providerId="ADAL" clId="{6FE13678-395F-4CFE-9F7B-E18D25AE012C}" dt="2023-01-03T17:43:53.457" v="164" actId="552"/>
        <pc:sldMkLst>
          <pc:docMk/>
          <pc:sldMk cId="3085652096" sldId="299"/>
        </pc:sldMkLst>
        <pc:spChg chg="del">
          <ac:chgData name="SaloisGillespie, Pauline" userId="8d2d6601-438a-49d9-ab64-1f1dc72bf41c" providerId="ADAL" clId="{6FE13678-395F-4CFE-9F7B-E18D25AE012C}" dt="2023-01-03T17:41:48.862" v="53" actId="478"/>
          <ac:spMkLst>
            <pc:docMk/>
            <pc:sldMk cId="3085652096" sldId="299"/>
            <ac:spMk id="6" creationId="{00000000-0000-0000-0000-000000000000}"/>
          </ac:spMkLst>
        </pc:spChg>
        <pc:spChg chg="mod">
          <ac:chgData name="SaloisGillespie, Pauline" userId="8d2d6601-438a-49d9-ab64-1f1dc72bf41c" providerId="ADAL" clId="{6FE13678-395F-4CFE-9F7B-E18D25AE012C}" dt="2023-01-03T17:43:53.457" v="164" actId="552"/>
          <ac:spMkLst>
            <pc:docMk/>
            <pc:sldMk cId="3085652096" sldId="299"/>
            <ac:spMk id="8" creationId="{00000000-0000-0000-0000-000000000000}"/>
          </ac:spMkLst>
        </pc:spChg>
        <pc:spChg chg="mod">
          <ac:chgData name="SaloisGillespie, Pauline" userId="8d2d6601-438a-49d9-ab64-1f1dc72bf41c" providerId="ADAL" clId="{6FE13678-395F-4CFE-9F7B-E18D25AE012C}" dt="2023-01-03T17:43:53.457" v="164" actId="552"/>
          <ac:spMkLst>
            <pc:docMk/>
            <pc:sldMk cId="3085652096" sldId="299"/>
            <ac:spMk id="9" creationId="{00000000-0000-0000-0000-000000000000}"/>
          </ac:spMkLst>
        </pc:spChg>
        <pc:spChg chg="mod">
          <ac:chgData name="SaloisGillespie, Pauline" userId="8d2d6601-438a-49d9-ab64-1f1dc72bf41c" providerId="ADAL" clId="{6FE13678-395F-4CFE-9F7B-E18D25AE012C}" dt="2023-01-03T17:43:53.457" v="164" actId="552"/>
          <ac:spMkLst>
            <pc:docMk/>
            <pc:sldMk cId="3085652096" sldId="299"/>
            <ac:spMk id="10" creationId="{00000000-0000-0000-0000-000000000000}"/>
          </ac:spMkLst>
        </pc:spChg>
        <pc:spChg chg="mod">
          <ac:chgData name="SaloisGillespie, Pauline" userId="8d2d6601-438a-49d9-ab64-1f1dc72bf41c" providerId="ADAL" clId="{6FE13678-395F-4CFE-9F7B-E18D25AE012C}" dt="2023-01-03T17:43:53.457" v="164" actId="552"/>
          <ac:spMkLst>
            <pc:docMk/>
            <pc:sldMk cId="3085652096" sldId="299"/>
            <ac:spMk id="11" creationId="{00000000-0000-0000-0000-000000000000}"/>
          </ac:spMkLst>
        </pc:spChg>
        <pc:graphicFrameChg chg="mod">
          <ac:chgData name="SaloisGillespie, Pauline" userId="8d2d6601-438a-49d9-ab64-1f1dc72bf41c" providerId="ADAL" clId="{6FE13678-395F-4CFE-9F7B-E18D25AE012C}" dt="2023-01-03T17:42:34.473" v="148" actId="1076"/>
          <ac:graphicFrameMkLst>
            <pc:docMk/>
            <pc:sldMk cId="3085652096" sldId="299"/>
            <ac:graphicFrameMk id="18" creationId="{12CFF60B-B61A-2989-41B5-2D9C93D309C3}"/>
          </ac:graphicFrameMkLst>
        </pc:graphicFrameChg>
      </pc:sldChg>
      <pc:sldChg chg="add">
        <pc:chgData name="SaloisGillespie, Pauline" userId="8d2d6601-438a-49d9-ab64-1f1dc72bf41c" providerId="ADAL" clId="{6FE13678-395F-4CFE-9F7B-E18D25AE012C}" dt="2023-01-03T19:52:27.993" v="165"/>
        <pc:sldMkLst>
          <pc:docMk/>
          <pc:sldMk cId="2732633263" sldId="300"/>
        </pc:sldMkLst>
      </pc:sldChg>
      <pc:sldChg chg="add">
        <pc:chgData name="SaloisGillespie, Pauline" userId="8d2d6601-438a-49d9-ab64-1f1dc72bf41c" providerId="ADAL" clId="{6FE13678-395F-4CFE-9F7B-E18D25AE012C}" dt="2023-01-03T19:52:27.993" v="165"/>
        <pc:sldMkLst>
          <pc:docMk/>
          <pc:sldMk cId="0" sldId="301"/>
        </pc:sldMkLst>
      </pc:sldChg>
      <pc:sldChg chg="add">
        <pc:chgData name="SaloisGillespie, Pauline" userId="8d2d6601-438a-49d9-ab64-1f1dc72bf41c" providerId="ADAL" clId="{6FE13678-395F-4CFE-9F7B-E18D25AE012C}" dt="2023-01-03T19:52:27.993" v="165"/>
        <pc:sldMkLst>
          <pc:docMk/>
          <pc:sldMk cId="0" sldId="302"/>
        </pc:sldMkLst>
      </pc:sldChg>
      <pc:sldChg chg="add">
        <pc:chgData name="SaloisGillespie, Pauline" userId="8d2d6601-438a-49d9-ab64-1f1dc72bf41c" providerId="ADAL" clId="{6FE13678-395F-4CFE-9F7B-E18D25AE012C}" dt="2023-01-03T19:52:27.993" v="165"/>
        <pc:sldMkLst>
          <pc:docMk/>
          <pc:sldMk cId="617364349" sldId="303"/>
        </pc:sldMkLst>
      </pc:sldChg>
      <pc:sldChg chg="delSp add setBg delDesignElem">
        <pc:chgData name="SaloisGillespie, Pauline" userId="8d2d6601-438a-49d9-ab64-1f1dc72bf41c" providerId="ADAL" clId="{6FE13678-395F-4CFE-9F7B-E18D25AE012C}" dt="2023-01-03T20:29:04.175" v="170"/>
        <pc:sldMkLst>
          <pc:docMk/>
          <pc:sldMk cId="1644128586" sldId="304"/>
        </pc:sldMkLst>
        <pc:cxnChg chg="del">
          <ac:chgData name="SaloisGillespie, Pauline" userId="8d2d6601-438a-49d9-ab64-1f1dc72bf41c" providerId="ADAL" clId="{6FE13678-395F-4CFE-9F7B-E18D25AE012C}" dt="2023-01-03T20:29:04.175" v="170"/>
          <ac:cxnSpMkLst>
            <pc:docMk/>
            <pc:sldMk cId="1644128586" sldId="304"/>
            <ac:cxnSpMk id="16" creationId="{A7F400EE-A8A5-48AF-B4D6-291B52C6F0B0}"/>
          </ac:cxnSpMkLst>
        </pc:cxnChg>
      </pc:sldChg>
      <pc:sldChg chg="delSp modSp add del mod setBg modClrScheme delDesignElem chgLayout">
        <pc:chgData name="SaloisGillespie, Pauline" userId="8d2d6601-438a-49d9-ab64-1f1dc72bf41c" providerId="ADAL" clId="{6FE13678-395F-4CFE-9F7B-E18D25AE012C}" dt="2023-01-06T16:38:54.642" v="203" actId="47"/>
        <pc:sldMkLst>
          <pc:docMk/>
          <pc:sldMk cId="2982007657" sldId="305"/>
        </pc:sldMkLst>
        <pc:spChg chg="mod ord">
          <ac:chgData name="SaloisGillespie, Pauline" userId="8d2d6601-438a-49d9-ab64-1f1dc72bf41c" providerId="ADAL" clId="{6FE13678-395F-4CFE-9F7B-E18D25AE012C}" dt="2023-01-05T22:22:54.540" v="201" actId="700"/>
          <ac:spMkLst>
            <pc:docMk/>
            <pc:sldMk cId="2982007657" sldId="305"/>
            <ac:spMk id="2" creationId="{A2D423DC-7BF5-E2D5-2C0C-FFBE16B24D26}"/>
          </ac:spMkLst>
        </pc:spChg>
        <pc:spChg chg="mod ord">
          <ac:chgData name="SaloisGillespie, Pauline" userId="8d2d6601-438a-49d9-ab64-1f1dc72bf41c" providerId="ADAL" clId="{6FE13678-395F-4CFE-9F7B-E18D25AE012C}" dt="2023-01-05T22:22:54.540" v="201" actId="700"/>
          <ac:spMkLst>
            <pc:docMk/>
            <pc:sldMk cId="2982007657" sldId="305"/>
            <ac:spMk id="3" creationId="{D5889231-5BB9-A05F-1CB3-E1F1A58E0697}"/>
          </ac:spMkLst>
        </pc:spChg>
        <pc:spChg chg="del">
          <ac:chgData name="SaloisGillespie, Pauline" userId="8d2d6601-438a-49d9-ab64-1f1dc72bf41c" providerId="ADAL" clId="{6FE13678-395F-4CFE-9F7B-E18D25AE012C}" dt="2023-01-05T21:58:27.966" v="177"/>
          <ac:spMkLst>
            <pc:docMk/>
            <pc:sldMk cId="2982007657" sldId="305"/>
            <ac:spMk id="17" creationId="{8F08FD56-DA92-4BD4-98BB-9311E5E5227E}"/>
          </ac:spMkLst>
        </pc:spChg>
        <pc:spChg chg="del">
          <ac:chgData name="SaloisGillespie, Pauline" userId="8d2d6601-438a-49d9-ab64-1f1dc72bf41c" providerId="ADAL" clId="{6FE13678-395F-4CFE-9F7B-E18D25AE012C}" dt="2023-01-05T21:58:27.966" v="177"/>
          <ac:spMkLst>
            <pc:docMk/>
            <pc:sldMk cId="2982007657" sldId="305"/>
            <ac:spMk id="19" creationId="{C5D5E9CC-2294-46D1-89D0-F8C6FA5C41DC}"/>
          </ac:spMkLst>
        </pc:spChg>
        <pc:spChg chg="del">
          <ac:chgData name="SaloisGillespie, Pauline" userId="8d2d6601-438a-49d9-ab64-1f1dc72bf41c" providerId="ADAL" clId="{6FE13678-395F-4CFE-9F7B-E18D25AE012C}" dt="2023-01-05T21:58:27.966" v="177"/>
          <ac:spMkLst>
            <pc:docMk/>
            <pc:sldMk cId="2982007657" sldId="305"/>
            <ac:spMk id="21" creationId="{5BABD217-EF3C-4AF3-9C20-A6619D211F53}"/>
          </ac:spMkLst>
        </pc:spChg>
        <pc:spChg chg="del">
          <ac:chgData name="SaloisGillespie, Pauline" userId="8d2d6601-438a-49d9-ab64-1f1dc72bf41c" providerId="ADAL" clId="{6FE13678-395F-4CFE-9F7B-E18D25AE012C}" dt="2023-01-05T21:58:27.966" v="177"/>
          <ac:spMkLst>
            <pc:docMk/>
            <pc:sldMk cId="2982007657" sldId="305"/>
            <ac:spMk id="29" creationId="{03CCCF79-BC42-40CC-A81F-1C5962B62EA1}"/>
          </ac:spMkLst>
        </pc:spChg>
        <pc:grpChg chg="del">
          <ac:chgData name="SaloisGillespie, Pauline" userId="8d2d6601-438a-49d9-ab64-1f1dc72bf41c" providerId="ADAL" clId="{6FE13678-395F-4CFE-9F7B-E18D25AE012C}" dt="2023-01-05T21:58:27.966" v="177"/>
          <ac:grpSpMkLst>
            <pc:docMk/>
            <pc:sldMk cId="2982007657" sldId="305"/>
            <ac:grpSpMk id="11" creationId="{23F5135F-115E-423C-BE4A-B56C35DC9F3E}"/>
          </ac:grpSpMkLst>
        </pc:grpChg>
        <pc:grpChg chg="del">
          <ac:chgData name="SaloisGillespie, Pauline" userId="8d2d6601-438a-49d9-ab64-1f1dc72bf41c" providerId="ADAL" clId="{6FE13678-395F-4CFE-9F7B-E18D25AE012C}" dt="2023-01-05T21:58:27.966" v="177"/>
          <ac:grpSpMkLst>
            <pc:docMk/>
            <pc:sldMk cId="2982007657" sldId="305"/>
            <ac:grpSpMk id="23" creationId="{96BEFBD8-C05C-43C7-8D7B-58D37F70F548}"/>
          </ac:grpSpMkLst>
        </pc:grpChg>
      </pc:sldChg>
      <pc:sldChg chg="new del">
        <pc:chgData name="SaloisGillespie, Pauline" userId="8d2d6601-438a-49d9-ab64-1f1dc72bf41c" providerId="ADAL" clId="{6FE13678-395F-4CFE-9F7B-E18D25AE012C}" dt="2023-01-05T22:19:38.538" v="198" actId="680"/>
        <pc:sldMkLst>
          <pc:docMk/>
          <pc:sldMk cId="1974565728" sldId="306"/>
        </pc:sldMkLst>
      </pc:sldChg>
      <pc:sldChg chg="add del">
        <pc:chgData name="SaloisGillespie, Pauline" userId="8d2d6601-438a-49d9-ab64-1f1dc72bf41c" providerId="ADAL" clId="{6FE13678-395F-4CFE-9F7B-E18D25AE012C}" dt="2023-01-05T22:19:01.816" v="196" actId="47"/>
        <pc:sldMkLst>
          <pc:docMk/>
          <pc:sldMk cId="2644310794" sldId="30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D5A43A-D1D0-4294-8F68-05010D529601}" type="doc">
      <dgm:prSet loTypeId="urn:microsoft.com/office/officeart/2018/2/layout/IconVerticalSolidList" loCatId="icon" qsTypeId="urn:microsoft.com/office/officeart/2005/8/quickstyle/simple1" qsCatId="simple" csTypeId="urn:microsoft.com/office/officeart/2005/8/colors/accent0_2" csCatId="mainScheme" phldr="1"/>
      <dgm:spPr/>
      <dgm:t>
        <a:bodyPr/>
        <a:lstStyle/>
        <a:p>
          <a:endParaRPr lang="en-US"/>
        </a:p>
      </dgm:t>
    </dgm:pt>
    <dgm:pt modelId="{9078B35E-239F-4F53-9364-AD1DED77F8A3}">
      <dgm:prSet/>
      <dgm:spPr/>
      <dgm:t>
        <a:bodyPr/>
        <a:lstStyle/>
        <a:p>
          <a:pPr>
            <a:lnSpc>
              <a:spcPct val="100000"/>
            </a:lnSpc>
          </a:pPr>
          <a:r>
            <a:rPr lang="en-US"/>
            <a:t>Take part in a hands-on class and learn about relevant issues in our world.</a:t>
          </a:r>
        </a:p>
      </dgm:t>
    </dgm:pt>
    <dgm:pt modelId="{DBC78728-7D75-491C-A5CC-189E54299B76}" type="parTrans" cxnId="{272F78E1-9029-49DC-ACC1-180A6833413E}">
      <dgm:prSet/>
      <dgm:spPr/>
      <dgm:t>
        <a:bodyPr/>
        <a:lstStyle/>
        <a:p>
          <a:endParaRPr lang="en-US"/>
        </a:p>
      </dgm:t>
    </dgm:pt>
    <dgm:pt modelId="{2248B351-C1B4-4DD0-AC71-B16C7C4826CE}" type="sibTrans" cxnId="{272F78E1-9029-49DC-ACC1-180A6833413E}">
      <dgm:prSet/>
      <dgm:spPr/>
      <dgm:t>
        <a:bodyPr/>
        <a:lstStyle/>
        <a:p>
          <a:endParaRPr lang="en-US"/>
        </a:p>
      </dgm:t>
    </dgm:pt>
    <dgm:pt modelId="{5FD5DC35-3121-475C-8D4B-DAB567CFAE91}">
      <dgm:prSet/>
      <dgm:spPr/>
      <dgm:t>
        <a:bodyPr/>
        <a:lstStyle/>
        <a:p>
          <a:pPr>
            <a:lnSpc>
              <a:spcPct val="100000"/>
            </a:lnSpc>
          </a:pPr>
          <a:r>
            <a:rPr lang="en-US"/>
            <a:t>Apply everything you’ve learned in your high school career!</a:t>
          </a:r>
        </a:p>
      </dgm:t>
    </dgm:pt>
    <dgm:pt modelId="{0061FA4C-74A1-478F-A568-7EE2A32A9E39}" type="parTrans" cxnId="{C6F91048-A6A1-4A30-849A-45D0BD8D5BD5}">
      <dgm:prSet/>
      <dgm:spPr/>
      <dgm:t>
        <a:bodyPr/>
        <a:lstStyle/>
        <a:p>
          <a:endParaRPr lang="en-US"/>
        </a:p>
      </dgm:t>
    </dgm:pt>
    <dgm:pt modelId="{14FF9364-0C5C-4CFD-B60D-3192D57DBEB5}" type="sibTrans" cxnId="{C6F91048-A6A1-4A30-849A-45D0BD8D5BD5}">
      <dgm:prSet/>
      <dgm:spPr/>
      <dgm:t>
        <a:bodyPr/>
        <a:lstStyle/>
        <a:p>
          <a:endParaRPr lang="en-US"/>
        </a:p>
      </dgm:t>
    </dgm:pt>
    <dgm:pt modelId="{684BCAC2-45F3-44BB-8E3F-C381385189FD}">
      <dgm:prSet/>
      <dgm:spPr/>
      <dgm:t>
        <a:bodyPr/>
        <a:lstStyle/>
        <a:p>
          <a:pPr>
            <a:lnSpc>
              <a:spcPct val="100000"/>
            </a:lnSpc>
          </a:pPr>
          <a:r>
            <a:rPr lang="en-US"/>
            <a:t>Biology Required, Chemistry taken concurrently or prior. Counts toward Science OR CTE!! </a:t>
          </a:r>
        </a:p>
      </dgm:t>
    </dgm:pt>
    <dgm:pt modelId="{D58EF374-7DF2-4DB5-B4EE-174EB645BF96}" type="parTrans" cxnId="{AE90128C-ACD5-4B8B-9BBE-C56191669517}">
      <dgm:prSet/>
      <dgm:spPr/>
      <dgm:t>
        <a:bodyPr/>
        <a:lstStyle/>
        <a:p>
          <a:endParaRPr lang="en-US"/>
        </a:p>
      </dgm:t>
    </dgm:pt>
    <dgm:pt modelId="{C6BE292A-2D17-4753-B4A6-8A6EEAEA24B6}" type="sibTrans" cxnId="{AE90128C-ACD5-4B8B-9BBE-C56191669517}">
      <dgm:prSet/>
      <dgm:spPr/>
      <dgm:t>
        <a:bodyPr/>
        <a:lstStyle/>
        <a:p>
          <a:endParaRPr lang="en-US"/>
        </a:p>
      </dgm:t>
    </dgm:pt>
    <dgm:pt modelId="{1CF33C30-9F20-4527-A21F-BDC18E08EE34}" type="pres">
      <dgm:prSet presAssocID="{92D5A43A-D1D0-4294-8F68-05010D529601}" presName="root" presStyleCnt="0">
        <dgm:presLayoutVars>
          <dgm:dir/>
          <dgm:resizeHandles val="exact"/>
        </dgm:presLayoutVars>
      </dgm:prSet>
      <dgm:spPr/>
    </dgm:pt>
    <dgm:pt modelId="{F372C6E9-F8E9-44B0-A83D-EA4CFFDBF365}" type="pres">
      <dgm:prSet presAssocID="{9078B35E-239F-4F53-9364-AD1DED77F8A3}" presName="compNode" presStyleCnt="0"/>
      <dgm:spPr/>
    </dgm:pt>
    <dgm:pt modelId="{236DE275-F042-4B8B-A180-8BD0F45401D1}" type="pres">
      <dgm:prSet presAssocID="{9078B35E-239F-4F53-9364-AD1DED77F8A3}" presName="bgRect" presStyleLbl="bgShp" presStyleIdx="0" presStyleCnt="3"/>
      <dgm:spPr/>
    </dgm:pt>
    <dgm:pt modelId="{24C641C2-5795-4E29-B0D9-E139CC302508}" type="pres">
      <dgm:prSet presAssocID="{9078B35E-239F-4F53-9364-AD1DED77F8A3}" presName="iconRect" presStyleLbl="node1" presStyleIdx="0" presStyleCnt="3" custLinFactNeighborX="-21482" custLinFactNeighborY="984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arth globe Americas"/>
        </a:ext>
      </dgm:extLst>
    </dgm:pt>
    <dgm:pt modelId="{3281B189-8140-4B8B-AB01-50A95E54DAFA}" type="pres">
      <dgm:prSet presAssocID="{9078B35E-239F-4F53-9364-AD1DED77F8A3}" presName="spaceRect" presStyleCnt="0"/>
      <dgm:spPr/>
    </dgm:pt>
    <dgm:pt modelId="{E0C6F577-197B-45EA-9F54-81F1E9F1A9CF}" type="pres">
      <dgm:prSet presAssocID="{9078B35E-239F-4F53-9364-AD1DED77F8A3}" presName="parTx" presStyleLbl="revTx" presStyleIdx="0" presStyleCnt="3">
        <dgm:presLayoutVars>
          <dgm:chMax val="0"/>
          <dgm:chPref val="0"/>
        </dgm:presLayoutVars>
      </dgm:prSet>
      <dgm:spPr/>
    </dgm:pt>
    <dgm:pt modelId="{9255DD99-5FF9-41E1-95CB-0A7EF1738A77}" type="pres">
      <dgm:prSet presAssocID="{2248B351-C1B4-4DD0-AC71-B16C7C4826CE}" presName="sibTrans" presStyleCnt="0"/>
      <dgm:spPr/>
    </dgm:pt>
    <dgm:pt modelId="{E780DB07-CD02-4CDC-A478-75A215EE5009}" type="pres">
      <dgm:prSet presAssocID="{5FD5DC35-3121-475C-8D4B-DAB567CFAE91}" presName="compNode" presStyleCnt="0"/>
      <dgm:spPr/>
    </dgm:pt>
    <dgm:pt modelId="{5CC65989-AA06-4001-9F0D-5AF7E82B9208}" type="pres">
      <dgm:prSet presAssocID="{5FD5DC35-3121-475C-8D4B-DAB567CFAE91}" presName="bgRect" presStyleLbl="bgShp" presStyleIdx="1" presStyleCnt="3" custLinFactNeighborX="391" custLinFactNeighborY="4566"/>
      <dgm:spPr/>
    </dgm:pt>
    <dgm:pt modelId="{08690AE9-8FB5-43F2-9B0E-5C4444DDEB17}" type="pres">
      <dgm:prSet presAssocID="{5FD5DC35-3121-475C-8D4B-DAB567CFAE91}" presName="iconRect" presStyleLbl="node1" presStyleIdx="1" presStyleCnt="3" custLinFactNeighborX="-21481" custLinFactNeighborY="83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oks"/>
        </a:ext>
      </dgm:extLst>
    </dgm:pt>
    <dgm:pt modelId="{0559BA37-497B-4BA5-8EE3-428647F56A7C}" type="pres">
      <dgm:prSet presAssocID="{5FD5DC35-3121-475C-8D4B-DAB567CFAE91}" presName="spaceRect" presStyleCnt="0"/>
      <dgm:spPr/>
    </dgm:pt>
    <dgm:pt modelId="{17ABEAE4-353E-4166-B114-8D61CF028031}" type="pres">
      <dgm:prSet presAssocID="{5FD5DC35-3121-475C-8D4B-DAB567CFAE91}" presName="parTx" presStyleLbl="revTx" presStyleIdx="1" presStyleCnt="3">
        <dgm:presLayoutVars>
          <dgm:chMax val="0"/>
          <dgm:chPref val="0"/>
        </dgm:presLayoutVars>
      </dgm:prSet>
      <dgm:spPr/>
    </dgm:pt>
    <dgm:pt modelId="{7F612984-62D2-4542-8A12-C945B3B665D1}" type="pres">
      <dgm:prSet presAssocID="{14FF9364-0C5C-4CFD-B60D-3192D57DBEB5}" presName="sibTrans" presStyleCnt="0"/>
      <dgm:spPr/>
    </dgm:pt>
    <dgm:pt modelId="{E55A2A11-8304-42AA-A782-11FBE7140740}" type="pres">
      <dgm:prSet presAssocID="{684BCAC2-45F3-44BB-8E3F-C381385189FD}" presName="compNode" presStyleCnt="0"/>
      <dgm:spPr/>
    </dgm:pt>
    <dgm:pt modelId="{F7CF9447-A704-4D55-AAE7-D8A2782DA230}" type="pres">
      <dgm:prSet presAssocID="{684BCAC2-45F3-44BB-8E3F-C381385189FD}" presName="bgRect" presStyleLbl="bgShp" presStyleIdx="2" presStyleCnt="3"/>
      <dgm:spPr/>
    </dgm:pt>
    <dgm:pt modelId="{C93F9419-C612-4AAC-BFD4-8D2F9793F3BD}" type="pres">
      <dgm:prSet presAssocID="{684BCAC2-45F3-44BB-8E3F-C381385189FD}" presName="iconRect" presStyleLbl="node1" presStyleIdx="2" presStyleCnt="3" custLinFactNeighborX="-21482" custLinFactNeighborY="-713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ientist"/>
        </a:ext>
      </dgm:extLst>
    </dgm:pt>
    <dgm:pt modelId="{70839EB1-02FB-416E-BC3A-0461FA2F7676}" type="pres">
      <dgm:prSet presAssocID="{684BCAC2-45F3-44BB-8E3F-C381385189FD}" presName="spaceRect" presStyleCnt="0"/>
      <dgm:spPr/>
    </dgm:pt>
    <dgm:pt modelId="{355B6E9E-9BB2-4D41-9EAF-223F432CC87F}" type="pres">
      <dgm:prSet presAssocID="{684BCAC2-45F3-44BB-8E3F-C381385189FD}" presName="parTx" presStyleLbl="revTx" presStyleIdx="2" presStyleCnt="3">
        <dgm:presLayoutVars>
          <dgm:chMax val="0"/>
          <dgm:chPref val="0"/>
        </dgm:presLayoutVars>
      </dgm:prSet>
      <dgm:spPr/>
    </dgm:pt>
  </dgm:ptLst>
  <dgm:cxnLst>
    <dgm:cxn modelId="{C6F91048-A6A1-4A30-849A-45D0BD8D5BD5}" srcId="{92D5A43A-D1D0-4294-8F68-05010D529601}" destId="{5FD5DC35-3121-475C-8D4B-DAB567CFAE91}" srcOrd="1" destOrd="0" parTransId="{0061FA4C-74A1-478F-A568-7EE2A32A9E39}" sibTransId="{14FF9364-0C5C-4CFD-B60D-3192D57DBEB5}"/>
    <dgm:cxn modelId="{749A3A48-79A5-4F40-93A6-289922B41ECD}" type="presOf" srcId="{5FD5DC35-3121-475C-8D4B-DAB567CFAE91}" destId="{17ABEAE4-353E-4166-B114-8D61CF028031}" srcOrd="0" destOrd="0" presId="urn:microsoft.com/office/officeart/2018/2/layout/IconVerticalSolidList"/>
    <dgm:cxn modelId="{AE90128C-ACD5-4B8B-9BBE-C56191669517}" srcId="{92D5A43A-D1D0-4294-8F68-05010D529601}" destId="{684BCAC2-45F3-44BB-8E3F-C381385189FD}" srcOrd="2" destOrd="0" parTransId="{D58EF374-7DF2-4DB5-B4EE-174EB645BF96}" sibTransId="{C6BE292A-2D17-4753-B4A6-8A6EEAEA24B6}"/>
    <dgm:cxn modelId="{DE98A8B5-0CA4-41EC-8B14-8C531A209599}" type="presOf" srcId="{684BCAC2-45F3-44BB-8E3F-C381385189FD}" destId="{355B6E9E-9BB2-4D41-9EAF-223F432CC87F}" srcOrd="0" destOrd="0" presId="urn:microsoft.com/office/officeart/2018/2/layout/IconVerticalSolidList"/>
    <dgm:cxn modelId="{9126F5D7-8C02-4E2B-A927-B376A79553AC}" type="presOf" srcId="{9078B35E-239F-4F53-9364-AD1DED77F8A3}" destId="{E0C6F577-197B-45EA-9F54-81F1E9F1A9CF}" srcOrd="0" destOrd="0" presId="urn:microsoft.com/office/officeart/2018/2/layout/IconVerticalSolidList"/>
    <dgm:cxn modelId="{1135DCD8-720A-43AD-9FC4-47843A9653A0}" type="presOf" srcId="{92D5A43A-D1D0-4294-8F68-05010D529601}" destId="{1CF33C30-9F20-4527-A21F-BDC18E08EE34}" srcOrd="0" destOrd="0" presId="urn:microsoft.com/office/officeart/2018/2/layout/IconVerticalSolidList"/>
    <dgm:cxn modelId="{272F78E1-9029-49DC-ACC1-180A6833413E}" srcId="{92D5A43A-D1D0-4294-8F68-05010D529601}" destId="{9078B35E-239F-4F53-9364-AD1DED77F8A3}" srcOrd="0" destOrd="0" parTransId="{DBC78728-7D75-491C-A5CC-189E54299B76}" sibTransId="{2248B351-C1B4-4DD0-AC71-B16C7C4826CE}"/>
    <dgm:cxn modelId="{81C1FFDF-E11E-4CDC-AB3C-7144761C0B08}" type="presParOf" srcId="{1CF33C30-9F20-4527-A21F-BDC18E08EE34}" destId="{F372C6E9-F8E9-44B0-A83D-EA4CFFDBF365}" srcOrd="0" destOrd="0" presId="urn:microsoft.com/office/officeart/2018/2/layout/IconVerticalSolidList"/>
    <dgm:cxn modelId="{9244CD8C-07F5-4C80-AF25-2E372BF7DAD2}" type="presParOf" srcId="{F372C6E9-F8E9-44B0-A83D-EA4CFFDBF365}" destId="{236DE275-F042-4B8B-A180-8BD0F45401D1}" srcOrd="0" destOrd="0" presId="urn:microsoft.com/office/officeart/2018/2/layout/IconVerticalSolidList"/>
    <dgm:cxn modelId="{9D64D1BA-65B2-4EF9-A8F6-5409628A02E9}" type="presParOf" srcId="{F372C6E9-F8E9-44B0-A83D-EA4CFFDBF365}" destId="{24C641C2-5795-4E29-B0D9-E139CC302508}" srcOrd="1" destOrd="0" presId="urn:microsoft.com/office/officeart/2018/2/layout/IconVerticalSolidList"/>
    <dgm:cxn modelId="{7BAEC45F-45EC-4E8A-A680-26D60B0A89A2}" type="presParOf" srcId="{F372C6E9-F8E9-44B0-A83D-EA4CFFDBF365}" destId="{3281B189-8140-4B8B-AB01-50A95E54DAFA}" srcOrd="2" destOrd="0" presId="urn:microsoft.com/office/officeart/2018/2/layout/IconVerticalSolidList"/>
    <dgm:cxn modelId="{B67B312E-16A7-467B-8ED8-17C508E2AD99}" type="presParOf" srcId="{F372C6E9-F8E9-44B0-A83D-EA4CFFDBF365}" destId="{E0C6F577-197B-45EA-9F54-81F1E9F1A9CF}" srcOrd="3" destOrd="0" presId="urn:microsoft.com/office/officeart/2018/2/layout/IconVerticalSolidList"/>
    <dgm:cxn modelId="{EE14D977-3574-437C-927B-DE39971EA625}" type="presParOf" srcId="{1CF33C30-9F20-4527-A21F-BDC18E08EE34}" destId="{9255DD99-5FF9-41E1-95CB-0A7EF1738A77}" srcOrd="1" destOrd="0" presId="urn:microsoft.com/office/officeart/2018/2/layout/IconVerticalSolidList"/>
    <dgm:cxn modelId="{470213A7-231D-4894-BDB9-58971F38B3C5}" type="presParOf" srcId="{1CF33C30-9F20-4527-A21F-BDC18E08EE34}" destId="{E780DB07-CD02-4CDC-A478-75A215EE5009}" srcOrd="2" destOrd="0" presId="urn:microsoft.com/office/officeart/2018/2/layout/IconVerticalSolidList"/>
    <dgm:cxn modelId="{565A799E-7487-41F5-92D1-C06DB0AFFED2}" type="presParOf" srcId="{E780DB07-CD02-4CDC-A478-75A215EE5009}" destId="{5CC65989-AA06-4001-9F0D-5AF7E82B9208}" srcOrd="0" destOrd="0" presId="urn:microsoft.com/office/officeart/2018/2/layout/IconVerticalSolidList"/>
    <dgm:cxn modelId="{D814914A-9B66-4075-8477-00BBD70DFCAB}" type="presParOf" srcId="{E780DB07-CD02-4CDC-A478-75A215EE5009}" destId="{08690AE9-8FB5-43F2-9B0E-5C4444DDEB17}" srcOrd="1" destOrd="0" presId="urn:microsoft.com/office/officeart/2018/2/layout/IconVerticalSolidList"/>
    <dgm:cxn modelId="{245900B1-8D16-454E-9289-DCEDE30F5E73}" type="presParOf" srcId="{E780DB07-CD02-4CDC-A478-75A215EE5009}" destId="{0559BA37-497B-4BA5-8EE3-428647F56A7C}" srcOrd="2" destOrd="0" presId="urn:microsoft.com/office/officeart/2018/2/layout/IconVerticalSolidList"/>
    <dgm:cxn modelId="{B3B5896F-451D-4739-9F5C-6D6BA080FF8A}" type="presParOf" srcId="{E780DB07-CD02-4CDC-A478-75A215EE5009}" destId="{17ABEAE4-353E-4166-B114-8D61CF028031}" srcOrd="3" destOrd="0" presId="urn:microsoft.com/office/officeart/2018/2/layout/IconVerticalSolidList"/>
    <dgm:cxn modelId="{DB3F066D-99B5-442A-B373-C6CA825F31BD}" type="presParOf" srcId="{1CF33C30-9F20-4527-A21F-BDC18E08EE34}" destId="{7F612984-62D2-4542-8A12-C945B3B665D1}" srcOrd="3" destOrd="0" presId="urn:microsoft.com/office/officeart/2018/2/layout/IconVerticalSolidList"/>
    <dgm:cxn modelId="{F4F18176-101F-4218-B85D-F1FE5B321896}" type="presParOf" srcId="{1CF33C30-9F20-4527-A21F-BDC18E08EE34}" destId="{E55A2A11-8304-42AA-A782-11FBE7140740}" srcOrd="4" destOrd="0" presId="urn:microsoft.com/office/officeart/2018/2/layout/IconVerticalSolidList"/>
    <dgm:cxn modelId="{6F0FB43E-0709-4EEF-ADCD-E5AD3CB81E09}" type="presParOf" srcId="{E55A2A11-8304-42AA-A782-11FBE7140740}" destId="{F7CF9447-A704-4D55-AAE7-D8A2782DA230}" srcOrd="0" destOrd="0" presId="urn:microsoft.com/office/officeart/2018/2/layout/IconVerticalSolidList"/>
    <dgm:cxn modelId="{BF077AC2-30FB-431F-A7D0-888D2FE10D8A}" type="presParOf" srcId="{E55A2A11-8304-42AA-A782-11FBE7140740}" destId="{C93F9419-C612-4AAC-BFD4-8D2F9793F3BD}" srcOrd="1" destOrd="0" presId="urn:microsoft.com/office/officeart/2018/2/layout/IconVerticalSolidList"/>
    <dgm:cxn modelId="{C5903A22-E0DD-479A-9ECA-6BD12F2B9FEB}" type="presParOf" srcId="{E55A2A11-8304-42AA-A782-11FBE7140740}" destId="{70839EB1-02FB-416E-BC3A-0461FA2F7676}" srcOrd="2" destOrd="0" presId="urn:microsoft.com/office/officeart/2018/2/layout/IconVerticalSolidList"/>
    <dgm:cxn modelId="{3BF2C28C-541A-4603-84CD-D97DFA21C2C7}" type="presParOf" srcId="{E55A2A11-8304-42AA-A782-11FBE7140740}" destId="{355B6E9E-9BB2-4D41-9EAF-223F432CC8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2F494E-4B7A-4186-85F4-A7317CEB02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AAFEB6-F1FE-4B01-A90F-80DA2E26543C}">
      <dgm:prSet/>
      <dgm:spPr/>
      <dgm:t>
        <a:bodyPr/>
        <a:lstStyle/>
        <a:p>
          <a:r>
            <a:rPr lang="en-US"/>
            <a:t>Credits:</a:t>
          </a:r>
        </a:p>
      </dgm:t>
    </dgm:pt>
    <dgm:pt modelId="{80FE8B70-4B7A-4474-8205-2F1EC1E534E2}" type="parTrans" cxnId="{E394C397-9B42-48BD-9A8E-1845EAAEF4AD}">
      <dgm:prSet/>
      <dgm:spPr/>
      <dgm:t>
        <a:bodyPr/>
        <a:lstStyle/>
        <a:p>
          <a:endParaRPr lang="en-US"/>
        </a:p>
      </dgm:t>
    </dgm:pt>
    <dgm:pt modelId="{42966E85-2F7E-4ADC-8094-7C8F57B3E59C}" type="sibTrans" cxnId="{E394C397-9B42-48BD-9A8E-1845EAAEF4AD}">
      <dgm:prSet/>
      <dgm:spPr/>
      <dgm:t>
        <a:bodyPr/>
        <a:lstStyle/>
        <a:p>
          <a:endParaRPr lang="en-US"/>
        </a:p>
      </dgm:t>
    </dgm:pt>
    <dgm:pt modelId="{DC336FB5-D75C-471C-89E6-06EB32B07ED6}">
      <dgm:prSet/>
      <dgm:spPr/>
      <dgm:t>
        <a:bodyPr/>
        <a:lstStyle/>
        <a:p>
          <a:r>
            <a:rPr lang="en-US"/>
            <a:t>Occupational Ed OR Science</a:t>
          </a:r>
        </a:p>
      </dgm:t>
    </dgm:pt>
    <dgm:pt modelId="{9FA886EE-B2C9-4832-BC44-3122286B9350}" type="parTrans" cxnId="{289719E5-D67F-4D21-99CF-7671F4C7A5E2}">
      <dgm:prSet/>
      <dgm:spPr/>
      <dgm:t>
        <a:bodyPr/>
        <a:lstStyle/>
        <a:p>
          <a:endParaRPr lang="en-US"/>
        </a:p>
      </dgm:t>
    </dgm:pt>
    <dgm:pt modelId="{8022D241-60AA-4018-B2D0-E11E3D6E861F}" type="sibTrans" cxnId="{289719E5-D67F-4D21-99CF-7671F4C7A5E2}">
      <dgm:prSet/>
      <dgm:spPr/>
      <dgm:t>
        <a:bodyPr/>
        <a:lstStyle/>
        <a:p>
          <a:endParaRPr lang="en-US"/>
        </a:p>
      </dgm:t>
    </dgm:pt>
    <dgm:pt modelId="{B048056B-E6D7-4A5C-B6F7-AA2A13B5CA58}">
      <dgm:prSet/>
      <dgm:spPr/>
      <dgm:t>
        <a:bodyPr/>
        <a:lstStyle/>
        <a:p>
          <a:r>
            <a:rPr lang="en-US"/>
            <a:t>Overview</a:t>
          </a:r>
        </a:p>
      </dgm:t>
    </dgm:pt>
    <dgm:pt modelId="{B64C625A-4597-463E-998B-C8A0B20241B7}" type="parTrans" cxnId="{2A023124-1C06-4150-B4B0-21FDA13CD973}">
      <dgm:prSet/>
      <dgm:spPr/>
      <dgm:t>
        <a:bodyPr/>
        <a:lstStyle/>
        <a:p>
          <a:endParaRPr lang="en-US"/>
        </a:p>
      </dgm:t>
    </dgm:pt>
    <dgm:pt modelId="{C24F2B06-C7D2-4C02-8DD9-E047FAA6588F}" type="sibTrans" cxnId="{2A023124-1C06-4150-B4B0-21FDA13CD973}">
      <dgm:prSet/>
      <dgm:spPr/>
      <dgm:t>
        <a:bodyPr/>
        <a:lstStyle/>
        <a:p>
          <a:endParaRPr lang="en-US"/>
        </a:p>
      </dgm:t>
    </dgm:pt>
    <dgm:pt modelId="{A1DF91B5-5B84-4ECF-B64A-691648ADF348}">
      <dgm:prSet/>
      <dgm:spPr/>
      <dgm:t>
        <a:bodyPr/>
        <a:lstStyle/>
        <a:p>
          <a:r>
            <a:rPr lang="en-US"/>
            <a:t>Prerequisites: Algebra 2, 10th Grade</a:t>
          </a:r>
        </a:p>
      </dgm:t>
    </dgm:pt>
    <dgm:pt modelId="{7C741BC5-68E2-4C4D-B4EF-96D042034199}" type="parTrans" cxnId="{F70E730B-43D2-46EB-8E66-B0E1CA14BB6C}">
      <dgm:prSet/>
      <dgm:spPr/>
      <dgm:t>
        <a:bodyPr/>
        <a:lstStyle/>
        <a:p>
          <a:endParaRPr lang="en-US"/>
        </a:p>
      </dgm:t>
    </dgm:pt>
    <dgm:pt modelId="{861DB273-23A9-413D-901A-CE062E32E4CA}" type="sibTrans" cxnId="{F70E730B-43D2-46EB-8E66-B0E1CA14BB6C}">
      <dgm:prSet/>
      <dgm:spPr/>
      <dgm:t>
        <a:bodyPr/>
        <a:lstStyle/>
        <a:p>
          <a:endParaRPr lang="en-US"/>
        </a:p>
      </dgm:t>
    </dgm:pt>
    <dgm:pt modelId="{F8DE972D-B133-48D0-A1E0-4FF94DDA95AA}">
      <dgm:prSet/>
      <dgm:spPr/>
      <dgm:t>
        <a:bodyPr/>
        <a:lstStyle/>
        <a:p>
          <a:r>
            <a:rPr lang="en-US"/>
            <a:t>Curriculum:</a:t>
          </a:r>
        </a:p>
      </dgm:t>
    </dgm:pt>
    <dgm:pt modelId="{B6E67FCB-E625-477D-A1D9-D819ED01BC6F}" type="parTrans" cxnId="{A7F5E040-2CB7-470A-A2C6-950D4EBE6C67}">
      <dgm:prSet/>
      <dgm:spPr/>
      <dgm:t>
        <a:bodyPr/>
        <a:lstStyle/>
        <a:p>
          <a:endParaRPr lang="en-US"/>
        </a:p>
      </dgm:t>
    </dgm:pt>
    <dgm:pt modelId="{C97BB651-0F16-4B8D-BF29-238D4AE805B0}" type="sibTrans" cxnId="{A7F5E040-2CB7-470A-A2C6-950D4EBE6C67}">
      <dgm:prSet/>
      <dgm:spPr/>
      <dgm:t>
        <a:bodyPr/>
        <a:lstStyle/>
        <a:p>
          <a:endParaRPr lang="en-US"/>
        </a:p>
      </dgm:t>
    </dgm:pt>
    <dgm:pt modelId="{87F491AE-01A9-4A93-AA5C-F5AE7FD8589D}">
      <dgm:prSet/>
      <dgm:spPr/>
      <dgm:t>
        <a:bodyPr/>
        <a:lstStyle/>
        <a:p>
          <a:r>
            <a:rPr lang="en-US" spc="-5">
              <a:solidFill>
                <a:srgbClr val="252525"/>
              </a:solidFill>
              <a:latin typeface="Corbel"/>
              <a:cs typeface="Corbel"/>
            </a:rPr>
            <a:t>Curriculum: University </a:t>
          </a:r>
          <a:r>
            <a:rPr lang="en-US">
              <a:solidFill>
                <a:srgbClr val="252525"/>
              </a:solidFill>
              <a:latin typeface="Corbel"/>
              <a:cs typeface="Corbel"/>
            </a:rPr>
            <a:t>of </a:t>
          </a:r>
          <a:r>
            <a:rPr lang="en-US" spc="-5">
              <a:solidFill>
                <a:srgbClr val="252525"/>
              </a:solidFill>
              <a:latin typeface="Corbel"/>
              <a:cs typeface="Corbel"/>
            </a:rPr>
            <a:t>Washington</a:t>
          </a:r>
          <a:r>
            <a:rPr lang="en-US" spc="-160">
              <a:solidFill>
                <a:srgbClr val="252525"/>
              </a:solidFill>
              <a:latin typeface="Corbel"/>
              <a:cs typeface="Corbel"/>
            </a:rPr>
            <a:t> </a:t>
          </a:r>
          <a:r>
            <a:rPr lang="en-US">
              <a:solidFill>
                <a:srgbClr val="252525"/>
              </a:solidFill>
              <a:latin typeface="Corbel"/>
              <a:cs typeface="Corbel"/>
            </a:rPr>
            <a:t>/  </a:t>
          </a:r>
          <a:r>
            <a:rPr lang="en-US" spc="-5">
              <a:solidFill>
                <a:srgbClr val="252525"/>
              </a:solidFill>
              <a:latin typeface="Corbel"/>
              <a:cs typeface="Corbel"/>
            </a:rPr>
            <a:t>Microsoft</a:t>
          </a:r>
          <a:r>
            <a:rPr lang="en-US" spc="-140">
              <a:solidFill>
                <a:srgbClr val="252525"/>
              </a:solidFill>
              <a:latin typeface="Corbel"/>
              <a:cs typeface="Corbel"/>
            </a:rPr>
            <a:t> </a:t>
          </a:r>
          <a:r>
            <a:rPr lang="en-US" spc="-30">
              <a:solidFill>
                <a:srgbClr val="252525"/>
              </a:solidFill>
              <a:latin typeface="Corbel"/>
              <a:cs typeface="Corbel"/>
            </a:rPr>
            <a:t>Teals</a:t>
          </a:r>
          <a:endParaRPr lang="en-US"/>
        </a:p>
      </dgm:t>
    </dgm:pt>
    <dgm:pt modelId="{14D21A14-FBE3-4B7F-87F1-CDD0AF47685A}" type="parTrans" cxnId="{E5E83F76-DF4D-498A-9492-81F6F4AE2B4A}">
      <dgm:prSet/>
      <dgm:spPr/>
      <dgm:t>
        <a:bodyPr/>
        <a:lstStyle/>
        <a:p>
          <a:endParaRPr lang="en-US"/>
        </a:p>
      </dgm:t>
    </dgm:pt>
    <dgm:pt modelId="{0FED5177-BD92-4360-96C5-1915270D7D8F}" type="sibTrans" cxnId="{E5E83F76-DF4D-498A-9492-81F6F4AE2B4A}">
      <dgm:prSet/>
      <dgm:spPr/>
      <dgm:t>
        <a:bodyPr/>
        <a:lstStyle/>
        <a:p>
          <a:endParaRPr lang="en-US"/>
        </a:p>
      </dgm:t>
    </dgm:pt>
    <dgm:pt modelId="{5E9AC359-9D19-4DCE-B9FF-88702E4B2057}">
      <dgm:prSet/>
      <dgm:spPr/>
      <dgm:t>
        <a:bodyPr/>
        <a:lstStyle/>
        <a:p>
          <a:r>
            <a:rPr lang="en-US">
              <a:solidFill>
                <a:srgbClr val="252525"/>
              </a:solidFill>
              <a:latin typeface="Corbel"/>
              <a:cs typeface="Corbel"/>
            </a:rPr>
            <a:t>UW </a:t>
          </a:r>
          <a:r>
            <a:rPr lang="en-US" spc="-5">
              <a:solidFill>
                <a:srgbClr val="252525"/>
              </a:solidFill>
              <a:latin typeface="Corbel"/>
              <a:cs typeface="Corbel"/>
            </a:rPr>
            <a:t>similar classes: CSE 142 </a:t>
          </a:r>
          <a:r>
            <a:rPr lang="en-US">
              <a:solidFill>
                <a:srgbClr val="252525"/>
              </a:solidFill>
              <a:latin typeface="Corbel"/>
              <a:cs typeface="Corbel"/>
            </a:rPr>
            <a:t>-</a:t>
          </a:r>
          <a:r>
            <a:rPr lang="en-US" spc="-175">
              <a:solidFill>
                <a:srgbClr val="252525"/>
              </a:solidFill>
              <a:latin typeface="Corbel"/>
              <a:cs typeface="Corbel"/>
            </a:rPr>
            <a:t> </a:t>
          </a:r>
          <a:r>
            <a:rPr lang="en-US" spc="-5">
              <a:solidFill>
                <a:srgbClr val="252525"/>
              </a:solidFill>
              <a:latin typeface="Corbel"/>
              <a:cs typeface="Corbel"/>
            </a:rPr>
            <a:t>Computer  Programming</a:t>
          </a:r>
          <a:r>
            <a:rPr lang="en-US" spc="-15">
              <a:solidFill>
                <a:srgbClr val="252525"/>
              </a:solidFill>
              <a:latin typeface="Corbel"/>
              <a:cs typeface="Corbel"/>
            </a:rPr>
            <a:t> </a:t>
          </a:r>
          <a:r>
            <a:rPr lang="en-US">
              <a:solidFill>
                <a:srgbClr val="252525"/>
              </a:solidFill>
              <a:latin typeface="Corbel"/>
              <a:cs typeface="Corbel"/>
            </a:rPr>
            <a:t>I</a:t>
          </a:r>
          <a:endParaRPr lang="en-US">
            <a:latin typeface="Corbel"/>
            <a:cs typeface="Corbel"/>
          </a:endParaRPr>
        </a:p>
      </dgm:t>
    </dgm:pt>
    <dgm:pt modelId="{574BE843-440B-40D9-BCAC-5C3F9B0CEEFB}" type="parTrans" cxnId="{261EDA71-D9F9-4FC9-B15E-B430C56F18AC}">
      <dgm:prSet/>
      <dgm:spPr/>
      <dgm:t>
        <a:bodyPr/>
        <a:lstStyle/>
        <a:p>
          <a:endParaRPr lang="en-US"/>
        </a:p>
      </dgm:t>
    </dgm:pt>
    <dgm:pt modelId="{A34E22E4-4412-4A96-B1ED-E83EE9C02D74}" type="sibTrans" cxnId="{261EDA71-D9F9-4FC9-B15E-B430C56F18AC}">
      <dgm:prSet/>
      <dgm:spPr/>
      <dgm:t>
        <a:bodyPr/>
        <a:lstStyle/>
        <a:p>
          <a:endParaRPr lang="en-US"/>
        </a:p>
      </dgm:t>
    </dgm:pt>
    <dgm:pt modelId="{BDB5A2CB-42CB-41F2-8199-BB1BB0F8C6BB}">
      <dgm:prSet/>
      <dgm:spPr/>
      <dgm:t>
        <a:bodyPr/>
        <a:lstStyle/>
        <a:p>
          <a:r>
            <a:rPr lang="en-US"/>
            <a:t>Language: Java (Beginning - Intermediate Level)</a:t>
          </a:r>
        </a:p>
      </dgm:t>
    </dgm:pt>
    <dgm:pt modelId="{16AEA0AD-FB51-4C66-90EA-0A7D0044361B}" type="parTrans" cxnId="{A7D8CD9F-695C-4918-9690-86C33E9F2CC2}">
      <dgm:prSet/>
      <dgm:spPr/>
      <dgm:t>
        <a:bodyPr/>
        <a:lstStyle/>
        <a:p>
          <a:endParaRPr lang="en-US"/>
        </a:p>
      </dgm:t>
    </dgm:pt>
    <dgm:pt modelId="{FF0C4001-B671-48D5-9067-36198FA2E381}" type="sibTrans" cxnId="{A7D8CD9F-695C-4918-9690-86C33E9F2CC2}">
      <dgm:prSet/>
      <dgm:spPr/>
      <dgm:t>
        <a:bodyPr/>
        <a:lstStyle/>
        <a:p>
          <a:endParaRPr lang="en-US"/>
        </a:p>
      </dgm:t>
    </dgm:pt>
    <dgm:pt modelId="{23A462C3-10D8-4601-B57C-5D18A512E699}">
      <dgm:prSet/>
      <dgm:spPr/>
      <dgm:t>
        <a:bodyPr/>
        <a:lstStyle/>
        <a:p>
          <a:r>
            <a:rPr lang="en-US"/>
            <a:t>Homework: 30-45 minutes/night</a:t>
          </a:r>
        </a:p>
      </dgm:t>
    </dgm:pt>
    <dgm:pt modelId="{C6DCF7D5-6B98-4F14-AC1A-CE767C244CC5}" type="parTrans" cxnId="{0CB632E6-323B-499B-AC07-6FAA46238CD4}">
      <dgm:prSet/>
      <dgm:spPr/>
      <dgm:t>
        <a:bodyPr/>
        <a:lstStyle/>
        <a:p>
          <a:endParaRPr lang="en-US"/>
        </a:p>
      </dgm:t>
    </dgm:pt>
    <dgm:pt modelId="{4BD8849E-F551-4BED-AE0A-D034E73B6356}" type="sibTrans" cxnId="{0CB632E6-323B-499B-AC07-6FAA46238CD4}">
      <dgm:prSet/>
      <dgm:spPr/>
      <dgm:t>
        <a:bodyPr/>
        <a:lstStyle/>
        <a:p>
          <a:endParaRPr lang="en-US"/>
        </a:p>
      </dgm:t>
    </dgm:pt>
    <dgm:pt modelId="{2B63A6E4-4403-49EC-BD5D-51DB0DA127E1}" type="pres">
      <dgm:prSet presAssocID="{6A2F494E-4B7A-4186-85F4-A7317CEB02E5}" presName="linear" presStyleCnt="0">
        <dgm:presLayoutVars>
          <dgm:animLvl val="lvl"/>
          <dgm:resizeHandles val="exact"/>
        </dgm:presLayoutVars>
      </dgm:prSet>
      <dgm:spPr/>
    </dgm:pt>
    <dgm:pt modelId="{D76D38CB-8194-4D1A-8ED9-9B006EF22E75}" type="pres">
      <dgm:prSet presAssocID="{E1AAFEB6-F1FE-4B01-A90F-80DA2E26543C}" presName="parentText" presStyleLbl="node1" presStyleIdx="0" presStyleCnt="3" custLinFactNeighborX="-215" custLinFactNeighborY="-63323">
        <dgm:presLayoutVars>
          <dgm:chMax val="0"/>
          <dgm:bulletEnabled val="1"/>
        </dgm:presLayoutVars>
      </dgm:prSet>
      <dgm:spPr/>
    </dgm:pt>
    <dgm:pt modelId="{B1DF488A-68BC-40EC-BE5C-E7909C3639F6}" type="pres">
      <dgm:prSet presAssocID="{E1AAFEB6-F1FE-4B01-A90F-80DA2E26543C}" presName="childText" presStyleLbl="revTx" presStyleIdx="0" presStyleCnt="3">
        <dgm:presLayoutVars>
          <dgm:bulletEnabled val="1"/>
        </dgm:presLayoutVars>
      </dgm:prSet>
      <dgm:spPr/>
    </dgm:pt>
    <dgm:pt modelId="{6DA3F424-EB85-4C17-85DD-2F2D8B31D194}" type="pres">
      <dgm:prSet presAssocID="{B048056B-E6D7-4A5C-B6F7-AA2A13B5CA58}" presName="parentText" presStyleLbl="node1" presStyleIdx="1" presStyleCnt="3" custLinFactNeighborX="239">
        <dgm:presLayoutVars>
          <dgm:chMax val="0"/>
          <dgm:bulletEnabled val="1"/>
        </dgm:presLayoutVars>
      </dgm:prSet>
      <dgm:spPr/>
    </dgm:pt>
    <dgm:pt modelId="{B6F42A18-60AE-4927-AA82-A54E176A6669}" type="pres">
      <dgm:prSet presAssocID="{B048056B-E6D7-4A5C-B6F7-AA2A13B5CA58}" presName="childText" presStyleLbl="revTx" presStyleIdx="1" presStyleCnt="3">
        <dgm:presLayoutVars>
          <dgm:bulletEnabled val="1"/>
        </dgm:presLayoutVars>
      </dgm:prSet>
      <dgm:spPr/>
    </dgm:pt>
    <dgm:pt modelId="{25435259-C11D-43EC-95AE-2DBBD38FA45A}" type="pres">
      <dgm:prSet presAssocID="{F8DE972D-B133-48D0-A1E0-4FF94DDA95AA}" presName="parentText" presStyleLbl="node1" presStyleIdx="2" presStyleCnt="3">
        <dgm:presLayoutVars>
          <dgm:chMax val="0"/>
          <dgm:bulletEnabled val="1"/>
        </dgm:presLayoutVars>
      </dgm:prSet>
      <dgm:spPr/>
    </dgm:pt>
    <dgm:pt modelId="{B58167D6-67AD-4B30-9D47-1696028446DA}" type="pres">
      <dgm:prSet presAssocID="{F8DE972D-B133-48D0-A1E0-4FF94DDA95AA}" presName="childText" presStyleLbl="revTx" presStyleIdx="2" presStyleCnt="3">
        <dgm:presLayoutVars>
          <dgm:bulletEnabled val="1"/>
        </dgm:presLayoutVars>
      </dgm:prSet>
      <dgm:spPr/>
    </dgm:pt>
  </dgm:ptLst>
  <dgm:cxnLst>
    <dgm:cxn modelId="{6AA34F01-4A6F-4207-ABC5-115B78A2A85A}" type="presOf" srcId="{E1AAFEB6-F1FE-4B01-A90F-80DA2E26543C}" destId="{D76D38CB-8194-4D1A-8ED9-9B006EF22E75}" srcOrd="0" destOrd="0" presId="urn:microsoft.com/office/officeart/2005/8/layout/vList2"/>
    <dgm:cxn modelId="{F70E730B-43D2-46EB-8E66-B0E1CA14BB6C}" srcId="{B048056B-E6D7-4A5C-B6F7-AA2A13B5CA58}" destId="{A1DF91B5-5B84-4ECF-B64A-691648ADF348}" srcOrd="0" destOrd="0" parTransId="{7C741BC5-68E2-4C4D-B4EF-96D042034199}" sibTransId="{861DB273-23A9-413D-901A-CE062E32E4CA}"/>
    <dgm:cxn modelId="{FB0CB716-CAC5-4FFE-B101-C3404D1AD0F7}" type="presOf" srcId="{BDB5A2CB-42CB-41F2-8199-BB1BB0F8C6BB}" destId="{B6F42A18-60AE-4927-AA82-A54E176A6669}" srcOrd="0" destOrd="1" presId="urn:microsoft.com/office/officeart/2005/8/layout/vList2"/>
    <dgm:cxn modelId="{2A023124-1C06-4150-B4B0-21FDA13CD973}" srcId="{6A2F494E-4B7A-4186-85F4-A7317CEB02E5}" destId="{B048056B-E6D7-4A5C-B6F7-AA2A13B5CA58}" srcOrd="1" destOrd="0" parTransId="{B64C625A-4597-463E-998B-C8A0B20241B7}" sibTransId="{C24F2B06-C7D2-4C02-8DD9-E047FAA6588F}"/>
    <dgm:cxn modelId="{8AC41E27-8563-4002-9899-3E22B257C22B}" type="presOf" srcId="{DC336FB5-D75C-471C-89E6-06EB32B07ED6}" destId="{B1DF488A-68BC-40EC-BE5C-E7909C3639F6}" srcOrd="0" destOrd="0" presId="urn:microsoft.com/office/officeart/2005/8/layout/vList2"/>
    <dgm:cxn modelId="{A7F5E040-2CB7-470A-A2C6-950D4EBE6C67}" srcId="{6A2F494E-4B7A-4186-85F4-A7317CEB02E5}" destId="{F8DE972D-B133-48D0-A1E0-4FF94DDA95AA}" srcOrd="2" destOrd="0" parTransId="{B6E67FCB-E625-477D-A1D9-D819ED01BC6F}" sibTransId="{C97BB651-0F16-4B8D-BF29-238D4AE805B0}"/>
    <dgm:cxn modelId="{8182BA6A-CAA8-42DC-9FCF-0B782D046F60}" type="presOf" srcId="{F8DE972D-B133-48D0-A1E0-4FF94DDA95AA}" destId="{25435259-C11D-43EC-95AE-2DBBD38FA45A}" srcOrd="0" destOrd="0" presId="urn:microsoft.com/office/officeart/2005/8/layout/vList2"/>
    <dgm:cxn modelId="{718F2351-7FA7-4D17-920A-958AB3EBCC33}" type="presOf" srcId="{87F491AE-01A9-4A93-AA5C-F5AE7FD8589D}" destId="{B58167D6-67AD-4B30-9D47-1696028446DA}" srcOrd="0" destOrd="0" presId="urn:microsoft.com/office/officeart/2005/8/layout/vList2"/>
    <dgm:cxn modelId="{261EDA71-D9F9-4FC9-B15E-B430C56F18AC}" srcId="{F8DE972D-B133-48D0-A1E0-4FF94DDA95AA}" destId="{5E9AC359-9D19-4DCE-B9FF-88702E4B2057}" srcOrd="1" destOrd="0" parTransId="{574BE843-440B-40D9-BCAC-5C3F9B0CEEFB}" sibTransId="{A34E22E4-4412-4A96-B1ED-E83EE9C02D74}"/>
    <dgm:cxn modelId="{E5E83F76-DF4D-498A-9492-81F6F4AE2B4A}" srcId="{F8DE972D-B133-48D0-A1E0-4FF94DDA95AA}" destId="{87F491AE-01A9-4A93-AA5C-F5AE7FD8589D}" srcOrd="0" destOrd="0" parTransId="{14D21A14-FBE3-4B7F-87F1-CDD0AF47685A}" sibTransId="{0FED5177-BD92-4360-96C5-1915270D7D8F}"/>
    <dgm:cxn modelId="{E394C397-9B42-48BD-9A8E-1845EAAEF4AD}" srcId="{6A2F494E-4B7A-4186-85F4-A7317CEB02E5}" destId="{E1AAFEB6-F1FE-4B01-A90F-80DA2E26543C}" srcOrd="0" destOrd="0" parTransId="{80FE8B70-4B7A-4474-8205-2F1EC1E534E2}" sibTransId="{42966E85-2F7E-4ADC-8094-7C8F57B3E59C}"/>
    <dgm:cxn modelId="{A7D8CD9F-695C-4918-9690-86C33E9F2CC2}" srcId="{B048056B-E6D7-4A5C-B6F7-AA2A13B5CA58}" destId="{BDB5A2CB-42CB-41F2-8199-BB1BB0F8C6BB}" srcOrd="1" destOrd="0" parTransId="{16AEA0AD-FB51-4C66-90EA-0A7D0044361B}" sibTransId="{FF0C4001-B671-48D5-9067-36198FA2E381}"/>
    <dgm:cxn modelId="{4004EAB0-0775-4152-8973-29A9AE9B9304}" type="presOf" srcId="{23A462C3-10D8-4601-B57C-5D18A512E699}" destId="{B6F42A18-60AE-4927-AA82-A54E176A6669}" srcOrd="0" destOrd="2" presId="urn:microsoft.com/office/officeart/2005/8/layout/vList2"/>
    <dgm:cxn modelId="{3223A4C4-DAAB-479E-8426-D560FF17CDCF}" type="presOf" srcId="{B048056B-E6D7-4A5C-B6F7-AA2A13B5CA58}" destId="{6DA3F424-EB85-4C17-85DD-2F2D8B31D194}" srcOrd="0" destOrd="0" presId="urn:microsoft.com/office/officeart/2005/8/layout/vList2"/>
    <dgm:cxn modelId="{9BD31EDC-9940-472F-BA86-B8A397D77102}" type="presOf" srcId="{6A2F494E-4B7A-4186-85F4-A7317CEB02E5}" destId="{2B63A6E4-4403-49EC-BD5D-51DB0DA127E1}" srcOrd="0" destOrd="0" presId="urn:microsoft.com/office/officeart/2005/8/layout/vList2"/>
    <dgm:cxn modelId="{289719E5-D67F-4D21-99CF-7671F4C7A5E2}" srcId="{E1AAFEB6-F1FE-4B01-A90F-80DA2E26543C}" destId="{DC336FB5-D75C-471C-89E6-06EB32B07ED6}" srcOrd="0" destOrd="0" parTransId="{9FA886EE-B2C9-4832-BC44-3122286B9350}" sibTransId="{8022D241-60AA-4018-B2D0-E11E3D6E861F}"/>
    <dgm:cxn modelId="{0CB632E6-323B-499B-AC07-6FAA46238CD4}" srcId="{B048056B-E6D7-4A5C-B6F7-AA2A13B5CA58}" destId="{23A462C3-10D8-4601-B57C-5D18A512E699}" srcOrd="2" destOrd="0" parTransId="{C6DCF7D5-6B98-4F14-AC1A-CE767C244CC5}" sibTransId="{4BD8849E-F551-4BED-AE0A-D034E73B6356}"/>
    <dgm:cxn modelId="{349239ED-B1B3-456E-AAB5-A93749A566CD}" type="presOf" srcId="{A1DF91B5-5B84-4ECF-B64A-691648ADF348}" destId="{B6F42A18-60AE-4927-AA82-A54E176A6669}" srcOrd="0" destOrd="0" presId="urn:microsoft.com/office/officeart/2005/8/layout/vList2"/>
    <dgm:cxn modelId="{40A1C1F3-A6F1-4444-AEA9-3D1043D6C749}" type="presOf" srcId="{5E9AC359-9D19-4DCE-B9FF-88702E4B2057}" destId="{B58167D6-67AD-4B30-9D47-1696028446DA}" srcOrd="0" destOrd="1" presId="urn:microsoft.com/office/officeart/2005/8/layout/vList2"/>
    <dgm:cxn modelId="{009A6B90-9416-4CC5-BC8D-46AE100333FA}" type="presParOf" srcId="{2B63A6E4-4403-49EC-BD5D-51DB0DA127E1}" destId="{D76D38CB-8194-4D1A-8ED9-9B006EF22E75}" srcOrd="0" destOrd="0" presId="urn:microsoft.com/office/officeart/2005/8/layout/vList2"/>
    <dgm:cxn modelId="{DF94B2A9-502C-411B-825E-A7A5FBF40A7F}" type="presParOf" srcId="{2B63A6E4-4403-49EC-BD5D-51DB0DA127E1}" destId="{B1DF488A-68BC-40EC-BE5C-E7909C3639F6}" srcOrd="1" destOrd="0" presId="urn:microsoft.com/office/officeart/2005/8/layout/vList2"/>
    <dgm:cxn modelId="{3CF3EFF4-931A-4C24-8351-D028F0D67F8E}" type="presParOf" srcId="{2B63A6E4-4403-49EC-BD5D-51DB0DA127E1}" destId="{6DA3F424-EB85-4C17-85DD-2F2D8B31D194}" srcOrd="2" destOrd="0" presId="urn:microsoft.com/office/officeart/2005/8/layout/vList2"/>
    <dgm:cxn modelId="{4E5D6FC2-3D30-47F6-BBC8-E29C1BC62FDD}" type="presParOf" srcId="{2B63A6E4-4403-49EC-BD5D-51DB0DA127E1}" destId="{B6F42A18-60AE-4927-AA82-A54E176A6669}" srcOrd="3" destOrd="0" presId="urn:microsoft.com/office/officeart/2005/8/layout/vList2"/>
    <dgm:cxn modelId="{7C1CAFFF-EDDA-459F-B378-84AA847FD8C7}" type="presParOf" srcId="{2B63A6E4-4403-49EC-BD5D-51DB0DA127E1}" destId="{25435259-C11D-43EC-95AE-2DBBD38FA45A}" srcOrd="4" destOrd="0" presId="urn:microsoft.com/office/officeart/2005/8/layout/vList2"/>
    <dgm:cxn modelId="{C8E29584-7568-40C0-A429-2D8B32C38E13}" type="presParOf" srcId="{2B63A6E4-4403-49EC-BD5D-51DB0DA127E1}" destId="{B58167D6-67AD-4B30-9D47-1696028446D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F494E-4B7A-4186-85F4-A7317CEB02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AAFEB6-F1FE-4B01-A90F-80DA2E26543C}">
      <dgm:prSet/>
      <dgm:spPr/>
      <dgm:t>
        <a:bodyPr/>
        <a:lstStyle/>
        <a:p>
          <a:r>
            <a:rPr lang="en-US"/>
            <a:t>Credits:</a:t>
          </a:r>
        </a:p>
      </dgm:t>
    </dgm:pt>
    <dgm:pt modelId="{80FE8B70-4B7A-4474-8205-2F1EC1E534E2}" type="parTrans" cxnId="{E394C397-9B42-48BD-9A8E-1845EAAEF4AD}">
      <dgm:prSet/>
      <dgm:spPr/>
      <dgm:t>
        <a:bodyPr/>
        <a:lstStyle/>
        <a:p>
          <a:endParaRPr lang="en-US"/>
        </a:p>
      </dgm:t>
    </dgm:pt>
    <dgm:pt modelId="{42966E85-2F7E-4ADC-8094-7C8F57B3E59C}" type="sibTrans" cxnId="{E394C397-9B42-48BD-9A8E-1845EAAEF4AD}">
      <dgm:prSet/>
      <dgm:spPr/>
      <dgm:t>
        <a:bodyPr/>
        <a:lstStyle/>
        <a:p>
          <a:endParaRPr lang="en-US"/>
        </a:p>
      </dgm:t>
    </dgm:pt>
    <dgm:pt modelId="{DC336FB5-D75C-471C-89E6-06EB32B07ED6}">
      <dgm:prSet/>
      <dgm:spPr/>
      <dgm:t>
        <a:bodyPr/>
        <a:lstStyle/>
        <a:p>
          <a:r>
            <a:rPr lang="en-US"/>
            <a:t>Occupational Ed OR Science</a:t>
          </a:r>
        </a:p>
      </dgm:t>
    </dgm:pt>
    <dgm:pt modelId="{9FA886EE-B2C9-4832-BC44-3122286B9350}" type="parTrans" cxnId="{289719E5-D67F-4D21-99CF-7671F4C7A5E2}">
      <dgm:prSet/>
      <dgm:spPr/>
      <dgm:t>
        <a:bodyPr/>
        <a:lstStyle/>
        <a:p>
          <a:endParaRPr lang="en-US"/>
        </a:p>
      </dgm:t>
    </dgm:pt>
    <dgm:pt modelId="{8022D241-60AA-4018-B2D0-E11E3D6E861F}" type="sibTrans" cxnId="{289719E5-D67F-4D21-99CF-7671F4C7A5E2}">
      <dgm:prSet/>
      <dgm:spPr/>
      <dgm:t>
        <a:bodyPr/>
        <a:lstStyle/>
        <a:p>
          <a:endParaRPr lang="en-US"/>
        </a:p>
      </dgm:t>
    </dgm:pt>
    <dgm:pt modelId="{B048056B-E6D7-4A5C-B6F7-AA2A13B5CA58}">
      <dgm:prSet/>
      <dgm:spPr/>
      <dgm:t>
        <a:bodyPr/>
        <a:lstStyle/>
        <a:p>
          <a:r>
            <a:rPr lang="en-US"/>
            <a:t>Overview</a:t>
          </a:r>
        </a:p>
      </dgm:t>
    </dgm:pt>
    <dgm:pt modelId="{B64C625A-4597-463E-998B-C8A0B20241B7}" type="parTrans" cxnId="{2A023124-1C06-4150-B4B0-21FDA13CD973}">
      <dgm:prSet/>
      <dgm:spPr/>
      <dgm:t>
        <a:bodyPr/>
        <a:lstStyle/>
        <a:p>
          <a:endParaRPr lang="en-US"/>
        </a:p>
      </dgm:t>
    </dgm:pt>
    <dgm:pt modelId="{C24F2B06-C7D2-4C02-8DD9-E047FAA6588F}" type="sibTrans" cxnId="{2A023124-1C06-4150-B4B0-21FDA13CD973}">
      <dgm:prSet/>
      <dgm:spPr/>
      <dgm:t>
        <a:bodyPr/>
        <a:lstStyle/>
        <a:p>
          <a:endParaRPr lang="en-US"/>
        </a:p>
      </dgm:t>
    </dgm:pt>
    <dgm:pt modelId="{A1DF91B5-5B84-4ECF-B64A-691648ADF348}">
      <dgm:prSet/>
      <dgm:spPr/>
      <dgm:t>
        <a:bodyPr/>
        <a:lstStyle/>
        <a:p>
          <a:r>
            <a:rPr lang="en-US"/>
            <a:t>Prerequisites: Geometry, 9th Grade</a:t>
          </a:r>
        </a:p>
      </dgm:t>
    </dgm:pt>
    <dgm:pt modelId="{7C741BC5-68E2-4C4D-B4EF-96D042034199}" type="parTrans" cxnId="{F70E730B-43D2-46EB-8E66-B0E1CA14BB6C}">
      <dgm:prSet/>
      <dgm:spPr/>
      <dgm:t>
        <a:bodyPr/>
        <a:lstStyle/>
        <a:p>
          <a:endParaRPr lang="en-US"/>
        </a:p>
      </dgm:t>
    </dgm:pt>
    <dgm:pt modelId="{861DB273-23A9-413D-901A-CE062E32E4CA}" type="sibTrans" cxnId="{F70E730B-43D2-46EB-8E66-B0E1CA14BB6C}">
      <dgm:prSet/>
      <dgm:spPr/>
      <dgm:t>
        <a:bodyPr/>
        <a:lstStyle/>
        <a:p>
          <a:endParaRPr lang="en-US"/>
        </a:p>
      </dgm:t>
    </dgm:pt>
    <dgm:pt modelId="{F8DE972D-B133-48D0-A1E0-4FF94DDA95AA}">
      <dgm:prSet/>
      <dgm:spPr/>
      <dgm:t>
        <a:bodyPr/>
        <a:lstStyle/>
        <a:p>
          <a:r>
            <a:rPr lang="en-US"/>
            <a:t>Curriculum:</a:t>
          </a:r>
        </a:p>
      </dgm:t>
    </dgm:pt>
    <dgm:pt modelId="{B6E67FCB-E625-477D-A1D9-D819ED01BC6F}" type="parTrans" cxnId="{A7F5E040-2CB7-470A-A2C6-950D4EBE6C67}">
      <dgm:prSet/>
      <dgm:spPr/>
      <dgm:t>
        <a:bodyPr/>
        <a:lstStyle/>
        <a:p>
          <a:endParaRPr lang="en-US"/>
        </a:p>
      </dgm:t>
    </dgm:pt>
    <dgm:pt modelId="{C97BB651-0F16-4B8D-BF29-238D4AE805B0}" type="sibTrans" cxnId="{A7F5E040-2CB7-470A-A2C6-950D4EBE6C67}">
      <dgm:prSet/>
      <dgm:spPr/>
      <dgm:t>
        <a:bodyPr/>
        <a:lstStyle/>
        <a:p>
          <a:endParaRPr lang="en-US"/>
        </a:p>
      </dgm:t>
    </dgm:pt>
    <dgm:pt modelId="{87F491AE-01A9-4A93-AA5C-F5AE7FD8589D}">
      <dgm:prSet/>
      <dgm:spPr/>
      <dgm:t>
        <a:bodyPr/>
        <a:lstStyle/>
        <a:p>
          <a:r>
            <a:rPr lang="en-US"/>
            <a:t>Code.org / Microsoft Teals</a:t>
          </a:r>
        </a:p>
      </dgm:t>
    </dgm:pt>
    <dgm:pt modelId="{14D21A14-FBE3-4B7F-87F1-CDD0AF47685A}" type="parTrans" cxnId="{E5E83F76-DF4D-498A-9492-81F6F4AE2B4A}">
      <dgm:prSet/>
      <dgm:spPr/>
      <dgm:t>
        <a:bodyPr/>
        <a:lstStyle/>
        <a:p>
          <a:endParaRPr lang="en-US"/>
        </a:p>
      </dgm:t>
    </dgm:pt>
    <dgm:pt modelId="{0FED5177-BD92-4360-96C5-1915270D7D8F}" type="sibTrans" cxnId="{E5E83F76-DF4D-498A-9492-81F6F4AE2B4A}">
      <dgm:prSet/>
      <dgm:spPr/>
      <dgm:t>
        <a:bodyPr/>
        <a:lstStyle/>
        <a:p>
          <a:endParaRPr lang="en-US"/>
        </a:p>
      </dgm:t>
    </dgm:pt>
    <dgm:pt modelId="{ECBFAC56-C5D2-418B-BBD1-0DD70C90AA61}">
      <dgm:prSet/>
      <dgm:spPr/>
      <dgm:t>
        <a:bodyPr/>
        <a:lstStyle/>
        <a:p>
          <a:r>
            <a:rPr lang="en-US"/>
            <a:t>UW similar classes: CSE 120 - Computer Science  Principles</a:t>
          </a:r>
        </a:p>
      </dgm:t>
    </dgm:pt>
    <dgm:pt modelId="{314100AC-1DFE-459B-A3D8-968AA53BBF7C}" type="parTrans" cxnId="{B480E0D1-64DE-40A7-B701-E228D83035CC}">
      <dgm:prSet/>
      <dgm:spPr/>
      <dgm:t>
        <a:bodyPr/>
        <a:lstStyle/>
        <a:p>
          <a:endParaRPr lang="en-US"/>
        </a:p>
      </dgm:t>
    </dgm:pt>
    <dgm:pt modelId="{7995ECFA-36D2-4EE1-B074-4ED80B2F702C}" type="sibTrans" cxnId="{B480E0D1-64DE-40A7-B701-E228D83035CC}">
      <dgm:prSet/>
      <dgm:spPr/>
      <dgm:t>
        <a:bodyPr/>
        <a:lstStyle/>
        <a:p>
          <a:endParaRPr lang="en-US"/>
        </a:p>
      </dgm:t>
    </dgm:pt>
    <dgm:pt modelId="{3EC94E86-102A-48F5-8564-D38AF41FC91E}">
      <dgm:prSet/>
      <dgm:spPr/>
      <dgm:t>
        <a:bodyPr/>
        <a:lstStyle/>
        <a:p>
          <a:r>
            <a:rPr lang="en-US"/>
            <a:t>Language: Javascript (Beginning Level)</a:t>
          </a:r>
        </a:p>
      </dgm:t>
    </dgm:pt>
    <dgm:pt modelId="{FE82769A-49CE-44E2-B828-81A870F81FA1}" type="parTrans" cxnId="{50360140-9A4B-45D9-AE3F-63CEF00EE9AD}">
      <dgm:prSet/>
      <dgm:spPr/>
      <dgm:t>
        <a:bodyPr/>
        <a:lstStyle/>
        <a:p>
          <a:endParaRPr lang="en-US"/>
        </a:p>
      </dgm:t>
    </dgm:pt>
    <dgm:pt modelId="{430E5798-54E1-47A7-A425-07C26C1CD9DD}" type="sibTrans" cxnId="{50360140-9A4B-45D9-AE3F-63CEF00EE9AD}">
      <dgm:prSet/>
      <dgm:spPr/>
      <dgm:t>
        <a:bodyPr/>
        <a:lstStyle/>
        <a:p>
          <a:endParaRPr lang="en-US"/>
        </a:p>
      </dgm:t>
    </dgm:pt>
    <dgm:pt modelId="{9A1335F8-B8DA-42A7-8E66-F6A52766C350}">
      <dgm:prSet/>
      <dgm:spPr/>
      <dgm:t>
        <a:bodyPr/>
        <a:lstStyle/>
        <a:p>
          <a:r>
            <a:rPr lang="en-US"/>
            <a:t>Homework: 15-20 minutes/night</a:t>
          </a:r>
        </a:p>
      </dgm:t>
    </dgm:pt>
    <dgm:pt modelId="{2DAE2BA0-58FE-4116-9FAB-EFC1B6A43FC0}" type="parTrans" cxnId="{12F6256D-ACBA-4E75-B2DF-A5FED83A409A}">
      <dgm:prSet/>
      <dgm:spPr/>
      <dgm:t>
        <a:bodyPr/>
        <a:lstStyle/>
        <a:p>
          <a:endParaRPr lang="en-US"/>
        </a:p>
      </dgm:t>
    </dgm:pt>
    <dgm:pt modelId="{EF71B60A-18D5-4DB1-9EDC-45E2195A0667}" type="sibTrans" cxnId="{12F6256D-ACBA-4E75-B2DF-A5FED83A409A}">
      <dgm:prSet/>
      <dgm:spPr/>
      <dgm:t>
        <a:bodyPr/>
        <a:lstStyle/>
        <a:p>
          <a:endParaRPr lang="en-US"/>
        </a:p>
      </dgm:t>
    </dgm:pt>
    <dgm:pt modelId="{2B63A6E4-4403-49EC-BD5D-51DB0DA127E1}" type="pres">
      <dgm:prSet presAssocID="{6A2F494E-4B7A-4186-85F4-A7317CEB02E5}" presName="linear" presStyleCnt="0">
        <dgm:presLayoutVars>
          <dgm:animLvl val="lvl"/>
          <dgm:resizeHandles val="exact"/>
        </dgm:presLayoutVars>
      </dgm:prSet>
      <dgm:spPr/>
    </dgm:pt>
    <dgm:pt modelId="{D76D38CB-8194-4D1A-8ED9-9B006EF22E75}" type="pres">
      <dgm:prSet presAssocID="{E1AAFEB6-F1FE-4B01-A90F-80DA2E26543C}" presName="parentText" presStyleLbl="node1" presStyleIdx="0" presStyleCnt="3">
        <dgm:presLayoutVars>
          <dgm:chMax val="0"/>
          <dgm:bulletEnabled val="1"/>
        </dgm:presLayoutVars>
      </dgm:prSet>
      <dgm:spPr/>
    </dgm:pt>
    <dgm:pt modelId="{B1DF488A-68BC-40EC-BE5C-E7909C3639F6}" type="pres">
      <dgm:prSet presAssocID="{E1AAFEB6-F1FE-4B01-A90F-80DA2E26543C}" presName="childText" presStyleLbl="revTx" presStyleIdx="0" presStyleCnt="3">
        <dgm:presLayoutVars>
          <dgm:bulletEnabled val="1"/>
        </dgm:presLayoutVars>
      </dgm:prSet>
      <dgm:spPr/>
    </dgm:pt>
    <dgm:pt modelId="{6DA3F424-EB85-4C17-85DD-2F2D8B31D194}" type="pres">
      <dgm:prSet presAssocID="{B048056B-E6D7-4A5C-B6F7-AA2A13B5CA58}" presName="parentText" presStyleLbl="node1" presStyleIdx="1" presStyleCnt="3">
        <dgm:presLayoutVars>
          <dgm:chMax val="0"/>
          <dgm:bulletEnabled val="1"/>
        </dgm:presLayoutVars>
      </dgm:prSet>
      <dgm:spPr/>
    </dgm:pt>
    <dgm:pt modelId="{B6F42A18-60AE-4927-AA82-A54E176A6669}" type="pres">
      <dgm:prSet presAssocID="{B048056B-E6D7-4A5C-B6F7-AA2A13B5CA58}" presName="childText" presStyleLbl="revTx" presStyleIdx="1" presStyleCnt="3">
        <dgm:presLayoutVars>
          <dgm:bulletEnabled val="1"/>
        </dgm:presLayoutVars>
      </dgm:prSet>
      <dgm:spPr/>
    </dgm:pt>
    <dgm:pt modelId="{25435259-C11D-43EC-95AE-2DBBD38FA45A}" type="pres">
      <dgm:prSet presAssocID="{F8DE972D-B133-48D0-A1E0-4FF94DDA95AA}" presName="parentText" presStyleLbl="node1" presStyleIdx="2" presStyleCnt="3">
        <dgm:presLayoutVars>
          <dgm:chMax val="0"/>
          <dgm:bulletEnabled val="1"/>
        </dgm:presLayoutVars>
      </dgm:prSet>
      <dgm:spPr/>
    </dgm:pt>
    <dgm:pt modelId="{B58167D6-67AD-4B30-9D47-1696028446DA}" type="pres">
      <dgm:prSet presAssocID="{F8DE972D-B133-48D0-A1E0-4FF94DDA95AA}" presName="childText" presStyleLbl="revTx" presStyleIdx="2" presStyleCnt="3">
        <dgm:presLayoutVars>
          <dgm:bulletEnabled val="1"/>
        </dgm:presLayoutVars>
      </dgm:prSet>
      <dgm:spPr/>
    </dgm:pt>
  </dgm:ptLst>
  <dgm:cxnLst>
    <dgm:cxn modelId="{6AA34F01-4A6F-4207-ABC5-115B78A2A85A}" type="presOf" srcId="{E1AAFEB6-F1FE-4B01-A90F-80DA2E26543C}" destId="{D76D38CB-8194-4D1A-8ED9-9B006EF22E75}" srcOrd="0" destOrd="0" presId="urn:microsoft.com/office/officeart/2005/8/layout/vList2"/>
    <dgm:cxn modelId="{F70E730B-43D2-46EB-8E66-B0E1CA14BB6C}" srcId="{B048056B-E6D7-4A5C-B6F7-AA2A13B5CA58}" destId="{A1DF91B5-5B84-4ECF-B64A-691648ADF348}" srcOrd="0" destOrd="0" parTransId="{7C741BC5-68E2-4C4D-B4EF-96D042034199}" sibTransId="{861DB273-23A9-413D-901A-CE062E32E4CA}"/>
    <dgm:cxn modelId="{2A023124-1C06-4150-B4B0-21FDA13CD973}" srcId="{6A2F494E-4B7A-4186-85F4-A7317CEB02E5}" destId="{B048056B-E6D7-4A5C-B6F7-AA2A13B5CA58}" srcOrd="1" destOrd="0" parTransId="{B64C625A-4597-463E-998B-C8A0B20241B7}" sibTransId="{C24F2B06-C7D2-4C02-8DD9-E047FAA6588F}"/>
    <dgm:cxn modelId="{8AC41E27-8563-4002-9899-3E22B257C22B}" type="presOf" srcId="{DC336FB5-D75C-471C-89E6-06EB32B07ED6}" destId="{B1DF488A-68BC-40EC-BE5C-E7909C3639F6}" srcOrd="0" destOrd="0" presId="urn:microsoft.com/office/officeart/2005/8/layout/vList2"/>
    <dgm:cxn modelId="{50360140-9A4B-45D9-AE3F-63CEF00EE9AD}" srcId="{B048056B-E6D7-4A5C-B6F7-AA2A13B5CA58}" destId="{3EC94E86-102A-48F5-8564-D38AF41FC91E}" srcOrd="1" destOrd="0" parTransId="{FE82769A-49CE-44E2-B828-81A870F81FA1}" sibTransId="{430E5798-54E1-47A7-A425-07C26C1CD9DD}"/>
    <dgm:cxn modelId="{A7F5E040-2CB7-470A-A2C6-950D4EBE6C67}" srcId="{6A2F494E-4B7A-4186-85F4-A7317CEB02E5}" destId="{F8DE972D-B133-48D0-A1E0-4FF94DDA95AA}" srcOrd="2" destOrd="0" parTransId="{B6E67FCB-E625-477D-A1D9-D819ED01BC6F}" sibTransId="{C97BB651-0F16-4B8D-BF29-238D4AE805B0}"/>
    <dgm:cxn modelId="{8182BA6A-CAA8-42DC-9FCF-0B782D046F60}" type="presOf" srcId="{F8DE972D-B133-48D0-A1E0-4FF94DDA95AA}" destId="{25435259-C11D-43EC-95AE-2DBBD38FA45A}" srcOrd="0" destOrd="0" presId="urn:microsoft.com/office/officeart/2005/8/layout/vList2"/>
    <dgm:cxn modelId="{12F6256D-ACBA-4E75-B2DF-A5FED83A409A}" srcId="{B048056B-E6D7-4A5C-B6F7-AA2A13B5CA58}" destId="{9A1335F8-B8DA-42A7-8E66-F6A52766C350}" srcOrd="2" destOrd="0" parTransId="{2DAE2BA0-58FE-4116-9FAB-EFC1B6A43FC0}" sibTransId="{EF71B60A-18D5-4DB1-9EDC-45E2195A0667}"/>
    <dgm:cxn modelId="{718F2351-7FA7-4D17-920A-958AB3EBCC33}" type="presOf" srcId="{87F491AE-01A9-4A93-AA5C-F5AE7FD8589D}" destId="{B58167D6-67AD-4B30-9D47-1696028446DA}" srcOrd="0" destOrd="0" presId="urn:microsoft.com/office/officeart/2005/8/layout/vList2"/>
    <dgm:cxn modelId="{E5E83F76-DF4D-498A-9492-81F6F4AE2B4A}" srcId="{F8DE972D-B133-48D0-A1E0-4FF94DDA95AA}" destId="{87F491AE-01A9-4A93-AA5C-F5AE7FD8589D}" srcOrd="0" destOrd="0" parTransId="{14D21A14-FBE3-4B7F-87F1-CDD0AF47685A}" sibTransId="{0FED5177-BD92-4360-96C5-1915270D7D8F}"/>
    <dgm:cxn modelId="{2A6D5192-0B9A-4360-9BD0-5356F4E13048}" type="presOf" srcId="{9A1335F8-B8DA-42A7-8E66-F6A52766C350}" destId="{B6F42A18-60AE-4927-AA82-A54E176A6669}" srcOrd="0" destOrd="2" presId="urn:microsoft.com/office/officeart/2005/8/layout/vList2"/>
    <dgm:cxn modelId="{E394C397-9B42-48BD-9A8E-1845EAAEF4AD}" srcId="{6A2F494E-4B7A-4186-85F4-A7317CEB02E5}" destId="{E1AAFEB6-F1FE-4B01-A90F-80DA2E26543C}" srcOrd="0" destOrd="0" parTransId="{80FE8B70-4B7A-4474-8205-2F1EC1E534E2}" sibTransId="{42966E85-2F7E-4ADC-8094-7C8F57B3E59C}"/>
    <dgm:cxn modelId="{3223A4C4-DAAB-479E-8426-D560FF17CDCF}" type="presOf" srcId="{B048056B-E6D7-4A5C-B6F7-AA2A13B5CA58}" destId="{6DA3F424-EB85-4C17-85DD-2F2D8B31D194}" srcOrd="0" destOrd="0" presId="urn:microsoft.com/office/officeart/2005/8/layout/vList2"/>
    <dgm:cxn modelId="{B480E0D1-64DE-40A7-B701-E228D83035CC}" srcId="{F8DE972D-B133-48D0-A1E0-4FF94DDA95AA}" destId="{ECBFAC56-C5D2-418B-BBD1-0DD70C90AA61}" srcOrd="1" destOrd="0" parTransId="{314100AC-1DFE-459B-A3D8-968AA53BBF7C}" sibTransId="{7995ECFA-36D2-4EE1-B074-4ED80B2F702C}"/>
    <dgm:cxn modelId="{3406B1D9-D0DD-4E5E-B8A6-AE100FF82BE8}" type="presOf" srcId="{ECBFAC56-C5D2-418B-BBD1-0DD70C90AA61}" destId="{B58167D6-67AD-4B30-9D47-1696028446DA}" srcOrd="0" destOrd="1" presId="urn:microsoft.com/office/officeart/2005/8/layout/vList2"/>
    <dgm:cxn modelId="{9BD31EDC-9940-472F-BA86-B8A397D77102}" type="presOf" srcId="{6A2F494E-4B7A-4186-85F4-A7317CEB02E5}" destId="{2B63A6E4-4403-49EC-BD5D-51DB0DA127E1}" srcOrd="0" destOrd="0" presId="urn:microsoft.com/office/officeart/2005/8/layout/vList2"/>
    <dgm:cxn modelId="{ECB671DC-B025-4BE8-AE4A-44802EDF8776}" type="presOf" srcId="{3EC94E86-102A-48F5-8564-D38AF41FC91E}" destId="{B6F42A18-60AE-4927-AA82-A54E176A6669}" srcOrd="0" destOrd="1" presId="urn:microsoft.com/office/officeart/2005/8/layout/vList2"/>
    <dgm:cxn modelId="{289719E5-D67F-4D21-99CF-7671F4C7A5E2}" srcId="{E1AAFEB6-F1FE-4B01-A90F-80DA2E26543C}" destId="{DC336FB5-D75C-471C-89E6-06EB32B07ED6}" srcOrd="0" destOrd="0" parTransId="{9FA886EE-B2C9-4832-BC44-3122286B9350}" sibTransId="{8022D241-60AA-4018-B2D0-E11E3D6E861F}"/>
    <dgm:cxn modelId="{349239ED-B1B3-456E-AAB5-A93749A566CD}" type="presOf" srcId="{A1DF91B5-5B84-4ECF-B64A-691648ADF348}" destId="{B6F42A18-60AE-4927-AA82-A54E176A6669}" srcOrd="0" destOrd="0" presId="urn:microsoft.com/office/officeart/2005/8/layout/vList2"/>
    <dgm:cxn modelId="{009A6B90-9416-4CC5-BC8D-46AE100333FA}" type="presParOf" srcId="{2B63A6E4-4403-49EC-BD5D-51DB0DA127E1}" destId="{D76D38CB-8194-4D1A-8ED9-9B006EF22E75}" srcOrd="0" destOrd="0" presId="urn:microsoft.com/office/officeart/2005/8/layout/vList2"/>
    <dgm:cxn modelId="{DF94B2A9-502C-411B-825E-A7A5FBF40A7F}" type="presParOf" srcId="{2B63A6E4-4403-49EC-BD5D-51DB0DA127E1}" destId="{B1DF488A-68BC-40EC-BE5C-E7909C3639F6}" srcOrd="1" destOrd="0" presId="urn:microsoft.com/office/officeart/2005/8/layout/vList2"/>
    <dgm:cxn modelId="{3CF3EFF4-931A-4C24-8351-D028F0D67F8E}" type="presParOf" srcId="{2B63A6E4-4403-49EC-BD5D-51DB0DA127E1}" destId="{6DA3F424-EB85-4C17-85DD-2F2D8B31D194}" srcOrd="2" destOrd="0" presId="urn:microsoft.com/office/officeart/2005/8/layout/vList2"/>
    <dgm:cxn modelId="{4E5D6FC2-3D30-47F6-BBC8-E29C1BC62FDD}" type="presParOf" srcId="{2B63A6E4-4403-49EC-BD5D-51DB0DA127E1}" destId="{B6F42A18-60AE-4927-AA82-A54E176A6669}" srcOrd="3" destOrd="0" presId="urn:microsoft.com/office/officeart/2005/8/layout/vList2"/>
    <dgm:cxn modelId="{7C1CAFFF-EDDA-459F-B378-84AA847FD8C7}" type="presParOf" srcId="{2B63A6E4-4403-49EC-BD5D-51DB0DA127E1}" destId="{25435259-C11D-43EC-95AE-2DBBD38FA45A}" srcOrd="4" destOrd="0" presId="urn:microsoft.com/office/officeart/2005/8/layout/vList2"/>
    <dgm:cxn modelId="{C8E29584-7568-40C0-A429-2D8B32C38E13}" type="presParOf" srcId="{2B63A6E4-4403-49EC-BD5D-51DB0DA127E1}" destId="{B58167D6-67AD-4B30-9D47-1696028446DA}"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83171B-0B1A-48F0-8E6A-C7E0CE4E4FD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00E88DE-DBE4-4B0D-83D4-F5CA0F0E4BD7}">
      <dgm:prSet/>
      <dgm:spPr/>
      <dgm:t>
        <a:bodyPr/>
        <a:lstStyle/>
        <a:p>
          <a:r>
            <a:rPr lang="en-US"/>
            <a:t>Students learn how to navigate the world of scholarly research</a:t>
          </a:r>
        </a:p>
      </dgm:t>
    </dgm:pt>
    <dgm:pt modelId="{27BBE434-73F6-4923-AE9F-C0D41C6125D1}" type="parTrans" cxnId="{1ED12B13-5BC8-4A6B-966D-5C358789FE5E}">
      <dgm:prSet/>
      <dgm:spPr/>
      <dgm:t>
        <a:bodyPr/>
        <a:lstStyle/>
        <a:p>
          <a:endParaRPr lang="en-US"/>
        </a:p>
      </dgm:t>
    </dgm:pt>
    <dgm:pt modelId="{35E50EA4-70A3-42DC-AC73-4A0B4DD30CA1}" type="sibTrans" cxnId="{1ED12B13-5BC8-4A6B-966D-5C358789FE5E}">
      <dgm:prSet/>
      <dgm:spPr/>
      <dgm:t>
        <a:bodyPr/>
        <a:lstStyle/>
        <a:p>
          <a:endParaRPr lang="en-US"/>
        </a:p>
      </dgm:t>
    </dgm:pt>
    <dgm:pt modelId="{93CE80FF-212B-440E-BE4D-E077A78F785F}">
      <dgm:prSet/>
      <dgm:spPr/>
      <dgm:t>
        <a:bodyPr/>
        <a:lstStyle/>
        <a:p>
          <a:r>
            <a:rPr lang="en-US"/>
            <a:t>Students learn how to “do college”</a:t>
          </a:r>
        </a:p>
      </dgm:t>
    </dgm:pt>
    <dgm:pt modelId="{29FAF487-940D-415A-BBC4-2CBD56F5FB48}" type="parTrans" cxnId="{E9D8800C-9288-4F5D-B9BB-FF82CDBAC2DE}">
      <dgm:prSet/>
      <dgm:spPr/>
      <dgm:t>
        <a:bodyPr/>
        <a:lstStyle/>
        <a:p>
          <a:endParaRPr lang="en-US"/>
        </a:p>
      </dgm:t>
    </dgm:pt>
    <dgm:pt modelId="{1D7D19D2-93E0-447F-8CF3-9DCBF6883DEA}" type="sibTrans" cxnId="{E9D8800C-9288-4F5D-B9BB-FF82CDBAC2DE}">
      <dgm:prSet/>
      <dgm:spPr/>
      <dgm:t>
        <a:bodyPr/>
        <a:lstStyle/>
        <a:p>
          <a:endParaRPr lang="en-US"/>
        </a:p>
      </dgm:t>
    </dgm:pt>
    <dgm:pt modelId="{4E2771C4-06C6-4BED-B482-1B5CEA8E55FA}">
      <dgm:prSet/>
      <dgm:spPr/>
      <dgm:t>
        <a:bodyPr/>
        <a:lstStyle/>
        <a:p>
          <a:r>
            <a:rPr lang="en-US"/>
            <a:t>Skills-based class where students will:</a:t>
          </a:r>
        </a:p>
      </dgm:t>
    </dgm:pt>
    <dgm:pt modelId="{DAD890CB-2896-4D4F-9059-0CC6E12842DB}" type="parTrans" cxnId="{195B9674-04A2-4F0C-A3E3-02E1A82CA0DA}">
      <dgm:prSet/>
      <dgm:spPr/>
      <dgm:t>
        <a:bodyPr/>
        <a:lstStyle/>
        <a:p>
          <a:endParaRPr lang="en-US"/>
        </a:p>
      </dgm:t>
    </dgm:pt>
    <dgm:pt modelId="{9035172A-8654-4625-B16E-D975273AFB57}" type="sibTrans" cxnId="{195B9674-04A2-4F0C-A3E3-02E1A82CA0DA}">
      <dgm:prSet/>
      <dgm:spPr/>
      <dgm:t>
        <a:bodyPr/>
        <a:lstStyle/>
        <a:p>
          <a:endParaRPr lang="en-US"/>
        </a:p>
      </dgm:t>
    </dgm:pt>
    <dgm:pt modelId="{6851B689-A8B3-4731-961B-993C387AC9D1}">
      <dgm:prSet/>
      <dgm:spPr/>
      <dgm:t>
        <a:bodyPr/>
        <a:lstStyle/>
        <a:p>
          <a:r>
            <a:rPr lang="en-US"/>
            <a:t>Research and analyze current issues</a:t>
          </a:r>
        </a:p>
      </dgm:t>
    </dgm:pt>
    <dgm:pt modelId="{625ABFEE-CA6C-46F3-B214-93957ABC7440}" type="parTrans" cxnId="{3551DE73-EF90-4B2C-910C-14AA0D78B10A}">
      <dgm:prSet/>
      <dgm:spPr/>
      <dgm:t>
        <a:bodyPr/>
        <a:lstStyle/>
        <a:p>
          <a:endParaRPr lang="en-US"/>
        </a:p>
      </dgm:t>
    </dgm:pt>
    <dgm:pt modelId="{2ADCED86-1C27-416C-8289-6C552D20FCF6}" type="sibTrans" cxnId="{3551DE73-EF90-4B2C-910C-14AA0D78B10A}">
      <dgm:prSet/>
      <dgm:spPr/>
      <dgm:t>
        <a:bodyPr/>
        <a:lstStyle/>
        <a:p>
          <a:endParaRPr lang="en-US"/>
        </a:p>
      </dgm:t>
    </dgm:pt>
    <dgm:pt modelId="{29D1E52F-F972-406F-B855-39C7A11DB0D5}">
      <dgm:prSet/>
      <dgm:spPr/>
      <dgm:t>
        <a:bodyPr/>
        <a:lstStyle/>
        <a:p>
          <a:r>
            <a:rPr lang="en-US"/>
            <a:t>Determine and assess credibility of sources</a:t>
          </a:r>
        </a:p>
      </dgm:t>
    </dgm:pt>
    <dgm:pt modelId="{9F3A7D29-BDCF-4392-A482-77CDB6E7F7E2}" type="parTrans" cxnId="{CDAEE031-5D86-4F1D-B921-8C346F15E826}">
      <dgm:prSet/>
      <dgm:spPr/>
      <dgm:t>
        <a:bodyPr/>
        <a:lstStyle/>
        <a:p>
          <a:endParaRPr lang="en-US"/>
        </a:p>
      </dgm:t>
    </dgm:pt>
    <dgm:pt modelId="{8F63611A-7BD3-47AB-86DF-A58256117D08}" type="sibTrans" cxnId="{CDAEE031-5D86-4F1D-B921-8C346F15E826}">
      <dgm:prSet/>
      <dgm:spPr/>
      <dgm:t>
        <a:bodyPr/>
        <a:lstStyle/>
        <a:p>
          <a:endParaRPr lang="en-US"/>
        </a:p>
      </dgm:t>
    </dgm:pt>
    <dgm:pt modelId="{1B78870D-8FF4-482C-8AAE-CCC18E5E230C}">
      <dgm:prSet/>
      <dgm:spPr/>
      <dgm:t>
        <a:bodyPr/>
        <a:lstStyle/>
        <a:p>
          <a:r>
            <a:rPr lang="en-US"/>
            <a:t>Work individually and collaboratively to propose solutions</a:t>
          </a:r>
        </a:p>
      </dgm:t>
    </dgm:pt>
    <dgm:pt modelId="{2C78BB25-8429-4CCC-95DA-521C658EBAB8}" type="parTrans" cxnId="{A97C2252-660E-4D5D-82BB-EBD02E31B4BF}">
      <dgm:prSet/>
      <dgm:spPr/>
      <dgm:t>
        <a:bodyPr/>
        <a:lstStyle/>
        <a:p>
          <a:endParaRPr lang="en-US"/>
        </a:p>
      </dgm:t>
    </dgm:pt>
    <dgm:pt modelId="{7479F17F-88F7-46DD-A470-ABD97C455426}" type="sibTrans" cxnId="{A97C2252-660E-4D5D-82BB-EBD02E31B4BF}">
      <dgm:prSet/>
      <dgm:spPr/>
      <dgm:t>
        <a:bodyPr/>
        <a:lstStyle/>
        <a:p>
          <a:endParaRPr lang="en-US"/>
        </a:p>
      </dgm:t>
    </dgm:pt>
    <dgm:pt modelId="{C100900C-C7D1-4375-85FF-AF938E6060E1}">
      <dgm:prSet/>
      <dgm:spPr/>
      <dgm:t>
        <a:bodyPr/>
        <a:lstStyle/>
        <a:p>
          <a:r>
            <a:rPr lang="en-US"/>
            <a:t>Homework:  about 2 hours a week</a:t>
          </a:r>
        </a:p>
      </dgm:t>
    </dgm:pt>
    <dgm:pt modelId="{EF586EFD-FB35-4182-8C69-22A39997F642}" type="parTrans" cxnId="{4444C1A0-FF3A-4A9A-AFFB-294F4B45C46E}">
      <dgm:prSet/>
      <dgm:spPr/>
      <dgm:t>
        <a:bodyPr/>
        <a:lstStyle/>
        <a:p>
          <a:endParaRPr lang="en-US"/>
        </a:p>
      </dgm:t>
    </dgm:pt>
    <dgm:pt modelId="{83AECD98-27E4-4F13-AA72-140D1090349E}" type="sibTrans" cxnId="{4444C1A0-FF3A-4A9A-AFFB-294F4B45C46E}">
      <dgm:prSet/>
      <dgm:spPr/>
      <dgm:t>
        <a:bodyPr/>
        <a:lstStyle/>
        <a:p>
          <a:endParaRPr lang="en-US"/>
        </a:p>
      </dgm:t>
    </dgm:pt>
    <dgm:pt modelId="{6D3CD499-9C94-DE46-B7A2-481E07F3D78F}" type="pres">
      <dgm:prSet presAssocID="{A483171B-0B1A-48F0-8E6A-C7E0CE4E4FD2}" presName="linear" presStyleCnt="0">
        <dgm:presLayoutVars>
          <dgm:animLvl val="lvl"/>
          <dgm:resizeHandles val="exact"/>
        </dgm:presLayoutVars>
      </dgm:prSet>
      <dgm:spPr/>
    </dgm:pt>
    <dgm:pt modelId="{C45BF9D6-AF24-4543-9BB7-8125C1F4050D}" type="pres">
      <dgm:prSet presAssocID="{D00E88DE-DBE4-4B0D-83D4-F5CA0F0E4BD7}" presName="parentText" presStyleLbl="node1" presStyleIdx="0" presStyleCnt="4">
        <dgm:presLayoutVars>
          <dgm:chMax val="0"/>
          <dgm:bulletEnabled val="1"/>
        </dgm:presLayoutVars>
      </dgm:prSet>
      <dgm:spPr/>
    </dgm:pt>
    <dgm:pt modelId="{477944FC-59BF-3C46-B089-AC8A2FBC277B}" type="pres">
      <dgm:prSet presAssocID="{35E50EA4-70A3-42DC-AC73-4A0B4DD30CA1}" presName="spacer" presStyleCnt="0"/>
      <dgm:spPr/>
    </dgm:pt>
    <dgm:pt modelId="{A9F963BE-24D5-CA4B-94C6-A9C300C3F9D3}" type="pres">
      <dgm:prSet presAssocID="{93CE80FF-212B-440E-BE4D-E077A78F785F}" presName="parentText" presStyleLbl="node1" presStyleIdx="1" presStyleCnt="4">
        <dgm:presLayoutVars>
          <dgm:chMax val="0"/>
          <dgm:bulletEnabled val="1"/>
        </dgm:presLayoutVars>
      </dgm:prSet>
      <dgm:spPr/>
    </dgm:pt>
    <dgm:pt modelId="{B932C116-96F6-864E-8296-E67DA5DF6446}" type="pres">
      <dgm:prSet presAssocID="{1D7D19D2-93E0-447F-8CF3-9DCBF6883DEA}" presName="spacer" presStyleCnt="0"/>
      <dgm:spPr/>
    </dgm:pt>
    <dgm:pt modelId="{B53D68D9-86FB-8E4E-B3FC-4F36C5ECF7A8}" type="pres">
      <dgm:prSet presAssocID="{4E2771C4-06C6-4BED-B482-1B5CEA8E55FA}" presName="parentText" presStyleLbl="node1" presStyleIdx="2" presStyleCnt="4">
        <dgm:presLayoutVars>
          <dgm:chMax val="0"/>
          <dgm:bulletEnabled val="1"/>
        </dgm:presLayoutVars>
      </dgm:prSet>
      <dgm:spPr/>
    </dgm:pt>
    <dgm:pt modelId="{625C6B1C-2A8D-0342-922E-492CED416F02}" type="pres">
      <dgm:prSet presAssocID="{4E2771C4-06C6-4BED-B482-1B5CEA8E55FA}" presName="childText" presStyleLbl="revTx" presStyleIdx="0" presStyleCnt="1">
        <dgm:presLayoutVars>
          <dgm:bulletEnabled val="1"/>
        </dgm:presLayoutVars>
      </dgm:prSet>
      <dgm:spPr/>
    </dgm:pt>
    <dgm:pt modelId="{4A7A5C2D-CDD8-ED4A-AED7-1943C886DBBA}" type="pres">
      <dgm:prSet presAssocID="{C100900C-C7D1-4375-85FF-AF938E6060E1}" presName="parentText" presStyleLbl="node1" presStyleIdx="3" presStyleCnt="4">
        <dgm:presLayoutVars>
          <dgm:chMax val="0"/>
          <dgm:bulletEnabled val="1"/>
        </dgm:presLayoutVars>
      </dgm:prSet>
      <dgm:spPr/>
    </dgm:pt>
  </dgm:ptLst>
  <dgm:cxnLst>
    <dgm:cxn modelId="{E9D8800C-9288-4F5D-B9BB-FF82CDBAC2DE}" srcId="{A483171B-0B1A-48F0-8E6A-C7E0CE4E4FD2}" destId="{93CE80FF-212B-440E-BE4D-E077A78F785F}" srcOrd="1" destOrd="0" parTransId="{29FAF487-940D-415A-BBC4-2CBD56F5FB48}" sibTransId="{1D7D19D2-93E0-447F-8CF3-9DCBF6883DEA}"/>
    <dgm:cxn modelId="{1ED12B13-5BC8-4A6B-966D-5C358789FE5E}" srcId="{A483171B-0B1A-48F0-8E6A-C7E0CE4E4FD2}" destId="{D00E88DE-DBE4-4B0D-83D4-F5CA0F0E4BD7}" srcOrd="0" destOrd="0" parTransId="{27BBE434-73F6-4923-AE9F-C0D41C6125D1}" sibTransId="{35E50EA4-70A3-42DC-AC73-4A0B4DD30CA1}"/>
    <dgm:cxn modelId="{CDAEE031-5D86-4F1D-B921-8C346F15E826}" srcId="{4E2771C4-06C6-4BED-B482-1B5CEA8E55FA}" destId="{29D1E52F-F972-406F-B855-39C7A11DB0D5}" srcOrd="1" destOrd="0" parTransId="{9F3A7D29-BDCF-4392-A482-77CDB6E7F7E2}" sibTransId="{8F63611A-7BD3-47AB-86DF-A58256117D08}"/>
    <dgm:cxn modelId="{5D7C864D-D136-4349-99A8-282940DC52BE}" type="presOf" srcId="{C100900C-C7D1-4375-85FF-AF938E6060E1}" destId="{4A7A5C2D-CDD8-ED4A-AED7-1943C886DBBA}" srcOrd="0" destOrd="0" presId="urn:microsoft.com/office/officeart/2005/8/layout/vList2"/>
    <dgm:cxn modelId="{A97C2252-660E-4D5D-82BB-EBD02E31B4BF}" srcId="{4E2771C4-06C6-4BED-B482-1B5CEA8E55FA}" destId="{1B78870D-8FF4-482C-8AAE-CCC18E5E230C}" srcOrd="2" destOrd="0" parTransId="{2C78BB25-8429-4CCC-95DA-521C658EBAB8}" sibTransId="{7479F17F-88F7-46DD-A470-ABD97C455426}"/>
    <dgm:cxn modelId="{3551DE73-EF90-4B2C-910C-14AA0D78B10A}" srcId="{4E2771C4-06C6-4BED-B482-1B5CEA8E55FA}" destId="{6851B689-A8B3-4731-961B-993C387AC9D1}" srcOrd="0" destOrd="0" parTransId="{625ABFEE-CA6C-46F3-B214-93957ABC7440}" sibTransId="{2ADCED86-1C27-416C-8289-6C552D20FCF6}"/>
    <dgm:cxn modelId="{195B9674-04A2-4F0C-A3E3-02E1A82CA0DA}" srcId="{A483171B-0B1A-48F0-8E6A-C7E0CE4E4FD2}" destId="{4E2771C4-06C6-4BED-B482-1B5CEA8E55FA}" srcOrd="2" destOrd="0" parTransId="{DAD890CB-2896-4D4F-9059-0CC6E12842DB}" sibTransId="{9035172A-8654-4625-B16E-D975273AFB57}"/>
    <dgm:cxn modelId="{D40DA557-E68A-5749-B621-4D48129DEC95}" type="presOf" srcId="{29D1E52F-F972-406F-B855-39C7A11DB0D5}" destId="{625C6B1C-2A8D-0342-922E-492CED416F02}" srcOrd="0" destOrd="1" presId="urn:microsoft.com/office/officeart/2005/8/layout/vList2"/>
    <dgm:cxn modelId="{393BEE8F-4F31-0345-9AC4-1122C9266C65}" type="presOf" srcId="{A483171B-0B1A-48F0-8E6A-C7E0CE4E4FD2}" destId="{6D3CD499-9C94-DE46-B7A2-481E07F3D78F}" srcOrd="0" destOrd="0" presId="urn:microsoft.com/office/officeart/2005/8/layout/vList2"/>
    <dgm:cxn modelId="{4444C1A0-FF3A-4A9A-AFFB-294F4B45C46E}" srcId="{A483171B-0B1A-48F0-8E6A-C7E0CE4E4FD2}" destId="{C100900C-C7D1-4375-85FF-AF938E6060E1}" srcOrd="3" destOrd="0" parTransId="{EF586EFD-FB35-4182-8C69-22A39997F642}" sibTransId="{83AECD98-27E4-4F13-AA72-140D1090349E}"/>
    <dgm:cxn modelId="{031614B9-7FC6-B046-8A3F-416343F8504E}" type="presOf" srcId="{6851B689-A8B3-4731-961B-993C387AC9D1}" destId="{625C6B1C-2A8D-0342-922E-492CED416F02}" srcOrd="0" destOrd="0" presId="urn:microsoft.com/office/officeart/2005/8/layout/vList2"/>
    <dgm:cxn modelId="{A055E6CC-9DAA-E14C-8F80-C2720D387D95}" type="presOf" srcId="{D00E88DE-DBE4-4B0D-83D4-F5CA0F0E4BD7}" destId="{C45BF9D6-AF24-4543-9BB7-8125C1F4050D}" srcOrd="0" destOrd="0" presId="urn:microsoft.com/office/officeart/2005/8/layout/vList2"/>
    <dgm:cxn modelId="{1A0991CD-FFDD-1842-BBB8-5C88A437BE0F}" type="presOf" srcId="{93CE80FF-212B-440E-BE4D-E077A78F785F}" destId="{A9F963BE-24D5-CA4B-94C6-A9C300C3F9D3}" srcOrd="0" destOrd="0" presId="urn:microsoft.com/office/officeart/2005/8/layout/vList2"/>
    <dgm:cxn modelId="{928555D6-6938-574A-A936-48C698346CDD}" type="presOf" srcId="{1B78870D-8FF4-482C-8AAE-CCC18E5E230C}" destId="{625C6B1C-2A8D-0342-922E-492CED416F02}" srcOrd="0" destOrd="2" presId="urn:microsoft.com/office/officeart/2005/8/layout/vList2"/>
    <dgm:cxn modelId="{815980DD-A6C6-9C4D-AAE7-38F6BEA46025}" type="presOf" srcId="{4E2771C4-06C6-4BED-B482-1B5CEA8E55FA}" destId="{B53D68D9-86FB-8E4E-B3FC-4F36C5ECF7A8}" srcOrd="0" destOrd="0" presId="urn:microsoft.com/office/officeart/2005/8/layout/vList2"/>
    <dgm:cxn modelId="{52D2F254-3719-DD4F-9117-DE99E85A4327}" type="presParOf" srcId="{6D3CD499-9C94-DE46-B7A2-481E07F3D78F}" destId="{C45BF9D6-AF24-4543-9BB7-8125C1F4050D}" srcOrd="0" destOrd="0" presId="urn:microsoft.com/office/officeart/2005/8/layout/vList2"/>
    <dgm:cxn modelId="{C9431898-386C-6D4C-B590-1CB9C5C7F86B}" type="presParOf" srcId="{6D3CD499-9C94-DE46-B7A2-481E07F3D78F}" destId="{477944FC-59BF-3C46-B089-AC8A2FBC277B}" srcOrd="1" destOrd="0" presId="urn:microsoft.com/office/officeart/2005/8/layout/vList2"/>
    <dgm:cxn modelId="{A061FE06-7EAC-0B42-9F84-1C599E52B140}" type="presParOf" srcId="{6D3CD499-9C94-DE46-B7A2-481E07F3D78F}" destId="{A9F963BE-24D5-CA4B-94C6-A9C300C3F9D3}" srcOrd="2" destOrd="0" presId="urn:microsoft.com/office/officeart/2005/8/layout/vList2"/>
    <dgm:cxn modelId="{EB412271-5DB9-EB4F-953B-B19093AFCDB0}" type="presParOf" srcId="{6D3CD499-9C94-DE46-B7A2-481E07F3D78F}" destId="{B932C116-96F6-864E-8296-E67DA5DF6446}" srcOrd="3" destOrd="0" presId="urn:microsoft.com/office/officeart/2005/8/layout/vList2"/>
    <dgm:cxn modelId="{C581AC2A-38A5-FB4E-B2BA-D7931C236501}" type="presParOf" srcId="{6D3CD499-9C94-DE46-B7A2-481E07F3D78F}" destId="{B53D68D9-86FB-8E4E-B3FC-4F36C5ECF7A8}" srcOrd="4" destOrd="0" presId="urn:microsoft.com/office/officeart/2005/8/layout/vList2"/>
    <dgm:cxn modelId="{C2C57024-12A9-1341-A2B1-3D26DBA36686}" type="presParOf" srcId="{6D3CD499-9C94-DE46-B7A2-481E07F3D78F}" destId="{625C6B1C-2A8D-0342-922E-492CED416F02}" srcOrd="5" destOrd="0" presId="urn:microsoft.com/office/officeart/2005/8/layout/vList2"/>
    <dgm:cxn modelId="{1F3F8383-73CC-3F4C-BB96-F85E09FCD098}" type="presParOf" srcId="{6D3CD499-9C94-DE46-B7A2-481E07F3D78F}" destId="{4A7A5C2D-CDD8-ED4A-AED7-1943C886DBB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DE275-F042-4B8B-A180-8BD0F45401D1}">
      <dsp:nvSpPr>
        <dsp:cNvPr id="0" name=""/>
        <dsp:cNvSpPr/>
      </dsp:nvSpPr>
      <dsp:spPr>
        <a:xfrm>
          <a:off x="0" y="641"/>
          <a:ext cx="6492875" cy="150186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641C2-5795-4E29-B0D9-E139CC302508}">
      <dsp:nvSpPr>
        <dsp:cNvPr id="0" name=""/>
        <dsp:cNvSpPr/>
      </dsp:nvSpPr>
      <dsp:spPr>
        <a:xfrm>
          <a:off x="276866" y="419841"/>
          <a:ext cx="826023" cy="82602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C6F577-197B-45EA-9F54-81F1E9F1A9CF}">
      <dsp:nvSpPr>
        <dsp:cNvPr id="0" name=""/>
        <dsp:cNvSpPr/>
      </dsp:nvSpPr>
      <dsp:spPr>
        <a:xfrm>
          <a:off x="1734650" y="641"/>
          <a:ext cx="4758224" cy="1501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47" tIns="158947" rIns="158947" bIns="158947" numCol="1" spcCol="1270" anchor="ctr" anchorCtr="0">
          <a:noAutofit/>
        </a:bodyPr>
        <a:lstStyle/>
        <a:p>
          <a:pPr marL="0" lvl="0" indent="0" algn="l" defTabSz="1111250">
            <a:lnSpc>
              <a:spcPct val="100000"/>
            </a:lnSpc>
            <a:spcBef>
              <a:spcPct val="0"/>
            </a:spcBef>
            <a:spcAft>
              <a:spcPct val="35000"/>
            </a:spcAft>
            <a:buNone/>
          </a:pPr>
          <a:r>
            <a:rPr lang="en-US" sz="2500" kern="1200"/>
            <a:t>Take part in a hands-on class and learn about relevant issues in our world.</a:t>
          </a:r>
        </a:p>
      </dsp:txBody>
      <dsp:txXfrm>
        <a:off x="1734650" y="641"/>
        <a:ext cx="4758224" cy="1501861"/>
      </dsp:txXfrm>
    </dsp:sp>
    <dsp:sp modelId="{5CC65989-AA06-4001-9F0D-5AF7E82B9208}">
      <dsp:nvSpPr>
        <dsp:cNvPr id="0" name=""/>
        <dsp:cNvSpPr/>
      </dsp:nvSpPr>
      <dsp:spPr>
        <a:xfrm>
          <a:off x="0" y="1946544"/>
          <a:ext cx="6492875" cy="150186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690AE9-8FB5-43F2-9B0E-5C4444DDEB17}">
      <dsp:nvSpPr>
        <dsp:cNvPr id="0" name=""/>
        <dsp:cNvSpPr/>
      </dsp:nvSpPr>
      <dsp:spPr>
        <a:xfrm>
          <a:off x="276874" y="2284464"/>
          <a:ext cx="826023" cy="8260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BEAE4-353E-4166-B114-8D61CF028031}">
      <dsp:nvSpPr>
        <dsp:cNvPr id="0" name=""/>
        <dsp:cNvSpPr/>
      </dsp:nvSpPr>
      <dsp:spPr>
        <a:xfrm>
          <a:off x="1734650" y="1877969"/>
          <a:ext cx="4758224" cy="1501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47" tIns="158947" rIns="158947" bIns="158947" numCol="1" spcCol="1270" anchor="ctr" anchorCtr="0">
          <a:noAutofit/>
        </a:bodyPr>
        <a:lstStyle/>
        <a:p>
          <a:pPr marL="0" lvl="0" indent="0" algn="l" defTabSz="1111250">
            <a:lnSpc>
              <a:spcPct val="100000"/>
            </a:lnSpc>
            <a:spcBef>
              <a:spcPct val="0"/>
            </a:spcBef>
            <a:spcAft>
              <a:spcPct val="35000"/>
            </a:spcAft>
            <a:buNone/>
          </a:pPr>
          <a:r>
            <a:rPr lang="en-US" sz="2500" kern="1200"/>
            <a:t>Apply everything you’ve learned in your high school career!</a:t>
          </a:r>
        </a:p>
      </dsp:txBody>
      <dsp:txXfrm>
        <a:off x="1734650" y="1877969"/>
        <a:ext cx="4758224" cy="1501861"/>
      </dsp:txXfrm>
    </dsp:sp>
    <dsp:sp modelId="{F7CF9447-A704-4D55-AAE7-D8A2782DA230}">
      <dsp:nvSpPr>
        <dsp:cNvPr id="0" name=""/>
        <dsp:cNvSpPr/>
      </dsp:nvSpPr>
      <dsp:spPr>
        <a:xfrm>
          <a:off x="0" y="3755296"/>
          <a:ext cx="6492875" cy="150186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3F9419-C612-4AAC-BFD4-8D2F9793F3BD}">
      <dsp:nvSpPr>
        <dsp:cNvPr id="0" name=""/>
        <dsp:cNvSpPr/>
      </dsp:nvSpPr>
      <dsp:spPr>
        <a:xfrm>
          <a:off x="276866" y="4034261"/>
          <a:ext cx="826023" cy="8260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B6E9E-9BB2-4D41-9EAF-223F432CC87F}">
      <dsp:nvSpPr>
        <dsp:cNvPr id="0" name=""/>
        <dsp:cNvSpPr/>
      </dsp:nvSpPr>
      <dsp:spPr>
        <a:xfrm>
          <a:off x="1734650" y="3755296"/>
          <a:ext cx="4758224" cy="1501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947" tIns="158947" rIns="158947" bIns="158947" numCol="1" spcCol="1270" anchor="ctr" anchorCtr="0">
          <a:noAutofit/>
        </a:bodyPr>
        <a:lstStyle/>
        <a:p>
          <a:pPr marL="0" lvl="0" indent="0" algn="l" defTabSz="1111250">
            <a:lnSpc>
              <a:spcPct val="100000"/>
            </a:lnSpc>
            <a:spcBef>
              <a:spcPct val="0"/>
            </a:spcBef>
            <a:spcAft>
              <a:spcPct val="35000"/>
            </a:spcAft>
            <a:buNone/>
          </a:pPr>
          <a:r>
            <a:rPr lang="en-US" sz="2500" kern="1200"/>
            <a:t>Biology Required, Chemistry taken concurrently or prior. Counts toward Science OR CTE!! </a:t>
          </a:r>
        </a:p>
      </dsp:txBody>
      <dsp:txXfrm>
        <a:off x="1734650" y="3755296"/>
        <a:ext cx="4758224" cy="1501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D38CB-8194-4D1A-8ED9-9B006EF22E75}">
      <dsp:nvSpPr>
        <dsp:cNvPr id="0" name=""/>
        <dsp:cNvSpPr/>
      </dsp:nvSpPr>
      <dsp:spPr>
        <a:xfrm>
          <a:off x="0" y="0"/>
          <a:ext cx="4849813"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Credits:</a:t>
          </a:r>
        </a:p>
      </dsp:txBody>
      <dsp:txXfrm>
        <a:off x="25759" y="25759"/>
        <a:ext cx="4798295" cy="476152"/>
      </dsp:txXfrm>
    </dsp:sp>
    <dsp:sp modelId="{B1DF488A-68BC-40EC-BE5C-E7909C3639F6}">
      <dsp:nvSpPr>
        <dsp:cNvPr id="0" name=""/>
        <dsp:cNvSpPr/>
      </dsp:nvSpPr>
      <dsp:spPr>
        <a:xfrm>
          <a:off x="0" y="671982"/>
          <a:ext cx="484981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Occupational Ed OR Science</a:t>
          </a:r>
        </a:p>
      </dsp:txBody>
      <dsp:txXfrm>
        <a:off x="0" y="671982"/>
        <a:ext cx="4849813" cy="364320"/>
      </dsp:txXfrm>
    </dsp:sp>
    <dsp:sp modelId="{6DA3F424-EB85-4C17-85DD-2F2D8B31D194}">
      <dsp:nvSpPr>
        <dsp:cNvPr id="0" name=""/>
        <dsp:cNvSpPr/>
      </dsp:nvSpPr>
      <dsp:spPr>
        <a:xfrm>
          <a:off x="0" y="1036302"/>
          <a:ext cx="4849813"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Overview</a:t>
          </a:r>
        </a:p>
      </dsp:txBody>
      <dsp:txXfrm>
        <a:off x="25759" y="1062061"/>
        <a:ext cx="4798295" cy="476152"/>
      </dsp:txXfrm>
    </dsp:sp>
    <dsp:sp modelId="{B6F42A18-60AE-4927-AA82-A54E176A6669}">
      <dsp:nvSpPr>
        <dsp:cNvPr id="0" name=""/>
        <dsp:cNvSpPr/>
      </dsp:nvSpPr>
      <dsp:spPr>
        <a:xfrm>
          <a:off x="0" y="1563972"/>
          <a:ext cx="4849813"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Prerequisites: Algebra 2, 10th Grade</a:t>
          </a:r>
        </a:p>
        <a:p>
          <a:pPr marL="171450" lvl="1" indent="-171450" algn="l" defTabSz="755650">
            <a:lnSpc>
              <a:spcPct val="90000"/>
            </a:lnSpc>
            <a:spcBef>
              <a:spcPct val="0"/>
            </a:spcBef>
            <a:spcAft>
              <a:spcPct val="20000"/>
            </a:spcAft>
            <a:buChar char="•"/>
          </a:pPr>
          <a:r>
            <a:rPr lang="en-US" sz="1700" kern="1200"/>
            <a:t>Language: Java (Beginning - Intermediate Level)</a:t>
          </a:r>
        </a:p>
        <a:p>
          <a:pPr marL="171450" lvl="1" indent="-171450" algn="l" defTabSz="755650">
            <a:lnSpc>
              <a:spcPct val="90000"/>
            </a:lnSpc>
            <a:spcBef>
              <a:spcPct val="0"/>
            </a:spcBef>
            <a:spcAft>
              <a:spcPct val="20000"/>
            </a:spcAft>
            <a:buChar char="•"/>
          </a:pPr>
          <a:r>
            <a:rPr lang="en-US" sz="1700" kern="1200"/>
            <a:t>Homework: 30-45 minutes/night</a:t>
          </a:r>
        </a:p>
      </dsp:txBody>
      <dsp:txXfrm>
        <a:off x="0" y="1563972"/>
        <a:ext cx="4849813" cy="888030"/>
      </dsp:txXfrm>
    </dsp:sp>
    <dsp:sp modelId="{25435259-C11D-43EC-95AE-2DBBD38FA45A}">
      <dsp:nvSpPr>
        <dsp:cNvPr id="0" name=""/>
        <dsp:cNvSpPr/>
      </dsp:nvSpPr>
      <dsp:spPr>
        <a:xfrm>
          <a:off x="0" y="2452002"/>
          <a:ext cx="4849813" cy="5276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Curriculum:</a:t>
          </a:r>
        </a:p>
      </dsp:txBody>
      <dsp:txXfrm>
        <a:off x="25759" y="2477761"/>
        <a:ext cx="4798295" cy="476152"/>
      </dsp:txXfrm>
    </dsp:sp>
    <dsp:sp modelId="{B58167D6-67AD-4B30-9D47-1696028446DA}">
      <dsp:nvSpPr>
        <dsp:cNvPr id="0" name=""/>
        <dsp:cNvSpPr/>
      </dsp:nvSpPr>
      <dsp:spPr>
        <a:xfrm>
          <a:off x="0" y="2979672"/>
          <a:ext cx="4849813"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spc="-5">
              <a:solidFill>
                <a:srgbClr val="252525"/>
              </a:solidFill>
              <a:latin typeface="Corbel"/>
              <a:cs typeface="Corbel"/>
            </a:rPr>
            <a:t>Curriculum: University </a:t>
          </a:r>
          <a:r>
            <a:rPr lang="en-US" sz="1700" kern="1200">
              <a:solidFill>
                <a:srgbClr val="252525"/>
              </a:solidFill>
              <a:latin typeface="Corbel"/>
              <a:cs typeface="Corbel"/>
            </a:rPr>
            <a:t>of </a:t>
          </a:r>
          <a:r>
            <a:rPr lang="en-US" sz="1700" kern="1200" spc="-5">
              <a:solidFill>
                <a:srgbClr val="252525"/>
              </a:solidFill>
              <a:latin typeface="Corbel"/>
              <a:cs typeface="Corbel"/>
            </a:rPr>
            <a:t>Washington</a:t>
          </a:r>
          <a:r>
            <a:rPr lang="en-US" sz="1700" kern="1200" spc="-160">
              <a:solidFill>
                <a:srgbClr val="252525"/>
              </a:solidFill>
              <a:latin typeface="Corbel"/>
              <a:cs typeface="Corbel"/>
            </a:rPr>
            <a:t> </a:t>
          </a:r>
          <a:r>
            <a:rPr lang="en-US" sz="1700" kern="1200">
              <a:solidFill>
                <a:srgbClr val="252525"/>
              </a:solidFill>
              <a:latin typeface="Corbel"/>
              <a:cs typeface="Corbel"/>
            </a:rPr>
            <a:t>/  </a:t>
          </a:r>
          <a:r>
            <a:rPr lang="en-US" sz="1700" kern="1200" spc="-5">
              <a:solidFill>
                <a:srgbClr val="252525"/>
              </a:solidFill>
              <a:latin typeface="Corbel"/>
              <a:cs typeface="Corbel"/>
            </a:rPr>
            <a:t>Microsoft</a:t>
          </a:r>
          <a:r>
            <a:rPr lang="en-US" sz="1700" kern="1200" spc="-140">
              <a:solidFill>
                <a:srgbClr val="252525"/>
              </a:solidFill>
              <a:latin typeface="Corbel"/>
              <a:cs typeface="Corbel"/>
            </a:rPr>
            <a:t> </a:t>
          </a:r>
          <a:r>
            <a:rPr lang="en-US" sz="1700" kern="1200" spc="-30">
              <a:solidFill>
                <a:srgbClr val="252525"/>
              </a:solidFill>
              <a:latin typeface="Corbel"/>
              <a:cs typeface="Corbel"/>
            </a:rPr>
            <a:t>Teals</a:t>
          </a:r>
          <a:endParaRPr lang="en-US" sz="1700" kern="1200"/>
        </a:p>
        <a:p>
          <a:pPr marL="171450" lvl="1" indent="-171450" algn="l" defTabSz="755650">
            <a:lnSpc>
              <a:spcPct val="90000"/>
            </a:lnSpc>
            <a:spcBef>
              <a:spcPct val="0"/>
            </a:spcBef>
            <a:spcAft>
              <a:spcPct val="20000"/>
            </a:spcAft>
            <a:buChar char="•"/>
          </a:pPr>
          <a:r>
            <a:rPr lang="en-US" sz="1700" kern="1200">
              <a:solidFill>
                <a:srgbClr val="252525"/>
              </a:solidFill>
              <a:latin typeface="Corbel"/>
              <a:cs typeface="Corbel"/>
            </a:rPr>
            <a:t>UW </a:t>
          </a:r>
          <a:r>
            <a:rPr lang="en-US" sz="1700" kern="1200" spc="-5">
              <a:solidFill>
                <a:srgbClr val="252525"/>
              </a:solidFill>
              <a:latin typeface="Corbel"/>
              <a:cs typeface="Corbel"/>
            </a:rPr>
            <a:t>similar classes: CSE 142 </a:t>
          </a:r>
          <a:r>
            <a:rPr lang="en-US" sz="1700" kern="1200">
              <a:solidFill>
                <a:srgbClr val="252525"/>
              </a:solidFill>
              <a:latin typeface="Corbel"/>
              <a:cs typeface="Corbel"/>
            </a:rPr>
            <a:t>-</a:t>
          </a:r>
          <a:r>
            <a:rPr lang="en-US" sz="1700" kern="1200" spc="-175">
              <a:solidFill>
                <a:srgbClr val="252525"/>
              </a:solidFill>
              <a:latin typeface="Corbel"/>
              <a:cs typeface="Corbel"/>
            </a:rPr>
            <a:t> </a:t>
          </a:r>
          <a:r>
            <a:rPr lang="en-US" sz="1700" kern="1200" spc="-5">
              <a:solidFill>
                <a:srgbClr val="252525"/>
              </a:solidFill>
              <a:latin typeface="Corbel"/>
              <a:cs typeface="Corbel"/>
            </a:rPr>
            <a:t>Computer  Programming</a:t>
          </a:r>
          <a:r>
            <a:rPr lang="en-US" sz="1700" kern="1200" spc="-15">
              <a:solidFill>
                <a:srgbClr val="252525"/>
              </a:solidFill>
              <a:latin typeface="Corbel"/>
              <a:cs typeface="Corbel"/>
            </a:rPr>
            <a:t> </a:t>
          </a:r>
          <a:r>
            <a:rPr lang="en-US" sz="1700" kern="1200">
              <a:solidFill>
                <a:srgbClr val="252525"/>
              </a:solidFill>
              <a:latin typeface="Corbel"/>
              <a:cs typeface="Corbel"/>
            </a:rPr>
            <a:t>I</a:t>
          </a:r>
          <a:endParaRPr lang="en-US" sz="1700" kern="1200">
            <a:latin typeface="Corbel"/>
            <a:cs typeface="Corbel"/>
          </a:endParaRPr>
        </a:p>
      </dsp:txBody>
      <dsp:txXfrm>
        <a:off x="0" y="2979672"/>
        <a:ext cx="4849813" cy="1070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D38CB-8194-4D1A-8ED9-9B006EF22E75}">
      <dsp:nvSpPr>
        <dsp:cNvPr id="0" name=""/>
        <dsp:cNvSpPr/>
      </dsp:nvSpPr>
      <dsp:spPr>
        <a:xfrm>
          <a:off x="0" y="78567"/>
          <a:ext cx="4849813"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Credits:</a:t>
          </a:r>
        </a:p>
      </dsp:txBody>
      <dsp:txXfrm>
        <a:off x="28100" y="106667"/>
        <a:ext cx="4793613" cy="519439"/>
      </dsp:txXfrm>
    </dsp:sp>
    <dsp:sp modelId="{B1DF488A-68BC-40EC-BE5C-E7909C3639F6}">
      <dsp:nvSpPr>
        <dsp:cNvPr id="0" name=""/>
        <dsp:cNvSpPr/>
      </dsp:nvSpPr>
      <dsp:spPr>
        <a:xfrm>
          <a:off x="0" y="654207"/>
          <a:ext cx="484981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Occupational Ed OR Science</a:t>
          </a:r>
        </a:p>
      </dsp:txBody>
      <dsp:txXfrm>
        <a:off x="0" y="654207"/>
        <a:ext cx="4849813" cy="397440"/>
      </dsp:txXfrm>
    </dsp:sp>
    <dsp:sp modelId="{6DA3F424-EB85-4C17-85DD-2F2D8B31D194}">
      <dsp:nvSpPr>
        <dsp:cNvPr id="0" name=""/>
        <dsp:cNvSpPr/>
      </dsp:nvSpPr>
      <dsp:spPr>
        <a:xfrm>
          <a:off x="0" y="1051647"/>
          <a:ext cx="4849813"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Overview</a:t>
          </a:r>
        </a:p>
      </dsp:txBody>
      <dsp:txXfrm>
        <a:off x="28100" y="1079747"/>
        <a:ext cx="4793613" cy="519439"/>
      </dsp:txXfrm>
    </dsp:sp>
    <dsp:sp modelId="{B6F42A18-60AE-4927-AA82-A54E176A6669}">
      <dsp:nvSpPr>
        <dsp:cNvPr id="0" name=""/>
        <dsp:cNvSpPr/>
      </dsp:nvSpPr>
      <dsp:spPr>
        <a:xfrm>
          <a:off x="0" y="1627287"/>
          <a:ext cx="4849813"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Prerequisites: Geometry, 9th Grade</a:t>
          </a:r>
        </a:p>
        <a:p>
          <a:pPr marL="171450" lvl="1" indent="-171450" algn="l" defTabSz="844550">
            <a:lnSpc>
              <a:spcPct val="90000"/>
            </a:lnSpc>
            <a:spcBef>
              <a:spcPct val="0"/>
            </a:spcBef>
            <a:spcAft>
              <a:spcPct val="20000"/>
            </a:spcAft>
            <a:buChar char="•"/>
          </a:pPr>
          <a:r>
            <a:rPr lang="en-US" sz="1900" kern="1200"/>
            <a:t>Language: Javascript (Beginning Level)</a:t>
          </a:r>
        </a:p>
        <a:p>
          <a:pPr marL="171450" lvl="1" indent="-171450" algn="l" defTabSz="844550">
            <a:lnSpc>
              <a:spcPct val="90000"/>
            </a:lnSpc>
            <a:spcBef>
              <a:spcPct val="0"/>
            </a:spcBef>
            <a:spcAft>
              <a:spcPct val="20000"/>
            </a:spcAft>
            <a:buChar char="•"/>
          </a:pPr>
          <a:r>
            <a:rPr lang="en-US" sz="1900" kern="1200"/>
            <a:t>Homework: 15-20 minutes/night</a:t>
          </a:r>
        </a:p>
      </dsp:txBody>
      <dsp:txXfrm>
        <a:off x="0" y="1627287"/>
        <a:ext cx="4849813" cy="993600"/>
      </dsp:txXfrm>
    </dsp:sp>
    <dsp:sp modelId="{25435259-C11D-43EC-95AE-2DBBD38FA45A}">
      <dsp:nvSpPr>
        <dsp:cNvPr id="0" name=""/>
        <dsp:cNvSpPr/>
      </dsp:nvSpPr>
      <dsp:spPr>
        <a:xfrm>
          <a:off x="0" y="2620887"/>
          <a:ext cx="4849813" cy="575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Curriculum:</a:t>
          </a:r>
        </a:p>
      </dsp:txBody>
      <dsp:txXfrm>
        <a:off x="28100" y="2648987"/>
        <a:ext cx="4793613" cy="519439"/>
      </dsp:txXfrm>
    </dsp:sp>
    <dsp:sp modelId="{B58167D6-67AD-4B30-9D47-1696028446DA}">
      <dsp:nvSpPr>
        <dsp:cNvPr id="0" name=""/>
        <dsp:cNvSpPr/>
      </dsp:nvSpPr>
      <dsp:spPr>
        <a:xfrm>
          <a:off x="0" y="3196527"/>
          <a:ext cx="4849813"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Code.org / Microsoft Teals</a:t>
          </a:r>
        </a:p>
        <a:p>
          <a:pPr marL="171450" lvl="1" indent="-171450" algn="l" defTabSz="844550">
            <a:lnSpc>
              <a:spcPct val="90000"/>
            </a:lnSpc>
            <a:spcBef>
              <a:spcPct val="0"/>
            </a:spcBef>
            <a:spcAft>
              <a:spcPct val="20000"/>
            </a:spcAft>
            <a:buChar char="•"/>
          </a:pPr>
          <a:r>
            <a:rPr lang="en-US" sz="1900" kern="1200"/>
            <a:t>UW similar classes: CSE 120 - Computer Science  Principles</a:t>
          </a:r>
        </a:p>
      </dsp:txBody>
      <dsp:txXfrm>
        <a:off x="0" y="3196527"/>
        <a:ext cx="4849813" cy="919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BF9D6-AF24-4543-9BB7-8125C1F4050D}">
      <dsp:nvSpPr>
        <dsp:cNvPr id="0" name=""/>
        <dsp:cNvSpPr/>
      </dsp:nvSpPr>
      <dsp:spPr>
        <a:xfrm>
          <a:off x="0" y="21754"/>
          <a:ext cx="7662862" cy="5036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learn how to navigate the world of scholarly research</a:t>
          </a:r>
        </a:p>
      </dsp:txBody>
      <dsp:txXfrm>
        <a:off x="24588" y="46342"/>
        <a:ext cx="7613686" cy="454509"/>
      </dsp:txXfrm>
    </dsp:sp>
    <dsp:sp modelId="{A9F963BE-24D5-CA4B-94C6-A9C300C3F9D3}">
      <dsp:nvSpPr>
        <dsp:cNvPr id="0" name=""/>
        <dsp:cNvSpPr/>
      </dsp:nvSpPr>
      <dsp:spPr>
        <a:xfrm>
          <a:off x="0" y="585919"/>
          <a:ext cx="7662862" cy="5036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Students learn how to “do college”</a:t>
          </a:r>
        </a:p>
      </dsp:txBody>
      <dsp:txXfrm>
        <a:off x="24588" y="610507"/>
        <a:ext cx="7613686" cy="454509"/>
      </dsp:txXfrm>
    </dsp:sp>
    <dsp:sp modelId="{B53D68D9-86FB-8E4E-B3FC-4F36C5ECF7A8}">
      <dsp:nvSpPr>
        <dsp:cNvPr id="0" name=""/>
        <dsp:cNvSpPr/>
      </dsp:nvSpPr>
      <dsp:spPr>
        <a:xfrm>
          <a:off x="0" y="1150084"/>
          <a:ext cx="7662862" cy="5036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Skills-based class where students will:</a:t>
          </a:r>
        </a:p>
      </dsp:txBody>
      <dsp:txXfrm>
        <a:off x="24588" y="1174672"/>
        <a:ext cx="7613686" cy="454509"/>
      </dsp:txXfrm>
    </dsp:sp>
    <dsp:sp modelId="{625C6B1C-2A8D-0342-922E-492CED416F02}">
      <dsp:nvSpPr>
        <dsp:cNvPr id="0" name=""/>
        <dsp:cNvSpPr/>
      </dsp:nvSpPr>
      <dsp:spPr>
        <a:xfrm>
          <a:off x="0" y="1653769"/>
          <a:ext cx="7662862"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2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Research and analyze current issues</a:t>
          </a:r>
        </a:p>
        <a:p>
          <a:pPr marL="171450" lvl="1" indent="-171450" algn="l" defTabSz="711200">
            <a:lnSpc>
              <a:spcPct val="90000"/>
            </a:lnSpc>
            <a:spcBef>
              <a:spcPct val="0"/>
            </a:spcBef>
            <a:spcAft>
              <a:spcPct val="20000"/>
            </a:spcAft>
            <a:buChar char="•"/>
          </a:pPr>
          <a:r>
            <a:rPr lang="en-US" sz="1600" kern="1200"/>
            <a:t>Determine and assess credibility of sources</a:t>
          </a:r>
        </a:p>
        <a:p>
          <a:pPr marL="171450" lvl="1" indent="-171450" algn="l" defTabSz="711200">
            <a:lnSpc>
              <a:spcPct val="90000"/>
            </a:lnSpc>
            <a:spcBef>
              <a:spcPct val="0"/>
            </a:spcBef>
            <a:spcAft>
              <a:spcPct val="20000"/>
            </a:spcAft>
            <a:buChar char="•"/>
          </a:pPr>
          <a:r>
            <a:rPr lang="en-US" sz="1600" kern="1200"/>
            <a:t>Work individually and collaboratively to propose solutions</a:t>
          </a:r>
        </a:p>
      </dsp:txBody>
      <dsp:txXfrm>
        <a:off x="0" y="1653769"/>
        <a:ext cx="7662862" cy="825930"/>
      </dsp:txXfrm>
    </dsp:sp>
    <dsp:sp modelId="{4A7A5C2D-CDD8-ED4A-AED7-1943C886DBBA}">
      <dsp:nvSpPr>
        <dsp:cNvPr id="0" name=""/>
        <dsp:cNvSpPr/>
      </dsp:nvSpPr>
      <dsp:spPr>
        <a:xfrm>
          <a:off x="0" y="2479699"/>
          <a:ext cx="7662862" cy="5036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Homework:  about 2 hours a week</a:t>
          </a:r>
        </a:p>
      </dsp:txBody>
      <dsp:txXfrm>
        <a:off x="24588" y="2504287"/>
        <a:ext cx="7613686" cy="4545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8BAA5-1563-4559-B0A6-D85547222CFA}"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C41FF-7E74-4C98-A25F-46A00D498A17}" type="slidenum">
              <a:rPr lang="en-US" smtClean="0"/>
              <a:t>‹#›</a:t>
            </a:fld>
            <a:endParaRPr lang="en-US"/>
          </a:p>
        </p:txBody>
      </p:sp>
    </p:spTree>
    <p:extLst>
      <p:ext uri="{BB962C8B-B14F-4D97-AF65-F5344CB8AC3E}">
        <p14:creationId xmlns:p14="http://schemas.microsoft.com/office/powerpoint/2010/main" val="4140244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7E108-6690-4D4D-B017-B57399C8F157}" type="slidenum">
              <a:rPr lang="en-US" smtClean="0"/>
              <a:t>3</a:t>
            </a:fld>
            <a:endParaRPr lang="en-US"/>
          </a:p>
        </p:txBody>
      </p:sp>
    </p:spTree>
    <p:extLst>
      <p:ext uri="{BB962C8B-B14F-4D97-AF65-F5344CB8AC3E}">
        <p14:creationId xmlns:p14="http://schemas.microsoft.com/office/powerpoint/2010/main" val="289481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7E108-6690-4D4D-B017-B57399C8F157}" type="slidenum">
              <a:rPr lang="en-US" smtClean="0"/>
              <a:t>4</a:t>
            </a:fld>
            <a:endParaRPr lang="en-US"/>
          </a:p>
        </p:txBody>
      </p:sp>
    </p:spTree>
    <p:extLst>
      <p:ext uri="{BB962C8B-B14F-4D97-AF65-F5344CB8AC3E}">
        <p14:creationId xmlns:p14="http://schemas.microsoft.com/office/powerpoint/2010/main" val="31396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4C41FF-7E74-4C98-A25F-46A00D498A17}" type="slidenum">
              <a:rPr lang="en-US" smtClean="0"/>
              <a:t>16</a:t>
            </a:fld>
            <a:endParaRPr lang="en-US"/>
          </a:p>
        </p:txBody>
      </p:sp>
    </p:spTree>
    <p:extLst>
      <p:ext uri="{BB962C8B-B14F-4D97-AF65-F5344CB8AC3E}">
        <p14:creationId xmlns:p14="http://schemas.microsoft.com/office/powerpoint/2010/main" val="42619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7E108-6690-4D4D-B017-B57399C8F157}" type="slidenum">
              <a:rPr lang="en-US" smtClean="0"/>
              <a:t>29</a:t>
            </a:fld>
            <a:endParaRPr lang="en-US"/>
          </a:p>
        </p:txBody>
      </p:sp>
    </p:spTree>
    <p:extLst>
      <p:ext uri="{BB962C8B-B14F-4D97-AF65-F5344CB8AC3E}">
        <p14:creationId xmlns:p14="http://schemas.microsoft.com/office/powerpoint/2010/main" val="904635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D7E108-6690-4D4D-B017-B57399C8F157}" type="slidenum">
              <a:rPr lang="en-US" smtClean="0"/>
              <a:t>30</a:t>
            </a:fld>
            <a:endParaRPr lang="en-US"/>
          </a:p>
        </p:txBody>
      </p:sp>
    </p:spTree>
    <p:extLst>
      <p:ext uri="{BB962C8B-B14F-4D97-AF65-F5344CB8AC3E}">
        <p14:creationId xmlns:p14="http://schemas.microsoft.com/office/powerpoint/2010/main" val="141304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BF9000"/>
                </a:solidFill>
                <a:latin typeface="Times New Roman"/>
                <a:cs typeface="Times New Roman"/>
              </a:defRPr>
            </a:lvl1pPr>
          </a:lstStyle>
          <a:p>
            <a:endParaRPr/>
          </a:p>
        </p:txBody>
      </p:sp>
      <p:sp>
        <p:nvSpPr>
          <p:cNvPr id="3" name="Holder 3"/>
          <p:cNvSpPr>
            <a:spLocks noGrp="1"/>
          </p:cNvSpPr>
          <p:nvPr>
            <p:ph sz="half" idx="2"/>
          </p:nvPr>
        </p:nvSpPr>
        <p:spPr>
          <a:xfrm>
            <a:off x="972186" y="2103402"/>
            <a:ext cx="4850130" cy="3990340"/>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sz="half" idx="3"/>
          </p:nvPr>
        </p:nvSpPr>
        <p:spPr>
          <a:xfrm>
            <a:off x="6334759" y="2130734"/>
            <a:ext cx="4885055" cy="3662045"/>
          </a:xfrm>
          <a:prstGeom prst="rect">
            <a:avLst/>
          </a:prstGeom>
        </p:spPr>
        <p:txBody>
          <a:bodyPr wrap="square" lIns="0" tIns="0" rIns="0" bIns="0">
            <a:spAutoFit/>
          </a:bodyPr>
          <a:lstStyle>
            <a:lvl1pPr>
              <a:defRPr sz="19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4721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1105-E0FD-1148-9F33-B52F0C21A3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404F54-1D0B-7D46-B6E2-F8ADC822E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4A712-162D-A549-95AF-45DD050FE9D9}"/>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5" name="Footer Placeholder 4">
            <a:extLst>
              <a:ext uri="{FF2B5EF4-FFF2-40B4-BE49-F238E27FC236}">
                <a16:creationId xmlns:a16="http://schemas.microsoft.com/office/drawing/2014/main" id="{22B54039-386F-884C-BB62-8A0501786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47A1C-DD95-FB4B-9B30-977A3D6C4B4C}"/>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587249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65560-A82F-5C4D-95AF-322C2481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20F07-9E8A-044A-94B5-81F6AA409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9F1D5-190E-8543-A579-1E5616EAB32D}"/>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5" name="Footer Placeholder 4">
            <a:extLst>
              <a:ext uri="{FF2B5EF4-FFF2-40B4-BE49-F238E27FC236}">
                <a16:creationId xmlns:a16="http://schemas.microsoft.com/office/drawing/2014/main" id="{BBA8B23E-87D0-964B-90BE-7761A5D88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6207B-7B5F-7A42-A0A1-2044CA56D647}"/>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3629628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0508-CC68-F949-B934-1315DD9F5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05CF39-C04E-4546-8EE4-4C0A5ECF9E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F3348-ED70-D548-89A9-AF77407A204E}"/>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5" name="Footer Placeholder 4">
            <a:extLst>
              <a:ext uri="{FF2B5EF4-FFF2-40B4-BE49-F238E27FC236}">
                <a16:creationId xmlns:a16="http://schemas.microsoft.com/office/drawing/2014/main" id="{9751163E-721C-E84E-ADD6-BBA5A33CE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D924C-E51B-2043-A29A-1C30BFB92D59}"/>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242322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D495A-B3C3-574A-BA3D-DCBB9AAFF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58344-B289-7344-AF47-EC34AA3F02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8D8C18-21FF-7544-B41C-2BCE7B6FCD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C8AC96-B882-EE4F-9B55-BD5EB018FB0D}"/>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6" name="Footer Placeholder 5">
            <a:extLst>
              <a:ext uri="{FF2B5EF4-FFF2-40B4-BE49-F238E27FC236}">
                <a16:creationId xmlns:a16="http://schemas.microsoft.com/office/drawing/2014/main" id="{0D8E401A-48E8-2446-A2B8-E3FDAC555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A4148-9874-314E-B80D-B8D9F7B488D0}"/>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126728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D047C-5903-154A-B147-9B179D1AC8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6E3C4-7894-814E-9970-F08241E639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A65B0-6E79-FC4F-B2CC-7CF5CDB00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1BCB3-FE8E-7C47-BF26-5DD7104EFA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4DB63-FABB-0440-A948-3E6F546177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E994F2-0BAD-6C45-B139-C20514B4A500}"/>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8" name="Footer Placeholder 7">
            <a:extLst>
              <a:ext uri="{FF2B5EF4-FFF2-40B4-BE49-F238E27FC236}">
                <a16:creationId xmlns:a16="http://schemas.microsoft.com/office/drawing/2014/main" id="{CA9534E7-96C2-EE4C-99BC-EBDB3DD40D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975468-9CAF-F74E-A4B8-C63CAD45620C}"/>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2671107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CC57-5326-1940-8B6E-A4CF2A652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01A1F8-40FA-1545-8C40-2B35F04F721F}"/>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4" name="Footer Placeholder 3">
            <a:extLst>
              <a:ext uri="{FF2B5EF4-FFF2-40B4-BE49-F238E27FC236}">
                <a16:creationId xmlns:a16="http://schemas.microsoft.com/office/drawing/2014/main" id="{7EE3AB41-59F6-B14F-8A80-489FAF1E00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AAE2EF-3FE4-2842-9A7C-11759259B95B}"/>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4132584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3E3783-C842-8E4B-A7BE-7AE6BE9F3BC3}"/>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3" name="Footer Placeholder 2">
            <a:extLst>
              <a:ext uri="{FF2B5EF4-FFF2-40B4-BE49-F238E27FC236}">
                <a16:creationId xmlns:a16="http://schemas.microsoft.com/office/drawing/2014/main" id="{1E53B8A1-3299-6349-B006-D9E12C85F0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C97F09-1C5D-0A4D-A2B6-C40B9E86C323}"/>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4211277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9FB7-1B80-5543-A5C2-1CB411EC5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AD899B-C76C-B944-8E65-3C58348C3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69A71-B411-1E4D-86DC-C189A999C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21453-FBF1-4447-BF75-B363CB622920}"/>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6" name="Footer Placeholder 5">
            <a:extLst>
              <a:ext uri="{FF2B5EF4-FFF2-40B4-BE49-F238E27FC236}">
                <a16:creationId xmlns:a16="http://schemas.microsoft.com/office/drawing/2014/main" id="{AADC4C81-893C-CB40-9E71-CBC61965C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C0EE2-D280-F94B-9FF3-18EB66C7D277}"/>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3403031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642D-D368-0A48-A310-38C638D0E9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D17C9-5730-8947-BBD4-F981A03F74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511CDD-29F5-AD4B-BFA2-4A8E81017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93C84-77EB-9E47-871F-11217D5FF5D0}"/>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6" name="Footer Placeholder 5">
            <a:extLst>
              <a:ext uri="{FF2B5EF4-FFF2-40B4-BE49-F238E27FC236}">
                <a16:creationId xmlns:a16="http://schemas.microsoft.com/office/drawing/2014/main" id="{A42AEAD2-49E7-E549-903B-9772BA638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65B1D-F79D-ED4A-B692-1E786E8A3485}"/>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46147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pic>
        <p:nvPicPr>
          <p:cNvPr id="9" name="Picture 8" descr="A picture containing company name&#10;&#10;Description automatically generated">
            <a:extLst>
              <a:ext uri="{FF2B5EF4-FFF2-40B4-BE49-F238E27FC236}">
                <a16:creationId xmlns:a16="http://schemas.microsoft.com/office/drawing/2014/main" id="{B7F66E38-908C-4B8D-9355-B4EEC3E1848D}"/>
              </a:ext>
            </a:extLst>
          </p:cNvPr>
          <p:cNvPicPr>
            <a:picLocks noChangeAspect="1"/>
          </p:cNvPicPr>
          <p:nvPr userDrawn="1"/>
        </p:nvPicPr>
        <p:blipFill>
          <a:blip r:embed="rId2">
            <a:alphaModFix amt="71000"/>
          </a:blip>
          <a:stretch>
            <a:fillRect/>
          </a:stretch>
        </p:blipFill>
        <p:spPr>
          <a:xfrm>
            <a:off x="3951736" y="2310462"/>
            <a:ext cx="4288528" cy="357622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2DF5-DE15-704F-8FE9-E45E8188C4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A7EF5B-487E-8D41-B0C5-9711D34504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C446A-A0FE-D140-9E52-8C8BFD3557DE}"/>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5" name="Footer Placeholder 4">
            <a:extLst>
              <a:ext uri="{FF2B5EF4-FFF2-40B4-BE49-F238E27FC236}">
                <a16:creationId xmlns:a16="http://schemas.microsoft.com/office/drawing/2014/main" id="{16209CA8-0E33-2C4F-94BA-816933802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2248D-E6A7-6241-87D0-362855E08955}"/>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1672084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532F55-E47B-E44B-8257-0A70D15559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A7D242-A66A-B544-9DB6-B2EB147C7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B5B73-9D71-F748-A5E3-9D9D7D161C10}"/>
              </a:ext>
            </a:extLst>
          </p:cNvPr>
          <p:cNvSpPr>
            <a:spLocks noGrp="1"/>
          </p:cNvSpPr>
          <p:nvPr>
            <p:ph type="dt" sz="half" idx="10"/>
          </p:nvPr>
        </p:nvSpPr>
        <p:spPr/>
        <p:txBody>
          <a:bodyPr/>
          <a:lstStyle/>
          <a:p>
            <a:fld id="{E73F9205-F178-4840-9699-1FEEBED4A078}" type="datetimeFigureOut">
              <a:rPr lang="en-US" smtClean="0"/>
              <a:t>1/6/2023</a:t>
            </a:fld>
            <a:endParaRPr lang="en-US"/>
          </a:p>
        </p:txBody>
      </p:sp>
      <p:sp>
        <p:nvSpPr>
          <p:cNvPr id="5" name="Footer Placeholder 4">
            <a:extLst>
              <a:ext uri="{FF2B5EF4-FFF2-40B4-BE49-F238E27FC236}">
                <a16:creationId xmlns:a16="http://schemas.microsoft.com/office/drawing/2014/main" id="{B35B3C14-BB09-7940-A2EB-3C567A5A3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69BD0-B861-5F46-B27E-72A3B777EE4B}"/>
              </a:ext>
            </a:extLst>
          </p:cNvPr>
          <p:cNvSpPr>
            <a:spLocks noGrp="1"/>
          </p:cNvSpPr>
          <p:nvPr>
            <p:ph type="sldNum" sz="quarter" idx="12"/>
          </p:nvPr>
        </p:nvSpPr>
        <p:spPr/>
        <p:txBody>
          <a:bodyPr/>
          <a:lstStyle/>
          <a:p>
            <a:fld id="{C6BC4190-6477-5F47-8F96-D2D56F9F069C}" type="slidenum">
              <a:rPr lang="en-US" smtClean="0"/>
              <a:t>‹#›</a:t>
            </a:fld>
            <a:endParaRPr lang="en-US"/>
          </a:p>
        </p:txBody>
      </p:sp>
    </p:spTree>
    <p:extLst>
      <p:ext uri="{BB962C8B-B14F-4D97-AF65-F5344CB8AC3E}">
        <p14:creationId xmlns:p14="http://schemas.microsoft.com/office/powerpoint/2010/main" val="2358690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9A64B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2A2CB3F-90BA-4B6C-AA8E-22BADBA32370}"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05C50-DFA4-401C-9F00-8FB7812995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4" descr="http://www.theoldlw.com/images/ico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95563" y="0"/>
            <a:ext cx="1990725"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96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2CB3F-90BA-4B6C-AA8E-22BADBA32370}"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1682431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9A64B8"/>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2CB3F-90BA-4B6C-AA8E-22BADBA32370}"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05C50-DFA4-401C-9F00-8FB7812995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133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A2CB3F-90BA-4B6C-AA8E-22BADBA32370}"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2928459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A2CB3F-90BA-4B6C-AA8E-22BADBA32370}"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694159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A2CB3F-90BA-4B6C-AA8E-22BADBA32370}"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440820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9A64B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2A2CB3F-90BA-4B6C-AA8E-22BADBA32370}" type="datetimeFigureOut">
              <a:rPr lang="en-US" smtClean="0"/>
              <a:t>1/6/2023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978182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9A64B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2A2CB3F-90BA-4B6C-AA8E-22BADBA32370}" type="datetimeFigureOut">
              <a:rPr lang="en-US" smtClean="0"/>
              <a:t>1/6/2023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0205C50-DFA4-401C-9F00-8FB78129957F}" type="slidenum">
              <a:rPr lang="en-US" smtClean="0"/>
              <a:t>‹#›</a:t>
            </a:fld>
            <a:endParaRPr lang="en-US"/>
          </a:p>
        </p:txBody>
      </p:sp>
      <p:pic>
        <p:nvPicPr>
          <p:cNvPr id="10" name="Picture 4" descr="http://www.theoldlw.com/images/ico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9170" y="4944565"/>
            <a:ext cx="1990725"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712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a:t>Course Name &amp; Contact Info</a:t>
            </a:r>
          </a:p>
        </p:txBody>
      </p:sp>
      <p:sp>
        <p:nvSpPr>
          <p:cNvPr id="3" name="Content Placeholder 2"/>
          <p:cNvSpPr>
            <a:spLocks noGrp="1"/>
          </p:cNvSpPr>
          <p:nvPr>
            <p:ph idx="1" hasCustomPrompt="1"/>
          </p:nvPr>
        </p:nvSpPr>
        <p:spPr/>
        <p:txBody>
          <a:bodyPr/>
          <a:lstStyle>
            <a:lvl1pPr marL="0" indent="0">
              <a:buNone/>
              <a:defRPr/>
            </a:lvl1pPr>
          </a:lstStyle>
          <a:p>
            <a:pPr marL="342900" marR="0" lvl="0" indent="-342900">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rPr>
              <a:t>Description, Expectations, descriptive images</a:t>
            </a:r>
          </a:p>
        </p:txBody>
      </p:sp>
      <p:sp>
        <p:nvSpPr>
          <p:cNvPr id="4" name="Date Placeholder 3"/>
          <p:cNvSpPr>
            <a:spLocks noGrp="1"/>
          </p:cNvSpPr>
          <p:nvPr>
            <p:ph type="dt" sz="half" idx="10"/>
          </p:nvPr>
        </p:nvSpPr>
        <p:spPr/>
        <p:txBody>
          <a:bodyPr/>
          <a:lstStyle/>
          <a:p>
            <a:fld id="{528FC5F6-F338-4AE4-BB23-26385BCFC423}"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9A64B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2CB3F-90BA-4B6C-AA8E-22BADBA32370}"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05C50-DFA4-401C-9F00-8FB78129957F}" type="slidenum">
              <a:rPr lang="en-US" smtClean="0"/>
              <a:t>‹#›</a:t>
            </a:fld>
            <a:endParaRPr lang="en-US"/>
          </a:p>
        </p:txBody>
      </p:sp>
      <p:pic>
        <p:nvPicPr>
          <p:cNvPr id="1028" name="Picture 4" descr="http://www.theoldlw.com/images/ico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15553" y="4910137"/>
            <a:ext cx="1990725"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32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2CB3F-90BA-4B6C-AA8E-22BADBA32370}"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126960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A2CB3F-90BA-4B6C-AA8E-22BADBA32370}"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05C50-DFA4-401C-9F00-8FB78129957F}" type="slidenum">
              <a:rPr lang="en-US" smtClean="0"/>
              <a:t>‹#›</a:t>
            </a:fld>
            <a:endParaRPr lang="en-US"/>
          </a:p>
        </p:txBody>
      </p:sp>
    </p:spTree>
    <p:extLst>
      <p:ext uri="{BB962C8B-B14F-4D97-AF65-F5344CB8AC3E}">
        <p14:creationId xmlns:p14="http://schemas.microsoft.com/office/powerpoint/2010/main" val="2647006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4020817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1013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76177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665815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07E2A4-8851-487F-AC23-D6125D0F8329}"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129994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07E2A4-8851-487F-AC23-D6125D0F8329}"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484123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7E2A4-8851-487F-AC23-D6125D0F8329}"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26903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2337419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747716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208351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762214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236620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2650830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807E2A4-8851-487F-AC23-D6125D0F8329}"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952117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807E2A4-8851-487F-AC23-D6125D0F8329}"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45166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2906484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2194384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useBgFill="1">
        <p:nvSpPr>
          <p:cNvPr id="8" name="Title 7"/>
          <p:cNvSpPr>
            <a:spLocks noGrp="1"/>
          </p:cNvSpPr>
          <p:nvPr>
            <p:ph type="title" hasCustomPrompt="1"/>
          </p:nvPr>
        </p:nvSpPr>
        <p:spPr>
          <a:xfrm>
            <a:off x="1097280" y="286603"/>
            <a:ext cx="10058400" cy="1450757"/>
          </a:xfrm>
        </p:spPr>
        <p:txBody>
          <a:bodyPr/>
          <a:lstStyle>
            <a:lvl1pPr>
              <a:defRPr/>
            </a:lvl1pPr>
          </a:lstStyle>
          <a:p>
            <a:r>
              <a:rPr lang="en-US"/>
              <a:t>Course Name &amp; Contact Info</a:t>
            </a:r>
          </a:p>
        </p:txBody>
      </p:sp>
      <p:sp>
        <p:nvSpPr>
          <p:cNvPr id="3" name="Content Placeholder 2"/>
          <p:cNvSpPr>
            <a:spLocks noGrp="1"/>
          </p:cNvSpPr>
          <p:nvPr>
            <p:ph sz="half" idx="1" hasCustomPrompt="1"/>
          </p:nvPr>
        </p:nvSpPr>
        <p:spPr>
          <a:xfrm>
            <a:off x="1097279" y="1845734"/>
            <a:ext cx="4937760" cy="4023360"/>
          </a:xfrm>
        </p:spPr>
        <p:txBody>
          <a:bodyPr/>
          <a:lstStyle>
            <a:lvl1pPr>
              <a:defRPr/>
            </a:lvl1pPr>
          </a:lstStyle>
          <a:p>
            <a:pPr lvl="0"/>
            <a:r>
              <a:rPr lang="en-US"/>
              <a:t>Course Expectations</a:t>
            </a:r>
          </a:p>
          <a:p>
            <a:pPr lvl="0"/>
            <a:endParaRPr lang="en-US"/>
          </a:p>
          <a:p>
            <a:pPr lvl="0"/>
            <a:r>
              <a:rPr lang="en-US"/>
              <a:t>Course Content</a:t>
            </a:r>
          </a:p>
        </p:txBody>
      </p:sp>
      <p:sp>
        <p:nvSpPr>
          <p:cNvPr id="4" name="Content Placeholder 3"/>
          <p:cNvSpPr>
            <a:spLocks noGrp="1"/>
          </p:cNvSpPr>
          <p:nvPr>
            <p:ph sz="half" idx="2" hasCustomPrompt="1"/>
          </p:nvPr>
        </p:nvSpPr>
        <p:spPr>
          <a:xfrm>
            <a:off x="6217920" y="1845735"/>
            <a:ext cx="4937760" cy="4023360"/>
          </a:xfrm>
        </p:spPr>
        <p:txBody>
          <a:bodyPr/>
          <a:lstStyle>
            <a:lvl1pPr>
              <a:defRPr/>
            </a:lvl1pPr>
          </a:lstStyle>
          <a:p>
            <a:pPr lvl="0"/>
            <a:r>
              <a:rPr lang="en-US"/>
              <a:t>Pictures &amp; Additional Information</a:t>
            </a:r>
          </a:p>
        </p:txBody>
      </p:sp>
      <p:sp>
        <p:nvSpPr>
          <p:cNvPr id="5" name="Date Placeholder 4"/>
          <p:cNvSpPr>
            <a:spLocks noGrp="1"/>
          </p:cNvSpPr>
          <p:nvPr>
            <p:ph type="dt" sz="half" idx="10"/>
          </p:nvPr>
        </p:nvSpPr>
        <p:spPr/>
        <p:txBody>
          <a:bodyPr/>
          <a:lstStyle/>
          <a:p>
            <a:fld id="{19AB4D41-86C1-4908-B66A-0B50CEB3BF29}"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937138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2401429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670823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767427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07E2A4-8851-487F-AC23-D6125D0F8329}"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198695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B807E2A4-8851-487F-AC23-D6125D0F8329}"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29175450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7E2A4-8851-487F-AC23-D6125D0F8329}"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936485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937652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40216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07E2A4-8851-487F-AC23-D6125D0F8329}"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488659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41015801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258588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312602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807E2A4-8851-487F-AC23-D6125D0F8329}"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5881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807E2A4-8851-487F-AC23-D6125D0F8329}" type="datetimeFigureOut">
              <a:rPr lang="en-US" smtClean="0"/>
              <a:t>1/6/2023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32664251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20081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B807E2A4-8851-487F-AC23-D6125D0F8329}"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687FBA7-21F2-4F82-B9D2-5E7078EBC76E}" type="slidenum">
              <a:rPr lang="en-US" smtClean="0"/>
              <a:t>‹#›</a:t>
            </a:fld>
            <a:endParaRPr lang="en-US"/>
          </a:p>
        </p:txBody>
      </p:sp>
    </p:spTree>
    <p:extLst>
      <p:ext uri="{BB962C8B-B14F-4D97-AF65-F5344CB8AC3E}">
        <p14:creationId xmlns:p14="http://schemas.microsoft.com/office/powerpoint/2010/main" val="1636791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1/6/2023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42261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84646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4014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682290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498568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34575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18728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59058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439676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78028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12609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967685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10444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120133"/>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111470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53442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7912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03068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1023573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44150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504438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715487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353194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7318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1/6/2023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38386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1518295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06018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57349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1/6/2023</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39284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4.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5.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image" Target="../media/image7.png"/><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4" r:id="rId2"/>
    <p:sldLayoutId id="2147483660" r:id="rId3"/>
    <p:sldLayoutId id="2147483651" r:id="rId4"/>
    <p:sldLayoutId id="2147483652" r:id="rId5"/>
    <p:sldLayoutId id="2147483653" r:id="rId6"/>
    <p:sldLayoutId id="2147483655" r:id="rId7"/>
    <p:sldLayoutId id="2147483662" r:id="rId8"/>
    <p:sldLayoutId id="2147483656" r:id="rId9"/>
    <p:sldLayoutId id="2147483661" r:id="rId10"/>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424ED-4750-1740-8B33-0DD68FF8C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D16B28-8AF7-2542-B64C-40884C8349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24C4B-ADE7-5B43-AB23-BDDF605AF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F9205-F178-4840-9699-1FEEBED4A078}" type="datetimeFigureOut">
              <a:rPr lang="en-US" smtClean="0"/>
              <a:t>1/6/2023</a:t>
            </a:fld>
            <a:endParaRPr lang="en-US"/>
          </a:p>
        </p:txBody>
      </p:sp>
      <p:sp>
        <p:nvSpPr>
          <p:cNvPr id="5" name="Footer Placeholder 4">
            <a:extLst>
              <a:ext uri="{FF2B5EF4-FFF2-40B4-BE49-F238E27FC236}">
                <a16:creationId xmlns:a16="http://schemas.microsoft.com/office/drawing/2014/main" id="{F5D42ADD-8398-2A4D-9A14-FBB248B4E2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8A7F24-AEC6-7A4D-BBB3-73AB3EA35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C4190-6477-5F47-8F96-D2D56F9F069C}" type="slidenum">
              <a:rPr lang="en-US" smtClean="0"/>
              <a:t>‹#›</a:t>
            </a:fld>
            <a:endParaRPr lang="en-US"/>
          </a:p>
        </p:txBody>
      </p:sp>
    </p:spTree>
    <p:extLst>
      <p:ext uri="{BB962C8B-B14F-4D97-AF65-F5344CB8AC3E}">
        <p14:creationId xmlns:p14="http://schemas.microsoft.com/office/powerpoint/2010/main" val="184376142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9A64B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A2CB3F-90BA-4B6C-AA8E-22BADBA32370}" type="datetimeFigureOut">
              <a:rPr lang="en-US" smtClean="0"/>
              <a:t>1/6/2023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0205C50-DFA4-401C-9F00-8FB78129957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48736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Arial Black" panose="020B0A040201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807E2A4-8851-487F-AC23-D6125D0F8329}" type="datetimeFigureOut">
              <a:rPr lang="en-US" smtClean="0"/>
              <a:t>1/6/2023</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687FBA7-21F2-4F82-B9D2-5E7078EBC76E}" type="slidenum">
              <a:rPr lang="en-US" smtClean="0"/>
              <a:t>‹#›</a:t>
            </a:fld>
            <a:endParaRPr lang="en-US"/>
          </a:p>
        </p:txBody>
      </p:sp>
      <p:pic>
        <p:nvPicPr>
          <p:cNvPr id="7" name="Picture 6">
            <a:extLst>
              <a:ext uri="{FF2B5EF4-FFF2-40B4-BE49-F238E27FC236}">
                <a16:creationId xmlns:a16="http://schemas.microsoft.com/office/drawing/2014/main" id="{711C3858-5D61-4D01-803B-CE89C32EA719}"/>
              </a:ext>
            </a:extLst>
          </p:cNvPr>
          <p:cNvPicPr>
            <a:picLocks noChangeAspect="1"/>
          </p:cNvPicPr>
          <p:nvPr userDrawn="1"/>
        </p:nvPicPr>
        <p:blipFill>
          <a:blip r:embed="rId19"/>
          <a:stretch>
            <a:fillRect/>
          </a:stretch>
        </p:blipFill>
        <p:spPr>
          <a:xfrm>
            <a:off x="7269739" y="3419348"/>
            <a:ext cx="4627853" cy="3438652"/>
          </a:xfrm>
          <a:prstGeom prst="rect">
            <a:avLst/>
          </a:prstGeom>
        </p:spPr>
      </p:pic>
    </p:spTree>
    <p:extLst>
      <p:ext uri="{BB962C8B-B14F-4D97-AF65-F5344CB8AC3E}">
        <p14:creationId xmlns:p14="http://schemas.microsoft.com/office/powerpoint/2010/main" val="168434817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807E2A4-8851-487F-AC23-D6125D0F8329}" type="datetimeFigureOut">
              <a:rPr lang="en-US" smtClean="0"/>
              <a:t>1/6/2023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687FBA7-21F2-4F82-B9D2-5E7078EBC76E}" type="slidenum">
              <a:rPr lang="en-US" smtClean="0"/>
              <a:t>‹#›</a:t>
            </a:fld>
            <a:endParaRPr lang="en-US"/>
          </a:p>
        </p:txBody>
      </p:sp>
      <p:pic>
        <p:nvPicPr>
          <p:cNvPr id="22" name="Picture 21">
            <a:extLst>
              <a:ext uri="{FF2B5EF4-FFF2-40B4-BE49-F238E27FC236}">
                <a16:creationId xmlns:a16="http://schemas.microsoft.com/office/drawing/2014/main" id="{15F8418B-61E2-4868-B18C-6D87231AD6D9}"/>
              </a:ext>
            </a:extLst>
          </p:cNvPr>
          <p:cNvPicPr>
            <a:picLocks noChangeAspect="1"/>
          </p:cNvPicPr>
          <p:nvPr userDrawn="1"/>
        </p:nvPicPr>
        <p:blipFill>
          <a:blip r:embed="rId20"/>
          <a:stretch>
            <a:fillRect/>
          </a:stretch>
        </p:blipFill>
        <p:spPr>
          <a:xfrm>
            <a:off x="7269739" y="3419348"/>
            <a:ext cx="4627853" cy="3438652"/>
          </a:xfrm>
          <a:prstGeom prst="rect">
            <a:avLst/>
          </a:prstGeom>
        </p:spPr>
      </p:pic>
    </p:spTree>
    <p:extLst>
      <p:ext uri="{BB962C8B-B14F-4D97-AF65-F5344CB8AC3E}">
        <p14:creationId xmlns:p14="http://schemas.microsoft.com/office/powerpoint/2010/main" val="348735622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1/6/2023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59302036"/>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1/6/2023</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877941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mdawson@lwsd.org" TargetMode="External"/><Relationship Id="rId2" Type="http://schemas.openxmlformats.org/officeDocument/2006/relationships/hyperlink" Target="mailto:jberge@lwsd.org" TargetMode="Externa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hyperlink" Target="mailto:asullivan@lwsd.org" TargetMode="External"/><Relationship Id="rId4" Type="http://schemas.openxmlformats.org/officeDocument/2006/relationships/hyperlink" Target="mailto:mhollinger@lwsd.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mailto:bshoda@lwsd.org" TargetMode="External"/><Relationship Id="rId2" Type="http://schemas.openxmlformats.org/officeDocument/2006/relationships/hyperlink" Target="mailto:mdawson@lwsd.org"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mailto:tterich@lwsd.org" TargetMode="External"/><Relationship Id="rId5" Type="http://schemas.openxmlformats.org/officeDocument/2006/relationships/hyperlink" Target="mailto:tlasik@lwsd.org"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jpg"/><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image" Target="../media/image40.pn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hyperlink" Target="https://www.metmuseum.org/art/collection/search/317882" TargetMode="External"/><Relationship Id="rId13"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49.jpeg"/><Relationship Id="rId12" Type="http://schemas.openxmlformats.org/officeDocument/2006/relationships/hyperlink" Target="https://fr.wikipedia.org/wiki/Victor_Voets" TargetMode="External"/><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hyperlink" Target="https://en.wikipedia.org/wiki/French_sculpture" TargetMode="External"/><Relationship Id="rId11" Type="http://schemas.openxmlformats.org/officeDocument/2006/relationships/image" Target="../media/image51.jpeg"/><Relationship Id="rId5" Type="http://schemas.openxmlformats.org/officeDocument/2006/relationships/image" Target="../media/image48.jpeg"/><Relationship Id="rId10" Type="http://schemas.openxmlformats.org/officeDocument/2006/relationships/hyperlink" Target="http://flickr.com/photos/groume/6983701858" TargetMode="External"/><Relationship Id="rId4" Type="http://schemas.openxmlformats.org/officeDocument/2006/relationships/hyperlink" Target="https://en.wikipedia.org/wiki/Culture_of_Quebec" TargetMode="External"/><Relationship Id="rId9" Type="http://schemas.openxmlformats.org/officeDocument/2006/relationships/image" Target="../media/image50.jpeg"/><Relationship Id="rId14" Type="http://schemas.openxmlformats.org/officeDocument/2006/relationships/hyperlink" Target="http://presurfer.blogspot.com/2012/09/the-monument-to-african-renaissance.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slideLayout" Target="../slideLayouts/slideLayout68.xml"/><Relationship Id="rId1" Type="http://schemas.openxmlformats.org/officeDocument/2006/relationships/tags" Target="../tags/tag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mordouglas@lwsd.org" TargetMode="External"/><Relationship Id="rId2" Type="http://schemas.openxmlformats.org/officeDocument/2006/relationships/image" Target="../media/image71.jpeg"/><Relationship Id="rId1" Type="http://schemas.openxmlformats.org/officeDocument/2006/relationships/slideLayout" Target="../slideLayouts/slideLayout8.xml"/><Relationship Id="rId4" Type="http://schemas.openxmlformats.org/officeDocument/2006/relationships/image" Target="../media/image72.gif"/></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mailto:flu@lwsd.org"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mailto:lmartinez@lwsd.org" TargetMode="External"/><Relationship Id="rId1" Type="http://schemas.openxmlformats.org/officeDocument/2006/relationships/slideLayout" Target="../slideLayouts/slideLayout8.xml"/><Relationship Id="rId5" Type="http://schemas.openxmlformats.org/officeDocument/2006/relationships/image" Target="../media/image76.jpg"/><Relationship Id="rId4" Type="http://schemas.openxmlformats.org/officeDocument/2006/relationships/image" Target="../media/image75.jp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mailto:mordouglas@lwsd.org" TargetMode="Externa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9.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hyperlink" Target="mailto:jberge@lwsd.org" TargetMode="External"/><Relationship Id="rId2" Type="http://schemas.openxmlformats.org/officeDocument/2006/relationships/image" Target="../media/image80.jpeg"/><Relationship Id="rId1" Type="http://schemas.openxmlformats.org/officeDocument/2006/relationships/slideLayout" Target="../slideLayouts/slideLayout17.xml"/><Relationship Id="rId4" Type="http://schemas.openxmlformats.org/officeDocument/2006/relationships/hyperlink" Target="mailto:mmacomber@lwsd.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mailto:psampley@lwsd.org" TargetMode="External"/><Relationship Id="rId3" Type="http://schemas.openxmlformats.org/officeDocument/2006/relationships/hyperlink" Target="mailto:pmagnenat@lwsd.org" TargetMode="External"/><Relationship Id="rId7" Type="http://schemas.openxmlformats.org/officeDocument/2006/relationships/hyperlink" Target="mailto:wthomas@lwsd.org" TargetMode="External"/><Relationship Id="rId2" Type="http://schemas.openxmlformats.org/officeDocument/2006/relationships/hyperlink" Target="mailto:lgallucci@lwsd.org" TargetMode="External"/><Relationship Id="rId1" Type="http://schemas.openxmlformats.org/officeDocument/2006/relationships/slideLayout" Target="../slideLayouts/slideLayout10.xml"/><Relationship Id="rId6" Type="http://schemas.openxmlformats.org/officeDocument/2006/relationships/hyperlink" Target="mailto:kbradley@lwsd.org" TargetMode="External"/><Relationship Id="rId5" Type="http://schemas.openxmlformats.org/officeDocument/2006/relationships/hyperlink" Target="mailto:cmcginnis@lwsd.org" TargetMode="External"/><Relationship Id="rId4" Type="http://schemas.openxmlformats.org/officeDocument/2006/relationships/hyperlink" Target="mailto:mcampbell@lwsd.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6530" y="-157480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E3E3E"/>
          </a:solidFill>
        </p:spPr>
        <p:txBody>
          <a:bodyPr wrap="square" lIns="0" tIns="0" rIns="0" bIns="0" rtlCol="0"/>
          <a:lstStyle/>
          <a:p>
            <a:endParaRPr/>
          </a:p>
        </p:txBody>
      </p:sp>
      <p:sp>
        <p:nvSpPr>
          <p:cNvPr id="3" name="object 3"/>
          <p:cNvSpPr txBox="1"/>
          <p:nvPr/>
        </p:nvSpPr>
        <p:spPr>
          <a:xfrm>
            <a:off x="7310132" y="2570975"/>
            <a:ext cx="3176270" cy="2056973"/>
          </a:xfrm>
          <a:prstGeom prst="rect">
            <a:avLst/>
          </a:prstGeom>
        </p:spPr>
        <p:txBody>
          <a:bodyPr vert="horz" wrap="square" lIns="0" tIns="93980" rIns="0" bIns="0" rtlCol="0">
            <a:spAutoFit/>
          </a:bodyPr>
          <a:lstStyle/>
          <a:p>
            <a:pPr marL="12700" marR="5080" algn="ctr">
              <a:lnSpc>
                <a:spcPts val="5070"/>
              </a:lnSpc>
              <a:spcBef>
                <a:spcPts val="740"/>
              </a:spcBef>
            </a:pPr>
            <a:r>
              <a:rPr lang="en-US" sz="4700">
                <a:solidFill>
                  <a:srgbClr val="FFFFFF"/>
                </a:solidFill>
                <a:latin typeface="College Block 2.0" panose="02000500000000000000" pitchFamily="2" charset="0"/>
                <a:cs typeface="Arial"/>
              </a:rPr>
              <a:t>Advanced  Placement at  LWHS</a:t>
            </a:r>
            <a:endParaRPr sz="4700">
              <a:latin typeface="College Block 2.0" panose="02000500000000000000" pitchFamily="2" charset="0"/>
              <a:cs typeface="Arial"/>
            </a:endParaRPr>
          </a:p>
        </p:txBody>
      </p:sp>
      <p:sp>
        <p:nvSpPr>
          <p:cNvPr id="4" name="object 4"/>
          <p:cNvSpPr txBox="1"/>
          <p:nvPr/>
        </p:nvSpPr>
        <p:spPr>
          <a:xfrm>
            <a:off x="7091933" y="4693362"/>
            <a:ext cx="4011496" cy="640560"/>
          </a:xfrm>
          <a:prstGeom prst="rect">
            <a:avLst/>
          </a:prstGeom>
        </p:spPr>
        <p:txBody>
          <a:bodyPr vert="horz" wrap="square" lIns="0" tIns="12065" rIns="0" bIns="0" rtlCol="0">
            <a:spAutoFit/>
          </a:bodyPr>
          <a:lstStyle/>
          <a:p>
            <a:pPr marL="12700" algn="ctr">
              <a:lnSpc>
                <a:spcPct val="100000"/>
              </a:lnSpc>
              <a:spcBef>
                <a:spcPts val="95"/>
              </a:spcBef>
            </a:pPr>
            <a:r>
              <a:rPr lang="en-US" sz="2000">
                <a:solidFill>
                  <a:srgbClr val="FFFFFF"/>
                </a:solidFill>
                <a:cs typeface="Arial"/>
              </a:rPr>
              <a:t>Potential Courses Offered at LWHS</a:t>
            </a:r>
          </a:p>
          <a:p>
            <a:pPr marL="12700" algn="ctr">
              <a:lnSpc>
                <a:spcPct val="100000"/>
              </a:lnSpc>
              <a:spcBef>
                <a:spcPts val="95"/>
              </a:spcBef>
            </a:pPr>
            <a:r>
              <a:rPr lang="en-US" sz="2000">
                <a:solidFill>
                  <a:srgbClr val="FFFFFF"/>
                </a:solidFill>
                <a:cs typeface="Arial"/>
              </a:rPr>
              <a:t>2023/2024</a:t>
            </a:r>
            <a:endParaRPr lang="en-US" sz="2000">
              <a:cs typeface="Arial"/>
            </a:endParaRPr>
          </a:p>
        </p:txBody>
      </p:sp>
      <p:grpSp>
        <p:nvGrpSpPr>
          <p:cNvPr id="5" name="object 5"/>
          <p:cNvGrpSpPr/>
          <p:nvPr/>
        </p:nvGrpSpPr>
        <p:grpSpPr>
          <a:xfrm>
            <a:off x="0" y="0"/>
            <a:ext cx="6173470" cy="6858000"/>
            <a:chOff x="0" y="0"/>
            <a:chExt cx="6173470" cy="6858000"/>
          </a:xfrm>
        </p:grpSpPr>
        <p:sp>
          <p:nvSpPr>
            <p:cNvPr id="6" name="object 6"/>
            <p:cNvSpPr/>
            <p:nvPr/>
          </p:nvSpPr>
          <p:spPr>
            <a:xfrm>
              <a:off x="0" y="0"/>
              <a:ext cx="6173470" cy="6858000"/>
            </a:xfrm>
            <a:custGeom>
              <a:avLst/>
              <a:gdLst/>
              <a:ahLst/>
              <a:cxnLst/>
              <a:rect l="l" t="t" r="r" b="b"/>
              <a:pathLst>
                <a:path w="6173470" h="6858000">
                  <a:moveTo>
                    <a:pt x="6103886" y="0"/>
                  </a:moveTo>
                  <a:lnTo>
                    <a:pt x="0" y="0"/>
                  </a:lnTo>
                  <a:lnTo>
                    <a:pt x="0" y="6858000"/>
                  </a:lnTo>
                  <a:lnTo>
                    <a:pt x="2764942" y="6858000"/>
                  </a:lnTo>
                  <a:lnTo>
                    <a:pt x="2896768" y="6782206"/>
                  </a:lnTo>
                  <a:lnTo>
                    <a:pt x="2937593" y="6757203"/>
                  </a:lnTo>
                  <a:lnTo>
                    <a:pt x="2978229" y="6731923"/>
                  </a:lnTo>
                  <a:lnTo>
                    <a:pt x="3018673" y="6706365"/>
                  </a:lnTo>
                  <a:lnTo>
                    <a:pt x="3058924" y="6680532"/>
                  </a:lnTo>
                  <a:lnTo>
                    <a:pt x="3098981" y="6654424"/>
                  </a:lnTo>
                  <a:lnTo>
                    <a:pt x="3138843" y="6628043"/>
                  </a:lnTo>
                  <a:lnTo>
                    <a:pt x="3178509" y="6601391"/>
                  </a:lnTo>
                  <a:lnTo>
                    <a:pt x="3217976" y="6574468"/>
                  </a:lnTo>
                  <a:lnTo>
                    <a:pt x="3257244" y="6547277"/>
                  </a:lnTo>
                  <a:lnTo>
                    <a:pt x="3296312" y="6519817"/>
                  </a:lnTo>
                  <a:lnTo>
                    <a:pt x="3335177" y="6492092"/>
                  </a:lnTo>
                  <a:lnTo>
                    <a:pt x="3373839" y="6464101"/>
                  </a:lnTo>
                  <a:lnTo>
                    <a:pt x="3412297" y="6435847"/>
                  </a:lnTo>
                  <a:lnTo>
                    <a:pt x="3450549" y="6407330"/>
                  </a:lnTo>
                  <a:lnTo>
                    <a:pt x="3488593" y="6378552"/>
                  </a:lnTo>
                  <a:lnTo>
                    <a:pt x="3526429" y="6349515"/>
                  </a:lnTo>
                  <a:lnTo>
                    <a:pt x="3564055" y="6320219"/>
                  </a:lnTo>
                  <a:lnTo>
                    <a:pt x="3601470" y="6290666"/>
                  </a:lnTo>
                  <a:lnTo>
                    <a:pt x="3638672" y="6260857"/>
                  </a:lnTo>
                  <a:lnTo>
                    <a:pt x="3675660" y="6230794"/>
                  </a:lnTo>
                  <a:lnTo>
                    <a:pt x="3712433" y="6200478"/>
                  </a:lnTo>
                  <a:lnTo>
                    <a:pt x="3748990" y="6169910"/>
                  </a:lnTo>
                  <a:lnTo>
                    <a:pt x="3785328" y="6139091"/>
                  </a:lnTo>
                  <a:lnTo>
                    <a:pt x="3821448" y="6108024"/>
                  </a:lnTo>
                  <a:lnTo>
                    <a:pt x="3857347" y="6076709"/>
                  </a:lnTo>
                  <a:lnTo>
                    <a:pt x="3893024" y="6045147"/>
                  </a:lnTo>
                  <a:lnTo>
                    <a:pt x="3928478" y="6013340"/>
                  </a:lnTo>
                  <a:lnTo>
                    <a:pt x="3963707" y="5981289"/>
                  </a:lnTo>
                  <a:lnTo>
                    <a:pt x="3998711" y="5948996"/>
                  </a:lnTo>
                  <a:lnTo>
                    <a:pt x="4033487" y="5916462"/>
                  </a:lnTo>
                  <a:lnTo>
                    <a:pt x="4068035" y="5883687"/>
                  </a:lnTo>
                  <a:lnTo>
                    <a:pt x="4102353" y="5850675"/>
                  </a:lnTo>
                  <a:lnTo>
                    <a:pt x="4136441" y="5817425"/>
                  </a:lnTo>
                  <a:lnTo>
                    <a:pt x="4170295" y="5783939"/>
                  </a:lnTo>
                  <a:lnTo>
                    <a:pt x="4203916" y="5750219"/>
                  </a:lnTo>
                  <a:lnTo>
                    <a:pt x="4237302" y="5716266"/>
                  </a:lnTo>
                  <a:lnTo>
                    <a:pt x="4270451" y="5682080"/>
                  </a:lnTo>
                  <a:lnTo>
                    <a:pt x="4303363" y="5647664"/>
                  </a:lnTo>
                  <a:lnTo>
                    <a:pt x="4336035" y="5613019"/>
                  </a:lnTo>
                  <a:lnTo>
                    <a:pt x="4368467" y="5578146"/>
                  </a:lnTo>
                  <a:lnTo>
                    <a:pt x="4400657" y="5543047"/>
                  </a:lnTo>
                  <a:lnTo>
                    <a:pt x="4432605" y="5507722"/>
                  </a:lnTo>
                  <a:lnTo>
                    <a:pt x="4464308" y="5472173"/>
                  </a:lnTo>
                  <a:lnTo>
                    <a:pt x="4495765" y="5436402"/>
                  </a:lnTo>
                  <a:lnTo>
                    <a:pt x="4526975" y="5400409"/>
                  </a:lnTo>
                  <a:lnTo>
                    <a:pt x="4557937" y="5364197"/>
                  </a:lnTo>
                  <a:lnTo>
                    <a:pt x="4588649" y="5327766"/>
                  </a:lnTo>
                  <a:lnTo>
                    <a:pt x="4619110" y="5291117"/>
                  </a:lnTo>
                  <a:lnTo>
                    <a:pt x="4649319" y="5254253"/>
                  </a:lnTo>
                  <a:lnTo>
                    <a:pt x="4679274" y="5217174"/>
                  </a:lnTo>
                  <a:lnTo>
                    <a:pt x="4708974" y="5179882"/>
                  </a:lnTo>
                  <a:lnTo>
                    <a:pt x="4738418" y="5142377"/>
                  </a:lnTo>
                  <a:lnTo>
                    <a:pt x="4767604" y="5104662"/>
                  </a:lnTo>
                  <a:lnTo>
                    <a:pt x="4796531" y="5066738"/>
                  </a:lnTo>
                  <a:lnTo>
                    <a:pt x="4825198" y="5028606"/>
                  </a:lnTo>
                  <a:lnTo>
                    <a:pt x="4853603" y="4990267"/>
                  </a:lnTo>
                  <a:lnTo>
                    <a:pt x="4881745" y="4951722"/>
                  </a:lnTo>
                  <a:lnTo>
                    <a:pt x="4909623" y="4912974"/>
                  </a:lnTo>
                  <a:lnTo>
                    <a:pt x="4937235" y="4874023"/>
                  </a:lnTo>
                  <a:lnTo>
                    <a:pt x="4964581" y="4834870"/>
                  </a:lnTo>
                  <a:lnTo>
                    <a:pt x="4991658" y="4795518"/>
                  </a:lnTo>
                  <a:lnTo>
                    <a:pt x="5018466" y="4755967"/>
                  </a:lnTo>
                  <a:lnTo>
                    <a:pt x="5045002" y="4716218"/>
                  </a:lnTo>
                  <a:lnTo>
                    <a:pt x="5071267" y="4676273"/>
                  </a:lnTo>
                  <a:lnTo>
                    <a:pt x="5097258" y="4636134"/>
                  </a:lnTo>
                  <a:lnTo>
                    <a:pt x="5122974" y="4595801"/>
                  </a:lnTo>
                  <a:lnTo>
                    <a:pt x="5148414" y="4555276"/>
                  </a:lnTo>
                  <a:lnTo>
                    <a:pt x="5173576" y="4514560"/>
                  </a:lnTo>
                  <a:lnTo>
                    <a:pt x="5198460" y="4473655"/>
                  </a:lnTo>
                  <a:lnTo>
                    <a:pt x="5223063" y="4432562"/>
                  </a:lnTo>
                  <a:lnTo>
                    <a:pt x="5247385" y="4391282"/>
                  </a:lnTo>
                  <a:lnTo>
                    <a:pt x="5271423" y="4349816"/>
                  </a:lnTo>
                  <a:lnTo>
                    <a:pt x="5295178" y="4308166"/>
                  </a:lnTo>
                  <a:lnTo>
                    <a:pt x="5318647" y="4266334"/>
                  </a:lnTo>
                  <a:lnTo>
                    <a:pt x="5341830" y="4224320"/>
                  </a:lnTo>
                  <a:lnTo>
                    <a:pt x="5364724" y="4182126"/>
                  </a:lnTo>
                  <a:lnTo>
                    <a:pt x="5387329" y="4139753"/>
                  </a:lnTo>
                  <a:lnTo>
                    <a:pt x="5409643" y="4097202"/>
                  </a:lnTo>
                  <a:lnTo>
                    <a:pt x="5431665" y="4054476"/>
                  </a:lnTo>
                  <a:lnTo>
                    <a:pt x="5453393" y="4011574"/>
                  </a:lnTo>
                  <a:lnTo>
                    <a:pt x="5474827" y="3968499"/>
                  </a:lnTo>
                  <a:lnTo>
                    <a:pt x="5495964" y="3925252"/>
                  </a:lnTo>
                  <a:lnTo>
                    <a:pt x="5516805" y="3881834"/>
                  </a:lnTo>
                  <a:lnTo>
                    <a:pt x="5537346" y="3838246"/>
                  </a:lnTo>
                  <a:lnTo>
                    <a:pt x="5557587" y="3794490"/>
                  </a:lnTo>
                  <a:lnTo>
                    <a:pt x="5577527" y="3750567"/>
                  </a:lnTo>
                  <a:lnTo>
                    <a:pt x="5597164" y="3706479"/>
                  </a:lnTo>
                  <a:lnTo>
                    <a:pt x="5616497" y="3662226"/>
                  </a:lnTo>
                  <a:lnTo>
                    <a:pt x="5635525" y="3617811"/>
                  </a:lnTo>
                  <a:lnTo>
                    <a:pt x="5654246" y="3573233"/>
                  </a:lnTo>
                  <a:lnTo>
                    <a:pt x="5672659" y="3528496"/>
                  </a:lnTo>
                  <a:lnTo>
                    <a:pt x="5690763" y="3483600"/>
                  </a:lnTo>
                  <a:lnTo>
                    <a:pt x="5708556" y="3438546"/>
                  </a:lnTo>
                  <a:lnTo>
                    <a:pt x="5726037" y="3393335"/>
                  </a:lnTo>
                  <a:lnTo>
                    <a:pt x="5743204" y="3347970"/>
                  </a:lnTo>
                  <a:lnTo>
                    <a:pt x="5760057" y="3302451"/>
                  </a:lnTo>
                  <a:lnTo>
                    <a:pt x="5776594" y="3256780"/>
                  </a:lnTo>
                  <a:lnTo>
                    <a:pt x="5792814" y="3210958"/>
                  </a:lnTo>
                  <a:lnTo>
                    <a:pt x="5808715" y="3164986"/>
                  </a:lnTo>
                  <a:lnTo>
                    <a:pt x="5824296" y="3118866"/>
                  </a:lnTo>
                  <a:lnTo>
                    <a:pt x="5839555" y="3072598"/>
                  </a:lnTo>
                  <a:lnTo>
                    <a:pt x="5854493" y="3026185"/>
                  </a:lnTo>
                  <a:lnTo>
                    <a:pt x="5869106" y="2979628"/>
                  </a:lnTo>
                  <a:lnTo>
                    <a:pt x="5883394" y="2932928"/>
                  </a:lnTo>
                  <a:lnTo>
                    <a:pt x="5897355" y="2886086"/>
                  </a:lnTo>
                  <a:lnTo>
                    <a:pt x="5910988" y="2839103"/>
                  </a:lnTo>
                  <a:lnTo>
                    <a:pt x="5924292" y="2791982"/>
                  </a:lnTo>
                  <a:lnTo>
                    <a:pt x="5937266" y="2744723"/>
                  </a:lnTo>
                  <a:lnTo>
                    <a:pt x="5949907" y="2697327"/>
                  </a:lnTo>
                  <a:lnTo>
                    <a:pt x="5962216" y="2649796"/>
                  </a:lnTo>
                  <a:lnTo>
                    <a:pt x="5974190" y="2602132"/>
                  </a:lnTo>
                  <a:lnTo>
                    <a:pt x="5985828" y="2554335"/>
                  </a:lnTo>
                  <a:lnTo>
                    <a:pt x="5997128" y="2506407"/>
                  </a:lnTo>
                  <a:lnTo>
                    <a:pt x="6008090" y="2458350"/>
                  </a:lnTo>
                  <a:lnTo>
                    <a:pt x="6018713" y="2410163"/>
                  </a:lnTo>
                  <a:lnTo>
                    <a:pt x="6028994" y="2361850"/>
                  </a:lnTo>
                  <a:lnTo>
                    <a:pt x="6038933" y="2313411"/>
                  </a:lnTo>
                  <a:lnTo>
                    <a:pt x="6048527" y="2264847"/>
                  </a:lnTo>
                  <a:lnTo>
                    <a:pt x="6057777" y="2216161"/>
                  </a:lnTo>
                  <a:lnTo>
                    <a:pt x="6066680" y="2167352"/>
                  </a:lnTo>
                  <a:lnTo>
                    <a:pt x="6075236" y="2118423"/>
                  </a:lnTo>
                  <a:lnTo>
                    <a:pt x="6083442" y="2069375"/>
                  </a:lnTo>
                  <a:lnTo>
                    <a:pt x="6091298" y="2020209"/>
                  </a:lnTo>
                  <a:lnTo>
                    <a:pt x="6098801" y="1970926"/>
                  </a:lnTo>
                  <a:lnTo>
                    <a:pt x="6105952" y="1921529"/>
                  </a:lnTo>
                  <a:lnTo>
                    <a:pt x="6112749" y="1872017"/>
                  </a:lnTo>
                  <a:lnTo>
                    <a:pt x="6119189" y="1822393"/>
                  </a:lnTo>
                  <a:lnTo>
                    <a:pt x="6125273" y="1772658"/>
                  </a:lnTo>
                  <a:lnTo>
                    <a:pt x="6130998" y="1722813"/>
                  </a:lnTo>
                  <a:lnTo>
                    <a:pt x="6136363" y="1672859"/>
                  </a:lnTo>
                  <a:lnTo>
                    <a:pt x="6141367" y="1622798"/>
                  </a:lnTo>
                  <a:lnTo>
                    <a:pt x="6146009" y="1572631"/>
                  </a:lnTo>
                  <a:lnTo>
                    <a:pt x="6150287" y="1522359"/>
                  </a:lnTo>
                  <a:lnTo>
                    <a:pt x="6154200" y="1471985"/>
                  </a:lnTo>
                  <a:lnTo>
                    <a:pt x="6157747" y="1421508"/>
                  </a:lnTo>
                  <a:lnTo>
                    <a:pt x="6160926" y="1370931"/>
                  </a:lnTo>
                  <a:lnTo>
                    <a:pt x="6163736" y="1320254"/>
                  </a:lnTo>
                  <a:lnTo>
                    <a:pt x="6166176" y="1269480"/>
                  </a:lnTo>
                  <a:lnTo>
                    <a:pt x="6168244" y="1218609"/>
                  </a:lnTo>
                  <a:lnTo>
                    <a:pt x="6169939" y="1167642"/>
                  </a:lnTo>
                  <a:lnTo>
                    <a:pt x="6171259" y="1116582"/>
                  </a:lnTo>
                  <a:lnTo>
                    <a:pt x="6172204" y="1065429"/>
                  </a:lnTo>
                  <a:lnTo>
                    <a:pt x="6172772" y="1014184"/>
                  </a:lnTo>
                  <a:lnTo>
                    <a:pt x="6172962" y="962850"/>
                  </a:lnTo>
                  <a:lnTo>
                    <a:pt x="6172780" y="912560"/>
                  </a:lnTo>
                  <a:lnTo>
                    <a:pt x="6172235" y="862357"/>
                  </a:lnTo>
                  <a:lnTo>
                    <a:pt x="6171328" y="812242"/>
                  </a:lnTo>
                  <a:lnTo>
                    <a:pt x="6170061" y="762216"/>
                  </a:lnTo>
                  <a:lnTo>
                    <a:pt x="6168434" y="712280"/>
                  </a:lnTo>
                  <a:lnTo>
                    <a:pt x="6166449" y="662437"/>
                  </a:lnTo>
                  <a:lnTo>
                    <a:pt x="6164108" y="612686"/>
                  </a:lnTo>
                  <a:lnTo>
                    <a:pt x="6161411" y="563029"/>
                  </a:lnTo>
                  <a:lnTo>
                    <a:pt x="6158360" y="513467"/>
                  </a:lnTo>
                  <a:lnTo>
                    <a:pt x="6154956" y="464002"/>
                  </a:lnTo>
                  <a:lnTo>
                    <a:pt x="6151200" y="414635"/>
                  </a:lnTo>
                  <a:lnTo>
                    <a:pt x="6147093" y="365366"/>
                  </a:lnTo>
                  <a:lnTo>
                    <a:pt x="6142637" y="316198"/>
                  </a:lnTo>
                  <a:lnTo>
                    <a:pt x="6137833" y="267131"/>
                  </a:lnTo>
                  <a:lnTo>
                    <a:pt x="6103886" y="0"/>
                  </a:lnTo>
                  <a:close/>
                </a:path>
              </a:pathLst>
            </a:custGeom>
            <a:gradFill>
              <a:gsLst>
                <a:gs pos="0">
                  <a:schemeClr val="accent1"/>
                </a:gs>
                <a:gs pos="23000">
                  <a:schemeClr val="accent1">
                    <a:lumMod val="89000"/>
                  </a:schemeClr>
                </a:gs>
                <a:gs pos="69000">
                  <a:schemeClr val="accent1">
                    <a:lumMod val="75000"/>
                  </a:schemeClr>
                </a:gs>
                <a:gs pos="97000">
                  <a:schemeClr val="accent1">
                    <a:lumMod val="70000"/>
                  </a:schemeClr>
                </a:gs>
              </a:gsLst>
              <a:lin ang="18900000" scaled="1"/>
            </a:gradFill>
          </p:spPr>
          <p:txBody>
            <a:bodyPr wrap="square" lIns="0" tIns="0" rIns="0" bIns="0" rtlCol="0"/>
            <a:lstStyle/>
            <a:p>
              <a:endParaRPr/>
            </a:p>
          </p:txBody>
        </p:sp>
        <p:sp>
          <p:nvSpPr>
            <p:cNvPr id="7" name="object 7"/>
            <p:cNvSpPr/>
            <p:nvPr/>
          </p:nvSpPr>
          <p:spPr>
            <a:xfrm>
              <a:off x="0" y="0"/>
              <a:ext cx="6024880" cy="6858000"/>
            </a:xfrm>
            <a:custGeom>
              <a:avLst/>
              <a:gdLst/>
              <a:ahLst/>
              <a:cxnLst/>
              <a:rect l="l" t="t" r="r" b="b"/>
              <a:pathLst>
                <a:path w="6024880" h="6858000">
                  <a:moveTo>
                    <a:pt x="5954001" y="0"/>
                  </a:moveTo>
                  <a:lnTo>
                    <a:pt x="0" y="0"/>
                  </a:lnTo>
                  <a:lnTo>
                    <a:pt x="0" y="6858000"/>
                  </a:lnTo>
                  <a:lnTo>
                    <a:pt x="2437079" y="6858000"/>
                  </a:lnTo>
                  <a:lnTo>
                    <a:pt x="2550020" y="6800151"/>
                  </a:lnTo>
                  <a:lnTo>
                    <a:pt x="2592162" y="6777061"/>
                  </a:lnTo>
                  <a:lnTo>
                    <a:pt x="2634117" y="6753675"/>
                  </a:lnTo>
                  <a:lnTo>
                    <a:pt x="2675886" y="6729996"/>
                  </a:lnTo>
                  <a:lnTo>
                    <a:pt x="2717466" y="6706024"/>
                  </a:lnTo>
                  <a:lnTo>
                    <a:pt x="2758855" y="6681761"/>
                  </a:lnTo>
                  <a:lnTo>
                    <a:pt x="2800053" y="6657209"/>
                  </a:lnTo>
                  <a:lnTo>
                    <a:pt x="2841058" y="6632368"/>
                  </a:lnTo>
                  <a:lnTo>
                    <a:pt x="2881869" y="6607241"/>
                  </a:lnTo>
                  <a:lnTo>
                    <a:pt x="2922484" y="6581828"/>
                  </a:lnTo>
                  <a:lnTo>
                    <a:pt x="2962902" y="6556130"/>
                  </a:lnTo>
                  <a:lnTo>
                    <a:pt x="3003122" y="6530151"/>
                  </a:lnTo>
                  <a:lnTo>
                    <a:pt x="3043141" y="6503890"/>
                  </a:lnTo>
                  <a:lnTo>
                    <a:pt x="3082960" y="6477349"/>
                  </a:lnTo>
                  <a:lnTo>
                    <a:pt x="3122575" y="6450529"/>
                  </a:lnTo>
                  <a:lnTo>
                    <a:pt x="3161987" y="6423433"/>
                  </a:lnTo>
                  <a:lnTo>
                    <a:pt x="3201193" y="6396061"/>
                  </a:lnTo>
                  <a:lnTo>
                    <a:pt x="3240192" y="6368415"/>
                  </a:lnTo>
                  <a:lnTo>
                    <a:pt x="3278982" y="6340495"/>
                  </a:lnTo>
                  <a:lnTo>
                    <a:pt x="3317563" y="6312305"/>
                  </a:lnTo>
                  <a:lnTo>
                    <a:pt x="3355933" y="6283844"/>
                  </a:lnTo>
                  <a:lnTo>
                    <a:pt x="3394091" y="6255115"/>
                  </a:lnTo>
                  <a:lnTo>
                    <a:pt x="3432034" y="6226118"/>
                  </a:lnTo>
                  <a:lnTo>
                    <a:pt x="3469762" y="6196855"/>
                  </a:lnTo>
                  <a:lnTo>
                    <a:pt x="3507274" y="6167328"/>
                  </a:lnTo>
                  <a:lnTo>
                    <a:pt x="3544567" y="6137538"/>
                  </a:lnTo>
                  <a:lnTo>
                    <a:pt x="3581641" y="6107486"/>
                  </a:lnTo>
                  <a:lnTo>
                    <a:pt x="3618494" y="6077174"/>
                  </a:lnTo>
                  <a:lnTo>
                    <a:pt x="3655125" y="6046603"/>
                  </a:lnTo>
                  <a:lnTo>
                    <a:pt x="3691532" y="6015775"/>
                  </a:lnTo>
                  <a:lnTo>
                    <a:pt x="3727714" y="5984690"/>
                  </a:lnTo>
                  <a:lnTo>
                    <a:pt x="3763669" y="5953351"/>
                  </a:lnTo>
                  <a:lnTo>
                    <a:pt x="3799397" y="5921758"/>
                  </a:lnTo>
                  <a:lnTo>
                    <a:pt x="3834895" y="5889914"/>
                  </a:lnTo>
                  <a:lnTo>
                    <a:pt x="3870163" y="5857819"/>
                  </a:lnTo>
                  <a:lnTo>
                    <a:pt x="3905199" y="5825475"/>
                  </a:lnTo>
                  <a:lnTo>
                    <a:pt x="3940001" y="5792883"/>
                  </a:lnTo>
                  <a:lnTo>
                    <a:pt x="3974568" y="5760045"/>
                  </a:lnTo>
                  <a:lnTo>
                    <a:pt x="4008899" y="5726962"/>
                  </a:lnTo>
                  <a:lnTo>
                    <a:pt x="4042992" y="5693635"/>
                  </a:lnTo>
                  <a:lnTo>
                    <a:pt x="4076846" y="5660067"/>
                  </a:lnTo>
                  <a:lnTo>
                    <a:pt x="4110460" y="5626257"/>
                  </a:lnTo>
                  <a:lnTo>
                    <a:pt x="4143832" y="5592209"/>
                  </a:lnTo>
                  <a:lnTo>
                    <a:pt x="4176961" y="5557922"/>
                  </a:lnTo>
                  <a:lnTo>
                    <a:pt x="4209845" y="5523399"/>
                  </a:lnTo>
                  <a:lnTo>
                    <a:pt x="4242482" y="5488641"/>
                  </a:lnTo>
                  <a:lnTo>
                    <a:pt x="4274873" y="5453649"/>
                  </a:lnTo>
                  <a:lnTo>
                    <a:pt x="4307014" y="5418425"/>
                  </a:lnTo>
                  <a:lnTo>
                    <a:pt x="4338906" y="5382969"/>
                  </a:lnTo>
                  <a:lnTo>
                    <a:pt x="4370546" y="5347285"/>
                  </a:lnTo>
                  <a:lnTo>
                    <a:pt x="4401932" y="5311372"/>
                  </a:lnTo>
                  <a:lnTo>
                    <a:pt x="4433064" y="5275232"/>
                  </a:lnTo>
                  <a:lnTo>
                    <a:pt x="4463941" y="5238867"/>
                  </a:lnTo>
                  <a:lnTo>
                    <a:pt x="4494560" y="5202279"/>
                  </a:lnTo>
                  <a:lnTo>
                    <a:pt x="4524920" y="5165467"/>
                  </a:lnTo>
                  <a:lnTo>
                    <a:pt x="4555021" y="5128435"/>
                  </a:lnTo>
                  <a:lnTo>
                    <a:pt x="4584860" y="5091182"/>
                  </a:lnTo>
                  <a:lnTo>
                    <a:pt x="4614436" y="5053712"/>
                  </a:lnTo>
                  <a:lnTo>
                    <a:pt x="4643748" y="5016024"/>
                  </a:lnTo>
                  <a:lnTo>
                    <a:pt x="4672794" y="4978121"/>
                  </a:lnTo>
                  <a:lnTo>
                    <a:pt x="4701573" y="4940004"/>
                  </a:lnTo>
                  <a:lnTo>
                    <a:pt x="4730084" y="4901674"/>
                  </a:lnTo>
                  <a:lnTo>
                    <a:pt x="4758325" y="4863133"/>
                  </a:lnTo>
                  <a:lnTo>
                    <a:pt x="4786295" y="4824382"/>
                  </a:lnTo>
                  <a:lnTo>
                    <a:pt x="4813992" y="4785422"/>
                  </a:lnTo>
                  <a:lnTo>
                    <a:pt x="4841415" y="4746255"/>
                  </a:lnTo>
                  <a:lnTo>
                    <a:pt x="4868563" y="4706882"/>
                  </a:lnTo>
                  <a:lnTo>
                    <a:pt x="4895433" y="4667305"/>
                  </a:lnTo>
                  <a:lnTo>
                    <a:pt x="4922026" y="4627525"/>
                  </a:lnTo>
                  <a:lnTo>
                    <a:pt x="4948339" y="4587543"/>
                  </a:lnTo>
                  <a:lnTo>
                    <a:pt x="4974371" y="4547361"/>
                  </a:lnTo>
                  <a:lnTo>
                    <a:pt x="5000121" y="4506981"/>
                  </a:lnTo>
                  <a:lnTo>
                    <a:pt x="5025586" y="4466403"/>
                  </a:lnTo>
                  <a:lnTo>
                    <a:pt x="5050767" y="4425629"/>
                  </a:lnTo>
                  <a:lnTo>
                    <a:pt x="5075661" y="4384661"/>
                  </a:lnTo>
                  <a:lnTo>
                    <a:pt x="5100267" y="4343499"/>
                  </a:lnTo>
                  <a:lnTo>
                    <a:pt x="5124583" y="4302146"/>
                  </a:lnTo>
                  <a:lnTo>
                    <a:pt x="5148609" y="4260602"/>
                  </a:lnTo>
                  <a:lnTo>
                    <a:pt x="5172343" y="4218869"/>
                  </a:lnTo>
                  <a:lnTo>
                    <a:pt x="5195783" y="4176949"/>
                  </a:lnTo>
                  <a:lnTo>
                    <a:pt x="5218927" y="4134842"/>
                  </a:lnTo>
                  <a:lnTo>
                    <a:pt x="5241776" y="4092551"/>
                  </a:lnTo>
                  <a:lnTo>
                    <a:pt x="5264327" y="4050076"/>
                  </a:lnTo>
                  <a:lnTo>
                    <a:pt x="5286578" y="4007420"/>
                  </a:lnTo>
                  <a:lnTo>
                    <a:pt x="5308529" y="3964582"/>
                  </a:lnTo>
                  <a:lnTo>
                    <a:pt x="5330178" y="3921566"/>
                  </a:lnTo>
                  <a:lnTo>
                    <a:pt x="5351524" y="3878372"/>
                  </a:lnTo>
                  <a:lnTo>
                    <a:pt x="5372565" y="3835001"/>
                  </a:lnTo>
                  <a:lnTo>
                    <a:pt x="5393299" y="3791455"/>
                  </a:lnTo>
                  <a:lnTo>
                    <a:pt x="5413726" y="3747736"/>
                  </a:lnTo>
                  <a:lnTo>
                    <a:pt x="5433844" y="3703844"/>
                  </a:lnTo>
                  <a:lnTo>
                    <a:pt x="5453652" y="3659782"/>
                  </a:lnTo>
                  <a:lnTo>
                    <a:pt x="5473148" y="3615551"/>
                  </a:lnTo>
                  <a:lnTo>
                    <a:pt x="5492331" y="3571151"/>
                  </a:lnTo>
                  <a:lnTo>
                    <a:pt x="5511199" y="3526585"/>
                  </a:lnTo>
                  <a:lnTo>
                    <a:pt x="5529751" y="3481853"/>
                  </a:lnTo>
                  <a:lnTo>
                    <a:pt x="5547986" y="3436958"/>
                  </a:lnTo>
                  <a:lnTo>
                    <a:pt x="5565902" y="3391900"/>
                  </a:lnTo>
                  <a:lnTo>
                    <a:pt x="5583498" y="3346681"/>
                  </a:lnTo>
                  <a:lnTo>
                    <a:pt x="5600772" y="3301303"/>
                  </a:lnTo>
                  <a:lnTo>
                    <a:pt x="5617723" y="3255766"/>
                  </a:lnTo>
                  <a:lnTo>
                    <a:pt x="5634350" y="3210073"/>
                  </a:lnTo>
                  <a:lnTo>
                    <a:pt x="5650651" y="3164224"/>
                  </a:lnTo>
                  <a:lnTo>
                    <a:pt x="5666625" y="3118221"/>
                  </a:lnTo>
                  <a:lnTo>
                    <a:pt x="5682271" y="3072066"/>
                  </a:lnTo>
                  <a:lnTo>
                    <a:pt x="5697587" y="3025759"/>
                  </a:lnTo>
                  <a:lnTo>
                    <a:pt x="5712571" y="2979303"/>
                  </a:lnTo>
                  <a:lnTo>
                    <a:pt x="5727222" y="2932698"/>
                  </a:lnTo>
                  <a:lnTo>
                    <a:pt x="5741539" y="2885946"/>
                  </a:lnTo>
                  <a:lnTo>
                    <a:pt x="5755521" y="2839048"/>
                  </a:lnTo>
                  <a:lnTo>
                    <a:pt x="5769166" y="2792006"/>
                  </a:lnTo>
                  <a:lnTo>
                    <a:pt x="5782472" y="2744822"/>
                  </a:lnTo>
                  <a:lnTo>
                    <a:pt x="5795439" y="2697496"/>
                  </a:lnTo>
                  <a:lnTo>
                    <a:pt x="5808065" y="2650029"/>
                  </a:lnTo>
                  <a:lnTo>
                    <a:pt x="5820348" y="2602425"/>
                  </a:lnTo>
                  <a:lnTo>
                    <a:pt x="5832287" y="2554683"/>
                  </a:lnTo>
                  <a:lnTo>
                    <a:pt x="5843881" y="2506805"/>
                  </a:lnTo>
                  <a:lnTo>
                    <a:pt x="5855128" y="2458792"/>
                  </a:lnTo>
                  <a:lnTo>
                    <a:pt x="5866026" y="2410647"/>
                  </a:lnTo>
                  <a:lnTo>
                    <a:pt x="5876576" y="2362370"/>
                  </a:lnTo>
                  <a:lnTo>
                    <a:pt x="5886774" y="2313962"/>
                  </a:lnTo>
                  <a:lnTo>
                    <a:pt x="5896620" y="2265426"/>
                  </a:lnTo>
                  <a:lnTo>
                    <a:pt x="5906113" y="2216763"/>
                  </a:lnTo>
                  <a:lnTo>
                    <a:pt x="5915250" y="2167973"/>
                  </a:lnTo>
                  <a:lnTo>
                    <a:pt x="5924031" y="2119059"/>
                  </a:lnTo>
                  <a:lnTo>
                    <a:pt x="5932454" y="2070021"/>
                  </a:lnTo>
                  <a:lnTo>
                    <a:pt x="5940517" y="2020861"/>
                  </a:lnTo>
                  <a:lnTo>
                    <a:pt x="5948220" y="1971581"/>
                  </a:lnTo>
                  <a:lnTo>
                    <a:pt x="5955560" y="1922182"/>
                  </a:lnTo>
                  <a:lnTo>
                    <a:pt x="5962538" y="1872666"/>
                  </a:lnTo>
                  <a:lnTo>
                    <a:pt x="5969150" y="1823033"/>
                  </a:lnTo>
                  <a:lnTo>
                    <a:pt x="5975396" y="1773285"/>
                  </a:lnTo>
                  <a:lnTo>
                    <a:pt x="5981274" y="1723424"/>
                  </a:lnTo>
                  <a:lnTo>
                    <a:pt x="5986783" y="1673450"/>
                  </a:lnTo>
                  <a:lnTo>
                    <a:pt x="5991922" y="1623366"/>
                  </a:lnTo>
                  <a:lnTo>
                    <a:pt x="5996688" y="1573173"/>
                  </a:lnTo>
                  <a:lnTo>
                    <a:pt x="6001082" y="1522872"/>
                  </a:lnTo>
                  <a:lnTo>
                    <a:pt x="6005101" y="1472464"/>
                  </a:lnTo>
                  <a:lnTo>
                    <a:pt x="6008743" y="1421951"/>
                  </a:lnTo>
                  <a:lnTo>
                    <a:pt x="6012008" y="1371334"/>
                  </a:lnTo>
                  <a:lnTo>
                    <a:pt x="6014894" y="1320616"/>
                  </a:lnTo>
                  <a:lnTo>
                    <a:pt x="6017400" y="1269796"/>
                  </a:lnTo>
                  <a:lnTo>
                    <a:pt x="6019525" y="1218877"/>
                  </a:lnTo>
                  <a:lnTo>
                    <a:pt x="6021266" y="1167859"/>
                  </a:lnTo>
                  <a:lnTo>
                    <a:pt x="6022622" y="1116745"/>
                  </a:lnTo>
                  <a:lnTo>
                    <a:pt x="6023593" y="1065536"/>
                  </a:lnTo>
                  <a:lnTo>
                    <a:pt x="6024177" y="1014233"/>
                  </a:lnTo>
                  <a:lnTo>
                    <a:pt x="6024372" y="962837"/>
                  </a:lnTo>
                  <a:lnTo>
                    <a:pt x="6024166" y="910006"/>
                  </a:lnTo>
                  <a:lnTo>
                    <a:pt x="6023549" y="857272"/>
                  </a:lnTo>
                  <a:lnTo>
                    <a:pt x="6022524" y="804638"/>
                  </a:lnTo>
                  <a:lnTo>
                    <a:pt x="6021091" y="752105"/>
                  </a:lnTo>
                  <a:lnTo>
                    <a:pt x="6019251" y="699674"/>
                  </a:lnTo>
                  <a:lnTo>
                    <a:pt x="6017007" y="647347"/>
                  </a:lnTo>
                  <a:lnTo>
                    <a:pt x="6014360" y="595125"/>
                  </a:lnTo>
                  <a:lnTo>
                    <a:pt x="6011311" y="543010"/>
                  </a:lnTo>
                  <a:lnTo>
                    <a:pt x="6007862" y="491003"/>
                  </a:lnTo>
                  <a:lnTo>
                    <a:pt x="6004015" y="439106"/>
                  </a:lnTo>
                  <a:lnTo>
                    <a:pt x="5999770" y="387320"/>
                  </a:lnTo>
                  <a:lnTo>
                    <a:pt x="5995129" y="335646"/>
                  </a:lnTo>
                  <a:lnTo>
                    <a:pt x="5990094" y="284086"/>
                  </a:lnTo>
                  <a:lnTo>
                    <a:pt x="5954001" y="0"/>
                  </a:lnTo>
                  <a:close/>
                </a:path>
              </a:pathLst>
            </a:custGeom>
            <a:solidFill>
              <a:srgbClr val="FFFFFF"/>
            </a:solidFill>
          </p:spPr>
          <p:txBody>
            <a:bodyPr wrap="square" lIns="0" tIns="0" rIns="0" bIns="0" rtlCol="0"/>
            <a:lstStyle/>
            <a:p>
              <a:endParaRPr/>
            </a:p>
          </p:txBody>
        </p:sp>
        <p:sp>
          <p:nvSpPr>
            <p:cNvPr id="8" name="object 8"/>
            <p:cNvSpPr/>
            <p:nvPr/>
          </p:nvSpPr>
          <p:spPr>
            <a:xfrm>
              <a:off x="419100" y="1056894"/>
              <a:ext cx="4048505" cy="3375659"/>
            </a:xfrm>
            <a:prstGeom prst="rect">
              <a:avLst/>
            </a:prstGeom>
            <a:blipFill>
              <a:blip r:embed="rId2"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98035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 Social Studies</a:t>
            </a:r>
          </a:p>
        </p:txBody>
      </p:sp>
    </p:spTree>
    <p:extLst>
      <p:ext uri="{BB962C8B-B14F-4D97-AF65-F5344CB8AC3E}">
        <p14:creationId xmlns:p14="http://schemas.microsoft.com/office/powerpoint/2010/main" val="392576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0539" y="4572000"/>
            <a:ext cx="6875779" cy="2292935"/>
          </a:xfrm>
          <a:prstGeom prst="rect">
            <a:avLst/>
          </a:prstGeom>
          <a:solidFill>
            <a:srgbClr val="553B45"/>
          </a:solidFill>
        </p:spPr>
        <p:txBody>
          <a:bodyPr vert="horz" wrap="square" lIns="0" tIns="187960" rIns="0" bIns="0" rtlCol="0" anchor="t">
            <a:spAutoFit/>
          </a:bodyPr>
          <a:lstStyle/>
          <a:p>
            <a:pPr marL="2562225">
              <a:lnSpc>
                <a:spcPts val="5245"/>
              </a:lnSpc>
              <a:spcBef>
                <a:spcPts val="1480"/>
              </a:spcBef>
            </a:pPr>
            <a:r>
              <a:rPr sz="4400" spc="-20">
                <a:solidFill>
                  <a:srgbClr val="FFFFFF"/>
                </a:solidFill>
                <a:latin typeface="Times New Roman"/>
                <a:cs typeface="Times New Roman"/>
              </a:rPr>
              <a:t>AP </a:t>
            </a:r>
            <a:r>
              <a:rPr sz="4400" spc="110">
                <a:solidFill>
                  <a:srgbClr val="FFFFFF"/>
                </a:solidFill>
                <a:latin typeface="Times New Roman"/>
                <a:cs typeface="Times New Roman"/>
              </a:rPr>
              <a:t>World</a:t>
            </a:r>
            <a:r>
              <a:rPr sz="4400" spc="-80">
                <a:solidFill>
                  <a:srgbClr val="FFFFFF"/>
                </a:solidFill>
                <a:latin typeface="Times New Roman"/>
                <a:cs typeface="Times New Roman"/>
              </a:rPr>
              <a:t> </a:t>
            </a:r>
            <a:r>
              <a:rPr sz="4400" spc="-35">
                <a:solidFill>
                  <a:srgbClr val="FFFFFF"/>
                </a:solidFill>
                <a:latin typeface="Times New Roman"/>
                <a:cs typeface="Times New Roman"/>
              </a:rPr>
              <a:t>History</a:t>
            </a:r>
            <a:endParaRPr lang="en-US" sz="4400">
              <a:latin typeface="Times New Roman"/>
              <a:cs typeface="Times New Roman"/>
            </a:endParaRPr>
          </a:p>
          <a:p>
            <a:pPr marL="1828800" marR="351790" indent="2949575" algn="r">
              <a:lnSpc>
                <a:spcPts val="2160"/>
              </a:lnSpc>
              <a:spcBef>
                <a:spcPts val="235"/>
              </a:spcBef>
              <a:tabLst>
                <a:tab pos="4027804" algn="l"/>
              </a:tabLst>
            </a:pPr>
            <a:br>
              <a:rPr lang="en-US" sz="2000" spc="-60">
                <a:latin typeface="Times New Roman"/>
                <a:cs typeface="Times New Roman"/>
              </a:rPr>
            </a:br>
            <a:r>
              <a:rPr lang="en-US" sz="2000" spc="-60">
                <a:solidFill>
                  <a:schemeClr val="bg1"/>
                </a:solidFill>
                <a:cs typeface="Times New Roman"/>
              </a:rPr>
              <a:t>Jill Berge (</a:t>
            </a:r>
            <a:r>
              <a:rPr lang="en-US" sz="2000" spc="-60">
                <a:solidFill>
                  <a:schemeClr val="bg1"/>
                </a:solidFill>
                <a:cs typeface="Times New Roman"/>
                <a:hlinkClick r:id="rId2">
                  <a:extLst>
                    <a:ext uri="{A12FA001-AC4F-418D-AE19-62706E023703}">
                      <ahyp:hlinkClr xmlns:ahyp="http://schemas.microsoft.com/office/drawing/2018/hyperlinkcolor" val="tx"/>
                    </a:ext>
                  </a:extLst>
                </a:hlinkClick>
              </a:rPr>
              <a:t>jberge@lwsd.org</a:t>
            </a:r>
            <a:r>
              <a:rPr lang="en-US" sz="2000" spc="-60">
                <a:solidFill>
                  <a:schemeClr val="bg1"/>
                </a:solidFill>
                <a:cs typeface="Times New Roman"/>
              </a:rPr>
              <a:t>) </a:t>
            </a:r>
            <a:br>
              <a:rPr lang="en-US" sz="2000" spc="-60">
                <a:solidFill>
                  <a:schemeClr val="bg1"/>
                </a:solidFill>
                <a:cs typeface="Times New Roman"/>
              </a:rPr>
            </a:br>
            <a:r>
              <a:rPr lang="en-US" sz="2000" spc="-20">
                <a:solidFill>
                  <a:schemeClr val="bg1"/>
                </a:solidFill>
                <a:cs typeface="Times New Roman"/>
              </a:rPr>
              <a:t>Michael D</a:t>
            </a:r>
            <a:r>
              <a:rPr lang="en-US" sz="2000" spc="-30">
                <a:solidFill>
                  <a:schemeClr val="bg1"/>
                </a:solidFill>
                <a:cs typeface="Times New Roman"/>
              </a:rPr>
              <a:t>awson</a:t>
            </a:r>
            <a:r>
              <a:rPr lang="en-US" sz="2000" spc="20">
                <a:solidFill>
                  <a:schemeClr val="bg1"/>
                </a:solidFill>
                <a:cs typeface="Times New Roman"/>
              </a:rPr>
              <a:t> (</a:t>
            </a:r>
            <a:r>
              <a:rPr lang="en-US" sz="2000" spc="20">
                <a:solidFill>
                  <a:schemeClr val="bg1"/>
                </a:solidFill>
                <a:cs typeface="Times New Roman"/>
                <a:hlinkClick r:id="rId3">
                  <a:extLst>
                    <a:ext uri="{A12FA001-AC4F-418D-AE19-62706E023703}">
                      <ahyp:hlinkClr xmlns:ahyp="http://schemas.microsoft.com/office/drawing/2018/hyperlinkcolor" val="tx"/>
                    </a:ext>
                  </a:extLst>
                </a:hlinkClick>
              </a:rPr>
              <a:t>m</a:t>
            </a:r>
            <a:r>
              <a:rPr lang="en-US" sz="2000" spc="-65">
                <a:solidFill>
                  <a:schemeClr val="bg1"/>
                </a:solidFill>
                <a:uFill>
                  <a:solidFill>
                    <a:srgbClr val="0563C1"/>
                  </a:solidFill>
                </a:uFill>
                <a:cs typeface="Times New Roman"/>
                <a:hlinkClick r:id="rId3">
                  <a:extLst>
                    <a:ext uri="{A12FA001-AC4F-418D-AE19-62706E023703}">
                      <ahyp:hlinkClr xmlns:ahyp="http://schemas.microsoft.com/office/drawing/2018/hyperlinkcolor" val="tx"/>
                    </a:ext>
                  </a:extLst>
                </a:hlinkClick>
              </a:rPr>
              <a:t>dawson@lwsd.org</a:t>
            </a:r>
            <a:r>
              <a:rPr lang="en-US" sz="2000" spc="-65">
                <a:solidFill>
                  <a:schemeClr val="bg1"/>
                </a:solidFill>
                <a:uFill>
                  <a:solidFill>
                    <a:srgbClr val="0563C1"/>
                  </a:solidFill>
                </a:uFill>
                <a:cs typeface="Times New Roman"/>
              </a:rPr>
              <a:t>)</a:t>
            </a:r>
            <a:br>
              <a:rPr lang="en-US" sz="2000" spc="-65">
                <a:solidFill>
                  <a:schemeClr val="bg1"/>
                </a:solidFill>
                <a:uFill>
                  <a:solidFill>
                    <a:srgbClr val="0563C1"/>
                  </a:solidFill>
                </a:uFill>
                <a:cs typeface="Times New Roman"/>
              </a:rPr>
            </a:br>
            <a:r>
              <a:rPr lang="en-US" sz="2000" spc="-60">
                <a:solidFill>
                  <a:schemeClr val="bg1"/>
                </a:solidFill>
                <a:cs typeface="Times New Roman"/>
              </a:rPr>
              <a:t>Maik Hollinger (</a:t>
            </a:r>
            <a:r>
              <a:rPr lang="en-US" sz="2000" spc="-60">
                <a:solidFill>
                  <a:schemeClr val="bg1"/>
                </a:solidFill>
                <a:cs typeface="Times New Roman"/>
                <a:hlinkClick r:id="rId4">
                  <a:extLst>
                    <a:ext uri="{A12FA001-AC4F-418D-AE19-62706E023703}">
                      <ahyp:hlinkClr xmlns:ahyp="http://schemas.microsoft.com/office/drawing/2018/hyperlinkcolor" val="tx"/>
                    </a:ext>
                  </a:extLst>
                </a:hlinkClick>
              </a:rPr>
              <a:t>mhollinger@lwsd.org</a:t>
            </a:r>
            <a:r>
              <a:rPr lang="en-US" sz="2000" spc="-60">
                <a:solidFill>
                  <a:schemeClr val="bg1"/>
                </a:solidFill>
                <a:cs typeface="Times New Roman"/>
              </a:rPr>
              <a:t>)</a:t>
            </a:r>
            <a:br>
              <a:rPr lang="en-US" sz="2000" spc="-65">
                <a:solidFill>
                  <a:schemeClr val="bg1"/>
                </a:solidFill>
                <a:uFill>
                  <a:solidFill>
                    <a:srgbClr val="0563C1"/>
                  </a:solidFill>
                </a:uFill>
                <a:cs typeface="Times New Roman"/>
              </a:rPr>
            </a:br>
            <a:r>
              <a:rPr lang="en-US" sz="2000" spc="-65">
                <a:solidFill>
                  <a:schemeClr val="bg1"/>
                </a:solidFill>
                <a:uFill>
                  <a:solidFill>
                    <a:srgbClr val="0563C1"/>
                  </a:solidFill>
                </a:uFill>
                <a:cs typeface="Times New Roman"/>
              </a:rPr>
              <a:t>Amy Sullivan (</a:t>
            </a:r>
            <a:r>
              <a:rPr lang="en-US" sz="2000" spc="-65">
                <a:solidFill>
                  <a:schemeClr val="bg1"/>
                </a:solidFill>
                <a:uFill>
                  <a:solidFill>
                    <a:srgbClr val="0563C1"/>
                  </a:solidFill>
                </a:uFill>
                <a:cs typeface="Times New Roman"/>
                <a:hlinkClick r:id="rId5">
                  <a:extLst>
                    <a:ext uri="{A12FA001-AC4F-418D-AE19-62706E023703}">
                      <ahyp:hlinkClr xmlns:ahyp="http://schemas.microsoft.com/office/drawing/2018/hyperlinkcolor" val="tx"/>
                    </a:ext>
                  </a:extLst>
                </a:hlinkClick>
              </a:rPr>
              <a:t>asullivan@lwsd.org</a:t>
            </a:r>
            <a:r>
              <a:rPr lang="en-US" sz="2000" spc="-65">
                <a:solidFill>
                  <a:schemeClr val="bg1"/>
                </a:solidFill>
                <a:uFill>
                  <a:solidFill>
                    <a:srgbClr val="0563C1"/>
                  </a:solidFill>
                </a:uFill>
                <a:cs typeface="Times New Roman"/>
              </a:rPr>
              <a:t>) </a:t>
            </a:r>
            <a:endParaRPr lang="en-US" sz="2000" spc="15">
              <a:solidFill>
                <a:schemeClr val="bg1"/>
              </a:solidFill>
              <a:cs typeface="Times New Roman"/>
            </a:endParaRPr>
          </a:p>
        </p:txBody>
      </p:sp>
      <p:sp>
        <p:nvSpPr>
          <p:cNvPr id="3" name="object 3"/>
          <p:cNvSpPr/>
          <p:nvPr/>
        </p:nvSpPr>
        <p:spPr>
          <a:xfrm>
            <a:off x="327659" y="321564"/>
            <a:ext cx="7060412" cy="4107941"/>
          </a:xfrm>
          <a:prstGeom prst="rect">
            <a:avLst/>
          </a:prstGeom>
          <a:blipFill>
            <a:blip r:embed="rId6" cstate="print"/>
            <a:stretch>
              <a:fillRect/>
            </a:stretch>
          </a:blipFill>
        </p:spPr>
        <p:txBody>
          <a:bodyPr wrap="square" lIns="0" tIns="0" rIns="0" bIns="0" rtlCol="0"/>
          <a:lstStyle/>
          <a:p>
            <a:endParaRPr/>
          </a:p>
        </p:txBody>
      </p:sp>
      <p:sp>
        <p:nvSpPr>
          <p:cNvPr id="4" name="object 4"/>
          <p:cNvSpPr/>
          <p:nvPr/>
        </p:nvSpPr>
        <p:spPr>
          <a:xfrm>
            <a:off x="7534656" y="321563"/>
            <a:ext cx="4335780" cy="6215380"/>
          </a:xfrm>
          <a:custGeom>
            <a:avLst/>
            <a:gdLst/>
            <a:ahLst/>
            <a:cxnLst/>
            <a:rect l="l" t="t" r="r" b="b"/>
            <a:pathLst>
              <a:path w="4335780" h="6215380">
                <a:moveTo>
                  <a:pt x="4335780" y="0"/>
                </a:moveTo>
                <a:lnTo>
                  <a:pt x="0" y="0"/>
                </a:lnTo>
                <a:lnTo>
                  <a:pt x="0" y="6214872"/>
                </a:lnTo>
                <a:lnTo>
                  <a:pt x="4335780" y="6214872"/>
                </a:lnTo>
                <a:lnTo>
                  <a:pt x="4335780" y="0"/>
                </a:lnTo>
                <a:close/>
              </a:path>
            </a:pathLst>
          </a:custGeom>
          <a:solidFill>
            <a:srgbClr val="3E3E3E"/>
          </a:solidFill>
        </p:spPr>
        <p:txBody>
          <a:bodyPr wrap="square" lIns="0" tIns="0" rIns="0" bIns="0" rtlCol="0"/>
          <a:lstStyle/>
          <a:p>
            <a:endParaRPr/>
          </a:p>
        </p:txBody>
      </p:sp>
      <p:sp>
        <p:nvSpPr>
          <p:cNvPr id="5" name="object 5"/>
          <p:cNvSpPr txBox="1"/>
          <p:nvPr/>
        </p:nvSpPr>
        <p:spPr>
          <a:xfrm>
            <a:off x="7912420" y="1251200"/>
            <a:ext cx="3769041" cy="3850413"/>
          </a:xfrm>
          <a:prstGeom prst="rect">
            <a:avLst/>
          </a:prstGeom>
        </p:spPr>
        <p:txBody>
          <a:bodyPr vert="horz" wrap="square" lIns="0" tIns="41275" rIns="0" bIns="0" rtlCol="0" anchor="t">
            <a:spAutoFit/>
          </a:bodyPr>
          <a:lstStyle/>
          <a:p>
            <a:pPr marL="228600" marR="43180" indent="-228600">
              <a:lnSpc>
                <a:spcPts val="1839"/>
              </a:lnSpc>
              <a:spcBef>
                <a:spcPts val="325"/>
              </a:spcBef>
              <a:buChar char="•"/>
            </a:pPr>
            <a:r>
              <a:rPr lang="en-US" sz="1700" spc="-95">
                <a:solidFill>
                  <a:srgbClr val="FFFFFF"/>
                </a:solidFill>
                <a:cs typeface="Arial"/>
              </a:rPr>
              <a:t>O</a:t>
            </a:r>
            <a:r>
              <a:rPr lang="en-US" sz="1700" spc="-70">
                <a:solidFill>
                  <a:srgbClr val="FFFFFF"/>
                </a:solidFill>
                <a:cs typeface="Arial"/>
              </a:rPr>
              <a:t>pen </a:t>
            </a:r>
            <a:r>
              <a:rPr sz="1700" spc="-70">
                <a:solidFill>
                  <a:srgbClr val="FFFFFF"/>
                </a:solidFill>
                <a:cs typeface="Arial"/>
              </a:rPr>
              <a:t> </a:t>
            </a:r>
            <a:r>
              <a:rPr sz="1700" spc="10">
                <a:solidFill>
                  <a:srgbClr val="FFFFFF"/>
                </a:solidFill>
                <a:cs typeface="Arial"/>
              </a:rPr>
              <a:t>to </a:t>
            </a:r>
            <a:r>
              <a:rPr sz="1700" spc="-85">
                <a:solidFill>
                  <a:srgbClr val="FFFFFF"/>
                </a:solidFill>
                <a:cs typeface="Arial"/>
              </a:rPr>
              <a:t>sophomores </a:t>
            </a:r>
            <a:r>
              <a:rPr sz="1700" spc="-35">
                <a:solidFill>
                  <a:srgbClr val="FFFFFF"/>
                </a:solidFill>
                <a:cs typeface="Arial"/>
              </a:rPr>
              <a:t>(10</a:t>
            </a:r>
            <a:r>
              <a:rPr sz="1650" spc="-52" baseline="25252">
                <a:solidFill>
                  <a:srgbClr val="FFFFFF"/>
                </a:solidFill>
                <a:cs typeface="Arial"/>
              </a:rPr>
              <a:t>th</a:t>
            </a:r>
            <a:r>
              <a:rPr sz="1650" spc="-15" baseline="25252">
                <a:solidFill>
                  <a:srgbClr val="FFFFFF"/>
                </a:solidFill>
                <a:cs typeface="Arial"/>
              </a:rPr>
              <a:t> </a:t>
            </a:r>
            <a:r>
              <a:rPr sz="1700" spc="-85">
                <a:solidFill>
                  <a:srgbClr val="FFFFFF"/>
                </a:solidFill>
                <a:cs typeface="Arial"/>
              </a:rPr>
              <a:t>grade)</a:t>
            </a:r>
            <a:endParaRPr sz="1700">
              <a:cs typeface="Arial"/>
            </a:endParaRPr>
          </a:p>
          <a:p>
            <a:pPr marL="228600" marR="425450" indent="-228600">
              <a:lnSpc>
                <a:spcPts val="1839"/>
              </a:lnSpc>
              <a:spcBef>
                <a:spcPts val="495"/>
              </a:spcBef>
              <a:buChar char="•"/>
            </a:pPr>
            <a:r>
              <a:rPr sz="1700" spc="-15">
                <a:solidFill>
                  <a:srgbClr val="FFFFFF"/>
                </a:solidFill>
                <a:cs typeface="Arial"/>
              </a:rPr>
              <a:t>Will </a:t>
            </a:r>
            <a:r>
              <a:rPr sz="1700" spc="-60">
                <a:solidFill>
                  <a:srgbClr val="FFFFFF"/>
                </a:solidFill>
                <a:cs typeface="Arial"/>
              </a:rPr>
              <a:t>practice </a:t>
            </a:r>
            <a:r>
              <a:rPr sz="1700" spc="-20">
                <a:solidFill>
                  <a:srgbClr val="FFFFFF"/>
                </a:solidFill>
                <a:cs typeface="Arial"/>
              </a:rPr>
              <a:t>the</a:t>
            </a:r>
            <a:r>
              <a:rPr lang="en-US" sz="1700" spc="-20">
                <a:solidFill>
                  <a:srgbClr val="FFFFFF"/>
                </a:solidFill>
                <a:cs typeface="Arial"/>
              </a:rPr>
              <a:t> AP skills necessary for future classes</a:t>
            </a:r>
            <a:endParaRPr sz="1700">
              <a:cs typeface="Arial"/>
            </a:endParaRPr>
          </a:p>
          <a:p>
            <a:pPr marL="685800" marR="419100" lvl="2" indent="-228600">
              <a:lnSpc>
                <a:spcPts val="1839"/>
              </a:lnSpc>
              <a:spcBef>
                <a:spcPts val="490"/>
              </a:spcBef>
              <a:buChar char="•"/>
            </a:pPr>
            <a:r>
              <a:rPr sz="1700" spc="-15">
                <a:solidFill>
                  <a:srgbClr val="FFFFFF"/>
                </a:solidFill>
                <a:cs typeface="Arial"/>
              </a:rPr>
              <a:t>Will </a:t>
            </a:r>
            <a:r>
              <a:rPr sz="1700" spc="-5">
                <a:solidFill>
                  <a:srgbClr val="FFFFFF"/>
                </a:solidFill>
                <a:cs typeface="Arial"/>
              </a:rPr>
              <a:t>write </a:t>
            </a:r>
            <a:r>
              <a:rPr sz="1700" spc="-135">
                <a:solidFill>
                  <a:srgbClr val="FFFFFF"/>
                </a:solidFill>
                <a:cs typeface="Arial"/>
              </a:rPr>
              <a:t>a </a:t>
            </a:r>
            <a:r>
              <a:rPr lang="en-US" sz="1700" spc="-135">
                <a:solidFill>
                  <a:srgbClr val="FFFFFF"/>
                </a:solidFill>
                <a:cs typeface="Arial"/>
              </a:rPr>
              <a:t> </a:t>
            </a:r>
            <a:r>
              <a:rPr sz="1700" spc="15">
                <a:solidFill>
                  <a:srgbClr val="FFFFFF"/>
                </a:solidFill>
                <a:cs typeface="Arial"/>
              </a:rPr>
              <a:t>lot </a:t>
            </a:r>
            <a:r>
              <a:rPr sz="1700" spc="-5">
                <a:solidFill>
                  <a:srgbClr val="FFFFFF"/>
                </a:solidFill>
                <a:cs typeface="Arial"/>
              </a:rPr>
              <a:t>of</a:t>
            </a:r>
            <a:r>
              <a:rPr lang="en-US" sz="1700" spc="-5">
                <a:solidFill>
                  <a:srgbClr val="FFFFFF"/>
                </a:solidFill>
                <a:cs typeface="Arial"/>
              </a:rPr>
              <a:t> </a:t>
            </a:r>
            <a:r>
              <a:rPr sz="1700" spc="-330">
                <a:solidFill>
                  <a:srgbClr val="FFFFFF"/>
                </a:solidFill>
                <a:cs typeface="Arial"/>
              </a:rPr>
              <a:t> </a:t>
            </a:r>
            <a:r>
              <a:rPr sz="1700" spc="-25">
                <a:solidFill>
                  <a:srgbClr val="FFFFFF"/>
                </a:solidFill>
                <a:cs typeface="Arial"/>
              </a:rPr>
              <a:t>timed  </a:t>
            </a:r>
            <a:r>
              <a:rPr sz="1700" spc="-155">
                <a:solidFill>
                  <a:srgbClr val="FFFFFF"/>
                </a:solidFill>
                <a:cs typeface="Arial"/>
              </a:rPr>
              <a:t>essays</a:t>
            </a:r>
            <a:endParaRPr sz="1700">
              <a:cs typeface="Arial"/>
            </a:endParaRPr>
          </a:p>
          <a:p>
            <a:pPr marL="685800" marR="306705" lvl="2" indent="-228600">
              <a:lnSpc>
                <a:spcPts val="1839"/>
              </a:lnSpc>
              <a:spcBef>
                <a:spcPts val="490"/>
              </a:spcBef>
              <a:buChar char="•"/>
            </a:pPr>
            <a:r>
              <a:rPr sz="1700" spc="-15">
                <a:solidFill>
                  <a:srgbClr val="FFFFFF"/>
                </a:solidFill>
                <a:cs typeface="Arial"/>
              </a:rPr>
              <a:t>Will </a:t>
            </a:r>
            <a:r>
              <a:rPr sz="1700" spc="-75">
                <a:solidFill>
                  <a:srgbClr val="FFFFFF"/>
                </a:solidFill>
                <a:cs typeface="Arial"/>
              </a:rPr>
              <a:t>read </a:t>
            </a:r>
            <a:r>
              <a:rPr sz="1700" spc="-135">
                <a:solidFill>
                  <a:srgbClr val="FFFFFF"/>
                </a:solidFill>
                <a:cs typeface="Arial"/>
              </a:rPr>
              <a:t>a </a:t>
            </a:r>
            <a:r>
              <a:rPr sz="1700" spc="15">
                <a:solidFill>
                  <a:srgbClr val="FFFFFF"/>
                </a:solidFill>
                <a:cs typeface="Arial"/>
              </a:rPr>
              <a:t>lot </a:t>
            </a:r>
            <a:r>
              <a:rPr sz="1700" spc="-5">
                <a:solidFill>
                  <a:srgbClr val="FFFFFF"/>
                </a:solidFill>
                <a:cs typeface="Arial"/>
              </a:rPr>
              <a:t>of</a:t>
            </a:r>
            <a:r>
              <a:rPr sz="1700" spc="-270">
                <a:solidFill>
                  <a:srgbClr val="FFFFFF"/>
                </a:solidFill>
                <a:cs typeface="Arial"/>
              </a:rPr>
              <a:t> </a:t>
            </a:r>
            <a:r>
              <a:rPr sz="1700" spc="-40">
                <a:solidFill>
                  <a:srgbClr val="FFFFFF"/>
                </a:solidFill>
                <a:cs typeface="Arial"/>
              </a:rPr>
              <a:t>primary  </a:t>
            </a:r>
            <a:r>
              <a:rPr sz="1700" spc="-90">
                <a:solidFill>
                  <a:srgbClr val="FFFFFF"/>
                </a:solidFill>
                <a:cs typeface="Arial"/>
              </a:rPr>
              <a:t>source</a:t>
            </a:r>
            <a:r>
              <a:rPr sz="1700" spc="-95">
                <a:solidFill>
                  <a:srgbClr val="FFFFFF"/>
                </a:solidFill>
                <a:cs typeface="Arial"/>
              </a:rPr>
              <a:t> </a:t>
            </a:r>
            <a:r>
              <a:rPr sz="1700" spc="-45">
                <a:solidFill>
                  <a:srgbClr val="FFFFFF"/>
                </a:solidFill>
                <a:cs typeface="Arial"/>
              </a:rPr>
              <a:t>material</a:t>
            </a:r>
            <a:endParaRPr lang="en-US" sz="1700" spc="-45">
              <a:solidFill>
                <a:srgbClr val="FFFFFF"/>
              </a:solidFill>
              <a:cs typeface="Arial"/>
            </a:endParaRPr>
          </a:p>
          <a:p>
            <a:pPr marL="228600" indent="-228600">
              <a:lnSpc>
                <a:spcPct val="100000"/>
              </a:lnSpc>
              <a:spcBef>
                <a:spcPts val="395"/>
              </a:spcBef>
              <a:buChar char="•"/>
            </a:pPr>
            <a:r>
              <a:rPr lang="en-US" sz="1700" spc="-70">
                <a:solidFill>
                  <a:srgbClr val="FFFFFF"/>
                </a:solidFill>
                <a:cs typeface="Arial"/>
              </a:rPr>
              <a:t>Homework (2-3 </a:t>
            </a:r>
            <a:r>
              <a:rPr lang="en-US" sz="1700" spc="-75">
                <a:solidFill>
                  <a:srgbClr val="FFFFFF"/>
                </a:solidFill>
                <a:cs typeface="Arial"/>
              </a:rPr>
              <a:t>hours </a:t>
            </a:r>
            <a:r>
              <a:rPr lang="en-US" sz="1700" spc="-45">
                <a:solidFill>
                  <a:srgbClr val="FFFFFF"/>
                </a:solidFill>
                <a:cs typeface="Arial"/>
              </a:rPr>
              <a:t>per</a:t>
            </a:r>
            <a:r>
              <a:rPr lang="en-US" sz="1700" spc="-150">
                <a:solidFill>
                  <a:srgbClr val="FFFFFF"/>
                </a:solidFill>
                <a:cs typeface="Arial"/>
              </a:rPr>
              <a:t> </a:t>
            </a:r>
            <a:r>
              <a:rPr lang="en-US" sz="1700" spc="-75">
                <a:solidFill>
                  <a:srgbClr val="FFFFFF"/>
                </a:solidFill>
                <a:cs typeface="Arial"/>
              </a:rPr>
              <a:t>week)</a:t>
            </a:r>
            <a:endParaRPr lang="en-US" sz="1700">
              <a:cs typeface="Arial"/>
            </a:endParaRPr>
          </a:p>
          <a:p>
            <a:pPr marL="685800" lvl="2" indent="-228600">
              <a:spcBef>
                <a:spcPts val="290"/>
              </a:spcBef>
              <a:buChar char="•"/>
            </a:pPr>
            <a:r>
              <a:rPr lang="en-US" sz="1700" spc="-85">
                <a:solidFill>
                  <a:srgbClr val="FFFFFF"/>
                </a:solidFill>
                <a:cs typeface="Arial"/>
              </a:rPr>
              <a:t>Weekly </a:t>
            </a:r>
            <a:r>
              <a:rPr lang="en-US" sz="1700" spc="-55">
                <a:solidFill>
                  <a:srgbClr val="FFFFFF"/>
                </a:solidFill>
                <a:cs typeface="Arial"/>
              </a:rPr>
              <a:t>chapter</a:t>
            </a:r>
            <a:r>
              <a:rPr lang="en-US" sz="1700" spc="-105">
                <a:solidFill>
                  <a:srgbClr val="FFFFFF"/>
                </a:solidFill>
                <a:cs typeface="Arial"/>
              </a:rPr>
              <a:t> </a:t>
            </a:r>
            <a:r>
              <a:rPr lang="en-US" sz="1700" spc="-70">
                <a:solidFill>
                  <a:srgbClr val="FFFFFF"/>
                </a:solidFill>
                <a:cs typeface="Arial"/>
              </a:rPr>
              <a:t>reading</a:t>
            </a:r>
            <a:endParaRPr lang="en-US" sz="1700">
              <a:cs typeface="Arial"/>
            </a:endParaRPr>
          </a:p>
          <a:p>
            <a:pPr marL="685800" lvl="2" indent="-228600">
              <a:spcBef>
                <a:spcPts val="300"/>
              </a:spcBef>
              <a:buChar char="•"/>
            </a:pPr>
            <a:r>
              <a:rPr lang="en-US" sz="1700" spc="-95">
                <a:solidFill>
                  <a:srgbClr val="FFFFFF"/>
                </a:solidFill>
                <a:cs typeface="Arial"/>
              </a:rPr>
              <a:t>Ongoing </a:t>
            </a:r>
            <a:r>
              <a:rPr lang="en-US" sz="1700" spc="-35">
                <a:solidFill>
                  <a:srgbClr val="FFFFFF"/>
                </a:solidFill>
                <a:cs typeface="Arial"/>
              </a:rPr>
              <a:t>project</a:t>
            </a:r>
            <a:r>
              <a:rPr lang="en-US" sz="1700" spc="-85">
                <a:solidFill>
                  <a:srgbClr val="FFFFFF"/>
                </a:solidFill>
                <a:cs typeface="Arial"/>
              </a:rPr>
              <a:t> </a:t>
            </a:r>
            <a:r>
              <a:rPr lang="en-US" sz="1700" spc="-90">
                <a:solidFill>
                  <a:srgbClr val="FFFFFF"/>
                </a:solidFill>
                <a:cs typeface="Arial"/>
              </a:rPr>
              <a:t>research</a:t>
            </a:r>
            <a:endParaRPr lang="en-US" sz="1700">
              <a:cs typeface="Arial"/>
            </a:endParaRPr>
          </a:p>
          <a:p>
            <a:pPr marL="228600" indent="-228600">
              <a:lnSpc>
                <a:spcPct val="100000"/>
              </a:lnSpc>
              <a:spcBef>
                <a:spcPts val="795"/>
              </a:spcBef>
              <a:buChar char="•"/>
            </a:pPr>
            <a:r>
              <a:rPr lang="en-US" sz="1700" spc="-160">
                <a:solidFill>
                  <a:srgbClr val="FFFFFF"/>
                </a:solidFill>
                <a:cs typeface="Arial"/>
              </a:rPr>
              <a:t>80% </a:t>
            </a:r>
            <a:r>
              <a:rPr lang="en-US" sz="1700" spc="-5">
                <a:solidFill>
                  <a:srgbClr val="FFFFFF"/>
                </a:solidFill>
                <a:cs typeface="Arial"/>
              </a:rPr>
              <a:t>of </a:t>
            </a:r>
            <a:r>
              <a:rPr lang="en-US" sz="1700" spc="-90">
                <a:solidFill>
                  <a:srgbClr val="FFFFFF"/>
                </a:solidFill>
                <a:cs typeface="Arial"/>
              </a:rPr>
              <a:t>grade </a:t>
            </a:r>
            <a:r>
              <a:rPr lang="en-US" sz="1700" spc="-110">
                <a:solidFill>
                  <a:srgbClr val="FFFFFF"/>
                </a:solidFill>
                <a:cs typeface="Arial"/>
              </a:rPr>
              <a:t>based </a:t>
            </a:r>
            <a:r>
              <a:rPr lang="en-US" sz="1700" spc="-55">
                <a:solidFill>
                  <a:srgbClr val="FFFFFF"/>
                </a:solidFill>
                <a:cs typeface="Arial"/>
              </a:rPr>
              <a:t>on</a:t>
            </a:r>
            <a:r>
              <a:rPr lang="en-US" sz="1700" spc="-100">
                <a:solidFill>
                  <a:srgbClr val="FFFFFF"/>
                </a:solidFill>
                <a:cs typeface="Arial"/>
              </a:rPr>
              <a:t> </a:t>
            </a:r>
            <a:r>
              <a:rPr lang="en-US" sz="1700" spc="-65">
                <a:solidFill>
                  <a:srgbClr val="FFFFFF"/>
                </a:solidFill>
                <a:cs typeface="Arial"/>
              </a:rPr>
              <a:t>tests/projects</a:t>
            </a:r>
            <a:endParaRPr lang="en-US" sz="1700">
              <a:cs typeface="Arial"/>
            </a:endParaRPr>
          </a:p>
          <a:p>
            <a:pPr marL="228600" indent="-228600">
              <a:lnSpc>
                <a:spcPct val="100000"/>
              </a:lnSpc>
              <a:spcBef>
                <a:spcPts val="795"/>
              </a:spcBef>
              <a:buChar char="•"/>
            </a:pPr>
            <a:r>
              <a:rPr lang="en-US" sz="1700" spc="-125">
                <a:solidFill>
                  <a:srgbClr val="FFFFFF"/>
                </a:solidFill>
                <a:cs typeface="Arial"/>
              </a:rPr>
              <a:t>Emphasis </a:t>
            </a:r>
            <a:r>
              <a:rPr lang="en-US" sz="1700" spc="-55">
                <a:solidFill>
                  <a:srgbClr val="FFFFFF"/>
                </a:solidFill>
                <a:cs typeface="Arial"/>
              </a:rPr>
              <a:t>on </a:t>
            </a:r>
            <a:r>
              <a:rPr lang="en-US" sz="1700" spc="-45">
                <a:solidFill>
                  <a:srgbClr val="FFFFFF"/>
                </a:solidFill>
                <a:cs typeface="Arial"/>
              </a:rPr>
              <a:t>big-picture</a:t>
            </a:r>
            <a:r>
              <a:rPr lang="en-US" sz="1700" spc="-135">
                <a:solidFill>
                  <a:srgbClr val="FFFFFF"/>
                </a:solidFill>
                <a:cs typeface="Arial"/>
              </a:rPr>
              <a:t> </a:t>
            </a:r>
            <a:r>
              <a:rPr lang="en-US" sz="1700" spc="-40">
                <a:solidFill>
                  <a:srgbClr val="FFFFFF"/>
                </a:solidFill>
                <a:cs typeface="Arial"/>
              </a:rPr>
              <a:t>history</a:t>
            </a:r>
            <a:endParaRPr lang="en-US" sz="1700">
              <a:cs typeface="Arial"/>
            </a:endParaRPr>
          </a:p>
          <a:p>
            <a:pPr marL="228600" marR="579755" indent="-228600">
              <a:lnSpc>
                <a:spcPts val="1839"/>
              </a:lnSpc>
              <a:spcBef>
                <a:spcPts val="1025"/>
              </a:spcBef>
              <a:buChar char="•"/>
            </a:pPr>
            <a:r>
              <a:rPr lang="en-US" sz="1700" spc="-165">
                <a:solidFill>
                  <a:srgbClr val="FFFFFF"/>
                </a:solidFill>
                <a:cs typeface="Arial"/>
              </a:rPr>
              <a:t>Class </a:t>
            </a:r>
            <a:r>
              <a:rPr lang="en-US" sz="1700" spc="-60">
                <a:solidFill>
                  <a:srgbClr val="FFFFFF"/>
                </a:solidFill>
                <a:cs typeface="Arial"/>
              </a:rPr>
              <a:t>incorporates </a:t>
            </a:r>
            <a:r>
              <a:rPr lang="en-US" sz="1700" spc="-114">
                <a:solidFill>
                  <a:srgbClr val="FFFFFF"/>
                </a:solidFill>
                <a:cs typeface="Arial"/>
              </a:rPr>
              <a:t>use </a:t>
            </a:r>
            <a:r>
              <a:rPr lang="en-US" sz="1700" spc="-5">
                <a:solidFill>
                  <a:srgbClr val="FFFFFF"/>
                </a:solidFill>
                <a:cs typeface="Arial"/>
              </a:rPr>
              <a:t>of </a:t>
            </a:r>
            <a:r>
              <a:rPr lang="en-US" sz="1700" spc="-60">
                <a:solidFill>
                  <a:srgbClr val="FFFFFF"/>
                </a:solidFill>
                <a:cs typeface="Arial"/>
              </a:rPr>
              <a:t>simulations </a:t>
            </a:r>
            <a:r>
              <a:rPr lang="en-US" sz="1700" spc="-80">
                <a:solidFill>
                  <a:srgbClr val="FFFFFF"/>
                </a:solidFill>
                <a:cs typeface="Arial"/>
              </a:rPr>
              <a:t>and</a:t>
            </a:r>
            <a:r>
              <a:rPr lang="en-US" sz="1700" spc="-150">
                <a:solidFill>
                  <a:srgbClr val="FFFFFF"/>
                </a:solidFill>
                <a:cs typeface="Arial"/>
              </a:rPr>
              <a:t> </a:t>
            </a:r>
            <a:r>
              <a:rPr lang="en-US" sz="1700" spc="-45">
                <a:solidFill>
                  <a:srgbClr val="FFFFFF"/>
                </a:solidFill>
                <a:cs typeface="Arial"/>
              </a:rPr>
              <a:t>interactive activities</a:t>
            </a:r>
            <a:endParaRPr lang="en-US" sz="170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8A316-F814-F97F-C1CD-A9CB63D03F24}"/>
              </a:ext>
            </a:extLst>
          </p:cNvPr>
          <p:cNvSpPr>
            <a:spLocks noGrp="1"/>
          </p:cNvSpPr>
          <p:nvPr>
            <p:ph type="title"/>
          </p:nvPr>
        </p:nvSpPr>
        <p:spPr>
          <a:xfrm>
            <a:off x="4965430" y="629268"/>
            <a:ext cx="6586491" cy="1286160"/>
          </a:xfrm>
        </p:spPr>
        <p:txBody>
          <a:bodyPr anchor="b">
            <a:normAutofit/>
          </a:bodyPr>
          <a:lstStyle/>
          <a:p>
            <a:r>
              <a:rPr lang="en-US"/>
              <a:t>AP Human Geography</a:t>
            </a:r>
          </a:p>
        </p:txBody>
      </p:sp>
      <p:sp>
        <p:nvSpPr>
          <p:cNvPr id="5" name="Content Placeholder 4">
            <a:extLst>
              <a:ext uri="{FF2B5EF4-FFF2-40B4-BE49-F238E27FC236}">
                <a16:creationId xmlns:a16="http://schemas.microsoft.com/office/drawing/2014/main" id="{5D97457D-3BEB-A5BC-1273-ADBC769FDEE2}"/>
              </a:ext>
            </a:extLst>
          </p:cNvPr>
          <p:cNvSpPr>
            <a:spLocks noGrp="1"/>
          </p:cNvSpPr>
          <p:nvPr>
            <p:ph idx="1"/>
          </p:nvPr>
        </p:nvSpPr>
        <p:spPr>
          <a:xfrm>
            <a:off x="4965431" y="2438400"/>
            <a:ext cx="6586489" cy="3785419"/>
          </a:xfrm>
        </p:spPr>
        <p:txBody>
          <a:bodyPr>
            <a:normAutofit fontScale="92500" lnSpcReduction="10000"/>
          </a:bodyPr>
          <a:lstStyle/>
          <a:p>
            <a:r>
              <a:rPr lang="en-US" sz="2000"/>
              <a:t>AP Human Geography is an introductory college-level human geography course. Students cultivate their understanding of human geography through data and geographic analyses as they explore topics like patterns and spatial organization, human impacts and interactions with their environment, and spatial processes and societal changes.</a:t>
            </a:r>
          </a:p>
          <a:p>
            <a:r>
              <a:rPr lang="en-US" sz="2000"/>
              <a:t>Course is designed for </a:t>
            </a:r>
            <a:r>
              <a:rPr lang="en-US" sz="2000" b="1" u="sng"/>
              <a:t>9</a:t>
            </a:r>
            <a:r>
              <a:rPr lang="en-US" sz="2000" b="1" u="sng" baseline="30000"/>
              <a:t>th</a:t>
            </a:r>
            <a:r>
              <a:rPr lang="en-US" sz="2000" b="1" u="sng"/>
              <a:t> graders</a:t>
            </a:r>
            <a:r>
              <a:rPr lang="en-US" sz="2000"/>
              <a:t> as an introduction to AP Classes. This course can be taken instead of 9</a:t>
            </a:r>
            <a:r>
              <a:rPr lang="en-US" sz="2000" baseline="30000"/>
              <a:t>th</a:t>
            </a:r>
            <a:r>
              <a:rPr lang="en-US" sz="2000"/>
              <a:t> grade Ancient Civilizations.</a:t>
            </a:r>
          </a:p>
          <a:p>
            <a:r>
              <a:rPr lang="en-US" sz="1400" b="1">
                <a:effectLst/>
              </a:rPr>
              <a:t>Units</a:t>
            </a:r>
            <a:br>
              <a:rPr lang="en-US" sz="1400" b="1"/>
            </a:br>
            <a:r>
              <a:rPr lang="en-US" sz="1400" b="1">
                <a:effectLst/>
              </a:rPr>
              <a:t>Unit 1: Thinking Geographically</a:t>
            </a:r>
            <a:br>
              <a:rPr lang="en-US" sz="1400" b="1"/>
            </a:br>
            <a:r>
              <a:rPr lang="en-US" sz="1400" b="1">
                <a:effectLst/>
              </a:rPr>
              <a:t>Unit 2: Population and Migration Patterns and Processes</a:t>
            </a:r>
            <a:br>
              <a:rPr lang="en-US" sz="1400" b="1"/>
            </a:br>
            <a:r>
              <a:rPr lang="en-US" sz="1400" b="1">
                <a:effectLst/>
              </a:rPr>
              <a:t>Unit 3: Cultural Patterns and Processes</a:t>
            </a:r>
            <a:br>
              <a:rPr lang="en-US" sz="1400" b="1"/>
            </a:br>
            <a:r>
              <a:rPr lang="en-US" sz="1400" b="1">
                <a:effectLst/>
              </a:rPr>
              <a:t>Unit 4: Political Patterns and Processes</a:t>
            </a:r>
            <a:br>
              <a:rPr lang="en-US" sz="1400" b="1"/>
            </a:br>
            <a:r>
              <a:rPr lang="en-US" sz="1400" b="1">
                <a:effectLst/>
              </a:rPr>
              <a:t>Unit 5: Agriculture and Rural Land-Use Patterns and Processes</a:t>
            </a:r>
            <a:br>
              <a:rPr lang="en-US" sz="1400" b="1"/>
            </a:br>
            <a:r>
              <a:rPr lang="en-US" sz="1400" b="1">
                <a:effectLst/>
              </a:rPr>
              <a:t>Unit 6: Cities and Urban Land-Use Patterns and Processes</a:t>
            </a:r>
            <a:br>
              <a:rPr lang="en-US" sz="1400" b="1"/>
            </a:br>
            <a:r>
              <a:rPr lang="en-US" sz="1400" b="1">
                <a:effectLst/>
              </a:rPr>
              <a:t>Unit 7: Industrial and Economic Development Patterns and Processes</a:t>
            </a:r>
            <a:endParaRPr lang="en-US" sz="2000" b="1"/>
          </a:p>
        </p:txBody>
      </p:sp>
      <p:pic>
        <p:nvPicPr>
          <p:cNvPr id="15" name="Picture 6" descr="The planet earth taken from the outer space">
            <a:extLst>
              <a:ext uri="{FF2B5EF4-FFF2-40B4-BE49-F238E27FC236}">
                <a16:creationId xmlns:a16="http://schemas.microsoft.com/office/drawing/2014/main" id="{CCE23146-8B7F-FDAC-8FD8-E42B4DF46806}"/>
              </a:ext>
            </a:extLst>
          </p:cNvPr>
          <p:cNvPicPr>
            <a:picLocks noChangeAspect="1"/>
          </p:cNvPicPr>
          <p:nvPr/>
        </p:nvPicPr>
        <p:blipFill rotWithShape="1">
          <a:blip r:embed="rId2"/>
          <a:srcRect l="55895" r="1" b="1"/>
          <a:stretch/>
        </p:blipFill>
        <p:spPr>
          <a:xfrm>
            <a:off x="20" y="10"/>
            <a:ext cx="4635571" cy="6857990"/>
          </a:xfrm>
          <a:prstGeom prst="rect">
            <a:avLst/>
          </a:prstGeom>
          <a:effectLst/>
        </p:spPr>
      </p:pic>
    </p:spTree>
    <p:extLst>
      <p:ext uri="{BB962C8B-B14F-4D97-AF65-F5344CB8AC3E}">
        <p14:creationId xmlns:p14="http://schemas.microsoft.com/office/powerpoint/2010/main" val="164412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83046" y="0"/>
            <a:ext cx="6109335" cy="6703695"/>
            <a:chOff x="6083046" y="0"/>
            <a:chExt cx="6109335" cy="6703695"/>
          </a:xfrm>
        </p:grpSpPr>
        <p:sp>
          <p:nvSpPr>
            <p:cNvPr id="3" name="object 3"/>
            <p:cNvSpPr/>
            <p:nvPr/>
          </p:nvSpPr>
          <p:spPr>
            <a:xfrm>
              <a:off x="6083046" y="0"/>
              <a:ext cx="6108952" cy="37650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89142" y="2486405"/>
              <a:ext cx="6102857" cy="4216907"/>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idx="4294967295"/>
          </p:nvPr>
        </p:nvSpPr>
        <p:spPr>
          <a:xfrm>
            <a:off x="247652" y="488470"/>
            <a:ext cx="5729468" cy="898525"/>
          </a:xfrm>
          <a:prstGeom prst="rect">
            <a:avLst/>
          </a:prstGeom>
        </p:spPr>
        <p:txBody>
          <a:bodyPr vert="horz" wrap="square" lIns="0" tIns="12700" rIns="0" bIns="0" rtlCol="0" anchor="t">
            <a:spAutoFit/>
          </a:bodyPr>
          <a:lstStyle/>
          <a:p>
            <a:pPr marL="12700">
              <a:lnSpc>
                <a:spcPts val="4770"/>
              </a:lnSpc>
              <a:spcBef>
                <a:spcPts val="100"/>
              </a:spcBef>
            </a:pPr>
            <a:r>
              <a:rPr lang="en-US" sz="4000" b="1" spc="-125">
                <a:solidFill>
                  <a:srgbClr val="000000"/>
                </a:solidFill>
              </a:rPr>
              <a:t>AP </a:t>
            </a:r>
            <a:r>
              <a:rPr lang="en-US" sz="4000" b="1" spc="-95">
                <a:solidFill>
                  <a:srgbClr val="000000"/>
                </a:solidFill>
              </a:rPr>
              <a:t>United </a:t>
            </a:r>
            <a:r>
              <a:rPr lang="en-US" sz="4000" b="1" spc="-190">
                <a:solidFill>
                  <a:srgbClr val="000000"/>
                </a:solidFill>
              </a:rPr>
              <a:t>States</a:t>
            </a:r>
            <a:r>
              <a:rPr lang="en-US" sz="4000" b="1" spc="135">
                <a:solidFill>
                  <a:srgbClr val="000000"/>
                </a:solidFill>
              </a:rPr>
              <a:t> </a:t>
            </a:r>
            <a:r>
              <a:rPr lang="en-US" sz="4000" b="1" spc="-155">
                <a:solidFill>
                  <a:srgbClr val="000000"/>
                </a:solidFill>
              </a:rPr>
              <a:t>History</a:t>
            </a:r>
            <a:endParaRPr lang="en-US" sz="4000" b="1"/>
          </a:p>
          <a:p>
            <a:pPr marL="12700" marR="5080">
              <a:lnSpc>
                <a:spcPts val="1939"/>
              </a:lnSpc>
              <a:spcBef>
                <a:spcPts val="219"/>
              </a:spcBef>
            </a:pPr>
            <a:r>
              <a:rPr sz="1800" spc="-95">
                <a:solidFill>
                  <a:srgbClr val="000000"/>
                </a:solidFill>
                <a:latin typeface="+mn-lt"/>
              </a:rPr>
              <a:t>Contact: </a:t>
            </a:r>
            <a:r>
              <a:rPr sz="1800" spc="-45">
                <a:solidFill>
                  <a:srgbClr val="000000"/>
                </a:solidFill>
                <a:latin typeface="+mn-lt"/>
              </a:rPr>
              <a:t>Beau </a:t>
            </a:r>
            <a:r>
              <a:rPr sz="1800" spc="-40">
                <a:solidFill>
                  <a:srgbClr val="000000"/>
                </a:solidFill>
                <a:latin typeface="+mn-lt"/>
              </a:rPr>
              <a:t>Hansen</a:t>
            </a:r>
            <a:r>
              <a:rPr lang="en-US" sz="1800" spc="-40">
                <a:solidFill>
                  <a:schemeClr val="accent1"/>
                </a:solidFill>
                <a:latin typeface="+mn-lt"/>
              </a:rPr>
              <a:t> </a:t>
            </a:r>
            <a:r>
              <a:rPr lang="en-US" sz="1800" spc="-95">
                <a:solidFill>
                  <a:schemeClr val="accent1"/>
                </a:solidFill>
                <a:uFill>
                  <a:solidFill>
                    <a:srgbClr val="0563C1"/>
                  </a:solidFill>
                </a:uFill>
                <a:latin typeface="+mn-lt"/>
              </a:rPr>
              <a:t>bhansen@lwsd.org</a:t>
            </a:r>
            <a:r>
              <a:rPr lang="en-US" sz="1800" spc="-95">
                <a:solidFill>
                  <a:schemeClr val="accent1"/>
                </a:solidFill>
                <a:latin typeface="+mn-lt"/>
              </a:rPr>
              <a:t> </a:t>
            </a:r>
            <a:endParaRPr lang="en-US" sz="1800" spc="-70">
              <a:solidFill>
                <a:schemeClr val="accent1"/>
              </a:solidFill>
              <a:latin typeface="+mn-lt"/>
            </a:endParaRPr>
          </a:p>
        </p:txBody>
      </p:sp>
      <p:sp>
        <p:nvSpPr>
          <p:cNvPr id="6" name="object 6"/>
          <p:cNvSpPr txBox="1"/>
          <p:nvPr/>
        </p:nvSpPr>
        <p:spPr>
          <a:xfrm>
            <a:off x="748281" y="1666716"/>
            <a:ext cx="4728210" cy="4925066"/>
          </a:xfrm>
          <a:prstGeom prst="rect">
            <a:avLst/>
          </a:prstGeom>
        </p:spPr>
        <p:txBody>
          <a:bodyPr vert="horz" wrap="square" lIns="0" tIns="119380" rIns="0" bIns="0" rtlCol="0">
            <a:spAutoFit/>
          </a:bodyPr>
          <a:lstStyle/>
          <a:p>
            <a:pPr marL="329565" indent="-228600">
              <a:lnSpc>
                <a:spcPct val="100000"/>
              </a:lnSpc>
              <a:spcBef>
                <a:spcPts val="940"/>
              </a:spcBef>
              <a:buFont typeface="Arial"/>
              <a:buChar char="•"/>
              <a:tabLst>
                <a:tab pos="329565" algn="l"/>
                <a:tab pos="330200" algn="l"/>
              </a:tabLst>
            </a:pPr>
            <a:r>
              <a:rPr lang="en-US" sz="1600" spc="-10">
                <a:cs typeface="Times New Roman"/>
              </a:rPr>
              <a:t>Junior </a:t>
            </a:r>
            <a:r>
              <a:rPr lang="en-US" sz="1600" spc="-20">
                <a:cs typeface="Times New Roman"/>
              </a:rPr>
              <a:t>Year </a:t>
            </a:r>
            <a:r>
              <a:rPr lang="en-US" sz="1600" spc="-15">
                <a:cs typeface="Times New Roman"/>
              </a:rPr>
              <a:t>(11</a:t>
            </a:r>
            <a:r>
              <a:rPr lang="en-US" sz="1600" spc="-22" baseline="26143">
                <a:cs typeface="Times New Roman"/>
              </a:rPr>
              <a:t>th </a:t>
            </a:r>
            <a:r>
              <a:rPr lang="en-US" sz="1600" spc="-25">
                <a:cs typeface="Times New Roman"/>
              </a:rPr>
              <a:t>grade) </a:t>
            </a:r>
            <a:r>
              <a:rPr lang="en-US" sz="1600" spc="-15">
                <a:cs typeface="Times New Roman"/>
              </a:rPr>
              <a:t>History</a:t>
            </a:r>
            <a:r>
              <a:rPr lang="en-US" sz="1600" spc="-80">
                <a:cs typeface="Times New Roman"/>
              </a:rPr>
              <a:t> </a:t>
            </a:r>
            <a:r>
              <a:rPr lang="en-US" sz="1600" spc="-35">
                <a:cs typeface="Times New Roman"/>
              </a:rPr>
              <a:t>Class</a:t>
            </a:r>
            <a:endParaRPr lang="en-US" sz="1600">
              <a:cs typeface="Times New Roman"/>
            </a:endParaRPr>
          </a:p>
          <a:p>
            <a:pPr marL="330200" marR="106680" indent="-228600">
              <a:lnSpc>
                <a:spcPts val="1400"/>
              </a:lnSpc>
              <a:spcBef>
                <a:spcPts val="1015"/>
              </a:spcBef>
              <a:buFont typeface="Arial"/>
              <a:buChar char="•"/>
              <a:tabLst>
                <a:tab pos="329565" algn="l"/>
                <a:tab pos="330200" algn="l"/>
              </a:tabLst>
            </a:pPr>
            <a:r>
              <a:rPr lang="en-US" sz="1600" spc="-15">
                <a:cs typeface="Times New Roman"/>
              </a:rPr>
              <a:t>Expect </a:t>
            </a:r>
            <a:r>
              <a:rPr lang="en-US" sz="1600">
                <a:cs typeface="Times New Roman"/>
              </a:rPr>
              <a:t>an </a:t>
            </a:r>
            <a:r>
              <a:rPr lang="en-US" sz="1600" spc="-35">
                <a:cs typeface="Times New Roman"/>
              </a:rPr>
              <a:t>average </a:t>
            </a:r>
            <a:r>
              <a:rPr lang="en-US" sz="1600" spc="-25">
                <a:cs typeface="Times New Roman"/>
              </a:rPr>
              <a:t>of </a:t>
            </a:r>
            <a:r>
              <a:rPr lang="en-US" sz="1600" spc="-10">
                <a:cs typeface="Times New Roman"/>
              </a:rPr>
              <a:t>1 </a:t>
            </a:r>
            <a:r>
              <a:rPr lang="en-US" sz="1600" spc="10">
                <a:cs typeface="Times New Roman"/>
              </a:rPr>
              <a:t>hr. </a:t>
            </a:r>
            <a:r>
              <a:rPr lang="en-US" sz="1600" spc="-25">
                <a:cs typeface="Times New Roman"/>
              </a:rPr>
              <a:t>of </a:t>
            </a:r>
            <a:r>
              <a:rPr lang="en-US" sz="1600" spc="-5">
                <a:cs typeface="Times New Roman"/>
              </a:rPr>
              <a:t>homework </a:t>
            </a:r>
            <a:r>
              <a:rPr lang="en-US" sz="1600" spc="20">
                <a:cs typeface="Times New Roman"/>
              </a:rPr>
              <a:t>per </a:t>
            </a:r>
            <a:r>
              <a:rPr lang="en-US" sz="1600" spc="-30">
                <a:cs typeface="Times New Roman"/>
              </a:rPr>
              <a:t>night </a:t>
            </a:r>
            <a:r>
              <a:rPr lang="en-US" sz="1600" spc="-10">
                <a:cs typeface="Times New Roman"/>
              </a:rPr>
              <a:t>– </a:t>
            </a:r>
            <a:r>
              <a:rPr lang="en-US" sz="1600" spc="-30">
                <a:cs typeface="Times New Roman"/>
              </a:rPr>
              <a:t>mostly  </a:t>
            </a:r>
            <a:r>
              <a:rPr lang="en-US" sz="1600" spc="-10">
                <a:cs typeface="Times New Roman"/>
              </a:rPr>
              <a:t>textbook </a:t>
            </a:r>
            <a:r>
              <a:rPr lang="en-US" sz="1600" spc="-15">
                <a:cs typeface="Times New Roman"/>
              </a:rPr>
              <a:t>reading </a:t>
            </a:r>
            <a:r>
              <a:rPr lang="en-US" sz="1600" spc="10">
                <a:cs typeface="Times New Roman"/>
              </a:rPr>
              <a:t>and </a:t>
            </a:r>
            <a:r>
              <a:rPr lang="en-US" sz="1600" spc="-35">
                <a:cs typeface="Times New Roman"/>
              </a:rPr>
              <a:t>answering </a:t>
            </a:r>
            <a:r>
              <a:rPr lang="en-US" sz="1600" spc="-10">
                <a:cs typeface="Times New Roman"/>
              </a:rPr>
              <a:t>questions </a:t>
            </a:r>
            <a:r>
              <a:rPr lang="en-US" sz="1600" spc="10">
                <a:cs typeface="Times New Roman"/>
              </a:rPr>
              <a:t>modeled </a:t>
            </a:r>
            <a:r>
              <a:rPr lang="en-US" sz="1600" spc="-20">
                <a:cs typeface="Times New Roman"/>
              </a:rPr>
              <a:t>after </a:t>
            </a:r>
            <a:r>
              <a:rPr lang="en-US" sz="1600">
                <a:cs typeface="Times New Roman"/>
              </a:rPr>
              <a:t>the </a:t>
            </a:r>
            <a:r>
              <a:rPr lang="en-US" sz="1600" spc="-30">
                <a:cs typeface="Times New Roman"/>
              </a:rPr>
              <a:t>types  </a:t>
            </a:r>
            <a:r>
              <a:rPr lang="en-US" sz="1600" spc="-25">
                <a:cs typeface="Times New Roman"/>
              </a:rPr>
              <a:t>of </a:t>
            </a:r>
            <a:r>
              <a:rPr lang="en-US" sz="1600" spc="-10">
                <a:cs typeface="Times New Roman"/>
              </a:rPr>
              <a:t>questions for </a:t>
            </a:r>
            <a:r>
              <a:rPr lang="en-US" sz="1600">
                <a:cs typeface="Times New Roman"/>
              </a:rPr>
              <a:t>the </a:t>
            </a:r>
            <a:r>
              <a:rPr lang="en-US" sz="1600" spc="-10">
                <a:cs typeface="Times New Roman"/>
              </a:rPr>
              <a:t>AP</a:t>
            </a:r>
            <a:r>
              <a:rPr lang="en-US" sz="1600" spc="15">
                <a:cs typeface="Times New Roman"/>
              </a:rPr>
              <a:t> </a:t>
            </a:r>
            <a:r>
              <a:rPr lang="en-US" sz="1600" spc="-15">
                <a:cs typeface="Times New Roman"/>
              </a:rPr>
              <a:t>Exam.</a:t>
            </a:r>
            <a:endParaRPr lang="en-US" sz="1600">
              <a:cs typeface="Times New Roman"/>
            </a:endParaRPr>
          </a:p>
          <a:p>
            <a:pPr marL="329565" marR="191770" indent="-229235">
              <a:lnSpc>
                <a:spcPts val="1400"/>
              </a:lnSpc>
              <a:spcBef>
                <a:spcPts val="1015"/>
              </a:spcBef>
              <a:buFont typeface="Arial"/>
              <a:buChar char="•"/>
              <a:tabLst>
                <a:tab pos="329565" algn="l"/>
                <a:tab pos="330200" algn="l"/>
              </a:tabLst>
            </a:pPr>
            <a:r>
              <a:rPr lang="en-US" sz="1600" spc="-10">
                <a:cs typeface="Times New Roman"/>
              </a:rPr>
              <a:t>Students </a:t>
            </a:r>
            <a:r>
              <a:rPr lang="en-US" sz="1600" spc="-75">
                <a:cs typeface="Times New Roman"/>
              </a:rPr>
              <a:t>will </a:t>
            </a:r>
            <a:r>
              <a:rPr lang="en-US" sz="1600" spc="-5">
                <a:cs typeface="Times New Roman"/>
              </a:rPr>
              <a:t>learn </a:t>
            </a:r>
            <a:r>
              <a:rPr lang="en-US" sz="1600" spc="-25">
                <a:cs typeface="Times New Roman"/>
              </a:rPr>
              <a:t>historical </a:t>
            </a:r>
            <a:r>
              <a:rPr lang="en-US" sz="1600" spc="-15">
                <a:cs typeface="Times New Roman"/>
              </a:rPr>
              <a:t>reasoning </a:t>
            </a:r>
            <a:r>
              <a:rPr lang="en-US" sz="1600" spc="10">
                <a:cs typeface="Times New Roman"/>
              </a:rPr>
              <a:t>and </a:t>
            </a:r>
            <a:r>
              <a:rPr lang="en-US" sz="1600" spc="-45">
                <a:cs typeface="Times New Roman"/>
              </a:rPr>
              <a:t>analysis </a:t>
            </a:r>
            <a:r>
              <a:rPr lang="en-US" sz="1600" spc="-5">
                <a:cs typeface="Times New Roman"/>
              </a:rPr>
              <a:t>from </a:t>
            </a:r>
            <a:r>
              <a:rPr lang="en-US" sz="1600" i="1" spc="-40">
                <a:cs typeface="Times New Roman"/>
              </a:rPr>
              <a:t>Making  </a:t>
            </a:r>
            <a:r>
              <a:rPr lang="en-US" sz="1600" i="1" spc="-30">
                <a:cs typeface="Times New Roman"/>
              </a:rPr>
              <a:t>America </a:t>
            </a:r>
            <a:r>
              <a:rPr lang="en-US" sz="1600" spc="10">
                <a:cs typeface="Times New Roman"/>
              </a:rPr>
              <a:t>and other </a:t>
            </a:r>
            <a:r>
              <a:rPr lang="en-US" sz="1600" spc="-5">
                <a:cs typeface="Times New Roman"/>
              </a:rPr>
              <a:t>provided </a:t>
            </a:r>
            <a:r>
              <a:rPr lang="en-US" sz="1600" spc="-35">
                <a:cs typeface="Times New Roman"/>
              </a:rPr>
              <a:t>texts </a:t>
            </a:r>
            <a:r>
              <a:rPr lang="en-US" sz="1600" spc="10">
                <a:cs typeface="Times New Roman"/>
              </a:rPr>
              <a:t>and </a:t>
            </a:r>
            <a:r>
              <a:rPr lang="en-US" sz="1600" spc="-20">
                <a:cs typeface="Times New Roman"/>
              </a:rPr>
              <a:t>primary</a:t>
            </a:r>
            <a:r>
              <a:rPr lang="en-US" sz="1600" spc="-60">
                <a:cs typeface="Times New Roman"/>
              </a:rPr>
              <a:t> </a:t>
            </a:r>
            <a:r>
              <a:rPr lang="en-US" sz="1600" spc="-15">
                <a:cs typeface="Times New Roman"/>
              </a:rPr>
              <a:t>sources.</a:t>
            </a:r>
            <a:endParaRPr lang="en-US" sz="1600">
              <a:cs typeface="Times New Roman"/>
            </a:endParaRPr>
          </a:p>
          <a:p>
            <a:pPr marL="329565" indent="-229235">
              <a:lnSpc>
                <a:spcPct val="100000"/>
              </a:lnSpc>
              <a:spcBef>
                <a:spcPts val="830"/>
              </a:spcBef>
              <a:buFont typeface="Arial"/>
              <a:buChar char="•"/>
              <a:tabLst>
                <a:tab pos="329565" algn="l"/>
                <a:tab pos="330200" algn="l"/>
              </a:tabLst>
            </a:pPr>
            <a:r>
              <a:rPr lang="en-US" sz="1600" spc="-15">
                <a:cs typeface="Times New Roman"/>
              </a:rPr>
              <a:t>Students </a:t>
            </a:r>
            <a:r>
              <a:rPr lang="en-US" sz="1600" spc="-75">
                <a:cs typeface="Times New Roman"/>
              </a:rPr>
              <a:t>will </a:t>
            </a:r>
            <a:r>
              <a:rPr lang="en-US" sz="1600" spc="-25">
                <a:cs typeface="Times New Roman"/>
              </a:rPr>
              <a:t>have a </a:t>
            </a:r>
            <a:r>
              <a:rPr lang="en-US" sz="1600" spc="-45">
                <a:cs typeface="Times New Roman"/>
              </a:rPr>
              <a:t>variety </a:t>
            </a:r>
            <a:r>
              <a:rPr lang="en-US" sz="1600" spc="-25">
                <a:cs typeface="Times New Roman"/>
              </a:rPr>
              <a:t>of </a:t>
            </a:r>
            <a:r>
              <a:rPr lang="en-US" sz="1600" spc="-20">
                <a:cs typeface="Times New Roman"/>
              </a:rPr>
              <a:t>learning </a:t>
            </a:r>
            <a:r>
              <a:rPr lang="en-US" sz="1600" spc="-10">
                <a:cs typeface="Times New Roman"/>
              </a:rPr>
              <a:t>experiences</a:t>
            </a:r>
            <a:r>
              <a:rPr lang="en-US" sz="1600" spc="170">
                <a:cs typeface="Times New Roman"/>
              </a:rPr>
              <a:t> </a:t>
            </a:r>
            <a:r>
              <a:rPr lang="en-US" sz="1600" spc="-30">
                <a:cs typeface="Times New Roman"/>
              </a:rPr>
              <a:t>including:</a:t>
            </a:r>
            <a:endParaRPr lang="en-US" sz="1600">
              <a:cs typeface="Times New Roman"/>
            </a:endParaRPr>
          </a:p>
          <a:p>
            <a:pPr marL="786765" lvl="1" indent="-229235">
              <a:lnSpc>
                <a:spcPct val="100000"/>
              </a:lnSpc>
              <a:spcBef>
                <a:spcPts val="345"/>
              </a:spcBef>
              <a:buFont typeface="Arial"/>
              <a:buChar char="•"/>
              <a:tabLst>
                <a:tab pos="786765" algn="l"/>
                <a:tab pos="787400" algn="l"/>
              </a:tabLst>
            </a:pPr>
            <a:r>
              <a:rPr lang="en-US" sz="1600" spc="-10">
                <a:cs typeface="Times New Roman"/>
              </a:rPr>
              <a:t>Lectures </a:t>
            </a:r>
            <a:r>
              <a:rPr lang="en-US" sz="1600" spc="20">
                <a:cs typeface="Times New Roman"/>
              </a:rPr>
              <a:t>on </a:t>
            </a:r>
            <a:r>
              <a:rPr lang="en-US" sz="1600" spc="-30">
                <a:cs typeface="Times New Roman"/>
              </a:rPr>
              <a:t>pivotal </a:t>
            </a:r>
            <a:r>
              <a:rPr lang="en-US" sz="1600" spc="-20">
                <a:cs typeface="Times New Roman"/>
              </a:rPr>
              <a:t>topics </a:t>
            </a:r>
            <a:r>
              <a:rPr lang="en-US" sz="1600" spc="10">
                <a:cs typeface="Times New Roman"/>
              </a:rPr>
              <a:t>and </a:t>
            </a:r>
            <a:r>
              <a:rPr lang="en-US" sz="1600" spc="-25">
                <a:cs typeface="Times New Roman"/>
              </a:rPr>
              <a:t>historical</a:t>
            </a:r>
            <a:r>
              <a:rPr lang="en-US" sz="1600" spc="-65">
                <a:cs typeface="Times New Roman"/>
              </a:rPr>
              <a:t> </a:t>
            </a:r>
            <a:r>
              <a:rPr lang="en-US" sz="1600" spc="-25">
                <a:cs typeface="Times New Roman"/>
              </a:rPr>
              <a:t>events</a:t>
            </a:r>
            <a:endParaRPr lang="en-US" sz="1600">
              <a:cs typeface="Times New Roman"/>
            </a:endParaRPr>
          </a:p>
          <a:p>
            <a:pPr marL="786765" lvl="1" indent="-229235">
              <a:lnSpc>
                <a:spcPct val="100000"/>
              </a:lnSpc>
              <a:spcBef>
                <a:spcPts val="340"/>
              </a:spcBef>
              <a:buFont typeface="Arial"/>
              <a:buChar char="•"/>
              <a:tabLst>
                <a:tab pos="786765" algn="l"/>
                <a:tab pos="787400" algn="l"/>
              </a:tabLst>
            </a:pPr>
            <a:r>
              <a:rPr lang="en-US" sz="1600" spc="-15">
                <a:cs typeface="Times New Roman"/>
              </a:rPr>
              <a:t>Primary </a:t>
            </a:r>
            <a:r>
              <a:rPr lang="en-US" sz="1600" spc="-10">
                <a:cs typeface="Times New Roman"/>
              </a:rPr>
              <a:t>Source </a:t>
            </a:r>
            <a:r>
              <a:rPr lang="en-US" sz="1600">
                <a:cs typeface="Times New Roman"/>
              </a:rPr>
              <a:t>Documents</a:t>
            </a:r>
          </a:p>
          <a:p>
            <a:pPr marL="786765" lvl="1" indent="-229235">
              <a:lnSpc>
                <a:spcPct val="100000"/>
              </a:lnSpc>
              <a:spcBef>
                <a:spcPts val="350"/>
              </a:spcBef>
              <a:buFont typeface="Arial"/>
              <a:buChar char="•"/>
              <a:tabLst>
                <a:tab pos="786765" algn="l"/>
                <a:tab pos="787400" algn="l"/>
              </a:tabLst>
            </a:pPr>
            <a:r>
              <a:rPr lang="en-US" sz="1600" spc="-20">
                <a:cs typeface="Times New Roman"/>
              </a:rPr>
              <a:t>Simulations, projects, </a:t>
            </a:r>
            <a:r>
              <a:rPr lang="en-US" sz="1600">
                <a:cs typeface="Times New Roman"/>
              </a:rPr>
              <a:t>mock </a:t>
            </a:r>
            <a:r>
              <a:rPr lang="en-US" sz="1600" spc="-30">
                <a:cs typeface="Times New Roman"/>
              </a:rPr>
              <a:t>trials, </a:t>
            </a:r>
            <a:r>
              <a:rPr lang="en-US" sz="1600" spc="10">
                <a:cs typeface="Times New Roman"/>
              </a:rPr>
              <a:t>and</a:t>
            </a:r>
            <a:r>
              <a:rPr lang="en-US" sz="1600" spc="-5">
                <a:cs typeface="Times New Roman"/>
              </a:rPr>
              <a:t> </a:t>
            </a:r>
            <a:r>
              <a:rPr lang="en-US" sz="1600" spc="-20">
                <a:cs typeface="Times New Roman"/>
              </a:rPr>
              <a:t>discussions.</a:t>
            </a:r>
            <a:endParaRPr lang="en-US" sz="1600">
              <a:cs typeface="Times New Roman"/>
            </a:endParaRPr>
          </a:p>
          <a:p>
            <a:pPr marL="329565" marR="379095" indent="-228600">
              <a:lnSpc>
                <a:spcPts val="1400"/>
              </a:lnSpc>
              <a:spcBef>
                <a:spcPts val="1020"/>
              </a:spcBef>
              <a:buFont typeface="Arial"/>
              <a:buChar char="•"/>
              <a:tabLst>
                <a:tab pos="329565" algn="l"/>
                <a:tab pos="330200" algn="l"/>
              </a:tabLst>
            </a:pPr>
            <a:r>
              <a:rPr lang="en-US" sz="1600" spc="-15">
                <a:cs typeface="Times New Roman"/>
              </a:rPr>
              <a:t>Expect </a:t>
            </a:r>
            <a:r>
              <a:rPr lang="en-US" sz="1600" spc="-10">
                <a:cs typeface="Times New Roman"/>
              </a:rPr>
              <a:t>fun </a:t>
            </a:r>
            <a:r>
              <a:rPr lang="en-US" sz="1600" spc="-20">
                <a:cs typeface="Times New Roman"/>
              </a:rPr>
              <a:t>projects, immersive </a:t>
            </a:r>
            <a:r>
              <a:rPr lang="en-US" sz="1600" spc="10">
                <a:cs typeface="Times New Roman"/>
              </a:rPr>
              <a:t>and </a:t>
            </a:r>
            <a:r>
              <a:rPr lang="en-US" sz="1600" spc="-50">
                <a:cs typeface="Times New Roman"/>
              </a:rPr>
              <a:t>engaging </a:t>
            </a:r>
            <a:r>
              <a:rPr lang="en-US" sz="1600" spc="-10">
                <a:cs typeface="Times New Roman"/>
              </a:rPr>
              <a:t>group </a:t>
            </a:r>
            <a:r>
              <a:rPr lang="en-US" sz="1600" spc="-30">
                <a:cs typeface="Times New Roman"/>
              </a:rPr>
              <a:t>work, </a:t>
            </a:r>
            <a:r>
              <a:rPr lang="en-US" sz="1600" spc="10">
                <a:cs typeface="Times New Roman"/>
              </a:rPr>
              <a:t>and  </a:t>
            </a:r>
            <a:r>
              <a:rPr lang="en-US" sz="1600" spc="-20">
                <a:cs typeface="Times New Roman"/>
              </a:rPr>
              <a:t>rigorous </a:t>
            </a:r>
            <a:r>
              <a:rPr lang="en-US" sz="1600" spc="-25">
                <a:cs typeface="Times New Roman"/>
              </a:rPr>
              <a:t>historical</a:t>
            </a:r>
            <a:r>
              <a:rPr lang="en-US" sz="1600" spc="-10">
                <a:cs typeface="Times New Roman"/>
              </a:rPr>
              <a:t> </a:t>
            </a:r>
            <a:r>
              <a:rPr lang="en-US" sz="1600" spc="-15">
                <a:cs typeface="Times New Roman"/>
              </a:rPr>
              <a:t>research!</a:t>
            </a:r>
            <a:endParaRPr lang="en-US" sz="1600">
              <a:cs typeface="Times New Roman"/>
            </a:endParaRPr>
          </a:p>
          <a:p>
            <a:pPr marL="330200" marR="88265" indent="-228600">
              <a:lnSpc>
                <a:spcPts val="1400"/>
              </a:lnSpc>
              <a:spcBef>
                <a:spcPts val="1010"/>
              </a:spcBef>
              <a:buFont typeface="Arial"/>
              <a:buChar char="•"/>
              <a:tabLst>
                <a:tab pos="329565" algn="l"/>
                <a:tab pos="330200" algn="l"/>
              </a:tabLst>
            </a:pPr>
            <a:r>
              <a:rPr lang="en-US" sz="1600" spc="10">
                <a:cs typeface="Times New Roman"/>
              </a:rPr>
              <a:t>This </a:t>
            </a:r>
            <a:r>
              <a:rPr lang="en-US" sz="1600" spc="-40">
                <a:cs typeface="Times New Roman"/>
              </a:rPr>
              <a:t>class </a:t>
            </a:r>
            <a:r>
              <a:rPr lang="en-US" sz="1600" spc="-50">
                <a:cs typeface="Times New Roman"/>
              </a:rPr>
              <a:t>is </a:t>
            </a:r>
            <a:r>
              <a:rPr lang="en-US" sz="1600" spc="-5">
                <a:cs typeface="Times New Roman"/>
              </a:rPr>
              <a:t>about </a:t>
            </a:r>
            <a:r>
              <a:rPr lang="en-US" sz="1600" spc="-20">
                <a:cs typeface="Times New Roman"/>
              </a:rPr>
              <a:t>forming </a:t>
            </a:r>
            <a:r>
              <a:rPr lang="en-US" sz="1600" spc="-25">
                <a:cs typeface="Times New Roman"/>
              </a:rPr>
              <a:t>a </a:t>
            </a:r>
            <a:r>
              <a:rPr lang="en-US" sz="1600" spc="-20">
                <a:cs typeface="Times New Roman"/>
              </a:rPr>
              <a:t>narrative </a:t>
            </a:r>
            <a:r>
              <a:rPr lang="en-US" sz="1600" spc="-5">
                <a:cs typeface="Times New Roman"/>
              </a:rPr>
              <a:t>about </a:t>
            </a:r>
            <a:r>
              <a:rPr lang="en-US" sz="1600" spc="5">
                <a:cs typeface="Times New Roman"/>
              </a:rPr>
              <a:t>United </a:t>
            </a:r>
            <a:r>
              <a:rPr lang="en-US" sz="1600" spc="-30">
                <a:cs typeface="Times New Roman"/>
              </a:rPr>
              <a:t>States </a:t>
            </a:r>
            <a:r>
              <a:rPr lang="en-US" sz="1600" spc="-25">
                <a:cs typeface="Times New Roman"/>
              </a:rPr>
              <a:t>history  </a:t>
            </a:r>
            <a:r>
              <a:rPr lang="en-US" sz="1600" spc="-35">
                <a:cs typeface="Times New Roman"/>
              </a:rPr>
              <a:t>as </a:t>
            </a:r>
            <a:r>
              <a:rPr lang="en-US" sz="1600" spc="10">
                <a:cs typeface="Times New Roman"/>
              </a:rPr>
              <a:t>opposed </a:t>
            </a:r>
            <a:r>
              <a:rPr lang="en-US" sz="1600" spc="-5">
                <a:cs typeface="Times New Roman"/>
              </a:rPr>
              <a:t>to </a:t>
            </a:r>
            <a:r>
              <a:rPr lang="en-US" sz="1600" spc="-15">
                <a:cs typeface="Times New Roman"/>
              </a:rPr>
              <a:t>memorizing dates. </a:t>
            </a:r>
            <a:r>
              <a:rPr lang="en-US" sz="1600" spc="10">
                <a:cs typeface="Times New Roman"/>
              </a:rPr>
              <a:t>This </a:t>
            </a:r>
            <a:r>
              <a:rPr lang="en-US" sz="1600" spc="-40">
                <a:cs typeface="Times New Roman"/>
              </a:rPr>
              <a:t>class </a:t>
            </a:r>
            <a:r>
              <a:rPr lang="en-US" sz="1600" spc="-75">
                <a:cs typeface="Times New Roman"/>
              </a:rPr>
              <a:t>will </a:t>
            </a:r>
            <a:r>
              <a:rPr lang="en-US" sz="1600" spc="5">
                <a:cs typeface="Times New Roman"/>
              </a:rPr>
              <a:t>help </a:t>
            </a:r>
            <a:r>
              <a:rPr lang="en-US" sz="1600" spc="-10">
                <a:cs typeface="Times New Roman"/>
              </a:rPr>
              <a:t>students  </a:t>
            </a:r>
            <a:r>
              <a:rPr lang="en-US" sz="1600">
                <a:cs typeface="Times New Roman"/>
              </a:rPr>
              <a:t>make </a:t>
            </a:r>
            <a:r>
              <a:rPr lang="en-US" sz="1600" spc="-15">
                <a:cs typeface="Times New Roman"/>
              </a:rPr>
              <a:t>sophisticated </a:t>
            </a:r>
            <a:r>
              <a:rPr lang="en-US" sz="1600" spc="-10">
                <a:cs typeface="Times New Roman"/>
              </a:rPr>
              <a:t>connections </a:t>
            </a:r>
            <a:r>
              <a:rPr lang="en-US" sz="1600" spc="-20">
                <a:cs typeface="Times New Roman"/>
              </a:rPr>
              <a:t>across </a:t>
            </a:r>
            <a:r>
              <a:rPr lang="en-US" sz="1600" spc="-10">
                <a:cs typeface="Times New Roman"/>
              </a:rPr>
              <a:t>time </a:t>
            </a:r>
            <a:r>
              <a:rPr lang="en-US" sz="1600">
                <a:cs typeface="Times New Roman"/>
              </a:rPr>
              <a:t>periods </a:t>
            </a:r>
            <a:r>
              <a:rPr lang="en-US" sz="1600" spc="10">
                <a:cs typeface="Times New Roman"/>
              </a:rPr>
              <a:t>and</a:t>
            </a:r>
            <a:r>
              <a:rPr lang="en-US" sz="1600" spc="-50">
                <a:cs typeface="Times New Roman"/>
              </a:rPr>
              <a:t> </a:t>
            </a:r>
            <a:r>
              <a:rPr lang="en-US" sz="1600" spc="-20">
                <a:cs typeface="Times New Roman"/>
              </a:rPr>
              <a:t>locations.</a:t>
            </a:r>
            <a:endParaRPr lang="en-US" sz="1600">
              <a:cs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60120" y="0"/>
            <a:ext cx="11231880" cy="6858000"/>
            <a:chOff x="960119" y="0"/>
            <a:chExt cx="11231880" cy="6858000"/>
          </a:xfrm>
        </p:grpSpPr>
        <p:sp>
          <p:nvSpPr>
            <p:cNvPr id="3" name="object 3"/>
            <p:cNvSpPr/>
            <p:nvPr/>
          </p:nvSpPr>
          <p:spPr>
            <a:xfrm>
              <a:off x="960119" y="0"/>
              <a:ext cx="11219180" cy="6858000"/>
            </a:xfrm>
            <a:custGeom>
              <a:avLst/>
              <a:gdLst/>
              <a:ahLst/>
              <a:cxnLst/>
              <a:rect l="l" t="t" r="r" b="b"/>
              <a:pathLst>
                <a:path w="11219180" h="6858000">
                  <a:moveTo>
                    <a:pt x="11218926" y="0"/>
                  </a:moveTo>
                  <a:lnTo>
                    <a:pt x="0" y="0"/>
                  </a:lnTo>
                  <a:lnTo>
                    <a:pt x="3176219" y="6858000"/>
                  </a:lnTo>
                  <a:lnTo>
                    <a:pt x="11218926" y="6858000"/>
                  </a:lnTo>
                  <a:lnTo>
                    <a:pt x="11218926" y="0"/>
                  </a:lnTo>
                  <a:close/>
                </a:path>
              </a:pathLst>
            </a:custGeom>
            <a:solidFill>
              <a:srgbClr val="212121">
                <a:alpha val="70195"/>
              </a:srgbClr>
            </a:solidFill>
          </p:spPr>
          <p:txBody>
            <a:bodyPr wrap="square" lIns="0" tIns="0" rIns="0" bIns="0" rtlCol="0"/>
            <a:lstStyle/>
            <a:p>
              <a:endParaRPr/>
            </a:p>
          </p:txBody>
        </p:sp>
        <p:sp>
          <p:nvSpPr>
            <p:cNvPr id="4" name="object 4"/>
            <p:cNvSpPr/>
            <p:nvPr/>
          </p:nvSpPr>
          <p:spPr>
            <a:xfrm>
              <a:off x="1420371" y="0"/>
              <a:ext cx="10772140" cy="6858000"/>
            </a:xfrm>
            <a:custGeom>
              <a:avLst/>
              <a:gdLst/>
              <a:ahLst/>
              <a:cxnLst/>
              <a:rect l="l" t="t" r="r" b="b"/>
              <a:pathLst>
                <a:path w="10772140" h="6858000">
                  <a:moveTo>
                    <a:pt x="10771632" y="0"/>
                  </a:moveTo>
                  <a:lnTo>
                    <a:pt x="0" y="0"/>
                  </a:lnTo>
                  <a:lnTo>
                    <a:pt x="3176104" y="6858000"/>
                  </a:lnTo>
                  <a:lnTo>
                    <a:pt x="10771632" y="6858000"/>
                  </a:lnTo>
                  <a:lnTo>
                    <a:pt x="10771632" y="0"/>
                  </a:lnTo>
                  <a:close/>
                </a:path>
              </a:pathLst>
            </a:custGeom>
            <a:solidFill>
              <a:srgbClr val="212121"/>
            </a:solidFill>
          </p:spPr>
          <p:txBody>
            <a:bodyPr wrap="square" lIns="0" tIns="0" rIns="0" bIns="0" rtlCol="0"/>
            <a:lstStyle/>
            <a:p>
              <a:endParaRPr/>
            </a:p>
          </p:txBody>
        </p:sp>
      </p:grpSp>
      <p:sp>
        <p:nvSpPr>
          <p:cNvPr id="7" name="object 7"/>
          <p:cNvSpPr txBox="1">
            <a:spLocks noGrp="1"/>
          </p:cNvSpPr>
          <p:nvPr>
            <p:ph idx="4294967295"/>
          </p:nvPr>
        </p:nvSpPr>
        <p:spPr>
          <a:xfrm>
            <a:off x="1653541" y="1469985"/>
            <a:ext cx="10058400" cy="4642525"/>
          </a:xfrm>
          <a:prstGeom prst="rect">
            <a:avLst/>
          </a:prstGeom>
        </p:spPr>
        <p:txBody>
          <a:bodyPr vert="horz" wrap="square" lIns="0" tIns="40005" rIns="0" bIns="0" rtlCol="0">
            <a:normAutofit fontScale="92500" lnSpcReduction="20000"/>
          </a:bodyPr>
          <a:lstStyle/>
          <a:p>
            <a:pPr marL="3486785" marR="43815" indent="0">
              <a:lnSpc>
                <a:spcPts val="1730"/>
              </a:lnSpc>
              <a:spcBef>
                <a:spcPts val="315"/>
              </a:spcBef>
              <a:buNone/>
            </a:pPr>
            <a:r>
              <a:rPr lang="en-US" spc="-110">
                <a:solidFill>
                  <a:schemeClr val="bg1">
                    <a:lumMod val="85000"/>
                  </a:schemeClr>
                </a:solidFill>
              </a:rPr>
              <a:t>This </a:t>
            </a:r>
            <a:r>
              <a:rPr lang="en-US" spc="-90">
                <a:solidFill>
                  <a:schemeClr val="bg1">
                    <a:lumMod val="85000"/>
                  </a:schemeClr>
                </a:solidFill>
              </a:rPr>
              <a:t>course </a:t>
            </a:r>
            <a:r>
              <a:rPr lang="en-US" spc="-95">
                <a:solidFill>
                  <a:schemeClr val="bg1">
                    <a:lumMod val="85000"/>
                  </a:schemeClr>
                </a:solidFill>
              </a:rPr>
              <a:t>focuses </a:t>
            </a:r>
            <a:r>
              <a:rPr lang="en-US" spc="-50">
                <a:solidFill>
                  <a:schemeClr val="bg1">
                    <a:lumMod val="85000"/>
                  </a:schemeClr>
                </a:solidFill>
              </a:rPr>
              <a:t>on </a:t>
            </a:r>
            <a:r>
              <a:rPr lang="en-US" spc="-20">
                <a:solidFill>
                  <a:schemeClr val="bg1">
                    <a:lumMod val="85000"/>
                  </a:schemeClr>
                </a:solidFill>
              </a:rPr>
              <a:t>the </a:t>
            </a:r>
            <a:r>
              <a:rPr lang="en-US" spc="-75">
                <a:solidFill>
                  <a:schemeClr val="bg1">
                    <a:lumMod val="85000"/>
                  </a:schemeClr>
                </a:solidFill>
              </a:rPr>
              <a:t>American </a:t>
            </a:r>
            <a:r>
              <a:rPr lang="en-US" spc="-55">
                <a:solidFill>
                  <a:schemeClr val="bg1">
                    <a:lumMod val="85000"/>
                  </a:schemeClr>
                </a:solidFill>
              </a:rPr>
              <a:t>Political </a:t>
            </a:r>
            <a:r>
              <a:rPr lang="en-US" spc="-110">
                <a:solidFill>
                  <a:schemeClr val="bg1">
                    <a:lumMod val="85000"/>
                  </a:schemeClr>
                </a:solidFill>
              </a:rPr>
              <a:t>System; </a:t>
            </a:r>
            <a:r>
              <a:rPr lang="en-US" spc="-40">
                <a:solidFill>
                  <a:schemeClr val="bg1">
                    <a:lumMod val="85000"/>
                  </a:schemeClr>
                </a:solidFill>
              </a:rPr>
              <a:t>how </a:t>
            </a:r>
            <a:r>
              <a:rPr lang="en-US" spc="45">
                <a:solidFill>
                  <a:schemeClr val="bg1">
                    <a:lumMod val="85000"/>
                  </a:schemeClr>
                </a:solidFill>
              </a:rPr>
              <a:t>it </a:t>
            </a:r>
            <a:r>
              <a:rPr lang="en-US" spc="-65">
                <a:solidFill>
                  <a:schemeClr val="bg1">
                    <a:lumMod val="85000"/>
                  </a:schemeClr>
                </a:solidFill>
              </a:rPr>
              <a:t>works, </a:t>
            </a:r>
            <a:r>
              <a:rPr lang="en-US" spc="-40">
                <a:solidFill>
                  <a:schemeClr val="bg1">
                    <a:lumMod val="85000"/>
                  </a:schemeClr>
                </a:solidFill>
              </a:rPr>
              <a:t>who </a:t>
            </a:r>
            <a:r>
              <a:rPr lang="en-US" spc="-85">
                <a:solidFill>
                  <a:schemeClr val="bg1">
                    <a:lumMod val="85000"/>
                  </a:schemeClr>
                </a:solidFill>
              </a:rPr>
              <a:t>is</a:t>
            </a:r>
            <a:r>
              <a:rPr lang="en-US" spc="-280">
                <a:solidFill>
                  <a:schemeClr val="bg1">
                    <a:lumMod val="85000"/>
                  </a:schemeClr>
                </a:solidFill>
              </a:rPr>
              <a:t> </a:t>
            </a:r>
            <a:r>
              <a:rPr lang="en-US" spc="-60">
                <a:solidFill>
                  <a:schemeClr val="bg1">
                    <a:lumMod val="85000"/>
                  </a:schemeClr>
                </a:solidFill>
              </a:rPr>
              <a:t>involved,  </a:t>
            </a:r>
            <a:r>
              <a:rPr lang="en-US" spc="-75">
                <a:solidFill>
                  <a:schemeClr val="bg1">
                    <a:lumMod val="85000"/>
                  </a:schemeClr>
                </a:solidFill>
              </a:rPr>
              <a:t>and </a:t>
            </a:r>
            <a:r>
              <a:rPr lang="en-US" spc="-45">
                <a:solidFill>
                  <a:schemeClr val="bg1">
                    <a:lumMod val="85000"/>
                  </a:schemeClr>
                </a:solidFill>
              </a:rPr>
              <a:t>your </a:t>
            </a:r>
            <a:r>
              <a:rPr lang="en-US" spc="-35">
                <a:solidFill>
                  <a:schemeClr val="bg1">
                    <a:lumMod val="85000"/>
                  </a:schemeClr>
                </a:solidFill>
              </a:rPr>
              <a:t>role </a:t>
            </a:r>
            <a:r>
              <a:rPr lang="en-US" spc="-25">
                <a:solidFill>
                  <a:schemeClr val="bg1">
                    <a:lumMod val="85000"/>
                  </a:schemeClr>
                </a:solidFill>
              </a:rPr>
              <a:t>in </a:t>
            </a:r>
            <a:r>
              <a:rPr lang="en-US" spc="15">
                <a:solidFill>
                  <a:schemeClr val="bg1">
                    <a:lumMod val="85000"/>
                  </a:schemeClr>
                </a:solidFill>
              </a:rPr>
              <a:t>it.</a:t>
            </a:r>
            <a:r>
              <a:rPr lang="en-US" spc="-265">
                <a:solidFill>
                  <a:schemeClr val="bg1">
                    <a:lumMod val="85000"/>
                  </a:schemeClr>
                </a:solidFill>
              </a:rPr>
              <a:t> </a:t>
            </a:r>
            <a:r>
              <a:rPr lang="en-US" spc="-90">
                <a:solidFill>
                  <a:schemeClr val="bg1">
                    <a:lumMod val="85000"/>
                  </a:schemeClr>
                </a:solidFill>
              </a:rPr>
              <a:t>There </a:t>
            </a:r>
            <a:r>
              <a:rPr lang="en-US" spc="-75">
                <a:solidFill>
                  <a:schemeClr val="bg1">
                    <a:lumMod val="85000"/>
                  </a:schemeClr>
                </a:solidFill>
              </a:rPr>
              <a:t>are </a:t>
            </a:r>
            <a:r>
              <a:rPr lang="en-US" spc="-80">
                <a:solidFill>
                  <a:schemeClr val="bg1">
                    <a:lumMod val="85000"/>
                  </a:schemeClr>
                </a:solidFill>
              </a:rPr>
              <a:t>5 </a:t>
            </a:r>
            <a:r>
              <a:rPr lang="en-US" spc="-50">
                <a:solidFill>
                  <a:schemeClr val="bg1">
                    <a:lumMod val="85000"/>
                  </a:schemeClr>
                </a:solidFill>
              </a:rPr>
              <a:t>Units:</a:t>
            </a:r>
          </a:p>
          <a:p>
            <a:pPr marL="4229100" indent="-514350">
              <a:lnSpc>
                <a:spcPct val="100000"/>
              </a:lnSpc>
              <a:spcBef>
                <a:spcPts val="775"/>
              </a:spcBef>
              <a:buClr>
                <a:schemeClr val="bg1"/>
              </a:buClr>
              <a:buFont typeface="+mj-lt"/>
              <a:buAutoNum type="arabicPeriod"/>
              <a:tabLst>
                <a:tab pos="4229735" algn="l"/>
                <a:tab pos="4230370" algn="l"/>
              </a:tabLst>
            </a:pPr>
            <a:r>
              <a:rPr lang="en-US" spc="-75">
                <a:solidFill>
                  <a:schemeClr val="bg1">
                    <a:lumMod val="85000"/>
                  </a:schemeClr>
                </a:solidFill>
              </a:rPr>
              <a:t>Foundations </a:t>
            </a:r>
            <a:r>
              <a:rPr lang="en-US" spc="-5">
                <a:solidFill>
                  <a:schemeClr val="bg1">
                    <a:lumMod val="85000"/>
                  </a:schemeClr>
                </a:solidFill>
              </a:rPr>
              <a:t>of </a:t>
            </a:r>
            <a:r>
              <a:rPr lang="en-US" spc="-75">
                <a:solidFill>
                  <a:schemeClr val="bg1">
                    <a:lumMod val="85000"/>
                  </a:schemeClr>
                </a:solidFill>
              </a:rPr>
              <a:t>American</a:t>
            </a:r>
            <a:r>
              <a:rPr lang="en-US" spc="-195">
                <a:solidFill>
                  <a:schemeClr val="bg1">
                    <a:lumMod val="85000"/>
                  </a:schemeClr>
                </a:solidFill>
              </a:rPr>
              <a:t> </a:t>
            </a:r>
            <a:r>
              <a:rPr lang="en-US" spc="-95">
                <a:solidFill>
                  <a:schemeClr val="bg1">
                    <a:lumMod val="85000"/>
                  </a:schemeClr>
                </a:solidFill>
              </a:rPr>
              <a:t>Democracy</a:t>
            </a:r>
          </a:p>
          <a:p>
            <a:pPr marL="4229100" indent="-514350">
              <a:lnSpc>
                <a:spcPct val="100000"/>
              </a:lnSpc>
              <a:spcBef>
                <a:spcPts val="810"/>
              </a:spcBef>
              <a:buClr>
                <a:schemeClr val="bg1"/>
              </a:buClr>
              <a:buFont typeface="+mj-lt"/>
              <a:buAutoNum type="arabicPeriod"/>
              <a:tabLst>
                <a:tab pos="4229735" algn="l"/>
                <a:tab pos="4230370" algn="l"/>
              </a:tabLst>
            </a:pPr>
            <a:r>
              <a:rPr lang="en-US" spc="-55">
                <a:solidFill>
                  <a:schemeClr val="bg1">
                    <a:lumMod val="85000"/>
                  </a:schemeClr>
                </a:solidFill>
              </a:rPr>
              <a:t>Political </a:t>
            </a:r>
            <a:r>
              <a:rPr lang="en-US" spc="-70">
                <a:solidFill>
                  <a:schemeClr val="bg1">
                    <a:lumMod val="85000"/>
                  </a:schemeClr>
                </a:solidFill>
              </a:rPr>
              <a:t>Ideologies </a:t>
            </a:r>
            <a:r>
              <a:rPr lang="en-US" spc="-75">
                <a:solidFill>
                  <a:schemeClr val="bg1">
                    <a:lumMod val="85000"/>
                  </a:schemeClr>
                </a:solidFill>
              </a:rPr>
              <a:t>and</a:t>
            </a:r>
            <a:r>
              <a:rPr lang="en-US" spc="-175">
                <a:solidFill>
                  <a:schemeClr val="bg1">
                    <a:lumMod val="85000"/>
                  </a:schemeClr>
                </a:solidFill>
              </a:rPr>
              <a:t> </a:t>
            </a:r>
            <a:r>
              <a:rPr lang="en-US" spc="-80">
                <a:solidFill>
                  <a:schemeClr val="bg1">
                    <a:lumMod val="85000"/>
                  </a:schemeClr>
                </a:solidFill>
              </a:rPr>
              <a:t>Beliefs</a:t>
            </a:r>
          </a:p>
          <a:p>
            <a:pPr marL="4229100" indent="-514350">
              <a:lnSpc>
                <a:spcPct val="100000"/>
              </a:lnSpc>
              <a:spcBef>
                <a:spcPts val="810"/>
              </a:spcBef>
              <a:buClr>
                <a:schemeClr val="bg1"/>
              </a:buClr>
              <a:buFont typeface="+mj-lt"/>
              <a:buAutoNum type="arabicPeriod"/>
              <a:tabLst>
                <a:tab pos="4229735" algn="l"/>
                <a:tab pos="4230370" algn="l"/>
              </a:tabLst>
            </a:pPr>
            <a:r>
              <a:rPr lang="en-US" spc="-55">
                <a:solidFill>
                  <a:schemeClr val="bg1">
                    <a:lumMod val="85000"/>
                  </a:schemeClr>
                </a:solidFill>
              </a:rPr>
              <a:t>Political</a:t>
            </a:r>
            <a:r>
              <a:rPr lang="en-US" spc="-100">
                <a:solidFill>
                  <a:schemeClr val="bg1">
                    <a:lumMod val="85000"/>
                  </a:schemeClr>
                </a:solidFill>
              </a:rPr>
              <a:t> </a:t>
            </a:r>
            <a:r>
              <a:rPr lang="en-US" spc="-50">
                <a:solidFill>
                  <a:schemeClr val="bg1">
                    <a:lumMod val="85000"/>
                  </a:schemeClr>
                </a:solidFill>
              </a:rPr>
              <a:t>Participation</a:t>
            </a:r>
          </a:p>
          <a:p>
            <a:pPr marL="4229100" indent="-514350">
              <a:lnSpc>
                <a:spcPct val="100000"/>
              </a:lnSpc>
              <a:spcBef>
                <a:spcPts val="805"/>
              </a:spcBef>
              <a:buClr>
                <a:schemeClr val="bg1"/>
              </a:buClr>
              <a:buFont typeface="+mj-lt"/>
              <a:buAutoNum type="arabicPeriod"/>
              <a:tabLst>
                <a:tab pos="4229735" algn="l"/>
                <a:tab pos="4230370" algn="l"/>
              </a:tabLst>
            </a:pPr>
            <a:r>
              <a:rPr lang="en-US" spc="-50">
                <a:solidFill>
                  <a:schemeClr val="bg1">
                    <a:lumMod val="85000"/>
                  </a:schemeClr>
                </a:solidFill>
              </a:rPr>
              <a:t>Interactions </a:t>
            </a:r>
            <a:r>
              <a:rPr lang="en-US" spc="-90">
                <a:solidFill>
                  <a:schemeClr val="bg1">
                    <a:lumMod val="85000"/>
                  </a:schemeClr>
                </a:solidFill>
              </a:rPr>
              <a:t>Among </a:t>
            </a:r>
            <a:r>
              <a:rPr lang="en-US" spc="-20">
                <a:solidFill>
                  <a:schemeClr val="bg1">
                    <a:lumMod val="85000"/>
                  </a:schemeClr>
                </a:solidFill>
              </a:rPr>
              <a:t>the </a:t>
            </a:r>
            <a:r>
              <a:rPr lang="en-US" spc="-110">
                <a:solidFill>
                  <a:schemeClr val="bg1">
                    <a:lumMod val="85000"/>
                  </a:schemeClr>
                </a:solidFill>
              </a:rPr>
              <a:t>Branches </a:t>
            </a:r>
            <a:r>
              <a:rPr lang="en-US" spc="-5">
                <a:solidFill>
                  <a:schemeClr val="bg1">
                    <a:lumMod val="85000"/>
                  </a:schemeClr>
                </a:solidFill>
              </a:rPr>
              <a:t>of</a:t>
            </a:r>
            <a:r>
              <a:rPr lang="en-US" spc="-155">
                <a:solidFill>
                  <a:schemeClr val="bg1">
                    <a:lumMod val="85000"/>
                  </a:schemeClr>
                </a:solidFill>
              </a:rPr>
              <a:t> </a:t>
            </a:r>
            <a:r>
              <a:rPr lang="en-US" spc="-65">
                <a:solidFill>
                  <a:schemeClr val="bg1">
                    <a:lumMod val="85000"/>
                  </a:schemeClr>
                </a:solidFill>
              </a:rPr>
              <a:t>Government</a:t>
            </a:r>
          </a:p>
          <a:p>
            <a:pPr marL="4229100" indent="-514350">
              <a:lnSpc>
                <a:spcPct val="100000"/>
              </a:lnSpc>
              <a:spcBef>
                <a:spcPts val="810"/>
              </a:spcBef>
              <a:buClr>
                <a:schemeClr val="bg1"/>
              </a:buClr>
              <a:buFont typeface="+mj-lt"/>
              <a:buAutoNum type="arabicPeriod"/>
              <a:tabLst>
                <a:tab pos="4229735" algn="l"/>
                <a:tab pos="4230370" algn="l"/>
              </a:tabLst>
            </a:pPr>
            <a:r>
              <a:rPr lang="en-US" spc="-75">
                <a:solidFill>
                  <a:schemeClr val="bg1">
                    <a:lumMod val="85000"/>
                  </a:schemeClr>
                </a:solidFill>
              </a:rPr>
              <a:t>Civil </a:t>
            </a:r>
            <a:r>
              <a:rPr lang="en-US" spc="-65">
                <a:solidFill>
                  <a:schemeClr val="bg1">
                    <a:lumMod val="85000"/>
                  </a:schemeClr>
                </a:solidFill>
              </a:rPr>
              <a:t>Rights/Civil</a:t>
            </a:r>
            <a:r>
              <a:rPr lang="en-US" spc="-180">
                <a:solidFill>
                  <a:schemeClr val="bg1">
                    <a:lumMod val="85000"/>
                  </a:schemeClr>
                </a:solidFill>
              </a:rPr>
              <a:t> </a:t>
            </a:r>
            <a:r>
              <a:rPr lang="en-US" spc="-60">
                <a:solidFill>
                  <a:schemeClr val="bg1">
                    <a:lumMod val="85000"/>
                  </a:schemeClr>
                </a:solidFill>
              </a:rPr>
              <a:t>Liberties</a:t>
            </a:r>
          </a:p>
          <a:p>
            <a:pPr marL="3702685">
              <a:lnSpc>
                <a:spcPct val="100000"/>
              </a:lnSpc>
              <a:buClr>
                <a:srgbClr val="FFFFFF"/>
              </a:buClr>
              <a:buFont typeface="Arial"/>
              <a:buAutoNum type="arabicPeriod"/>
            </a:pPr>
            <a:endParaRPr lang="en-US" spc="-60">
              <a:solidFill>
                <a:schemeClr val="bg1">
                  <a:lumMod val="85000"/>
                </a:schemeClr>
              </a:solidFill>
            </a:endParaRPr>
          </a:p>
          <a:p>
            <a:pPr marL="3702685">
              <a:lnSpc>
                <a:spcPct val="100000"/>
              </a:lnSpc>
              <a:spcBef>
                <a:spcPts val="30"/>
              </a:spcBef>
              <a:buClr>
                <a:srgbClr val="FFFFFF"/>
              </a:buClr>
              <a:buFont typeface="Arial"/>
              <a:buAutoNum type="arabicPeriod"/>
            </a:pPr>
            <a:endParaRPr lang="en-US" sz="1450">
              <a:solidFill>
                <a:schemeClr val="bg1">
                  <a:lumMod val="85000"/>
                </a:schemeClr>
              </a:solidFill>
            </a:endParaRPr>
          </a:p>
          <a:p>
            <a:pPr marL="3486785" indent="0">
              <a:lnSpc>
                <a:spcPct val="100000"/>
              </a:lnSpc>
              <a:buNone/>
            </a:pPr>
            <a:r>
              <a:rPr lang="en-US" spc="-60">
                <a:solidFill>
                  <a:schemeClr val="bg1">
                    <a:lumMod val="85000"/>
                  </a:schemeClr>
                </a:solidFill>
              </a:rPr>
              <a:t>------&gt; </a:t>
            </a:r>
            <a:r>
              <a:rPr lang="en-US" spc="-70">
                <a:solidFill>
                  <a:schemeClr val="bg1">
                    <a:lumMod val="85000"/>
                  </a:schemeClr>
                </a:solidFill>
              </a:rPr>
              <a:t>2-3 hours </a:t>
            </a:r>
            <a:r>
              <a:rPr lang="en-US" spc="-5">
                <a:solidFill>
                  <a:schemeClr val="bg1">
                    <a:lumMod val="85000"/>
                  </a:schemeClr>
                </a:solidFill>
              </a:rPr>
              <a:t>of </a:t>
            </a:r>
            <a:r>
              <a:rPr lang="en-US" spc="-50">
                <a:solidFill>
                  <a:schemeClr val="bg1">
                    <a:lumMod val="85000"/>
                  </a:schemeClr>
                </a:solidFill>
              </a:rPr>
              <a:t>homework </a:t>
            </a:r>
            <a:r>
              <a:rPr lang="en-US" spc="-125">
                <a:solidFill>
                  <a:schemeClr val="bg1">
                    <a:lumMod val="85000"/>
                  </a:schemeClr>
                </a:solidFill>
              </a:rPr>
              <a:t>a</a:t>
            </a:r>
            <a:r>
              <a:rPr lang="en-US" spc="-265">
                <a:solidFill>
                  <a:schemeClr val="bg1">
                    <a:lumMod val="85000"/>
                  </a:schemeClr>
                </a:solidFill>
              </a:rPr>
              <a:t> </a:t>
            </a:r>
            <a:r>
              <a:rPr lang="en-US" spc="-75">
                <a:solidFill>
                  <a:schemeClr val="bg1">
                    <a:lumMod val="85000"/>
                  </a:schemeClr>
                </a:solidFill>
              </a:rPr>
              <a:t>week</a:t>
            </a:r>
          </a:p>
          <a:p>
            <a:pPr marL="4401185" marR="5080" lvl="1" indent="-229235">
              <a:lnSpc>
                <a:spcPts val="1730"/>
              </a:lnSpc>
              <a:spcBef>
                <a:spcPts val="525"/>
              </a:spcBef>
              <a:buChar char="•"/>
              <a:tabLst>
                <a:tab pos="4401820" algn="l"/>
                <a:tab pos="4402455" algn="l"/>
              </a:tabLst>
            </a:pPr>
            <a:r>
              <a:rPr lang="en-US" sz="1600" spc="-35">
                <a:solidFill>
                  <a:schemeClr val="bg1">
                    <a:lumMod val="85000"/>
                  </a:schemeClr>
                </a:solidFill>
                <a:latin typeface="Arial"/>
                <a:cs typeface="Arial"/>
              </a:rPr>
              <a:t>Mostly </a:t>
            </a:r>
            <a:r>
              <a:rPr lang="en-US" sz="1600" spc="-65">
                <a:solidFill>
                  <a:schemeClr val="bg1">
                    <a:lumMod val="85000"/>
                  </a:schemeClr>
                </a:solidFill>
                <a:latin typeface="Arial"/>
                <a:cs typeface="Arial"/>
              </a:rPr>
              <a:t>reading </a:t>
            </a:r>
            <a:r>
              <a:rPr lang="en-US" sz="1600" spc="-20">
                <a:solidFill>
                  <a:schemeClr val="bg1">
                    <a:lumMod val="85000"/>
                  </a:schemeClr>
                </a:solidFill>
                <a:latin typeface="Arial"/>
                <a:cs typeface="Arial"/>
              </a:rPr>
              <a:t>the </a:t>
            </a:r>
            <a:r>
              <a:rPr lang="en-US" sz="1600" spc="-35">
                <a:solidFill>
                  <a:schemeClr val="bg1">
                    <a:lumMod val="85000"/>
                  </a:schemeClr>
                </a:solidFill>
                <a:latin typeface="Arial"/>
                <a:cs typeface="Arial"/>
              </a:rPr>
              <a:t>textbook </a:t>
            </a:r>
            <a:r>
              <a:rPr lang="en-US" sz="1600" spc="-20">
                <a:solidFill>
                  <a:schemeClr val="bg1">
                    <a:lumMod val="85000"/>
                  </a:schemeClr>
                </a:solidFill>
                <a:latin typeface="Arial"/>
                <a:cs typeface="Arial"/>
              </a:rPr>
              <a:t>and/or </a:t>
            </a:r>
            <a:r>
              <a:rPr lang="en-US" sz="1600" spc="-45">
                <a:solidFill>
                  <a:schemeClr val="bg1">
                    <a:lumMod val="85000"/>
                  </a:schemeClr>
                </a:solidFill>
                <a:latin typeface="Arial"/>
                <a:cs typeface="Arial"/>
              </a:rPr>
              <a:t>required </a:t>
            </a:r>
            <a:r>
              <a:rPr lang="en-US" sz="1600" spc="-50">
                <a:solidFill>
                  <a:schemeClr val="bg1">
                    <a:lumMod val="85000"/>
                  </a:schemeClr>
                </a:solidFill>
                <a:latin typeface="Arial"/>
                <a:cs typeface="Arial"/>
              </a:rPr>
              <a:t>texts </a:t>
            </a:r>
            <a:r>
              <a:rPr lang="en-US" sz="1600" spc="-105">
                <a:solidFill>
                  <a:schemeClr val="bg1">
                    <a:lumMod val="85000"/>
                  </a:schemeClr>
                </a:solidFill>
                <a:latin typeface="Arial"/>
                <a:cs typeface="Arial"/>
              </a:rPr>
              <a:t>such </a:t>
            </a:r>
            <a:r>
              <a:rPr lang="en-US" sz="1600" spc="-150">
                <a:solidFill>
                  <a:schemeClr val="bg1">
                    <a:lumMod val="85000"/>
                  </a:schemeClr>
                </a:solidFill>
                <a:latin typeface="Arial"/>
                <a:cs typeface="Arial"/>
              </a:rPr>
              <a:t>as </a:t>
            </a:r>
            <a:r>
              <a:rPr lang="en-US" sz="1600" spc="-120">
                <a:solidFill>
                  <a:schemeClr val="bg1">
                    <a:lumMod val="85000"/>
                  </a:schemeClr>
                </a:solidFill>
                <a:latin typeface="Arial"/>
                <a:cs typeface="Arial"/>
              </a:rPr>
              <a:t>The</a:t>
            </a:r>
            <a:r>
              <a:rPr lang="en-US" sz="1600" spc="-295">
                <a:solidFill>
                  <a:schemeClr val="bg1">
                    <a:lumMod val="85000"/>
                  </a:schemeClr>
                </a:solidFill>
                <a:latin typeface="Arial"/>
                <a:cs typeface="Arial"/>
              </a:rPr>
              <a:t> </a:t>
            </a:r>
            <a:r>
              <a:rPr lang="en-US" sz="1600" spc="-45">
                <a:solidFill>
                  <a:schemeClr val="bg1">
                    <a:lumMod val="85000"/>
                  </a:schemeClr>
                </a:solidFill>
                <a:latin typeface="Arial"/>
                <a:cs typeface="Arial"/>
              </a:rPr>
              <a:t>Constitution,  </a:t>
            </a:r>
            <a:r>
              <a:rPr lang="en-US" sz="1600" spc="-120">
                <a:solidFill>
                  <a:schemeClr val="bg1">
                    <a:lumMod val="85000"/>
                  </a:schemeClr>
                </a:solidFill>
                <a:latin typeface="Arial"/>
                <a:cs typeface="Arial"/>
              </a:rPr>
              <a:t>The </a:t>
            </a:r>
            <a:r>
              <a:rPr lang="en-US" sz="1600" spc="-65">
                <a:solidFill>
                  <a:schemeClr val="bg1">
                    <a:lumMod val="85000"/>
                  </a:schemeClr>
                </a:solidFill>
                <a:latin typeface="Arial"/>
                <a:cs typeface="Arial"/>
              </a:rPr>
              <a:t>Declaration </a:t>
            </a:r>
            <a:r>
              <a:rPr lang="en-US" sz="1600" spc="-5">
                <a:solidFill>
                  <a:schemeClr val="bg1">
                    <a:lumMod val="85000"/>
                  </a:schemeClr>
                </a:solidFill>
                <a:latin typeface="Arial"/>
                <a:cs typeface="Arial"/>
              </a:rPr>
              <a:t>of </a:t>
            </a:r>
            <a:r>
              <a:rPr lang="en-US" sz="1600" spc="-75">
                <a:solidFill>
                  <a:schemeClr val="bg1">
                    <a:lumMod val="85000"/>
                  </a:schemeClr>
                </a:solidFill>
                <a:latin typeface="Arial"/>
                <a:cs typeface="Arial"/>
              </a:rPr>
              <a:t>Independence, </a:t>
            </a:r>
            <a:r>
              <a:rPr lang="en-US" sz="1600" spc="-125">
                <a:solidFill>
                  <a:schemeClr val="bg1">
                    <a:lumMod val="85000"/>
                  </a:schemeClr>
                </a:solidFill>
                <a:latin typeface="Arial"/>
                <a:cs typeface="Arial"/>
              </a:rPr>
              <a:t>a </a:t>
            </a:r>
            <a:r>
              <a:rPr lang="en-US" sz="1600" spc="-40">
                <a:solidFill>
                  <a:schemeClr val="bg1">
                    <a:lumMod val="85000"/>
                  </a:schemeClr>
                </a:solidFill>
                <a:latin typeface="Arial"/>
                <a:cs typeface="Arial"/>
              </a:rPr>
              <a:t>few </a:t>
            </a:r>
            <a:r>
              <a:rPr lang="en-US" sz="1600" spc="-75">
                <a:solidFill>
                  <a:schemeClr val="bg1">
                    <a:lumMod val="85000"/>
                  </a:schemeClr>
                </a:solidFill>
                <a:latin typeface="Arial"/>
                <a:cs typeface="Arial"/>
              </a:rPr>
              <a:t>Federalist </a:t>
            </a:r>
            <a:r>
              <a:rPr lang="en-US" sz="1600" spc="-160">
                <a:solidFill>
                  <a:schemeClr val="bg1">
                    <a:lumMod val="85000"/>
                  </a:schemeClr>
                </a:solidFill>
                <a:latin typeface="Arial"/>
                <a:cs typeface="Arial"/>
              </a:rPr>
              <a:t>Essays,</a:t>
            </a:r>
            <a:r>
              <a:rPr lang="en-US" sz="1600" spc="-170">
                <a:solidFill>
                  <a:schemeClr val="bg1">
                    <a:lumMod val="85000"/>
                  </a:schemeClr>
                </a:solidFill>
                <a:latin typeface="Arial"/>
                <a:cs typeface="Arial"/>
              </a:rPr>
              <a:t> </a:t>
            </a:r>
            <a:r>
              <a:rPr lang="en-US" sz="1600" spc="-50">
                <a:solidFill>
                  <a:schemeClr val="bg1">
                    <a:lumMod val="85000"/>
                  </a:schemeClr>
                </a:solidFill>
                <a:latin typeface="Arial"/>
                <a:cs typeface="Arial"/>
              </a:rPr>
              <a:t>etc.</a:t>
            </a:r>
            <a:endParaRPr lang="en-US" sz="1600">
              <a:solidFill>
                <a:schemeClr val="bg1">
                  <a:lumMod val="85000"/>
                </a:schemeClr>
              </a:solidFill>
              <a:latin typeface="Arial"/>
              <a:cs typeface="Arial"/>
            </a:endParaRPr>
          </a:p>
          <a:p>
            <a:pPr marL="4401185" marR="86360" lvl="1" indent="-229235">
              <a:lnSpc>
                <a:spcPts val="1730"/>
              </a:lnSpc>
              <a:spcBef>
                <a:spcPts val="495"/>
              </a:spcBef>
              <a:buChar char="•"/>
              <a:tabLst>
                <a:tab pos="4401820" algn="l"/>
                <a:tab pos="4402455" algn="l"/>
              </a:tabLst>
            </a:pPr>
            <a:r>
              <a:rPr lang="en-US" sz="1600" spc="-90">
                <a:solidFill>
                  <a:schemeClr val="bg1">
                    <a:lumMod val="85000"/>
                  </a:schemeClr>
                </a:solidFill>
                <a:latin typeface="Arial"/>
                <a:cs typeface="Arial"/>
              </a:rPr>
              <a:t>There </a:t>
            </a:r>
            <a:r>
              <a:rPr lang="en-US" sz="1600" spc="-75">
                <a:solidFill>
                  <a:schemeClr val="bg1">
                    <a:lumMod val="85000"/>
                  </a:schemeClr>
                </a:solidFill>
                <a:latin typeface="Arial"/>
                <a:cs typeface="Arial"/>
              </a:rPr>
              <a:t>are </a:t>
            </a:r>
            <a:r>
              <a:rPr lang="en-US" sz="1600" spc="-125">
                <a:solidFill>
                  <a:schemeClr val="bg1">
                    <a:lumMod val="85000"/>
                  </a:schemeClr>
                </a:solidFill>
                <a:latin typeface="Arial"/>
                <a:cs typeface="Arial"/>
              </a:rPr>
              <a:t>a </a:t>
            </a:r>
            <a:r>
              <a:rPr lang="en-US" sz="1600" spc="-40">
                <a:solidFill>
                  <a:schemeClr val="bg1">
                    <a:lumMod val="85000"/>
                  </a:schemeClr>
                </a:solidFill>
                <a:latin typeface="Arial"/>
                <a:cs typeface="Arial"/>
              </a:rPr>
              <a:t>few </a:t>
            </a:r>
            <a:r>
              <a:rPr lang="en-US" sz="1600" spc="-50">
                <a:solidFill>
                  <a:schemeClr val="bg1">
                    <a:lumMod val="85000"/>
                  </a:schemeClr>
                </a:solidFill>
                <a:latin typeface="Arial"/>
                <a:cs typeface="Arial"/>
              </a:rPr>
              <a:t>projects </a:t>
            </a:r>
            <a:r>
              <a:rPr lang="en-US" sz="1600" spc="-30">
                <a:solidFill>
                  <a:schemeClr val="bg1">
                    <a:lumMod val="85000"/>
                  </a:schemeClr>
                </a:solidFill>
                <a:latin typeface="Arial"/>
                <a:cs typeface="Arial"/>
              </a:rPr>
              <a:t>throughout </a:t>
            </a:r>
            <a:r>
              <a:rPr lang="en-US" sz="1600" spc="-20">
                <a:solidFill>
                  <a:schemeClr val="bg1">
                    <a:lumMod val="85000"/>
                  </a:schemeClr>
                </a:solidFill>
                <a:latin typeface="Arial"/>
                <a:cs typeface="Arial"/>
              </a:rPr>
              <a:t>the </a:t>
            </a:r>
            <a:r>
              <a:rPr lang="en-US" sz="1600" spc="-75">
                <a:solidFill>
                  <a:schemeClr val="bg1">
                    <a:lumMod val="85000"/>
                  </a:schemeClr>
                </a:solidFill>
                <a:latin typeface="Arial"/>
                <a:cs typeface="Arial"/>
              </a:rPr>
              <a:t>year </a:t>
            </a:r>
            <a:r>
              <a:rPr lang="en-US" sz="1600" spc="-150">
                <a:solidFill>
                  <a:schemeClr val="bg1">
                    <a:lumMod val="85000"/>
                  </a:schemeClr>
                </a:solidFill>
                <a:latin typeface="Arial"/>
                <a:cs typeface="Arial"/>
              </a:rPr>
              <a:t>as </a:t>
            </a:r>
            <a:r>
              <a:rPr lang="en-US" sz="1600" spc="-25">
                <a:solidFill>
                  <a:schemeClr val="bg1">
                    <a:lumMod val="85000"/>
                  </a:schemeClr>
                </a:solidFill>
                <a:latin typeface="Arial"/>
                <a:cs typeface="Arial"/>
              </a:rPr>
              <a:t>well </a:t>
            </a:r>
            <a:r>
              <a:rPr lang="en-US" sz="1600" spc="-5">
                <a:solidFill>
                  <a:schemeClr val="bg1">
                    <a:lumMod val="85000"/>
                  </a:schemeClr>
                </a:solidFill>
                <a:latin typeface="Arial"/>
                <a:cs typeface="Arial"/>
              </a:rPr>
              <a:t>that </a:t>
            </a:r>
            <a:r>
              <a:rPr lang="en-US" sz="1600">
                <a:solidFill>
                  <a:schemeClr val="bg1">
                    <a:lumMod val="85000"/>
                  </a:schemeClr>
                </a:solidFill>
                <a:latin typeface="Arial"/>
                <a:cs typeface="Arial"/>
              </a:rPr>
              <a:t>will</a:t>
            </a:r>
            <a:r>
              <a:rPr lang="en-US" sz="1600" spc="-305">
                <a:solidFill>
                  <a:schemeClr val="bg1">
                    <a:lumMod val="85000"/>
                  </a:schemeClr>
                </a:solidFill>
                <a:latin typeface="Arial"/>
                <a:cs typeface="Arial"/>
              </a:rPr>
              <a:t> </a:t>
            </a:r>
            <a:r>
              <a:rPr lang="en-US" sz="1600" spc="-45">
                <a:solidFill>
                  <a:schemeClr val="bg1">
                    <a:lumMod val="85000"/>
                  </a:schemeClr>
                </a:solidFill>
                <a:latin typeface="Arial"/>
                <a:cs typeface="Arial"/>
              </a:rPr>
              <a:t>require </a:t>
            </a:r>
            <a:r>
              <a:rPr lang="en-US" sz="1600" spc="-95">
                <a:solidFill>
                  <a:schemeClr val="bg1">
                    <a:lumMod val="85000"/>
                  </a:schemeClr>
                </a:solidFill>
                <a:latin typeface="Arial"/>
                <a:cs typeface="Arial"/>
              </a:rPr>
              <a:t>some  </a:t>
            </a:r>
            <a:r>
              <a:rPr lang="en-US" sz="1600" spc="-35">
                <a:solidFill>
                  <a:schemeClr val="bg1">
                    <a:lumMod val="85000"/>
                  </a:schemeClr>
                </a:solidFill>
                <a:latin typeface="Arial"/>
                <a:cs typeface="Arial"/>
              </a:rPr>
              <a:t>work </a:t>
            </a:r>
            <a:r>
              <a:rPr lang="en-US" sz="1600" spc="-30">
                <a:solidFill>
                  <a:schemeClr val="bg1">
                    <a:lumMod val="85000"/>
                  </a:schemeClr>
                </a:solidFill>
                <a:latin typeface="Arial"/>
                <a:cs typeface="Arial"/>
              </a:rPr>
              <a:t>at </a:t>
            </a:r>
            <a:r>
              <a:rPr lang="en-US" sz="1600" spc="-65">
                <a:solidFill>
                  <a:schemeClr val="bg1">
                    <a:lumMod val="85000"/>
                  </a:schemeClr>
                </a:solidFill>
                <a:latin typeface="Arial"/>
                <a:cs typeface="Arial"/>
              </a:rPr>
              <a:t>home </a:t>
            </a:r>
            <a:r>
              <a:rPr lang="en-US" sz="1600" spc="10">
                <a:solidFill>
                  <a:schemeClr val="bg1">
                    <a:lumMod val="85000"/>
                  </a:schemeClr>
                </a:solidFill>
                <a:latin typeface="Arial"/>
                <a:cs typeface="Arial"/>
              </a:rPr>
              <a:t>to </a:t>
            </a:r>
            <a:r>
              <a:rPr lang="en-US" sz="1600" spc="-75">
                <a:solidFill>
                  <a:schemeClr val="bg1">
                    <a:lumMod val="85000"/>
                  </a:schemeClr>
                </a:solidFill>
                <a:latin typeface="Arial"/>
                <a:cs typeface="Arial"/>
              </a:rPr>
              <a:t>be</a:t>
            </a:r>
            <a:r>
              <a:rPr lang="en-US" sz="1600" spc="-285">
                <a:solidFill>
                  <a:schemeClr val="bg1">
                    <a:lumMod val="85000"/>
                  </a:schemeClr>
                </a:solidFill>
                <a:latin typeface="Arial"/>
                <a:cs typeface="Arial"/>
              </a:rPr>
              <a:t> </a:t>
            </a:r>
            <a:r>
              <a:rPr lang="en-US" sz="1600" spc="-60">
                <a:solidFill>
                  <a:schemeClr val="bg1">
                    <a:lumMod val="85000"/>
                  </a:schemeClr>
                </a:solidFill>
                <a:latin typeface="Arial"/>
                <a:cs typeface="Arial"/>
              </a:rPr>
              <a:t>done</a:t>
            </a:r>
            <a:r>
              <a:rPr sz="1600" spc="-60">
                <a:solidFill>
                  <a:srgbClr val="FFFFFF"/>
                </a:solidFill>
                <a:latin typeface="Arial"/>
                <a:cs typeface="Arial"/>
              </a:rPr>
              <a:t>.</a:t>
            </a:r>
            <a:endParaRPr sz="1600">
              <a:latin typeface="Arial"/>
              <a:cs typeface="Arial"/>
            </a:endParaRPr>
          </a:p>
        </p:txBody>
      </p:sp>
      <p:sp>
        <p:nvSpPr>
          <p:cNvPr id="5" name="object 5"/>
          <p:cNvSpPr txBox="1">
            <a:spLocks noGrp="1"/>
          </p:cNvSpPr>
          <p:nvPr>
            <p:ph type="title" idx="4294967295"/>
          </p:nvPr>
        </p:nvSpPr>
        <p:spPr>
          <a:xfrm>
            <a:off x="1086619" y="184069"/>
            <a:ext cx="11439646" cy="1000851"/>
          </a:xfrm>
          <a:prstGeom prst="rect">
            <a:avLst/>
          </a:prstGeom>
        </p:spPr>
        <p:txBody>
          <a:bodyPr vert="horz" wrap="square" lIns="0" tIns="12065" rIns="0" bIns="0" rtlCol="0" anchor="t">
            <a:spAutoFit/>
          </a:bodyPr>
          <a:lstStyle/>
          <a:p>
            <a:pPr algn="ctr">
              <a:lnSpc>
                <a:spcPts val="5180"/>
              </a:lnSpc>
              <a:spcBef>
                <a:spcPts val="95"/>
              </a:spcBef>
            </a:pPr>
            <a:r>
              <a:rPr lang="en-US" sz="4400">
                <a:solidFill>
                  <a:srgbClr val="FFFFFF"/>
                </a:solidFill>
              </a:rPr>
              <a:t>AP United States Government &amp; Politics</a:t>
            </a:r>
          </a:p>
          <a:p>
            <a:pPr algn="ctr">
              <a:lnSpc>
                <a:spcPts val="2780"/>
              </a:lnSpc>
            </a:pPr>
            <a:r>
              <a:rPr lang="en-US" sz="1600" b="0">
                <a:solidFill>
                  <a:schemeClr val="bg1"/>
                </a:solidFill>
                <a:latin typeface="Arial"/>
                <a:cs typeface="Arial"/>
              </a:rPr>
              <a:t>contact: Michael Dawson (</a:t>
            </a:r>
            <a:r>
              <a:rPr lang="en-US" sz="1600" b="0">
                <a:solidFill>
                  <a:schemeClr val="bg1"/>
                </a:solidFill>
                <a:latin typeface="Arial"/>
                <a:cs typeface="Arial"/>
                <a:hlinkClick r:id="rId2">
                  <a:extLst>
                    <a:ext uri="{A12FA001-AC4F-418D-AE19-62706E023703}">
                      <ahyp:hlinkClr xmlns:ahyp="http://schemas.microsoft.com/office/drawing/2018/hyperlinkcolor" val="tx"/>
                    </a:ext>
                  </a:extLst>
                </a:hlinkClick>
              </a:rPr>
              <a:t>mdawson@lwsd.org</a:t>
            </a:r>
            <a:r>
              <a:rPr lang="en-US" sz="1600" b="0">
                <a:solidFill>
                  <a:schemeClr val="bg1"/>
                </a:solidFill>
                <a:latin typeface="Arial"/>
                <a:cs typeface="Arial"/>
              </a:rPr>
              <a:t>) or Bethany </a:t>
            </a:r>
            <a:r>
              <a:rPr lang="en-US" sz="1600" b="0" err="1">
                <a:solidFill>
                  <a:schemeClr val="bg1"/>
                </a:solidFill>
                <a:latin typeface="Arial"/>
                <a:cs typeface="Arial"/>
              </a:rPr>
              <a:t>Shoda</a:t>
            </a:r>
            <a:r>
              <a:rPr lang="en-US" sz="1600" b="0">
                <a:solidFill>
                  <a:schemeClr val="bg1"/>
                </a:solidFill>
                <a:latin typeface="Arial"/>
                <a:cs typeface="Arial"/>
              </a:rPr>
              <a:t> (</a:t>
            </a:r>
            <a:r>
              <a:rPr lang="en-US" sz="1600" b="0">
                <a:solidFill>
                  <a:schemeClr val="bg1"/>
                </a:solidFill>
                <a:latin typeface="Arial"/>
                <a:cs typeface="Arial"/>
                <a:hlinkClick r:id="rId3">
                  <a:extLst>
                    <a:ext uri="{A12FA001-AC4F-418D-AE19-62706E023703}">
                      <ahyp:hlinkClr xmlns:ahyp="http://schemas.microsoft.com/office/drawing/2018/hyperlinkcolor" val="tx"/>
                    </a:ext>
                  </a:extLst>
                </a:hlinkClick>
              </a:rPr>
              <a:t>bshoda@lwsd.org</a:t>
            </a:r>
            <a:r>
              <a:rPr lang="en-US" sz="1600" b="0">
                <a:solidFill>
                  <a:schemeClr val="bg1"/>
                </a:solidFill>
                <a:latin typeface="Arial"/>
                <a:cs typeface="Arial"/>
              </a:rPr>
              <a:t>) </a:t>
            </a:r>
            <a:endParaRPr lang="en-US" sz="1600" b="0" u="heavy">
              <a:solidFill>
                <a:schemeClr val="bg1"/>
              </a:solidFill>
              <a:uFill>
                <a:solidFill>
                  <a:srgbClr val="0563C1"/>
                </a:solidFill>
              </a:uFill>
              <a:latin typeface="Arial"/>
              <a:cs typeface="Arial"/>
            </a:endParaRPr>
          </a:p>
        </p:txBody>
      </p:sp>
      <p:sp>
        <p:nvSpPr>
          <p:cNvPr id="6" name="object 6"/>
          <p:cNvSpPr/>
          <p:nvPr/>
        </p:nvSpPr>
        <p:spPr>
          <a:xfrm>
            <a:off x="480059" y="1716023"/>
            <a:ext cx="3425951" cy="34259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 name="Group 11">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4" name="Straight Connector 13">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grpSp>
      <p:sp useBgFill="1">
        <p:nvSpPr>
          <p:cNvPr id="17" name="Rectangle 16">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sp>
        <p:nvSpPr>
          <p:cNvPr id="19" name="Rectangle 18">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sp>
        <p:nvSpPr>
          <p:cNvPr id="21" name="Freeform: Shape 20">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grpSp>
        <p:nvGrpSpPr>
          <p:cNvPr id="4" name="Group 3">
            <a:extLst>
              <a:ext uri="{FF2B5EF4-FFF2-40B4-BE49-F238E27FC236}">
                <a16:creationId xmlns:a16="http://schemas.microsoft.com/office/drawing/2014/main" id="{CC5906BF-47C7-59DE-F737-C14A2945F66A}"/>
              </a:ext>
            </a:extLst>
          </p:cNvPr>
          <p:cNvGrpSpPr/>
          <p:nvPr/>
        </p:nvGrpSpPr>
        <p:grpSpPr>
          <a:xfrm rot="21420419">
            <a:off x="862277" y="422418"/>
            <a:ext cx="4745273" cy="5636363"/>
            <a:chOff x="5826776" y="2628934"/>
            <a:chExt cx="2100236" cy="2964015"/>
          </a:xfrm>
        </p:grpSpPr>
        <p:pic>
          <p:nvPicPr>
            <p:cNvPr id="5" name="Picture 4">
              <a:extLst>
                <a:ext uri="{FF2B5EF4-FFF2-40B4-BE49-F238E27FC236}">
                  <a16:creationId xmlns:a16="http://schemas.microsoft.com/office/drawing/2014/main" id="{701FB0FF-A467-1D52-0A92-229B6A7214E4}"/>
                </a:ext>
              </a:extLst>
            </p:cNvPr>
            <p:cNvPicPr>
              <a:picLocks noChangeAspect="1"/>
            </p:cNvPicPr>
            <p:nvPr/>
          </p:nvPicPr>
          <p:blipFill rotWithShape="1">
            <a:blip r:embed="rId2"/>
            <a:srcRect t="-1" b="4386"/>
            <a:stretch/>
          </p:blipFill>
          <p:spPr>
            <a:xfrm>
              <a:off x="5829592" y="2628934"/>
              <a:ext cx="2097420" cy="2964015"/>
            </a:xfrm>
            <a:prstGeom prst="rect">
              <a:avLst/>
            </a:prstGeom>
          </p:spPr>
        </p:pic>
        <p:sp>
          <p:nvSpPr>
            <p:cNvPr id="6" name="TextBox 5">
              <a:extLst>
                <a:ext uri="{FF2B5EF4-FFF2-40B4-BE49-F238E27FC236}">
                  <a16:creationId xmlns:a16="http://schemas.microsoft.com/office/drawing/2014/main" id="{E5C69002-0B95-4673-8280-C5D8FE0719B7}"/>
                </a:ext>
              </a:extLst>
            </p:cNvPr>
            <p:cNvSpPr txBox="1"/>
            <p:nvPr/>
          </p:nvSpPr>
          <p:spPr>
            <a:xfrm>
              <a:off x="5826776" y="5108201"/>
              <a:ext cx="2097420" cy="484748"/>
            </a:xfrm>
            <a:prstGeom prst="rect">
              <a:avLst/>
            </a:prstGeom>
            <a:solidFill>
              <a:srgbClr val="202022"/>
            </a:solidFill>
          </p:spPr>
          <p:txBody>
            <a:bodyPr wrap="square"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300" b="1" i="0" u="none" strike="noStrike" kern="1200" cap="none" spc="0" normalizeH="0" baseline="0" noProof="0">
                  <a:ln w="10160">
                    <a:solidFill>
                      <a:sysClr val="windowText" lastClr="000000"/>
                    </a:solidFill>
                    <a:prstDash val="solid"/>
                  </a:ln>
                  <a:solidFill>
                    <a:srgbClr val="FFFFFF"/>
                  </a:solidFill>
                  <a:effectLst>
                    <a:outerShdw blurRad="38100" dist="22860" dir="5400000" algn="tl" rotWithShape="0">
                      <a:srgbClr val="000000">
                        <a:alpha val="30000"/>
                      </a:srgbClr>
                    </a:outerShdw>
                  </a:effectLst>
                  <a:uLnTx/>
                  <a:uFillTx/>
                  <a:latin typeface="Impact" panose="020B0806030902050204" pitchFamily="34" charset="0"/>
                  <a:ea typeface="+mn-ea"/>
                  <a:cs typeface="+mn-cs"/>
                </a:rPr>
                <a:t>For Econ Class!</a:t>
              </a:r>
            </a:p>
          </p:txBody>
        </p:sp>
      </p:grpSp>
      <p:sp>
        <p:nvSpPr>
          <p:cNvPr id="2" name="Title 1">
            <a:extLst>
              <a:ext uri="{FF2B5EF4-FFF2-40B4-BE49-F238E27FC236}">
                <a16:creationId xmlns:a16="http://schemas.microsoft.com/office/drawing/2014/main" id="{A2D423DC-7BF5-E2D5-2C0C-FFBE16B24D26}"/>
              </a:ext>
            </a:extLst>
          </p:cNvPr>
          <p:cNvSpPr>
            <a:spLocks noGrp="1"/>
          </p:cNvSpPr>
          <p:nvPr>
            <p:ph type="ctrTitle"/>
          </p:nvPr>
        </p:nvSpPr>
        <p:spPr>
          <a:xfrm>
            <a:off x="5167212" y="752286"/>
            <a:ext cx="6300071" cy="1307650"/>
          </a:xfrm>
        </p:spPr>
        <p:txBody>
          <a:bodyPr vert="horz" lIns="91440" tIns="45720" rIns="91440" bIns="45720" rtlCol="0" anchor="b">
            <a:normAutofit/>
          </a:bodyPr>
          <a:lstStyle/>
          <a:p>
            <a:r>
              <a:rPr lang="en-US" sz="7200" dirty="0"/>
              <a:t>AP Economics</a:t>
            </a:r>
          </a:p>
        </p:txBody>
      </p:sp>
      <p:sp>
        <p:nvSpPr>
          <p:cNvPr id="3" name="Subtitle 2">
            <a:extLst>
              <a:ext uri="{FF2B5EF4-FFF2-40B4-BE49-F238E27FC236}">
                <a16:creationId xmlns:a16="http://schemas.microsoft.com/office/drawing/2014/main" id="{D5889231-5BB9-A05F-1CB3-E1F1A58E0697}"/>
              </a:ext>
            </a:extLst>
          </p:cNvPr>
          <p:cNvSpPr>
            <a:spLocks noGrp="1"/>
          </p:cNvSpPr>
          <p:nvPr>
            <p:ph type="subTitle" idx="1"/>
          </p:nvPr>
        </p:nvSpPr>
        <p:spPr>
          <a:xfrm>
            <a:off x="5915599" y="2152650"/>
            <a:ext cx="6206549" cy="4489447"/>
          </a:xfrm>
        </p:spPr>
        <p:txBody>
          <a:bodyPr vert="horz" lIns="91440" tIns="45720" rIns="91440" bIns="45720" rtlCol="0">
            <a:normAutofit/>
          </a:bodyPr>
          <a:lstStyle/>
          <a:p>
            <a:pPr indent="-228600">
              <a:lnSpc>
                <a:spcPct val="110000"/>
              </a:lnSpc>
            </a:pPr>
            <a:r>
              <a:rPr lang="en-US" sz="1800" i="0" dirty="0"/>
              <a:t>AP Microeconomics/ Macroeconomics is a yearlong introductory college-level economics course </a:t>
            </a:r>
          </a:p>
          <a:p>
            <a:pPr indent="-228600">
              <a:lnSpc>
                <a:spcPct val="110000"/>
              </a:lnSpc>
            </a:pPr>
            <a:endParaRPr lang="en-US" sz="1200" i="0" dirty="0"/>
          </a:p>
          <a:p>
            <a:pPr marL="514350" lvl="1" indent="-285750" algn="l">
              <a:lnSpc>
                <a:spcPct val="110000"/>
              </a:lnSpc>
              <a:buFont typeface="Arial" panose="020B0604020202020204" pitchFamily="34" charset="0"/>
              <a:buChar char="•"/>
            </a:pPr>
            <a:r>
              <a:rPr lang="en-US" sz="1400" i="0" dirty="0"/>
              <a:t>No prerequisites. If you’ve taken Economics before, join us again! If you’re thinking of studying business, marketing, or finance in college, get a head start!</a:t>
            </a:r>
          </a:p>
          <a:p>
            <a:pPr marL="514350" lvl="1" indent="-285750" algn="l">
              <a:lnSpc>
                <a:spcPct val="110000"/>
              </a:lnSpc>
              <a:buFont typeface="Arial" panose="020B0604020202020204" pitchFamily="34" charset="0"/>
              <a:buChar char="•"/>
            </a:pPr>
            <a:r>
              <a:rPr lang="en-US" sz="1400" i="0" dirty="0">
                <a:effectLst/>
              </a:rPr>
              <a:t>This course will cover the basics of economics, including </a:t>
            </a:r>
            <a:r>
              <a:rPr lang="en-US" sz="1400" dirty="0"/>
              <a:t>the</a:t>
            </a:r>
            <a:r>
              <a:rPr lang="en-US" sz="1400" i="0" dirty="0">
                <a:effectLst/>
              </a:rPr>
              <a:t> fundamentals, how markets work, and the role of government in the </a:t>
            </a:r>
            <a:r>
              <a:rPr lang="en-US" sz="1400" i="0">
                <a:effectLst/>
              </a:rPr>
              <a:t>economy</a:t>
            </a:r>
            <a:r>
              <a:rPr lang="en-US" sz="1400"/>
              <a:t> through </a:t>
            </a:r>
            <a:r>
              <a:rPr lang="en-US" sz="1400" i="0">
                <a:effectLst/>
              </a:rPr>
              <a:t>games</a:t>
            </a:r>
            <a:r>
              <a:rPr lang="en-US" sz="1400" i="0" dirty="0">
                <a:effectLst/>
              </a:rPr>
              <a:t>, simulations, and projects. Let’s have some fun!</a:t>
            </a:r>
          </a:p>
          <a:p>
            <a:pPr marL="228600" lvl="1" algn="l">
              <a:lnSpc>
                <a:spcPct val="110000"/>
              </a:lnSpc>
            </a:pPr>
            <a:endParaRPr lang="en-US" sz="1400" i="0" dirty="0"/>
          </a:p>
          <a:p>
            <a:pPr indent="-228600">
              <a:lnSpc>
                <a:spcPct val="110000"/>
              </a:lnSpc>
            </a:pPr>
            <a:r>
              <a:rPr lang="en-US" sz="1800" i="0" dirty="0"/>
              <a:t>CTE and Social Studies elective credit available</a:t>
            </a:r>
          </a:p>
          <a:p>
            <a:pPr indent="-228600">
              <a:lnSpc>
                <a:spcPct val="110000"/>
              </a:lnSpc>
            </a:pPr>
            <a:r>
              <a:rPr lang="en-US" sz="1800" i="0" dirty="0"/>
              <a:t>Open to 10</a:t>
            </a:r>
            <a:r>
              <a:rPr lang="en-US" sz="1800" i="0" baseline="30000" dirty="0"/>
              <a:t>th</a:t>
            </a:r>
            <a:r>
              <a:rPr lang="en-US" sz="1800" i="0" dirty="0"/>
              <a:t>-12</a:t>
            </a:r>
            <a:r>
              <a:rPr lang="en-US" sz="1800" i="0" baseline="30000" dirty="0"/>
              <a:t>th</a:t>
            </a:r>
            <a:r>
              <a:rPr lang="en-US" sz="1800" i="0" dirty="0"/>
              <a:t> grade</a:t>
            </a:r>
          </a:p>
        </p:txBody>
      </p:sp>
      <p:grpSp>
        <p:nvGrpSpPr>
          <p:cNvPr id="23" name="Group 22">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4" name="Group 23">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6" name="Straight Connector 25">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grpSp>
      <p:sp>
        <p:nvSpPr>
          <p:cNvPr id="29" name="Freeform: Shape 28">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olas"/>
              <a:ea typeface="+mn-ea"/>
              <a:cs typeface="+mn-cs"/>
            </a:endParaRPr>
          </a:p>
        </p:txBody>
      </p:sp>
    </p:spTree>
    <p:extLst>
      <p:ext uri="{BB962C8B-B14F-4D97-AF65-F5344CB8AC3E}">
        <p14:creationId xmlns:p14="http://schemas.microsoft.com/office/powerpoint/2010/main" val="2982007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cat&#10;&#10;Description automatically generated">
            <a:extLst>
              <a:ext uri="{FF2B5EF4-FFF2-40B4-BE49-F238E27FC236}">
                <a16:creationId xmlns:a16="http://schemas.microsoft.com/office/drawing/2014/main" id="{9AC3DB7E-68B8-4E41-8F78-3D849B0486C5}"/>
              </a:ext>
            </a:extLst>
          </p:cNvPr>
          <p:cNvPicPr>
            <a:picLocks noChangeAspect="1"/>
          </p:cNvPicPr>
          <p:nvPr/>
        </p:nvPicPr>
        <p:blipFill>
          <a:blip r:embed="rId3"/>
          <a:stretch>
            <a:fillRect/>
          </a:stretch>
        </p:blipFill>
        <p:spPr>
          <a:xfrm>
            <a:off x="1606911" y="643467"/>
            <a:ext cx="8978178" cy="5050225"/>
          </a:xfrm>
          <a:prstGeom prst="rect">
            <a:avLst/>
          </a:prstGeom>
        </p:spPr>
      </p:pic>
    </p:spTree>
    <p:extLst>
      <p:ext uri="{BB962C8B-B14F-4D97-AF65-F5344CB8AC3E}">
        <p14:creationId xmlns:p14="http://schemas.microsoft.com/office/powerpoint/2010/main" val="410608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English</a:t>
            </a:r>
          </a:p>
        </p:txBody>
      </p:sp>
    </p:spTree>
    <p:extLst>
      <p:ext uri="{BB962C8B-B14F-4D97-AF65-F5344CB8AC3E}">
        <p14:creationId xmlns:p14="http://schemas.microsoft.com/office/powerpoint/2010/main" val="791145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3E3E3E"/>
          </a:solidFill>
        </p:spPr>
        <p:txBody>
          <a:bodyPr wrap="square" lIns="0" tIns="0" rIns="0" bIns="0" rtlCol="0"/>
          <a:lstStyle/>
          <a:p>
            <a:endParaRPr/>
          </a:p>
        </p:txBody>
      </p:sp>
      <p:sp>
        <p:nvSpPr>
          <p:cNvPr id="3" name="object 3"/>
          <p:cNvSpPr/>
          <p:nvPr/>
        </p:nvSpPr>
        <p:spPr>
          <a:xfrm>
            <a:off x="12895" y="0"/>
            <a:ext cx="11786870" cy="6858000"/>
          </a:xfrm>
          <a:custGeom>
            <a:avLst/>
            <a:gdLst/>
            <a:ahLst/>
            <a:cxnLst/>
            <a:rect l="l" t="t" r="r" b="b"/>
            <a:pathLst>
              <a:path w="11786870" h="6858000">
                <a:moveTo>
                  <a:pt x="11786616" y="6858000"/>
                </a:moveTo>
                <a:lnTo>
                  <a:pt x="8610498" y="0"/>
                </a:lnTo>
                <a:lnTo>
                  <a:pt x="405257" y="0"/>
                </a:lnTo>
                <a:lnTo>
                  <a:pt x="0" y="0"/>
                </a:lnTo>
                <a:lnTo>
                  <a:pt x="0" y="6858000"/>
                </a:lnTo>
                <a:lnTo>
                  <a:pt x="3581400" y="6858000"/>
                </a:lnTo>
                <a:lnTo>
                  <a:pt x="11786616" y="6858000"/>
                </a:lnTo>
                <a:close/>
              </a:path>
            </a:pathLst>
          </a:custGeom>
          <a:solidFill>
            <a:srgbClr val="000000">
              <a:alpha val="30194"/>
            </a:srgbClr>
          </a:solidFill>
        </p:spPr>
        <p:txBody>
          <a:bodyPr wrap="square" lIns="0" tIns="0" rIns="0" bIns="0" rtlCol="0"/>
          <a:lstStyle/>
          <a:p>
            <a:endParaRPr/>
          </a:p>
        </p:txBody>
      </p:sp>
      <p:sp>
        <p:nvSpPr>
          <p:cNvPr id="4" name="object 4"/>
          <p:cNvSpPr txBox="1">
            <a:spLocks noGrp="1"/>
          </p:cNvSpPr>
          <p:nvPr>
            <p:ph type="title" idx="4294967295"/>
          </p:nvPr>
        </p:nvSpPr>
        <p:spPr>
          <a:xfrm>
            <a:off x="231649" y="197011"/>
            <a:ext cx="9539288" cy="755650"/>
          </a:xfrm>
          <a:prstGeom prst="rect">
            <a:avLst/>
          </a:prstGeom>
        </p:spPr>
        <p:txBody>
          <a:bodyPr vert="horz" wrap="square" lIns="0" tIns="12700" rIns="0" bIns="0" rtlCol="0">
            <a:normAutofit/>
          </a:bodyPr>
          <a:lstStyle/>
          <a:p>
            <a:pPr marL="12700">
              <a:lnSpc>
                <a:spcPct val="100000"/>
              </a:lnSpc>
              <a:spcBef>
                <a:spcPts val="100"/>
              </a:spcBef>
            </a:pPr>
            <a:r>
              <a:rPr sz="4800" spc="60">
                <a:solidFill>
                  <a:srgbClr val="C55A11"/>
                </a:solidFill>
              </a:rPr>
              <a:t>AP </a:t>
            </a:r>
            <a:r>
              <a:rPr sz="4800" spc="-195">
                <a:solidFill>
                  <a:srgbClr val="C55A11"/>
                </a:solidFill>
              </a:rPr>
              <a:t>Literature </a:t>
            </a:r>
            <a:r>
              <a:rPr sz="4800" spc="114">
                <a:solidFill>
                  <a:srgbClr val="C55A11"/>
                </a:solidFill>
              </a:rPr>
              <a:t>and</a:t>
            </a:r>
            <a:r>
              <a:rPr sz="4800" spc="300">
                <a:solidFill>
                  <a:srgbClr val="C55A11"/>
                </a:solidFill>
              </a:rPr>
              <a:t> </a:t>
            </a:r>
            <a:r>
              <a:rPr sz="4800" spc="-105">
                <a:solidFill>
                  <a:srgbClr val="C55A11"/>
                </a:solidFill>
              </a:rPr>
              <a:t>Composition</a:t>
            </a:r>
            <a:endParaRPr sz="4800"/>
          </a:p>
        </p:txBody>
      </p:sp>
      <p:grpSp>
        <p:nvGrpSpPr>
          <p:cNvPr id="5" name="object 5"/>
          <p:cNvGrpSpPr/>
          <p:nvPr/>
        </p:nvGrpSpPr>
        <p:grpSpPr>
          <a:xfrm>
            <a:off x="787145" y="1379219"/>
            <a:ext cx="3352800" cy="510540"/>
            <a:chOff x="787145" y="1379219"/>
            <a:chExt cx="3352800" cy="510540"/>
          </a:xfrm>
        </p:grpSpPr>
        <p:sp>
          <p:nvSpPr>
            <p:cNvPr id="6" name="object 6"/>
            <p:cNvSpPr/>
            <p:nvPr/>
          </p:nvSpPr>
          <p:spPr>
            <a:xfrm>
              <a:off x="787145" y="1379220"/>
              <a:ext cx="992123" cy="51053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474470" y="1379220"/>
              <a:ext cx="418337" cy="51053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641348" y="1379219"/>
              <a:ext cx="2498597" cy="510539"/>
            </a:xfrm>
            <a:prstGeom prst="rect">
              <a:avLst/>
            </a:prstGeom>
            <a:blipFill>
              <a:blip r:embed="rId4" cstate="print"/>
              <a:stretch>
                <a:fillRect/>
              </a:stretch>
            </a:blipFill>
          </p:spPr>
          <p:txBody>
            <a:bodyPr wrap="square" lIns="0" tIns="0" rIns="0" bIns="0" rtlCol="0"/>
            <a:lstStyle/>
            <a:p>
              <a:endParaRPr/>
            </a:p>
          </p:txBody>
        </p:sp>
      </p:grpSp>
      <p:sp>
        <p:nvSpPr>
          <p:cNvPr id="9" name="object 9"/>
          <p:cNvSpPr txBox="1"/>
          <p:nvPr/>
        </p:nvSpPr>
        <p:spPr>
          <a:xfrm>
            <a:off x="1148588" y="2512432"/>
            <a:ext cx="3521075" cy="3266440"/>
          </a:xfrm>
          <a:prstGeom prst="rect">
            <a:avLst/>
          </a:prstGeom>
        </p:spPr>
        <p:txBody>
          <a:bodyPr vert="horz" wrap="square" lIns="0" tIns="113030" rIns="0" bIns="0" rtlCol="0">
            <a:spAutoFit/>
          </a:bodyPr>
          <a:lstStyle/>
          <a:p>
            <a:pPr marL="241300" indent="-228600">
              <a:lnSpc>
                <a:spcPct val="100000"/>
              </a:lnSpc>
              <a:spcBef>
                <a:spcPts val="890"/>
              </a:spcBef>
              <a:buFont typeface="Arial"/>
              <a:buChar char="•"/>
              <a:tabLst>
                <a:tab pos="240665" algn="l"/>
                <a:tab pos="241300" algn="l"/>
              </a:tabLst>
            </a:pPr>
            <a:r>
              <a:rPr sz="1700" b="1" spc="-175">
                <a:solidFill>
                  <a:srgbClr val="FFFFFF"/>
                </a:solidFill>
                <a:latin typeface="Arial"/>
                <a:cs typeface="Arial"/>
              </a:rPr>
              <a:t>Close passage </a:t>
            </a:r>
            <a:r>
              <a:rPr sz="1700" b="1" spc="-145">
                <a:solidFill>
                  <a:srgbClr val="FFFFFF"/>
                </a:solidFill>
                <a:latin typeface="Arial"/>
                <a:cs typeface="Arial"/>
              </a:rPr>
              <a:t>analysis</a:t>
            </a:r>
            <a:r>
              <a:rPr sz="1700" b="1" spc="20">
                <a:solidFill>
                  <a:srgbClr val="FFFFFF"/>
                </a:solidFill>
                <a:latin typeface="Arial"/>
                <a:cs typeface="Arial"/>
              </a:rPr>
              <a:t> </a:t>
            </a:r>
            <a:r>
              <a:rPr sz="1700" b="1" spc="-130">
                <a:solidFill>
                  <a:srgbClr val="FFFFFF"/>
                </a:solidFill>
                <a:latin typeface="Arial"/>
                <a:cs typeface="Arial"/>
              </a:rPr>
              <a:t>strategies</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145">
                <a:solidFill>
                  <a:srgbClr val="FFFFFF"/>
                </a:solidFill>
                <a:latin typeface="Arial"/>
                <a:cs typeface="Arial"/>
              </a:rPr>
              <a:t>Allusions</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110">
                <a:solidFill>
                  <a:srgbClr val="FFFFFF"/>
                </a:solidFill>
                <a:latin typeface="Arial"/>
                <a:cs typeface="Arial"/>
              </a:rPr>
              <a:t>Literary</a:t>
            </a:r>
            <a:r>
              <a:rPr sz="1700" b="1" spc="-114">
                <a:solidFill>
                  <a:srgbClr val="FFFFFF"/>
                </a:solidFill>
                <a:latin typeface="Arial"/>
                <a:cs typeface="Arial"/>
              </a:rPr>
              <a:t> </a:t>
            </a:r>
            <a:r>
              <a:rPr sz="1700" b="1" spc="-110">
                <a:solidFill>
                  <a:srgbClr val="FFFFFF"/>
                </a:solidFill>
                <a:latin typeface="Arial"/>
                <a:cs typeface="Arial"/>
              </a:rPr>
              <a:t>Movements</a:t>
            </a:r>
            <a:endParaRPr sz="1700">
              <a:latin typeface="Arial"/>
              <a:cs typeface="Arial"/>
            </a:endParaRPr>
          </a:p>
          <a:p>
            <a:pPr marL="241300" indent="-228600">
              <a:lnSpc>
                <a:spcPct val="100000"/>
              </a:lnSpc>
              <a:spcBef>
                <a:spcPts val="800"/>
              </a:spcBef>
              <a:buFont typeface="Arial"/>
              <a:buChar char="•"/>
              <a:tabLst>
                <a:tab pos="240665" algn="l"/>
                <a:tab pos="241300" algn="l"/>
              </a:tabLst>
            </a:pPr>
            <a:r>
              <a:rPr sz="1700" b="1" spc="-114">
                <a:solidFill>
                  <a:srgbClr val="FFFFFF"/>
                </a:solidFill>
                <a:latin typeface="Arial"/>
                <a:cs typeface="Arial"/>
              </a:rPr>
              <a:t>Critical </a:t>
            </a:r>
            <a:r>
              <a:rPr sz="1700" b="1" spc="-155">
                <a:solidFill>
                  <a:srgbClr val="FFFFFF"/>
                </a:solidFill>
                <a:latin typeface="Arial"/>
                <a:cs typeface="Arial"/>
              </a:rPr>
              <a:t>Approaches </a:t>
            </a:r>
            <a:r>
              <a:rPr sz="1700" b="1" spc="-65">
                <a:solidFill>
                  <a:srgbClr val="FFFFFF"/>
                </a:solidFill>
                <a:latin typeface="Arial"/>
                <a:cs typeface="Arial"/>
              </a:rPr>
              <a:t>to</a:t>
            </a:r>
            <a:r>
              <a:rPr sz="1700" b="1" spc="-10">
                <a:solidFill>
                  <a:srgbClr val="FFFFFF"/>
                </a:solidFill>
                <a:latin typeface="Arial"/>
                <a:cs typeface="Arial"/>
              </a:rPr>
              <a:t> </a:t>
            </a:r>
            <a:r>
              <a:rPr sz="1700" b="1" spc="-75">
                <a:solidFill>
                  <a:srgbClr val="FFFFFF"/>
                </a:solidFill>
                <a:latin typeface="Arial"/>
                <a:cs typeface="Arial"/>
              </a:rPr>
              <a:t>literature</a:t>
            </a:r>
            <a:endParaRPr sz="1700">
              <a:latin typeface="Arial"/>
              <a:cs typeface="Arial"/>
            </a:endParaRPr>
          </a:p>
          <a:p>
            <a:pPr marL="241300" indent="-228600">
              <a:lnSpc>
                <a:spcPct val="100000"/>
              </a:lnSpc>
              <a:spcBef>
                <a:spcPts val="790"/>
              </a:spcBef>
              <a:buFont typeface="Arial"/>
              <a:buChar char="•"/>
              <a:tabLst>
                <a:tab pos="240665" algn="l"/>
                <a:tab pos="241300" algn="l"/>
              </a:tabLst>
            </a:pPr>
            <a:r>
              <a:rPr sz="1700" b="1" spc="-160">
                <a:solidFill>
                  <a:srgbClr val="FFFFFF"/>
                </a:solidFill>
                <a:latin typeface="Arial"/>
                <a:cs typeface="Arial"/>
              </a:rPr>
              <a:t>Essentials </a:t>
            </a:r>
            <a:r>
              <a:rPr sz="1700" b="1" spc="-80">
                <a:solidFill>
                  <a:srgbClr val="FFFFFF"/>
                </a:solidFill>
                <a:latin typeface="Arial"/>
                <a:cs typeface="Arial"/>
              </a:rPr>
              <a:t>of </a:t>
            </a:r>
            <a:r>
              <a:rPr sz="1700" b="1" spc="-90">
                <a:solidFill>
                  <a:srgbClr val="FFFFFF"/>
                </a:solidFill>
                <a:latin typeface="Arial"/>
                <a:cs typeface="Arial"/>
              </a:rPr>
              <a:t>poetry </a:t>
            </a:r>
            <a:r>
              <a:rPr sz="1700" b="1" spc="-125">
                <a:solidFill>
                  <a:srgbClr val="FFFFFF"/>
                </a:solidFill>
                <a:latin typeface="Arial"/>
                <a:cs typeface="Arial"/>
              </a:rPr>
              <a:t>and</a:t>
            </a:r>
            <a:r>
              <a:rPr sz="1700" b="1" spc="-60">
                <a:solidFill>
                  <a:srgbClr val="FFFFFF"/>
                </a:solidFill>
                <a:latin typeface="Arial"/>
                <a:cs typeface="Arial"/>
              </a:rPr>
              <a:t> </a:t>
            </a:r>
            <a:r>
              <a:rPr sz="1700" b="1" spc="-90">
                <a:solidFill>
                  <a:srgbClr val="FFFFFF"/>
                </a:solidFill>
                <a:latin typeface="Arial"/>
                <a:cs typeface="Arial"/>
              </a:rPr>
              <a:t>fiction</a:t>
            </a:r>
            <a:endParaRPr sz="1700">
              <a:latin typeface="Arial"/>
              <a:cs typeface="Arial"/>
            </a:endParaRPr>
          </a:p>
          <a:p>
            <a:pPr marL="241300" indent="-228600">
              <a:lnSpc>
                <a:spcPct val="100000"/>
              </a:lnSpc>
              <a:spcBef>
                <a:spcPts val="800"/>
              </a:spcBef>
              <a:buFont typeface="Arial"/>
              <a:buChar char="•"/>
              <a:tabLst>
                <a:tab pos="240665" algn="l"/>
                <a:tab pos="241300" algn="l"/>
              </a:tabLst>
            </a:pPr>
            <a:r>
              <a:rPr sz="1700" b="1" spc="-125">
                <a:solidFill>
                  <a:srgbClr val="FFFFFF"/>
                </a:solidFill>
                <a:latin typeface="Arial"/>
                <a:cs typeface="Arial"/>
              </a:rPr>
              <a:t>Style and </a:t>
            </a:r>
            <a:r>
              <a:rPr sz="1700" b="1" spc="-160">
                <a:solidFill>
                  <a:srgbClr val="FFFFFF"/>
                </a:solidFill>
                <a:latin typeface="Arial"/>
                <a:cs typeface="Arial"/>
              </a:rPr>
              <a:t>Cohesion </a:t>
            </a:r>
            <a:r>
              <a:rPr sz="1700" b="1" spc="-95">
                <a:solidFill>
                  <a:srgbClr val="FFFFFF"/>
                </a:solidFill>
                <a:latin typeface="Arial"/>
                <a:cs typeface="Arial"/>
              </a:rPr>
              <a:t>in</a:t>
            </a:r>
            <a:r>
              <a:rPr sz="1700" b="1" spc="20">
                <a:solidFill>
                  <a:srgbClr val="FFFFFF"/>
                </a:solidFill>
                <a:latin typeface="Arial"/>
                <a:cs typeface="Arial"/>
              </a:rPr>
              <a:t> </a:t>
            </a:r>
            <a:r>
              <a:rPr sz="1700" b="1" spc="-85">
                <a:solidFill>
                  <a:srgbClr val="FFFFFF"/>
                </a:solidFill>
                <a:latin typeface="Arial"/>
                <a:cs typeface="Arial"/>
              </a:rPr>
              <a:t>writing</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175">
                <a:solidFill>
                  <a:srgbClr val="FFFFFF"/>
                </a:solidFill>
                <a:latin typeface="Arial"/>
                <a:cs typeface="Arial"/>
              </a:rPr>
              <a:t>Discussion </a:t>
            </a:r>
            <a:r>
              <a:rPr sz="1700" b="1" spc="-130">
                <a:solidFill>
                  <a:srgbClr val="FFFFFF"/>
                </a:solidFill>
                <a:latin typeface="Arial"/>
                <a:cs typeface="Arial"/>
              </a:rPr>
              <a:t>techniques </a:t>
            </a:r>
            <a:r>
              <a:rPr sz="1700" b="1" spc="-125">
                <a:solidFill>
                  <a:srgbClr val="FFFFFF"/>
                </a:solidFill>
                <a:latin typeface="Arial"/>
                <a:cs typeface="Arial"/>
              </a:rPr>
              <a:t>and</a:t>
            </a:r>
            <a:r>
              <a:rPr sz="1700" b="1" spc="65">
                <a:solidFill>
                  <a:srgbClr val="FFFFFF"/>
                </a:solidFill>
                <a:latin typeface="Arial"/>
                <a:cs typeface="Arial"/>
              </a:rPr>
              <a:t> </a:t>
            </a:r>
            <a:r>
              <a:rPr sz="1700" b="1" spc="-130">
                <a:solidFill>
                  <a:srgbClr val="FFFFFF"/>
                </a:solidFill>
                <a:latin typeface="Arial"/>
                <a:cs typeface="Arial"/>
              </a:rPr>
              <a:t>strategies</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114">
                <a:solidFill>
                  <a:srgbClr val="FFFFFF"/>
                </a:solidFill>
                <a:latin typeface="Arial"/>
                <a:cs typeface="Arial"/>
              </a:rPr>
              <a:t>Presentation</a:t>
            </a:r>
            <a:r>
              <a:rPr sz="1700" b="1" spc="-105">
                <a:solidFill>
                  <a:srgbClr val="FFFFFF"/>
                </a:solidFill>
                <a:latin typeface="Arial"/>
                <a:cs typeface="Arial"/>
              </a:rPr>
              <a:t> </a:t>
            </a:r>
            <a:r>
              <a:rPr sz="1700" b="1" spc="-155">
                <a:solidFill>
                  <a:srgbClr val="FFFFFF"/>
                </a:solidFill>
                <a:latin typeface="Arial"/>
                <a:cs typeface="Arial"/>
              </a:rPr>
              <a:t>Skills</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220">
                <a:solidFill>
                  <a:srgbClr val="FFFFFF"/>
                </a:solidFill>
                <a:latin typeface="Arial"/>
                <a:cs typeface="Arial"/>
              </a:rPr>
              <a:t>AP </a:t>
            </a:r>
            <a:r>
              <a:rPr sz="1700" b="1" spc="-185">
                <a:solidFill>
                  <a:srgbClr val="FFFFFF"/>
                </a:solidFill>
                <a:latin typeface="Arial"/>
                <a:cs typeface="Arial"/>
              </a:rPr>
              <a:t>Exam</a:t>
            </a:r>
            <a:r>
              <a:rPr sz="1700" b="1" spc="-225">
                <a:solidFill>
                  <a:srgbClr val="FFFFFF"/>
                </a:solidFill>
                <a:latin typeface="Arial"/>
                <a:cs typeface="Arial"/>
              </a:rPr>
              <a:t> </a:t>
            </a:r>
            <a:r>
              <a:rPr sz="1700" b="1" spc="-135">
                <a:solidFill>
                  <a:srgbClr val="FFFFFF"/>
                </a:solidFill>
                <a:latin typeface="Arial"/>
                <a:cs typeface="Arial"/>
              </a:rPr>
              <a:t>Prep</a:t>
            </a:r>
            <a:endParaRPr sz="1700">
              <a:latin typeface="Arial"/>
              <a:cs typeface="Arial"/>
            </a:endParaRPr>
          </a:p>
        </p:txBody>
      </p:sp>
      <p:sp>
        <p:nvSpPr>
          <p:cNvPr id="10" name="object 10"/>
          <p:cNvSpPr txBox="1"/>
          <p:nvPr/>
        </p:nvSpPr>
        <p:spPr>
          <a:xfrm>
            <a:off x="1148588" y="1220701"/>
            <a:ext cx="6567805" cy="1372171"/>
          </a:xfrm>
          <a:prstGeom prst="rect">
            <a:avLst/>
          </a:prstGeom>
        </p:spPr>
        <p:txBody>
          <a:bodyPr vert="horz" wrap="square" lIns="0" tIns="12700" rIns="0" bIns="0" rtlCol="0">
            <a:spAutoFit/>
          </a:bodyPr>
          <a:lstStyle/>
          <a:p>
            <a:pPr marL="12700">
              <a:lnSpc>
                <a:spcPts val="2050"/>
              </a:lnSpc>
              <a:spcBef>
                <a:spcPts val="100"/>
              </a:spcBef>
            </a:pPr>
            <a:r>
              <a:rPr sz="1800" spc="-85">
                <a:solidFill>
                  <a:schemeClr val="bg1"/>
                </a:solidFill>
                <a:latin typeface="Arial"/>
                <a:cs typeface="Arial"/>
              </a:rPr>
              <a:t>Contact: </a:t>
            </a:r>
            <a:r>
              <a:rPr sz="1800" spc="-185">
                <a:solidFill>
                  <a:schemeClr val="bg1"/>
                </a:solidFill>
                <a:latin typeface="Arial"/>
                <a:cs typeface="Arial"/>
              </a:rPr>
              <a:t>Tena </a:t>
            </a:r>
            <a:r>
              <a:rPr sz="1800" spc="-150">
                <a:solidFill>
                  <a:schemeClr val="bg1"/>
                </a:solidFill>
                <a:latin typeface="Arial"/>
                <a:cs typeface="Arial"/>
              </a:rPr>
              <a:t>Lasik</a:t>
            </a:r>
            <a:r>
              <a:rPr sz="1800" spc="-15">
                <a:solidFill>
                  <a:schemeClr val="bg1"/>
                </a:solidFill>
                <a:latin typeface="Arial"/>
                <a:cs typeface="Arial"/>
              </a:rPr>
              <a:t> </a:t>
            </a:r>
            <a:r>
              <a:rPr lang="en-US" sz="1800" spc="-85">
                <a:solidFill>
                  <a:schemeClr val="bg1"/>
                </a:solidFill>
                <a:uFill>
                  <a:solidFill>
                    <a:srgbClr val="0563C1"/>
                  </a:solidFill>
                </a:uFill>
                <a:latin typeface="Arial"/>
                <a:cs typeface="Arial"/>
                <a:hlinkClick r:id="rId5">
                  <a:extLst>
                    <a:ext uri="{A12FA001-AC4F-418D-AE19-62706E023703}">
                      <ahyp:hlinkClr xmlns:ahyp="http://schemas.microsoft.com/office/drawing/2018/hyperlinkcolor" val="tx"/>
                    </a:ext>
                  </a:extLst>
                </a:hlinkClick>
              </a:rPr>
              <a:t>tlasik@lwsd.org</a:t>
            </a:r>
            <a:r>
              <a:rPr lang="en-US" sz="1800" spc="-85">
                <a:solidFill>
                  <a:schemeClr val="bg1"/>
                </a:solidFill>
                <a:uFill>
                  <a:solidFill>
                    <a:srgbClr val="0563C1"/>
                  </a:solidFill>
                </a:uFill>
                <a:latin typeface="Arial"/>
                <a:cs typeface="Arial"/>
              </a:rPr>
              <a:t> or Terry Terich (</a:t>
            </a:r>
            <a:r>
              <a:rPr lang="en-US" sz="1800" spc="-85">
                <a:solidFill>
                  <a:schemeClr val="bg1"/>
                </a:solidFill>
                <a:uFill>
                  <a:solidFill>
                    <a:srgbClr val="0563C1"/>
                  </a:solidFill>
                </a:uFill>
                <a:latin typeface="Arial"/>
                <a:cs typeface="Arial"/>
                <a:hlinkClick r:id="rId6">
                  <a:extLst>
                    <a:ext uri="{A12FA001-AC4F-418D-AE19-62706E023703}">
                      <ahyp:hlinkClr xmlns:ahyp="http://schemas.microsoft.com/office/drawing/2018/hyperlinkcolor" val="tx"/>
                    </a:ext>
                  </a:extLst>
                </a:hlinkClick>
              </a:rPr>
              <a:t>tterich@lwsd.org</a:t>
            </a:r>
            <a:r>
              <a:rPr lang="en-US" sz="1800" spc="-85">
                <a:solidFill>
                  <a:schemeClr val="bg1"/>
                </a:solidFill>
                <a:uFill>
                  <a:solidFill>
                    <a:srgbClr val="0563C1"/>
                  </a:solidFill>
                </a:uFill>
                <a:latin typeface="Arial"/>
                <a:cs typeface="Arial"/>
              </a:rPr>
              <a:t>) </a:t>
            </a:r>
            <a:endParaRPr lang="en-US" sz="1800">
              <a:solidFill>
                <a:schemeClr val="bg1"/>
              </a:solidFill>
              <a:latin typeface="Arial"/>
              <a:cs typeface="Arial"/>
            </a:endParaRPr>
          </a:p>
          <a:p>
            <a:pPr marL="12700">
              <a:lnSpc>
                <a:spcPts val="1945"/>
              </a:lnSpc>
            </a:pPr>
            <a:r>
              <a:rPr sz="1800" i="1" spc="-125">
                <a:solidFill>
                  <a:schemeClr val="bg1"/>
                </a:solidFill>
                <a:latin typeface="Arial"/>
                <a:cs typeface="Arial"/>
              </a:rPr>
              <a:t>Seniors</a:t>
            </a:r>
            <a:r>
              <a:rPr sz="1800" i="1" spc="-60">
                <a:solidFill>
                  <a:schemeClr val="bg1"/>
                </a:solidFill>
                <a:latin typeface="Arial"/>
                <a:cs typeface="Arial"/>
              </a:rPr>
              <a:t> </a:t>
            </a:r>
            <a:r>
              <a:rPr sz="1800" i="1" spc="-140">
                <a:solidFill>
                  <a:schemeClr val="bg1"/>
                </a:solidFill>
                <a:latin typeface="Arial"/>
                <a:cs typeface="Arial"/>
              </a:rPr>
              <a:t>Only</a:t>
            </a:r>
            <a:r>
              <a:rPr sz="1800" i="1" spc="-95">
                <a:solidFill>
                  <a:schemeClr val="bg1"/>
                </a:solidFill>
                <a:latin typeface="Arial"/>
                <a:cs typeface="Arial"/>
              </a:rPr>
              <a:t> </a:t>
            </a:r>
            <a:endParaRPr sz="1800">
              <a:solidFill>
                <a:schemeClr val="bg1"/>
              </a:solidFill>
              <a:latin typeface="Arial"/>
              <a:cs typeface="Arial"/>
            </a:endParaRPr>
          </a:p>
          <a:p>
            <a:pPr marL="12700">
              <a:lnSpc>
                <a:spcPts val="2050"/>
              </a:lnSpc>
            </a:pPr>
            <a:r>
              <a:rPr sz="1800" spc="-95">
                <a:solidFill>
                  <a:schemeClr val="bg1"/>
                </a:solidFill>
                <a:latin typeface="Arial"/>
                <a:cs typeface="Arial"/>
              </a:rPr>
              <a:t>30 </a:t>
            </a:r>
            <a:r>
              <a:rPr sz="1800" spc="-55">
                <a:solidFill>
                  <a:schemeClr val="bg1"/>
                </a:solidFill>
                <a:latin typeface="Arial"/>
                <a:cs typeface="Arial"/>
              </a:rPr>
              <a:t>min </a:t>
            </a:r>
            <a:r>
              <a:rPr sz="1800" spc="-105">
                <a:solidFill>
                  <a:schemeClr val="bg1"/>
                </a:solidFill>
                <a:latin typeface="Arial"/>
                <a:cs typeface="Arial"/>
              </a:rPr>
              <a:t>– </a:t>
            </a:r>
            <a:r>
              <a:rPr sz="1800" spc="-90">
                <a:solidFill>
                  <a:schemeClr val="bg1"/>
                </a:solidFill>
                <a:latin typeface="Arial"/>
                <a:cs typeface="Arial"/>
              </a:rPr>
              <a:t>1 </a:t>
            </a:r>
            <a:r>
              <a:rPr sz="1800" spc="-50">
                <a:solidFill>
                  <a:schemeClr val="bg1"/>
                </a:solidFill>
                <a:latin typeface="Arial"/>
                <a:cs typeface="Arial"/>
              </a:rPr>
              <a:t>hour</a:t>
            </a:r>
            <a:r>
              <a:rPr sz="1800" spc="-90">
                <a:solidFill>
                  <a:schemeClr val="bg1"/>
                </a:solidFill>
                <a:latin typeface="Arial"/>
                <a:cs typeface="Arial"/>
              </a:rPr>
              <a:t> </a:t>
            </a:r>
            <a:r>
              <a:rPr sz="1800" spc="-50">
                <a:solidFill>
                  <a:schemeClr val="bg1"/>
                </a:solidFill>
                <a:latin typeface="Arial"/>
                <a:cs typeface="Arial"/>
              </a:rPr>
              <a:t>homework/night</a:t>
            </a:r>
            <a:endParaRPr sz="1800">
              <a:solidFill>
                <a:schemeClr val="bg1"/>
              </a:solidFill>
              <a:latin typeface="Arial"/>
              <a:cs typeface="Arial"/>
            </a:endParaRPr>
          </a:p>
          <a:p>
            <a:pPr>
              <a:lnSpc>
                <a:spcPct val="100000"/>
              </a:lnSpc>
              <a:spcBef>
                <a:spcPts val="30"/>
              </a:spcBef>
            </a:pPr>
            <a:endParaRPr sz="2050">
              <a:latin typeface="Arial"/>
              <a:cs typeface="Arial"/>
            </a:endParaRPr>
          </a:p>
          <a:p>
            <a:pPr marL="12700">
              <a:lnSpc>
                <a:spcPct val="100000"/>
              </a:lnSpc>
              <a:spcBef>
                <a:spcPts val="5"/>
              </a:spcBef>
              <a:tabLst>
                <a:tab pos="4625975" algn="l"/>
              </a:tabLst>
            </a:pPr>
            <a:r>
              <a:rPr sz="1700" spc="-145">
                <a:solidFill>
                  <a:srgbClr val="FFFFFF"/>
                </a:solidFill>
                <a:latin typeface="Arial"/>
                <a:cs typeface="Arial"/>
              </a:rPr>
              <a:t>Focus </a:t>
            </a:r>
            <a:r>
              <a:rPr sz="1700" spc="-10">
                <a:solidFill>
                  <a:srgbClr val="FFFFFF"/>
                </a:solidFill>
                <a:latin typeface="Arial"/>
                <a:cs typeface="Arial"/>
              </a:rPr>
              <a:t>for </a:t>
            </a:r>
            <a:r>
              <a:rPr sz="1700" spc="-20">
                <a:solidFill>
                  <a:srgbClr val="FFFFFF"/>
                </a:solidFill>
                <a:latin typeface="Arial"/>
                <a:cs typeface="Arial"/>
              </a:rPr>
              <a:t>the</a:t>
            </a:r>
            <a:r>
              <a:rPr sz="1700" spc="-80">
                <a:solidFill>
                  <a:srgbClr val="FFFFFF"/>
                </a:solidFill>
                <a:latin typeface="Arial"/>
                <a:cs typeface="Arial"/>
              </a:rPr>
              <a:t> year	</a:t>
            </a:r>
            <a:r>
              <a:rPr sz="1700" spc="-50">
                <a:solidFill>
                  <a:srgbClr val="FFFFFF"/>
                </a:solidFill>
                <a:latin typeface="Arial"/>
                <a:cs typeface="Arial"/>
              </a:rPr>
              <a:t>Literature </a:t>
            </a:r>
            <a:r>
              <a:rPr sz="1700" spc="-10">
                <a:solidFill>
                  <a:srgbClr val="FFFFFF"/>
                </a:solidFill>
                <a:latin typeface="Arial"/>
                <a:cs typeface="Arial"/>
              </a:rPr>
              <a:t>for </a:t>
            </a:r>
            <a:r>
              <a:rPr sz="1700" spc="-20">
                <a:solidFill>
                  <a:srgbClr val="FFFFFF"/>
                </a:solidFill>
                <a:latin typeface="Arial"/>
                <a:cs typeface="Arial"/>
              </a:rPr>
              <a:t>the</a:t>
            </a:r>
            <a:r>
              <a:rPr sz="1700" spc="-229">
                <a:solidFill>
                  <a:srgbClr val="FFFFFF"/>
                </a:solidFill>
                <a:latin typeface="Arial"/>
                <a:cs typeface="Arial"/>
              </a:rPr>
              <a:t> </a:t>
            </a:r>
            <a:r>
              <a:rPr sz="1700" spc="-80">
                <a:solidFill>
                  <a:srgbClr val="FFFFFF"/>
                </a:solidFill>
                <a:latin typeface="Arial"/>
                <a:cs typeface="Arial"/>
              </a:rPr>
              <a:t>year</a:t>
            </a:r>
            <a:endParaRPr sz="1700">
              <a:latin typeface="Arial"/>
              <a:cs typeface="Arial"/>
            </a:endParaRPr>
          </a:p>
        </p:txBody>
      </p:sp>
      <p:sp>
        <p:nvSpPr>
          <p:cNvPr id="11" name="object 11"/>
          <p:cNvSpPr txBox="1"/>
          <p:nvPr/>
        </p:nvSpPr>
        <p:spPr>
          <a:xfrm>
            <a:off x="5762185" y="2512432"/>
            <a:ext cx="4147820" cy="3266440"/>
          </a:xfrm>
          <a:prstGeom prst="rect">
            <a:avLst/>
          </a:prstGeom>
        </p:spPr>
        <p:txBody>
          <a:bodyPr vert="horz" wrap="square" lIns="0" tIns="113030" rIns="0" bIns="0" rtlCol="0">
            <a:spAutoFit/>
          </a:bodyPr>
          <a:lstStyle/>
          <a:p>
            <a:pPr marL="241300" indent="-228600">
              <a:lnSpc>
                <a:spcPct val="100000"/>
              </a:lnSpc>
              <a:spcBef>
                <a:spcPts val="890"/>
              </a:spcBef>
              <a:buFont typeface="Arial"/>
              <a:buChar char="•"/>
              <a:tabLst>
                <a:tab pos="240665" algn="l"/>
                <a:tab pos="241300" algn="l"/>
              </a:tabLst>
            </a:pPr>
            <a:r>
              <a:rPr sz="1700" b="1" i="1" spc="-155">
                <a:solidFill>
                  <a:srgbClr val="FFFFFF"/>
                </a:solidFill>
                <a:latin typeface="Arial-BoldItalicMT"/>
                <a:cs typeface="Arial-BoldItalicMT"/>
              </a:rPr>
              <a:t>The </a:t>
            </a:r>
            <a:r>
              <a:rPr sz="1700" b="1" i="1" spc="-180">
                <a:solidFill>
                  <a:srgbClr val="FFFFFF"/>
                </a:solidFill>
                <a:latin typeface="Arial-BoldItalicMT"/>
                <a:cs typeface="Arial-BoldItalicMT"/>
              </a:rPr>
              <a:t>Book </a:t>
            </a:r>
            <a:r>
              <a:rPr sz="1700" b="1" i="1" spc="-114">
                <a:solidFill>
                  <a:srgbClr val="FFFFFF"/>
                </a:solidFill>
                <a:latin typeface="Arial-BoldItalicMT"/>
                <a:cs typeface="Arial-BoldItalicMT"/>
              </a:rPr>
              <a:t>Thief </a:t>
            </a:r>
            <a:r>
              <a:rPr sz="1700" b="1" spc="-100">
                <a:solidFill>
                  <a:srgbClr val="FFFFFF"/>
                </a:solidFill>
                <a:latin typeface="Arial"/>
                <a:cs typeface="Arial"/>
              </a:rPr>
              <a:t>– </a:t>
            </a:r>
            <a:r>
              <a:rPr sz="1700" b="1" spc="-110">
                <a:solidFill>
                  <a:srgbClr val="FFFFFF"/>
                </a:solidFill>
                <a:latin typeface="Arial"/>
                <a:cs typeface="Arial"/>
              </a:rPr>
              <a:t>Markus</a:t>
            </a:r>
            <a:r>
              <a:rPr sz="1700" b="1" spc="120">
                <a:solidFill>
                  <a:srgbClr val="FFFFFF"/>
                </a:solidFill>
                <a:latin typeface="Arial"/>
                <a:cs typeface="Arial"/>
              </a:rPr>
              <a:t> </a:t>
            </a:r>
            <a:r>
              <a:rPr sz="1700" b="1" spc="-175">
                <a:solidFill>
                  <a:srgbClr val="FFFFFF"/>
                </a:solidFill>
                <a:latin typeface="Arial"/>
                <a:cs typeface="Arial"/>
              </a:rPr>
              <a:t>Zusak</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i="1" spc="-155">
                <a:solidFill>
                  <a:srgbClr val="FFFFFF"/>
                </a:solidFill>
                <a:latin typeface="Arial-BoldItalicMT"/>
                <a:cs typeface="Arial-BoldItalicMT"/>
              </a:rPr>
              <a:t>Cyrano </a:t>
            </a:r>
            <a:r>
              <a:rPr sz="1700" b="1" i="1" spc="-130">
                <a:solidFill>
                  <a:srgbClr val="FFFFFF"/>
                </a:solidFill>
                <a:latin typeface="Arial-BoldItalicMT"/>
                <a:cs typeface="Arial-BoldItalicMT"/>
              </a:rPr>
              <a:t>de </a:t>
            </a:r>
            <a:r>
              <a:rPr sz="1700" b="1" i="1" spc="-135">
                <a:solidFill>
                  <a:srgbClr val="FFFFFF"/>
                </a:solidFill>
                <a:latin typeface="Arial-BoldItalicMT"/>
                <a:cs typeface="Arial-BoldItalicMT"/>
              </a:rPr>
              <a:t>Bergerac </a:t>
            </a:r>
            <a:r>
              <a:rPr sz="1700" b="1" i="1" spc="-100">
                <a:solidFill>
                  <a:srgbClr val="FFFFFF"/>
                </a:solidFill>
                <a:latin typeface="Arial-BoldItalicMT"/>
                <a:cs typeface="Arial-BoldItalicMT"/>
              </a:rPr>
              <a:t>– </a:t>
            </a:r>
            <a:r>
              <a:rPr sz="1700" b="1" spc="-165">
                <a:solidFill>
                  <a:srgbClr val="FFFFFF"/>
                </a:solidFill>
                <a:latin typeface="Arial"/>
                <a:cs typeface="Arial"/>
              </a:rPr>
              <a:t>Edmond</a:t>
            </a:r>
            <a:r>
              <a:rPr sz="1700" b="1" spc="120">
                <a:solidFill>
                  <a:srgbClr val="FFFFFF"/>
                </a:solidFill>
                <a:latin typeface="Arial"/>
                <a:cs typeface="Arial"/>
              </a:rPr>
              <a:t> </a:t>
            </a:r>
            <a:r>
              <a:rPr sz="1700" b="1" spc="-155">
                <a:solidFill>
                  <a:srgbClr val="FFFFFF"/>
                </a:solidFill>
                <a:latin typeface="Arial"/>
                <a:cs typeface="Arial"/>
              </a:rPr>
              <a:t>Rostand</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i="1" spc="-155">
                <a:solidFill>
                  <a:srgbClr val="FFFFFF"/>
                </a:solidFill>
                <a:latin typeface="Arial-BoldItalicMT"/>
                <a:cs typeface="Arial-BoldItalicMT"/>
              </a:rPr>
              <a:t>The </a:t>
            </a:r>
            <a:r>
              <a:rPr sz="1700" b="1" i="1" spc="-95">
                <a:solidFill>
                  <a:srgbClr val="FFFFFF"/>
                </a:solidFill>
                <a:latin typeface="Arial-BoldItalicMT"/>
                <a:cs typeface="Arial-BoldItalicMT"/>
              </a:rPr>
              <a:t>Great </a:t>
            </a:r>
            <a:r>
              <a:rPr sz="1700" b="1" i="1" spc="-145">
                <a:solidFill>
                  <a:srgbClr val="FFFFFF"/>
                </a:solidFill>
                <a:latin typeface="Arial-BoldItalicMT"/>
                <a:cs typeface="Arial-BoldItalicMT"/>
              </a:rPr>
              <a:t>Gatsby </a:t>
            </a:r>
            <a:r>
              <a:rPr sz="1700" b="1" spc="-100">
                <a:solidFill>
                  <a:srgbClr val="FFFFFF"/>
                </a:solidFill>
                <a:latin typeface="Arial"/>
                <a:cs typeface="Arial"/>
              </a:rPr>
              <a:t>– </a:t>
            </a:r>
            <a:r>
              <a:rPr sz="1700" b="1" spc="-210">
                <a:solidFill>
                  <a:srgbClr val="FFFFFF"/>
                </a:solidFill>
                <a:latin typeface="Arial"/>
                <a:cs typeface="Arial"/>
              </a:rPr>
              <a:t>F. </a:t>
            </a:r>
            <a:r>
              <a:rPr sz="1700" b="1" spc="-140">
                <a:solidFill>
                  <a:srgbClr val="FFFFFF"/>
                </a:solidFill>
                <a:latin typeface="Arial"/>
                <a:cs typeface="Arial"/>
              </a:rPr>
              <a:t>Scott</a:t>
            </a:r>
            <a:r>
              <a:rPr sz="1700" b="1" spc="-55">
                <a:solidFill>
                  <a:srgbClr val="FFFFFF"/>
                </a:solidFill>
                <a:latin typeface="Arial"/>
                <a:cs typeface="Arial"/>
              </a:rPr>
              <a:t> </a:t>
            </a:r>
            <a:r>
              <a:rPr sz="1700" b="1" spc="-125">
                <a:solidFill>
                  <a:srgbClr val="FFFFFF"/>
                </a:solidFill>
                <a:latin typeface="Arial"/>
                <a:cs typeface="Arial"/>
              </a:rPr>
              <a:t>Fitzgerald</a:t>
            </a:r>
            <a:endParaRPr sz="1700">
              <a:latin typeface="Arial"/>
              <a:cs typeface="Arial"/>
            </a:endParaRPr>
          </a:p>
          <a:p>
            <a:pPr marL="241300" indent="-228600">
              <a:lnSpc>
                <a:spcPct val="100000"/>
              </a:lnSpc>
              <a:spcBef>
                <a:spcPts val="800"/>
              </a:spcBef>
              <a:buFont typeface="Arial"/>
              <a:buChar char="•"/>
              <a:tabLst>
                <a:tab pos="240665" algn="l"/>
                <a:tab pos="241300" algn="l"/>
              </a:tabLst>
            </a:pPr>
            <a:r>
              <a:rPr sz="1700" b="1" i="1" spc="-135">
                <a:solidFill>
                  <a:srgbClr val="FFFFFF"/>
                </a:solidFill>
                <a:latin typeface="Arial-BoldItalicMT"/>
                <a:cs typeface="Arial-BoldItalicMT"/>
              </a:rPr>
              <a:t>Frankenstein </a:t>
            </a:r>
            <a:r>
              <a:rPr sz="1700" b="1" i="1" spc="-100">
                <a:solidFill>
                  <a:srgbClr val="FFFFFF"/>
                </a:solidFill>
                <a:latin typeface="Arial-BoldItalicMT"/>
                <a:cs typeface="Arial-BoldItalicMT"/>
              </a:rPr>
              <a:t>– </a:t>
            </a:r>
            <a:r>
              <a:rPr sz="1700" b="1" spc="-60">
                <a:solidFill>
                  <a:srgbClr val="FFFFFF"/>
                </a:solidFill>
                <a:latin typeface="Arial"/>
                <a:cs typeface="Arial"/>
              </a:rPr>
              <a:t>Mary</a:t>
            </a:r>
            <a:r>
              <a:rPr sz="1700" b="1" spc="-15">
                <a:solidFill>
                  <a:srgbClr val="FFFFFF"/>
                </a:solidFill>
                <a:latin typeface="Arial"/>
                <a:cs typeface="Arial"/>
              </a:rPr>
              <a:t> </a:t>
            </a:r>
            <a:r>
              <a:rPr sz="1700" b="1" spc="-135">
                <a:solidFill>
                  <a:srgbClr val="FFFFFF"/>
                </a:solidFill>
                <a:latin typeface="Arial"/>
                <a:cs typeface="Arial"/>
              </a:rPr>
              <a:t>Shelley</a:t>
            </a:r>
            <a:endParaRPr sz="1700">
              <a:latin typeface="Arial"/>
              <a:cs typeface="Arial"/>
            </a:endParaRPr>
          </a:p>
          <a:p>
            <a:pPr marL="241300" indent="-228600">
              <a:lnSpc>
                <a:spcPct val="100000"/>
              </a:lnSpc>
              <a:spcBef>
                <a:spcPts val="790"/>
              </a:spcBef>
              <a:buFont typeface="Arial"/>
              <a:buChar char="•"/>
              <a:tabLst>
                <a:tab pos="240665" algn="l"/>
                <a:tab pos="241300" algn="l"/>
              </a:tabLst>
            </a:pPr>
            <a:r>
              <a:rPr sz="1700" b="1" i="1" spc="-155">
                <a:solidFill>
                  <a:srgbClr val="FFFFFF"/>
                </a:solidFill>
                <a:latin typeface="Arial-BoldItalicMT"/>
                <a:cs typeface="Arial-BoldItalicMT"/>
              </a:rPr>
              <a:t>The </a:t>
            </a:r>
            <a:r>
              <a:rPr sz="1700" b="1" i="1" spc="-140">
                <a:solidFill>
                  <a:srgbClr val="FFFFFF"/>
                </a:solidFill>
                <a:latin typeface="Arial-BoldItalicMT"/>
                <a:cs typeface="Arial-BoldItalicMT"/>
              </a:rPr>
              <a:t>Catcher </a:t>
            </a:r>
            <a:r>
              <a:rPr sz="1700" b="1" i="1" spc="-100">
                <a:solidFill>
                  <a:srgbClr val="FFFFFF"/>
                </a:solidFill>
                <a:latin typeface="Arial-BoldItalicMT"/>
                <a:cs typeface="Arial-BoldItalicMT"/>
              </a:rPr>
              <a:t>in </a:t>
            </a:r>
            <a:r>
              <a:rPr sz="1700" b="1" i="1" spc="-85">
                <a:solidFill>
                  <a:srgbClr val="FFFFFF"/>
                </a:solidFill>
                <a:latin typeface="Arial-BoldItalicMT"/>
                <a:cs typeface="Arial-BoldItalicMT"/>
              </a:rPr>
              <a:t>the </a:t>
            </a:r>
            <a:r>
              <a:rPr sz="1700" b="1" i="1" spc="-185">
                <a:solidFill>
                  <a:srgbClr val="FFFFFF"/>
                </a:solidFill>
                <a:latin typeface="Arial-BoldItalicMT"/>
                <a:cs typeface="Arial-BoldItalicMT"/>
              </a:rPr>
              <a:t>Rye </a:t>
            </a:r>
            <a:r>
              <a:rPr sz="1700" b="1" spc="-100">
                <a:solidFill>
                  <a:srgbClr val="FFFFFF"/>
                </a:solidFill>
                <a:latin typeface="Arial"/>
                <a:cs typeface="Arial"/>
              </a:rPr>
              <a:t>– </a:t>
            </a:r>
            <a:r>
              <a:rPr sz="1700" b="1" spc="-275">
                <a:solidFill>
                  <a:srgbClr val="FFFFFF"/>
                </a:solidFill>
                <a:latin typeface="Arial"/>
                <a:cs typeface="Arial"/>
              </a:rPr>
              <a:t>JD</a:t>
            </a:r>
            <a:r>
              <a:rPr sz="1700" b="1" spc="-90">
                <a:solidFill>
                  <a:srgbClr val="FFFFFF"/>
                </a:solidFill>
                <a:latin typeface="Arial"/>
                <a:cs typeface="Arial"/>
              </a:rPr>
              <a:t> </a:t>
            </a:r>
            <a:r>
              <a:rPr sz="1700" b="1" spc="-140">
                <a:solidFill>
                  <a:srgbClr val="FFFFFF"/>
                </a:solidFill>
                <a:latin typeface="Arial"/>
                <a:cs typeface="Arial"/>
              </a:rPr>
              <a:t>Salinger</a:t>
            </a:r>
            <a:endParaRPr sz="1700">
              <a:latin typeface="Arial"/>
              <a:cs typeface="Arial"/>
            </a:endParaRPr>
          </a:p>
          <a:p>
            <a:pPr marL="241300" indent="-228600">
              <a:lnSpc>
                <a:spcPct val="100000"/>
              </a:lnSpc>
              <a:spcBef>
                <a:spcPts val="800"/>
              </a:spcBef>
              <a:buFont typeface="Arial"/>
              <a:buChar char="•"/>
              <a:tabLst>
                <a:tab pos="240665" algn="l"/>
                <a:tab pos="241300" algn="l"/>
              </a:tabLst>
            </a:pPr>
            <a:r>
              <a:rPr sz="1700" b="1" i="1" spc="-95">
                <a:solidFill>
                  <a:srgbClr val="FFFFFF"/>
                </a:solidFill>
                <a:latin typeface="Arial-BoldItalicMT"/>
                <a:cs typeface="Arial-BoldItalicMT"/>
              </a:rPr>
              <a:t>Great </a:t>
            </a:r>
            <a:r>
              <a:rPr sz="1700" b="1" i="1" spc="-140">
                <a:solidFill>
                  <a:srgbClr val="FFFFFF"/>
                </a:solidFill>
                <a:latin typeface="Arial-BoldItalicMT"/>
                <a:cs typeface="Arial-BoldItalicMT"/>
              </a:rPr>
              <a:t>Expectations </a:t>
            </a:r>
            <a:r>
              <a:rPr sz="1700" b="1" i="1" spc="-100">
                <a:solidFill>
                  <a:srgbClr val="FFFFFF"/>
                </a:solidFill>
                <a:latin typeface="Arial-BoldItalicMT"/>
                <a:cs typeface="Arial-BoldItalicMT"/>
              </a:rPr>
              <a:t>– </a:t>
            </a:r>
            <a:r>
              <a:rPr sz="1700" b="1" spc="-150">
                <a:solidFill>
                  <a:srgbClr val="FFFFFF"/>
                </a:solidFill>
                <a:latin typeface="Arial"/>
                <a:cs typeface="Arial"/>
              </a:rPr>
              <a:t>Charles</a:t>
            </a:r>
            <a:r>
              <a:rPr sz="1700" b="1" spc="15">
                <a:solidFill>
                  <a:srgbClr val="FFFFFF"/>
                </a:solidFill>
                <a:latin typeface="Arial"/>
                <a:cs typeface="Arial"/>
              </a:rPr>
              <a:t> </a:t>
            </a:r>
            <a:r>
              <a:rPr sz="1700" b="1" spc="-165">
                <a:solidFill>
                  <a:srgbClr val="FFFFFF"/>
                </a:solidFill>
                <a:latin typeface="Arial"/>
                <a:cs typeface="Arial"/>
              </a:rPr>
              <a:t>Dickens</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85">
                <a:solidFill>
                  <a:srgbClr val="FFFFFF"/>
                </a:solidFill>
                <a:latin typeface="Arial"/>
                <a:cs typeface="Arial"/>
              </a:rPr>
              <a:t>2 </a:t>
            </a:r>
            <a:r>
              <a:rPr sz="1700" b="1" spc="-165">
                <a:solidFill>
                  <a:srgbClr val="FFFFFF"/>
                </a:solidFill>
                <a:latin typeface="Arial"/>
                <a:cs typeface="Arial"/>
              </a:rPr>
              <a:t>Choice </a:t>
            </a:r>
            <a:r>
              <a:rPr sz="1700" b="1" spc="-140">
                <a:solidFill>
                  <a:srgbClr val="FFFFFF"/>
                </a:solidFill>
                <a:latin typeface="Arial"/>
                <a:cs typeface="Arial"/>
              </a:rPr>
              <a:t>Novels </a:t>
            </a:r>
            <a:r>
              <a:rPr sz="1700" b="1" spc="-95">
                <a:solidFill>
                  <a:srgbClr val="FFFFFF"/>
                </a:solidFill>
                <a:latin typeface="Arial"/>
                <a:cs typeface="Arial"/>
              </a:rPr>
              <a:t>from </a:t>
            </a:r>
            <a:r>
              <a:rPr sz="1700" b="1" spc="-220">
                <a:solidFill>
                  <a:srgbClr val="FFFFFF"/>
                </a:solidFill>
                <a:latin typeface="Arial"/>
                <a:cs typeface="Arial"/>
              </a:rPr>
              <a:t>AP </a:t>
            </a:r>
            <a:r>
              <a:rPr sz="1700" b="1" spc="-165">
                <a:solidFill>
                  <a:srgbClr val="FFFFFF"/>
                </a:solidFill>
                <a:latin typeface="Arial"/>
                <a:cs typeface="Arial"/>
              </a:rPr>
              <a:t>suggested</a:t>
            </a:r>
            <a:r>
              <a:rPr sz="1700" b="1" spc="-120">
                <a:solidFill>
                  <a:srgbClr val="FFFFFF"/>
                </a:solidFill>
                <a:latin typeface="Arial"/>
                <a:cs typeface="Arial"/>
              </a:rPr>
              <a:t> </a:t>
            </a:r>
            <a:r>
              <a:rPr sz="1700" b="1" spc="-95">
                <a:solidFill>
                  <a:srgbClr val="FFFFFF"/>
                </a:solidFill>
                <a:latin typeface="Arial"/>
                <a:cs typeface="Arial"/>
              </a:rPr>
              <a:t>list</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spc="-140">
                <a:solidFill>
                  <a:srgbClr val="FFFFFF"/>
                </a:solidFill>
                <a:latin typeface="Arial"/>
                <a:cs typeface="Arial"/>
              </a:rPr>
              <a:t>Various</a:t>
            </a:r>
            <a:r>
              <a:rPr sz="1700" b="1" spc="-105">
                <a:solidFill>
                  <a:srgbClr val="FFFFFF"/>
                </a:solidFill>
                <a:latin typeface="Arial"/>
                <a:cs typeface="Arial"/>
              </a:rPr>
              <a:t> </a:t>
            </a:r>
            <a:r>
              <a:rPr sz="1700" b="1" spc="-114">
                <a:solidFill>
                  <a:srgbClr val="FFFFFF"/>
                </a:solidFill>
                <a:latin typeface="Arial"/>
                <a:cs typeface="Arial"/>
              </a:rPr>
              <a:t>Poetry</a:t>
            </a:r>
            <a:endParaRPr sz="1700">
              <a:latin typeface="Arial"/>
              <a:cs typeface="Arial"/>
            </a:endParaRPr>
          </a:p>
          <a:p>
            <a:pPr marL="241300" indent="-228600">
              <a:lnSpc>
                <a:spcPct val="100000"/>
              </a:lnSpc>
              <a:spcBef>
                <a:spcPts val="795"/>
              </a:spcBef>
              <a:buFont typeface="Arial"/>
              <a:buChar char="•"/>
              <a:tabLst>
                <a:tab pos="240665" algn="l"/>
                <a:tab pos="241300" algn="l"/>
              </a:tabLst>
            </a:pPr>
            <a:r>
              <a:rPr sz="1700" b="1" i="1" spc="-85">
                <a:solidFill>
                  <a:srgbClr val="FFFFFF"/>
                </a:solidFill>
                <a:latin typeface="Arial-BoldItalicMT"/>
                <a:cs typeface="Arial-BoldItalicMT"/>
              </a:rPr>
              <a:t>5 </a:t>
            </a:r>
            <a:r>
              <a:rPr sz="1700" b="1" i="1" spc="-180">
                <a:solidFill>
                  <a:srgbClr val="FFFFFF"/>
                </a:solidFill>
                <a:latin typeface="Arial-BoldItalicMT"/>
                <a:cs typeface="Arial-BoldItalicMT"/>
              </a:rPr>
              <a:t>Steps </a:t>
            </a:r>
            <a:r>
              <a:rPr sz="1700" b="1" i="1" spc="-75">
                <a:solidFill>
                  <a:srgbClr val="FFFFFF"/>
                </a:solidFill>
                <a:latin typeface="Arial-BoldItalicMT"/>
                <a:cs typeface="Arial-BoldItalicMT"/>
              </a:rPr>
              <a:t>to </a:t>
            </a:r>
            <a:r>
              <a:rPr sz="1700" b="1" i="1" spc="-50">
                <a:solidFill>
                  <a:srgbClr val="FFFFFF"/>
                </a:solidFill>
                <a:latin typeface="Arial-BoldItalicMT"/>
                <a:cs typeface="Arial-BoldItalicMT"/>
              </a:rPr>
              <a:t>a </a:t>
            </a:r>
            <a:r>
              <a:rPr sz="1700" b="1" i="1" spc="-85">
                <a:solidFill>
                  <a:srgbClr val="FFFFFF"/>
                </a:solidFill>
                <a:latin typeface="Arial-BoldItalicMT"/>
                <a:cs typeface="Arial-BoldItalicMT"/>
              </a:rPr>
              <a:t>5 </a:t>
            </a:r>
            <a:r>
              <a:rPr sz="1700" b="1" spc="-110">
                <a:solidFill>
                  <a:srgbClr val="FFFFFF"/>
                </a:solidFill>
                <a:latin typeface="Arial"/>
                <a:cs typeface="Arial"/>
              </a:rPr>
              <a:t>(McGraw </a:t>
            </a:r>
            <a:r>
              <a:rPr sz="1700" b="1" spc="-85">
                <a:solidFill>
                  <a:srgbClr val="FFFFFF"/>
                </a:solidFill>
                <a:latin typeface="Arial"/>
                <a:cs typeface="Arial"/>
              </a:rPr>
              <a:t>Hill </a:t>
            </a:r>
            <a:r>
              <a:rPr sz="1700" b="1" spc="-110">
                <a:solidFill>
                  <a:srgbClr val="FFFFFF"/>
                </a:solidFill>
                <a:latin typeface="Arial"/>
                <a:cs typeface="Arial"/>
              </a:rPr>
              <a:t>prep</a:t>
            </a:r>
            <a:r>
              <a:rPr sz="1700" b="1" spc="-290">
                <a:solidFill>
                  <a:srgbClr val="FFFFFF"/>
                </a:solidFill>
                <a:latin typeface="Arial"/>
                <a:cs typeface="Arial"/>
              </a:rPr>
              <a:t> </a:t>
            </a:r>
            <a:r>
              <a:rPr sz="1700" b="1" spc="-110">
                <a:solidFill>
                  <a:srgbClr val="FFFFFF"/>
                </a:solidFill>
                <a:latin typeface="Arial"/>
                <a:cs typeface="Arial"/>
              </a:rPr>
              <a:t>workbook)</a:t>
            </a:r>
            <a:endParaRPr sz="1700">
              <a:latin typeface="Arial"/>
              <a:cs typeface="Arial"/>
            </a:endParaRPr>
          </a:p>
        </p:txBody>
      </p:sp>
      <p:sp>
        <p:nvSpPr>
          <p:cNvPr id="12" name="object 12"/>
          <p:cNvSpPr/>
          <p:nvPr/>
        </p:nvSpPr>
        <p:spPr>
          <a:xfrm>
            <a:off x="9825228" y="364997"/>
            <a:ext cx="2135123" cy="2460497"/>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144"/>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3" name="object 3"/>
          <p:cNvSpPr txBox="1"/>
          <p:nvPr/>
        </p:nvSpPr>
        <p:spPr>
          <a:xfrm>
            <a:off x="3530632" y="4915274"/>
            <a:ext cx="3924300" cy="1038746"/>
          </a:xfrm>
          <a:prstGeom prst="rect">
            <a:avLst/>
          </a:prstGeom>
        </p:spPr>
        <p:txBody>
          <a:bodyPr vert="horz" wrap="square" lIns="0" tIns="12700" rIns="0" bIns="0" rtlCol="0" anchor="t">
            <a:spAutoFit/>
          </a:bodyPr>
          <a:lstStyle/>
          <a:p>
            <a:pPr marR="6350" algn="r">
              <a:lnSpc>
                <a:spcPts val="2510"/>
              </a:lnSpc>
              <a:spcBef>
                <a:spcPts val="100"/>
              </a:spcBef>
            </a:pPr>
            <a:r>
              <a:rPr lang="en-US" sz="2200" b="1" spc="-70">
                <a:solidFill>
                  <a:schemeClr val="bg1"/>
                </a:solidFill>
                <a:latin typeface="Times New Roman"/>
                <a:cs typeface="Times New Roman"/>
              </a:rPr>
              <a:t>AP </a:t>
            </a:r>
            <a:r>
              <a:rPr lang="en-US" sz="2200" b="1" spc="-95">
                <a:solidFill>
                  <a:schemeClr val="bg1"/>
                </a:solidFill>
                <a:latin typeface="Times New Roman"/>
                <a:cs typeface="Times New Roman"/>
              </a:rPr>
              <a:t>English </a:t>
            </a:r>
            <a:r>
              <a:rPr lang="en-US" sz="2200" b="1" spc="-125">
                <a:solidFill>
                  <a:schemeClr val="bg1"/>
                </a:solidFill>
                <a:latin typeface="Times New Roman"/>
                <a:cs typeface="Times New Roman"/>
              </a:rPr>
              <a:t>Language</a:t>
            </a:r>
            <a:r>
              <a:rPr lang="en-US" sz="2200" b="1" spc="50">
                <a:solidFill>
                  <a:schemeClr val="bg1"/>
                </a:solidFill>
                <a:latin typeface="Times New Roman"/>
                <a:cs typeface="Times New Roman"/>
              </a:rPr>
              <a:t> </a:t>
            </a:r>
            <a:r>
              <a:rPr lang="en-US" sz="2200" b="1" spc="-350">
                <a:solidFill>
                  <a:schemeClr val="bg1"/>
                </a:solidFill>
                <a:latin typeface="Times New Roman"/>
                <a:cs typeface="Times New Roman"/>
              </a:rPr>
              <a:t>&amp;</a:t>
            </a:r>
            <a:endParaRPr lang="en-US" sz="2200">
              <a:solidFill>
                <a:schemeClr val="bg1"/>
              </a:solidFill>
              <a:latin typeface="Times New Roman"/>
              <a:cs typeface="Times New Roman"/>
            </a:endParaRPr>
          </a:p>
          <a:p>
            <a:pPr marR="5715" algn="r">
              <a:lnSpc>
                <a:spcPts val="2450"/>
              </a:lnSpc>
            </a:pPr>
            <a:r>
              <a:rPr lang="en-US" sz="2200" b="1" spc="-110">
                <a:solidFill>
                  <a:schemeClr val="bg1"/>
                </a:solidFill>
                <a:latin typeface="Times New Roman"/>
                <a:cs typeface="Times New Roman"/>
              </a:rPr>
              <a:t>C</a:t>
            </a:r>
            <a:r>
              <a:rPr lang="en-US" sz="2200" b="1" spc="40">
                <a:solidFill>
                  <a:schemeClr val="bg1"/>
                </a:solidFill>
                <a:latin typeface="Times New Roman"/>
                <a:cs typeface="Times New Roman"/>
              </a:rPr>
              <a:t>o</a:t>
            </a:r>
            <a:r>
              <a:rPr lang="en-US" sz="2200" b="1" spc="-75">
                <a:solidFill>
                  <a:schemeClr val="bg1"/>
                </a:solidFill>
                <a:latin typeface="Times New Roman"/>
                <a:cs typeface="Times New Roman"/>
              </a:rPr>
              <a:t>mp</a:t>
            </a:r>
            <a:r>
              <a:rPr lang="en-US" sz="2200" b="1" spc="25">
                <a:solidFill>
                  <a:schemeClr val="bg1"/>
                </a:solidFill>
                <a:latin typeface="Times New Roman"/>
                <a:cs typeface="Times New Roman"/>
              </a:rPr>
              <a:t>o</a:t>
            </a:r>
            <a:r>
              <a:rPr lang="en-US" sz="2200" b="1" spc="-110">
                <a:solidFill>
                  <a:schemeClr val="bg1"/>
                </a:solidFill>
                <a:latin typeface="Times New Roman"/>
                <a:cs typeface="Times New Roman"/>
              </a:rPr>
              <a:t>si</a:t>
            </a:r>
            <a:r>
              <a:rPr lang="en-US" sz="2200" b="1" spc="-105">
                <a:solidFill>
                  <a:schemeClr val="bg1"/>
                </a:solidFill>
                <a:latin typeface="Times New Roman"/>
                <a:cs typeface="Times New Roman"/>
              </a:rPr>
              <a:t>t</a:t>
            </a:r>
            <a:r>
              <a:rPr lang="en-US" sz="2200" b="1" spc="-45">
                <a:solidFill>
                  <a:schemeClr val="bg1"/>
                </a:solidFill>
                <a:latin typeface="Times New Roman"/>
                <a:cs typeface="Times New Roman"/>
              </a:rPr>
              <a:t>ion</a:t>
            </a:r>
            <a:endParaRPr lang="en-US" sz="2200">
              <a:solidFill>
                <a:schemeClr val="bg1"/>
              </a:solidFill>
              <a:latin typeface="Times New Roman"/>
              <a:cs typeface="Times New Roman"/>
            </a:endParaRPr>
          </a:p>
          <a:p>
            <a:pPr marR="5080" algn="r">
              <a:lnSpc>
                <a:spcPts val="1540"/>
              </a:lnSpc>
            </a:pPr>
            <a:r>
              <a:rPr lang="en-US" sz="1400" b="1" spc="-70">
                <a:solidFill>
                  <a:schemeClr val="bg1"/>
                </a:solidFill>
                <a:latin typeface="Times New Roman"/>
                <a:cs typeface="Times New Roman"/>
              </a:rPr>
              <a:t>contact:  Sarah Fradkin (sfradkin@lwsd.org)</a:t>
            </a:r>
            <a:endParaRPr lang="en-US" sz="1400">
              <a:solidFill>
                <a:schemeClr val="bg1"/>
              </a:solidFill>
              <a:latin typeface="Times New Roman"/>
              <a:cs typeface="Times New Roman"/>
            </a:endParaRPr>
          </a:p>
          <a:p>
            <a:pPr marR="5080" algn="r">
              <a:lnSpc>
                <a:spcPts val="1540"/>
              </a:lnSpc>
            </a:pPr>
            <a:r>
              <a:rPr lang="en-US" sz="1400" b="1" spc="-70">
                <a:solidFill>
                  <a:schemeClr val="bg1"/>
                </a:solidFill>
                <a:latin typeface="Times New Roman"/>
                <a:cs typeface="Times New Roman"/>
              </a:rPr>
              <a:t>Amy </a:t>
            </a:r>
            <a:r>
              <a:rPr lang="en-US" sz="1400" b="1" spc="-20">
                <a:solidFill>
                  <a:schemeClr val="bg1"/>
                </a:solidFill>
                <a:latin typeface="Times New Roman"/>
                <a:cs typeface="Times New Roman"/>
              </a:rPr>
              <a:t> </a:t>
            </a:r>
            <a:r>
              <a:rPr lang="en-US" sz="1400" b="1" spc="-70">
                <a:solidFill>
                  <a:schemeClr val="bg1"/>
                </a:solidFill>
                <a:latin typeface="Times New Roman"/>
                <a:cs typeface="Times New Roman"/>
              </a:rPr>
              <a:t>Sullivan  (</a:t>
            </a:r>
            <a:r>
              <a:rPr lang="en-US" sz="1400" b="1" spc="-75">
                <a:solidFill>
                  <a:schemeClr val="bg1"/>
                </a:solidFill>
                <a:uFill>
                  <a:solidFill>
                    <a:srgbClr val="0563C1"/>
                  </a:solidFill>
                </a:uFill>
                <a:latin typeface="Times New Roman"/>
                <a:cs typeface="Times New Roman"/>
              </a:rPr>
              <a:t>asu</a:t>
            </a:r>
            <a:r>
              <a:rPr lang="en-US" sz="1400" b="1" spc="-55">
                <a:solidFill>
                  <a:schemeClr val="bg1"/>
                </a:solidFill>
                <a:uFill>
                  <a:solidFill>
                    <a:srgbClr val="0563C1"/>
                  </a:solidFill>
                </a:uFill>
                <a:latin typeface="Times New Roman"/>
                <a:cs typeface="Times New Roman"/>
              </a:rPr>
              <a:t>lli</a:t>
            </a:r>
            <a:r>
              <a:rPr lang="en-US" sz="1400" b="1" spc="-130">
                <a:solidFill>
                  <a:schemeClr val="bg1"/>
                </a:solidFill>
                <a:uFill>
                  <a:solidFill>
                    <a:srgbClr val="0563C1"/>
                  </a:solidFill>
                </a:uFill>
                <a:latin typeface="Times New Roman"/>
                <a:cs typeface="Times New Roman"/>
              </a:rPr>
              <a:t>v</a:t>
            </a:r>
            <a:r>
              <a:rPr lang="en-US" sz="1400" b="1" spc="-75">
                <a:solidFill>
                  <a:schemeClr val="bg1"/>
                </a:solidFill>
                <a:uFill>
                  <a:solidFill>
                    <a:srgbClr val="0563C1"/>
                  </a:solidFill>
                </a:uFill>
                <a:latin typeface="Times New Roman"/>
                <a:cs typeface="Times New Roman"/>
              </a:rPr>
              <a:t>a</a:t>
            </a:r>
            <a:r>
              <a:rPr lang="en-US" sz="1400" b="1" spc="-90">
                <a:solidFill>
                  <a:schemeClr val="bg1"/>
                </a:solidFill>
                <a:uFill>
                  <a:solidFill>
                    <a:srgbClr val="0563C1"/>
                  </a:solidFill>
                </a:uFill>
                <a:latin typeface="Times New Roman"/>
                <a:cs typeface="Times New Roman"/>
              </a:rPr>
              <a:t>n</a:t>
            </a:r>
            <a:r>
              <a:rPr lang="en-US" sz="1400" b="1" spc="-254">
                <a:solidFill>
                  <a:schemeClr val="bg1"/>
                </a:solidFill>
                <a:uFill>
                  <a:solidFill>
                    <a:srgbClr val="0563C1"/>
                  </a:solidFill>
                </a:uFill>
                <a:latin typeface="Times New Roman"/>
                <a:cs typeface="Times New Roman"/>
              </a:rPr>
              <a:t>@</a:t>
            </a:r>
            <a:r>
              <a:rPr lang="en-US" sz="1400" b="1" spc="-60">
                <a:solidFill>
                  <a:schemeClr val="bg1"/>
                </a:solidFill>
                <a:uFill>
                  <a:solidFill>
                    <a:srgbClr val="0563C1"/>
                  </a:solidFill>
                </a:uFill>
                <a:latin typeface="Times New Roman"/>
                <a:cs typeface="Times New Roman"/>
              </a:rPr>
              <a:t>l</a:t>
            </a:r>
            <a:r>
              <a:rPr lang="en-US" sz="1400" b="1" spc="-150">
                <a:solidFill>
                  <a:schemeClr val="bg1"/>
                </a:solidFill>
                <a:uFill>
                  <a:solidFill>
                    <a:srgbClr val="0563C1"/>
                  </a:solidFill>
                </a:uFill>
                <a:latin typeface="Times New Roman"/>
                <a:cs typeface="Times New Roman"/>
              </a:rPr>
              <a:t>w</a:t>
            </a:r>
            <a:r>
              <a:rPr lang="en-US" sz="1400" b="1" spc="-50">
                <a:solidFill>
                  <a:schemeClr val="bg1"/>
                </a:solidFill>
                <a:uFill>
                  <a:solidFill>
                    <a:srgbClr val="0563C1"/>
                  </a:solidFill>
                </a:uFill>
                <a:latin typeface="Times New Roman"/>
                <a:cs typeface="Times New Roman"/>
              </a:rPr>
              <a:t>sd</a:t>
            </a:r>
            <a:r>
              <a:rPr lang="en-US" sz="1400" b="1" spc="-10">
                <a:solidFill>
                  <a:schemeClr val="bg1"/>
                </a:solidFill>
                <a:uFill>
                  <a:solidFill>
                    <a:srgbClr val="0563C1"/>
                  </a:solidFill>
                </a:uFill>
                <a:latin typeface="Times New Roman"/>
                <a:cs typeface="Times New Roman"/>
              </a:rPr>
              <a:t>.</a:t>
            </a:r>
            <a:r>
              <a:rPr lang="en-US" sz="1400" b="1" spc="20">
                <a:solidFill>
                  <a:schemeClr val="bg1"/>
                </a:solidFill>
                <a:uFill>
                  <a:solidFill>
                    <a:srgbClr val="0563C1"/>
                  </a:solidFill>
                </a:uFill>
                <a:latin typeface="Times New Roman"/>
                <a:cs typeface="Times New Roman"/>
              </a:rPr>
              <a:t>o</a:t>
            </a:r>
            <a:r>
              <a:rPr lang="en-US" sz="1400" b="1" spc="-145">
                <a:solidFill>
                  <a:schemeClr val="bg1"/>
                </a:solidFill>
                <a:uFill>
                  <a:solidFill>
                    <a:srgbClr val="0563C1"/>
                  </a:solidFill>
                </a:uFill>
                <a:latin typeface="Times New Roman"/>
                <a:cs typeface="Times New Roman"/>
              </a:rPr>
              <a:t>r</a:t>
            </a:r>
            <a:r>
              <a:rPr lang="en-US" sz="1400" b="1" spc="-125">
                <a:solidFill>
                  <a:schemeClr val="bg1"/>
                </a:solidFill>
                <a:uFill>
                  <a:solidFill>
                    <a:srgbClr val="0563C1"/>
                  </a:solidFill>
                </a:uFill>
                <a:latin typeface="Times New Roman"/>
                <a:cs typeface="Times New Roman"/>
              </a:rPr>
              <a:t>g)</a:t>
            </a:r>
            <a:endParaRPr lang="en-US" sz="1400">
              <a:solidFill>
                <a:schemeClr val="bg1"/>
              </a:solidFill>
              <a:latin typeface="Times New Roman"/>
              <a:cs typeface="Times New Roman"/>
            </a:endParaRPr>
          </a:p>
        </p:txBody>
      </p:sp>
      <p:grpSp>
        <p:nvGrpSpPr>
          <p:cNvPr id="4" name="object 4"/>
          <p:cNvGrpSpPr/>
          <p:nvPr/>
        </p:nvGrpSpPr>
        <p:grpSpPr>
          <a:xfrm>
            <a:off x="621791" y="0"/>
            <a:ext cx="10954767" cy="6264655"/>
            <a:chOff x="621791" y="0"/>
            <a:chExt cx="10954767" cy="6264655"/>
          </a:xfrm>
        </p:grpSpPr>
        <p:sp>
          <p:nvSpPr>
            <p:cNvPr id="5" name="object 5"/>
            <p:cNvSpPr/>
            <p:nvPr/>
          </p:nvSpPr>
          <p:spPr>
            <a:xfrm>
              <a:off x="630173" y="629412"/>
              <a:ext cx="1217295" cy="859790"/>
            </a:xfrm>
            <a:custGeom>
              <a:avLst/>
              <a:gdLst/>
              <a:ahLst/>
              <a:cxnLst/>
              <a:rect l="l" t="t" r="r" b="b"/>
              <a:pathLst>
                <a:path w="1217295" h="859790">
                  <a:moveTo>
                    <a:pt x="1216914" y="0"/>
                  </a:moveTo>
                  <a:lnTo>
                    <a:pt x="0" y="0"/>
                  </a:lnTo>
                  <a:lnTo>
                    <a:pt x="0" y="859536"/>
                  </a:lnTo>
                  <a:lnTo>
                    <a:pt x="1216914" y="859536"/>
                  </a:lnTo>
                  <a:lnTo>
                    <a:pt x="1216914" y="0"/>
                  </a:lnTo>
                  <a:close/>
                </a:path>
              </a:pathLst>
            </a:custGeom>
            <a:solidFill>
              <a:srgbClr val="FFFFFF"/>
            </a:solidFill>
          </p:spPr>
          <p:txBody>
            <a:bodyPr wrap="square" lIns="0" tIns="0" rIns="0" bIns="0" rtlCol="0"/>
            <a:lstStyle/>
            <a:p>
              <a:endParaRPr/>
            </a:p>
          </p:txBody>
        </p:sp>
        <p:sp>
          <p:nvSpPr>
            <p:cNvPr id="7" name="object 7"/>
            <p:cNvSpPr/>
            <p:nvPr/>
          </p:nvSpPr>
          <p:spPr>
            <a:xfrm>
              <a:off x="1844039" y="635508"/>
              <a:ext cx="680085" cy="849630"/>
            </a:xfrm>
            <a:custGeom>
              <a:avLst/>
              <a:gdLst/>
              <a:ahLst/>
              <a:cxnLst/>
              <a:rect l="l" t="t" r="r" b="b"/>
              <a:pathLst>
                <a:path w="680085" h="849630">
                  <a:moveTo>
                    <a:pt x="0" y="0"/>
                  </a:moveTo>
                  <a:lnTo>
                    <a:pt x="0" y="849630"/>
                  </a:lnTo>
                  <a:lnTo>
                    <a:pt x="679704" y="849630"/>
                  </a:lnTo>
                  <a:lnTo>
                    <a:pt x="0" y="0"/>
                  </a:lnTo>
                  <a:close/>
                </a:path>
              </a:pathLst>
            </a:custGeom>
            <a:solidFill>
              <a:srgbClr val="3D4C5F"/>
            </a:solidFill>
          </p:spPr>
          <p:txBody>
            <a:bodyPr wrap="square" lIns="0" tIns="0" rIns="0" bIns="0" rtlCol="0"/>
            <a:lstStyle/>
            <a:p>
              <a:endParaRPr/>
            </a:p>
          </p:txBody>
        </p:sp>
        <p:sp>
          <p:nvSpPr>
            <p:cNvPr id="8" name="object 8"/>
            <p:cNvSpPr/>
            <p:nvPr/>
          </p:nvSpPr>
          <p:spPr>
            <a:xfrm>
              <a:off x="633221" y="2848355"/>
              <a:ext cx="2339340" cy="3416300"/>
            </a:xfrm>
            <a:custGeom>
              <a:avLst/>
              <a:gdLst/>
              <a:ahLst/>
              <a:cxnLst/>
              <a:rect l="l" t="t" r="r" b="b"/>
              <a:pathLst>
                <a:path w="2339340" h="3416300">
                  <a:moveTo>
                    <a:pt x="2339340" y="0"/>
                  </a:moveTo>
                  <a:lnTo>
                    <a:pt x="0" y="0"/>
                  </a:lnTo>
                  <a:lnTo>
                    <a:pt x="0" y="3416046"/>
                  </a:lnTo>
                  <a:lnTo>
                    <a:pt x="2339340" y="3416046"/>
                  </a:lnTo>
                  <a:lnTo>
                    <a:pt x="2339340" y="0"/>
                  </a:lnTo>
                  <a:close/>
                </a:path>
              </a:pathLst>
            </a:custGeom>
            <a:solidFill>
              <a:srgbClr val="FFFFFF"/>
            </a:solidFill>
          </p:spPr>
          <p:txBody>
            <a:bodyPr wrap="square" lIns="0" tIns="0" rIns="0" bIns="0" rtlCol="0"/>
            <a:lstStyle/>
            <a:p>
              <a:endParaRPr/>
            </a:p>
          </p:txBody>
        </p:sp>
        <p:sp>
          <p:nvSpPr>
            <p:cNvPr id="9" name="object 9"/>
            <p:cNvSpPr/>
            <p:nvPr/>
          </p:nvSpPr>
          <p:spPr>
            <a:xfrm>
              <a:off x="621791" y="1484375"/>
              <a:ext cx="2357120" cy="1371600"/>
            </a:xfrm>
            <a:custGeom>
              <a:avLst/>
              <a:gdLst/>
              <a:ahLst/>
              <a:cxnLst/>
              <a:rect l="l" t="t" r="r" b="b"/>
              <a:pathLst>
                <a:path w="2357120" h="1371600">
                  <a:moveTo>
                    <a:pt x="1216202" y="0"/>
                  </a:moveTo>
                  <a:lnTo>
                    <a:pt x="0" y="0"/>
                  </a:lnTo>
                  <a:lnTo>
                    <a:pt x="1210221" y="1364856"/>
                  </a:lnTo>
                  <a:lnTo>
                    <a:pt x="1210221" y="1367104"/>
                  </a:lnTo>
                  <a:lnTo>
                    <a:pt x="1212215" y="1367104"/>
                  </a:lnTo>
                  <a:lnTo>
                    <a:pt x="1216202" y="1371600"/>
                  </a:lnTo>
                  <a:lnTo>
                    <a:pt x="1216202" y="1367104"/>
                  </a:lnTo>
                  <a:lnTo>
                    <a:pt x="2356866" y="1367104"/>
                  </a:lnTo>
                  <a:lnTo>
                    <a:pt x="2356866" y="4495"/>
                  </a:lnTo>
                  <a:lnTo>
                    <a:pt x="1216202" y="4495"/>
                  </a:lnTo>
                  <a:lnTo>
                    <a:pt x="1216202" y="0"/>
                  </a:lnTo>
                  <a:close/>
                </a:path>
              </a:pathLst>
            </a:custGeom>
            <a:solidFill>
              <a:srgbClr val="AFABAB"/>
            </a:solidFill>
          </p:spPr>
          <p:txBody>
            <a:bodyPr wrap="square" lIns="0" tIns="0" rIns="0" bIns="0" rtlCol="0"/>
            <a:lstStyle/>
            <a:p>
              <a:endParaRPr/>
            </a:p>
          </p:txBody>
        </p:sp>
        <p:sp>
          <p:nvSpPr>
            <p:cNvPr id="10" name="object 10"/>
            <p:cNvSpPr/>
            <p:nvPr/>
          </p:nvSpPr>
          <p:spPr>
            <a:xfrm>
              <a:off x="4956047" y="9144"/>
              <a:ext cx="1576705" cy="1479550"/>
            </a:xfrm>
            <a:custGeom>
              <a:avLst/>
              <a:gdLst/>
              <a:ahLst/>
              <a:cxnLst/>
              <a:rect l="l" t="t" r="r" b="b"/>
              <a:pathLst>
                <a:path w="1576704" h="1479550">
                  <a:moveTo>
                    <a:pt x="1576577" y="0"/>
                  </a:moveTo>
                  <a:lnTo>
                    <a:pt x="0" y="0"/>
                  </a:lnTo>
                  <a:lnTo>
                    <a:pt x="0" y="1479041"/>
                  </a:lnTo>
                  <a:lnTo>
                    <a:pt x="1576577" y="1479041"/>
                  </a:lnTo>
                  <a:lnTo>
                    <a:pt x="1576577" y="0"/>
                  </a:lnTo>
                  <a:close/>
                </a:path>
              </a:pathLst>
            </a:custGeom>
            <a:solidFill>
              <a:srgbClr val="FFFFFF"/>
            </a:solidFill>
          </p:spPr>
          <p:txBody>
            <a:bodyPr wrap="square" lIns="0" tIns="0" rIns="0" bIns="0" rtlCol="0"/>
            <a:lstStyle/>
            <a:p>
              <a:endParaRPr/>
            </a:p>
          </p:txBody>
        </p:sp>
        <p:sp>
          <p:nvSpPr>
            <p:cNvPr id="11" name="object 11"/>
            <p:cNvSpPr/>
            <p:nvPr/>
          </p:nvSpPr>
          <p:spPr>
            <a:xfrm>
              <a:off x="5375910" y="185928"/>
              <a:ext cx="742949" cy="1130045"/>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6523478" y="0"/>
              <a:ext cx="1092835" cy="1479550"/>
            </a:xfrm>
            <a:custGeom>
              <a:avLst/>
              <a:gdLst/>
              <a:ahLst/>
              <a:cxnLst/>
              <a:rect l="l" t="t" r="r" b="b"/>
              <a:pathLst>
                <a:path w="1092834" h="1479550">
                  <a:moveTo>
                    <a:pt x="0" y="0"/>
                  </a:moveTo>
                  <a:lnTo>
                    <a:pt x="0" y="1479042"/>
                  </a:lnTo>
                  <a:lnTo>
                    <a:pt x="1092708" y="1479042"/>
                  </a:lnTo>
                  <a:lnTo>
                    <a:pt x="0" y="0"/>
                  </a:lnTo>
                  <a:close/>
                </a:path>
              </a:pathLst>
            </a:custGeom>
            <a:solidFill>
              <a:srgbClr val="3D4C5F"/>
            </a:solidFill>
          </p:spPr>
          <p:txBody>
            <a:bodyPr wrap="square" lIns="0" tIns="0" rIns="0" bIns="0" rtlCol="0"/>
            <a:lstStyle/>
            <a:p>
              <a:endParaRPr/>
            </a:p>
          </p:txBody>
        </p:sp>
        <p:sp>
          <p:nvSpPr>
            <p:cNvPr id="13" name="object 13"/>
            <p:cNvSpPr/>
            <p:nvPr/>
          </p:nvSpPr>
          <p:spPr>
            <a:xfrm>
              <a:off x="2978658" y="621791"/>
              <a:ext cx="8597900" cy="2235835"/>
            </a:xfrm>
            <a:custGeom>
              <a:avLst/>
              <a:gdLst/>
              <a:ahLst/>
              <a:cxnLst/>
              <a:rect l="l" t="t" r="r" b="b"/>
              <a:pathLst>
                <a:path w="8597900" h="2235835">
                  <a:moveTo>
                    <a:pt x="1990344" y="864108"/>
                  </a:moveTo>
                  <a:lnTo>
                    <a:pt x="0" y="864108"/>
                  </a:lnTo>
                  <a:lnTo>
                    <a:pt x="0" y="2235708"/>
                  </a:lnTo>
                  <a:lnTo>
                    <a:pt x="1990344" y="2235708"/>
                  </a:lnTo>
                  <a:lnTo>
                    <a:pt x="1990344" y="864108"/>
                  </a:lnTo>
                  <a:close/>
                </a:path>
                <a:path w="8597900" h="2235835">
                  <a:moveTo>
                    <a:pt x="8597646" y="0"/>
                  </a:moveTo>
                  <a:lnTo>
                    <a:pt x="4565142" y="0"/>
                  </a:lnTo>
                  <a:lnTo>
                    <a:pt x="4565142" y="2203704"/>
                  </a:lnTo>
                  <a:lnTo>
                    <a:pt x="8597646" y="2203704"/>
                  </a:lnTo>
                  <a:lnTo>
                    <a:pt x="8597646" y="0"/>
                  </a:lnTo>
                  <a:close/>
                </a:path>
              </a:pathLst>
            </a:custGeom>
            <a:solidFill>
              <a:srgbClr val="FFFFFF"/>
            </a:solidFill>
          </p:spPr>
          <p:txBody>
            <a:bodyPr wrap="square" lIns="0" tIns="0" rIns="0" bIns="0" rtlCol="0"/>
            <a:lstStyle/>
            <a:p>
              <a:endParaRPr/>
            </a:p>
          </p:txBody>
        </p:sp>
        <p:sp>
          <p:nvSpPr>
            <p:cNvPr id="15" name="object 15"/>
            <p:cNvSpPr/>
            <p:nvPr/>
          </p:nvSpPr>
          <p:spPr>
            <a:xfrm>
              <a:off x="7206996" y="2437638"/>
              <a:ext cx="325755" cy="407034"/>
            </a:xfrm>
            <a:custGeom>
              <a:avLst/>
              <a:gdLst/>
              <a:ahLst/>
              <a:cxnLst/>
              <a:rect l="l" t="t" r="r" b="b"/>
              <a:pathLst>
                <a:path w="325754" h="407035">
                  <a:moveTo>
                    <a:pt x="325374" y="0"/>
                  </a:moveTo>
                  <a:lnTo>
                    <a:pt x="0" y="406908"/>
                  </a:lnTo>
                  <a:lnTo>
                    <a:pt x="325374" y="406908"/>
                  </a:lnTo>
                  <a:lnTo>
                    <a:pt x="325374" y="0"/>
                  </a:lnTo>
                  <a:close/>
                </a:path>
              </a:pathLst>
            </a:custGeom>
            <a:solidFill>
              <a:srgbClr val="8E7650"/>
            </a:solidFill>
          </p:spPr>
          <p:txBody>
            <a:bodyPr wrap="square" lIns="0" tIns="0" rIns="0" bIns="0" rtlCol="0"/>
            <a:lstStyle/>
            <a:p>
              <a:endParaRPr/>
            </a:p>
          </p:txBody>
        </p:sp>
        <p:sp>
          <p:nvSpPr>
            <p:cNvPr id="16" name="object 16"/>
            <p:cNvSpPr/>
            <p:nvPr/>
          </p:nvSpPr>
          <p:spPr>
            <a:xfrm>
              <a:off x="8267699" y="793242"/>
              <a:ext cx="2631185" cy="1881377"/>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2978658" y="2848355"/>
              <a:ext cx="1092200" cy="1881505"/>
            </a:xfrm>
            <a:custGeom>
              <a:avLst/>
              <a:gdLst/>
              <a:ahLst/>
              <a:cxnLst/>
              <a:rect l="l" t="t" r="r" b="b"/>
              <a:pathLst>
                <a:path w="1092200" h="1881504">
                  <a:moveTo>
                    <a:pt x="1091946" y="0"/>
                  </a:moveTo>
                  <a:lnTo>
                    <a:pt x="0" y="0"/>
                  </a:lnTo>
                  <a:lnTo>
                    <a:pt x="1091946" y="1881377"/>
                  </a:lnTo>
                  <a:lnTo>
                    <a:pt x="1091946" y="0"/>
                  </a:lnTo>
                  <a:close/>
                </a:path>
              </a:pathLst>
            </a:custGeom>
            <a:solidFill>
              <a:srgbClr val="AFABAB"/>
            </a:solidFill>
          </p:spPr>
          <p:txBody>
            <a:bodyPr wrap="square" lIns="0" tIns="0" rIns="0" bIns="0" rtlCol="0"/>
            <a:lstStyle/>
            <a:p>
              <a:endParaRPr/>
            </a:p>
          </p:txBody>
        </p:sp>
        <p:sp>
          <p:nvSpPr>
            <p:cNvPr id="18" name="object 18"/>
            <p:cNvSpPr/>
            <p:nvPr/>
          </p:nvSpPr>
          <p:spPr>
            <a:xfrm>
              <a:off x="4072889" y="2843022"/>
              <a:ext cx="3474720" cy="1884045"/>
            </a:xfrm>
            <a:custGeom>
              <a:avLst/>
              <a:gdLst/>
              <a:ahLst/>
              <a:cxnLst/>
              <a:rect l="l" t="t" r="r" b="b"/>
              <a:pathLst>
                <a:path w="3474720" h="1884045">
                  <a:moveTo>
                    <a:pt x="3474719" y="0"/>
                  </a:moveTo>
                  <a:lnTo>
                    <a:pt x="0" y="0"/>
                  </a:lnTo>
                  <a:lnTo>
                    <a:pt x="0" y="1883664"/>
                  </a:lnTo>
                  <a:lnTo>
                    <a:pt x="3474719" y="1883664"/>
                  </a:lnTo>
                  <a:lnTo>
                    <a:pt x="3474719" y="0"/>
                  </a:lnTo>
                  <a:close/>
                </a:path>
              </a:pathLst>
            </a:custGeom>
            <a:solidFill>
              <a:srgbClr val="FFFFFF"/>
            </a:solidFill>
          </p:spPr>
          <p:txBody>
            <a:bodyPr wrap="square" lIns="0" tIns="0" rIns="0" bIns="0" rtlCol="0"/>
            <a:lstStyle/>
            <a:p>
              <a:endParaRPr/>
            </a:p>
          </p:txBody>
        </p:sp>
        <p:sp>
          <p:nvSpPr>
            <p:cNvPr id="19" name="object 19"/>
            <p:cNvSpPr/>
            <p:nvPr/>
          </p:nvSpPr>
          <p:spPr>
            <a:xfrm>
              <a:off x="4960620" y="1488186"/>
              <a:ext cx="1092200" cy="1363980"/>
            </a:xfrm>
            <a:custGeom>
              <a:avLst/>
              <a:gdLst/>
              <a:ahLst/>
              <a:cxnLst/>
              <a:rect l="l" t="t" r="r" b="b"/>
              <a:pathLst>
                <a:path w="1092200" h="1363980">
                  <a:moveTo>
                    <a:pt x="0" y="0"/>
                  </a:moveTo>
                  <a:lnTo>
                    <a:pt x="0" y="1363980"/>
                  </a:lnTo>
                  <a:lnTo>
                    <a:pt x="1091946" y="1363980"/>
                  </a:lnTo>
                  <a:lnTo>
                    <a:pt x="0" y="0"/>
                  </a:lnTo>
                  <a:close/>
                </a:path>
              </a:pathLst>
            </a:custGeom>
            <a:solidFill>
              <a:srgbClr val="3D4C5F"/>
            </a:solidFill>
          </p:spPr>
          <p:txBody>
            <a:bodyPr wrap="square" lIns="0" tIns="0" rIns="0" bIns="0" rtlCol="0"/>
            <a:lstStyle/>
            <a:p>
              <a:endParaRPr/>
            </a:p>
          </p:txBody>
        </p:sp>
        <p:sp>
          <p:nvSpPr>
            <p:cNvPr id="20" name="object 20"/>
            <p:cNvSpPr/>
            <p:nvPr/>
          </p:nvSpPr>
          <p:spPr>
            <a:xfrm>
              <a:off x="4961382" y="1482089"/>
              <a:ext cx="1557655" cy="1362710"/>
            </a:xfrm>
            <a:custGeom>
              <a:avLst/>
              <a:gdLst/>
              <a:ahLst/>
              <a:cxnLst/>
              <a:rect l="l" t="t" r="r" b="b"/>
              <a:pathLst>
                <a:path w="1557654" h="1362710">
                  <a:moveTo>
                    <a:pt x="1557528" y="0"/>
                  </a:moveTo>
                  <a:lnTo>
                    <a:pt x="0" y="0"/>
                  </a:lnTo>
                  <a:lnTo>
                    <a:pt x="1090752" y="1362456"/>
                  </a:lnTo>
                  <a:lnTo>
                    <a:pt x="1557528" y="1362456"/>
                  </a:lnTo>
                  <a:lnTo>
                    <a:pt x="1557528" y="0"/>
                  </a:lnTo>
                  <a:close/>
                </a:path>
              </a:pathLst>
            </a:custGeom>
            <a:solidFill>
              <a:srgbClr val="AFABAB"/>
            </a:solidFill>
          </p:spPr>
          <p:txBody>
            <a:bodyPr wrap="square" lIns="0" tIns="0" rIns="0" bIns="0" rtlCol="0"/>
            <a:lstStyle/>
            <a:p>
              <a:endParaRPr/>
            </a:p>
          </p:txBody>
        </p:sp>
        <p:sp>
          <p:nvSpPr>
            <p:cNvPr id="21" name="object 21"/>
            <p:cNvSpPr/>
            <p:nvPr/>
          </p:nvSpPr>
          <p:spPr>
            <a:xfrm>
              <a:off x="4956047" y="1479803"/>
              <a:ext cx="1092835" cy="1365250"/>
            </a:xfrm>
            <a:custGeom>
              <a:avLst/>
              <a:gdLst/>
              <a:ahLst/>
              <a:cxnLst/>
              <a:rect l="l" t="t" r="r" b="b"/>
              <a:pathLst>
                <a:path w="1092835" h="1365250">
                  <a:moveTo>
                    <a:pt x="0" y="0"/>
                  </a:moveTo>
                  <a:lnTo>
                    <a:pt x="0" y="1364741"/>
                  </a:lnTo>
                  <a:lnTo>
                    <a:pt x="1092708" y="1364741"/>
                  </a:lnTo>
                  <a:lnTo>
                    <a:pt x="0" y="0"/>
                  </a:lnTo>
                  <a:close/>
                </a:path>
              </a:pathLst>
            </a:custGeom>
            <a:solidFill>
              <a:srgbClr val="3D4C5F"/>
            </a:solidFill>
          </p:spPr>
          <p:txBody>
            <a:bodyPr wrap="square" lIns="0" tIns="0" rIns="0" bIns="0" rtlCol="0"/>
            <a:lstStyle/>
            <a:p>
              <a:endParaRPr/>
            </a:p>
          </p:txBody>
        </p:sp>
        <p:sp>
          <p:nvSpPr>
            <p:cNvPr id="22" name="object 22"/>
            <p:cNvSpPr/>
            <p:nvPr/>
          </p:nvSpPr>
          <p:spPr>
            <a:xfrm>
              <a:off x="3624325" y="1627885"/>
              <a:ext cx="765047" cy="1073403"/>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1001014" y="701753"/>
              <a:ext cx="411479" cy="748029"/>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2972562" y="4757928"/>
              <a:ext cx="1116330" cy="1496060"/>
            </a:xfrm>
            <a:custGeom>
              <a:avLst/>
              <a:gdLst/>
              <a:ahLst/>
              <a:cxnLst/>
              <a:rect l="l" t="t" r="r" b="b"/>
              <a:pathLst>
                <a:path w="1116329" h="1496060">
                  <a:moveTo>
                    <a:pt x="1116330" y="0"/>
                  </a:moveTo>
                  <a:lnTo>
                    <a:pt x="0" y="0"/>
                  </a:lnTo>
                  <a:lnTo>
                    <a:pt x="0" y="1495806"/>
                  </a:lnTo>
                  <a:lnTo>
                    <a:pt x="1116330" y="0"/>
                  </a:lnTo>
                  <a:close/>
                </a:path>
              </a:pathLst>
            </a:custGeom>
            <a:solidFill>
              <a:srgbClr val="A6A6A6">
                <a:alpha val="39999"/>
              </a:srgbClr>
            </a:solidFill>
          </p:spPr>
          <p:txBody>
            <a:bodyPr wrap="square" lIns="0" tIns="0" rIns="0" bIns="0" rtlCol="0"/>
            <a:lstStyle/>
            <a:p>
              <a:endParaRPr/>
            </a:p>
          </p:txBody>
        </p:sp>
        <p:sp>
          <p:nvSpPr>
            <p:cNvPr id="6" name="object 6"/>
            <p:cNvSpPr/>
            <p:nvPr/>
          </p:nvSpPr>
          <p:spPr>
            <a:xfrm>
              <a:off x="5146293" y="2937510"/>
              <a:ext cx="1243583" cy="1678177"/>
            </a:xfrm>
            <a:prstGeom prst="rect">
              <a:avLst/>
            </a:prstGeom>
            <a:blipFill>
              <a:blip r:embed="rId6" cstate="print"/>
              <a:stretch>
                <a:fillRect/>
              </a:stretch>
            </a:blipFill>
          </p:spPr>
          <p:txBody>
            <a:bodyPr wrap="square" lIns="0" tIns="0" rIns="0" bIns="0" rtlCol="0"/>
            <a:lstStyle/>
            <a:p>
              <a:endParaRPr/>
            </a:p>
          </p:txBody>
        </p:sp>
      </p:grpSp>
      <p:sp>
        <p:nvSpPr>
          <p:cNvPr id="25" name="object 25"/>
          <p:cNvSpPr txBox="1"/>
          <p:nvPr/>
        </p:nvSpPr>
        <p:spPr>
          <a:xfrm>
            <a:off x="7851392" y="3143567"/>
            <a:ext cx="3613150" cy="1579278"/>
          </a:xfrm>
          <a:prstGeom prst="rect">
            <a:avLst/>
          </a:prstGeom>
        </p:spPr>
        <p:txBody>
          <a:bodyPr vert="horz" wrap="square" lIns="0" tIns="12065" rIns="0" bIns="0" rtlCol="0">
            <a:spAutoFit/>
          </a:bodyPr>
          <a:lstStyle/>
          <a:p>
            <a:pPr marL="304800" indent="-228600">
              <a:lnSpc>
                <a:spcPct val="100000"/>
              </a:lnSpc>
              <a:spcBef>
                <a:spcPts val="95"/>
              </a:spcBef>
              <a:buFont typeface="Arial"/>
              <a:buChar char="•"/>
              <a:tabLst>
                <a:tab pos="304165" algn="l"/>
                <a:tab pos="304800" algn="l"/>
              </a:tabLst>
            </a:pPr>
            <a:r>
              <a:rPr lang="en-US" sz="1200" spc="-10">
                <a:solidFill>
                  <a:srgbClr val="FFFFFF"/>
                </a:solidFill>
                <a:latin typeface="Times New Roman"/>
                <a:cs typeface="Times New Roman"/>
              </a:rPr>
              <a:t>Junior </a:t>
            </a:r>
            <a:r>
              <a:rPr lang="en-US" sz="1200" spc="-25">
                <a:solidFill>
                  <a:srgbClr val="FFFFFF"/>
                </a:solidFill>
                <a:latin typeface="Times New Roman"/>
                <a:cs typeface="Times New Roman"/>
              </a:rPr>
              <a:t>Year </a:t>
            </a:r>
            <a:r>
              <a:rPr lang="en-US" sz="1200" spc="-10">
                <a:solidFill>
                  <a:srgbClr val="FFFFFF"/>
                </a:solidFill>
                <a:latin typeface="Times New Roman"/>
                <a:cs typeface="Times New Roman"/>
              </a:rPr>
              <a:t>(11</a:t>
            </a:r>
            <a:r>
              <a:rPr lang="en-US" sz="1200" spc="-15" baseline="27777">
                <a:solidFill>
                  <a:srgbClr val="FFFFFF"/>
                </a:solidFill>
                <a:latin typeface="Times New Roman"/>
                <a:cs typeface="Times New Roman"/>
              </a:rPr>
              <a:t>th </a:t>
            </a:r>
            <a:r>
              <a:rPr lang="en-US" sz="1200" spc="-25">
                <a:solidFill>
                  <a:srgbClr val="FFFFFF"/>
                </a:solidFill>
                <a:latin typeface="Times New Roman"/>
                <a:cs typeface="Times New Roman"/>
              </a:rPr>
              <a:t>grade) </a:t>
            </a:r>
            <a:r>
              <a:rPr lang="en-US" sz="1200" spc="-30">
                <a:solidFill>
                  <a:srgbClr val="FFFFFF"/>
                </a:solidFill>
                <a:latin typeface="Times New Roman"/>
                <a:cs typeface="Times New Roman"/>
              </a:rPr>
              <a:t>English</a:t>
            </a:r>
            <a:r>
              <a:rPr lang="en-US" sz="1200" spc="50">
                <a:solidFill>
                  <a:srgbClr val="FFFFFF"/>
                </a:solidFill>
                <a:latin typeface="Times New Roman"/>
                <a:cs typeface="Times New Roman"/>
              </a:rPr>
              <a:t> </a:t>
            </a:r>
            <a:r>
              <a:rPr lang="en-US" sz="1200" spc="-30">
                <a:solidFill>
                  <a:srgbClr val="FFFFFF"/>
                </a:solidFill>
                <a:latin typeface="Times New Roman"/>
                <a:cs typeface="Times New Roman"/>
              </a:rPr>
              <a:t>Class</a:t>
            </a:r>
            <a:endParaRPr lang="en-US" sz="1200">
              <a:latin typeface="Times New Roman"/>
              <a:cs typeface="Times New Roman"/>
            </a:endParaRPr>
          </a:p>
          <a:p>
            <a:pPr marL="304800" marR="55880" indent="-229235">
              <a:lnSpc>
                <a:spcPts val="1190"/>
              </a:lnSpc>
              <a:spcBef>
                <a:spcPts val="1015"/>
              </a:spcBef>
              <a:buFont typeface="Arial"/>
              <a:buChar char="•"/>
              <a:tabLst>
                <a:tab pos="304165" algn="l"/>
                <a:tab pos="304800" algn="l"/>
              </a:tabLst>
            </a:pPr>
            <a:r>
              <a:rPr lang="en-US" sz="1200" spc="-15">
                <a:solidFill>
                  <a:srgbClr val="FFFFFF"/>
                </a:solidFill>
                <a:latin typeface="Times New Roman"/>
                <a:cs typeface="Times New Roman"/>
              </a:rPr>
              <a:t>Expect </a:t>
            </a:r>
            <a:r>
              <a:rPr lang="en-US" sz="1200" spc="-5">
                <a:solidFill>
                  <a:srgbClr val="FFFFFF"/>
                </a:solidFill>
                <a:latin typeface="Times New Roman"/>
                <a:cs typeface="Times New Roman"/>
              </a:rPr>
              <a:t>an </a:t>
            </a:r>
            <a:r>
              <a:rPr lang="en-US" sz="1200" spc="-35">
                <a:solidFill>
                  <a:srgbClr val="FFFFFF"/>
                </a:solidFill>
                <a:latin typeface="Times New Roman"/>
                <a:cs typeface="Times New Roman"/>
              </a:rPr>
              <a:t>average </a:t>
            </a:r>
            <a:r>
              <a:rPr lang="en-US" sz="1200" spc="-25">
                <a:solidFill>
                  <a:srgbClr val="FFFFFF"/>
                </a:solidFill>
                <a:latin typeface="Times New Roman"/>
                <a:cs typeface="Times New Roman"/>
              </a:rPr>
              <a:t>of </a:t>
            </a:r>
            <a:r>
              <a:rPr lang="en-US" sz="1200" spc="-15">
                <a:solidFill>
                  <a:srgbClr val="FFFFFF"/>
                </a:solidFill>
                <a:latin typeface="Times New Roman"/>
                <a:cs typeface="Times New Roman"/>
              </a:rPr>
              <a:t>1 </a:t>
            </a:r>
            <a:r>
              <a:rPr lang="en-US" sz="1200" spc="10">
                <a:solidFill>
                  <a:srgbClr val="FFFFFF"/>
                </a:solidFill>
                <a:latin typeface="Times New Roman"/>
                <a:cs typeface="Times New Roman"/>
              </a:rPr>
              <a:t>hr. </a:t>
            </a:r>
            <a:r>
              <a:rPr lang="en-US" sz="1200" spc="-25">
                <a:solidFill>
                  <a:srgbClr val="FFFFFF"/>
                </a:solidFill>
                <a:latin typeface="Times New Roman"/>
                <a:cs typeface="Times New Roman"/>
              </a:rPr>
              <a:t>of </a:t>
            </a:r>
            <a:r>
              <a:rPr lang="en-US" sz="1200" spc="-5">
                <a:solidFill>
                  <a:srgbClr val="FFFFFF"/>
                </a:solidFill>
                <a:latin typeface="Times New Roman"/>
                <a:cs typeface="Times New Roman"/>
              </a:rPr>
              <a:t>homework </a:t>
            </a:r>
            <a:r>
              <a:rPr lang="en-US" sz="1200" spc="10">
                <a:solidFill>
                  <a:srgbClr val="FFFFFF"/>
                </a:solidFill>
                <a:latin typeface="Times New Roman"/>
                <a:cs typeface="Times New Roman"/>
              </a:rPr>
              <a:t>per </a:t>
            </a:r>
            <a:r>
              <a:rPr lang="en-US" sz="1200" spc="-30">
                <a:solidFill>
                  <a:srgbClr val="FFFFFF"/>
                </a:solidFill>
                <a:latin typeface="Times New Roman"/>
                <a:cs typeface="Times New Roman"/>
              </a:rPr>
              <a:t>night </a:t>
            </a:r>
            <a:r>
              <a:rPr lang="en-US" sz="1200" spc="-15">
                <a:solidFill>
                  <a:srgbClr val="FFFFFF"/>
                </a:solidFill>
                <a:latin typeface="Times New Roman"/>
                <a:cs typeface="Times New Roman"/>
              </a:rPr>
              <a:t>– </a:t>
            </a:r>
            <a:r>
              <a:rPr lang="en-US" sz="1200" spc="-30">
                <a:solidFill>
                  <a:srgbClr val="FFFFFF"/>
                </a:solidFill>
                <a:latin typeface="Times New Roman"/>
                <a:cs typeface="Times New Roman"/>
              </a:rPr>
              <a:t>mostly  </a:t>
            </a:r>
            <a:r>
              <a:rPr lang="en-US" sz="1200" spc="-20">
                <a:solidFill>
                  <a:srgbClr val="FFFFFF"/>
                </a:solidFill>
                <a:latin typeface="Times New Roman"/>
                <a:cs typeface="Times New Roman"/>
              </a:rPr>
              <a:t>reading, </a:t>
            </a:r>
            <a:r>
              <a:rPr lang="en-US" sz="1200" spc="-45">
                <a:solidFill>
                  <a:srgbClr val="FFFFFF"/>
                </a:solidFill>
                <a:latin typeface="Times New Roman"/>
                <a:cs typeface="Times New Roman"/>
              </a:rPr>
              <a:t>writing, </a:t>
            </a:r>
            <a:r>
              <a:rPr lang="en-US" sz="1200" spc="5">
                <a:solidFill>
                  <a:srgbClr val="FFFFFF"/>
                </a:solidFill>
                <a:latin typeface="Times New Roman"/>
                <a:cs typeface="Times New Roman"/>
              </a:rPr>
              <a:t>and</a:t>
            </a:r>
            <a:r>
              <a:rPr lang="en-US" sz="1200" spc="110">
                <a:solidFill>
                  <a:srgbClr val="FFFFFF"/>
                </a:solidFill>
                <a:latin typeface="Times New Roman"/>
                <a:cs typeface="Times New Roman"/>
              </a:rPr>
              <a:t> </a:t>
            </a:r>
            <a:r>
              <a:rPr lang="en-US" sz="1200" spc="-20">
                <a:solidFill>
                  <a:srgbClr val="FFFFFF"/>
                </a:solidFill>
                <a:latin typeface="Times New Roman"/>
                <a:cs typeface="Times New Roman"/>
              </a:rPr>
              <a:t>annotating.</a:t>
            </a:r>
            <a:endParaRPr lang="en-US" sz="1200">
              <a:latin typeface="Times New Roman"/>
              <a:cs typeface="Times New Roman"/>
            </a:endParaRPr>
          </a:p>
          <a:p>
            <a:pPr>
              <a:lnSpc>
                <a:spcPct val="100000"/>
              </a:lnSpc>
              <a:spcBef>
                <a:spcPts val="20"/>
              </a:spcBef>
              <a:buClr>
                <a:srgbClr val="FFFFFF"/>
              </a:buClr>
              <a:buFont typeface="Arial"/>
              <a:buChar char="•"/>
            </a:pPr>
            <a:endParaRPr lang="en-US" sz="1200">
              <a:latin typeface="Times New Roman"/>
              <a:cs typeface="Times New Roman"/>
            </a:endParaRPr>
          </a:p>
          <a:p>
            <a:pPr marL="304165" marR="112395" indent="-228600">
              <a:lnSpc>
                <a:spcPts val="1190"/>
              </a:lnSpc>
              <a:buFont typeface="Arial"/>
              <a:buChar char="•"/>
              <a:tabLst>
                <a:tab pos="304165" algn="l"/>
                <a:tab pos="305435" algn="l"/>
              </a:tabLst>
            </a:pPr>
            <a:r>
              <a:rPr lang="en-US" sz="1200" spc="-15">
                <a:solidFill>
                  <a:srgbClr val="FFFFFF"/>
                </a:solidFill>
                <a:latin typeface="Times New Roman"/>
                <a:cs typeface="Times New Roman"/>
              </a:rPr>
              <a:t>Students </a:t>
            </a:r>
            <a:r>
              <a:rPr lang="en-US" sz="1200" spc="-65">
                <a:solidFill>
                  <a:srgbClr val="FFFFFF"/>
                </a:solidFill>
                <a:latin typeface="Times New Roman"/>
                <a:cs typeface="Times New Roman"/>
              </a:rPr>
              <a:t>will </a:t>
            </a:r>
            <a:r>
              <a:rPr lang="en-US" sz="1200" spc="-10">
                <a:solidFill>
                  <a:srgbClr val="FFFFFF"/>
                </a:solidFill>
                <a:latin typeface="Times New Roman"/>
                <a:cs typeface="Times New Roman"/>
              </a:rPr>
              <a:t>learn rhetorical </a:t>
            </a:r>
            <a:r>
              <a:rPr lang="en-US" sz="1200" spc="-30">
                <a:solidFill>
                  <a:srgbClr val="FFFFFF"/>
                </a:solidFill>
                <a:latin typeface="Times New Roman"/>
                <a:cs typeface="Times New Roman"/>
              </a:rPr>
              <a:t>strategies </a:t>
            </a:r>
            <a:r>
              <a:rPr lang="en-US" sz="1200" spc="-5">
                <a:solidFill>
                  <a:srgbClr val="FFFFFF"/>
                </a:solidFill>
                <a:latin typeface="Times New Roman"/>
                <a:cs typeface="Times New Roman"/>
              </a:rPr>
              <a:t>from </a:t>
            </a:r>
            <a:r>
              <a:rPr lang="en-US" sz="1200" i="1" spc="-55">
                <a:solidFill>
                  <a:srgbClr val="FFFFFF"/>
                </a:solidFill>
                <a:latin typeface="Times New Roman"/>
                <a:cs typeface="Times New Roman"/>
              </a:rPr>
              <a:t>Patterns </a:t>
            </a:r>
            <a:r>
              <a:rPr lang="en-US" sz="1200" i="1" spc="-30">
                <a:solidFill>
                  <a:srgbClr val="FFFFFF"/>
                </a:solidFill>
                <a:latin typeface="Times New Roman"/>
                <a:cs typeface="Times New Roman"/>
              </a:rPr>
              <a:t>for  </a:t>
            </a:r>
            <a:r>
              <a:rPr lang="en-US" sz="1200" i="1" spc="-50">
                <a:solidFill>
                  <a:srgbClr val="FFFFFF"/>
                </a:solidFill>
                <a:latin typeface="Times New Roman"/>
                <a:cs typeface="Times New Roman"/>
              </a:rPr>
              <a:t>College </a:t>
            </a:r>
            <a:r>
              <a:rPr lang="en-US" sz="1200" i="1" spc="-25">
                <a:solidFill>
                  <a:srgbClr val="FFFFFF"/>
                </a:solidFill>
                <a:latin typeface="Times New Roman"/>
                <a:cs typeface="Times New Roman"/>
              </a:rPr>
              <a:t>Writing </a:t>
            </a:r>
            <a:r>
              <a:rPr lang="en-US" sz="1200" spc="-35">
                <a:solidFill>
                  <a:srgbClr val="FFFFFF"/>
                </a:solidFill>
                <a:latin typeface="Times New Roman"/>
                <a:cs typeface="Times New Roman"/>
              </a:rPr>
              <a:t>as </a:t>
            </a:r>
            <a:r>
              <a:rPr lang="en-US" sz="1200" spc="-55">
                <a:solidFill>
                  <a:srgbClr val="FFFFFF"/>
                </a:solidFill>
                <a:latin typeface="Times New Roman"/>
                <a:cs typeface="Times New Roman"/>
              </a:rPr>
              <a:t>well </a:t>
            </a:r>
            <a:r>
              <a:rPr lang="en-US" sz="1200" spc="-35">
                <a:solidFill>
                  <a:srgbClr val="FFFFFF"/>
                </a:solidFill>
                <a:latin typeface="Times New Roman"/>
                <a:cs typeface="Times New Roman"/>
              </a:rPr>
              <a:t>as </a:t>
            </a:r>
            <a:r>
              <a:rPr lang="en-US" sz="1200" i="1" spc="30">
                <a:solidFill>
                  <a:srgbClr val="FFFFFF"/>
                </a:solidFill>
                <a:latin typeface="Times New Roman"/>
                <a:cs typeface="Times New Roman"/>
              </a:rPr>
              <a:t>The </a:t>
            </a:r>
            <a:r>
              <a:rPr lang="en-US" sz="1200" i="1" spc="-65">
                <a:solidFill>
                  <a:srgbClr val="FFFFFF"/>
                </a:solidFill>
                <a:latin typeface="Times New Roman"/>
                <a:cs typeface="Times New Roman"/>
              </a:rPr>
              <a:t>Language </a:t>
            </a:r>
            <a:r>
              <a:rPr lang="en-US" sz="1200" i="1" spc="-10">
                <a:solidFill>
                  <a:srgbClr val="FFFFFF"/>
                </a:solidFill>
                <a:latin typeface="Times New Roman"/>
                <a:cs typeface="Times New Roman"/>
              </a:rPr>
              <a:t>of</a:t>
            </a:r>
            <a:r>
              <a:rPr lang="en-US" sz="1200" i="1" spc="55">
                <a:solidFill>
                  <a:srgbClr val="FFFFFF"/>
                </a:solidFill>
                <a:latin typeface="Times New Roman"/>
                <a:cs typeface="Times New Roman"/>
              </a:rPr>
              <a:t> </a:t>
            </a:r>
            <a:r>
              <a:rPr lang="en-US" sz="1200" i="1" spc="-25">
                <a:solidFill>
                  <a:srgbClr val="FFFFFF"/>
                </a:solidFill>
                <a:latin typeface="Times New Roman"/>
                <a:cs typeface="Times New Roman"/>
              </a:rPr>
              <a:t>Composition.</a:t>
            </a:r>
            <a:endParaRPr lang="en-US" sz="1200">
              <a:latin typeface="Times New Roman"/>
              <a:cs typeface="Times New Roman"/>
            </a:endParaRPr>
          </a:p>
          <a:p>
            <a:pPr marL="304800" indent="-228600">
              <a:lnSpc>
                <a:spcPct val="100000"/>
              </a:lnSpc>
              <a:spcBef>
                <a:spcPts val="850"/>
              </a:spcBef>
              <a:buFont typeface="Arial"/>
              <a:buChar char="•"/>
              <a:tabLst>
                <a:tab pos="304165" algn="l"/>
                <a:tab pos="304800" algn="l"/>
              </a:tabLst>
            </a:pPr>
            <a:r>
              <a:rPr lang="en-US" sz="1200" spc="-10">
                <a:solidFill>
                  <a:srgbClr val="FFFFFF"/>
                </a:solidFill>
                <a:latin typeface="Times New Roman"/>
                <a:cs typeface="Times New Roman"/>
              </a:rPr>
              <a:t>Separate </a:t>
            </a:r>
            <a:r>
              <a:rPr lang="en-US" sz="1200" spc="10">
                <a:solidFill>
                  <a:srgbClr val="FFFFFF"/>
                </a:solidFill>
                <a:latin typeface="Times New Roman"/>
                <a:cs typeface="Times New Roman"/>
              </a:rPr>
              <a:t>book </a:t>
            </a:r>
            <a:r>
              <a:rPr lang="en-US" sz="1200" spc="-20">
                <a:solidFill>
                  <a:srgbClr val="FFFFFF"/>
                </a:solidFill>
                <a:latin typeface="Times New Roman"/>
                <a:cs typeface="Times New Roman"/>
              </a:rPr>
              <a:t>studies </a:t>
            </a:r>
            <a:r>
              <a:rPr lang="en-US" sz="1200" spc="-65">
                <a:solidFill>
                  <a:srgbClr val="FFFFFF"/>
                </a:solidFill>
                <a:latin typeface="Times New Roman"/>
                <a:cs typeface="Times New Roman"/>
              </a:rPr>
              <a:t>will </a:t>
            </a:r>
            <a:r>
              <a:rPr lang="en-US" sz="1200" spc="5">
                <a:solidFill>
                  <a:srgbClr val="FFFFFF"/>
                </a:solidFill>
                <a:latin typeface="Times New Roman"/>
                <a:cs typeface="Times New Roman"/>
              </a:rPr>
              <a:t>be </a:t>
            </a:r>
            <a:r>
              <a:rPr lang="en-US" sz="1200" spc="15">
                <a:solidFill>
                  <a:srgbClr val="FFFFFF"/>
                </a:solidFill>
                <a:latin typeface="Times New Roman"/>
                <a:cs typeface="Times New Roman"/>
              </a:rPr>
              <a:t>done </a:t>
            </a:r>
            <a:r>
              <a:rPr lang="en-US" sz="1200" spc="-15">
                <a:solidFill>
                  <a:srgbClr val="FFFFFF"/>
                </a:solidFill>
                <a:latin typeface="Times New Roman"/>
                <a:cs typeface="Times New Roman"/>
              </a:rPr>
              <a:t>quarterly</a:t>
            </a:r>
            <a:r>
              <a:rPr lang="en-US" sz="1200" spc="125">
                <a:solidFill>
                  <a:srgbClr val="FFFFFF"/>
                </a:solidFill>
                <a:latin typeface="Times New Roman"/>
                <a:cs typeface="Times New Roman"/>
              </a:rPr>
              <a:t> </a:t>
            </a:r>
            <a:r>
              <a:rPr lang="en-US" sz="1200" spc="-5">
                <a:solidFill>
                  <a:srgbClr val="FFFFFF"/>
                </a:solidFill>
                <a:latin typeface="Times New Roman"/>
                <a:cs typeface="Times New Roman"/>
              </a:rPr>
              <a:t>on:</a:t>
            </a:r>
            <a:endParaRPr lang="en-US" sz="1200">
              <a:latin typeface="Times New Roman"/>
              <a:cs typeface="Times New Roman"/>
            </a:endParaRPr>
          </a:p>
        </p:txBody>
      </p:sp>
      <p:sp>
        <p:nvSpPr>
          <p:cNvPr id="26" name="object 26"/>
          <p:cNvSpPr txBox="1"/>
          <p:nvPr/>
        </p:nvSpPr>
        <p:spPr>
          <a:xfrm>
            <a:off x="8391142" y="4765992"/>
            <a:ext cx="2533650" cy="866904"/>
          </a:xfrm>
          <a:prstGeom prst="rect">
            <a:avLst/>
          </a:prstGeom>
        </p:spPr>
        <p:txBody>
          <a:bodyPr vert="horz" wrap="square" lIns="0" tIns="50800" rIns="0" bIns="0" rtlCol="0" anchor="t">
            <a:spAutoFit/>
          </a:bodyPr>
          <a:lstStyle/>
          <a:p>
            <a:pPr marL="240665" indent="-228600">
              <a:lnSpc>
                <a:spcPct val="100000"/>
              </a:lnSpc>
              <a:spcBef>
                <a:spcPts val="400"/>
              </a:spcBef>
              <a:buFont typeface="Arial"/>
              <a:buChar char="•"/>
              <a:tabLst>
                <a:tab pos="240665" algn="l"/>
                <a:tab pos="241300" algn="l"/>
              </a:tabLst>
            </a:pPr>
            <a:r>
              <a:rPr lang="en-US" sz="1200" spc="15">
                <a:solidFill>
                  <a:srgbClr val="FFFFFF"/>
                </a:solidFill>
                <a:latin typeface="Times New Roman"/>
                <a:cs typeface="Times New Roman"/>
              </a:rPr>
              <a:t>Tim </a:t>
            </a:r>
            <a:r>
              <a:rPr lang="en-US" sz="1200" spc="-20">
                <a:solidFill>
                  <a:srgbClr val="FFFFFF"/>
                </a:solidFill>
                <a:latin typeface="Times New Roman"/>
                <a:cs typeface="Times New Roman"/>
              </a:rPr>
              <a:t>O’Brien’s </a:t>
            </a:r>
            <a:r>
              <a:rPr lang="en-US" sz="1200" i="1" spc="30">
                <a:solidFill>
                  <a:srgbClr val="FFFFFF"/>
                </a:solidFill>
                <a:latin typeface="Times New Roman"/>
                <a:cs typeface="Times New Roman"/>
              </a:rPr>
              <a:t>The </a:t>
            </a:r>
            <a:r>
              <a:rPr lang="en-US" sz="1200" i="1" spc="-25">
                <a:solidFill>
                  <a:srgbClr val="FFFFFF"/>
                </a:solidFill>
                <a:latin typeface="Times New Roman"/>
                <a:cs typeface="Times New Roman"/>
              </a:rPr>
              <a:t>Things </a:t>
            </a:r>
            <a:r>
              <a:rPr lang="en-US" sz="1200" i="1" spc="10">
                <a:solidFill>
                  <a:srgbClr val="FFFFFF"/>
                </a:solidFill>
                <a:latin typeface="Times New Roman"/>
                <a:cs typeface="Times New Roman"/>
              </a:rPr>
              <a:t>They</a:t>
            </a:r>
            <a:r>
              <a:rPr lang="en-US" sz="1200" i="1" spc="-65">
                <a:solidFill>
                  <a:srgbClr val="FFFFFF"/>
                </a:solidFill>
                <a:latin typeface="Times New Roman"/>
                <a:cs typeface="Times New Roman"/>
              </a:rPr>
              <a:t> </a:t>
            </a:r>
            <a:r>
              <a:rPr lang="en-US" sz="1200" i="1" spc="-55">
                <a:solidFill>
                  <a:srgbClr val="FFFFFF"/>
                </a:solidFill>
                <a:latin typeface="Times New Roman"/>
                <a:cs typeface="Times New Roman"/>
              </a:rPr>
              <a:t>Carried</a:t>
            </a:r>
            <a:endParaRPr lang="en-US" sz="1200">
              <a:latin typeface="Times New Roman"/>
              <a:cs typeface="Times New Roman"/>
            </a:endParaRPr>
          </a:p>
          <a:p>
            <a:pPr marL="241300" indent="-229235">
              <a:spcBef>
                <a:spcPts val="309"/>
              </a:spcBef>
              <a:buFont typeface="Arial"/>
              <a:buChar char="•"/>
              <a:tabLst>
                <a:tab pos="240665" algn="l"/>
                <a:tab pos="241935" algn="l"/>
              </a:tabLst>
            </a:pPr>
            <a:r>
              <a:rPr lang="en-US" sz="1200" spc="-15">
                <a:solidFill>
                  <a:srgbClr val="FFFFFF"/>
                </a:solidFill>
                <a:latin typeface="Times New Roman"/>
                <a:cs typeface="Times New Roman"/>
              </a:rPr>
              <a:t>Bryan Stevenson's </a:t>
            </a:r>
            <a:r>
              <a:rPr lang="en-US" sz="1200" i="1" spc="-15">
                <a:solidFill>
                  <a:srgbClr val="FFFFFF"/>
                </a:solidFill>
                <a:latin typeface="Times New Roman"/>
                <a:cs typeface="Times New Roman"/>
              </a:rPr>
              <a:t>Just Mercy</a:t>
            </a:r>
            <a:endParaRPr lang="en-US" sz="1200" spc="-15">
              <a:solidFill>
                <a:srgbClr val="FFFFFF"/>
              </a:solidFill>
              <a:latin typeface="Times New Roman"/>
              <a:cs typeface="Times New Roman"/>
            </a:endParaRPr>
          </a:p>
          <a:p>
            <a:pPr marL="241300" indent="-229235">
              <a:lnSpc>
                <a:spcPct val="100000"/>
              </a:lnSpc>
              <a:spcBef>
                <a:spcPts val="310"/>
              </a:spcBef>
              <a:buFont typeface="Arial"/>
              <a:buChar char="•"/>
              <a:tabLst>
                <a:tab pos="240665" algn="l"/>
                <a:tab pos="241935" algn="l"/>
              </a:tabLst>
            </a:pPr>
            <a:r>
              <a:rPr lang="en-US" sz="1200" spc="-10">
                <a:solidFill>
                  <a:srgbClr val="FFFFFF"/>
                </a:solidFill>
                <a:latin typeface="Times New Roman"/>
                <a:cs typeface="Times New Roman"/>
              </a:rPr>
              <a:t>William </a:t>
            </a:r>
            <a:r>
              <a:rPr lang="en-US" sz="1200" spc="-20">
                <a:solidFill>
                  <a:srgbClr val="FFFFFF"/>
                </a:solidFill>
                <a:latin typeface="Times New Roman"/>
                <a:cs typeface="Times New Roman"/>
              </a:rPr>
              <a:t>Shakespeare’s</a:t>
            </a:r>
            <a:r>
              <a:rPr lang="en-US" sz="1200" spc="25">
                <a:solidFill>
                  <a:srgbClr val="FFFFFF"/>
                </a:solidFill>
                <a:latin typeface="Times New Roman"/>
                <a:cs typeface="Times New Roman"/>
              </a:rPr>
              <a:t> </a:t>
            </a:r>
            <a:r>
              <a:rPr lang="en-US" sz="1200" i="1" spc="-20">
                <a:solidFill>
                  <a:srgbClr val="FFFFFF"/>
                </a:solidFill>
                <a:latin typeface="Times New Roman"/>
                <a:cs typeface="Times New Roman"/>
              </a:rPr>
              <a:t>Hamlet</a:t>
            </a:r>
            <a:endParaRPr lang="en-US" sz="1200">
              <a:latin typeface="Times New Roman"/>
              <a:cs typeface="Times New Roman"/>
            </a:endParaRPr>
          </a:p>
        </p:txBody>
      </p:sp>
      <p:sp>
        <p:nvSpPr>
          <p:cNvPr id="27" name="object 27"/>
          <p:cNvSpPr txBox="1"/>
          <p:nvPr/>
        </p:nvSpPr>
        <p:spPr>
          <a:xfrm>
            <a:off x="7696500" y="5782594"/>
            <a:ext cx="4253931" cy="342851"/>
          </a:xfrm>
          <a:prstGeom prst="rect">
            <a:avLst/>
          </a:prstGeom>
        </p:spPr>
        <p:txBody>
          <a:bodyPr vert="horz" wrap="square" lIns="0" tIns="31115" rIns="0" bIns="0" rtlCol="0">
            <a:spAutoFit/>
          </a:bodyPr>
          <a:lstStyle/>
          <a:p>
            <a:pPr marL="241300" marR="5080" indent="-228600">
              <a:lnSpc>
                <a:spcPts val="1190"/>
              </a:lnSpc>
              <a:spcBef>
                <a:spcPts val="245"/>
              </a:spcBef>
              <a:buFont typeface="Arial"/>
              <a:buChar char="•"/>
              <a:tabLst>
                <a:tab pos="240665" algn="l"/>
                <a:tab pos="241300" algn="l"/>
              </a:tabLst>
            </a:pPr>
            <a:r>
              <a:rPr lang="en-US" sz="1200" spc="-15">
                <a:solidFill>
                  <a:srgbClr val="FFFFFF"/>
                </a:solidFill>
                <a:latin typeface="Times New Roman"/>
                <a:cs typeface="Times New Roman"/>
              </a:rPr>
              <a:t>Expect fun projects, </a:t>
            </a:r>
            <a:r>
              <a:rPr lang="en-US" sz="1200" spc="-20">
                <a:solidFill>
                  <a:srgbClr val="FFFFFF"/>
                </a:solidFill>
                <a:latin typeface="Times New Roman"/>
                <a:cs typeface="Times New Roman"/>
              </a:rPr>
              <a:t>immersive </a:t>
            </a:r>
            <a:r>
              <a:rPr lang="en-US" sz="1200" spc="5">
                <a:solidFill>
                  <a:srgbClr val="FFFFFF"/>
                </a:solidFill>
                <a:latin typeface="Times New Roman"/>
                <a:cs typeface="Times New Roman"/>
              </a:rPr>
              <a:t>and </a:t>
            </a:r>
            <a:r>
              <a:rPr lang="en-US" sz="1200" spc="-45">
                <a:solidFill>
                  <a:srgbClr val="FFFFFF"/>
                </a:solidFill>
                <a:latin typeface="Times New Roman"/>
                <a:cs typeface="Times New Roman"/>
              </a:rPr>
              <a:t>engaging </a:t>
            </a:r>
            <a:r>
              <a:rPr lang="en-US" sz="1200" spc="-10">
                <a:solidFill>
                  <a:srgbClr val="FFFFFF"/>
                </a:solidFill>
                <a:latin typeface="Times New Roman"/>
                <a:cs typeface="Times New Roman"/>
              </a:rPr>
              <a:t>group </a:t>
            </a:r>
            <a:r>
              <a:rPr lang="en-US" sz="1200" spc="-25">
                <a:solidFill>
                  <a:srgbClr val="FFFFFF"/>
                </a:solidFill>
                <a:latin typeface="Times New Roman"/>
                <a:cs typeface="Times New Roman"/>
              </a:rPr>
              <a:t>work,  </a:t>
            </a:r>
            <a:r>
              <a:rPr lang="en-US" sz="1200" spc="5">
                <a:solidFill>
                  <a:srgbClr val="FFFFFF"/>
                </a:solidFill>
                <a:latin typeface="Times New Roman"/>
                <a:cs typeface="Times New Roman"/>
              </a:rPr>
              <a:t>and</a:t>
            </a:r>
            <a:r>
              <a:rPr lang="en-US" sz="1200">
                <a:latin typeface="Times New Roman"/>
                <a:cs typeface="Times New Roman"/>
              </a:rPr>
              <a:t> </a:t>
            </a:r>
            <a:r>
              <a:rPr lang="en-US" sz="1200" spc="-15">
                <a:solidFill>
                  <a:srgbClr val="FFFFFF"/>
                </a:solidFill>
                <a:latin typeface="Times New Roman"/>
                <a:cs typeface="Times New Roman"/>
              </a:rPr>
              <a:t>rigorous</a:t>
            </a:r>
            <a:r>
              <a:rPr lang="en-US" sz="1200" spc="5">
                <a:solidFill>
                  <a:srgbClr val="FFFFFF"/>
                </a:solidFill>
                <a:latin typeface="Times New Roman"/>
                <a:cs typeface="Times New Roman"/>
              </a:rPr>
              <a:t> </a:t>
            </a:r>
            <a:r>
              <a:rPr lang="en-US" sz="1200" spc="-45">
                <a:solidFill>
                  <a:srgbClr val="FFFFFF"/>
                </a:solidFill>
                <a:latin typeface="Times New Roman"/>
                <a:cs typeface="Times New Roman"/>
              </a:rPr>
              <a:t>analysis!</a:t>
            </a:r>
            <a:endParaRPr lang="en-US" sz="1200">
              <a:latin typeface="Times New Roman"/>
              <a:cs typeface="Times New Roman"/>
            </a:endParaRPr>
          </a:p>
        </p:txBody>
      </p:sp>
      <p:pic>
        <p:nvPicPr>
          <p:cNvPr id="28" name="Picture 28" descr="Text, whiteboard&#10;&#10;Description automatically generated">
            <a:extLst>
              <a:ext uri="{FF2B5EF4-FFF2-40B4-BE49-F238E27FC236}">
                <a16:creationId xmlns:a16="http://schemas.microsoft.com/office/drawing/2014/main" id="{EC1D54B2-5949-4818-8CA5-47F920ED0A48}"/>
              </a:ext>
            </a:extLst>
          </p:cNvPr>
          <p:cNvPicPr>
            <a:picLocks noChangeAspect="1"/>
          </p:cNvPicPr>
          <p:nvPr/>
        </p:nvPicPr>
        <p:blipFill>
          <a:blip r:embed="rId7"/>
          <a:stretch>
            <a:fillRect/>
          </a:stretch>
        </p:blipFill>
        <p:spPr>
          <a:xfrm>
            <a:off x="810137" y="3048000"/>
            <a:ext cx="1874766" cy="29870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8040" y="450341"/>
            <a:ext cx="4684275" cy="1851789"/>
          </a:xfrm>
          <a:prstGeom prst="rect">
            <a:avLst/>
          </a:prstGeom>
          <a:solidFill>
            <a:schemeClr val="tx2"/>
          </a:solidFill>
        </p:spPr>
        <p:txBody>
          <a:bodyPr vert="horz" wrap="square" lIns="0" tIns="5080" rIns="0" bIns="0" rtlCol="0">
            <a:spAutoFit/>
          </a:bodyPr>
          <a:lstStyle/>
          <a:p>
            <a:pPr marL="403860" marR="338455">
              <a:lnSpc>
                <a:spcPts val="4750"/>
              </a:lnSpc>
            </a:pPr>
            <a:r>
              <a:rPr sz="4400">
                <a:solidFill>
                  <a:srgbClr val="FFFFFF"/>
                </a:solidFill>
                <a:latin typeface="College Block 2.0" panose="02000500000000000000" pitchFamily="2" charset="0"/>
                <a:cs typeface="Arial"/>
              </a:rPr>
              <a:t>Advanced  Placement (AP)  Overview</a:t>
            </a:r>
            <a:endParaRPr sz="4400">
              <a:latin typeface="College Block 2.0" panose="02000500000000000000" pitchFamily="2" charset="0"/>
              <a:cs typeface="Arial"/>
            </a:endParaRPr>
          </a:p>
        </p:txBody>
      </p:sp>
      <p:sp>
        <p:nvSpPr>
          <p:cNvPr id="3" name="object 3"/>
          <p:cNvSpPr/>
          <p:nvPr/>
        </p:nvSpPr>
        <p:spPr>
          <a:xfrm>
            <a:off x="4898452" y="445415"/>
            <a:ext cx="4900930" cy="5772742"/>
          </a:xfrm>
          <a:custGeom>
            <a:avLst/>
            <a:gdLst/>
            <a:ahLst/>
            <a:cxnLst/>
            <a:rect l="l" t="t" r="r" b="b"/>
            <a:pathLst>
              <a:path w="4900930" h="5949315">
                <a:moveTo>
                  <a:pt x="4900422" y="0"/>
                </a:moveTo>
                <a:lnTo>
                  <a:pt x="0" y="0"/>
                </a:lnTo>
                <a:lnTo>
                  <a:pt x="0" y="5948934"/>
                </a:lnTo>
                <a:lnTo>
                  <a:pt x="4900422" y="5948934"/>
                </a:lnTo>
                <a:lnTo>
                  <a:pt x="4900422" y="0"/>
                </a:lnTo>
                <a:close/>
              </a:path>
            </a:pathLst>
          </a:custGeom>
          <a:solidFill>
            <a:srgbClr val="808080">
              <a:alpha val="19999"/>
            </a:srgbClr>
          </a:solidFill>
        </p:spPr>
        <p:txBody>
          <a:bodyPr wrap="square" lIns="0" tIns="0" rIns="0" bIns="0" rtlCol="0"/>
          <a:lstStyle/>
          <a:p>
            <a:endParaRPr/>
          </a:p>
        </p:txBody>
      </p:sp>
      <p:sp>
        <p:nvSpPr>
          <p:cNvPr id="4" name="object 4"/>
          <p:cNvSpPr txBox="1"/>
          <p:nvPr/>
        </p:nvSpPr>
        <p:spPr>
          <a:xfrm>
            <a:off x="5338331" y="639844"/>
            <a:ext cx="1310663" cy="258404"/>
          </a:xfrm>
          <a:prstGeom prst="rect">
            <a:avLst/>
          </a:prstGeom>
        </p:spPr>
        <p:txBody>
          <a:bodyPr vert="horz" wrap="square" lIns="0" tIns="12065" rIns="0" bIns="0" rtlCol="0">
            <a:spAutoFit/>
          </a:bodyPr>
          <a:lstStyle/>
          <a:p>
            <a:pPr marL="12700">
              <a:lnSpc>
                <a:spcPct val="100000"/>
              </a:lnSpc>
              <a:spcBef>
                <a:spcPts val="95"/>
              </a:spcBef>
            </a:pPr>
            <a:r>
              <a:rPr lang="en-US" sz="1600" b="1" spc="-50">
                <a:cs typeface="Arial"/>
              </a:rPr>
              <a:t>What is AP?</a:t>
            </a:r>
            <a:endParaRPr lang="en-US" sz="1600">
              <a:cs typeface="Arial"/>
            </a:endParaRPr>
          </a:p>
        </p:txBody>
      </p:sp>
      <p:sp>
        <p:nvSpPr>
          <p:cNvPr id="5" name="object 5"/>
          <p:cNvSpPr txBox="1">
            <a:spLocks noGrp="1"/>
          </p:cNvSpPr>
          <p:nvPr>
            <p:ph type="title" idx="4294967295"/>
          </p:nvPr>
        </p:nvSpPr>
        <p:spPr>
          <a:xfrm>
            <a:off x="5416976" y="918379"/>
            <a:ext cx="2955925" cy="227013"/>
          </a:xfrm>
          <a:prstGeom prst="rect">
            <a:avLst/>
          </a:prstGeom>
        </p:spPr>
        <p:txBody>
          <a:bodyPr vert="horz" wrap="square" lIns="0" tIns="12065" rIns="0" bIns="0" rtlCol="0">
            <a:spAutoFit/>
          </a:bodyPr>
          <a:lstStyle/>
          <a:p>
            <a:pPr marL="12700">
              <a:lnSpc>
                <a:spcPct val="100000"/>
              </a:lnSpc>
              <a:spcBef>
                <a:spcPts val="95"/>
              </a:spcBef>
            </a:pPr>
            <a:r>
              <a:rPr lang="en-US" sz="1400" b="0" spc="-35">
                <a:solidFill>
                  <a:srgbClr val="000000"/>
                </a:solidFill>
                <a:latin typeface="+mn-lt"/>
                <a:cs typeface="Arial"/>
              </a:rPr>
              <a:t>I. </a:t>
            </a:r>
            <a:r>
              <a:rPr lang="en-US" sz="1400" b="0" spc="-70">
                <a:solidFill>
                  <a:srgbClr val="000000"/>
                </a:solidFill>
                <a:latin typeface="+mn-lt"/>
                <a:cs typeface="Arial"/>
              </a:rPr>
              <a:t>College </a:t>
            </a:r>
            <a:r>
              <a:rPr lang="en-US" sz="1400" b="0" spc="-45">
                <a:solidFill>
                  <a:srgbClr val="000000"/>
                </a:solidFill>
                <a:latin typeface="+mn-lt"/>
                <a:cs typeface="Arial"/>
              </a:rPr>
              <a:t>freshman </a:t>
            </a:r>
            <a:r>
              <a:rPr lang="en-US" sz="1400" b="0" spc="-40">
                <a:solidFill>
                  <a:srgbClr val="000000"/>
                </a:solidFill>
                <a:latin typeface="+mn-lt"/>
                <a:cs typeface="Arial"/>
              </a:rPr>
              <a:t>level </a:t>
            </a:r>
            <a:r>
              <a:rPr lang="en-US" sz="1400" b="0" spc="-50">
                <a:solidFill>
                  <a:srgbClr val="000000"/>
                </a:solidFill>
                <a:latin typeface="+mn-lt"/>
                <a:cs typeface="Arial"/>
              </a:rPr>
              <a:t>course:</a:t>
            </a:r>
            <a:endParaRPr lang="en-US" sz="1400">
              <a:latin typeface="+mn-lt"/>
              <a:cs typeface="Arial"/>
            </a:endParaRPr>
          </a:p>
        </p:txBody>
      </p:sp>
      <p:sp>
        <p:nvSpPr>
          <p:cNvPr id="6" name="object 6"/>
          <p:cNvSpPr txBox="1"/>
          <p:nvPr/>
        </p:nvSpPr>
        <p:spPr>
          <a:xfrm>
            <a:off x="5338336" y="1145392"/>
            <a:ext cx="3956389" cy="1139414"/>
          </a:xfrm>
          <a:prstGeom prst="rect">
            <a:avLst/>
          </a:prstGeom>
        </p:spPr>
        <p:txBody>
          <a:bodyPr vert="horz" wrap="square" lIns="0" tIns="59055" rIns="0" bIns="0" rtlCol="0">
            <a:spAutoFit/>
          </a:bodyPr>
          <a:lstStyle/>
          <a:p>
            <a:pPr marL="697865" indent="-229235">
              <a:lnSpc>
                <a:spcPct val="100000"/>
              </a:lnSpc>
              <a:spcBef>
                <a:spcPts val="465"/>
              </a:spcBef>
              <a:buChar char="•"/>
              <a:tabLst>
                <a:tab pos="697865" algn="l"/>
                <a:tab pos="698500" algn="l"/>
              </a:tabLst>
            </a:pPr>
            <a:r>
              <a:rPr lang="en-US" sz="1400" spc="-45">
                <a:cs typeface="Arial"/>
              </a:rPr>
              <a:t>Curriculum defined by </a:t>
            </a:r>
            <a:r>
              <a:rPr lang="en-US" sz="1400" spc="-45" err="1">
                <a:cs typeface="Arial"/>
              </a:rPr>
              <a:t>CollegeBoard</a:t>
            </a:r>
            <a:endParaRPr lang="en-US" sz="1400">
              <a:cs typeface="Arial"/>
            </a:endParaRPr>
          </a:p>
          <a:p>
            <a:pPr marL="697865" indent="-229235">
              <a:lnSpc>
                <a:spcPct val="100000"/>
              </a:lnSpc>
              <a:spcBef>
                <a:spcPts val="365"/>
              </a:spcBef>
              <a:buChar char="•"/>
              <a:tabLst>
                <a:tab pos="697865" algn="l"/>
                <a:tab pos="698500" algn="l"/>
              </a:tabLst>
            </a:pPr>
            <a:r>
              <a:rPr lang="en-US" sz="1400" spc="-105">
                <a:cs typeface="Arial"/>
              </a:rPr>
              <a:t>Often a faster pace</a:t>
            </a:r>
            <a:endParaRPr lang="en-US" sz="1400">
              <a:cs typeface="Arial"/>
            </a:endParaRPr>
          </a:p>
          <a:p>
            <a:pPr marL="697865" indent="-229235">
              <a:lnSpc>
                <a:spcPct val="100000"/>
              </a:lnSpc>
              <a:spcBef>
                <a:spcPts val="370"/>
              </a:spcBef>
              <a:buChar char="•"/>
              <a:tabLst>
                <a:tab pos="697865" algn="l"/>
                <a:tab pos="698500" algn="l"/>
              </a:tabLst>
            </a:pPr>
            <a:r>
              <a:rPr lang="en-US" sz="1400" spc="-35">
                <a:cs typeface="Arial"/>
              </a:rPr>
              <a:t>Quality </a:t>
            </a:r>
            <a:r>
              <a:rPr lang="en-US" sz="1400" spc="-5">
                <a:cs typeface="Arial"/>
              </a:rPr>
              <a:t>of </a:t>
            </a:r>
            <a:r>
              <a:rPr lang="en-US" sz="1400" spc="-20">
                <a:cs typeface="Arial"/>
              </a:rPr>
              <a:t>work</a:t>
            </a:r>
            <a:r>
              <a:rPr lang="en-US" sz="1400" spc="-204">
                <a:cs typeface="Arial"/>
              </a:rPr>
              <a:t> </a:t>
            </a:r>
            <a:r>
              <a:rPr lang="en-US" sz="1400" spc="-50">
                <a:cs typeface="Arial"/>
              </a:rPr>
              <a:t>expected</a:t>
            </a:r>
            <a:endParaRPr lang="en-US" sz="1400">
              <a:cs typeface="Arial"/>
            </a:endParaRPr>
          </a:p>
          <a:p>
            <a:pPr marL="12700">
              <a:lnSpc>
                <a:spcPct val="100000"/>
              </a:lnSpc>
              <a:spcBef>
                <a:spcPts val="870"/>
              </a:spcBef>
            </a:pPr>
            <a:r>
              <a:rPr lang="en-US" sz="1400" spc="-35">
                <a:cs typeface="Arial"/>
              </a:rPr>
              <a:t>II. </a:t>
            </a:r>
            <a:r>
              <a:rPr lang="en-US" sz="1400" spc="-85">
                <a:cs typeface="Arial"/>
              </a:rPr>
              <a:t>Set </a:t>
            </a:r>
            <a:r>
              <a:rPr lang="en-US" sz="1400" spc="-30">
                <a:cs typeface="Arial"/>
              </a:rPr>
              <a:t>national</a:t>
            </a:r>
            <a:r>
              <a:rPr lang="en-US" sz="1400" spc="-95">
                <a:cs typeface="Arial"/>
              </a:rPr>
              <a:t> </a:t>
            </a:r>
            <a:r>
              <a:rPr lang="en-US" sz="1400" spc="-30">
                <a:cs typeface="Arial"/>
              </a:rPr>
              <a:t>curriculum</a:t>
            </a:r>
            <a:endParaRPr lang="en-US" sz="1400">
              <a:cs typeface="Arial"/>
            </a:endParaRPr>
          </a:p>
        </p:txBody>
      </p:sp>
      <p:sp>
        <p:nvSpPr>
          <p:cNvPr id="7" name="object 7"/>
          <p:cNvSpPr txBox="1"/>
          <p:nvPr/>
        </p:nvSpPr>
        <p:spPr>
          <a:xfrm>
            <a:off x="5823376" y="2224648"/>
            <a:ext cx="2791814" cy="773930"/>
          </a:xfrm>
          <a:prstGeom prst="rect">
            <a:avLst/>
          </a:prstGeom>
        </p:spPr>
        <p:txBody>
          <a:bodyPr vert="horz" wrap="square" lIns="0" tIns="12065" rIns="0" bIns="0" rtlCol="0">
            <a:spAutoFit/>
          </a:bodyPr>
          <a:lstStyle/>
          <a:p>
            <a:pPr marL="227965" indent="-228600">
              <a:lnSpc>
                <a:spcPct val="100000"/>
              </a:lnSpc>
              <a:spcBef>
                <a:spcPts val="95"/>
              </a:spcBef>
              <a:buChar char="•"/>
              <a:tabLst>
                <a:tab pos="227965" algn="l"/>
                <a:tab pos="228600" algn="l"/>
              </a:tabLst>
            </a:pPr>
            <a:r>
              <a:rPr lang="en-US" sz="1400">
                <a:cs typeface="Arial"/>
              </a:rPr>
              <a:t>Not an honors course—this is college-level work</a:t>
            </a:r>
          </a:p>
          <a:p>
            <a:pPr marL="227965" indent="-227965">
              <a:lnSpc>
                <a:spcPct val="100000"/>
              </a:lnSpc>
              <a:spcBef>
                <a:spcPts val="865"/>
              </a:spcBef>
              <a:buChar char="•"/>
              <a:tabLst>
                <a:tab pos="227965" algn="l"/>
                <a:tab pos="228600" algn="l"/>
              </a:tabLst>
            </a:pPr>
            <a:r>
              <a:rPr lang="en-US" sz="1400">
                <a:cs typeface="Arial"/>
              </a:rPr>
              <a:t>$99, $145 for Research &amp; Seminar</a:t>
            </a:r>
          </a:p>
        </p:txBody>
      </p:sp>
      <p:sp>
        <p:nvSpPr>
          <p:cNvPr id="8" name="object 8"/>
          <p:cNvSpPr txBox="1"/>
          <p:nvPr/>
        </p:nvSpPr>
        <p:spPr>
          <a:xfrm>
            <a:off x="5257273" y="3120200"/>
            <a:ext cx="4183289" cy="2977097"/>
          </a:xfrm>
          <a:prstGeom prst="rect">
            <a:avLst/>
          </a:prstGeom>
        </p:spPr>
        <p:txBody>
          <a:bodyPr vert="horz" wrap="square" lIns="0" tIns="12065" rIns="0" bIns="0" rtlCol="0" anchor="t">
            <a:spAutoFit/>
          </a:bodyPr>
          <a:lstStyle/>
          <a:p>
            <a:pPr>
              <a:lnSpc>
                <a:spcPct val="100000"/>
              </a:lnSpc>
              <a:spcBef>
                <a:spcPts val="95"/>
              </a:spcBef>
            </a:pPr>
            <a:r>
              <a:rPr lang="en-US" sz="1600" b="1" spc="-50">
                <a:cs typeface="Arial"/>
              </a:rPr>
              <a:t>What </a:t>
            </a:r>
            <a:r>
              <a:rPr lang="en-US" sz="1600" b="1" spc="-40">
                <a:cs typeface="Arial"/>
              </a:rPr>
              <a:t>to</a:t>
            </a:r>
            <a:r>
              <a:rPr lang="en-US" sz="1600" b="1" spc="-55">
                <a:cs typeface="Arial"/>
              </a:rPr>
              <a:t> </a:t>
            </a:r>
            <a:r>
              <a:rPr lang="en-US" sz="1600" b="1" spc="-90">
                <a:cs typeface="Arial"/>
              </a:rPr>
              <a:t>expect?</a:t>
            </a:r>
            <a:endParaRPr lang="en-US" sz="1600">
              <a:cs typeface="Arial"/>
            </a:endParaRPr>
          </a:p>
          <a:p>
            <a:pPr marL="100965" indent="-101600">
              <a:lnSpc>
                <a:spcPct val="100000"/>
              </a:lnSpc>
              <a:spcBef>
                <a:spcPts val="865"/>
              </a:spcBef>
              <a:buAutoNum type="romanUcPeriod"/>
              <a:tabLst>
                <a:tab pos="101600" algn="l"/>
              </a:tabLst>
            </a:pPr>
            <a:r>
              <a:rPr lang="en-US" sz="1400">
                <a:cs typeface="Arial"/>
              </a:rPr>
              <a:t>Greater workload:</a:t>
            </a:r>
          </a:p>
          <a:p>
            <a:pPr marL="685165" lvl="1" indent="-229235">
              <a:spcBef>
                <a:spcPts val="370"/>
              </a:spcBef>
              <a:buChar char="•"/>
              <a:tabLst>
                <a:tab pos="685165" algn="l"/>
                <a:tab pos="685800" algn="l"/>
              </a:tabLst>
            </a:pPr>
            <a:r>
              <a:rPr lang="en-US" sz="1400">
                <a:cs typeface="Arial"/>
              </a:rPr>
              <a:t>Homework | Average of one hour a night</a:t>
            </a:r>
          </a:p>
          <a:p>
            <a:pPr marL="685165" marR="731520" lvl="1" indent="-228600">
              <a:spcBef>
                <a:spcPts val="515"/>
              </a:spcBef>
              <a:buChar char="•"/>
              <a:tabLst>
                <a:tab pos="685165" algn="l"/>
                <a:tab pos="685800" algn="l"/>
              </a:tabLst>
            </a:pPr>
            <a:r>
              <a:rPr lang="en-US" sz="1400">
                <a:cs typeface="Arial"/>
              </a:rPr>
              <a:t>Higher levels of thinking; strong reading  comprehension</a:t>
            </a:r>
          </a:p>
          <a:p>
            <a:pPr marL="685165" marR="5080" lvl="1" indent="-228600">
              <a:spcBef>
                <a:spcPts val="495"/>
              </a:spcBef>
              <a:buChar char="•"/>
              <a:tabLst>
                <a:tab pos="685165" algn="l"/>
                <a:tab pos="685800" algn="l"/>
              </a:tabLst>
            </a:pPr>
            <a:r>
              <a:rPr lang="en-US" sz="1400">
                <a:cs typeface="Arial"/>
              </a:rPr>
              <a:t>Mastery of material | Long term retention with little review</a:t>
            </a:r>
          </a:p>
          <a:p>
            <a:pPr marL="685165" lvl="1" indent="-228600">
              <a:lnSpc>
                <a:spcPct val="100000"/>
              </a:lnSpc>
              <a:spcBef>
                <a:spcPts val="355"/>
              </a:spcBef>
              <a:buChar char="•"/>
              <a:tabLst>
                <a:tab pos="685165" algn="l"/>
                <a:tab pos="685800" algn="l"/>
              </a:tabLst>
            </a:pPr>
            <a:r>
              <a:rPr lang="en-US" sz="1400">
                <a:cs typeface="Arial"/>
              </a:rPr>
              <a:t>Independent learning</a:t>
            </a:r>
          </a:p>
          <a:p>
            <a:pPr marL="135890" indent="-136525">
              <a:lnSpc>
                <a:spcPct val="100000"/>
              </a:lnSpc>
              <a:spcBef>
                <a:spcPts val="860"/>
              </a:spcBef>
              <a:buAutoNum type="romanUcPeriod"/>
              <a:tabLst>
                <a:tab pos="136525" algn="l"/>
              </a:tabLst>
            </a:pPr>
            <a:r>
              <a:rPr lang="en-US" sz="1400">
                <a:cs typeface="Arial"/>
              </a:rPr>
              <a:t>Time management challenges:</a:t>
            </a:r>
          </a:p>
          <a:p>
            <a:pPr marL="685165" lvl="1" indent="-228600">
              <a:lnSpc>
                <a:spcPct val="100000"/>
              </a:lnSpc>
              <a:spcBef>
                <a:spcPts val="375"/>
              </a:spcBef>
              <a:buChar char="•"/>
              <a:tabLst>
                <a:tab pos="685165" algn="l"/>
                <a:tab pos="685800" algn="l"/>
              </a:tabLst>
            </a:pPr>
            <a:r>
              <a:rPr lang="en-US" sz="1400">
                <a:cs typeface="Arial"/>
              </a:rPr>
              <a:t>More time out of class needed to achieve</a:t>
            </a:r>
          </a:p>
          <a:p>
            <a:pPr marL="685165" lvl="1" indent="-228600">
              <a:lnSpc>
                <a:spcPct val="100000"/>
              </a:lnSpc>
              <a:spcBef>
                <a:spcPts val="365"/>
              </a:spcBef>
              <a:buChar char="•"/>
              <a:tabLst>
                <a:tab pos="685165" algn="l"/>
                <a:tab pos="685800" algn="l"/>
              </a:tabLst>
            </a:pPr>
            <a:r>
              <a:rPr lang="en-US" sz="1400">
                <a:cs typeface="Arial"/>
              </a:rPr>
              <a:t>Maintain great attendance</a:t>
            </a:r>
          </a:p>
        </p:txBody>
      </p:sp>
      <p:sp>
        <p:nvSpPr>
          <p:cNvPr id="9" name="object 9"/>
          <p:cNvSpPr/>
          <p:nvPr/>
        </p:nvSpPr>
        <p:spPr>
          <a:xfrm>
            <a:off x="9875519" y="450341"/>
            <a:ext cx="1868805" cy="3602990"/>
          </a:xfrm>
          <a:custGeom>
            <a:avLst/>
            <a:gdLst/>
            <a:ahLst/>
            <a:cxnLst/>
            <a:rect l="l" t="t" r="r" b="b"/>
            <a:pathLst>
              <a:path w="1868804" h="3602990">
                <a:moveTo>
                  <a:pt x="1868424" y="0"/>
                </a:moveTo>
                <a:lnTo>
                  <a:pt x="0" y="0"/>
                </a:lnTo>
                <a:lnTo>
                  <a:pt x="0" y="3602736"/>
                </a:lnTo>
                <a:lnTo>
                  <a:pt x="1868424" y="3602736"/>
                </a:lnTo>
                <a:lnTo>
                  <a:pt x="1868424" y="0"/>
                </a:lnTo>
                <a:close/>
              </a:path>
            </a:pathLst>
          </a:custGeom>
          <a:solidFill>
            <a:schemeClr val="accent1"/>
          </a:solidFill>
        </p:spPr>
        <p:txBody>
          <a:bodyPr wrap="square" lIns="0" tIns="0" rIns="0" bIns="0" rtlCol="0"/>
          <a:lstStyle/>
          <a:p>
            <a:endParaRPr/>
          </a:p>
        </p:txBody>
      </p:sp>
      <p:sp>
        <p:nvSpPr>
          <p:cNvPr id="13" name="object 13"/>
          <p:cNvSpPr/>
          <p:nvPr/>
        </p:nvSpPr>
        <p:spPr>
          <a:xfrm>
            <a:off x="9873995" y="3980161"/>
            <a:ext cx="1868170" cy="2237010"/>
          </a:xfrm>
          <a:custGeom>
            <a:avLst/>
            <a:gdLst/>
            <a:ahLst/>
            <a:cxnLst/>
            <a:rect l="l" t="t" r="r" b="b"/>
            <a:pathLst>
              <a:path w="1868170" h="2173604">
                <a:moveTo>
                  <a:pt x="1867661" y="0"/>
                </a:moveTo>
                <a:lnTo>
                  <a:pt x="0" y="0"/>
                </a:lnTo>
                <a:lnTo>
                  <a:pt x="0" y="2173224"/>
                </a:lnTo>
                <a:lnTo>
                  <a:pt x="1867661" y="2173224"/>
                </a:lnTo>
                <a:lnTo>
                  <a:pt x="1867661" y="0"/>
                </a:lnTo>
                <a:close/>
              </a:path>
            </a:pathLst>
          </a:custGeom>
          <a:solidFill>
            <a:schemeClr val="accent3"/>
          </a:solidFill>
        </p:spPr>
        <p:txBody>
          <a:bodyPr wrap="square" lIns="0" tIns="0" rIns="0" bIns="0" rtlCol="0"/>
          <a:lstStyle/>
          <a:p>
            <a:endParaRPr/>
          </a:p>
        </p:txBody>
      </p:sp>
      <p:pic>
        <p:nvPicPr>
          <p:cNvPr id="15" name="Picture 14" descr="Icon&#10;&#10;Description automatically generated">
            <a:extLst>
              <a:ext uri="{FF2B5EF4-FFF2-40B4-BE49-F238E27FC236}">
                <a16:creationId xmlns:a16="http://schemas.microsoft.com/office/drawing/2014/main" id="{8BC81A5B-1C6B-4481-A6D4-B172A91B4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40" y="3380973"/>
            <a:ext cx="4182745" cy="3021122"/>
          </a:xfrm>
          <a:prstGeom prst="rect">
            <a:avLst/>
          </a:prstGeom>
        </p:spPr>
      </p:pic>
    </p:spTree>
    <p:extLst>
      <p:ext uri="{BB962C8B-B14F-4D97-AF65-F5344CB8AC3E}">
        <p14:creationId xmlns:p14="http://schemas.microsoft.com/office/powerpoint/2010/main" val="378379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World Languages</a:t>
            </a:r>
          </a:p>
        </p:txBody>
      </p:sp>
    </p:spTree>
    <p:extLst>
      <p:ext uri="{BB962C8B-B14F-4D97-AF65-F5344CB8AC3E}">
        <p14:creationId xmlns:p14="http://schemas.microsoft.com/office/powerpoint/2010/main" val="21984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9486" y="4187952"/>
            <a:ext cx="11347702" cy="2205989"/>
            <a:chOff x="459486" y="4187952"/>
            <a:chExt cx="11347702" cy="2205989"/>
          </a:xfrm>
        </p:grpSpPr>
        <p:sp>
          <p:nvSpPr>
            <p:cNvPr id="3" name="object 3"/>
            <p:cNvSpPr/>
            <p:nvPr/>
          </p:nvSpPr>
          <p:spPr>
            <a:xfrm>
              <a:off x="523493" y="4187952"/>
              <a:ext cx="11283695" cy="220598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55117" y="4219575"/>
              <a:ext cx="11167110" cy="2089785"/>
            </a:xfrm>
            <a:custGeom>
              <a:avLst/>
              <a:gdLst/>
              <a:ahLst/>
              <a:cxnLst/>
              <a:rect l="l" t="t" r="r" b="b"/>
              <a:pathLst>
                <a:path w="11167110" h="2089785">
                  <a:moveTo>
                    <a:pt x="11167110" y="0"/>
                  </a:moveTo>
                  <a:lnTo>
                    <a:pt x="0" y="0"/>
                  </a:lnTo>
                  <a:lnTo>
                    <a:pt x="0" y="2089404"/>
                  </a:lnTo>
                  <a:lnTo>
                    <a:pt x="11167110" y="2089404"/>
                  </a:lnTo>
                  <a:lnTo>
                    <a:pt x="11167110" y="0"/>
                  </a:lnTo>
                  <a:close/>
                </a:path>
              </a:pathLst>
            </a:custGeom>
            <a:solidFill>
              <a:srgbClr val="FFFFFF"/>
            </a:solidFill>
          </p:spPr>
          <p:txBody>
            <a:bodyPr wrap="square" lIns="0" tIns="0" rIns="0" bIns="0" rtlCol="0"/>
            <a:lstStyle/>
            <a:p>
              <a:endParaRPr/>
            </a:p>
          </p:txBody>
        </p:sp>
        <p:sp>
          <p:nvSpPr>
            <p:cNvPr id="5" name="object 5"/>
            <p:cNvSpPr/>
            <p:nvPr/>
          </p:nvSpPr>
          <p:spPr>
            <a:xfrm>
              <a:off x="555117" y="4219575"/>
              <a:ext cx="11167110" cy="2089785"/>
            </a:xfrm>
            <a:custGeom>
              <a:avLst/>
              <a:gdLst/>
              <a:ahLst/>
              <a:cxnLst/>
              <a:rect l="l" t="t" r="r" b="b"/>
              <a:pathLst>
                <a:path w="11167110" h="2089785">
                  <a:moveTo>
                    <a:pt x="0" y="0"/>
                  </a:moveTo>
                  <a:lnTo>
                    <a:pt x="11167110" y="0"/>
                  </a:lnTo>
                  <a:lnTo>
                    <a:pt x="11167110" y="2089404"/>
                  </a:lnTo>
                  <a:lnTo>
                    <a:pt x="0" y="2089404"/>
                  </a:lnTo>
                  <a:lnTo>
                    <a:pt x="0" y="0"/>
                  </a:lnTo>
                  <a:close/>
                </a:path>
              </a:pathLst>
            </a:custGeom>
            <a:ln w="12954">
              <a:solidFill>
                <a:srgbClr val="EFEFEF"/>
              </a:solidFill>
            </a:ln>
          </p:spPr>
          <p:txBody>
            <a:bodyPr wrap="square" lIns="0" tIns="0" rIns="0" bIns="0" rtlCol="0"/>
            <a:lstStyle/>
            <a:p>
              <a:endParaRPr/>
            </a:p>
          </p:txBody>
        </p:sp>
        <p:sp>
          <p:nvSpPr>
            <p:cNvPr id="6" name="object 6"/>
            <p:cNvSpPr/>
            <p:nvPr/>
          </p:nvSpPr>
          <p:spPr>
            <a:xfrm>
              <a:off x="459486" y="4536186"/>
              <a:ext cx="4680203" cy="89306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59486" y="4990338"/>
              <a:ext cx="2308859" cy="89306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flipV="1">
              <a:off x="2431427" y="5395142"/>
              <a:ext cx="108635" cy="82876"/>
            </a:xfrm>
            <a:prstGeom prst="rect">
              <a:avLst/>
            </a:prstGeom>
            <a:blipFill>
              <a:blip r:embed="rId5" cstate="print"/>
              <a:stretch>
                <a:fillRect/>
              </a:stretch>
            </a:blipFill>
          </p:spPr>
          <p:txBody>
            <a:bodyPr wrap="square" lIns="0" tIns="0" rIns="0" bIns="0" rtlCol="0"/>
            <a:lstStyle/>
            <a:p>
              <a:endParaRPr/>
            </a:p>
          </p:txBody>
        </p:sp>
      </p:grpSp>
      <p:grpSp>
        <p:nvGrpSpPr>
          <p:cNvPr id="11" name="object 11"/>
          <p:cNvGrpSpPr/>
          <p:nvPr/>
        </p:nvGrpSpPr>
        <p:grpSpPr>
          <a:xfrm>
            <a:off x="490727" y="4532376"/>
            <a:ext cx="4493895" cy="1463040"/>
            <a:chOff x="490727" y="4532376"/>
            <a:chExt cx="4493895" cy="1463040"/>
          </a:xfrm>
        </p:grpSpPr>
        <p:sp>
          <p:nvSpPr>
            <p:cNvPr id="12" name="object 12"/>
            <p:cNvSpPr/>
            <p:nvPr/>
          </p:nvSpPr>
          <p:spPr>
            <a:xfrm>
              <a:off x="2561844" y="5789676"/>
              <a:ext cx="1607819" cy="41909"/>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490727" y="4911852"/>
              <a:ext cx="128270" cy="704215"/>
            </a:xfrm>
            <a:custGeom>
              <a:avLst/>
              <a:gdLst/>
              <a:ahLst/>
              <a:cxnLst/>
              <a:rect l="l" t="t" r="r" b="b"/>
              <a:pathLst>
                <a:path w="128270" h="704214">
                  <a:moveTo>
                    <a:pt x="128015" y="0"/>
                  </a:moveTo>
                  <a:lnTo>
                    <a:pt x="0" y="0"/>
                  </a:lnTo>
                  <a:lnTo>
                    <a:pt x="0" y="704088"/>
                  </a:lnTo>
                  <a:lnTo>
                    <a:pt x="128015" y="704088"/>
                  </a:lnTo>
                  <a:lnTo>
                    <a:pt x="128015" y="0"/>
                  </a:lnTo>
                  <a:close/>
                </a:path>
              </a:pathLst>
            </a:custGeom>
            <a:solidFill>
              <a:srgbClr val="ED7D31"/>
            </a:solidFill>
          </p:spPr>
          <p:txBody>
            <a:bodyPr wrap="square" lIns="0" tIns="0" rIns="0" bIns="0" rtlCol="0"/>
            <a:lstStyle/>
            <a:p>
              <a:endParaRPr/>
            </a:p>
          </p:txBody>
        </p:sp>
        <p:sp>
          <p:nvSpPr>
            <p:cNvPr id="14" name="object 14"/>
            <p:cNvSpPr/>
            <p:nvPr/>
          </p:nvSpPr>
          <p:spPr>
            <a:xfrm>
              <a:off x="4975098" y="4532376"/>
              <a:ext cx="9525" cy="1463040"/>
            </a:xfrm>
            <a:custGeom>
              <a:avLst/>
              <a:gdLst/>
              <a:ahLst/>
              <a:cxnLst/>
              <a:rect l="l" t="t" r="r" b="b"/>
              <a:pathLst>
                <a:path w="9525" h="1463039">
                  <a:moveTo>
                    <a:pt x="9144" y="0"/>
                  </a:moveTo>
                  <a:lnTo>
                    <a:pt x="0" y="0"/>
                  </a:lnTo>
                  <a:lnTo>
                    <a:pt x="0" y="1463040"/>
                  </a:lnTo>
                  <a:lnTo>
                    <a:pt x="9144" y="1463040"/>
                  </a:lnTo>
                  <a:lnTo>
                    <a:pt x="9144" y="0"/>
                  </a:lnTo>
                  <a:close/>
                </a:path>
              </a:pathLst>
            </a:custGeom>
            <a:solidFill>
              <a:srgbClr val="D6D6D6"/>
            </a:solidFill>
          </p:spPr>
          <p:txBody>
            <a:bodyPr wrap="square" lIns="0" tIns="0" rIns="0" bIns="0" rtlCol="0"/>
            <a:lstStyle/>
            <a:p>
              <a:endParaRPr/>
            </a:p>
          </p:txBody>
        </p:sp>
      </p:grpSp>
      <p:sp>
        <p:nvSpPr>
          <p:cNvPr id="15" name="object 15"/>
          <p:cNvSpPr/>
          <p:nvPr/>
        </p:nvSpPr>
        <p:spPr>
          <a:xfrm>
            <a:off x="0" y="0"/>
            <a:ext cx="4886337" cy="3995848"/>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074920" y="0"/>
            <a:ext cx="7115174" cy="3996761"/>
          </a:xfrm>
          <a:prstGeom prst="rect">
            <a:avLst/>
          </a:prstGeom>
          <a:blipFill>
            <a:blip r:embed="rId8" cstate="print"/>
            <a:stretch>
              <a:fillRect/>
            </a:stretch>
          </a:blipFill>
        </p:spPr>
        <p:txBody>
          <a:bodyPr wrap="square" lIns="0" tIns="0" rIns="0" bIns="0" rtlCol="0"/>
          <a:lstStyle/>
          <a:p>
            <a:endParaRPr/>
          </a:p>
        </p:txBody>
      </p:sp>
      <p:sp>
        <p:nvSpPr>
          <p:cNvPr id="17" name="object 17"/>
          <p:cNvSpPr txBox="1"/>
          <p:nvPr/>
        </p:nvSpPr>
        <p:spPr>
          <a:xfrm>
            <a:off x="5427979" y="4177889"/>
            <a:ext cx="5673090" cy="1640839"/>
          </a:xfrm>
          <a:prstGeom prst="rect">
            <a:avLst/>
          </a:prstGeom>
        </p:spPr>
        <p:txBody>
          <a:bodyPr vert="horz" wrap="square" lIns="0" tIns="112395" rIns="0" bIns="0" rtlCol="0" anchor="t">
            <a:spAutoFit/>
          </a:bodyPr>
          <a:lstStyle/>
          <a:p>
            <a:pPr marL="241300" indent="-228600">
              <a:lnSpc>
                <a:spcPct val="100000"/>
              </a:lnSpc>
              <a:spcBef>
                <a:spcPts val="885"/>
              </a:spcBef>
              <a:buFont typeface="Arial"/>
              <a:buChar char="•"/>
              <a:tabLst>
                <a:tab pos="240665" algn="l"/>
                <a:tab pos="241300" algn="l"/>
              </a:tabLst>
            </a:pPr>
            <a:r>
              <a:rPr sz="1800" b="1" spc="-125">
                <a:latin typeface="Arial"/>
                <a:cs typeface="Arial"/>
              </a:rPr>
              <a:t>How </a:t>
            </a:r>
            <a:r>
              <a:rPr sz="1800" b="1" spc="-170">
                <a:latin typeface="Arial"/>
                <a:cs typeface="Arial"/>
              </a:rPr>
              <a:t>much </a:t>
            </a:r>
            <a:r>
              <a:rPr sz="1800" b="1" spc="-120">
                <a:latin typeface="Arial"/>
                <a:cs typeface="Arial"/>
              </a:rPr>
              <a:t>homework </a:t>
            </a:r>
            <a:r>
              <a:rPr sz="1800" b="1" spc="-175">
                <a:latin typeface="Arial"/>
                <a:cs typeface="Arial"/>
              </a:rPr>
              <a:t>is </a:t>
            </a:r>
            <a:r>
              <a:rPr sz="1800" b="1" spc="-114">
                <a:latin typeface="Arial"/>
                <a:cs typeface="Arial"/>
              </a:rPr>
              <a:t>there? </a:t>
            </a:r>
            <a:r>
              <a:rPr sz="1800" spc="-110">
                <a:latin typeface="Arial"/>
                <a:cs typeface="Arial"/>
              </a:rPr>
              <a:t>Roughly </a:t>
            </a:r>
            <a:r>
              <a:rPr sz="1800" spc="-90">
                <a:latin typeface="Arial"/>
                <a:cs typeface="Arial"/>
              </a:rPr>
              <a:t>2 </a:t>
            </a:r>
            <a:r>
              <a:rPr sz="1800" spc="-75">
                <a:latin typeface="Arial"/>
                <a:cs typeface="Arial"/>
              </a:rPr>
              <a:t>hours </a:t>
            </a:r>
            <a:r>
              <a:rPr sz="1800" spc="-50">
                <a:latin typeface="Arial"/>
                <a:cs typeface="Arial"/>
              </a:rPr>
              <a:t>per</a:t>
            </a:r>
            <a:r>
              <a:rPr sz="1800" spc="150">
                <a:latin typeface="Arial"/>
                <a:cs typeface="Arial"/>
              </a:rPr>
              <a:t> </a:t>
            </a:r>
            <a:r>
              <a:rPr sz="1800" spc="-90">
                <a:latin typeface="Arial"/>
                <a:cs typeface="Arial"/>
              </a:rPr>
              <a:t>week</a:t>
            </a:r>
            <a:endParaRPr sz="1800">
              <a:latin typeface="Arial"/>
              <a:cs typeface="Arial"/>
            </a:endParaRPr>
          </a:p>
          <a:p>
            <a:pPr marL="241300" marR="5080" indent="-228600">
              <a:lnSpc>
                <a:spcPts val="1939"/>
              </a:lnSpc>
              <a:spcBef>
                <a:spcPts val="1035"/>
              </a:spcBef>
              <a:buFont typeface="Arial"/>
              <a:buChar char="•"/>
              <a:tabLst>
                <a:tab pos="240665" algn="l"/>
                <a:tab pos="241300" algn="l"/>
              </a:tabLst>
            </a:pPr>
            <a:r>
              <a:rPr sz="1800" b="1" spc="-80">
                <a:latin typeface="Arial"/>
                <a:cs typeface="Arial"/>
              </a:rPr>
              <a:t>What </a:t>
            </a:r>
            <a:r>
              <a:rPr sz="1800" b="1" spc="-135">
                <a:latin typeface="Arial"/>
                <a:cs typeface="Arial"/>
              </a:rPr>
              <a:t>do </a:t>
            </a:r>
            <a:r>
              <a:rPr sz="1800" b="1" spc="-85">
                <a:latin typeface="Arial"/>
                <a:cs typeface="Arial"/>
              </a:rPr>
              <a:t>we </a:t>
            </a:r>
            <a:r>
              <a:rPr sz="1800" b="1" spc="-135">
                <a:latin typeface="Arial"/>
                <a:cs typeface="Arial"/>
              </a:rPr>
              <a:t>do </a:t>
            </a:r>
            <a:r>
              <a:rPr sz="1800" b="1" spc="-100">
                <a:latin typeface="Arial"/>
                <a:cs typeface="Arial"/>
              </a:rPr>
              <a:t>in </a:t>
            </a:r>
            <a:r>
              <a:rPr sz="1800" b="1" spc="-70">
                <a:latin typeface="Arial"/>
                <a:cs typeface="Arial"/>
              </a:rPr>
              <a:t>the </a:t>
            </a:r>
            <a:r>
              <a:rPr sz="1800" b="1" spc="-210">
                <a:latin typeface="Arial"/>
                <a:cs typeface="Arial"/>
              </a:rPr>
              <a:t>class? </a:t>
            </a:r>
            <a:r>
              <a:rPr sz="1800" spc="-145">
                <a:latin typeface="Arial"/>
                <a:cs typeface="Arial"/>
              </a:rPr>
              <a:t>Read, </a:t>
            </a:r>
            <a:r>
              <a:rPr sz="1800" spc="-15">
                <a:latin typeface="Arial"/>
                <a:cs typeface="Arial"/>
              </a:rPr>
              <a:t>write, </a:t>
            </a:r>
            <a:r>
              <a:rPr sz="1800" spc="-110">
                <a:latin typeface="Arial"/>
                <a:cs typeface="Arial"/>
              </a:rPr>
              <a:t>speak, </a:t>
            </a:r>
            <a:r>
              <a:rPr sz="1800" spc="-85">
                <a:latin typeface="Arial"/>
                <a:cs typeface="Arial"/>
              </a:rPr>
              <a:t>and </a:t>
            </a:r>
            <a:r>
              <a:rPr sz="1800" spc="-50">
                <a:latin typeface="Arial"/>
                <a:cs typeface="Arial"/>
              </a:rPr>
              <a:t>listen</a:t>
            </a:r>
            <a:r>
              <a:rPr lang="en-US" spc="-50">
                <a:latin typeface="Arial"/>
                <a:cs typeface="Arial"/>
              </a:rPr>
              <a:t> </a:t>
            </a:r>
            <a:r>
              <a:rPr sz="1800" spc="-45">
                <a:latin typeface="Arial"/>
                <a:cs typeface="Arial"/>
              </a:rPr>
              <a:t>about </a:t>
            </a:r>
            <a:r>
              <a:rPr sz="1800" spc="-65">
                <a:latin typeface="Arial"/>
                <a:cs typeface="Arial"/>
              </a:rPr>
              <a:t>topics </a:t>
            </a:r>
            <a:r>
              <a:rPr sz="1800" spc="-80">
                <a:latin typeface="Arial"/>
                <a:cs typeface="Arial"/>
              </a:rPr>
              <a:t>ranging </a:t>
            </a:r>
            <a:r>
              <a:rPr sz="1800" spc="-20">
                <a:latin typeface="Arial"/>
                <a:cs typeface="Arial"/>
              </a:rPr>
              <a:t>from </a:t>
            </a:r>
            <a:r>
              <a:rPr sz="1800" spc="-70">
                <a:latin typeface="Arial"/>
                <a:cs typeface="Arial"/>
              </a:rPr>
              <a:t>Bolivian </a:t>
            </a:r>
            <a:r>
              <a:rPr sz="1800" spc="-60">
                <a:latin typeface="Arial"/>
                <a:cs typeface="Arial"/>
              </a:rPr>
              <a:t>beauty </a:t>
            </a:r>
            <a:r>
              <a:rPr sz="1800" spc="-100">
                <a:latin typeface="Arial"/>
                <a:cs typeface="Arial"/>
              </a:rPr>
              <a:t>pageants </a:t>
            </a:r>
            <a:r>
              <a:rPr sz="1800" spc="10">
                <a:latin typeface="Arial"/>
                <a:cs typeface="Arial"/>
              </a:rPr>
              <a:t>to</a:t>
            </a:r>
            <a:r>
              <a:rPr lang="en-US" spc="10">
                <a:latin typeface="Arial"/>
                <a:cs typeface="Arial"/>
              </a:rPr>
              <a:t> </a:t>
            </a:r>
            <a:r>
              <a:rPr sz="1800" spc="-90">
                <a:latin typeface="Arial"/>
                <a:cs typeface="Arial"/>
              </a:rPr>
              <a:t>Guatemalan </a:t>
            </a:r>
            <a:r>
              <a:rPr sz="1800" spc="-60">
                <a:latin typeface="Arial"/>
                <a:cs typeface="Arial"/>
              </a:rPr>
              <a:t>education </a:t>
            </a:r>
            <a:r>
              <a:rPr sz="1800" spc="10">
                <a:latin typeface="Arial"/>
                <a:cs typeface="Arial"/>
              </a:rPr>
              <a:t>to </a:t>
            </a:r>
            <a:r>
              <a:rPr sz="1800" spc="-75">
                <a:latin typeface="Arial"/>
                <a:cs typeface="Arial"/>
              </a:rPr>
              <a:t>Latin</a:t>
            </a:r>
            <a:r>
              <a:rPr sz="1800" spc="-195">
                <a:latin typeface="Arial"/>
                <a:cs typeface="Arial"/>
              </a:rPr>
              <a:t> </a:t>
            </a:r>
            <a:r>
              <a:rPr sz="1800" spc="-70">
                <a:latin typeface="Arial"/>
                <a:cs typeface="Arial"/>
              </a:rPr>
              <a:t>dance!</a:t>
            </a:r>
            <a:endParaRPr sz="1800">
              <a:latin typeface="Arial"/>
              <a:cs typeface="Arial"/>
            </a:endParaRPr>
          </a:p>
          <a:p>
            <a:pPr marL="241300" indent="-228600">
              <a:lnSpc>
                <a:spcPct val="100000"/>
              </a:lnSpc>
              <a:spcBef>
                <a:spcPts val="760"/>
              </a:spcBef>
              <a:buFont typeface="Arial"/>
              <a:buChar char="•"/>
              <a:tabLst>
                <a:tab pos="240665" algn="l"/>
                <a:tab pos="241300" algn="l"/>
              </a:tabLst>
            </a:pPr>
            <a:r>
              <a:rPr sz="1800" b="1" spc="-80">
                <a:latin typeface="Arial"/>
                <a:cs typeface="Arial"/>
              </a:rPr>
              <a:t>What </a:t>
            </a:r>
            <a:r>
              <a:rPr sz="1800" b="1" spc="-105">
                <a:latin typeface="Arial"/>
                <a:cs typeface="Arial"/>
              </a:rPr>
              <a:t>textbook </a:t>
            </a:r>
            <a:r>
              <a:rPr sz="1800" b="1" spc="-135">
                <a:latin typeface="Arial"/>
                <a:cs typeface="Arial"/>
              </a:rPr>
              <a:t>do </a:t>
            </a:r>
            <a:r>
              <a:rPr sz="1800" b="1" spc="-85">
                <a:latin typeface="Arial"/>
                <a:cs typeface="Arial"/>
              </a:rPr>
              <a:t>we </a:t>
            </a:r>
            <a:r>
              <a:rPr lang="en-US" b="1" spc="-215">
                <a:latin typeface="Arial"/>
                <a:cs typeface="Arial"/>
              </a:rPr>
              <a:t>use</a:t>
            </a:r>
            <a:r>
              <a:rPr sz="1800" b="1" spc="-215">
                <a:latin typeface="Arial"/>
                <a:cs typeface="Arial"/>
              </a:rPr>
              <a:t>? </a:t>
            </a:r>
            <a:r>
              <a:rPr sz="1800" i="1" spc="-180" err="1">
                <a:latin typeface="Arial"/>
                <a:cs typeface="Arial"/>
              </a:rPr>
              <a:t>Temas</a:t>
            </a:r>
            <a:r>
              <a:rPr sz="1800" i="1" spc="-180">
                <a:latin typeface="Arial"/>
                <a:cs typeface="Arial"/>
              </a:rPr>
              <a:t> </a:t>
            </a:r>
            <a:r>
              <a:rPr sz="1800" spc="-55">
                <a:latin typeface="Arial"/>
                <a:cs typeface="Arial"/>
              </a:rPr>
              <a:t>(no </a:t>
            </a:r>
            <a:r>
              <a:rPr sz="1800" spc="-135">
                <a:latin typeface="Arial"/>
                <a:cs typeface="Arial"/>
              </a:rPr>
              <a:t>class</a:t>
            </a:r>
            <a:r>
              <a:rPr sz="1800" spc="-204">
                <a:latin typeface="Arial"/>
                <a:cs typeface="Arial"/>
              </a:rPr>
              <a:t> </a:t>
            </a:r>
            <a:r>
              <a:rPr sz="1800" spc="-75">
                <a:latin typeface="Arial"/>
                <a:cs typeface="Arial"/>
              </a:rPr>
              <a:t>fee)</a:t>
            </a:r>
            <a:endParaRPr sz="1800">
              <a:latin typeface="Arial"/>
              <a:cs typeface="Arial"/>
            </a:endParaRPr>
          </a:p>
        </p:txBody>
      </p:sp>
      <p:sp>
        <p:nvSpPr>
          <p:cNvPr id="19" name="TextBox 18">
            <a:extLst>
              <a:ext uri="{FF2B5EF4-FFF2-40B4-BE49-F238E27FC236}">
                <a16:creationId xmlns:a16="http://schemas.microsoft.com/office/drawing/2014/main" id="{5A6ED5BA-DB2A-43A3-B233-96179446B2BE}"/>
              </a:ext>
            </a:extLst>
          </p:cNvPr>
          <p:cNvSpPr txBox="1"/>
          <p:nvPr/>
        </p:nvSpPr>
        <p:spPr>
          <a:xfrm>
            <a:off x="759303" y="5560577"/>
            <a:ext cx="36063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Contact Kristen Tylee, ktylee@lwsd.org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696FAE9F-8141-41AA-A970-144D7F3418E8}"/>
              </a:ext>
            </a:extLst>
          </p:cNvPr>
          <p:cNvSpPr txBox="1"/>
          <p:nvPr/>
        </p:nvSpPr>
        <p:spPr>
          <a:xfrm rot="16200000">
            <a:off x="9352020" y="5432359"/>
            <a:ext cx="2512728" cy="338554"/>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cs typeface="Calibri"/>
              </a:rPr>
              <a:t>  Une sculpture malgache</a:t>
            </a:r>
          </a:p>
        </p:txBody>
      </p:sp>
      <p:sp>
        <p:nvSpPr>
          <p:cNvPr id="4" name="object 4"/>
          <p:cNvSpPr/>
          <p:nvPr/>
        </p:nvSpPr>
        <p:spPr>
          <a:xfrm>
            <a:off x="0" y="0"/>
            <a:ext cx="4388740" cy="1011459"/>
          </a:xfrm>
          <a:custGeom>
            <a:avLst/>
            <a:gdLst/>
            <a:ahLst/>
            <a:cxnLst/>
            <a:rect l="l" t="t" r="r" b="b"/>
            <a:pathLst>
              <a:path w="11167110" h="2089785">
                <a:moveTo>
                  <a:pt x="11167110" y="0"/>
                </a:moveTo>
                <a:lnTo>
                  <a:pt x="0" y="0"/>
                </a:lnTo>
                <a:lnTo>
                  <a:pt x="0" y="2089404"/>
                </a:lnTo>
                <a:lnTo>
                  <a:pt x="11167110" y="2089404"/>
                </a:lnTo>
                <a:lnTo>
                  <a:pt x="11167110" y="0"/>
                </a:lnTo>
                <a:close/>
              </a:path>
            </a:pathLst>
          </a:custGeom>
          <a:solidFill>
            <a:schemeClr val="accent3">
              <a:lumMod val="40000"/>
              <a:lumOff val="60000"/>
            </a:schemeClr>
          </a:solidFill>
        </p:spPr>
        <p:txBody>
          <a:bodyPr wrap="square" lIns="0" tIns="0" rIns="0" bIns="0" rtlCol="0"/>
          <a:lstStyle/>
          <a:p>
            <a:pPr algn="ctr"/>
            <a:r>
              <a:rPr lang="en-US" sz="3200" b="1">
                <a:latin typeface="DnealianCursive" panose="00000400000000000000" pitchFamily="2" charset="0"/>
              </a:rPr>
              <a:t>AP French </a:t>
            </a:r>
          </a:p>
          <a:p>
            <a:pPr algn="ctr"/>
            <a:r>
              <a:rPr lang="en-US" sz="3200" b="1">
                <a:latin typeface="DnealianCursive" panose="00000400000000000000" pitchFamily="2" charset="0"/>
              </a:rPr>
              <a:t>Language and Culture</a:t>
            </a:r>
            <a:endParaRPr sz="3200" b="1">
              <a:latin typeface="DnealianCursive" panose="00000400000000000000" pitchFamily="2" charset="0"/>
            </a:endParaRPr>
          </a:p>
        </p:txBody>
      </p:sp>
      <p:sp>
        <p:nvSpPr>
          <p:cNvPr id="9" name="object 9"/>
          <p:cNvSpPr/>
          <p:nvPr/>
        </p:nvSpPr>
        <p:spPr>
          <a:xfrm flipV="1">
            <a:off x="2449761" y="5642751"/>
            <a:ext cx="108638" cy="82876"/>
          </a:xfrm>
          <a:prstGeom prst="rect">
            <a:avLst/>
          </a:prstGeom>
          <a:blipFill>
            <a:blip r:embed="rId2" cstate="print"/>
            <a:stretch>
              <a:fillRect/>
            </a:stretch>
          </a:blipFill>
        </p:spPr>
        <p:txBody>
          <a:bodyPr wrap="square" lIns="0" tIns="0" rIns="0" bIns="0" rtlCol="0"/>
          <a:lstStyle/>
          <a:p>
            <a:endParaRPr/>
          </a:p>
        </p:txBody>
      </p:sp>
      <p:sp>
        <p:nvSpPr>
          <p:cNvPr id="17" name="object 17"/>
          <p:cNvSpPr txBox="1"/>
          <p:nvPr/>
        </p:nvSpPr>
        <p:spPr>
          <a:xfrm>
            <a:off x="-9907" y="1674365"/>
            <a:ext cx="4388856" cy="782907"/>
          </a:xfrm>
          <a:prstGeom prst="rect">
            <a:avLst/>
          </a:prstGeom>
          <a:solidFill>
            <a:schemeClr val="accent3">
              <a:lumMod val="20000"/>
              <a:lumOff val="80000"/>
            </a:schemeClr>
          </a:solidFill>
        </p:spPr>
        <p:txBody>
          <a:bodyPr vert="horz" wrap="square" lIns="0" tIns="112395" rIns="0" bIns="0" rtlCol="0" anchor="t">
            <a:spAutoFit/>
          </a:bodyPr>
          <a:lstStyle/>
          <a:p>
            <a:pPr marL="12700" algn="ctr">
              <a:lnSpc>
                <a:spcPct val="100000"/>
              </a:lnSpc>
              <a:spcBef>
                <a:spcPts val="885"/>
              </a:spcBef>
              <a:tabLst>
                <a:tab pos="240665" algn="l"/>
                <a:tab pos="241300" algn="l"/>
              </a:tabLst>
            </a:pPr>
            <a:r>
              <a:rPr b="1"/>
              <a:t>How much homework is there? </a:t>
            </a:r>
            <a:endParaRPr lang="en-US" b="1"/>
          </a:p>
          <a:p>
            <a:pPr marL="12700" algn="ctr">
              <a:lnSpc>
                <a:spcPct val="100000"/>
              </a:lnSpc>
              <a:spcBef>
                <a:spcPts val="885"/>
              </a:spcBef>
              <a:tabLst>
                <a:tab pos="240665" algn="l"/>
                <a:tab pos="241300" algn="l"/>
              </a:tabLst>
            </a:pPr>
            <a:r>
              <a:t>Roughly 2 hours per week</a:t>
            </a:r>
          </a:p>
        </p:txBody>
      </p:sp>
      <p:sp>
        <p:nvSpPr>
          <p:cNvPr id="19" name="TextBox 18">
            <a:extLst>
              <a:ext uri="{FF2B5EF4-FFF2-40B4-BE49-F238E27FC236}">
                <a16:creationId xmlns:a16="http://schemas.microsoft.com/office/drawing/2014/main" id="{5A6ED5BA-DB2A-43A3-B233-96179446B2BE}"/>
              </a:ext>
            </a:extLst>
          </p:cNvPr>
          <p:cNvSpPr txBox="1"/>
          <p:nvPr/>
        </p:nvSpPr>
        <p:spPr>
          <a:xfrm>
            <a:off x="-9907" y="1185015"/>
            <a:ext cx="4388856" cy="338554"/>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Contact: Emily Wilcox, ewilcox@lwsd.org</a:t>
            </a:r>
          </a:p>
        </p:txBody>
      </p:sp>
      <p:pic>
        <p:nvPicPr>
          <p:cNvPr id="25" name="Picture 24">
            <a:extLst>
              <a:ext uri="{FF2B5EF4-FFF2-40B4-BE49-F238E27FC236}">
                <a16:creationId xmlns:a16="http://schemas.microsoft.com/office/drawing/2014/main" id="{B099B212-2CBF-46A9-ABD3-EEAC9978AC1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388739" y="-1"/>
            <a:ext cx="3419211" cy="2564408"/>
          </a:xfrm>
          <a:prstGeom prst="rect">
            <a:avLst/>
          </a:prstGeom>
        </p:spPr>
      </p:pic>
      <p:pic>
        <p:nvPicPr>
          <p:cNvPr id="28" name="Picture 27">
            <a:extLst>
              <a:ext uri="{FF2B5EF4-FFF2-40B4-BE49-F238E27FC236}">
                <a16:creationId xmlns:a16="http://schemas.microsoft.com/office/drawing/2014/main" id="{6DE46BDA-7724-4C8B-947B-CBA3FEA7D04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27180" y="2896401"/>
            <a:ext cx="3089186" cy="3961600"/>
          </a:xfrm>
          <a:prstGeom prst="rect">
            <a:avLst/>
          </a:prstGeom>
        </p:spPr>
      </p:pic>
      <p:sp>
        <p:nvSpPr>
          <p:cNvPr id="33" name="TextBox 32">
            <a:extLst>
              <a:ext uri="{FF2B5EF4-FFF2-40B4-BE49-F238E27FC236}">
                <a16:creationId xmlns:a16="http://schemas.microsoft.com/office/drawing/2014/main" id="{5B0EE31F-D8D5-469B-9456-090772257DDD}"/>
              </a:ext>
            </a:extLst>
          </p:cNvPr>
          <p:cNvSpPr txBox="1"/>
          <p:nvPr/>
        </p:nvSpPr>
        <p:spPr>
          <a:xfrm>
            <a:off x="4388626" y="2557846"/>
            <a:ext cx="3427740" cy="338554"/>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a:cs typeface="Calibri"/>
              </a:rPr>
              <a:t>Une sculpture québécoise</a:t>
            </a:r>
          </a:p>
        </p:txBody>
      </p:sp>
      <p:sp>
        <p:nvSpPr>
          <p:cNvPr id="34" name="TextBox 33">
            <a:extLst>
              <a:ext uri="{FF2B5EF4-FFF2-40B4-BE49-F238E27FC236}">
                <a16:creationId xmlns:a16="http://schemas.microsoft.com/office/drawing/2014/main" id="{C1EC5DD7-D185-450A-A638-D8401350C3E8}"/>
              </a:ext>
            </a:extLst>
          </p:cNvPr>
          <p:cNvSpPr txBox="1"/>
          <p:nvPr/>
        </p:nvSpPr>
        <p:spPr>
          <a:xfrm>
            <a:off x="7803374" y="4160633"/>
            <a:ext cx="4388623" cy="338554"/>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a:cs typeface="Calibri"/>
              </a:rPr>
              <a:t>Une sculpture sénégalaise</a:t>
            </a:r>
          </a:p>
        </p:txBody>
      </p:sp>
      <p:sp>
        <p:nvSpPr>
          <p:cNvPr id="35" name="TextBox 34">
            <a:extLst>
              <a:ext uri="{FF2B5EF4-FFF2-40B4-BE49-F238E27FC236}">
                <a16:creationId xmlns:a16="http://schemas.microsoft.com/office/drawing/2014/main" id="{C408765B-1B7E-4A7A-A31C-8865C078E93C}"/>
              </a:ext>
            </a:extLst>
          </p:cNvPr>
          <p:cNvSpPr txBox="1"/>
          <p:nvPr/>
        </p:nvSpPr>
        <p:spPr>
          <a:xfrm rot="16200000">
            <a:off x="2573822" y="4704642"/>
            <a:ext cx="3968161" cy="338554"/>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a:cs typeface="Calibri"/>
              </a:rPr>
              <a:t>Une sculpture française</a:t>
            </a:r>
          </a:p>
        </p:txBody>
      </p:sp>
      <p:pic>
        <p:nvPicPr>
          <p:cNvPr id="37" name="Picture 36" descr="A picture containing wall, indoor&#10;&#10;Description automatically generated">
            <a:extLst>
              <a:ext uri="{FF2B5EF4-FFF2-40B4-BE49-F238E27FC236}">
                <a16:creationId xmlns:a16="http://schemas.microsoft.com/office/drawing/2014/main" id="{BDF315D5-F590-4566-AE04-9B4F2245715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77585" y="4484116"/>
            <a:ext cx="1410859" cy="2373884"/>
          </a:xfrm>
          <a:prstGeom prst="rect">
            <a:avLst/>
          </a:prstGeom>
        </p:spPr>
      </p:pic>
      <p:pic>
        <p:nvPicPr>
          <p:cNvPr id="40" name="Picture 39" descr="A picture containing grass, sky, outdoor, grassy&#10;&#10;Description automatically generated">
            <a:extLst>
              <a:ext uri="{FF2B5EF4-FFF2-40B4-BE49-F238E27FC236}">
                <a16:creationId xmlns:a16="http://schemas.microsoft.com/office/drawing/2014/main" id="{A3226E9C-8207-4C81-A6C6-ED51C0EF586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125299" y="4483075"/>
            <a:ext cx="1304131" cy="2374925"/>
          </a:xfrm>
          <a:prstGeom prst="rect">
            <a:avLst/>
          </a:prstGeom>
        </p:spPr>
      </p:pic>
      <p:sp>
        <p:nvSpPr>
          <p:cNvPr id="42" name="TextBox 41">
            <a:extLst>
              <a:ext uri="{FF2B5EF4-FFF2-40B4-BE49-F238E27FC236}">
                <a16:creationId xmlns:a16="http://schemas.microsoft.com/office/drawing/2014/main" id="{9A8EED3C-3C0F-4C46-A37C-D69C41247255}"/>
              </a:ext>
            </a:extLst>
          </p:cNvPr>
          <p:cNvSpPr txBox="1"/>
          <p:nvPr/>
        </p:nvSpPr>
        <p:spPr>
          <a:xfrm rot="16200000">
            <a:off x="6715674" y="5432358"/>
            <a:ext cx="2512729" cy="338554"/>
          </a:xfrm>
          <a:prstGeom prst="rect">
            <a:avLst/>
          </a:prstGeom>
          <a:solidFill>
            <a:schemeClr val="accent3">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a:cs typeface="Calibri"/>
              </a:rPr>
              <a:t>Deux sculptures haïtiennes</a:t>
            </a:r>
          </a:p>
        </p:txBody>
      </p:sp>
      <p:pic>
        <p:nvPicPr>
          <p:cNvPr id="44" name="Picture 43">
            <a:extLst>
              <a:ext uri="{FF2B5EF4-FFF2-40B4-BE49-F238E27FC236}">
                <a16:creationId xmlns:a16="http://schemas.microsoft.com/office/drawing/2014/main" id="{834FB96F-E6EA-4F56-BAF0-C651BEEB7A7D}"/>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5745" r="20789" b="16166"/>
          <a:stretch/>
        </p:blipFill>
        <p:spPr>
          <a:xfrm>
            <a:off x="9429430" y="4483075"/>
            <a:ext cx="1009753" cy="2374925"/>
          </a:xfrm>
          <a:prstGeom prst="rect">
            <a:avLst/>
          </a:prstGeom>
        </p:spPr>
      </p:pic>
      <p:pic>
        <p:nvPicPr>
          <p:cNvPr id="31" name="Picture 30" descr="A picture containing outdoor, sky, person, nature&#10;&#10;Description automatically generated">
            <a:extLst>
              <a:ext uri="{FF2B5EF4-FFF2-40B4-BE49-F238E27FC236}">
                <a16:creationId xmlns:a16="http://schemas.microsoft.com/office/drawing/2014/main" id="{E02F4F38-E3A7-4A5B-98D1-2BEC61E2C048}"/>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799704" y="-2"/>
            <a:ext cx="4388740" cy="4160635"/>
          </a:xfrm>
          <a:prstGeom prst="rect">
            <a:avLst/>
          </a:prstGeom>
        </p:spPr>
      </p:pic>
      <p:sp>
        <p:nvSpPr>
          <p:cNvPr id="47" name="TextBox 46">
            <a:extLst>
              <a:ext uri="{FF2B5EF4-FFF2-40B4-BE49-F238E27FC236}">
                <a16:creationId xmlns:a16="http://schemas.microsoft.com/office/drawing/2014/main" id="{39594F06-3BF3-487B-BB51-45A5A99BFC40}"/>
              </a:ext>
            </a:extLst>
          </p:cNvPr>
          <p:cNvSpPr txBox="1"/>
          <p:nvPr/>
        </p:nvSpPr>
        <p:spPr>
          <a:xfrm>
            <a:off x="-9791" y="2581065"/>
            <a:ext cx="4388740" cy="2426305"/>
          </a:xfrm>
          <a:prstGeom prst="rect">
            <a:avLst/>
          </a:prstGeom>
          <a:solidFill>
            <a:schemeClr val="accent3">
              <a:lumMod val="20000"/>
              <a:lumOff val="80000"/>
            </a:schemeClr>
          </a:solidFill>
        </p:spPr>
        <p:txBody>
          <a:bodyPr wrap="square">
            <a:spAutoFit/>
          </a:bodyPr>
          <a:lstStyle/>
          <a:p>
            <a:pPr marL="12700" marR="5080" algn="ctr">
              <a:lnSpc>
                <a:spcPts val="1939"/>
              </a:lnSpc>
              <a:spcBef>
                <a:spcPts val="1035"/>
              </a:spcBef>
              <a:tabLst>
                <a:tab pos="240665" algn="l"/>
                <a:tab pos="241300" algn="l"/>
              </a:tabLst>
            </a:pPr>
            <a:r>
              <a:rPr lang="en-US" b="1"/>
              <a:t>What do we do in the class? </a:t>
            </a:r>
          </a:p>
          <a:p>
            <a:pPr marL="12700" marR="5080" algn="ctr">
              <a:lnSpc>
                <a:spcPts val="1939"/>
              </a:lnSpc>
              <a:spcBef>
                <a:spcPts val="1035"/>
              </a:spcBef>
              <a:tabLst>
                <a:tab pos="240665" algn="l"/>
                <a:tab pos="241300" algn="l"/>
              </a:tabLst>
            </a:pPr>
            <a:r>
              <a:rPr lang="en-US"/>
              <a:t>We have candid conversations in French about what is in the headlines.</a:t>
            </a:r>
          </a:p>
          <a:p>
            <a:pPr marL="12700" marR="5080" algn="ctr">
              <a:lnSpc>
                <a:spcPts val="1939"/>
              </a:lnSpc>
              <a:spcBef>
                <a:spcPts val="1035"/>
              </a:spcBef>
              <a:tabLst>
                <a:tab pos="240665" algn="l"/>
                <a:tab pos="241300" algn="l"/>
              </a:tabLst>
            </a:pPr>
            <a:r>
              <a:rPr lang="en-US"/>
              <a:t>We read and hear stories related to current and historical events in the Francophone world.</a:t>
            </a:r>
          </a:p>
          <a:p>
            <a:pPr marL="12700" marR="5080" algn="ctr">
              <a:lnSpc>
                <a:spcPts val="1939"/>
              </a:lnSpc>
              <a:spcBef>
                <a:spcPts val="1035"/>
              </a:spcBef>
              <a:tabLst>
                <a:tab pos="240665" algn="l"/>
                <a:tab pos="241300" algn="l"/>
              </a:tabLst>
            </a:pPr>
            <a:r>
              <a:rPr lang="en-US"/>
              <a:t>We dive into the arts and look at its lasting impact on society.</a:t>
            </a:r>
          </a:p>
        </p:txBody>
      </p:sp>
      <p:sp>
        <p:nvSpPr>
          <p:cNvPr id="48" name="TextBox 47">
            <a:extLst>
              <a:ext uri="{FF2B5EF4-FFF2-40B4-BE49-F238E27FC236}">
                <a16:creationId xmlns:a16="http://schemas.microsoft.com/office/drawing/2014/main" id="{01CD4F1D-7AE4-4620-A77F-7F658DD1C4A7}"/>
              </a:ext>
            </a:extLst>
          </p:cNvPr>
          <p:cNvSpPr txBox="1"/>
          <p:nvPr/>
        </p:nvSpPr>
        <p:spPr>
          <a:xfrm>
            <a:off x="-9791" y="5131163"/>
            <a:ext cx="4388740" cy="715581"/>
          </a:xfrm>
          <a:prstGeom prst="rect">
            <a:avLst/>
          </a:prstGeom>
          <a:solidFill>
            <a:schemeClr val="accent3">
              <a:lumMod val="20000"/>
              <a:lumOff val="80000"/>
            </a:schemeClr>
          </a:solidFill>
        </p:spPr>
        <p:txBody>
          <a:bodyPr wrap="square">
            <a:spAutoFit/>
          </a:bodyPr>
          <a:lstStyle/>
          <a:p>
            <a:pPr marL="12700" marR="5080" algn="ctr">
              <a:lnSpc>
                <a:spcPts val="1939"/>
              </a:lnSpc>
              <a:spcBef>
                <a:spcPts val="1035"/>
              </a:spcBef>
              <a:tabLst>
                <a:tab pos="240665" algn="l"/>
                <a:tab pos="241300" algn="l"/>
              </a:tabLst>
            </a:pPr>
            <a:r>
              <a:rPr lang="en-US" b="1"/>
              <a:t>What textbook do we use? </a:t>
            </a:r>
          </a:p>
          <a:p>
            <a:pPr marL="12700" algn="ctr">
              <a:lnSpc>
                <a:spcPct val="100000"/>
              </a:lnSpc>
              <a:spcBef>
                <a:spcPts val="760"/>
              </a:spcBef>
              <a:tabLst>
                <a:tab pos="240665" algn="l"/>
                <a:tab pos="241300" algn="l"/>
              </a:tabLst>
            </a:pPr>
            <a:r>
              <a:rPr lang="en-US" err="1"/>
              <a:t>APprenons</a:t>
            </a:r>
            <a:r>
              <a:rPr lang="en-US"/>
              <a:t> and Allons au de-</a:t>
            </a:r>
            <a:r>
              <a:rPr lang="en-US" err="1"/>
              <a:t>là</a:t>
            </a:r>
            <a:endParaRPr lang="en-US"/>
          </a:p>
        </p:txBody>
      </p:sp>
      <p:sp>
        <p:nvSpPr>
          <p:cNvPr id="49" name="TextBox 48">
            <a:extLst>
              <a:ext uri="{FF2B5EF4-FFF2-40B4-BE49-F238E27FC236}">
                <a16:creationId xmlns:a16="http://schemas.microsoft.com/office/drawing/2014/main" id="{01CD8048-4913-4A2C-80C4-669D5A870E52}"/>
              </a:ext>
            </a:extLst>
          </p:cNvPr>
          <p:cNvSpPr txBox="1"/>
          <p:nvPr/>
        </p:nvSpPr>
        <p:spPr>
          <a:xfrm>
            <a:off x="-9791" y="5967862"/>
            <a:ext cx="4388740" cy="748923"/>
          </a:xfrm>
          <a:prstGeom prst="rect">
            <a:avLst/>
          </a:prstGeom>
          <a:solidFill>
            <a:schemeClr val="accent3">
              <a:lumMod val="20000"/>
              <a:lumOff val="80000"/>
            </a:schemeClr>
          </a:solidFill>
        </p:spPr>
        <p:txBody>
          <a:bodyPr wrap="square">
            <a:spAutoFit/>
          </a:bodyPr>
          <a:lstStyle/>
          <a:p>
            <a:pPr marL="12700" algn="ctr">
              <a:lnSpc>
                <a:spcPct val="100000"/>
              </a:lnSpc>
              <a:spcBef>
                <a:spcPts val="760"/>
              </a:spcBef>
              <a:tabLst>
                <a:tab pos="240665" algn="l"/>
                <a:tab pos="241300" algn="l"/>
              </a:tabLst>
            </a:pPr>
            <a:r>
              <a:rPr lang="en-US" b="1"/>
              <a:t>Are there class fees?</a:t>
            </a:r>
            <a:r>
              <a:rPr lang="en-US"/>
              <a:t> </a:t>
            </a:r>
          </a:p>
          <a:p>
            <a:pPr marL="12700" algn="ctr">
              <a:lnSpc>
                <a:spcPct val="100000"/>
              </a:lnSpc>
              <a:spcBef>
                <a:spcPts val="760"/>
              </a:spcBef>
              <a:tabLst>
                <a:tab pos="240665" algn="l"/>
                <a:tab pos="241300" algn="l"/>
              </a:tabLst>
            </a:pPr>
            <a:r>
              <a:rPr lang="en-US"/>
              <a:t>Just the AP Test itself</a:t>
            </a:r>
          </a:p>
        </p:txBody>
      </p:sp>
    </p:spTree>
    <p:extLst>
      <p:ext uri="{BB962C8B-B14F-4D97-AF65-F5344CB8AC3E}">
        <p14:creationId xmlns:p14="http://schemas.microsoft.com/office/powerpoint/2010/main" val="3757478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Science</a:t>
            </a:r>
          </a:p>
        </p:txBody>
      </p:sp>
    </p:spTree>
    <p:extLst>
      <p:ext uri="{BB962C8B-B14F-4D97-AF65-F5344CB8AC3E}">
        <p14:creationId xmlns:p14="http://schemas.microsoft.com/office/powerpoint/2010/main" val="379616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41" y="267128"/>
            <a:ext cx="11980718" cy="889908"/>
          </a:xfrm>
        </p:spPr>
        <p:txBody>
          <a:bodyPr>
            <a:normAutofit/>
          </a:bodyPr>
          <a:lstStyle/>
          <a:p>
            <a:pPr algn="l"/>
            <a:r>
              <a:rPr lang="en-US" sz="5400"/>
              <a:t>AP Chemistry</a:t>
            </a:r>
          </a:p>
        </p:txBody>
      </p:sp>
      <p:sp>
        <p:nvSpPr>
          <p:cNvPr id="3" name="Subtitle 2"/>
          <p:cNvSpPr>
            <a:spLocks noGrp="1"/>
          </p:cNvSpPr>
          <p:nvPr>
            <p:ph type="subTitle" idx="1"/>
          </p:nvPr>
        </p:nvSpPr>
        <p:spPr>
          <a:xfrm>
            <a:off x="105641" y="1157037"/>
            <a:ext cx="11843904" cy="3946409"/>
          </a:xfrm>
        </p:spPr>
        <p:txBody>
          <a:bodyPr>
            <a:normAutofit/>
          </a:bodyPr>
          <a:lstStyle/>
          <a:p>
            <a:pPr marL="342900" indent="-342900" algn="l">
              <a:buFont typeface="Arial" panose="020B0604020202020204" pitchFamily="34" charset="0"/>
              <a:buChar char="•"/>
            </a:pPr>
            <a:r>
              <a:rPr lang="en-US"/>
              <a:t>Topics include: bonding, kinetics, equilibrium, redox, acid/base and thermochemistry</a:t>
            </a:r>
          </a:p>
          <a:p>
            <a:pPr marL="342900" indent="-342900" algn="l">
              <a:buFont typeface="Arial" panose="020B0604020202020204" pitchFamily="34" charset="0"/>
              <a:buChar char="•"/>
            </a:pPr>
            <a:r>
              <a:rPr lang="en-US"/>
              <a:t>This is a lab-based science with potential to earn college credit</a:t>
            </a:r>
          </a:p>
          <a:p>
            <a:pPr marL="342900" indent="-342900" algn="l">
              <a:buFont typeface="Arial" panose="020B0604020202020204" pitchFamily="34" charset="0"/>
              <a:buChar char="•"/>
            </a:pPr>
            <a:r>
              <a:rPr lang="en-US" sz="2400"/>
              <a:t>The AP Exam is the primary focus of the course</a:t>
            </a:r>
          </a:p>
          <a:p>
            <a:pPr marL="342900" indent="-342900" algn="l">
              <a:buFont typeface="Arial" panose="020B0604020202020204" pitchFamily="34" charset="0"/>
              <a:buChar char="•"/>
            </a:pPr>
            <a:r>
              <a:rPr lang="en-US"/>
              <a:t>Challenging course</a:t>
            </a:r>
          </a:p>
          <a:p>
            <a:pPr marL="342900" indent="-342900" algn="l">
              <a:buFont typeface="Arial" panose="020B0604020202020204" pitchFamily="34" charset="0"/>
              <a:buChar char="•"/>
            </a:pPr>
            <a:r>
              <a:rPr lang="en-US"/>
              <a:t>Weekly homework (2-3 hours)</a:t>
            </a:r>
          </a:p>
          <a:p>
            <a:pPr algn="l"/>
            <a:endParaRPr lang="en-US" sz="2800"/>
          </a:p>
        </p:txBody>
      </p:sp>
      <p:pic>
        <p:nvPicPr>
          <p:cNvPr id="4" name="Picture 2" descr="https://lh3.googleusercontent.com/ewuLmp5ffRSMVZO6VsslEO8Vy6pErGCnWWbfQLdQJdTV5fUWGpvcoK0mzttFxZ4kRoItpQ=s151">
            <a:extLst>
              <a:ext uri="{FF2B5EF4-FFF2-40B4-BE49-F238E27FC236}">
                <a16:creationId xmlns:a16="http://schemas.microsoft.com/office/drawing/2014/main" id="{7C8E2E63-04D6-4226-A915-E7284AAC2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32" y="5040558"/>
            <a:ext cx="2969968" cy="1671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310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360" y="523240"/>
            <a:ext cx="3200400" cy="1300478"/>
          </a:xfrm>
          <a:prstGeom prst="rect">
            <a:avLst/>
          </a:prstGeom>
        </p:spPr>
        <p:txBody>
          <a:bodyPr anchor="b">
            <a:normAutofit fontScale="90000"/>
          </a:bodyPr>
          <a:lstStyle/>
          <a:p>
            <a:r>
              <a:rPr lang="en-US" sz="3100"/>
              <a:t>AP Environmental Science (APES)</a:t>
            </a:r>
          </a:p>
        </p:txBody>
      </p:sp>
      <p:graphicFrame>
        <p:nvGraphicFramePr>
          <p:cNvPr id="14" name="Content Placeholder 9">
            <a:extLst>
              <a:ext uri="{FF2B5EF4-FFF2-40B4-BE49-F238E27FC236}">
                <a16:creationId xmlns:a16="http://schemas.microsoft.com/office/drawing/2014/main" id="{07A16D11-6922-4FFA-BA6C-6441B7243225}"/>
              </a:ext>
            </a:extLst>
          </p:cNvPr>
          <p:cNvGraphicFramePr>
            <a:graphicFrameLocks noGrp="1"/>
          </p:cNvGraphicFramePr>
          <p:nvPr>
            <p:ph idx="1"/>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ontent Placeholder 10"/>
          <p:cNvSpPr>
            <a:spLocks noGrp="1"/>
          </p:cNvSpPr>
          <p:nvPr>
            <p:ph type="body" sz="half" idx="2"/>
          </p:nvPr>
        </p:nvSpPr>
        <p:spPr>
          <a:xfrm>
            <a:off x="426719" y="2052320"/>
            <a:ext cx="3323477" cy="3329908"/>
          </a:xfrm>
          <a:prstGeom prst="rect">
            <a:avLst/>
          </a:prstGeom>
        </p:spPr>
        <p:txBody>
          <a:bodyPr>
            <a:normAutofit fontScale="92500" lnSpcReduction="20000"/>
          </a:bodyPr>
          <a:lstStyle/>
          <a:p>
            <a:pPr marL="0" indent="0">
              <a:buNone/>
            </a:pPr>
            <a:r>
              <a:rPr lang="en-US" sz="2800" b="1"/>
              <a:t>Learn about…</a:t>
            </a:r>
          </a:p>
          <a:p>
            <a:pPr>
              <a:buFont typeface="Wingdings" panose="05000000000000000000" pitchFamily="2" charset="2"/>
              <a:buChar char="§"/>
            </a:pPr>
            <a:r>
              <a:rPr lang="en-US" sz="2800" b="1"/>
              <a:t>Population</a:t>
            </a:r>
            <a:r>
              <a:rPr lang="en-US" sz="2800"/>
              <a:t> growth</a:t>
            </a:r>
          </a:p>
          <a:p>
            <a:pPr>
              <a:buFont typeface="Wingdings" panose="05000000000000000000" pitchFamily="2" charset="2"/>
              <a:buChar char="§"/>
            </a:pPr>
            <a:r>
              <a:rPr lang="en-US" sz="2800" b="1"/>
              <a:t>Feeding</a:t>
            </a:r>
            <a:r>
              <a:rPr lang="en-US" sz="2800"/>
              <a:t> the world</a:t>
            </a:r>
          </a:p>
          <a:p>
            <a:pPr>
              <a:buFont typeface="Wingdings" panose="05000000000000000000" pitchFamily="2" charset="2"/>
              <a:buChar char="§"/>
            </a:pPr>
            <a:r>
              <a:rPr lang="en-US" sz="2800" b="1"/>
              <a:t>Climate change’s</a:t>
            </a:r>
            <a:r>
              <a:rPr lang="en-US" sz="2800"/>
              <a:t> impact on the globe</a:t>
            </a:r>
          </a:p>
          <a:p>
            <a:pPr>
              <a:buFont typeface="Wingdings" panose="05000000000000000000" pitchFamily="2" charset="2"/>
              <a:buChar char="§"/>
            </a:pPr>
            <a:r>
              <a:rPr lang="en-US" sz="2800" b="1"/>
              <a:t>Taking care of animals</a:t>
            </a:r>
          </a:p>
          <a:p>
            <a:pPr>
              <a:buFont typeface="Wingdings" panose="05000000000000000000" pitchFamily="2" charset="2"/>
              <a:buChar char="§"/>
            </a:pPr>
            <a:r>
              <a:rPr lang="en-US" sz="2800" b="1"/>
              <a:t>Growing plants</a:t>
            </a:r>
          </a:p>
        </p:txBody>
      </p:sp>
    </p:spTree>
    <p:extLst>
      <p:ext uri="{BB962C8B-B14F-4D97-AF65-F5344CB8AC3E}">
        <p14:creationId xmlns:p14="http://schemas.microsoft.com/office/powerpoint/2010/main" val="1617082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199" y="267128"/>
            <a:ext cx="11248159" cy="889908"/>
          </a:xfrm>
        </p:spPr>
        <p:txBody>
          <a:bodyPr>
            <a:normAutofit fontScale="90000"/>
          </a:bodyPr>
          <a:lstStyle/>
          <a:p>
            <a:pPr algn="l"/>
            <a:r>
              <a:rPr lang="en-US" sz="5400"/>
              <a:t>AP BIOLOGY</a:t>
            </a:r>
          </a:p>
        </p:txBody>
      </p:sp>
      <p:sp>
        <p:nvSpPr>
          <p:cNvPr id="3" name="Subtitle 2"/>
          <p:cNvSpPr>
            <a:spLocks noGrp="1"/>
          </p:cNvSpPr>
          <p:nvPr>
            <p:ph type="subTitle" idx="1"/>
          </p:nvPr>
        </p:nvSpPr>
        <p:spPr>
          <a:xfrm>
            <a:off x="480648" y="1128217"/>
            <a:ext cx="11843904" cy="5700964"/>
          </a:xfrm>
        </p:spPr>
        <p:txBody>
          <a:bodyPr>
            <a:normAutofit fontScale="85000" lnSpcReduction="20000"/>
          </a:bodyPr>
          <a:lstStyle/>
          <a:p>
            <a:pPr marL="342900" indent="-342900" algn="l">
              <a:buFont typeface="Arial" panose="020B0604020202020204" pitchFamily="34" charset="0"/>
              <a:buChar char="•"/>
            </a:pPr>
            <a:r>
              <a:rPr lang="en-US" sz="3200" b="1"/>
              <a:t>In-depth learning of how living things work</a:t>
            </a:r>
          </a:p>
          <a:p>
            <a:pPr marL="800100" lvl="1" indent="-342900" algn="l">
              <a:buFont typeface="Arial" panose="020B0604020202020204" pitchFamily="34" charset="0"/>
              <a:buChar char="•"/>
            </a:pPr>
            <a:r>
              <a:rPr lang="en-US" sz="3200">
                <a:solidFill>
                  <a:schemeClr val="bg1"/>
                </a:solidFill>
              </a:rPr>
              <a:t>All the intricacies of what makes us tick!</a:t>
            </a:r>
          </a:p>
          <a:p>
            <a:pPr marL="342900" indent="-342900" algn="l">
              <a:buFont typeface="Arial" panose="020B0604020202020204" pitchFamily="34" charset="0"/>
              <a:buChar char="•"/>
            </a:pPr>
            <a:r>
              <a:rPr lang="en-US" sz="3200" b="1"/>
              <a:t>Many different kinds of lab experiences</a:t>
            </a:r>
          </a:p>
          <a:p>
            <a:pPr marL="800100" lvl="1" indent="-342900" algn="l">
              <a:buFont typeface="Arial" panose="020B0604020202020204" pitchFamily="34" charset="0"/>
              <a:buChar char="•"/>
            </a:pPr>
            <a:r>
              <a:rPr lang="en-US" sz="3200">
                <a:solidFill>
                  <a:schemeClr val="bg1"/>
                </a:solidFill>
              </a:rPr>
              <a:t>Biotechnology, experimental design, data analysis</a:t>
            </a:r>
          </a:p>
          <a:p>
            <a:pPr marL="342900" indent="-342900" algn="l">
              <a:buFont typeface="Arial" panose="020B0604020202020204" pitchFamily="34" charset="0"/>
              <a:buChar char="•"/>
            </a:pPr>
            <a:r>
              <a:rPr lang="en-US" sz="3200" b="1"/>
              <a:t>Potential to earn college credit</a:t>
            </a:r>
          </a:p>
          <a:p>
            <a:pPr marL="800100" lvl="1" indent="-342900" algn="l">
              <a:buFont typeface="Arial" panose="020B0604020202020204" pitchFamily="34" charset="0"/>
              <a:buChar char="•"/>
            </a:pPr>
            <a:r>
              <a:rPr lang="en-US" sz="3200">
                <a:solidFill>
                  <a:schemeClr val="bg1"/>
                </a:solidFill>
              </a:rPr>
              <a:t>AP Exam</a:t>
            </a:r>
          </a:p>
          <a:p>
            <a:pPr marL="342900" indent="-342900" algn="l">
              <a:buFont typeface="Arial" panose="020B0604020202020204" pitchFamily="34" charset="0"/>
              <a:buChar char="•"/>
            </a:pPr>
            <a:r>
              <a:rPr lang="en-US" sz="3200" b="1"/>
              <a:t>opportunities to work through material with peers</a:t>
            </a:r>
          </a:p>
          <a:p>
            <a:pPr marL="342900" indent="-342900" algn="l">
              <a:buFont typeface="Arial" panose="020B0604020202020204" pitchFamily="34" charset="0"/>
              <a:buChar char="•"/>
            </a:pPr>
            <a:r>
              <a:rPr lang="en-US" sz="3200" b="1"/>
              <a:t>debate biological ethics</a:t>
            </a:r>
          </a:p>
          <a:p>
            <a:pPr marL="342900" indent="-342900" algn="l">
              <a:buFont typeface="Arial" panose="020B0604020202020204" pitchFamily="34" charset="0"/>
              <a:buChar char="•"/>
            </a:pPr>
            <a:r>
              <a:rPr lang="en-US" sz="3200" b="1"/>
              <a:t>Challenging and rewarding!</a:t>
            </a:r>
          </a:p>
          <a:p>
            <a:pPr marL="800100" lvl="1" indent="-342900" algn="l">
              <a:buFont typeface="Arial" panose="020B0604020202020204" pitchFamily="34" charset="0"/>
              <a:buChar char="•"/>
            </a:pPr>
            <a:r>
              <a:rPr lang="en-US" sz="3200">
                <a:solidFill>
                  <a:schemeClr val="bg1"/>
                </a:solidFill>
              </a:rPr>
              <a:t>Students leave feeling </a:t>
            </a:r>
            <a:r>
              <a:rPr lang="en-US" sz="3200" b="1" u="sng">
                <a:solidFill>
                  <a:schemeClr val="bg1"/>
                </a:solidFill>
              </a:rPr>
              <a:t>ACCOMPLISHED</a:t>
            </a:r>
            <a:r>
              <a:rPr lang="en-US" sz="3200">
                <a:solidFill>
                  <a:schemeClr val="bg1"/>
                </a:solidFill>
              </a:rPr>
              <a:t> </a:t>
            </a:r>
          </a:p>
          <a:p>
            <a:pPr marL="800100" lvl="1" indent="-342900" algn="l">
              <a:buFont typeface="Arial" panose="020B0604020202020204" pitchFamily="34" charset="0"/>
              <a:buChar char="•"/>
            </a:pPr>
            <a:r>
              <a:rPr lang="en-US" sz="3200">
                <a:solidFill>
                  <a:schemeClr val="bg1"/>
                </a:solidFill>
              </a:rPr>
              <a:t>Helps prepare students for college                                                                   science courses</a:t>
            </a:r>
          </a:p>
          <a:p>
            <a:pPr algn="l"/>
            <a:endParaRPr lang="en-US" sz="2800"/>
          </a:p>
        </p:txBody>
      </p:sp>
      <p:pic>
        <p:nvPicPr>
          <p:cNvPr id="1026" name="Picture 2" descr="http://faculty.sdmiramar.edu/dtrubovitz/micro/pglo/85246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8953" y="4568801"/>
            <a:ext cx="3437406" cy="226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437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B3B2B8-4BEE-4F66-90E1-4449FF2D7799}"/>
              </a:ext>
            </a:extLst>
          </p:cNvPr>
          <p:cNvPicPr>
            <a:picLocks noChangeAspect="1"/>
          </p:cNvPicPr>
          <p:nvPr/>
        </p:nvPicPr>
        <p:blipFill rotWithShape="1">
          <a:blip r:embed="rId3"/>
          <a:srcRect l="4513" t="8195" r="4618" b="14605"/>
          <a:stretch/>
        </p:blipFill>
        <p:spPr>
          <a:xfrm>
            <a:off x="7985440" y="4206241"/>
            <a:ext cx="4156683" cy="2651760"/>
          </a:xfrm>
          <a:prstGeom prst="rect">
            <a:avLst/>
          </a:prstGeom>
        </p:spPr>
      </p:pic>
      <p:pic>
        <p:nvPicPr>
          <p:cNvPr id="10" name="Picture 9">
            <a:extLst>
              <a:ext uri="{FF2B5EF4-FFF2-40B4-BE49-F238E27FC236}">
                <a16:creationId xmlns:a16="http://schemas.microsoft.com/office/drawing/2014/main" id="{3063DFDA-0210-43D3-B4B9-B3285C106EDA}"/>
              </a:ext>
            </a:extLst>
          </p:cNvPr>
          <p:cNvPicPr>
            <a:picLocks noChangeAspect="1"/>
          </p:cNvPicPr>
          <p:nvPr/>
        </p:nvPicPr>
        <p:blipFill>
          <a:blip r:embed="rId4"/>
          <a:stretch>
            <a:fillRect/>
          </a:stretch>
        </p:blipFill>
        <p:spPr>
          <a:xfrm>
            <a:off x="8844742" y="1713200"/>
            <a:ext cx="3347258" cy="2783804"/>
          </a:xfrm>
          <a:prstGeom prst="rect">
            <a:avLst/>
          </a:prstGeom>
        </p:spPr>
      </p:pic>
      <p:sp>
        <p:nvSpPr>
          <p:cNvPr id="2" name="Title 1">
            <a:extLst>
              <a:ext uri="{FF2B5EF4-FFF2-40B4-BE49-F238E27FC236}">
                <a16:creationId xmlns:a16="http://schemas.microsoft.com/office/drawing/2014/main" id="{705400C4-5C58-4883-B624-AA37F3657B6C}"/>
              </a:ext>
            </a:extLst>
          </p:cNvPr>
          <p:cNvSpPr>
            <a:spLocks noGrp="1"/>
          </p:cNvSpPr>
          <p:nvPr>
            <p:ph type="title"/>
          </p:nvPr>
        </p:nvSpPr>
        <p:spPr>
          <a:xfrm>
            <a:off x="1505609" y="-28470"/>
            <a:ext cx="9905998" cy="822281"/>
          </a:xfrm>
        </p:spPr>
        <p:txBody>
          <a:bodyPr/>
          <a:lstStyle/>
          <a:p>
            <a:r>
              <a:rPr lang="en-US"/>
              <a:t>AP Physics 1</a:t>
            </a:r>
          </a:p>
        </p:txBody>
      </p:sp>
      <p:sp>
        <p:nvSpPr>
          <p:cNvPr id="5" name="Subtitle 2">
            <a:extLst>
              <a:ext uri="{FF2B5EF4-FFF2-40B4-BE49-F238E27FC236}">
                <a16:creationId xmlns:a16="http://schemas.microsoft.com/office/drawing/2014/main" id="{095F2D1A-7C73-4B16-9DAD-BB1F9ED221AC}"/>
              </a:ext>
            </a:extLst>
          </p:cNvPr>
          <p:cNvSpPr txBox="1">
            <a:spLocks/>
          </p:cNvSpPr>
          <p:nvPr/>
        </p:nvSpPr>
        <p:spPr>
          <a:xfrm rot="385227">
            <a:off x="4982504" y="191175"/>
            <a:ext cx="3443787" cy="437948"/>
          </a:xfrm>
          <a:prstGeom prst="rect">
            <a:avLst/>
          </a:prstGeom>
          <a:solidFill>
            <a:schemeClr val="accent2"/>
          </a:solidFill>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No prior physics required! </a:t>
            </a:r>
          </a:p>
        </p:txBody>
      </p:sp>
      <p:pic>
        <p:nvPicPr>
          <p:cNvPr id="7" name="Picture 6">
            <a:extLst>
              <a:ext uri="{FF2B5EF4-FFF2-40B4-BE49-F238E27FC236}">
                <a16:creationId xmlns:a16="http://schemas.microsoft.com/office/drawing/2014/main" id="{D4149381-7ED9-4AEA-993B-5A7A351E3B05}"/>
              </a:ext>
            </a:extLst>
          </p:cNvPr>
          <p:cNvPicPr>
            <a:picLocks noChangeAspect="1"/>
          </p:cNvPicPr>
          <p:nvPr/>
        </p:nvPicPr>
        <p:blipFill rotWithShape="1">
          <a:blip r:embed="rId5"/>
          <a:srcRect l="18124"/>
          <a:stretch/>
        </p:blipFill>
        <p:spPr>
          <a:xfrm>
            <a:off x="9786851" y="311495"/>
            <a:ext cx="2355272" cy="1506642"/>
          </a:xfrm>
          <a:prstGeom prst="rect">
            <a:avLst/>
          </a:prstGeom>
        </p:spPr>
      </p:pic>
      <p:pic>
        <p:nvPicPr>
          <p:cNvPr id="8" name="Picture 7">
            <a:extLst>
              <a:ext uri="{FF2B5EF4-FFF2-40B4-BE49-F238E27FC236}">
                <a16:creationId xmlns:a16="http://schemas.microsoft.com/office/drawing/2014/main" id="{57E976E9-E5EF-4AC2-A8C4-B4AA80CD7BDE}"/>
              </a:ext>
            </a:extLst>
          </p:cNvPr>
          <p:cNvPicPr>
            <a:picLocks noChangeAspect="1"/>
          </p:cNvPicPr>
          <p:nvPr/>
        </p:nvPicPr>
        <p:blipFill>
          <a:blip r:embed="rId6"/>
          <a:stretch>
            <a:fillRect/>
          </a:stretch>
        </p:blipFill>
        <p:spPr>
          <a:xfrm>
            <a:off x="6898720" y="3273711"/>
            <a:ext cx="3281600" cy="1827599"/>
          </a:xfrm>
          <a:prstGeom prst="rect">
            <a:avLst/>
          </a:prstGeom>
        </p:spPr>
      </p:pic>
      <p:pic>
        <p:nvPicPr>
          <p:cNvPr id="9" name="Picture 8">
            <a:extLst>
              <a:ext uri="{FF2B5EF4-FFF2-40B4-BE49-F238E27FC236}">
                <a16:creationId xmlns:a16="http://schemas.microsoft.com/office/drawing/2014/main" id="{0113BC35-30AD-48BF-966A-D3E140DD1244}"/>
              </a:ext>
            </a:extLst>
          </p:cNvPr>
          <p:cNvPicPr>
            <a:picLocks noChangeAspect="1"/>
          </p:cNvPicPr>
          <p:nvPr/>
        </p:nvPicPr>
        <p:blipFill>
          <a:blip r:embed="rId7"/>
          <a:stretch>
            <a:fillRect/>
          </a:stretch>
        </p:blipFill>
        <p:spPr>
          <a:xfrm>
            <a:off x="5220696" y="4729285"/>
            <a:ext cx="2967403" cy="1973657"/>
          </a:xfrm>
          <a:prstGeom prst="rect">
            <a:avLst/>
          </a:prstGeom>
        </p:spPr>
      </p:pic>
      <p:sp>
        <p:nvSpPr>
          <p:cNvPr id="3" name="Content Placeholder 2">
            <a:extLst>
              <a:ext uri="{FF2B5EF4-FFF2-40B4-BE49-F238E27FC236}">
                <a16:creationId xmlns:a16="http://schemas.microsoft.com/office/drawing/2014/main" id="{A4ECA38F-F40C-4CCB-824E-3D4ED193B8A3}"/>
              </a:ext>
            </a:extLst>
          </p:cNvPr>
          <p:cNvSpPr>
            <a:spLocks noGrp="1"/>
          </p:cNvSpPr>
          <p:nvPr>
            <p:ph idx="1"/>
          </p:nvPr>
        </p:nvSpPr>
        <p:spPr>
          <a:xfrm>
            <a:off x="-147722" y="634635"/>
            <a:ext cx="9220247" cy="2444515"/>
          </a:xfrm>
        </p:spPr>
        <p:txBody>
          <a:bodyPr vert="horz" lIns="91440" tIns="45720" rIns="91440" bIns="45720" rtlCol="0" anchor="t">
            <a:normAutofit/>
          </a:bodyPr>
          <a:lstStyle/>
          <a:p>
            <a:pPr lvl="1">
              <a:lnSpc>
                <a:spcPct val="100000"/>
              </a:lnSpc>
              <a:spcBef>
                <a:spcPts val="0"/>
              </a:spcBef>
            </a:pPr>
            <a:r>
              <a:rPr lang="en-US" b="1"/>
              <a:t>Topics</a:t>
            </a:r>
            <a:r>
              <a:rPr lang="en-US"/>
              <a:t> include kinematics, forces, uniform circular motion, work, energy and power, impulse and momentum, rotational kinematics and dynamics, simple harmonic motion.</a:t>
            </a:r>
          </a:p>
          <a:p>
            <a:pPr lvl="1">
              <a:lnSpc>
                <a:spcPct val="100000"/>
              </a:lnSpc>
              <a:spcBef>
                <a:spcPts val="1000"/>
              </a:spcBef>
            </a:pPr>
            <a:r>
              <a:rPr lang="en-US" b="1"/>
              <a:t>Class work </a:t>
            </a:r>
            <a:r>
              <a:rPr lang="en-US"/>
              <a:t>emphasizes </a:t>
            </a:r>
            <a:r>
              <a:rPr lang="en-US" i="1"/>
              <a:t>deep understanding of concepts through conversations</a:t>
            </a:r>
            <a:r>
              <a:rPr lang="en-US"/>
              <a:t> and </a:t>
            </a:r>
            <a:r>
              <a:rPr lang="en-US" i="1"/>
              <a:t>demonstrations relating </a:t>
            </a:r>
            <a:r>
              <a:rPr lang="en-US"/>
              <a:t>mathematical equations </a:t>
            </a:r>
            <a:r>
              <a:rPr lang="en-US" i="1"/>
              <a:t>to the ideas of real-life</a:t>
            </a:r>
            <a:r>
              <a:rPr lang="en-US"/>
              <a:t> experiences.</a:t>
            </a:r>
          </a:p>
          <a:p>
            <a:pPr marL="457200" lvl="1" indent="0">
              <a:lnSpc>
                <a:spcPct val="100000"/>
              </a:lnSpc>
              <a:spcBef>
                <a:spcPts val="0"/>
              </a:spcBef>
              <a:buNone/>
            </a:pPr>
            <a:endParaRPr lang="en-US"/>
          </a:p>
          <a:p>
            <a:pPr lvl="1">
              <a:lnSpc>
                <a:spcPct val="100000"/>
              </a:lnSpc>
              <a:spcBef>
                <a:spcPts val="0"/>
              </a:spcBef>
            </a:pPr>
            <a:endParaRPr lang="en-US"/>
          </a:p>
        </p:txBody>
      </p:sp>
      <p:sp>
        <p:nvSpPr>
          <p:cNvPr id="12" name="Rectangle 11">
            <a:extLst>
              <a:ext uri="{FF2B5EF4-FFF2-40B4-BE49-F238E27FC236}">
                <a16:creationId xmlns:a16="http://schemas.microsoft.com/office/drawing/2014/main" id="{D9C30F1E-8B85-4D60-AA7A-22A6D88997B0}"/>
              </a:ext>
            </a:extLst>
          </p:cNvPr>
          <p:cNvSpPr/>
          <p:nvPr/>
        </p:nvSpPr>
        <p:spPr>
          <a:xfrm>
            <a:off x="-236483" y="2659076"/>
            <a:ext cx="7420303" cy="707886"/>
          </a:xfrm>
          <a:prstGeom prst="rect">
            <a:avLst/>
          </a:prstGeom>
        </p:spPr>
        <p:txBody>
          <a:bodyPr wrap="square">
            <a:spAutoFit/>
          </a:bodyPr>
          <a:lstStyle/>
          <a:p>
            <a:pPr marL="742950" marR="0" lvl="1"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Tw Cen MT" panose="020B0602020104020603"/>
                <a:ea typeface="+mn-ea"/>
                <a:cs typeface="+mn-cs"/>
              </a:rPr>
              <a:t>Math </a:t>
            </a: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is the language of physics. Successful completion of </a:t>
            </a:r>
            <a:r>
              <a:rPr kumimoji="0" lang="en-US" sz="2000" b="1" i="1" u="sng" strike="noStrike" kern="1200" cap="none" spc="0" normalizeH="0" baseline="0" noProof="0">
                <a:ln>
                  <a:noFill/>
                </a:ln>
                <a:solidFill>
                  <a:srgbClr val="E9B758"/>
                </a:solidFill>
                <a:effectLst/>
                <a:uLnTx/>
                <a:uFillTx/>
                <a:latin typeface="Tw Cen MT" panose="020B0602020104020603"/>
                <a:ea typeface="+mn-ea"/>
                <a:cs typeface="+mn-cs"/>
              </a:rPr>
              <a:t>Algebra 2 is strongly recommended</a:t>
            </a:r>
            <a:r>
              <a:rPr kumimoji="0" lang="en-US" sz="2000" b="0" i="0" u="none" strike="noStrike" kern="1200" cap="none" spc="0" normalizeH="0" baseline="0" noProof="0">
                <a:ln>
                  <a:noFill/>
                </a:ln>
                <a:solidFill>
                  <a:srgbClr val="E9B758"/>
                </a:solidFill>
                <a:effectLst/>
                <a:uLnTx/>
                <a:uFillTx/>
                <a:latin typeface="Tw Cen MT" panose="020B0602020104020603"/>
                <a:ea typeface="+mn-ea"/>
                <a:cs typeface="+mn-cs"/>
              </a:rPr>
              <a:t>. </a:t>
            </a:r>
          </a:p>
        </p:txBody>
      </p:sp>
      <p:sp>
        <p:nvSpPr>
          <p:cNvPr id="13" name="Rectangle 12">
            <a:extLst>
              <a:ext uri="{FF2B5EF4-FFF2-40B4-BE49-F238E27FC236}">
                <a16:creationId xmlns:a16="http://schemas.microsoft.com/office/drawing/2014/main" id="{8FA3A524-9F83-46A5-8661-D341593C4756}"/>
              </a:ext>
            </a:extLst>
          </p:cNvPr>
          <p:cNvSpPr/>
          <p:nvPr/>
        </p:nvSpPr>
        <p:spPr>
          <a:xfrm>
            <a:off x="-236483" y="3366962"/>
            <a:ext cx="6695091" cy="2811026"/>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Tw Cen MT" panose="020B0602020104020603"/>
                <a:ea typeface="+mn-ea"/>
                <a:cs typeface="+mn-cs"/>
              </a:rPr>
              <a:t>Homework </a:t>
            </a: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is critical to success and averages 45 minutes after every day of class. </a:t>
            </a:r>
          </a:p>
          <a:p>
            <a:pPr marL="742950" marR="0" lvl="1"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Tw Cen MT" panose="020B0602020104020603"/>
                <a:ea typeface="+mn-ea"/>
                <a:cs typeface="+mn-cs"/>
              </a:rPr>
              <a:t>Lab work</a:t>
            </a: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 is emphasized for </a:t>
            </a:r>
            <a:r>
              <a:rPr kumimoji="0" lang="en-US" sz="2000" b="0" i="1" u="none" strike="noStrike" kern="1200" cap="none" spc="0" normalizeH="0" baseline="0" noProof="0">
                <a:ln>
                  <a:noFill/>
                </a:ln>
                <a:solidFill>
                  <a:prstClr val="white"/>
                </a:solidFill>
                <a:effectLst/>
                <a:uLnTx/>
                <a:uFillTx/>
                <a:latin typeface="Tw Cen MT" panose="020B0602020104020603"/>
                <a:ea typeface="+mn-ea"/>
                <a:cs typeface="+mn-cs"/>
              </a:rPr>
              <a:t>hands-on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Tw Cen MT" panose="020B0602020104020603"/>
                <a:ea typeface="+mn-ea"/>
                <a:cs typeface="+mn-cs"/>
              </a:rPr>
              <a:t>    understanding of concepts</a:t>
            </a: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  At least 25% of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    class time is inquiry-based laboratory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    experiences.</a:t>
            </a:r>
          </a:p>
          <a:p>
            <a:pPr marL="742950" marR="0" lvl="1"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Tw Cen MT" panose="020B0602020104020603"/>
                <a:ea typeface="+mn-ea"/>
                <a:cs typeface="+mn-cs"/>
              </a:rPr>
              <a:t>Astronomy 2 </a:t>
            </a: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concurrent enrollment is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w Cen MT" panose="020B0602020104020603"/>
                <a:ea typeface="+mn-ea"/>
                <a:cs typeface="+mn-cs"/>
              </a:rPr>
              <a:t>    expected to meet new state standards.</a:t>
            </a:r>
            <a:endParaRPr kumimoji="0" lang="en-US" sz="2000" b="1"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custDataLst>
      <p:tags r:id="rId1"/>
    </p:custDataLst>
    <p:extLst>
      <p:ext uri="{BB962C8B-B14F-4D97-AF65-F5344CB8AC3E}">
        <p14:creationId xmlns:p14="http://schemas.microsoft.com/office/powerpoint/2010/main" val="293197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B3B2B8-4BEE-4F66-90E1-4449FF2D7799}"/>
              </a:ext>
            </a:extLst>
          </p:cNvPr>
          <p:cNvPicPr>
            <a:picLocks noChangeAspect="1"/>
          </p:cNvPicPr>
          <p:nvPr/>
        </p:nvPicPr>
        <p:blipFill>
          <a:blip r:embed="rId3"/>
          <a:stretch>
            <a:fillRect/>
          </a:stretch>
        </p:blipFill>
        <p:spPr>
          <a:xfrm>
            <a:off x="9208824" y="-13320"/>
            <a:ext cx="2983176" cy="1989406"/>
          </a:xfrm>
          <a:prstGeom prst="rect">
            <a:avLst/>
          </a:prstGeom>
        </p:spPr>
      </p:pic>
      <p:pic>
        <p:nvPicPr>
          <p:cNvPr id="10" name="Picture 9">
            <a:extLst>
              <a:ext uri="{FF2B5EF4-FFF2-40B4-BE49-F238E27FC236}">
                <a16:creationId xmlns:a16="http://schemas.microsoft.com/office/drawing/2014/main" id="{3063DFDA-0210-43D3-B4B9-B3285C106EDA}"/>
              </a:ext>
            </a:extLst>
          </p:cNvPr>
          <p:cNvPicPr>
            <a:picLocks noChangeAspect="1"/>
          </p:cNvPicPr>
          <p:nvPr/>
        </p:nvPicPr>
        <p:blipFill>
          <a:blip r:embed="rId4"/>
          <a:stretch>
            <a:fillRect/>
          </a:stretch>
        </p:blipFill>
        <p:spPr>
          <a:xfrm>
            <a:off x="9782240" y="1588114"/>
            <a:ext cx="2409760" cy="3063666"/>
          </a:xfrm>
          <a:prstGeom prst="rect">
            <a:avLst/>
          </a:prstGeom>
        </p:spPr>
      </p:pic>
      <p:sp>
        <p:nvSpPr>
          <p:cNvPr id="2" name="Title 1">
            <a:extLst>
              <a:ext uri="{FF2B5EF4-FFF2-40B4-BE49-F238E27FC236}">
                <a16:creationId xmlns:a16="http://schemas.microsoft.com/office/drawing/2014/main" id="{705400C4-5C58-4883-B624-AA37F3657B6C}"/>
              </a:ext>
            </a:extLst>
          </p:cNvPr>
          <p:cNvSpPr>
            <a:spLocks noGrp="1"/>
          </p:cNvSpPr>
          <p:nvPr>
            <p:ph type="title"/>
          </p:nvPr>
        </p:nvSpPr>
        <p:spPr>
          <a:xfrm>
            <a:off x="1493510" y="70313"/>
            <a:ext cx="2842007" cy="822281"/>
          </a:xfrm>
        </p:spPr>
        <p:txBody>
          <a:bodyPr/>
          <a:lstStyle/>
          <a:p>
            <a:r>
              <a:rPr lang="en-US"/>
              <a:t>AP Physics 2  </a:t>
            </a:r>
          </a:p>
        </p:txBody>
      </p:sp>
      <p:sp>
        <p:nvSpPr>
          <p:cNvPr id="5" name="Subtitle 2">
            <a:extLst>
              <a:ext uri="{FF2B5EF4-FFF2-40B4-BE49-F238E27FC236}">
                <a16:creationId xmlns:a16="http://schemas.microsoft.com/office/drawing/2014/main" id="{095F2D1A-7C73-4B16-9DAD-BB1F9ED221AC}"/>
              </a:ext>
            </a:extLst>
          </p:cNvPr>
          <p:cNvSpPr txBox="1">
            <a:spLocks/>
          </p:cNvSpPr>
          <p:nvPr/>
        </p:nvSpPr>
        <p:spPr>
          <a:xfrm rot="385227">
            <a:off x="5681502" y="289025"/>
            <a:ext cx="3267133" cy="437948"/>
          </a:xfrm>
          <a:prstGeom prst="rect">
            <a:avLst/>
          </a:prstGeom>
          <a:solidFill>
            <a:schemeClr val="accent2"/>
          </a:solidFill>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After PITU OR AP Physics 1</a:t>
            </a:r>
          </a:p>
          <a:p>
            <a:pPr marL="0" marR="0" lvl="0" indent="0" algn="l" defTabSz="914400" rtl="0" eaLnBrk="1" fontAlgn="auto" latinLnBrk="0" hangingPunct="1">
              <a:lnSpc>
                <a:spcPct val="120000"/>
              </a:lnSpc>
              <a:spcBef>
                <a:spcPts val="1000"/>
              </a:spcBef>
              <a:spcAft>
                <a:spcPts val="0"/>
              </a:spcAft>
              <a:buClrTx/>
              <a:buSzPct val="125000"/>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a:extLst>
              <a:ext uri="{FF2B5EF4-FFF2-40B4-BE49-F238E27FC236}">
                <a16:creationId xmlns:a16="http://schemas.microsoft.com/office/drawing/2014/main" id="{D4149381-7ED9-4AEA-993B-5A7A351E3B05}"/>
              </a:ext>
            </a:extLst>
          </p:cNvPr>
          <p:cNvPicPr>
            <a:picLocks noChangeAspect="1"/>
          </p:cNvPicPr>
          <p:nvPr/>
        </p:nvPicPr>
        <p:blipFill>
          <a:blip r:embed="rId5"/>
          <a:stretch>
            <a:fillRect/>
          </a:stretch>
        </p:blipFill>
        <p:spPr>
          <a:xfrm>
            <a:off x="9092658" y="4651780"/>
            <a:ext cx="3116722" cy="2206220"/>
          </a:xfrm>
          <a:prstGeom prst="rect">
            <a:avLst/>
          </a:prstGeom>
        </p:spPr>
      </p:pic>
      <p:sp>
        <p:nvSpPr>
          <p:cNvPr id="3" name="Content Placeholder 2">
            <a:extLst>
              <a:ext uri="{FF2B5EF4-FFF2-40B4-BE49-F238E27FC236}">
                <a16:creationId xmlns:a16="http://schemas.microsoft.com/office/drawing/2014/main" id="{A4ECA38F-F40C-4CCB-824E-3D4ED193B8A3}"/>
              </a:ext>
            </a:extLst>
          </p:cNvPr>
          <p:cNvSpPr>
            <a:spLocks noGrp="1"/>
          </p:cNvSpPr>
          <p:nvPr>
            <p:ph idx="1"/>
          </p:nvPr>
        </p:nvSpPr>
        <p:spPr>
          <a:xfrm>
            <a:off x="-199696" y="775539"/>
            <a:ext cx="9637146" cy="2444515"/>
          </a:xfrm>
        </p:spPr>
        <p:txBody>
          <a:bodyPr>
            <a:normAutofit/>
          </a:bodyPr>
          <a:lstStyle/>
          <a:p>
            <a:pPr lvl="1">
              <a:lnSpc>
                <a:spcPct val="100000"/>
              </a:lnSpc>
              <a:spcBef>
                <a:spcPts val="0"/>
              </a:spcBef>
            </a:pPr>
            <a:r>
              <a:rPr lang="en-US" sz="2400" b="1"/>
              <a:t>Topics</a:t>
            </a:r>
            <a:r>
              <a:rPr lang="en-US" sz="2400"/>
              <a:t> include fluid mechanics, thermodynamics, electricity and magnetism, light waves and optics, atomic and nuclear physics</a:t>
            </a:r>
          </a:p>
          <a:p>
            <a:pPr lvl="1">
              <a:lnSpc>
                <a:spcPct val="100000"/>
              </a:lnSpc>
              <a:spcBef>
                <a:spcPts val="0"/>
              </a:spcBef>
            </a:pPr>
            <a:r>
              <a:rPr lang="en-US" sz="2400" b="1"/>
              <a:t>Class work </a:t>
            </a:r>
            <a:r>
              <a:rPr lang="en-US" sz="2400"/>
              <a:t>emphasizes </a:t>
            </a:r>
            <a:r>
              <a:rPr lang="en-US" sz="2400" i="1"/>
              <a:t>deep understanding of concepts through conversations</a:t>
            </a:r>
            <a:r>
              <a:rPr lang="en-US" sz="2400"/>
              <a:t> and </a:t>
            </a:r>
            <a:r>
              <a:rPr lang="en-US" sz="2400" i="1"/>
              <a:t>demonstrations relating </a:t>
            </a:r>
            <a:r>
              <a:rPr lang="en-US" sz="2400"/>
              <a:t>mathematical equations </a:t>
            </a:r>
            <a:r>
              <a:rPr lang="en-US" sz="2400" i="1"/>
              <a:t>to the ideas of real-life</a:t>
            </a:r>
            <a:r>
              <a:rPr lang="en-US" sz="2400"/>
              <a:t> experiences.</a:t>
            </a:r>
          </a:p>
          <a:p>
            <a:pPr marL="457200" lvl="1" indent="0">
              <a:lnSpc>
                <a:spcPct val="100000"/>
              </a:lnSpc>
              <a:spcBef>
                <a:spcPts val="0"/>
              </a:spcBef>
              <a:buNone/>
            </a:pPr>
            <a:endParaRPr lang="en-US"/>
          </a:p>
          <a:p>
            <a:pPr lvl="1">
              <a:lnSpc>
                <a:spcPct val="100000"/>
              </a:lnSpc>
              <a:spcBef>
                <a:spcPts val="0"/>
              </a:spcBef>
            </a:pPr>
            <a:endParaRPr lang="en-US"/>
          </a:p>
        </p:txBody>
      </p:sp>
      <p:sp>
        <p:nvSpPr>
          <p:cNvPr id="12" name="Rectangle 11">
            <a:extLst>
              <a:ext uri="{FF2B5EF4-FFF2-40B4-BE49-F238E27FC236}">
                <a16:creationId xmlns:a16="http://schemas.microsoft.com/office/drawing/2014/main" id="{D9C30F1E-8B85-4D60-AA7A-22A6D88997B0}"/>
              </a:ext>
            </a:extLst>
          </p:cNvPr>
          <p:cNvSpPr/>
          <p:nvPr/>
        </p:nvSpPr>
        <p:spPr>
          <a:xfrm>
            <a:off x="-257502" y="2668451"/>
            <a:ext cx="7389598" cy="830997"/>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Tw Cen MT" panose="020B0602020104020603"/>
                <a:ea typeface="+mn-ea"/>
                <a:cs typeface="+mn-cs"/>
              </a:rPr>
              <a:t>Math </a:t>
            </a: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is the language of physics. Successful completion of Algebra 2 is strongly recommended.</a:t>
            </a:r>
          </a:p>
        </p:txBody>
      </p:sp>
      <p:sp>
        <p:nvSpPr>
          <p:cNvPr id="13" name="Rectangle 12">
            <a:extLst>
              <a:ext uri="{FF2B5EF4-FFF2-40B4-BE49-F238E27FC236}">
                <a16:creationId xmlns:a16="http://schemas.microsoft.com/office/drawing/2014/main" id="{8FA3A524-9F83-46A5-8661-D341593C4756}"/>
              </a:ext>
            </a:extLst>
          </p:cNvPr>
          <p:cNvSpPr/>
          <p:nvPr/>
        </p:nvSpPr>
        <p:spPr>
          <a:xfrm>
            <a:off x="-274882" y="3499448"/>
            <a:ext cx="6504878" cy="2677656"/>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Tw Cen MT" panose="020B0602020104020603"/>
                <a:ea typeface="+mn-ea"/>
                <a:cs typeface="+mn-cs"/>
              </a:rPr>
              <a:t>Homework </a:t>
            </a: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is critical to success and averages 2 hours a week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Tw Cen MT" panose="020B0602020104020603"/>
                <a:ea typeface="+mn-ea"/>
                <a:cs typeface="+mn-cs"/>
              </a:rPr>
              <a:t>Lab work</a:t>
            </a: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 is emphasized for </a:t>
            </a:r>
            <a:r>
              <a:rPr kumimoji="0" lang="en-US" sz="2400" b="0" i="1" u="none" strike="noStrike" kern="1200" cap="none" spc="0" normalizeH="0" baseline="0" noProof="0">
                <a:ln>
                  <a:noFill/>
                </a:ln>
                <a:solidFill>
                  <a:prstClr val="white"/>
                </a:solidFill>
                <a:effectLst/>
                <a:uLnTx/>
                <a:uFillTx/>
                <a:latin typeface="Tw Cen MT" panose="020B0602020104020603"/>
                <a:ea typeface="+mn-ea"/>
                <a:cs typeface="+mn-cs"/>
              </a:rPr>
              <a:t>hands-on understanding of concepts</a:t>
            </a: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  This includes simulations and hands-on labs.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AP Physics 1 recommended, but not required</a:t>
            </a:r>
          </a:p>
        </p:txBody>
      </p:sp>
      <p:pic>
        <p:nvPicPr>
          <p:cNvPr id="2050" name="Picture 2" descr="Image result for dam">
            <a:extLst>
              <a:ext uri="{FF2B5EF4-FFF2-40B4-BE49-F238E27FC236}">
                <a16:creationId xmlns:a16="http://schemas.microsoft.com/office/drawing/2014/main" id="{C203B718-A9AF-4F92-853E-45A8A6CFEA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7872" y="3354154"/>
            <a:ext cx="3200380" cy="2400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7E976E9-E5EF-4AC2-A8C4-B4AA80CD7BDE}"/>
              </a:ext>
            </a:extLst>
          </p:cNvPr>
          <p:cNvPicPr>
            <a:picLocks noChangeAspect="1"/>
          </p:cNvPicPr>
          <p:nvPr/>
        </p:nvPicPr>
        <p:blipFill>
          <a:blip r:embed="rId7"/>
          <a:stretch>
            <a:fillRect/>
          </a:stretch>
        </p:blipFill>
        <p:spPr>
          <a:xfrm>
            <a:off x="6341691" y="4980234"/>
            <a:ext cx="2812361" cy="1877766"/>
          </a:xfrm>
          <a:prstGeom prst="rect">
            <a:avLst/>
          </a:prstGeom>
        </p:spPr>
      </p:pic>
      <p:sp>
        <p:nvSpPr>
          <p:cNvPr id="4" name="Rectangle 3">
            <a:extLst>
              <a:ext uri="{FF2B5EF4-FFF2-40B4-BE49-F238E27FC236}">
                <a16:creationId xmlns:a16="http://schemas.microsoft.com/office/drawing/2014/main" id="{180B2BB6-5F0C-4219-9AA5-2DB2D79423F7}"/>
              </a:ext>
            </a:extLst>
          </p:cNvPr>
          <p:cNvSpPr/>
          <p:nvPr/>
        </p:nvSpPr>
        <p:spPr>
          <a:xfrm>
            <a:off x="3305355" y="6305455"/>
            <a:ext cx="296536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Tw Cen MT" panose="020B0602020104020603"/>
                <a:ea typeface="+mn-ea"/>
                <a:cs typeface="+mn-cs"/>
              </a:rPr>
              <a:t>(see </a:t>
            </a:r>
            <a:r>
              <a:rPr kumimoji="0" lang="en-US" sz="1800" b="0" i="1" u="none" strike="noStrike" kern="1200" cap="none" spc="0" normalizeH="0" baseline="0" noProof="0" err="1">
                <a:ln>
                  <a:noFill/>
                </a:ln>
                <a:solidFill>
                  <a:prstClr val="white"/>
                </a:solidFill>
                <a:effectLst/>
                <a:uLnTx/>
                <a:uFillTx/>
                <a:latin typeface="Tw Cen MT" panose="020B0602020104020603"/>
                <a:ea typeface="+mn-ea"/>
                <a:cs typeface="+mn-cs"/>
              </a:rPr>
              <a:t>Ms</a:t>
            </a:r>
            <a:r>
              <a:rPr kumimoji="0" lang="en-US" sz="1800" b="0" i="1" u="none" strike="noStrike" kern="1200" cap="none" spc="0" normalizeH="0" baseline="0" noProof="0">
                <a:ln>
                  <a:noFill/>
                </a:ln>
                <a:solidFill>
                  <a:prstClr val="white"/>
                </a:solidFill>
                <a:effectLst/>
                <a:uLnTx/>
                <a:uFillTx/>
                <a:latin typeface="Tw Cen MT" panose="020B0602020104020603"/>
                <a:ea typeface="+mn-ea"/>
                <a:cs typeface="+mn-cs"/>
              </a:rPr>
              <a:t> Petersen for more info)</a:t>
            </a: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custDataLst>
      <p:tags r:id="rId1"/>
    </p:custDataLst>
    <p:extLst>
      <p:ext uri="{BB962C8B-B14F-4D97-AF65-F5344CB8AC3E}">
        <p14:creationId xmlns:p14="http://schemas.microsoft.com/office/powerpoint/2010/main" val="4202127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1"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noFill/>
        </p:spPr>
        <p:txBody>
          <a:bodyPr wrap="square" lIns="0" tIns="0" rIns="0" bIns="0" rtlCol="0"/>
          <a:lstStyle/>
          <a:p>
            <a:pPr marL="12700" algn="ctr">
              <a:spcBef>
                <a:spcPts val="100"/>
              </a:spcBef>
            </a:pPr>
            <a:endParaRPr lang="en-US" sz="3200" b="1">
              <a:latin typeface="Times New Roman"/>
              <a:ea typeface="+mj-ea"/>
              <a:cs typeface="Times New Roman"/>
            </a:endParaRPr>
          </a:p>
        </p:txBody>
      </p:sp>
      <p:sp>
        <p:nvSpPr>
          <p:cNvPr id="3" name="object 3"/>
          <p:cNvSpPr/>
          <p:nvPr/>
        </p:nvSpPr>
        <p:spPr>
          <a:xfrm>
            <a:off x="11783566" y="5381244"/>
            <a:ext cx="408940" cy="818515"/>
          </a:xfrm>
          <a:custGeom>
            <a:avLst/>
            <a:gdLst/>
            <a:ahLst/>
            <a:cxnLst/>
            <a:rect l="l" t="t" r="r" b="b"/>
            <a:pathLst>
              <a:path w="408940" h="818514">
                <a:moveTo>
                  <a:pt x="408431" y="0"/>
                </a:moveTo>
                <a:lnTo>
                  <a:pt x="357352" y="3174"/>
                </a:lnTo>
                <a:lnTo>
                  <a:pt x="308089" y="12458"/>
                </a:lnTo>
                <a:lnTo>
                  <a:pt x="261086" y="27647"/>
                </a:lnTo>
                <a:lnTo>
                  <a:pt x="216357" y="48031"/>
                </a:lnTo>
                <a:lnTo>
                  <a:pt x="175044" y="73634"/>
                </a:lnTo>
                <a:lnTo>
                  <a:pt x="137134" y="103314"/>
                </a:lnTo>
                <a:lnTo>
                  <a:pt x="103073" y="137528"/>
                </a:lnTo>
                <a:lnTo>
                  <a:pt x="73329" y="175374"/>
                </a:lnTo>
                <a:lnTo>
                  <a:pt x="47904" y="217055"/>
                </a:lnTo>
                <a:lnTo>
                  <a:pt x="27470" y="261467"/>
                </a:lnTo>
                <a:lnTo>
                  <a:pt x="12484" y="308597"/>
                </a:lnTo>
                <a:lnTo>
                  <a:pt x="3174" y="357987"/>
                </a:lnTo>
                <a:lnTo>
                  <a:pt x="0" y="409193"/>
                </a:lnTo>
                <a:lnTo>
                  <a:pt x="914" y="435025"/>
                </a:lnTo>
                <a:lnTo>
                  <a:pt x="7264" y="485546"/>
                </a:lnTo>
                <a:lnTo>
                  <a:pt x="19303" y="533806"/>
                </a:lnTo>
                <a:lnTo>
                  <a:pt x="37007" y="579805"/>
                </a:lnTo>
                <a:lnTo>
                  <a:pt x="60159" y="622630"/>
                </a:lnTo>
                <a:lnTo>
                  <a:pt x="87629" y="662279"/>
                </a:lnTo>
                <a:lnTo>
                  <a:pt x="119646" y="698525"/>
                </a:lnTo>
                <a:lnTo>
                  <a:pt x="155740" y="730478"/>
                </a:lnTo>
                <a:lnTo>
                  <a:pt x="195249" y="758342"/>
                </a:lnTo>
                <a:lnTo>
                  <a:pt x="238378" y="781227"/>
                </a:lnTo>
                <a:lnTo>
                  <a:pt x="284022" y="799134"/>
                </a:lnTo>
                <a:lnTo>
                  <a:pt x="332371" y="811364"/>
                </a:lnTo>
                <a:lnTo>
                  <a:pt x="382777" y="817702"/>
                </a:lnTo>
                <a:lnTo>
                  <a:pt x="408431" y="818387"/>
                </a:lnTo>
                <a:lnTo>
                  <a:pt x="408431" y="0"/>
                </a:lnTo>
                <a:close/>
              </a:path>
            </a:pathLst>
          </a:custGeom>
          <a:solidFill>
            <a:schemeClr val="accent1"/>
          </a:solidFill>
        </p:spPr>
        <p:txBody>
          <a:bodyPr wrap="square" lIns="0" tIns="0" rIns="0" bIns="0" rtlCol="0"/>
          <a:lstStyle/>
          <a:p>
            <a:endParaRPr/>
          </a:p>
        </p:txBody>
      </p:sp>
      <p:sp>
        <p:nvSpPr>
          <p:cNvPr id="4" name="object 4"/>
          <p:cNvSpPr/>
          <p:nvPr/>
        </p:nvSpPr>
        <p:spPr>
          <a:xfrm>
            <a:off x="761" y="6200394"/>
            <a:ext cx="4495800" cy="0"/>
          </a:xfrm>
          <a:custGeom>
            <a:avLst/>
            <a:gdLst/>
            <a:ahLst/>
            <a:cxnLst/>
            <a:rect l="l" t="t" r="r" b="b"/>
            <a:pathLst>
              <a:path w="4495800">
                <a:moveTo>
                  <a:pt x="0" y="0"/>
                </a:moveTo>
                <a:lnTo>
                  <a:pt x="4495800" y="0"/>
                </a:lnTo>
              </a:path>
            </a:pathLst>
          </a:custGeom>
          <a:ln w="51816">
            <a:solidFill>
              <a:schemeClr val="accent1"/>
            </a:solidFill>
          </a:ln>
        </p:spPr>
        <p:txBody>
          <a:bodyPr wrap="square" lIns="0" tIns="0" rIns="0" bIns="0" rtlCol="0"/>
          <a:lstStyle/>
          <a:p>
            <a:endParaRPr/>
          </a:p>
        </p:txBody>
      </p:sp>
      <p:graphicFrame>
        <p:nvGraphicFramePr>
          <p:cNvPr id="18" name="object 7">
            <a:extLst>
              <a:ext uri="{FF2B5EF4-FFF2-40B4-BE49-F238E27FC236}">
                <a16:creationId xmlns:a16="http://schemas.microsoft.com/office/drawing/2014/main" id="{12CFF60B-B61A-2989-41B5-2D9C93D309C3}"/>
              </a:ext>
            </a:extLst>
          </p:cNvPr>
          <p:cNvGraphicFramePr>
            <a:graphicFrameLocks noGrp="1"/>
          </p:cNvGraphicFramePr>
          <p:nvPr>
            <p:ph sz="half" idx="4294967295"/>
            <p:extLst>
              <p:ext uri="{D42A27DB-BD31-4B8C-83A1-F6EECF244321}">
                <p14:modId xmlns:p14="http://schemas.microsoft.com/office/powerpoint/2010/main" val="781430180"/>
              </p:ext>
            </p:extLst>
          </p:nvPr>
        </p:nvGraphicFramePr>
        <p:xfrm>
          <a:off x="384649" y="1457071"/>
          <a:ext cx="4849813"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bject 8"/>
          <p:cNvSpPr txBox="1"/>
          <p:nvPr/>
        </p:nvSpPr>
        <p:spPr>
          <a:xfrm>
            <a:off x="6250940" y="1384788"/>
            <a:ext cx="1407795" cy="314960"/>
          </a:xfrm>
          <a:prstGeom prst="rect">
            <a:avLst/>
          </a:prstGeom>
        </p:spPr>
        <p:txBody>
          <a:bodyPr vert="horz" wrap="square" lIns="0" tIns="12065" rIns="0" bIns="0" rtlCol="0">
            <a:spAutoFit/>
          </a:bodyPr>
          <a:lstStyle/>
          <a:p>
            <a:pPr marL="295910" indent="-283845">
              <a:lnSpc>
                <a:spcPct val="100000"/>
              </a:lnSpc>
              <a:spcBef>
                <a:spcPts val="95"/>
              </a:spcBef>
              <a:buFont typeface="Arial"/>
              <a:buChar char="•"/>
              <a:tabLst>
                <a:tab pos="295910" algn="l"/>
                <a:tab pos="296545" algn="l"/>
              </a:tabLst>
            </a:pPr>
            <a:r>
              <a:rPr sz="1900" spc="-15">
                <a:solidFill>
                  <a:srgbClr val="252525"/>
                </a:solidFill>
                <a:latin typeface="Corbel"/>
                <a:cs typeface="Corbel"/>
              </a:rPr>
              <a:t>O</a:t>
            </a:r>
            <a:r>
              <a:rPr sz="1900" spc="-5">
                <a:solidFill>
                  <a:srgbClr val="252525"/>
                </a:solidFill>
                <a:latin typeface="Corbel"/>
                <a:cs typeface="Corbel"/>
              </a:rPr>
              <a:t>ut</a:t>
            </a:r>
            <a:r>
              <a:rPr sz="1900" spc="-10">
                <a:solidFill>
                  <a:srgbClr val="252525"/>
                </a:solidFill>
                <a:latin typeface="Corbel"/>
                <a:cs typeface="Corbel"/>
              </a:rPr>
              <a:t>co</a:t>
            </a:r>
            <a:r>
              <a:rPr sz="1900" spc="-5">
                <a:solidFill>
                  <a:srgbClr val="252525"/>
                </a:solidFill>
                <a:latin typeface="Corbel"/>
                <a:cs typeface="Corbel"/>
              </a:rPr>
              <a:t>mes:</a:t>
            </a:r>
            <a:endParaRPr sz="1900">
              <a:latin typeface="Corbel"/>
              <a:cs typeface="Corbel"/>
            </a:endParaRPr>
          </a:p>
        </p:txBody>
      </p:sp>
      <p:sp>
        <p:nvSpPr>
          <p:cNvPr id="9" name="object 9"/>
          <p:cNvSpPr txBox="1"/>
          <p:nvPr/>
        </p:nvSpPr>
        <p:spPr>
          <a:xfrm>
            <a:off x="6250940" y="1792311"/>
            <a:ext cx="4611370" cy="1215910"/>
          </a:xfrm>
          <a:prstGeom prst="rect">
            <a:avLst/>
          </a:prstGeom>
        </p:spPr>
        <p:txBody>
          <a:bodyPr vert="horz" wrap="square" lIns="0" tIns="12065" rIns="0" bIns="0" rtlCol="0">
            <a:spAutoFit/>
          </a:bodyPr>
          <a:lstStyle/>
          <a:p>
            <a:pPr marL="295910" marR="122555" indent="-283845">
              <a:lnSpc>
                <a:spcPct val="111700"/>
              </a:lnSpc>
              <a:spcBef>
                <a:spcPts val="100"/>
              </a:spcBef>
              <a:buChar char="–"/>
              <a:tabLst>
                <a:tab pos="295910" algn="l"/>
                <a:tab pos="296545" algn="l"/>
              </a:tabLst>
            </a:pPr>
            <a:r>
              <a:rPr lang="en-US" sz="1600" spc="-5">
                <a:solidFill>
                  <a:srgbClr val="252525"/>
                </a:solidFill>
                <a:latin typeface="Corbel"/>
                <a:cs typeface="Corbel"/>
              </a:rPr>
              <a:t>97% </a:t>
            </a:r>
            <a:r>
              <a:rPr lang="en-US" sz="1600">
                <a:solidFill>
                  <a:srgbClr val="252525"/>
                </a:solidFill>
                <a:latin typeface="Corbel"/>
                <a:cs typeface="Corbel"/>
              </a:rPr>
              <a:t>of </a:t>
            </a:r>
            <a:r>
              <a:rPr lang="en-US" sz="1600" spc="-65">
                <a:solidFill>
                  <a:srgbClr val="252525"/>
                </a:solidFill>
                <a:latin typeface="Corbel"/>
                <a:cs typeface="Corbel"/>
              </a:rPr>
              <a:t>LW </a:t>
            </a:r>
            <a:r>
              <a:rPr lang="en-US" sz="1600" spc="-5">
                <a:solidFill>
                  <a:srgbClr val="252525"/>
                </a:solidFill>
                <a:latin typeface="Corbel"/>
                <a:cs typeface="Corbel"/>
              </a:rPr>
              <a:t>students pass AP the </a:t>
            </a:r>
            <a:r>
              <a:rPr lang="en-US" sz="1600">
                <a:solidFill>
                  <a:srgbClr val="252525"/>
                </a:solidFill>
                <a:latin typeface="Corbel"/>
                <a:cs typeface="Corbel"/>
              </a:rPr>
              <a:t>test </a:t>
            </a:r>
            <a:r>
              <a:rPr lang="en-US" sz="1600" spc="-5">
                <a:solidFill>
                  <a:srgbClr val="252525"/>
                </a:solidFill>
                <a:latin typeface="Corbel"/>
                <a:cs typeface="Corbel"/>
              </a:rPr>
              <a:t>(4.5  average</a:t>
            </a:r>
            <a:r>
              <a:rPr lang="en-US" sz="1600" spc="20">
                <a:solidFill>
                  <a:srgbClr val="252525"/>
                </a:solidFill>
                <a:latin typeface="Corbel"/>
                <a:cs typeface="Corbel"/>
              </a:rPr>
              <a:t> </a:t>
            </a:r>
            <a:r>
              <a:rPr lang="en-US" sz="1600" spc="-10">
                <a:solidFill>
                  <a:srgbClr val="252525"/>
                </a:solidFill>
                <a:latin typeface="Corbel"/>
                <a:cs typeface="Corbel"/>
              </a:rPr>
              <a:t>score)</a:t>
            </a:r>
            <a:endParaRPr lang="en-US" sz="1600">
              <a:latin typeface="Corbel"/>
              <a:cs typeface="Corbel"/>
            </a:endParaRPr>
          </a:p>
          <a:p>
            <a:pPr marL="295910" marR="5080" indent="-283845">
              <a:lnSpc>
                <a:spcPct val="112300"/>
              </a:lnSpc>
              <a:spcBef>
                <a:spcPts val="894"/>
              </a:spcBef>
              <a:buChar char="–"/>
              <a:tabLst>
                <a:tab pos="295910" algn="l"/>
                <a:tab pos="296545" algn="l"/>
              </a:tabLst>
            </a:pPr>
            <a:r>
              <a:rPr lang="en-US" sz="1600" spc="-55">
                <a:solidFill>
                  <a:srgbClr val="252525"/>
                </a:solidFill>
                <a:latin typeface="Corbel"/>
                <a:cs typeface="Corbel"/>
              </a:rPr>
              <a:t>You </a:t>
            </a:r>
            <a:r>
              <a:rPr lang="en-US" sz="1600">
                <a:solidFill>
                  <a:srgbClr val="252525"/>
                </a:solidFill>
                <a:latin typeface="Corbel"/>
                <a:cs typeface="Corbel"/>
              </a:rPr>
              <a:t>will know </a:t>
            </a:r>
            <a:r>
              <a:rPr lang="en-US" sz="1600" spc="-5">
                <a:solidFill>
                  <a:srgbClr val="252525"/>
                </a:solidFill>
                <a:latin typeface="Corbel"/>
                <a:cs typeface="Corbel"/>
              </a:rPr>
              <a:t>how to program </a:t>
            </a:r>
            <a:r>
              <a:rPr lang="en-US" sz="1600">
                <a:solidFill>
                  <a:srgbClr val="252525"/>
                </a:solidFill>
                <a:latin typeface="Corbel"/>
                <a:cs typeface="Corbel"/>
              </a:rPr>
              <a:t>in </a:t>
            </a:r>
            <a:r>
              <a:rPr lang="en-US" sz="1600" spc="-5">
                <a:solidFill>
                  <a:srgbClr val="252525"/>
                </a:solidFill>
                <a:latin typeface="Corbel"/>
                <a:cs typeface="Corbel"/>
              </a:rPr>
              <a:t>Java at </a:t>
            </a:r>
            <a:r>
              <a:rPr lang="en-US" sz="1600">
                <a:solidFill>
                  <a:srgbClr val="252525"/>
                </a:solidFill>
                <a:latin typeface="Corbel"/>
                <a:cs typeface="Corbel"/>
              </a:rPr>
              <a:t>a  college</a:t>
            </a:r>
            <a:r>
              <a:rPr lang="en-US" sz="1600" spc="-25">
                <a:solidFill>
                  <a:srgbClr val="252525"/>
                </a:solidFill>
                <a:latin typeface="Corbel"/>
                <a:cs typeface="Corbel"/>
              </a:rPr>
              <a:t> </a:t>
            </a:r>
            <a:r>
              <a:rPr lang="en-US" sz="1600" spc="-5">
                <a:solidFill>
                  <a:srgbClr val="252525"/>
                </a:solidFill>
                <a:latin typeface="Corbel"/>
                <a:cs typeface="Corbel"/>
              </a:rPr>
              <a:t>level.</a:t>
            </a:r>
            <a:endParaRPr lang="en-US" sz="1600">
              <a:latin typeface="Corbel"/>
              <a:cs typeface="Corbel"/>
            </a:endParaRPr>
          </a:p>
        </p:txBody>
      </p:sp>
      <p:sp>
        <p:nvSpPr>
          <p:cNvPr id="10" name="object 10"/>
          <p:cNvSpPr txBox="1"/>
          <p:nvPr/>
        </p:nvSpPr>
        <p:spPr>
          <a:xfrm>
            <a:off x="6250940" y="3132960"/>
            <a:ext cx="1617345" cy="314960"/>
          </a:xfrm>
          <a:prstGeom prst="rect">
            <a:avLst/>
          </a:prstGeom>
        </p:spPr>
        <p:txBody>
          <a:bodyPr vert="horz" wrap="square" lIns="0" tIns="12065" rIns="0" bIns="0" rtlCol="0">
            <a:spAutoFit/>
          </a:bodyPr>
          <a:lstStyle/>
          <a:p>
            <a:pPr marL="295910" indent="-283845">
              <a:lnSpc>
                <a:spcPct val="100000"/>
              </a:lnSpc>
              <a:spcBef>
                <a:spcPts val="95"/>
              </a:spcBef>
              <a:buFont typeface="Arial"/>
              <a:buChar char="•"/>
              <a:tabLst>
                <a:tab pos="295910" algn="l"/>
                <a:tab pos="296545" algn="l"/>
              </a:tabLst>
            </a:pPr>
            <a:r>
              <a:rPr sz="1900" spc="-5">
                <a:solidFill>
                  <a:srgbClr val="252525"/>
                </a:solidFill>
                <a:latin typeface="Corbel"/>
                <a:cs typeface="Corbel"/>
              </a:rPr>
              <a:t>Bottom</a:t>
            </a:r>
            <a:r>
              <a:rPr sz="1900" spc="-60">
                <a:solidFill>
                  <a:srgbClr val="252525"/>
                </a:solidFill>
                <a:latin typeface="Corbel"/>
                <a:cs typeface="Corbel"/>
              </a:rPr>
              <a:t> </a:t>
            </a:r>
            <a:r>
              <a:rPr sz="1900" spc="-5">
                <a:solidFill>
                  <a:srgbClr val="252525"/>
                </a:solidFill>
                <a:latin typeface="Corbel"/>
                <a:cs typeface="Corbel"/>
              </a:rPr>
              <a:t>Line:</a:t>
            </a:r>
            <a:endParaRPr sz="1900">
              <a:latin typeface="Corbel"/>
              <a:cs typeface="Corbel"/>
            </a:endParaRPr>
          </a:p>
        </p:txBody>
      </p:sp>
      <p:sp>
        <p:nvSpPr>
          <p:cNvPr id="11" name="object 11"/>
          <p:cNvSpPr txBox="1"/>
          <p:nvPr/>
        </p:nvSpPr>
        <p:spPr>
          <a:xfrm>
            <a:off x="6250940" y="3426178"/>
            <a:ext cx="4565015" cy="2314416"/>
          </a:xfrm>
          <a:prstGeom prst="rect">
            <a:avLst/>
          </a:prstGeom>
        </p:spPr>
        <p:txBody>
          <a:bodyPr vert="horz" wrap="square" lIns="0" tIns="157480" rIns="0" bIns="0" rtlCol="0">
            <a:spAutoFit/>
          </a:bodyPr>
          <a:lstStyle/>
          <a:p>
            <a:pPr marL="295910" marR="218440" indent="-283845">
              <a:lnSpc>
                <a:spcPct val="111700"/>
              </a:lnSpc>
              <a:spcBef>
                <a:spcPts val="100"/>
              </a:spcBef>
              <a:buChar char="–"/>
              <a:tabLst>
                <a:tab pos="295910" algn="l"/>
                <a:tab pos="296545" algn="l"/>
              </a:tabLst>
            </a:pPr>
            <a:r>
              <a:rPr lang="en-US" sz="1600" spc="-5">
                <a:solidFill>
                  <a:srgbClr val="252525"/>
                </a:solidFill>
                <a:latin typeface="Corbel"/>
                <a:cs typeface="Corbel"/>
              </a:rPr>
              <a:t>No prior programming experience needed!  </a:t>
            </a:r>
            <a:r>
              <a:rPr lang="en-US" sz="1600">
                <a:solidFill>
                  <a:srgbClr val="252525"/>
                </a:solidFill>
                <a:latin typeface="Corbel"/>
                <a:cs typeface="Corbel"/>
              </a:rPr>
              <a:t>(But it is</a:t>
            </a:r>
            <a:r>
              <a:rPr lang="en-US" sz="1600" spc="-40">
                <a:solidFill>
                  <a:srgbClr val="252525"/>
                </a:solidFill>
                <a:latin typeface="Corbel"/>
                <a:cs typeface="Corbel"/>
              </a:rPr>
              <a:t> </a:t>
            </a:r>
            <a:r>
              <a:rPr lang="en-US" sz="1600">
                <a:solidFill>
                  <a:srgbClr val="252525"/>
                </a:solidFill>
                <a:latin typeface="Corbel"/>
                <a:cs typeface="Corbel"/>
              </a:rPr>
              <a:t>helpful)</a:t>
            </a:r>
            <a:endParaRPr lang="en-US" sz="1600">
              <a:latin typeface="Corbel"/>
              <a:cs typeface="Corbel"/>
            </a:endParaRPr>
          </a:p>
          <a:p>
            <a:pPr marL="295910" indent="-283845">
              <a:lnSpc>
                <a:spcPct val="100000"/>
              </a:lnSpc>
              <a:spcBef>
                <a:spcPts val="1160"/>
              </a:spcBef>
              <a:buChar char="–"/>
              <a:tabLst>
                <a:tab pos="295910" algn="l"/>
                <a:tab pos="296545" algn="l"/>
              </a:tabLst>
            </a:pPr>
            <a:r>
              <a:rPr lang="en-US" sz="1600" spc="-5">
                <a:solidFill>
                  <a:srgbClr val="252525"/>
                </a:solidFill>
                <a:latin typeface="Corbel"/>
                <a:cs typeface="Corbel"/>
              </a:rPr>
              <a:t>Lab based</a:t>
            </a:r>
            <a:r>
              <a:rPr lang="en-US" sz="1600" spc="10">
                <a:solidFill>
                  <a:srgbClr val="252525"/>
                </a:solidFill>
                <a:latin typeface="Corbel"/>
                <a:cs typeface="Corbel"/>
              </a:rPr>
              <a:t> </a:t>
            </a:r>
            <a:r>
              <a:rPr lang="en-US" sz="1600" spc="-5">
                <a:solidFill>
                  <a:srgbClr val="252525"/>
                </a:solidFill>
                <a:latin typeface="Corbel"/>
                <a:cs typeface="Corbel"/>
              </a:rPr>
              <a:t>course.</a:t>
            </a:r>
            <a:endParaRPr lang="en-US" sz="1600">
              <a:latin typeface="Corbel"/>
              <a:cs typeface="Corbel"/>
            </a:endParaRPr>
          </a:p>
          <a:p>
            <a:pPr marL="295910" marR="5080" indent="-283845">
              <a:lnSpc>
                <a:spcPct val="112100"/>
              </a:lnSpc>
              <a:spcBef>
                <a:spcPts val="890"/>
              </a:spcBef>
              <a:buChar char="–"/>
              <a:tabLst>
                <a:tab pos="295910" algn="l"/>
                <a:tab pos="296545" algn="l"/>
              </a:tabLst>
            </a:pPr>
            <a:r>
              <a:rPr lang="en-US" sz="1600">
                <a:solidFill>
                  <a:srgbClr val="252525"/>
                </a:solidFill>
                <a:latin typeface="Corbel"/>
                <a:cs typeface="Corbel"/>
              </a:rPr>
              <a:t>If </a:t>
            </a:r>
            <a:r>
              <a:rPr lang="en-US" sz="1600" spc="-5">
                <a:solidFill>
                  <a:srgbClr val="252525"/>
                </a:solidFill>
                <a:latin typeface="Corbel"/>
                <a:cs typeface="Corbel"/>
              </a:rPr>
              <a:t>you can only </a:t>
            </a:r>
            <a:r>
              <a:rPr lang="en-US" sz="1600" spc="-15">
                <a:solidFill>
                  <a:srgbClr val="252525"/>
                </a:solidFill>
                <a:latin typeface="Corbel"/>
                <a:cs typeface="Corbel"/>
              </a:rPr>
              <a:t>take </a:t>
            </a:r>
            <a:r>
              <a:rPr lang="en-US" sz="1600" spc="-5">
                <a:solidFill>
                  <a:srgbClr val="252525"/>
                </a:solidFill>
                <a:latin typeface="Corbel"/>
                <a:cs typeface="Corbel"/>
              </a:rPr>
              <a:t>one-year computer  </a:t>
            </a:r>
            <a:r>
              <a:rPr lang="en-US" sz="1600">
                <a:solidFill>
                  <a:srgbClr val="252525"/>
                </a:solidFill>
                <a:latin typeface="Corbel"/>
                <a:cs typeface="Corbel"/>
              </a:rPr>
              <a:t>science </a:t>
            </a:r>
            <a:r>
              <a:rPr lang="en-US" sz="1600" spc="-5">
                <a:solidFill>
                  <a:srgbClr val="252525"/>
                </a:solidFill>
                <a:latin typeface="Corbel"/>
                <a:cs typeface="Corbel"/>
              </a:rPr>
              <a:t>class at </a:t>
            </a:r>
            <a:r>
              <a:rPr lang="en-US" sz="1600" spc="-75">
                <a:solidFill>
                  <a:srgbClr val="252525"/>
                </a:solidFill>
                <a:latin typeface="Corbel"/>
                <a:cs typeface="Corbel"/>
              </a:rPr>
              <a:t>LW, </a:t>
            </a:r>
            <a:r>
              <a:rPr lang="en-US" sz="1600">
                <a:solidFill>
                  <a:srgbClr val="252525"/>
                </a:solidFill>
                <a:latin typeface="Corbel"/>
                <a:cs typeface="Corbel"/>
              </a:rPr>
              <a:t>you </a:t>
            </a:r>
            <a:r>
              <a:rPr lang="en-US" sz="1600" spc="-5">
                <a:solidFill>
                  <a:srgbClr val="252525"/>
                </a:solidFill>
                <a:latin typeface="Corbel"/>
                <a:cs typeface="Corbel"/>
              </a:rPr>
              <a:t>are </a:t>
            </a:r>
            <a:r>
              <a:rPr lang="en-US" sz="1600">
                <a:solidFill>
                  <a:srgbClr val="252525"/>
                </a:solidFill>
                <a:latin typeface="Corbel"/>
                <a:cs typeface="Corbel"/>
              </a:rPr>
              <a:t>a </a:t>
            </a:r>
            <a:r>
              <a:rPr lang="en-US" sz="1600" spc="-5">
                <a:solidFill>
                  <a:srgbClr val="252525"/>
                </a:solidFill>
                <a:latin typeface="Corbel"/>
                <a:cs typeface="Corbel"/>
              </a:rPr>
              <a:t>strong student,  and </a:t>
            </a:r>
            <a:r>
              <a:rPr lang="en-US" sz="1600">
                <a:solidFill>
                  <a:srgbClr val="252525"/>
                </a:solidFill>
                <a:latin typeface="Corbel"/>
                <a:cs typeface="Corbel"/>
              </a:rPr>
              <a:t>you </a:t>
            </a:r>
            <a:r>
              <a:rPr lang="en-US" sz="1600" spc="-5">
                <a:solidFill>
                  <a:srgbClr val="252525"/>
                </a:solidFill>
                <a:latin typeface="Corbel"/>
                <a:cs typeface="Corbel"/>
              </a:rPr>
              <a:t>are interested </a:t>
            </a:r>
            <a:r>
              <a:rPr lang="en-US" sz="1600">
                <a:solidFill>
                  <a:srgbClr val="252525"/>
                </a:solidFill>
                <a:latin typeface="Corbel"/>
                <a:cs typeface="Corbel"/>
              </a:rPr>
              <a:t>in </a:t>
            </a:r>
            <a:r>
              <a:rPr lang="en-US" sz="1600" spc="-5">
                <a:solidFill>
                  <a:srgbClr val="252525"/>
                </a:solidFill>
                <a:latin typeface="Corbel"/>
                <a:cs typeface="Corbel"/>
              </a:rPr>
              <a:t>STEM fields, then  this </a:t>
            </a:r>
            <a:r>
              <a:rPr lang="en-US" sz="1600">
                <a:solidFill>
                  <a:srgbClr val="252525"/>
                </a:solidFill>
                <a:latin typeface="Corbel"/>
                <a:cs typeface="Corbel"/>
              </a:rPr>
              <a:t>is </a:t>
            </a:r>
            <a:r>
              <a:rPr lang="en-US" sz="1600" spc="-5">
                <a:solidFill>
                  <a:srgbClr val="252525"/>
                </a:solidFill>
                <a:latin typeface="Corbel"/>
                <a:cs typeface="Corbel"/>
              </a:rPr>
              <a:t>the course </a:t>
            </a:r>
            <a:r>
              <a:rPr lang="en-US" sz="1600">
                <a:solidFill>
                  <a:srgbClr val="252525"/>
                </a:solidFill>
                <a:latin typeface="Corbel"/>
                <a:cs typeface="Corbel"/>
              </a:rPr>
              <a:t>for</a:t>
            </a:r>
            <a:r>
              <a:rPr lang="en-US" sz="1600" spc="-5">
                <a:solidFill>
                  <a:srgbClr val="252525"/>
                </a:solidFill>
                <a:latin typeface="Corbel"/>
                <a:cs typeface="Corbel"/>
              </a:rPr>
              <a:t> </a:t>
            </a:r>
            <a:r>
              <a:rPr lang="en-US" sz="1600">
                <a:solidFill>
                  <a:srgbClr val="252525"/>
                </a:solidFill>
                <a:latin typeface="Corbel"/>
                <a:cs typeface="Corbel"/>
              </a:rPr>
              <a:t>you.</a:t>
            </a:r>
            <a:endParaRPr lang="en-US" sz="1600">
              <a:latin typeface="Corbel"/>
              <a:cs typeface="Corbel"/>
            </a:endParaRPr>
          </a:p>
        </p:txBody>
      </p:sp>
      <p:sp>
        <p:nvSpPr>
          <p:cNvPr id="5" name="TextBox 4">
            <a:extLst>
              <a:ext uri="{FF2B5EF4-FFF2-40B4-BE49-F238E27FC236}">
                <a16:creationId xmlns:a16="http://schemas.microsoft.com/office/drawing/2014/main" id="{98BF615B-4334-524C-9E57-9F3B88B9592A}"/>
              </a:ext>
            </a:extLst>
          </p:cNvPr>
          <p:cNvSpPr txBox="1"/>
          <p:nvPr/>
        </p:nvSpPr>
        <p:spPr>
          <a:xfrm>
            <a:off x="577848" y="151792"/>
            <a:ext cx="11034781" cy="461665"/>
          </a:xfrm>
          <a:prstGeom prst="rect">
            <a:avLst/>
          </a:prstGeom>
          <a:noFill/>
        </p:spPr>
        <p:txBody>
          <a:bodyPr wrap="square" rtlCol="0">
            <a:spAutoFit/>
          </a:bodyPr>
          <a:lstStyle/>
          <a:p>
            <a:pPr algn="ctr"/>
            <a:r>
              <a:rPr lang="en-US" sz="2400" b="1" i="1">
                <a:solidFill>
                  <a:schemeClr val="tx1"/>
                </a:solidFill>
                <a:latin typeface="Century Schoolbook"/>
              </a:rPr>
              <a:t>AP Computer Science A (The Programming AP</a:t>
            </a:r>
            <a:r>
              <a:rPr lang="en-US" sz="2400" b="1" i="1" spc="-114">
                <a:solidFill>
                  <a:schemeClr val="tx1"/>
                </a:solidFill>
                <a:latin typeface="Century Schoolbook"/>
              </a:rPr>
              <a:t> </a:t>
            </a:r>
            <a:r>
              <a:rPr lang="en-US" sz="2400" b="1" i="1">
                <a:solidFill>
                  <a:schemeClr val="tx1"/>
                </a:solidFill>
                <a:latin typeface="Century Schoolbook"/>
              </a:rPr>
              <a:t>Class)</a:t>
            </a:r>
            <a:endParaRPr lang="en-US" b="1"/>
          </a:p>
        </p:txBody>
      </p:sp>
    </p:spTree>
    <p:extLst>
      <p:ext uri="{BB962C8B-B14F-4D97-AF65-F5344CB8AC3E}">
        <p14:creationId xmlns:p14="http://schemas.microsoft.com/office/powerpoint/2010/main" val="308565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01004" y="676488"/>
            <a:ext cx="5588829" cy="634148"/>
          </a:xfrm>
          <a:prstGeom prst="rect">
            <a:avLst/>
          </a:prstGeom>
          <a:ln>
            <a:noFill/>
          </a:ln>
        </p:spPr>
        <p:txBody>
          <a:bodyPr vert="horz" wrap="square" lIns="0" tIns="81915" rIns="0" bIns="0" rtlCol="0">
            <a:spAutoFit/>
          </a:bodyPr>
          <a:lstStyle/>
          <a:p>
            <a:pPr marL="463550" marR="5080" indent="-451484">
              <a:lnSpc>
                <a:spcPts val="4320"/>
              </a:lnSpc>
              <a:spcBef>
                <a:spcPts val="645"/>
              </a:spcBef>
            </a:pPr>
            <a:r>
              <a:rPr lang="en-US" sz="4000">
                <a:solidFill>
                  <a:schemeClr val="accent1"/>
                </a:solidFill>
                <a:latin typeface="College Block 2.0" panose="02000500000000000000" pitchFamily="2" charset="0"/>
                <a:cs typeface="Arial"/>
              </a:rPr>
              <a:t>Why Take AP:  The 3 C’s</a:t>
            </a:r>
            <a:endParaRPr sz="4000">
              <a:solidFill>
                <a:schemeClr val="accent1"/>
              </a:solidFill>
              <a:latin typeface="College Block 2.0" panose="02000500000000000000" pitchFamily="2" charset="0"/>
              <a:cs typeface="Arial"/>
            </a:endParaRPr>
          </a:p>
        </p:txBody>
      </p:sp>
      <p:grpSp>
        <p:nvGrpSpPr>
          <p:cNvPr id="4" name="object 4"/>
          <p:cNvGrpSpPr/>
          <p:nvPr/>
        </p:nvGrpSpPr>
        <p:grpSpPr>
          <a:xfrm>
            <a:off x="6085141" y="1538050"/>
            <a:ext cx="5128895" cy="1468755"/>
            <a:chOff x="6085141" y="1303591"/>
            <a:chExt cx="5128895" cy="1468755"/>
          </a:xfrm>
        </p:grpSpPr>
        <p:sp>
          <p:nvSpPr>
            <p:cNvPr id="5" name="object 5"/>
            <p:cNvSpPr/>
            <p:nvPr/>
          </p:nvSpPr>
          <p:spPr>
            <a:xfrm>
              <a:off x="6091808" y="1310258"/>
              <a:ext cx="5115560" cy="1455420"/>
            </a:xfrm>
            <a:custGeom>
              <a:avLst/>
              <a:gdLst/>
              <a:ahLst/>
              <a:cxnLst/>
              <a:rect l="l" t="t" r="r" b="b"/>
              <a:pathLst>
                <a:path w="5115559" h="1455420">
                  <a:moveTo>
                    <a:pt x="5115306" y="0"/>
                  </a:moveTo>
                  <a:lnTo>
                    <a:pt x="0" y="0"/>
                  </a:lnTo>
                  <a:lnTo>
                    <a:pt x="0" y="1455419"/>
                  </a:lnTo>
                  <a:lnTo>
                    <a:pt x="5115306" y="1455419"/>
                  </a:lnTo>
                  <a:lnTo>
                    <a:pt x="5115306" y="0"/>
                  </a:lnTo>
                  <a:close/>
                </a:path>
              </a:pathLst>
            </a:custGeom>
            <a:solidFill>
              <a:srgbClr val="E7E6E6">
                <a:alpha val="90194"/>
              </a:srgbClr>
            </a:solidFill>
          </p:spPr>
          <p:txBody>
            <a:bodyPr wrap="square" lIns="0" tIns="0" rIns="0" bIns="0" rtlCol="0"/>
            <a:lstStyle/>
            <a:p>
              <a:endParaRPr/>
            </a:p>
          </p:txBody>
        </p:sp>
        <p:sp>
          <p:nvSpPr>
            <p:cNvPr id="6" name="object 6"/>
            <p:cNvSpPr/>
            <p:nvPr/>
          </p:nvSpPr>
          <p:spPr>
            <a:xfrm>
              <a:off x="6091808" y="1310258"/>
              <a:ext cx="5115560" cy="1455420"/>
            </a:xfrm>
            <a:custGeom>
              <a:avLst/>
              <a:gdLst/>
              <a:ahLst/>
              <a:cxnLst/>
              <a:rect l="l" t="t" r="r" b="b"/>
              <a:pathLst>
                <a:path w="5115559" h="1455420">
                  <a:moveTo>
                    <a:pt x="0" y="0"/>
                  </a:moveTo>
                  <a:lnTo>
                    <a:pt x="5115306" y="0"/>
                  </a:lnTo>
                  <a:lnTo>
                    <a:pt x="5115306" y="1455419"/>
                  </a:lnTo>
                  <a:lnTo>
                    <a:pt x="0" y="1455419"/>
                  </a:lnTo>
                  <a:lnTo>
                    <a:pt x="0" y="0"/>
                  </a:lnTo>
                  <a:close/>
                </a:path>
              </a:pathLst>
            </a:custGeom>
            <a:ln w="12953">
              <a:solidFill>
                <a:srgbClr val="44546A"/>
              </a:solidFill>
            </a:ln>
          </p:spPr>
          <p:txBody>
            <a:bodyPr wrap="square" lIns="0" tIns="0" rIns="0" bIns="0" rtlCol="0"/>
            <a:lstStyle/>
            <a:p>
              <a:endParaRPr/>
            </a:p>
          </p:txBody>
        </p:sp>
      </p:grpSp>
      <p:sp>
        <p:nvSpPr>
          <p:cNvPr id="7" name="object 7"/>
          <p:cNvSpPr txBox="1"/>
          <p:nvPr/>
        </p:nvSpPr>
        <p:spPr>
          <a:xfrm>
            <a:off x="6347078" y="1793873"/>
            <a:ext cx="4613365" cy="880369"/>
          </a:xfrm>
          <a:prstGeom prst="rect">
            <a:avLst/>
          </a:prstGeom>
        </p:spPr>
        <p:txBody>
          <a:bodyPr vert="horz" wrap="square" lIns="0" tIns="33655" rIns="0" bIns="0" rtlCol="0">
            <a:spAutoFit/>
          </a:bodyPr>
          <a:lstStyle/>
          <a:p>
            <a:pPr marL="285750" marR="27940" indent="-285750">
              <a:lnSpc>
                <a:spcPts val="1540"/>
              </a:lnSpc>
              <a:spcBef>
                <a:spcPts val="265"/>
              </a:spcBef>
              <a:buFont typeface="Arial" panose="020B0604020202020204" pitchFamily="34" charset="0"/>
              <a:buChar char="•"/>
              <a:tabLst>
                <a:tab pos="127635" algn="l"/>
              </a:tabLst>
            </a:pPr>
            <a:r>
              <a:rPr sz="1400" spc="-30">
                <a:cs typeface="Arial"/>
              </a:rPr>
              <a:t>Opportunity </a:t>
            </a:r>
            <a:r>
              <a:rPr sz="1400" spc="10">
                <a:cs typeface="Arial"/>
              </a:rPr>
              <a:t>to </a:t>
            </a:r>
            <a:r>
              <a:rPr sz="1400" spc="-65">
                <a:cs typeface="Arial"/>
              </a:rPr>
              <a:t>stand </a:t>
            </a:r>
            <a:r>
              <a:rPr sz="1400" spc="-5">
                <a:cs typeface="Arial"/>
              </a:rPr>
              <a:t>out </a:t>
            </a:r>
            <a:r>
              <a:rPr sz="1400" spc="-20">
                <a:cs typeface="Arial"/>
              </a:rPr>
              <a:t>in the</a:t>
            </a:r>
            <a:r>
              <a:rPr sz="1400" spc="-270">
                <a:cs typeface="Arial"/>
              </a:rPr>
              <a:t> </a:t>
            </a:r>
            <a:r>
              <a:rPr sz="1400" spc="-70">
                <a:cs typeface="Arial"/>
              </a:rPr>
              <a:t>college </a:t>
            </a:r>
            <a:r>
              <a:rPr lang="en-US" sz="1400" spc="-80">
                <a:cs typeface="Arial"/>
              </a:rPr>
              <a:t>admissions process</a:t>
            </a:r>
          </a:p>
          <a:p>
            <a:pPr marL="285750" marR="27940" indent="-285750">
              <a:lnSpc>
                <a:spcPts val="1540"/>
              </a:lnSpc>
              <a:spcBef>
                <a:spcPts val="265"/>
              </a:spcBef>
              <a:buFont typeface="Arial" panose="020B0604020202020204" pitchFamily="34" charset="0"/>
              <a:buChar char="•"/>
              <a:tabLst>
                <a:tab pos="127635" algn="l"/>
              </a:tabLst>
            </a:pPr>
            <a:r>
              <a:rPr lang="en-US" sz="1400" spc="-90">
                <a:cs typeface="Arial"/>
              </a:rPr>
              <a:t>Opportunity to gain college-level skills </a:t>
            </a:r>
          </a:p>
          <a:p>
            <a:pPr marL="285750" marR="27940" indent="-285750">
              <a:lnSpc>
                <a:spcPts val="1540"/>
              </a:lnSpc>
              <a:spcBef>
                <a:spcPts val="265"/>
              </a:spcBef>
              <a:buFont typeface="Arial" panose="020B0604020202020204" pitchFamily="34" charset="0"/>
              <a:buChar char="•"/>
              <a:tabLst>
                <a:tab pos="127635" algn="l"/>
              </a:tabLst>
            </a:pPr>
            <a:r>
              <a:rPr lang="en-US" sz="1400" spc="-90">
                <a:cs typeface="Arial"/>
              </a:rPr>
              <a:t>Opportunity to gain self confidence that will better ensure college success </a:t>
            </a:r>
            <a:endParaRPr lang="en-US" sz="1400">
              <a:cs typeface="Arial"/>
            </a:endParaRPr>
          </a:p>
        </p:txBody>
      </p:sp>
      <p:grpSp>
        <p:nvGrpSpPr>
          <p:cNvPr id="8" name="object 8"/>
          <p:cNvGrpSpPr/>
          <p:nvPr/>
        </p:nvGrpSpPr>
        <p:grpSpPr>
          <a:xfrm>
            <a:off x="6347078" y="1338216"/>
            <a:ext cx="3581400" cy="414020"/>
            <a:chOff x="6347078" y="1103757"/>
            <a:chExt cx="3581400" cy="414020"/>
          </a:xfrm>
          <a:solidFill>
            <a:schemeClr val="accent1"/>
          </a:solidFill>
        </p:grpSpPr>
        <p:sp>
          <p:nvSpPr>
            <p:cNvPr id="9" name="object 9"/>
            <p:cNvSpPr/>
            <p:nvPr/>
          </p:nvSpPr>
          <p:spPr>
            <a:xfrm>
              <a:off x="6347078" y="1103757"/>
              <a:ext cx="3581400" cy="414020"/>
            </a:xfrm>
            <a:custGeom>
              <a:avLst/>
              <a:gdLst/>
              <a:ahLst/>
              <a:cxnLst/>
              <a:rect l="l" t="t" r="r" b="b"/>
              <a:pathLst>
                <a:path w="3581400" h="414019">
                  <a:moveTo>
                    <a:pt x="3512439" y="0"/>
                  </a:moveTo>
                  <a:lnTo>
                    <a:pt x="68961" y="0"/>
                  </a:lnTo>
                  <a:lnTo>
                    <a:pt x="42117" y="5419"/>
                  </a:lnTo>
                  <a:lnTo>
                    <a:pt x="20197" y="20197"/>
                  </a:lnTo>
                  <a:lnTo>
                    <a:pt x="5419" y="42117"/>
                  </a:lnTo>
                  <a:lnTo>
                    <a:pt x="0" y="68961"/>
                  </a:lnTo>
                  <a:lnTo>
                    <a:pt x="0" y="344805"/>
                  </a:lnTo>
                  <a:lnTo>
                    <a:pt x="5419" y="371648"/>
                  </a:lnTo>
                  <a:lnTo>
                    <a:pt x="20197" y="393568"/>
                  </a:lnTo>
                  <a:lnTo>
                    <a:pt x="42117" y="408346"/>
                  </a:lnTo>
                  <a:lnTo>
                    <a:pt x="68961" y="413766"/>
                  </a:lnTo>
                  <a:lnTo>
                    <a:pt x="3512439" y="413766"/>
                  </a:lnTo>
                  <a:lnTo>
                    <a:pt x="3539282" y="408346"/>
                  </a:lnTo>
                  <a:lnTo>
                    <a:pt x="3561202" y="393568"/>
                  </a:lnTo>
                  <a:lnTo>
                    <a:pt x="3575980" y="371648"/>
                  </a:lnTo>
                  <a:lnTo>
                    <a:pt x="3581400" y="344805"/>
                  </a:lnTo>
                  <a:lnTo>
                    <a:pt x="3581400" y="68961"/>
                  </a:lnTo>
                  <a:lnTo>
                    <a:pt x="3575980" y="42117"/>
                  </a:lnTo>
                  <a:lnTo>
                    <a:pt x="3561202" y="20197"/>
                  </a:lnTo>
                  <a:lnTo>
                    <a:pt x="3539282" y="5419"/>
                  </a:lnTo>
                  <a:lnTo>
                    <a:pt x="3512439" y="0"/>
                  </a:lnTo>
                  <a:close/>
                </a:path>
              </a:pathLst>
            </a:custGeom>
            <a:grpFill/>
          </p:spPr>
          <p:txBody>
            <a:bodyPr wrap="square" lIns="0" tIns="0" rIns="0" bIns="0" rtlCol="0"/>
            <a:lstStyle/>
            <a:p>
              <a:endParaRPr/>
            </a:p>
          </p:txBody>
        </p:sp>
        <p:sp>
          <p:nvSpPr>
            <p:cNvPr id="10" name="object 10"/>
            <p:cNvSpPr/>
            <p:nvPr/>
          </p:nvSpPr>
          <p:spPr>
            <a:xfrm>
              <a:off x="6347078" y="1103757"/>
              <a:ext cx="3581400" cy="414020"/>
            </a:xfrm>
            <a:custGeom>
              <a:avLst/>
              <a:gdLst/>
              <a:ahLst/>
              <a:cxnLst/>
              <a:rect l="l" t="t" r="r" b="b"/>
              <a:pathLst>
                <a:path w="3581400" h="414019">
                  <a:moveTo>
                    <a:pt x="0" y="68961"/>
                  </a:moveTo>
                  <a:lnTo>
                    <a:pt x="5419" y="42117"/>
                  </a:lnTo>
                  <a:lnTo>
                    <a:pt x="20197" y="20197"/>
                  </a:lnTo>
                  <a:lnTo>
                    <a:pt x="42117" y="5419"/>
                  </a:lnTo>
                  <a:lnTo>
                    <a:pt x="68961" y="0"/>
                  </a:lnTo>
                  <a:lnTo>
                    <a:pt x="3512439" y="0"/>
                  </a:lnTo>
                  <a:lnTo>
                    <a:pt x="3539282" y="5419"/>
                  </a:lnTo>
                  <a:lnTo>
                    <a:pt x="3561202" y="20197"/>
                  </a:lnTo>
                  <a:lnTo>
                    <a:pt x="3575980" y="42117"/>
                  </a:lnTo>
                  <a:lnTo>
                    <a:pt x="3581400" y="68961"/>
                  </a:lnTo>
                  <a:lnTo>
                    <a:pt x="3581400" y="344805"/>
                  </a:lnTo>
                  <a:lnTo>
                    <a:pt x="3575980" y="371648"/>
                  </a:lnTo>
                  <a:lnTo>
                    <a:pt x="3561202" y="393568"/>
                  </a:lnTo>
                  <a:lnTo>
                    <a:pt x="3539282" y="408346"/>
                  </a:lnTo>
                  <a:lnTo>
                    <a:pt x="3512439" y="413766"/>
                  </a:lnTo>
                  <a:lnTo>
                    <a:pt x="68961" y="413766"/>
                  </a:lnTo>
                  <a:lnTo>
                    <a:pt x="42117" y="408346"/>
                  </a:lnTo>
                  <a:lnTo>
                    <a:pt x="20197" y="393568"/>
                  </a:lnTo>
                  <a:lnTo>
                    <a:pt x="5419" y="371648"/>
                  </a:lnTo>
                  <a:lnTo>
                    <a:pt x="0" y="344805"/>
                  </a:lnTo>
                  <a:lnTo>
                    <a:pt x="0" y="68961"/>
                  </a:lnTo>
                  <a:close/>
                </a:path>
              </a:pathLst>
            </a:custGeom>
            <a:grpFill/>
            <a:ln w="12954">
              <a:solidFill>
                <a:srgbClr val="E7E6E6"/>
              </a:solidFill>
            </a:ln>
          </p:spPr>
          <p:txBody>
            <a:bodyPr wrap="square" lIns="0" tIns="0" rIns="0" bIns="0" rtlCol="0"/>
            <a:lstStyle/>
            <a:p>
              <a:endParaRPr/>
            </a:p>
          </p:txBody>
        </p:sp>
      </p:grpSp>
      <p:sp>
        <p:nvSpPr>
          <p:cNvPr id="11" name="object 11"/>
          <p:cNvSpPr txBox="1">
            <a:spLocks noGrp="1"/>
          </p:cNvSpPr>
          <p:nvPr>
            <p:ph type="title" idx="4294967295"/>
          </p:nvPr>
        </p:nvSpPr>
        <p:spPr>
          <a:xfrm>
            <a:off x="6489833" y="1384172"/>
            <a:ext cx="2506662" cy="288925"/>
          </a:xfrm>
          <a:prstGeom prst="rect">
            <a:avLst/>
          </a:prstGeom>
        </p:spPr>
        <p:txBody>
          <a:bodyPr vert="horz" wrap="square" lIns="0" tIns="12065" rIns="0" bIns="0" rtlCol="0">
            <a:spAutoFit/>
          </a:bodyPr>
          <a:lstStyle/>
          <a:p>
            <a:pPr marL="12700">
              <a:lnSpc>
                <a:spcPct val="100000"/>
              </a:lnSpc>
              <a:spcBef>
                <a:spcPts val="95"/>
              </a:spcBef>
            </a:pPr>
            <a:r>
              <a:rPr lang="en-US" sz="1800" b="0" i="1" u="sng" spc="-90">
                <a:solidFill>
                  <a:srgbClr val="FFFFFF"/>
                </a:solidFill>
                <a:uFill>
                  <a:solidFill>
                    <a:srgbClr val="FFFFFF"/>
                  </a:solidFill>
                </a:uFill>
                <a:latin typeface="+mn-lt"/>
                <a:cs typeface="Arial"/>
              </a:rPr>
              <a:t>College</a:t>
            </a:r>
            <a:r>
              <a:rPr lang="en-US" sz="1800" b="0" i="1" u="sng" spc="-110">
                <a:solidFill>
                  <a:srgbClr val="FFFFFF"/>
                </a:solidFill>
                <a:uFill>
                  <a:solidFill>
                    <a:srgbClr val="FFFFFF"/>
                  </a:solidFill>
                </a:uFill>
                <a:latin typeface="+mn-lt"/>
                <a:cs typeface="Arial"/>
              </a:rPr>
              <a:t> </a:t>
            </a:r>
            <a:r>
              <a:rPr lang="en-US" sz="1800" b="0" i="1" u="sng" spc="-80">
                <a:solidFill>
                  <a:srgbClr val="FFFFFF"/>
                </a:solidFill>
                <a:uFill>
                  <a:solidFill>
                    <a:srgbClr val="FFFFFF"/>
                  </a:solidFill>
                </a:uFill>
                <a:latin typeface="+mn-lt"/>
                <a:cs typeface="Arial"/>
              </a:rPr>
              <a:t>Admissions:</a:t>
            </a:r>
            <a:endParaRPr lang="en-US" sz="1800">
              <a:latin typeface="+mn-lt"/>
              <a:cs typeface="Arial"/>
            </a:endParaRPr>
          </a:p>
        </p:txBody>
      </p:sp>
      <p:grpSp>
        <p:nvGrpSpPr>
          <p:cNvPr id="12" name="object 12"/>
          <p:cNvGrpSpPr/>
          <p:nvPr/>
        </p:nvGrpSpPr>
        <p:grpSpPr>
          <a:xfrm>
            <a:off x="6085141" y="3276172"/>
            <a:ext cx="5128895" cy="1645285"/>
            <a:chOff x="6085141" y="3041713"/>
            <a:chExt cx="5128895" cy="1645285"/>
          </a:xfrm>
        </p:grpSpPr>
        <p:sp>
          <p:nvSpPr>
            <p:cNvPr id="13" name="object 13"/>
            <p:cNvSpPr/>
            <p:nvPr/>
          </p:nvSpPr>
          <p:spPr>
            <a:xfrm>
              <a:off x="6091808" y="3048381"/>
              <a:ext cx="5115560" cy="1631950"/>
            </a:xfrm>
            <a:custGeom>
              <a:avLst/>
              <a:gdLst/>
              <a:ahLst/>
              <a:cxnLst/>
              <a:rect l="l" t="t" r="r" b="b"/>
              <a:pathLst>
                <a:path w="5115559" h="1631950">
                  <a:moveTo>
                    <a:pt x="5115306" y="0"/>
                  </a:moveTo>
                  <a:lnTo>
                    <a:pt x="0" y="0"/>
                  </a:lnTo>
                  <a:lnTo>
                    <a:pt x="0" y="1631442"/>
                  </a:lnTo>
                  <a:lnTo>
                    <a:pt x="5115306" y="1631442"/>
                  </a:lnTo>
                  <a:lnTo>
                    <a:pt x="5115306" y="0"/>
                  </a:lnTo>
                  <a:close/>
                </a:path>
              </a:pathLst>
            </a:custGeom>
            <a:solidFill>
              <a:srgbClr val="E7E6E6">
                <a:alpha val="90194"/>
              </a:srgbClr>
            </a:solidFill>
          </p:spPr>
          <p:txBody>
            <a:bodyPr wrap="square" lIns="0" tIns="0" rIns="0" bIns="0" rtlCol="0"/>
            <a:lstStyle/>
            <a:p>
              <a:endParaRPr/>
            </a:p>
          </p:txBody>
        </p:sp>
        <p:sp>
          <p:nvSpPr>
            <p:cNvPr id="14" name="object 14"/>
            <p:cNvSpPr/>
            <p:nvPr/>
          </p:nvSpPr>
          <p:spPr>
            <a:xfrm>
              <a:off x="6091808" y="3048381"/>
              <a:ext cx="5115560" cy="1631950"/>
            </a:xfrm>
            <a:custGeom>
              <a:avLst/>
              <a:gdLst/>
              <a:ahLst/>
              <a:cxnLst/>
              <a:rect l="l" t="t" r="r" b="b"/>
              <a:pathLst>
                <a:path w="5115559" h="1631950">
                  <a:moveTo>
                    <a:pt x="0" y="0"/>
                  </a:moveTo>
                  <a:lnTo>
                    <a:pt x="5115306" y="0"/>
                  </a:lnTo>
                  <a:lnTo>
                    <a:pt x="5115306" y="1631442"/>
                  </a:lnTo>
                  <a:lnTo>
                    <a:pt x="0" y="1631442"/>
                  </a:lnTo>
                  <a:lnTo>
                    <a:pt x="0" y="0"/>
                  </a:lnTo>
                  <a:close/>
                </a:path>
              </a:pathLst>
            </a:custGeom>
            <a:ln w="12954">
              <a:solidFill>
                <a:srgbClr val="44546A"/>
              </a:solidFill>
            </a:ln>
          </p:spPr>
          <p:txBody>
            <a:bodyPr wrap="square" lIns="0" tIns="0" rIns="0" bIns="0" rtlCol="0"/>
            <a:lstStyle/>
            <a:p>
              <a:endParaRPr/>
            </a:p>
          </p:txBody>
        </p:sp>
      </p:grpSp>
      <p:sp>
        <p:nvSpPr>
          <p:cNvPr id="15" name="object 15"/>
          <p:cNvSpPr txBox="1"/>
          <p:nvPr/>
        </p:nvSpPr>
        <p:spPr>
          <a:xfrm>
            <a:off x="6352929" y="3588509"/>
            <a:ext cx="4587093" cy="1265090"/>
          </a:xfrm>
          <a:prstGeom prst="rect">
            <a:avLst/>
          </a:prstGeom>
        </p:spPr>
        <p:txBody>
          <a:bodyPr vert="horz" wrap="square" lIns="0" tIns="33655" rIns="0" bIns="0" rtlCol="0">
            <a:spAutoFit/>
          </a:bodyPr>
          <a:lstStyle/>
          <a:p>
            <a:pPr marL="297815" marR="5080" indent="-285750">
              <a:lnSpc>
                <a:spcPts val="1540"/>
              </a:lnSpc>
              <a:spcBef>
                <a:spcPts val="265"/>
              </a:spcBef>
              <a:buFont typeface="Arial" panose="020B0604020202020204" pitchFamily="34" charset="0"/>
              <a:buChar char="•"/>
              <a:tabLst>
                <a:tab pos="127635" algn="l"/>
              </a:tabLst>
            </a:pPr>
            <a:r>
              <a:rPr sz="1400" spc="-25">
                <a:cs typeface="Arial"/>
              </a:rPr>
              <a:t>More </a:t>
            </a:r>
            <a:r>
              <a:rPr sz="1400" spc="-55">
                <a:cs typeface="Arial"/>
              </a:rPr>
              <a:t>rigorous </a:t>
            </a:r>
            <a:r>
              <a:rPr sz="1400" spc="-80">
                <a:cs typeface="Arial"/>
              </a:rPr>
              <a:t>course </a:t>
            </a:r>
            <a:r>
              <a:rPr sz="1400" spc="-25">
                <a:cs typeface="Arial"/>
              </a:rPr>
              <a:t>work</a:t>
            </a:r>
            <a:r>
              <a:rPr lang="en-US" sz="1400" spc="-25">
                <a:cs typeface="Arial"/>
              </a:rPr>
              <a:t> | P</a:t>
            </a:r>
            <a:r>
              <a:rPr lang="en-US" sz="1400" spc="-55">
                <a:cs typeface="Arial"/>
              </a:rPr>
              <a:t>repared </a:t>
            </a:r>
            <a:r>
              <a:rPr sz="1400" spc="-10">
                <a:cs typeface="Arial"/>
              </a:rPr>
              <a:t>for </a:t>
            </a:r>
            <a:r>
              <a:rPr sz="1400" spc="-30">
                <a:cs typeface="Arial"/>
              </a:rPr>
              <a:t>what</a:t>
            </a:r>
            <a:r>
              <a:rPr lang="en-US" sz="1400" spc="-30">
                <a:cs typeface="Arial"/>
              </a:rPr>
              <a:t> </a:t>
            </a:r>
            <a:r>
              <a:rPr sz="1400" spc="-70">
                <a:cs typeface="Arial"/>
              </a:rPr>
              <a:t>college </a:t>
            </a:r>
            <a:r>
              <a:rPr sz="1400">
                <a:cs typeface="Arial"/>
              </a:rPr>
              <a:t>will </a:t>
            </a:r>
            <a:r>
              <a:rPr sz="1400" spc="-70">
                <a:cs typeface="Arial"/>
              </a:rPr>
              <a:t>be</a:t>
            </a:r>
            <a:r>
              <a:rPr sz="1400" spc="-135">
                <a:cs typeface="Arial"/>
              </a:rPr>
              <a:t> </a:t>
            </a:r>
            <a:r>
              <a:rPr sz="1400" spc="-50">
                <a:cs typeface="Arial"/>
              </a:rPr>
              <a:t>like</a:t>
            </a:r>
            <a:endParaRPr lang="en-US" sz="1400">
              <a:cs typeface="Arial"/>
            </a:endParaRPr>
          </a:p>
          <a:p>
            <a:pPr marL="297815" marR="146050" indent="-285750">
              <a:lnSpc>
                <a:spcPts val="1540"/>
              </a:lnSpc>
              <a:spcBef>
                <a:spcPts val="250"/>
              </a:spcBef>
              <a:buFont typeface="Arial" panose="020B0604020202020204" pitchFamily="34" charset="0"/>
              <a:buChar char="•"/>
              <a:tabLst>
                <a:tab pos="127635" algn="l"/>
              </a:tabLst>
            </a:pPr>
            <a:r>
              <a:rPr sz="1400" spc="-75">
                <a:cs typeface="Arial"/>
              </a:rPr>
              <a:t>Develop </a:t>
            </a:r>
            <a:r>
              <a:rPr sz="1400" spc="-20">
                <a:cs typeface="Arial"/>
              </a:rPr>
              <a:t>the </a:t>
            </a:r>
            <a:r>
              <a:rPr sz="1400" spc="-55">
                <a:cs typeface="Arial"/>
              </a:rPr>
              <a:t>study </a:t>
            </a:r>
            <a:r>
              <a:rPr sz="1400" spc="-50">
                <a:cs typeface="Arial"/>
              </a:rPr>
              <a:t>habits, </a:t>
            </a:r>
            <a:r>
              <a:rPr sz="1400" spc="-65">
                <a:cs typeface="Arial"/>
              </a:rPr>
              <a:t>persistence, </a:t>
            </a:r>
            <a:r>
              <a:rPr sz="1400" spc="-70">
                <a:cs typeface="Arial"/>
              </a:rPr>
              <a:t>and </a:t>
            </a:r>
            <a:r>
              <a:rPr sz="1400" spc="-55">
                <a:cs typeface="Arial"/>
              </a:rPr>
              <a:t>resilienc</a:t>
            </a:r>
            <a:r>
              <a:rPr lang="en-US" sz="1400" spc="-55">
                <a:cs typeface="Arial"/>
              </a:rPr>
              <a:t>e</a:t>
            </a:r>
            <a:r>
              <a:rPr sz="1400" spc="-55">
                <a:cs typeface="Arial"/>
              </a:rPr>
              <a:t>  </a:t>
            </a:r>
            <a:r>
              <a:rPr lang="en-US" sz="1400" spc="-90">
                <a:cs typeface="Arial"/>
              </a:rPr>
              <a:t>needed </a:t>
            </a:r>
            <a:r>
              <a:rPr sz="1400" spc="-10">
                <a:cs typeface="Arial"/>
              </a:rPr>
              <a:t>for </a:t>
            </a:r>
            <a:r>
              <a:rPr sz="1400" spc="-50">
                <a:cs typeface="Arial"/>
              </a:rPr>
              <a:t>tackling </a:t>
            </a:r>
            <a:r>
              <a:rPr sz="1400" spc="-55">
                <a:cs typeface="Arial"/>
              </a:rPr>
              <a:t>rigorous</a:t>
            </a:r>
            <a:r>
              <a:rPr sz="1400" spc="-114">
                <a:cs typeface="Arial"/>
              </a:rPr>
              <a:t> </a:t>
            </a:r>
            <a:r>
              <a:rPr sz="1400" spc="-60">
                <a:cs typeface="Arial"/>
              </a:rPr>
              <a:t>coursework</a:t>
            </a:r>
            <a:endParaRPr lang="en-US" sz="1400">
              <a:cs typeface="Arial"/>
            </a:endParaRPr>
          </a:p>
          <a:p>
            <a:pPr marL="297815" marR="57785" indent="-285750">
              <a:lnSpc>
                <a:spcPts val="1540"/>
              </a:lnSpc>
              <a:spcBef>
                <a:spcPts val="254"/>
              </a:spcBef>
              <a:buFont typeface="Arial" panose="020B0604020202020204" pitchFamily="34" charset="0"/>
              <a:buChar char="•"/>
              <a:tabLst>
                <a:tab pos="127635" algn="l"/>
              </a:tabLst>
            </a:pPr>
            <a:r>
              <a:rPr sz="1400" spc="-85">
                <a:cs typeface="Arial"/>
              </a:rPr>
              <a:t>Larger </a:t>
            </a:r>
            <a:r>
              <a:rPr sz="1400" spc="-110">
                <a:cs typeface="Arial"/>
              </a:rPr>
              <a:t>sense </a:t>
            </a:r>
            <a:r>
              <a:rPr sz="1400" spc="-5">
                <a:cs typeface="Arial"/>
              </a:rPr>
              <a:t>of </a:t>
            </a:r>
            <a:r>
              <a:rPr lang="en-US" sz="1400" spc="-55">
                <a:cs typeface="Arial"/>
              </a:rPr>
              <a:t>accomplishment | </a:t>
            </a:r>
            <a:r>
              <a:rPr sz="1400" spc="-75">
                <a:cs typeface="Arial"/>
              </a:rPr>
              <a:t>Confidence </a:t>
            </a:r>
            <a:r>
              <a:rPr sz="1400" spc="-95">
                <a:cs typeface="Arial"/>
              </a:rPr>
              <a:t>comes  </a:t>
            </a:r>
            <a:r>
              <a:rPr sz="1400" spc="-20">
                <a:cs typeface="Arial"/>
              </a:rPr>
              <a:t>from </a:t>
            </a:r>
            <a:r>
              <a:rPr sz="1400" spc="-50">
                <a:cs typeface="Arial"/>
              </a:rPr>
              <a:t>meeting</a:t>
            </a:r>
            <a:r>
              <a:rPr sz="1400" spc="-120">
                <a:cs typeface="Arial"/>
              </a:rPr>
              <a:t> </a:t>
            </a:r>
            <a:r>
              <a:rPr sz="1400" spc="-80">
                <a:cs typeface="Arial"/>
              </a:rPr>
              <a:t>challenges</a:t>
            </a:r>
            <a:endParaRPr lang="en-US" sz="1400">
              <a:cs typeface="Arial"/>
            </a:endParaRPr>
          </a:p>
        </p:txBody>
      </p:sp>
      <p:grpSp>
        <p:nvGrpSpPr>
          <p:cNvPr id="16" name="object 16"/>
          <p:cNvGrpSpPr/>
          <p:nvPr/>
        </p:nvGrpSpPr>
        <p:grpSpPr>
          <a:xfrm>
            <a:off x="6347078" y="3076340"/>
            <a:ext cx="3581400" cy="413384"/>
            <a:chOff x="6347078" y="2841881"/>
            <a:chExt cx="3581400" cy="413384"/>
          </a:xfrm>
          <a:solidFill>
            <a:schemeClr val="accent1"/>
          </a:solidFill>
        </p:grpSpPr>
        <p:sp>
          <p:nvSpPr>
            <p:cNvPr id="17" name="object 17"/>
            <p:cNvSpPr/>
            <p:nvPr/>
          </p:nvSpPr>
          <p:spPr>
            <a:xfrm>
              <a:off x="6347078" y="2841881"/>
              <a:ext cx="3581400" cy="413384"/>
            </a:xfrm>
            <a:custGeom>
              <a:avLst/>
              <a:gdLst/>
              <a:ahLst/>
              <a:cxnLst/>
              <a:rect l="l" t="t" r="r" b="b"/>
              <a:pathLst>
                <a:path w="3581400" h="413385">
                  <a:moveTo>
                    <a:pt x="3512566" y="0"/>
                  </a:moveTo>
                  <a:lnTo>
                    <a:pt x="68834" y="0"/>
                  </a:lnTo>
                  <a:lnTo>
                    <a:pt x="42042" y="5410"/>
                  </a:lnTo>
                  <a:lnTo>
                    <a:pt x="20162" y="20162"/>
                  </a:lnTo>
                  <a:lnTo>
                    <a:pt x="5410" y="42042"/>
                  </a:lnTo>
                  <a:lnTo>
                    <a:pt x="0" y="68834"/>
                  </a:lnTo>
                  <a:lnTo>
                    <a:pt x="0" y="344170"/>
                  </a:lnTo>
                  <a:lnTo>
                    <a:pt x="5410" y="370961"/>
                  </a:lnTo>
                  <a:lnTo>
                    <a:pt x="20162" y="392841"/>
                  </a:lnTo>
                  <a:lnTo>
                    <a:pt x="42042" y="407593"/>
                  </a:lnTo>
                  <a:lnTo>
                    <a:pt x="68834" y="413004"/>
                  </a:lnTo>
                  <a:lnTo>
                    <a:pt x="3512566" y="413004"/>
                  </a:lnTo>
                  <a:lnTo>
                    <a:pt x="3539357" y="407593"/>
                  </a:lnTo>
                  <a:lnTo>
                    <a:pt x="3561237" y="392841"/>
                  </a:lnTo>
                  <a:lnTo>
                    <a:pt x="3575989" y="370961"/>
                  </a:lnTo>
                  <a:lnTo>
                    <a:pt x="3581400" y="344170"/>
                  </a:lnTo>
                  <a:lnTo>
                    <a:pt x="3581400" y="68834"/>
                  </a:lnTo>
                  <a:lnTo>
                    <a:pt x="3575989" y="42042"/>
                  </a:lnTo>
                  <a:lnTo>
                    <a:pt x="3561237" y="20162"/>
                  </a:lnTo>
                  <a:lnTo>
                    <a:pt x="3539357" y="5410"/>
                  </a:lnTo>
                  <a:lnTo>
                    <a:pt x="3512566" y="0"/>
                  </a:lnTo>
                  <a:close/>
                </a:path>
              </a:pathLst>
            </a:custGeom>
            <a:grpFill/>
          </p:spPr>
          <p:txBody>
            <a:bodyPr wrap="square" lIns="0" tIns="0" rIns="0" bIns="0" rtlCol="0"/>
            <a:lstStyle/>
            <a:p>
              <a:endParaRPr/>
            </a:p>
          </p:txBody>
        </p:sp>
        <p:sp>
          <p:nvSpPr>
            <p:cNvPr id="18" name="object 18"/>
            <p:cNvSpPr/>
            <p:nvPr/>
          </p:nvSpPr>
          <p:spPr>
            <a:xfrm>
              <a:off x="6347078" y="2841881"/>
              <a:ext cx="3581400" cy="413384"/>
            </a:xfrm>
            <a:custGeom>
              <a:avLst/>
              <a:gdLst/>
              <a:ahLst/>
              <a:cxnLst/>
              <a:rect l="l" t="t" r="r" b="b"/>
              <a:pathLst>
                <a:path w="3581400" h="413385">
                  <a:moveTo>
                    <a:pt x="0" y="68834"/>
                  </a:moveTo>
                  <a:lnTo>
                    <a:pt x="5410" y="42042"/>
                  </a:lnTo>
                  <a:lnTo>
                    <a:pt x="20162" y="20162"/>
                  </a:lnTo>
                  <a:lnTo>
                    <a:pt x="42042" y="5410"/>
                  </a:lnTo>
                  <a:lnTo>
                    <a:pt x="68834" y="0"/>
                  </a:lnTo>
                  <a:lnTo>
                    <a:pt x="3512566" y="0"/>
                  </a:lnTo>
                  <a:lnTo>
                    <a:pt x="3539357" y="5410"/>
                  </a:lnTo>
                  <a:lnTo>
                    <a:pt x="3561237" y="20162"/>
                  </a:lnTo>
                  <a:lnTo>
                    <a:pt x="3575989" y="42042"/>
                  </a:lnTo>
                  <a:lnTo>
                    <a:pt x="3581400" y="68834"/>
                  </a:lnTo>
                  <a:lnTo>
                    <a:pt x="3581400" y="344170"/>
                  </a:lnTo>
                  <a:lnTo>
                    <a:pt x="3575989" y="370961"/>
                  </a:lnTo>
                  <a:lnTo>
                    <a:pt x="3561237" y="392841"/>
                  </a:lnTo>
                  <a:lnTo>
                    <a:pt x="3539357" y="407593"/>
                  </a:lnTo>
                  <a:lnTo>
                    <a:pt x="3512566" y="413004"/>
                  </a:lnTo>
                  <a:lnTo>
                    <a:pt x="68834" y="413004"/>
                  </a:lnTo>
                  <a:lnTo>
                    <a:pt x="42042" y="407593"/>
                  </a:lnTo>
                  <a:lnTo>
                    <a:pt x="20162" y="392841"/>
                  </a:lnTo>
                  <a:lnTo>
                    <a:pt x="5410" y="370961"/>
                  </a:lnTo>
                  <a:lnTo>
                    <a:pt x="0" y="344170"/>
                  </a:lnTo>
                  <a:lnTo>
                    <a:pt x="0" y="68834"/>
                  </a:lnTo>
                  <a:close/>
                </a:path>
              </a:pathLst>
            </a:custGeom>
            <a:grpFill/>
            <a:ln w="12953">
              <a:solidFill>
                <a:srgbClr val="E7E6E6"/>
              </a:solidFill>
            </a:ln>
          </p:spPr>
          <p:txBody>
            <a:bodyPr wrap="square" lIns="0" tIns="0" rIns="0" bIns="0" rtlCol="0"/>
            <a:lstStyle/>
            <a:p>
              <a:endParaRPr/>
            </a:p>
          </p:txBody>
        </p:sp>
      </p:grpSp>
      <p:sp>
        <p:nvSpPr>
          <p:cNvPr id="19" name="object 19"/>
          <p:cNvSpPr txBox="1"/>
          <p:nvPr/>
        </p:nvSpPr>
        <p:spPr>
          <a:xfrm>
            <a:off x="6489833" y="3142158"/>
            <a:ext cx="3086653" cy="289182"/>
          </a:xfrm>
          <a:prstGeom prst="rect">
            <a:avLst/>
          </a:prstGeom>
        </p:spPr>
        <p:txBody>
          <a:bodyPr vert="horz" wrap="square" lIns="0" tIns="12065" rIns="0" bIns="0" rtlCol="0">
            <a:spAutoFit/>
          </a:bodyPr>
          <a:lstStyle/>
          <a:p>
            <a:pPr marL="12700">
              <a:lnSpc>
                <a:spcPct val="100000"/>
              </a:lnSpc>
              <a:spcBef>
                <a:spcPts val="95"/>
              </a:spcBef>
            </a:pPr>
            <a:r>
              <a:rPr lang="en-US" i="1" u="sng" spc="-90">
                <a:solidFill>
                  <a:srgbClr val="FFFFFF"/>
                </a:solidFill>
                <a:uFill>
                  <a:solidFill>
                    <a:srgbClr val="FFFFFF"/>
                  </a:solidFill>
                </a:uFill>
                <a:cs typeface="Arial"/>
              </a:rPr>
              <a:t>College </a:t>
            </a:r>
            <a:r>
              <a:rPr lang="en-US" i="1" u="sng" spc="-95">
                <a:solidFill>
                  <a:srgbClr val="FFFFFF"/>
                </a:solidFill>
                <a:uFill>
                  <a:solidFill>
                    <a:srgbClr val="FFFFFF"/>
                  </a:solidFill>
                </a:uFill>
                <a:cs typeface="Arial"/>
              </a:rPr>
              <a:t>Prep </a:t>
            </a:r>
            <a:r>
              <a:rPr lang="en-US" i="1" u="sng" spc="-100">
                <a:solidFill>
                  <a:srgbClr val="FFFFFF"/>
                </a:solidFill>
                <a:uFill>
                  <a:solidFill>
                    <a:srgbClr val="FFFFFF"/>
                  </a:solidFill>
                </a:uFill>
                <a:cs typeface="Arial"/>
              </a:rPr>
              <a:t>For </a:t>
            </a:r>
            <a:r>
              <a:rPr lang="en-US" i="1" u="sng" spc="-40">
                <a:solidFill>
                  <a:srgbClr val="FFFFFF"/>
                </a:solidFill>
                <a:uFill>
                  <a:solidFill>
                    <a:srgbClr val="FFFFFF"/>
                  </a:solidFill>
                </a:uFill>
                <a:cs typeface="Arial"/>
              </a:rPr>
              <a:t>All</a:t>
            </a:r>
            <a:r>
              <a:rPr lang="en-US" i="1" u="sng" spc="-25">
                <a:solidFill>
                  <a:srgbClr val="FFFFFF"/>
                </a:solidFill>
                <a:uFill>
                  <a:solidFill>
                    <a:srgbClr val="FFFFFF"/>
                  </a:solidFill>
                </a:uFill>
                <a:cs typeface="Arial"/>
              </a:rPr>
              <a:t> </a:t>
            </a:r>
            <a:r>
              <a:rPr lang="en-US" i="1" u="sng" spc="-85">
                <a:solidFill>
                  <a:srgbClr val="FFFFFF"/>
                </a:solidFill>
                <a:uFill>
                  <a:solidFill>
                    <a:srgbClr val="FFFFFF"/>
                  </a:solidFill>
                </a:uFill>
                <a:cs typeface="Arial"/>
              </a:rPr>
              <a:t>Subjects:</a:t>
            </a:r>
            <a:endParaRPr lang="en-US">
              <a:cs typeface="Arial"/>
            </a:endParaRPr>
          </a:p>
        </p:txBody>
      </p:sp>
      <p:grpSp>
        <p:nvGrpSpPr>
          <p:cNvPr id="20" name="object 20"/>
          <p:cNvGrpSpPr/>
          <p:nvPr/>
        </p:nvGrpSpPr>
        <p:grpSpPr>
          <a:xfrm>
            <a:off x="6091801" y="4963128"/>
            <a:ext cx="5109351" cy="1027318"/>
            <a:chOff x="6091809" y="4755261"/>
            <a:chExt cx="5115560" cy="1000887"/>
          </a:xfrm>
        </p:grpSpPr>
        <p:sp>
          <p:nvSpPr>
            <p:cNvPr id="21" name="object 21"/>
            <p:cNvSpPr/>
            <p:nvPr/>
          </p:nvSpPr>
          <p:spPr>
            <a:xfrm>
              <a:off x="6091809" y="4961763"/>
              <a:ext cx="5115560" cy="794385"/>
            </a:xfrm>
            <a:custGeom>
              <a:avLst/>
              <a:gdLst/>
              <a:ahLst/>
              <a:cxnLst/>
              <a:rect l="l" t="t" r="r" b="b"/>
              <a:pathLst>
                <a:path w="5115559" h="794385">
                  <a:moveTo>
                    <a:pt x="5115306" y="0"/>
                  </a:moveTo>
                  <a:lnTo>
                    <a:pt x="0" y="0"/>
                  </a:lnTo>
                  <a:lnTo>
                    <a:pt x="0" y="794004"/>
                  </a:lnTo>
                  <a:lnTo>
                    <a:pt x="5115306" y="794004"/>
                  </a:lnTo>
                  <a:lnTo>
                    <a:pt x="5115306" y="0"/>
                  </a:lnTo>
                  <a:close/>
                </a:path>
              </a:pathLst>
            </a:custGeom>
            <a:solidFill>
              <a:srgbClr val="E7E6E6">
                <a:alpha val="90194"/>
              </a:srgbClr>
            </a:solidFill>
          </p:spPr>
          <p:txBody>
            <a:bodyPr wrap="square" lIns="0" tIns="0" rIns="0" bIns="0" rtlCol="0"/>
            <a:lstStyle/>
            <a:p>
              <a:endParaRPr/>
            </a:p>
          </p:txBody>
        </p:sp>
        <p:sp>
          <p:nvSpPr>
            <p:cNvPr id="22" name="object 22"/>
            <p:cNvSpPr/>
            <p:nvPr/>
          </p:nvSpPr>
          <p:spPr>
            <a:xfrm>
              <a:off x="6091809" y="4961763"/>
              <a:ext cx="5115560" cy="794385"/>
            </a:xfrm>
            <a:custGeom>
              <a:avLst/>
              <a:gdLst/>
              <a:ahLst/>
              <a:cxnLst/>
              <a:rect l="l" t="t" r="r" b="b"/>
              <a:pathLst>
                <a:path w="5115559" h="794385">
                  <a:moveTo>
                    <a:pt x="0" y="0"/>
                  </a:moveTo>
                  <a:lnTo>
                    <a:pt x="5115306" y="0"/>
                  </a:lnTo>
                  <a:lnTo>
                    <a:pt x="5115306" y="794004"/>
                  </a:lnTo>
                  <a:lnTo>
                    <a:pt x="0" y="794004"/>
                  </a:lnTo>
                  <a:lnTo>
                    <a:pt x="0" y="0"/>
                  </a:lnTo>
                  <a:close/>
                </a:path>
              </a:pathLst>
            </a:custGeom>
            <a:ln w="12954">
              <a:solidFill>
                <a:srgbClr val="44546A"/>
              </a:solidFill>
            </a:ln>
          </p:spPr>
          <p:txBody>
            <a:bodyPr wrap="square" lIns="0" tIns="0" rIns="0" bIns="0" rtlCol="0"/>
            <a:lstStyle/>
            <a:p>
              <a:endParaRPr/>
            </a:p>
          </p:txBody>
        </p:sp>
        <p:sp>
          <p:nvSpPr>
            <p:cNvPr id="23" name="object 23"/>
            <p:cNvSpPr/>
            <p:nvPr/>
          </p:nvSpPr>
          <p:spPr>
            <a:xfrm>
              <a:off x="6331296" y="4776586"/>
              <a:ext cx="3581400" cy="414020"/>
            </a:xfrm>
            <a:custGeom>
              <a:avLst/>
              <a:gdLst/>
              <a:ahLst/>
              <a:cxnLst/>
              <a:rect l="l" t="t" r="r" b="b"/>
              <a:pathLst>
                <a:path w="3581400" h="414020">
                  <a:moveTo>
                    <a:pt x="3512439" y="0"/>
                  </a:moveTo>
                  <a:lnTo>
                    <a:pt x="68961" y="0"/>
                  </a:lnTo>
                  <a:lnTo>
                    <a:pt x="42117" y="5419"/>
                  </a:lnTo>
                  <a:lnTo>
                    <a:pt x="20197" y="20197"/>
                  </a:lnTo>
                  <a:lnTo>
                    <a:pt x="5419" y="42117"/>
                  </a:lnTo>
                  <a:lnTo>
                    <a:pt x="0" y="68961"/>
                  </a:lnTo>
                  <a:lnTo>
                    <a:pt x="0" y="344805"/>
                  </a:lnTo>
                  <a:lnTo>
                    <a:pt x="5419" y="371648"/>
                  </a:lnTo>
                  <a:lnTo>
                    <a:pt x="20197" y="393568"/>
                  </a:lnTo>
                  <a:lnTo>
                    <a:pt x="42117" y="408346"/>
                  </a:lnTo>
                  <a:lnTo>
                    <a:pt x="68961" y="413766"/>
                  </a:lnTo>
                  <a:lnTo>
                    <a:pt x="3512439" y="413766"/>
                  </a:lnTo>
                  <a:lnTo>
                    <a:pt x="3539282" y="408346"/>
                  </a:lnTo>
                  <a:lnTo>
                    <a:pt x="3561202" y="393568"/>
                  </a:lnTo>
                  <a:lnTo>
                    <a:pt x="3575980" y="371648"/>
                  </a:lnTo>
                  <a:lnTo>
                    <a:pt x="3581400" y="344805"/>
                  </a:lnTo>
                  <a:lnTo>
                    <a:pt x="3581400" y="68961"/>
                  </a:lnTo>
                  <a:lnTo>
                    <a:pt x="3575980" y="42117"/>
                  </a:lnTo>
                  <a:lnTo>
                    <a:pt x="3561202" y="20197"/>
                  </a:lnTo>
                  <a:lnTo>
                    <a:pt x="3539282" y="5419"/>
                  </a:lnTo>
                  <a:lnTo>
                    <a:pt x="3512439" y="0"/>
                  </a:lnTo>
                  <a:close/>
                </a:path>
              </a:pathLst>
            </a:custGeom>
            <a:solidFill>
              <a:schemeClr val="accent2"/>
            </a:solidFill>
          </p:spPr>
          <p:txBody>
            <a:bodyPr wrap="square" lIns="0" tIns="0" rIns="0" bIns="0" rtlCol="0"/>
            <a:lstStyle/>
            <a:p>
              <a:endParaRPr/>
            </a:p>
          </p:txBody>
        </p:sp>
        <p:sp>
          <p:nvSpPr>
            <p:cNvPr id="24" name="object 24"/>
            <p:cNvSpPr/>
            <p:nvPr/>
          </p:nvSpPr>
          <p:spPr>
            <a:xfrm>
              <a:off x="6347079" y="4755261"/>
              <a:ext cx="3581400" cy="414020"/>
            </a:xfrm>
            <a:custGeom>
              <a:avLst/>
              <a:gdLst/>
              <a:ahLst/>
              <a:cxnLst/>
              <a:rect l="l" t="t" r="r" b="b"/>
              <a:pathLst>
                <a:path w="3581400" h="414020">
                  <a:moveTo>
                    <a:pt x="0" y="68961"/>
                  </a:moveTo>
                  <a:lnTo>
                    <a:pt x="5419" y="42117"/>
                  </a:lnTo>
                  <a:lnTo>
                    <a:pt x="20197" y="20197"/>
                  </a:lnTo>
                  <a:lnTo>
                    <a:pt x="42117" y="5419"/>
                  </a:lnTo>
                  <a:lnTo>
                    <a:pt x="68961" y="0"/>
                  </a:lnTo>
                  <a:lnTo>
                    <a:pt x="3512439" y="0"/>
                  </a:lnTo>
                  <a:lnTo>
                    <a:pt x="3539282" y="5419"/>
                  </a:lnTo>
                  <a:lnTo>
                    <a:pt x="3561202" y="20197"/>
                  </a:lnTo>
                  <a:lnTo>
                    <a:pt x="3575980" y="42117"/>
                  </a:lnTo>
                  <a:lnTo>
                    <a:pt x="3581400" y="68961"/>
                  </a:lnTo>
                  <a:lnTo>
                    <a:pt x="3581400" y="344805"/>
                  </a:lnTo>
                  <a:lnTo>
                    <a:pt x="3575980" y="371648"/>
                  </a:lnTo>
                  <a:lnTo>
                    <a:pt x="3561202" y="393568"/>
                  </a:lnTo>
                  <a:lnTo>
                    <a:pt x="3539282" y="408346"/>
                  </a:lnTo>
                  <a:lnTo>
                    <a:pt x="3512439" y="413766"/>
                  </a:lnTo>
                  <a:lnTo>
                    <a:pt x="68961" y="413766"/>
                  </a:lnTo>
                  <a:lnTo>
                    <a:pt x="42117" y="408346"/>
                  </a:lnTo>
                  <a:lnTo>
                    <a:pt x="20197" y="393568"/>
                  </a:lnTo>
                  <a:lnTo>
                    <a:pt x="5419" y="371648"/>
                  </a:lnTo>
                  <a:lnTo>
                    <a:pt x="0" y="344805"/>
                  </a:lnTo>
                  <a:lnTo>
                    <a:pt x="0" y="68961"/>
                  </a:lnTo>
                  <a:close/>
                </a:path>
              </a:pathLst>
            </a:custGeom>
            <a:ln w="12954">
              <a:solidFill>
                <a:srgbClr val="E7E6E6"/>
              </a:solidFill>
            </a:ln>
          </p:spPr>
          <p:txBody>
            <a:bodyPr wrap="square" lIns="0" tIns="0" rIns="0" bIns="0" rtlCol="0"/>
            <a:lstStyle/>
            <a:p>
              <a:endParaRPr/>
            </a:p>
          </p:txBody>
        </p:sp>
      </p:grpSp>
      <p:sp>
        <p:nvSpPr>
          <p:cNvPr id="25" name="object 25"/>
          <p:cNvSpPr txBox="1"/>
          <p:nvPr/>
        </p:nvSpPr>
        <p:spPr>
          <a:xfrm>
            <a:off x="6346761" y="5508281"/>
            <a:ext cx="4163611" cy="443070"/>
          </a:xfrm>
          <a:prstGeom prst="rect">
            <a:avLst/>
          </a:prstGeom>
        </p:spPr>
        <p:txBody>
          <a:bodyPr vert="horz" wrap="square" lIns="0" tIns="12065" rIns="0" bIns="0" rtlCol="0">
            <a:spAutoFit/>
          </a:bodyPr>
          <a:lstStyle/>
          <a:p>
            <a:pPr marL="312420" indent="-285750">
              <a:lnSpc>
                <a:spcPct val="100000"/>
              </a:lnSpc>
              <a:spcBef>
                <a:spcPts val="95"/>
              </a:spcBef>
              <a:buFont typeface="Arial" panose="020B0604020202020204" pitchFamily="34" charset="0"/>
              <a:buChar char="•"/>
            </a:pPr>
            <a:r>
              <a:rPr sz="1400" spc="-60">
                <a:cs typeface="Arial"/>
              </a:rPr>
              <a:t>May </a:t>
            </a:r>
            <a:r>
              <a:rPr sz="1400" spc="-70">
                <a:cs typeface="Arial"/>
              </a:rPr>
              <a:t>be possible </a:t>
            </a:r>
            <a:r>
              <a:rPr sz="1400" spc="10">
                <a:cs typeface="Arial"/>
              </a:rPr>
              <a:t>to </a:t>
            </a:r>
            <a:r>
              <a:rPr sz="1400" spc="-55">
                <a:cs typeface="Arial"/>
              </a:rPr>
              <a:t>earn </a:t>
            </a:r>
            <a:r>
              <a:rPr sz="1400" spc="-70">
                <a:cs typeface="Arial"/>
              </a:rPr>
              <a:t>college </a:t>
            </a:r>
            <a:r>
              <a:rPr sz="1400" spc="-30">
                <a:cs typeface="Arial"/>
              </a:rPr>
              <a:t>credit </a:t>
            </a:r>
            <a:r>
              <a:rPr sz="1400" spc="-105">
                <a:cs typeface="Arial"/>
              </a:rPr>
              <a:t>(save </a:t>
            </a:r>
            <a:r>
              <a:rPr sz="1400" spc="-70">
                <a:cs typeface="Arial"/>
              </a:rPr>
              <a:t>$$$) </a:t>
            </a:r>
            <a:r>
              <a:rPr sz="1400" spc="-15">
                <a:cs typeface="Arial"/>
              </a:rPr>
              <a:t>or  </a:t>
            </a:r>
            <a:r>
              <a:rPr sz="1400" spc="-85">
                <a:cs typeface="Arial"/>
              </a:rPr>
              <a:t>advanced </a:t>
            </a:r>
            <a:r>
              <a:rPr sz="1400" spc="-65">
                <a:cs typeface="Arial"/>
              </a:rPr>
              <a:t>standing by </a:t>
            </a:r>
            <a:r>
              <a:rPr sz="1400" spc="-70">
                <a:cs typeface="Arial"/>
              </a:rPr>
              <a:t>scoring </a:t>
            </a:r>
            <a:r>
              <a:rPr sz="1400" spc="-25">
                <a:cs typeface="Arial"/>
              </a:rPr>
              <a:t>well </a:t>
            </a:r>
            <a:r>
              <a:rPr sz="1400" spc="-45">
                <a:cs typeface="Arial"/>
              </a:rPr>
              <a:t>on </a:t>
            </a:r>
            <a:r>
              <a:rPr sz="1400" spc="-20">
                <a:cs typeface="Arial"/>
              </a:rPr>
              <a:t>the </a:t>
            </a:r>
            <a:r>
              <a:rPr sz="1400" spc="-170">
                <a:cs typeface="Arial"/>
              </a:rPr>
              <a:t>AP</a:t>
            </a:r>
            <a:r>
              <a:rPr sz="1400" spc="-155">
                <a:cs typeface="Arial"/>
              </a:rPr>
              <a:t> </a:t>
            </a:r>
            <a:r>
              <a:rPr sz="1400" spc="-135">
                <a:cs typeface="Arial"/>
              </a:rPr>
              <a:t>Exam</a:t>
            </a:r>
            <a:endParaRPr lang="en-US" sz="1400">
              <a:cs typeface="Arial"/>
            </a:endParaRPr>
          </a:p>
        </p:txBody>
      </p:sp>
      <p:sp>
        <p:nvSpPr>
          <p:cNvPr id="27" name="TextBox 26">
            <a:extLst>
              <a:ext uri="{FF2B5EF4-FFF2-40B4-BE49-F238E27FC236}">
                <a16:creationId xmlns:a16="http://schemas.microsoft.com/office/drawing/2014/main" id="{AF7A4E2E-FE02-4219-96A4-1BB270006CC7}"/>
              </a:ext>
            </a:extLst>
          </p:cNvPr>
          <p:cNvSpPr txBox="1"/>
          <p:nvPr/>
        </p:nvSpPr>
        <p:spPr>
          <a:xfrm>
            <a:off x="6489833" y="5023557"/>
            <a:ext cx="6098058" cy="369332"/>
          </a:xfrm>
          <a:prstGeom prst="rect">
            <a:avLst/>
          </a:prstGeom>
          <a:noFill/>
        </p:spPr>
        <p:txBody>
          <a:bodyPr wrap="square">
            <a:spAutoFit/>
          </a:bodyPr>
          <a:lstStyle/>
          <a:p>
            <a:pPr marL="26670">
              <a:lnSpc>
                <a:spcPct val="100000"/>
              </a:lnSpc>
              <a:spcBef>
                <a:spcPts val="95"/>
              </a:spcBef>
            </a:pPr>
            <a:r>
              <a:rPr lang="en-US" sz="1800" i="1" u="sng" spc="-90">
                <a:solidFill>
                  <a:srgbClr val="FFFFFF"/>
                </a:solidFill>
                <a:uFill>
                  <a:solidFill>
                    <a:srgbClr val="FFFFFF"/>
                  </a:solidFill>
                </a:uFill>
                <a:cs typeface="Arial"/>
              </a:rPr>
              <a:t>College</a:t>
            </a:r>
            <a:r>
              <a:rPr lang="en-US" sz="1800" i="1" u="sng" spc="-75">
                <a:solidFill>
                  <a:srgbClr val="FFFFFF"/>
                </a:solidFill>
                <a:uFill>
                  <a:solidFill>
                    <a:srgbClr val="FFFFFF"/>
                  </a:solidFill>
                </a:uFill>
                <a:cs typeface="Arial"/>
              </a:rPr>
              <a:t> </a:t>
            </a:r>
            <a:r>
              <a:rPr lang="en-US" sz="1800" i="1" u="sng" spc="-55">
                <a:solidFill>
                  <a:srgbClr val="FFFFFF"/>
                </a:solidFill>
                <a:uFill>
                  <a:solidFill>
                    <a:srgbClr val="FFFFFF"/>
                  </a:solidFill>
                </a:uFill>
                <a:cs typeface="Arial"/>
              </a:rPr>
              <a:t>Credit:</a:t>
            </a:r>
            <a:endParaRPr lang="en-US" sz="1800" i="1" u="sng">
              <a:solidFill>
                <a:srgbClr val="FFFFFF"/>
              </a:solidFill>
              <a:uFill>
                <a:solidFill>
                  <a:srgbClr val="FFFFFF"/>
                </a:solidFill>
              </a:uFill>
              <a:cs typeface="Arial"/>
            </a:endParaRPr>
          </a:p>
        </p:txBody>
      </p:sp>
      <p:pic>
        <p:nvPicPr>
          <p:cNvPr id="28" name="Picture 27" descr="Icon&#10;&#10;Description automatically generated">
            <a:extLst>
              <a:ext uri="{FF2B5EF4-FFF2-40B4-BE49-F238E27FC236}">
                <a16:creationId xmlns:a16="http://schemas.microsoft.com/office/drawing/2014/main" id="{AEA1F433-86A4-427A-B801-EF307F332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28" y="1528634"/>
            <a:ext cx="3356267" cy="4777745"/>
          </a:xfrm>
          <a:prstGeom prst="rect">
            <a:avLst/>
          </a:prstGeom>
        </p:spPr>
      </p:pic>
    </p:spTree>
    <p:extLst>
      <p:ext uri="{BB962C8B-B14F-4D97-AF65-F5344CB8AC3E}">
        <p14:creationId xmlns:p14="http://schemas.microsoft.com/office/powerpoint/2010/main" val="57575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1"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noFill/>
        </p:spPr>
        <p:txBody>
          <a:bodyPr wrap="square" lIns="0" tIns="0" rIns="0" bIns="0" rtlCol="0"/>
          <a:lstStyle/>
          <a:p>
            <a:pPr marL="12700" algn="ctr">
              <a:spcBef>
                <a:spcPts val="100"/>
              </a:spcBef>
            </a:pPr>
            <a:endParaRPr lang="en-US" sz="3200" b="1">
              <a:latin typeface="Times New Roman"/>
              <a:ea typeface="+mj-ea"/>
              <a:cs typeface="Times New Roman"/>
            </a:endParaRPr>
          </a:p>
        </p:txBody>
      </p:sp>
      <p:sp>
        <p:nvSpPr>
          <p:cNvPr id="3" name="object 3"/>
          <p:cNvSpPr/>
          <p:nvPr/>
        </p:nvSpPr>
        <p:spPr>
          <a:xfrm>
            <a:off x="11783566" y="5381244"/>
            <a:ext cx="408940" cy="818515"/>
          </a:xfrm>
          <a:custGeom>
            <a:avLst/>
            <a:gdLst/>
            <a:ahLst/>
            <a:cxnLst/>
            <a:rect l="l" t="t" r="r" b="b"/>
            <a:pathLst>
              <a:path w="408940" h="818514">
                <a:moveTo>
                  <a:pt x="408431" y="0"/>
                </a:moveTo>
                <a:lnTo>
                  <a:pt x="357352" y="3174"/>
                </a:lnTo>
                <a:lnTo>
                  <a:pt x="308089" y="12458"/>
                </a:lnTo>
                <a:lnTo>
                  <a:pt x="261086" y="27647"/>
                </a:lnTo>
                <a:lnTo>
                  <a:pt x="216357" y="48031"/>
                </a:lnTo>
                <a:lnTo>
                  <a:pt x="175044" y="73634"/>
                </a:lnTo>
                <a:lnTo>
                  <a:pt x="137134" y="103314"/>
                </a:lnTo>
                <a:lnTo>
                  <a:pt x="103073" y="137528"/>
                </a:lnTo>
                <a:lnTo>
                  <a:pt x="73329" y="175374"/>
                </a:lnTo>
                <a:lnTo>
                  <a:pt x="47904" y="217055"/>
                </a:lnTo>
                <a:lnTo>
                  <a:pt x="27470" y="261467"/>
                </a:lnTo>
                <a:lnTo>
                  <a:pt x="12484" y="308597"/>
                </a:lnTo>
                <a:lnTo>
                  <a:pt x="3174" y="357987"/>
                </a:lnTo>
                <a:lnTo>
                  <a:pt x="0" y="409193"/>
                </a:lnTo>
                <a:lnTo>
                  <a:pt x="914" y="435025"/>
                </a:lnTo>
                <a:lnTo>
                  <a:pt x="7264" y="485546"/>
                </a:lnTo>
                <a:lnTo>
                  <a:pt x="19303" y="533806"/>
                </a:lnTo>
                <a:lnTo>
                  <a:pt x="37007" y="579805"/>
                </a:lnTo>
                <a:lnTo>
                  <a:pt x="60159" y="622630"/>
                </a:lnTo>
                <a:lnTo>
                  <a:pt x="87629" y="662279"/>
                </a:lnTo>
                <a:lnTo>
                  <a:pt x="119646" y="698525"/>
                </a:lnTo>
                <a:lnTo>
                  <a:pt x="155740" y="730478"/>
                </a:lnTo>
                <a:lnTo>
                  <a:pt x="195249" y="758342"/>
                </a:lnTo>
                <a:lnTo>
                  <a:pt x="238378" y="781227"/>
                </a:lnTo>
                <a:lnTo>
                  <a:pt x="284022" y="799134"/>
                </a:lnTo>
                <a:lnTo>
                  <a:pt x="332371" y="811364"/>
                </a:lnTo>
                <a:lnTo>
                  <a:pt x="382777" y="817702"/>
                </a:lnTo>
                <a:lnTo>
                  <a:pt x="408431" y="818387"/>
                </a:lnTo>
                <a:lnTo>
                  <a:pt x="408431" y="0"/>
                </a:lnTo>
                <a:close/>
              </a:path>
            </a:pathLst>
          </a:custGeom>
          <a:solidFill>
            <a:schemeClr val="accent1"/>
          </a:solidFill>
        </p:spPr>
        <p:txBody>
          <a:bodyPr wrap="square" lIns="0" tIns="0" rIns="0" bIns="0" rtlCol="0"/>
          <a:lstStyle/>
          <a:p>
            <a:endParaRPr/>
          </a:p>
        </p:txBody>
      </p:sp>
      <p:sp>
        <p:nvSpPr>
          <p:cNvPr id="4" name="object 4"/>
          <p:cNvSpPr/>
          <p:nvPr/>
        </p:nvSpPr>
        <p:spPr>
          <a:xfrm>
            <a:off x="761" y="6200394"/>
            <a:ext cx="4495800" cy="0"/>
          </a:xfrm>
          <a:custGeom>
            <a:avLst/>
            <a:gdLst/>
            <a:ahLst/>
            <a:cxnLst/>
            <a:rect l="l" t="t" r="r" b="b"/>
            <a:pathLst>
              <a:path w="4495800">
                <a:moveTo>
                  <a:pt x="0" y="0"/>
                </a:moveTo>
                <a:lnTo>
                  <a:pt x="4495800" y="0"/>
                </a:lnTo>
              </a:path>
            </a:pathLst>
          </a:custGeom>
          <a:ln w="51816">
            <a:solidFill>
              <a:schemeClr val="accent1"/>
            </a:solidFill>
          </a:ln>
        </p:spPr>
        <p:txBody>
          <a:bodyPr wrap="square" lIns="0" tIns="0" rIns="0" bIns="0" rtlCol="0"/>
          <a:lstStyle/>
          <a:p>
            <a:endParaRPr/>
          </a:p>
        </p:txBody>
      </p:sp>
      <p:graphicFrame>
        <p:nvGraphicFramePr>
          <p:cNvPr id="18" name="object 7">
            <a:extLst>
              <a:ext uri="{FF2B5EF4-FFF2-40B4-BE49-F238E27FC236}">
                <a16:creationId xmlns:a16="http://schemas.microsoft.com/office/drawing/2014/main" id="{12CFF60B-B61A-2989-41B5-2D9C93D309C3}"/>
              </a:ext>
            </a:extLst>
          </p:cNvPr>
          <p:cNvGraphicFramePr>
            <a:graphicFrameLocks noGrp="1"/>
          </p:cNvGraphicFramePr>
          <p:nvPr>
            <p:ph sz="half" idx="4294967295"/>
            <p:extLst>
              <p:ext uri="{D42A27DB-BD31-4B8C-83A1-F6EECF244321}">
                <p14:modId xmlns:p14="http://schemas.microsoft.com/office/powerpoint/2010/main" val="3815191227"/>
              </p:ext>
            </p:extLst>
          </p:nvPr>
        </p:nvGraphicFramePr>
        <p:xfrm>
          <a:off x="355154" y="1348614"/>
          <a:ext cx="4849813"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bject 8"/>
          <p:cNvSpPr txBox="1"/>
          <p:nvPr/>
        </p:nvSpPr>
        <p:spPr>
          <a:xfrm>
            <a:off x="6250940" y="1037557"/>
            <a:ext cx="1407795" cy="314960"/>
          </a:xfrm>
          <a:prstGeom prst="rect">
            <a:avLst/>
          </a:prstGeom>
        </p:spPr>
        <p:txBody>
          <a:bodyPr vert="horz" wrap="square" lIns="0" tIns="12065" rIns="0" bIns="0" rtlCol="0">
            <a:spAutoFit/>
          </a:bodyPr>
          <a:lstStyle/>
          <a:p>
            <a:pPr marL="295910" indent="-283845">
              <a:lnSpc>
                <a:spcPct val="100000"/>
              </a:lnSpc>
              <a:spcBef>
                <a:spcPts val="95"/>
              </a:spcBef>
              <a:buFont typeface="Arial"/>
              <a:buChar char="•"/>
              <a:tabLst>
                <a:tab pos="295910" algn="l"/>
                <a:tab pos="296545" algn="l"/>
              </a:tabLst>
            </a:pPr>
            <a:r>
              <a:rPr sz="1900" spc="-15">
                <a:solidFill>
                  <a:srgbClr val="252525"/>
                </a:solidFill>
                <a:latin typeface="Corbel"/>
                <a:cs typeface="Corbel"/>
              </a:rPr>
              <a:t>O</a:t>
            </a:r>
            <a:r>
              <a:rPr sz="1900" spc="-5">
                <a:solidFill>
                  <a:srgbClr val="252525"/>
                </a:solidFill>
                <a:latin typeface="Corbel"/>
                <a:cs typeface="Corbel"/>
              </a:rPr>
              <a:t>ut</a:t>
            </a:r>
            <a:r>
              <a:rPr sz="1900" spc="-10">
                <a:solidFill>
                  <a:srgbClr val="252525"/>
                </a:solidFill>
                <a:latin typeface="Corbel"/>
                <a:cs typeface="Corbel"/>
              </a:rPr>
              <a:t>co</a:t>
            </a:r>
            <a:r>
              <a:rPr sz="1900" spc="-5">
                <a:solidFill>
                  <a:srgbClr val="252525"/>
                </a:solidFill>
                <a:latin typeface="Corbel"/>
                <a:cs typeface="Corbel"/>
              </a:rPr>
              <a:t>mes:</a:t>
            </a:r>
            <a:endParaRPr sz="1900">
              <a:latin typeface="Corbel"/>
              <a:cs typeface="Corbel"/>
            </a:endParaRPr>
          </a:p>
        </p:txBody>
      </p:sp>
      <p:sp>
        <p:nvSpPr>
          <p:cNvPr id="9" name="object 9"/>
          <p:cNvSpPr txBox="1"/>
          <p:nvPr/>
        </p:nvSpPr>
        <p:spPr>
          <a:xfrm>
            <a:off x="6250940" y="1445080"/>
            <a:ext cx="4611370" cy="1880235"/>
          </a:xfrm>
          <a:prstGeom prst="rect">
            <a:avLst/>
          </a:prstGeom>
        </p:spPr>
        <p:txBody>
          <a:bodyPr vert="horz" wrap="square" lIns="0" tIns="12065" rIns="0" bIns="0" rtlCol="0">
            <a:spAutoFit/>
          </a:bodyPr>
          <a:lstStyle/>
          <a:p>
            <a:pPr marL="295910" marR="5080" indent="-283845">
              <a:lnSpc>
                <a:spcPct val="111800"/>
              </a:lnSpc>
              <a:spcBef>
                <a:spcPts val="95"/>
              </a:spcBef>
              <a:buChar char="–"/>
              <a:tabLst>
                <a:tab pos="315595" algn="l"/>
                <a:tab pos="316230" algn="l"/>
              </a:tabLst>
            </a:pPr>
            <a:r>
              <a:rPr sz="1700" spc="-45">
                <a:solidFill>
                  <a:srgbClr val="252525"/>
                </a:solidFill>
                <a:latin typeface="Corbel"/>
                <a:cs typeface="Corbel"/>
              </a:rPr>
              <a:t>You </a:t>
            </a:r>
            <a:r>
              <a:rPr sz="1700">
                <a:solidFill>
                  <a:srgbClr val="252525"/>
                </a:solidFill>
                <a:latin typeface="Corbel"/>
                <a:cs typeface="Corbel"/>
              </a:rPr>
              <a:t>will </a:t>
            </a:r>
            <a:r>
              <a:rPr sz="1700" spc="-5">
                <a:solidFill>
                  <a:srgbClr val="252525"/>
                </a:solidFill>
                <a:latin typeface="Corbel"/>
                <a:cs typeface="Corbel"/>
              </a:rPr>
              <a:t>be </a:t>
            </a:r>
            <a:r>
              <a:rPr sz="1700">
                <a:solidFill>
                  <a:srgbClr val="252525"/>
                </a:solidFill>
                <a:latin typeface="Corbel"/>
                <a:cs typeface="Corbel"/>
              </a:rPr>
              <a:t>able </a:t>
            </a:r>
            <a:r>
              <a:rPr sz="1700" spc="-5">
                <a:solidFill>
                  <a:srgbClr val="252525"/>
                </a:solidFill>
                <a:latin typeface="Corbel"/>
                <a:cs typeface="Corbel"/>
              </a:rPr>
              <a:t>to </a:t>
            </a:r>
            <a:r>
              <a:rPr sz="1700">
                <a:solidFill>
                  <a:srgbClr val="252525"/>
                </a:solidFill>
                <a:latin typeface="Corbel"/>
                <a:cs typeface="Corbel"/>
              </a:rPr>
              <a:t>think critically about a variety  of </a:t>
            </a:r>
            <a:r>
              <a:rPr sz="1700" spc="-5">
                <a:solidFill>
                  <a:srgbClr val="252525"/>
                </a:solidFill>
                <a:latin typeface="Corbel"/>
                <a:cs typeface="Corbel"/>
              </a:rPr>
              <a:t>topics </a:t>
            </a:r>
            <a:r>
              <a:rPr sz="1700">
                <a:solidFill>
                  <a:srgbClr val="252525"/>
                </a:solidFill>
                <a:latin typeface="Corbel"/>
                <a:cs typeface="Corbel"/>
              </a:rPr>
              <a:t>in computer </a:t>
            </a:r>
            <a:r>
              <a:rPr sz="1700" spc="-5">
                <a:solidFill>
                  <a:srgbClr val="252525"/>
                </a:solidFill>
                <a:latin typeface="Corbel"/>
                <a:cs typeface="Corbel"/>
              </a:rPr>
              <a:t>science </a:t>
            </a:r>
            <a:r>
              <a:rPr sz="1700" spc="-10">
                <a:solidFill>
                  <a:srgbClr val="252525"/>
                </a:solidFill>
                <a:latin typeface="Corbel"/>
                <a:cs typeface="Corbel"/>
              </a:rPr>
              <a:t>like </a:t>
            </a:r>
            <a:r>
              <a:rPr sz="1700">
                <a:solidFill>
                  <a:srgbClr val="252525"/>
                </a:solidFill>
                <a:latin typeface="Corbel"/>
                <a:cs typeface="Corbel"/>
              </a:rPr>
              <a:t>the internet,  big data, encryption, hacking and</a:t>
            </a:r>
            <a:r>
              <a:rPr sz="1700" spc="-75">
                <a:solidFill>
                  <a:srgbClr val="252525"/>
                </a:solidFill>
                <a:latin typeface="Corbel"/>
                <a:cs typeface="Corbel"/>
              </a:rPr>
              <a:t> </a:t>
            </a:r>
            <a:r>
              <a:rPr sz="1700">
                <a:solidFill>
                  <a:srgbClr val="252525"/>
                </a:solidFill>
                <a:latin typeface="Corbel"/>
                <a:cs typeface="Corbel"/>
              </a:rPr>
              <a:t>innovations.</a:t>
            </a:r>
            <a:endParaRPr sz="1700">
              <a:latin typeface="Corbel"/>
              <a:cs typeface="Corbel"/>
            </a:endParaRPr>
          </a:p>
          <a:p>
            <a:pPr marL="295910" marR="19050" indent="-283845">
              <a:lnSpc>
                <a:spcPct val="112100"/>
              </a:lnSpc>
              <a:spcBef>
                <a:spcPts val="905"/>
              </a:spcBef>
              <a:buChar char="–"/>
              <a:tabLst>
                <a:tab pos="295910" algn="l"/>
                <a:tab pos="296545" algn="l"/>
              </a:tabLst>
            </a:pPr>
            <a:r>
              <a:rPr sz="1700" spc="-45">
                <a:solidFill>
                  <a:srgbClr val="252525"/>
                </a:solidFill>
                <a:latin typeface="Corbel"/>
                <a:cs typeface="Corbel"/>
              </a:rPr>
              <a:t>You </a:t>
            </a:r>
            <a:r>
              <a:rPr sz="1700">
                <a:solidFill>
                  <a:srgbClr val="252525"/>
                </a:solidFill>
                <a:latin typeface="Corbel"/>
                <a:cs typeface="Corbel"/>
              </a:rPr>
              <a:t>will </a:t>
            </a:r>
            <a:r>
              <a:rPr sz="1700" spc="-5">
                <a:solidFill>
                  <a:srgbClr val="252525"/>
                </a:solidFill>
                <a:latin typeface="Corbel"/>
                <a:cs typeface="Corbel"/>
              </a:rPr>
              <a:t>be </a:t>
            </a:r>
            <a:r>
              <a:rPr sz="1700">
                <a:solidFill>
                  <a:srgbClr val="252525"/>
                </a:solidFill>
                <a:latin typeface="Corbel"/>
                <a:cs typeface="Corbel"/>
              </a:rPr>
              <a:t>able </a:t>
            </a:r>
            <a:r>
              <a:rPr sz="1700" spc="-5">
                <a:solidFill>
                  <a:srgbClr val="252525"/>
                </a:solidFill>
                <a:latin typeface="Corbel"/>
                <a:cs typeface="Corbel"/>
              </a:rPr>
              <a:t>to </a:t>
            </a:r>
            <a:r>
              <a:rPr sz="1700">
                <a:solidFill>
                  <a:srgbClr val="252525"/>
                </a:solidFill>
                <a:latin typeface="Corbel"/>
                <a:cs typeface="Corbel"/>
              </a:rPr>
              <a:t>program in </a:t>
            </a:r>
            <a:r>
              <a:rPr lang="en-US" sz="1700" err="1">
                <a:solidFill>
                  <a:srgbClr val="252525"/>
                </a:solidFill>
                <a:latin typeface="Corbel"/>
                <a:cs typeface="Corbel"/>
              </a:rPr>
              <a:t>Javascript</a:t>
            </a:r>
            <a:r>
              <a:rPr sz="1700">
                <a:solidFill>
                  <a:srgbClr val="252525"/>
                </a:solidFill>
                <a:latin typeface="Corbel"/>
                <a:cs typeface="Corbel"/>
              </a:rPr>
              <a:t> at a  starting </a:t>
            </a:r>
            <a:r>
              <a:rPr sz="1700" spc="-5">
                <a:solidFill>
                  <a:srgbClr val="252525"/>
                </a:solidFill>
                <a:latin typeface="Corbel"/>
                <a:cs typeface="Corbel"/>
              </a:rPr>
              <a:t>level </a:t>
            </a:r>
            <a:r>
              <a:rPr sz="1700">
                <a:solidFill>
                  <a:srgbClr val="252525"/>
                </a:solidFill>
                <a:latin typeface="Corbel"/>
                <a:cs typeface="Corbel"/>
              </a:rPr>
              <a:t>and submit an </a:t>
            </a:r>
            <a:r>
              <a:rPr sz="1700" spc="-5">
                <a:solidFill>
                  <a:srgbClr val="252525"/>
                </a:solidFill>
                <a:latin typeface="Corbel"/>
                <a:cs typeface="Corbel"/>
              </a:rPr>
              <a:t>App </a:t>
            </a:r>
            <a:r>
              <a:rPr sz="1700">
                <a:solidFill>
                  <a:srgbClr val="252525"/>
                </a:solidFill>
                <a:latin typeface="Corbel"/>
                <a:cs typeface="Corbel"/>
              </a:rPr>
              <a:t>using </a:t>
            </a:r>
            <a:r>
              <a:rPr lang="en-US" sz="1700" err="1">
                <a:solidFill>
                  <a:srgbClr val="252525"/>
                </a:solidFill>
                <a:latin typeface="Corbel"/>
                <a:cs typeface="Corbel"/>
              </a:rPr>
              <a:t>Applab</a:t>
            </a:r>
            <a:r>
              <a:rPr sz="1700" spc="-229">
                <a:solidFill>
                  <a:srgbClr val="252525"/>
                </a:solidFill>
                <a:latin typeface="Corbel"/>
                <a:cs typeface="Corbel"/>
              </a:rPr>
              <a:t> </a:t>
            </a:r>
            <a:r>
              <a:rPr sz="1700">
                <a:solidFill>
                  <a:srgbClr val="252525"/>
                </a:solidFill>
                <a:latin typeface="Corbel"/>
                <a:cs typeface="Corbel"/>
              </a:rPr>
              <a:t>as  a final</a:t>
            </a:r>
            <a:r>
              <a:rPr sz="1700" spc="-10">
                <a:solidFill>
                  <a:srgbClr val="252525"/>
                </a:solidFill>
                <a:latin typeface="Corbel"/>
                <a:cs typeface="Corbel"/>
              </a:rPr>
              <a:t> </a:t>
            </a:r>
            <a:r>
              <a:rPr sz="1700">
                <a:solidFill>
                  <a:srgbClr val="252525"/>
                </a:solidFill>
                <a:latin typeface="Corbel"/>
                <a:cs typeface="Corbel"/>
              </a:rPr>
              <a:t>project</a:t>
            </a:r>
            <a:endParaRPr sz="1700">
              <a:latin typeface="Corbel"/>
              <a:cs typeface="Corbel"/>
            </a:endParaRPr>
          </a:p>
        </p:txBody>
      </p:sp>
      <p:sp>
        <p:nvSpPr>
          <p:cNvPr id="10" name="object 10"/>
          <p:cNvSpPr txBox="1"/>
          <p:nvPr/>
        </p:nvSpPr>
        <p:spPr>
          <a:xfrm>
            <a:off x="6250940" y="3445477"/>
            <a:ext cx="1617345" cy="314960"/>
          </a:xfrm>
          <a:prstGeom prst="rect">
            <a:avLst/>
          </a:prstGeom>
        </p:spPr>
        <p:txBody>
          <a:bodyPr vert="horz" wrap="square" lIns="0" tIns="12065" rIns="0" bIns="0" rtlCol="0">
            <a:spAutoFit/>
          </a:bodyPr>
          <a:lstStyle/>
          <a:p>
            <a:pPr marL="295910" indent="-283845">
              <a:lnSpc>
                <a:spcPct val="100000"/>
              </a:lnSpc>
              <a:spcBef>
                <a:spcPts val="95"/>
              </a:spcBef>
              <a:buFont typeface="Arial"/>
              <a:buChar char="•"/>
              <a:tabLst>
                <a:tab pos="295910" algn="l"/>
                <a:tab pos="296545" algn="l"/>
              </a:tabLst>
            </a:pPr>
            <a:r>
              <a:rPr sz="1900" spc="-5">
                <a:solidFill>
                  <a:srgbClr val="252525"/>
                </a:solidFill>
                <a:latin typeface="Corbel"/>
                <a:cs typeface="Corbel"/>
              </a:rPr>
              <a:t>Bottom</a:t>
            </a:r>
            <a:r>
              <a:rPr sz="1900" spc="-60">
                <a:solidFill>
                  <a:srgbClr val="252525"/>
                </a:solidFill>
                <a:latin typeface="Corbel"/>
                <a:cs typeface="Corbel"/>
              </a:rPr>
              <a:t> </a:t>
            </a:r>
            <a:r>
              <a:rPr sz="1900" spc="-5">
                <a:solidFill>
                  <a:srgbClr val="252525"/>
                </a:solidFill>
                <a:latin typeface="Corbel"/>
                <a:cs typeface="Corbel"/>
              </a:rPr>
              <a:t>Line:</a:t>
            </a:r>
            <a:endParaRPr sz="1900">
              <a:latin typeface="Corbel"/>
              <a:cs typeface="Corbel"/>
            </a:endParaRPr>
          </a:p>
        </p:txBody>
      </p:sp>
      <p:sp>
        <p:nvSpPr>
          <p:cNvPr id="11" name="object 11"/>
          <p:cNvSpPr txBox="1"/>
          <p:nvPr/>
        </p:nvSpPr>
        <p:spPr>
          <a:xfrm>
            <a:off x="6250940" y="3738695"/>
            <a:ext cx="4565015" cy="1704975"/>
          </a:xfrm>
          <a:prstGeom prst="rect">
            <a:avLst/>
          </a:prstGeom>
        </p:spPr>
        <p:txBody>
          <a:bodyPr vert="horz" wrap="square" lIns="0" tIns="157480" rIns="0" bIns="0" rtlCol="0">
            <a:spAutoFit/>
          </a:bodyPr>
          <a:lstStyle/>
          <a:p>
            <a:pPr marL="295910" indent="-283845">
              <a:lnSpc>
                <a:spcPct val="100000"/>
              </a:lnSpc>
              <a:spcBef>
                <a:spcPts val="1240"/>
              </a:spcBef>
              <a:buChar char="–"/>
              <a:tabLst>
                <a:tab pos="295910" algn="l"/>
                <a:tab pos="296545" algn="l"/>
              </a:tabLst>
            </a:pPr>
            <a:r>
              <a:rPr sz="1700">
                <a:solidFill>
                  <a:srgbClr val="252525"/>
                </a:solidFill>
                <a:latin typeface="Corbel"/>
                <a:cs typeface="Corbel"/>
              </a:rPr>
              <a:t>No prior programming experience</a:t>
            </a:r>
            <a:r>
              <a:rPr sz="1700" spc="-30">
                <a:solidFill>
                  <a:srgbClr val="252525"/>
                </a:solidFill>
                <a:latin typeface="Corbel"/>
                <a:cs typeface="Corbel"/>
              </a:rPr>
              <a:t> </a:t>
            </a:r>
            <a:r>
              <a:rPr sz="1700">
                <a:solidFill>
                  <a:srgbClr val="252525"/>
                </a:solidFill>
                <a:latin typeface="Corbel"/>
                <a:cs typeface="Corbel"/>
              </a:rPr>
              <a:t>needed.</a:t>
            </a:r>
            <a:endParaRPr sz="1700">
              <a:latin typeface="Corbel"/>
              <a:cs typeface="Corbel"/>
            </a:endParaRPr>
          </a:p>
          <a:p>
            <a:pPr marL="295910" marR="5080" indent="-283845">
              <a:lnSpc>
                <a:spcPct val="112200"/>
              </a:lnSpc>
              <a:spcBef>
                <a:spcPts val="890"/>
              </a:spcBef>
              <a:buChar char="–"/>
              <a:tabLst>
                <a:tab pos="295910" algn="l"/>
                <a:tab pos="296545" algn="l"/>
              </a:tabLst>
            </a:pPr>
            <a:r>
              <a:rPr sz="1700">
                <a:solidFill>
                  <a:srgbClr val="252525"/>
                </a:solidFill>
                <a:latin typeface="Corbel"/>
                <a:cs typeface="Corbel"/>
              </a:rPr>
              <a:t>This </a:t>
            </a:r>
            <a:r>
              <a:rPr sz="1700" spc="-5">
                <a:solidFill>
                  <a:srgbClr val="252525"/>
                </a:solidFill>
                <a:latin typeface="Corbel"/>
                <a:cs typeface="Corbel"/>
              </a:rPr>
              <a:t>AP </a:t>
            </a:r>
            <a:r>
              <a:rPr sz="1700">
                <a:solidFill>
                  <a:srgbClr val="252525"/>
                </a:solidFill>
                <a:latin typeface="Corbel"/>
                <a:cs typeface="Corbel"/>
              </a:rPr>
              <a:t>class was designed </a:t>
            </a:r>
            <a:r>
              <a:rPr sz="1700" spc="-5">
                <a:solidFill>
                  <a:srgbClr val="252525"/>
                </a:solidFill>
                <a:latin typeface="Corbel"/>
                <a:cs typeface="Corbel"/>
              </a:rPr>
              <a:t>to be </a:t>
            </a:r>
            <a:r>
              <a:rPr sz="1700">
                <a:solidFill>
                  <a:srgbClr val="252525"/>
                </a:solidFill>
                <a:latin typeface="Corbel"/>
                <a:cs typeface="Corbel"/>
              </a:rPr>
              <a:t>equivalent </a:t>
            </a:r>
            <a:r>
              <a:rPr sz="1700" spc="-5">
                <a:solidFill>
                  <a:srgbClr val="252525"/>
                </a:solidFill>
                <a:latin typeface="Corbel"/>
                <a:cs typeface="Corbel"/>
              </a:rPr>
              <a:t>to  </a:t>
            </a:r>
            <a:r>
              <a:rPr sz="1700">
                <a:solidFill>
                  <a:srgbClr val="252525"/>
                </a:solidFill>
                <a:latin typeface="Corbel"/>
                <a:cs typeface="Corbel"/>
              </a:rPr>
              <a:t>computer </a:t>
            </a:r>
            <a:r>
              <a:rPr sz="1700" spc="-5">
                <a:solidFill>
                  <a:srgbClr val="252525"/>
                </a:solidFill>
                <a:latin typeface="Corbel"/>
                <a:cs typeface="Corbel"/>
              </a:rPr>
              <a:t>science for </a:t>
            </a:r>
            <a:r>
              <a:rPr sz="1700">
                <a:solidFill>
                  <a:srgbClr val="252525"/>
                </a:solidFill>
                <a:latin typeface="Corbel"/>
                <a:cs typeface="Corbel"/>
              </a:rPr>
              <a:t>non-majors at the  university </a:t>
            </a:r>
            <a:r>
              <a:rPr sz="1700" spc="-5">
                <a:solidFill>
                  <a:srgbClr val="252525"/>
                </a:solidFill>
                <a:latin typeface="Corbel"/>
                <a:cs typeface="Corbel"/>
              </a:rPr>
              <a:t>level. </a:t>
            </a:r>
            <a:r>
              <a:rPr sz="1700">
                <a:solidFill>
                  <a:srgbClr val="252525"/>
                </a:solidFill>
                <a:latin typeface="Corbel"/>
                <a:cs typeface="Corbel"/>
              </a:rPr>
              <a:t>It is engaging </a:t>
            </a:r>
            <a:r>
              <a:rPr sz="1700" spc="-5">
                <a:solidFill>
                  <a:srgbClr val="252525"/>
                </a:solidFill>
                <a:latin typeface="Corbel"/>
                <a:cs typeface="Corbel"/>
              </a:rPr>
              <a:t>for students </a:t>
            </a:r>
            <a:r>
              <a:rPr sz="1700">
                <a:solidFill>
                  <a:srgbClr val="252525"/>
                </a:solidFill>
                <a:latin typeface="Corbel"/>
                <a:cs typeface="Corbel"/>
              </a:rPr>
              <a:t>of all  </a:t>
            </a:r>
            <a:r>
              <a:rPr sz="1700" spc="-5">
                <a:solidFill>
                  <a:srgbClr val="252525"/>
                </a:solidFill>
                <a:latin typeface="Corbel"/>
                <a:cs typeface="Corbel"/>
              </a:rPr>
              <a:t>levels </a:t>
            </a:r>
            <a:r>
              <a:rPr sz="1700">
                <a:solidFill>
                  <a:srgbClr val="252525"/>
                </a:solidFill>
                <a:latin typeface="Corbel"/>
                <a:cs typeface="Corbel"/>
              </a:rPr>
              <a:t>/</a:t>
            </a:r>
            <a:r>
              <a:rPr sz="1700" spc="-20">
                <a:solidFill>
                  <a:srgbClr val="252525"/>
                </a:solidFill>
                <a:latin typeface="Corbel"/>
                <a:cs typeface="Corbel"/>
              </a:rPr>
              <a:t> </a:t>
            </a:r>
            <a:r>
              <a:rPr sz="1700" spc="-5">
                <a:solidFill>
                  <a:srgbClr val="252525"/>
                </a:solidFill>
                <a:latin typeface="Corbel"/>
                <a:cs typeface="Corbel"/>
              </a:rPr>
              <a:t>backgrounds.</a:t>
            </a:r>
            <a:endParaRPr sz="1700">
              <a:latin typeface="Corbel"/>
              <a:cs typeface="Corbel"/>
            </a:endParaRPr>
          </a:p>
        </p:txBody>
      </p:sp>
      <p:sp>
        <p:nvSpPr>
          <p:cNvPr id="12" name="object 12"/>
          <p:cNvSpPr txBox="1"/>
          <p:nvPr/>
        </p:nvSpPr>
        <p:spPr>
          <a:xfrm>
            <a:off x="6250940" y="5532449"/>
            <a:ext cx="4491990" cy="604520"/>
          </a:xfrm>
          <a:prstGeom prst="rect">
            <a:avLst/>
          </a:prstGeom>
        </p:spPr>
        <p:txBody>
          <a:bodyPr vert="horz" wrap="square" lIns="0" tIns="12065" rIns="0" bIns="0" rtlCol="0">
            <a:spAutoFit/>
          </a:bodyPr>
          <a:lstStyle/>
          <a:p>
            <a:pPr marL="295910" marR="5080" indent="-283845">
              <a:lnSpc>
                <a:spcPct val="111800"/>
              </a:lnSpc>
              <a:spcBef>
                <a:spcPts val="95"/>
              </a:spcBef>
              <a:tabLst>
                <a:tab pos="295910" algn="l"/>
              </a:tabLst>
            </a:pPr>
            <a:r>
              <a:rPr sz="1700">
                <a:solidFill>
                  <a:srgbClr val="252525"/>
                </a:solidFill>
                <a:latin typeface="Corbel"/>
                <a:cs typeface="Corbel"/>
              </a:rPr>
              <a:t>–	Less homework than a </a:t>
            </a:r>
            <a:r>
              <a:rPr sz="1700" spc="-5">
                <a:solidFill>
                  <a:srgbClr val="252525"/>
                </a:solidFill>
                <a:latin typeface="Corbel"/>
                <a:cs typeface="Corbel"/>
              </a:rPr>
              <a:t>typical AP </a:t>
            </a:r>
            <a:r>
              <a:rPr sz="1700">
                <a:solidFill>
                  <a:srgbClr val="252525"/>
                </a:solidFill>
                <a:latin typeface="Corbel"/>
                <a:cs typeface="Corbel"/>
              </a:rPr>
              <a:t>class</a:t>
            </a:r>
            <a:r>
              <a:rPr sz="1700" spc="-135">
                <a:solidFill>
                  <a:srgbClr val="252525"/>
                </a:solidFill>
                <a:latin typeface="Corbel"/>
                <a:cs typeface="Corbel"/>
              </a:rPr>
              <a:t> </a:t>
            </a:r>
            <a:r>
              <a:rPr sz="1700">
                <a:solidFill>
                  <a:srgbClr val="252525"/>
                </a:solidFill>
                <a:latin typeface="Corbel"/>
                <a:cs typeface="Corbel"/>
              </a:rPr>
              <a:t>because  it is lab and portfolio</a:t>
            </a:r>
            <a:r>
              <a:rPr sz="1700" spc="-30">
                <a:solidFill>
                  <a:srgbClr val="252525"/>
                </a:solidFill>
                <a:latin typeface="Corbel"/>
                <a:cs typeface="Corbel"/>
              </a:rPr>
              <a:t> </a:t>
            </a:r>
            <a:r>
              <a:rPr sz="1700">
                <a:solidFill>
                  <a:srgbClr val="252525"/>
                </a:solidFill>
                <a:latin typeface="Corbel"/>
                <a:cs typeface="Corbel"/>
              </a:rPr>
              <a:t>based.</a:t>
            </a:r>
            <a:endParaRPr sz="1700">
              <a:latin typeface="Corbel"/>
              <a:cs typeface="Corbel"/>
            </a:endParaRPr>
          </a:p>
        </p:txBody>
      </p:sp>
      <p:sp>
        <p:nvSpPr>
          <p:cNvPr id="5" name="TextBox 4">
            <a:extLst>
              <a:ext uri="{FF2B5EF4-FFF2-40B4-BE49-F238E27FC236}">
                <a16:creationId xmlns:a16="http://schemas.microsoft.com/office/drawing/2014/main" id="{98BF615B-4334-524C-9E57-9F3B88B9592A}"/>
              </a:ext>
            </a:extLst>
          </p:cNvPr>
          <p:cNvSpPr txBox="1"/>
          <p:nvPr/>
        </p:nvSpPr>
        <p:spPr>
          <a:xfrm>
            <a:off x="577848" y="151792"/>
            <a:ext cx="11034781" cy="738664"/>
          </a:xfrm>
          <a:prstGeom prst="rect">
            <a:avLst/>
          </a:prstGeom>
          <a:noFill/>
        </p:spPr>
        <p:txBody>
          <a:bodyPr wrap="square" rtlCol="0">
            <a:spAutoFit/>
          </a:bodyPr>
          <a:lstStyle/>
          <a:p>
            <a:pPr algn="ctr"/>
            <a:r>
              <a:rPr lang="en-US" sz="2400" b="1" i="1" kern="0" spc="-10">
                <a:latin typeface="Century Schoolbook"/>
              </a:rPr>
              <a:t>AP </a:t>
            </a:r>
            <a:r>
              <a:rPr lang="en-US" sz="2400" b="1" i="1" kern="0" spc="-5">
                <a:latin typeface="Century Schoolbook"/>
              </a:rPr>
              <a:t>Computer </a:t>
            </a:r>
            <a:r>
              <a:rPr lang="en-US" sz="2400" b="1" i="1" kern="0" spc="-10">
                <a:latin typeface="Century Schoolbook"/>
              </a:rPr>
              <a:t>Science Principles </a:t>
            </a:r>
            <a:r>
              <a:rPr lang="en-US" sz="2400" b="1" i="1" kern="0" spc="-5">
                <a:latin typeface="Century Schoolbook"/>
              </a:rPr>
              <a:t>(The Computer </a:t>
            </a:r>
            <a:r>
              <a:rPr lang="en-US" sz="2400" b="1" i="1" kern="0" spc="-10">
                <a:latin typeface="Century Schoolbook"/>
              </a:rPr>
              <a:t>Concepts AP</a:t>
            </a:r>
            <a:r>
              <a:rPr lang="en-US" sz="2400" b="1" i="1" kern="0" spc="170">
                <a:latin typeface="Century Schoolbook"/>
              </a:rPr>
              <a:t> </a:t>
            </a:r>
            <a:r>
              <a:rPr lang="en-US" sz="2400" b="1" i="1" kern="0" spc="-10">
                <a:latin typeface="Century Schoolbook"/>
              </a:rPr>
              <a:t>Class)</a:t>
            </a:r>
            <a:endParaRPr lang="en-US" sz="2400" b="1">
              <a:latin typeface="Times New Roman"/>
              <a:cs typeface="Times New Roman"/>
            </a:endParaRPr>
          </a:p>
          <a:p>
            <a:pPr algn="ctr"/>
            <a:endParaRPr lang="en-US"/>
          </a:p>
        </p:txBody>
      </p:sp>
    </p:spTree>
    <p:extLst>
      <p:ext uri="{BB962C8B-B14F-4D97-AF65-F5344CB8AC3E}">
        <p14:creationId xmlns:p14="http://schemas.microsoft.com/office/powerpoint/2010/main" val="290624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Math</a:t>
            </a:r>
          </a:p>
        </p:txBody>
      </p:sp>
    </p:spTree>
    <p:extLst>
      <p:ext uri="{BB962C8B-B14F-4D97-AF65-F5344CB8AC3E}">
        <p14:creationId xmlns:p14="http://schemas.microsoft.com/office/powerpoint/2010/main" val="3049988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10;&#10;Description automatically generated">
            <a:extLst>
              <a:ext uri="{FF2B5EF4-FFF2-40B4-BE49-F238E27FC236}">
                <a16:creationId xmlns:a16="http://schemas.microsoft.com/office/drawing/2014/main" id="{89449FE3-0448-D373-FD09-AEED076764B6}"/>
              </a:ext>
            </a:extLst>
          </p:cNvPr>
          <p:cNvPicPr>
            <a:picLocks noChangeAspect="1"/>
          </p:cNvPicPr>
          <p:nvPr/>
        </p:nvPicPr>
        <p:blipFill rotWithShape="1">
          <a:blip r:embed="rId2"/>
          <a:srcRect r="60662" b="66"/>
          <a:stretch/>
        </p:blipFill>
        <p:spPr>
          <a:xfrm>
            <a:off x="-30480" y="-1034"/>
            <a:ext cx="4058679" cy="6865666"/>
          </a:xfrm>
          <a:prstGeom prst="rect">
            <a:avLst/>
          </a:prstGeom>
        </p:spPr>
      </p:pic>
      <p:sp>
        <p:nvSpPr>
          <p:cNvPr id="3" name="object 3"/>
          <p:cNvSpPr/>
          <p:nvPr/>
        </p:nvSpPr>
        <p:spPr>
          <a:xfrm>
            <a:off x="-29292" y="0"/>
            <a:ext cx="4059554" cy="2682240"/>
          </a:xfrm>
          <a:custGeom>
            <a:avLst/>
            <a:gdLst/>
            <a:ahLst/>
            <a:cxnLst/>
            <a:rect l="l" t="t" r="r" b="b"/>
            <a:pathLst>
              <a:path w="4059554" h="6858000">
                <a:moveTo>
                  <a:pt x="4059174" y="0"/>
                </a:moveTo>
                <a:lnTo>
                  <a:pt x="0" y="0"/>
                </a:lnTo>
                <a:lnTo>
                  <a:pt x="0" y="6858000"/>
                </a:lnTo>
                <a:lnTo>
                  <a:pt x="4059174" y="6858000"/>
                </a:lnTo>
                <a:lnTo>
                  <a:pt x="4059174" y="0"/>
                </a:lnTo>
                <a:close/>
              </a:path>
            </a:pathLst>
          </a:custGeom>
          <a:solidFill>
            <a:srgbClr val="3E3E3E"/>
          </a:solidFill>
        </p:spPr>
        <p:txBody>
          <a:bodyPr wrap="square" lIns="0" tIns="0" rIns="0" bIns="0" rtlCol="0"/>
          <a:lstStyle/>
          <a:p>
            <a:endParaRPr/>
          </a:p>
        </p:txBody>
      </p:sp>
      <p:sp>
        <p:nvSpPr>
          <p:cNvPr id="6" name="object 6"/>
          <p:cNvSpPr txBox="1">
            <a:spLocks noGrp="1"/>
          </p:cNvSpPr>
          <p:nvPr>
            <p:ph type="title" idx="4294967295"/>
          </p:nvPr>
        </p:nvSpPr>
        <p:spPr>
          <a:xfrm>
            <a:off x="0" y="1293041"/>
            <a:ext cx="3594100" cy="1090042"/>
          </a:xfrm>
          <a:prstGeom prst="rect">
            <a:avLst/>
          </a:prstGeom>
        </p:spPr>
        <p:txBody>
          <a:bodyPr vert="horz" wrap="square" lIns="0" tIns="12700" rIns="0" bIns="0" rtlCol="0">
            <a:spAutoFit/>
          </a:bodyPr>
          <a:lstStyle/>
          <a:p>
            <a:pPr marL="12700">
              <a:lnSpc>
                <a:spcPts val="4780"/>
              </a:lnSpc>
              <a:spcBef>
                <a:spcPts val="100"/>
              </a:spcBef>
            </a:pPr>
            <a:r>
              <a:rPr lang="en-US" sz="3800" b="0">
                <a:solidFill>
                  <a:srgbClr val="FFFFFF"/>
                </a:solidFill>
                <a:latin typeface="Arial"/>
                <a:cs typeface="Arial"/>
              </a:rPr>
              <a:t>AP </a:t>
            </a:r>
            <a:r>
              <a:rPr lang="en-US" sz="3800">
                <a:solidFill>
                  <a:srgbClr val="FFFFFF"/>
                </a:solidFill>
                <a:latin typeface="Arial"/>
                <a:cs typeface="Arial"/>
              </a:rPr>
              <a:t>Pre-Calculus</a:t>
            </a:r>
            <a:endParaRPr lang="en-US" sz="3800">
              <a:solidFill>
                <a:srgbClr val="5C5C5C"/>
              </a:solidFill>
              <a:latin typeface="Arial"/>
              <a:cs typeface="Arial"/>
            </a:endParaRPr>
          </a:p>
          <a:p>
            <a:pPr marL="12700" marR="78105">
              <a:lnSpc>
                <a:spcPts val="1730"/>
              </a:lnSpc>
              <a:spcBef>
                <a:spcPts val="200"/>
              </a:spcBef>
            </a:pPr>
            <a:r>
              <a:rPr lang="en-US" sz="1600">
                <a:solidFill>
                  <a:schemeClr val="bg1"/>
                </a:solidFill>
                <a:latin typeface="Arial"/>
                <a:cs typeface="Arial"/>
              </a:rPr>
              <a:t>Contact</a:t>
            </a:r>
            <a:r>
              <a:rPr lang="en-US" sz="1600" b="0">
                <a:solidFill>
                  <a:schemeClr val="bg1"/>
                </a:solidFill>
                <a:latin typeface="Arial"/>
                <a:cs typeface="Arial"/>
              </a:rPr>
              <a:t>: </a:t>
            </a:r>
            <a:r>
              <a:rPr lang="en-US" sz="1600">
                <a:solidFill>
                  <a:schemeClr val="bg1"/>
                </a:solidFill>
                <a:latin typeface="Arial"/>
                <a:cs typeface="Arial"/>
              </a:rPr>
              <a:t>Morgan Douglas  </a:t>
            </a:r>
            <a:br>
              <a:rPr lang="en-US" sz="1600">
                <a:solidFill>
                  <a:schemeClr val="bg1"/>
                </a:solidFill>
                <a:latin typeface="Arial"/>
                <a:cs typeface="Arial"/>
              </a:rPr>
            </a:br>
            <a:r>
              <a:rPr lang="en-US" sz="1600">
                <a:solidFill>
                  <a:schemeClr val="bg1"/>
                </a:solidFill>
                <a:latin typeface="Arial"/>
                <a:cs typeface="Arial"/>
                <a:hlinkClick r:id="rId3">
                  <a:extLst>
                    <a:ext uri="{A12FA001-AC4F-418D-AE19-62706E023703}">
                      <ahyp:hlinkClr xmlns:ahyp="http://schemas.microsoft.com/office/drawing/2018/hyperlinkcolor" val="tx"/>
                    </a:ext>
                  </a:extLst>
                </a:hlinkClick>
              </a:rPr>
              <a:t>mordouglas@lwsd.org</a:t>
            </a:r>
            <a:r>
              <a:rPr lang="en-US" sz="1600">
                <a:solidFill>
                  <a:schemeClr val="bg1"/>
                </a:solidFill>
                <a:latin typeface="Arial"/>
                <a:cs typeface="Arial"/>
              </a:rPr>
              <a:t> </a:t>
            </a:r>
          </a:p>
        </p:txBody>
      </p:sp>
      <p:sp>
        <p:nvSpPr>
          <p:cNvPr id="7" name="object 7"/>
          <p:cNvSpPr txBox="1"/>
          <p:nvPr/>
        </p:nvSpPr>
        <p:spPr>
          <a:xfrm>
            <a:off x="4258862" y="1392168"/>
            <a:ext cx="3289935" cy="243655"/>
          </a:xfrm>
          <a:prstGeom prst="rect">
            <a:avLst/>
          </a:prstGeom>
        </p:spPr>
        <p:txBody>
          <a:bodyPr vert="horz" wrap="square" lIns="0" tIns="58419" rIns="0" bIns="0" rtlCol="0" anchor="t">
            <a:spAutoFit/>
          </a:bodyPr>
          <a:lstStyle/>
          <a:p>
            <a:pPr marL="12700" marR="5080">
              <a:lnSpc>
                <a:spcPct val="80000"/>
              </a:lnSpc>
              <a:spcBef>
                <a:spcPts val="459"/>
              </a:spcBef>
            </a:pPr>
            <a:r>
              <a:rPr sz="1500" spc="-114">
                <a:latin typeface="Arial"/>
                <a:cs typeface="Arial"/>
              </a:rPr>
              <a:t>Covers</a:t>
            </a:r>
            <a:r>
              <a:rPr sz="1500" spc="-5">
                <a:latin typeface="Arial"/>
                <a:cs typeface="Arial"/>
              </a:rPr>
              <a:t> </a:t>
            </a:r>
            <a:r>
              <a:rPr sz="1500" spc="-70">
                <a:latin typeface="Arial"/>
                <a:cs typeface="Arial"/>
              </a:rPr>
              <a:t>college </a:t>
            </a:r>
            <a:r>
              <a:rPr sz="1500" spc="-55">
                <a:latin typeface="Arial"/>
                <a:cs typeface="Arial"/>
              </a:rPr>
              <a:t>level </a:t>
            </a:r>
            <a:r>
              <a:rPr lang="en-US" sz="1500" spc="-55">
                <a:latin typeface="Arial"/>
                <a:cs typeface="Arial"/>
              </a:rPr>
              <a:t>Pre-Calculus </a:t>
            </a:r>
            <a:endParaRPr lang="en-US" sz="1500" spc="-45">
              <a:latin typeface="Arial"/>
              <a:cs typeface="Arial"/>
            </a:endParaRPr>
          </a:p>
        </p:txBody>
      </p:sp>
      <p:sp>
        <p:nvSpPr>
          <p:cNvPr id="8" name="object 8"/>
          <p:cNvSpPr txBox="1"/>
          <p:nvPr/>
        </p:nvSpPr>
        <p:spPr>
          <a:xfrm>
            <a:off x="4258862" y="2194554"/>
            <a:ext cx="822960" cy="254000"/>
          </a:xfrm>
          <a:prstGeom prst="rect">
            <a:avLst/>
          </a:prstGeom>
        </p:spPr>
        <p:txBody>
          <a:bodyPr vert="horz" wrap="square" lIns="0" tIns="12700" rIns="0" bIns="0" rtlCol="0">
            <a:spAutoFit/>
          </a:bodyPr>
          <a:lstStyle/>
          <a:p>
            <a:pPr marL="12700">
              <a:lnSpc>
                <a:spcPct val="100000"/>
              </a:lnSpc>
              <a:spcBef>
                <a:spcPts val="100"/>
              </a:spcBef>
            </a:pPr>
            <a:r>
              <a:rPr sz="1500" b="1" u="sng" spc="-160">
                <a:uFill>
                  <a:solidFill>
                    <a:srgbClr val="000000"/>
                  </a:solidFill>
                </a:uFill>
                <a:latin typeface="Arial"/>
                <a:cs typeface="Arial"/>
              </a:rPr>
              <a:t>Resources</a:t>
            </a:r>
            <a:endParaRPr sz="1500">
              <a:latin typeface="Arial"/>
              <a:cs typeface="Arial"/>
            </a:endParaRPr>
          </a:p>
        </p:txBody>
      </p:sp>
      <p:sp>
        <p:nvSpPr>
          <p:cNvPr id="9" name="object 9"/>
          <p:cNvSpPr txBox="1"/>
          <p:nvPr/>
        </p:nvSpPr>
        <p:spPr>
          <a:xfrm>
            <a:off x="4716062" y="2423916"/>
            <a:ext cx="2937510" cy="504625"/>
          </a:xfrm>
          <a:prstGeom prst="rect">
            <a:avLst/>
          </a:prstGeom>
        </p:spPr>
        <p:txBody>
          <a:bodyPr vert="horz" wrap="square" lIns="0" tIns="29845" rIns="0" bIns="0" rtlCol="0" anchor="t">
            <a:spAutoFit/>
          </a:bodyPr>
          <a:lstStyle/>
          <a:p>
            <a:pPr marL="241300" indent="-228600">
              <a:lnSpc>
                <a:spcPct val="100000"/>
              </a:lnSpc>
              <a:spcBef>
                <a:spcPts val="235"/>
              </a:spcBef>
              <a:buChar char="•"/>
              <a:tabLst>
                <a:tab pos="240665" algn="l"/>
                <a:tab pos="241300" algn="l"/>
              </a:tabLst>
            </a:pPr>
            <a:r>
              <a:rPr sz="1500" spc="-180">
                <a:latin typeface="Arial"/>
                <a:cs typeface="Arial"/>
              </a:rPr>
              <a:t>AP </a:t>
            </a:r>
            <a:r>
              <a:rPr lang="en-US" sz="1500" spc="-180">
                <a:latin typeface="Arial"/>
                <a:cs typeface="Arial"/>
              </a:rPr>
              <a:t>Pre-</a:t>
            </a:r>
            <a:r>
              <a:rPr lang="en-US" sz="1500" spc="-100">
                <a:latin typeface="Arial"/>
                <a:cs typeface="Arial"/>
              </a:rPr>
              <a:t>Calculus</a:t>
            </a:r>
            <a:r>
              <a:rPr sz="1500" spc="-220">
                <a:latin typeface="Arial"/>
                <a:cs typeface="Arial"/>
              </a:rPr>
              <a:t> </a:t>
            </a:r>
            <a:r>
              <a:rPr sz="1500" spc="-85">
                <a:latin typeface="Arial"/>
                <a:cs typeface="Arial"/>
              </a:rPr>
              <a:t>Book</a:t>
            </a:r>
            <a:endParaRPr sz="1500">
              <a:latin typeface="Arial"/>
              <a:cs typeface="Arial"/>
            </a:endParaRPr>
          </a:p>
          <a:p>
            <a:pPr marL="241300" indent="-228600">
              <a:lnSpc>
                <a:spcPct val="100000"/>
              </a:lnSpc>
              <a:spcBef>
                <a:spcPts val="140"/>
              </a:spcBef>
              <a:buChar char="•"/>
              <a:tabLst>
                <a:tab pos="240665" algn="l"/>
                <a:tab pos="241300" algn="l"/>
              </a:tabLst>
            </a:pPr>
            <a:r>
              <a:rPr sz="1500" spc="-180">
                <a:latin typeface="Arial"/>
                <a:cs typeface="Arial"/>
              </a:rPr>
              <a:t>AP </a:t>
            </a:r>
            <a:r>
              <a:rPr sz="1500" spc="-70">
                <a:latin typeface="Arial"/>
                <a:cs typeface="Arial"/>
              </a:rPr>
              <a:t>Central</a:t>
            </a:r>
            <a:r>
              <a:rPr sz="1500" spc="-235">
                <a:latin typeface="Arial"/>
                <a:cs typeface="Arial"/>
              </a:rPr>
              <a:t> </a:t>
            </a:r>
            <a:r>
              <a:rPr sz="1500" spc="-70">
                <a:latin typeface="Arial"/>
                <a:cs typeface="Arial"/>
              </a:rPr>
              <a:t>Website</a:t>
            </a:r>
            <a:endParaRPr sz="1500">
              <a:latin typeface="Arial"/>
              <a:cs typeface="Arial"/>
            </a:endParaRPr>
          </a:p>
        </p:txBody>
      </p:sp>
      <p:sp>
        <p:nvSpPr>
          <p:cNvPr id="10" name="object 10"/>
          <p:cNvSpPr txBox="1"/>
          <p:nvPr/>
        </p:nvSpPr>
        <p:spPr>
          <a:xfrm>
            <a:off x="4258862" y="3164835"/>
            <a:ext cx="3573145" cy="254000"/>
          </a:xfrm>
          <a:prstGeom prst="rect">
            <a:avLst/>
          </a:prstGeom>
        </p:spPr>
        <p:txBody>
          <a:bodyPr vert="horz" wrap="square" lIns="0" tIns="12700" rIns="0" bIns="0" rtlCol="0">
            <a:spAutoFit/>
          </a:bodyPr>
          <a:lstStyle/>
          <a:p>
            <a:pPr marL="12700">
              <a:lnSpc>
                <a:spcPct val="100000"/>
              </a:lnSpc>
              <a:spcBef>
                <a:spcPts val="100"/>
              </a:spcBef>
            </a:pPr>
            <a:r>
              <a:rPr sz="1500" b="1" u="sng" spc="-130">
                <a:solidFill>
                  <a:srgbClr val="BF9000"/>
                </a:solidFill>
                <a:uFill>
                  <a:solidFill>
                    <a:srgbClr val="BF9000"/>
                  </a:solidFill>
                </a:uFill>
                <a:latin typeface="Arial"/>
                <a:cs typeface="Arial"/>
              </a:rPr>
              <a:t>College </a:t>
            </a:r>
            <a:r>
              <a:rPr sz="1500" b="1" u="sng" spc="-100">
                <a:solidFill>
                  <a:srgbClr val="BF9000"/>
                </a:solidFill>
                <a:uFill>
                  <a:solidFill>
                    <a:srgbClr val="BF9000"/>
                  </a:solidFill>
                </a:uFill>
                <a:latin typeface="Arial"/>
                <a:cs typeface="Arial"/>
              </a:rPr>
              <a:t>Credit </a:t>
            </a:r>
            <a:r>
              <a:rPr sz="1500" b="1" u="sng" spc="-105">
                <a:solidFill>
                  <a:srgbClr val="BF9000"/>
                </a:solidFill>
                <a:uFill>
                  <a:solidFill>
                    <a:srgbClr val="BF9000"/>
                  </a:solidFill>
                </a:uFill>
                <a:latin typeface="Arial"/>
                <a:cs typeface="Arial"/>
              </a:rPr>
              <a:t>through </a:t>
            </a:r>
            <a:r>
              <a:rPr sz="1500" b="1" u="sng" spc="-60">
                <a:solidFill>
                  <a:srgbClr val="BF9000"/>
                </a:solidFill>
                <a:uFill>
                  <a:solidFill>
                    <a:srgbClr val="BF9000"/>
                  </a:solidFill>
                </a:uFill>
                <a:latin typeface="Arial"/>
                <a:cs typeface="Arial"/>
              </a:rPr>
              <a:t>the </a:t>
            </a:r>
            <a:r>
              <a:rPr sz="1500" b="1" u="sng" spc="-195">
                <a:solidFill>
                  <a:srgbClr val="BF9000"/>
                </a:solidFill>
                <a:uFill>
                  <a:solidFill>
                    <a:srgbClr val="BF9000"/>
                  </a:solidFill>
                </a:uFill>
                <a:latin typeface="Arial"/>
                <a:cs typeface="Arial"/>
              </a:rPr>
              <a:t>AP </a:t>
            </a:r>
            <a:r>
              <a:rPr sz="1500" b="1" u="sng" spc="-150">
                <a:solidFill>
                  <a:srgbClr val="BF9000"/>
                </a:solidFill>
                <a:uFill>
                  <a:solidFill>
                    <a:srgbClr val="BF9000"/>
                  </a:solidFill>
                </a:uFill>
                <a:latin typeface="Arial"/>
                <a:cs typeface="Arial"/>
              </a:rPr>
              <a:t>Calculus</a:t>
            </a:r>
            <a:r>
              <a:rPr sz="1500" b="1" u="sng" spc="-140">
                <a:solidFill>
                  <a:srgbClr val="BF9000"/>
                </a:solidFill>
                <a:uFill>
                  <a:solidFill>
                    <a:srgbClr val="BF9000"/>
                  </a:solidFill>
                </a:uFill>
                <a:latin typeface="Arial"/>
                <a:cs typeface="Arial"/>
              </a:rPr>
              <a:t> </a:t>
            </a:r>
            <a:r>
              <a:rPr sz="1500" b="1" u="sng" spc="-150">
                <a:solidFill>
                  <a:srgbClr val="BF9000"/>
                </a:solidFill>
                <a:uFill>
                  <a:solidFill>
                    <a:srgbClr val="BF9000"/>
                  </a:solidFill>
                </a:uFill>
                <a:latin typeface="Arial"/>
                <a:cs typeface="Arial"/>
              </a:rPr>
              <a:t>Exam:</a:t>
            </a:r>
            <a:endParaRPr sz="1500">
              <a:latin typeface="Arial"/>
              <a:cs typeface="Arial"/>
            </a:endParaRPr>
          </a:p>
        </p:txBody>
      </p:sp>
      <p:sp>
        <p:nvSpPr>
          <p:cNvPr id="11" name="object 11"/>
          <p:cNvSpPr txBox="1"/>
          <p:nvPr/>
        </p:nvSpPr>
        <p:spPr>
          <a:xfrm>
            <a:off x="4284262" y="3464808"/>
            <a:ext cx="3618865" cy="1095171"/>
          </a:xfrm>
          <a:prstGeom prst="rect">
            <a:avLst/>
          </a:prstGeom>
        </p:spPr>
        <p:txBody>
          <a:bodyPr vert="horz" wrap="square" lIns="0" tIns="58419" rIns="0" bIns="0" rtlCol="0" anchor="t">
            <a:spAutoFit/>
          </a:bodyPr>
          <a:lstStyle/>
          <a:p>
            <a:pPr marL="241300" marR="476250" indent="-228600">
              <a:lnSpc>
                <a:spcPct val="80000"/>
              </a:lnSpc>
              <a:spcBef>
                <a:spcPts val="459"/>
              </a:spcBef>
              <a:buChar char="•"/>
              <a:tabLst>
                <a:tab pos="240665" algn="l"/>
                <a:tab pos="241300" algn="l"/>
              </a:tabLst>
            </a:pPr>
            <a:r>
              <a:rPr sz="1500" spc="-90">
                <a:solidFill>
                  <a:srgbClr val="BF9000"/>
                </a:solidFill>
                <a:latin typeface="Arial"/>
                <a:cs typeface="Arial"/>
              </a:rPr>
              <a:t>Earning </a:t>
            </a:r>
            <a:r>
              <a:rPr sz="1500" spc="-120">
                <a:solidFill>
                  <a:srgbClr val="BF9000"/>
                </a:solidFill>
                <a:latin typeface="Arial"/>
                <a:cs typeface="Arial"/>
              </a:rPr>
              <a:t>a </a:t>
            </a:r>
            <a:r>
              <a:rPr sz="1500" spc="-85">
                <a:solidFill>
                  <a:srgbClr val="BF9000"/>
                </a:solidFill>
                <a:latin typeface="Arial"/>
                <a:cs typeface="Arial"/>
              </a:rPr>
              <a:t>score </a:t>
            </a:r>
            <a:r>
              <a:rPr sz="1500" spc="-5">
                <a:solidFill>
                  <a:srgbClr val="BF9000"/>
                </a:solidFill>
                <a:latin typeface="Arial"/>
                <a:cs typeface="Arial"/>
              </a:rPr>
              <a:t>of </a:t>
            </a:r>
            <a:r>
              <a:rPr sz="1500" spc="-60">
                <a:solidFill>
                  <a:srgbClr val="BF9000"/>
                </a:solidFill>
                <a:latin typeface="Arial"/>
                <a:cs typeface="Arial"/>
              </a:rPr>
              <a:t>3, 4, </a:t>
            </a:r>
            <a:r>
              <a:rPr sz="1500" spc="-10">
                <a:solidFill>
                  <a:srgbClr val="BF9000"/>
                </a:solidFill>
                <a:latin typeface="Arial"/>
                <a:cs typeface="Arial"/>
              </a:rPr>
              <a:t>or</a:t>
            </a:r>
            <a:r>
              <a:rPr sz="1500" spc="-315">
                <a:solidFill>
                  <a:srgbClr val="BF9000"/>
                </a:solidFill>
                <a:latin typeface="Arial"/>
                <a:cs typeface="Arial"/>
              </a:rPr>
              <a:t> </a:t>
            </a:r>
            <a:r>
              <a:rPr sz="1500" spc="-75">
                <a:solidFill>
                  <a:srgbClr val="BF9000"/>
                </a:solidFill>
                <a:latin typeface="Arial"/>
                <a:cs typeface="Arial"/>
              </a:rPr>
              <a:t>5 </a:t>
            </a:r>
            <a:r>
              <a:rPr sz="1500" spc="-45">
                <a:solidFill>
                  <a:srgbClr val="BF9000"/>
                </a:solidFill>
                <a:latin typeface="Arial"/>
                <a:cs typeface="Arial"/>
              </a:rPr>
              <a:t>on </a:t>
            </a:r>
            <a:r>
              <a:rPr sz="1500" spc="-20">
                <a:solidFill>
                  <a:srgbClr val="BF9000"/>
                </a:solidFill>
                <a:latin typeface="Arial"/>
                <a:cs typeface="Arial"/>
              </a:rPr>
              <a:t>the </a:t>
            </a:r>
            <a:r>
              <a:rPr sz="1500" spc="-180">
                <a:solidFill>
                  <a:srgbClr val="BF9000"/>
                </a:solidFill>
                <a:latin typeface="Arial"/>
                <a:cs typeface="Arial"/>
              </a:rPr>
              <a:t>AP</a:t>
            </a:r>
            <a:r>
              <a:rPr lang="en-US" sz="1500" spc="-180">
                <a:solidFill>
                  <a:srgbClr val="BF9000"/>
                </a:solidFill>
                <a:latin typeface="Arial"/>
                <a:cs typeface="Arial"/>
              </a:rPr>
              <a:t>  Pre-</a:t>
            </a:r>
            <a:r>
              <a:rPr lang="en-US" sz="1500" spc="-100">
                <a:solidFill>
                  <a:srgbClr val="BF9000"/>
                </a:solidFill>
                <a:latin typeface="Arial"/>
                <a:cs typeface="Arial"/>
              </a:rPr>
              <a:t>Calculus</a:t>
            </a:r>
            <a:r>
              <a:rPr sz="1500" spc="-100">
                <a:solidFill>
                  <a:srgbClr val="BF9000"/>
                </a:solidFill>
                <a:latin typeface="Arial"/>
                <a:cs typeface="Arial"/>
              </a:rPr>
              <a:t> </a:t>
            </a:r>
            <a:r>
              <a:rPr sz="1500" spc="-145">
                <a:solidFill>
                  <a:srgbClr val="BF9000"/>
                </a:solidFill>
                <a:latin typeface="Arial"/>
                <a:cs typeface="Arial"/>
              </a:rPr>
              <a:t>Exam </a:t>
            </a:r>
            <a:r>
              <a:rPr sz="1500" spc="-25">
                <a:solidFill>
                  <a:srgbClr val="BF9000"/>
                </a:solidFill>
                <a:latin typeface="Arial"/>
                <a:cs typeface="Arial"/>
              </a:rPr>
              <a:t>in</a:t>
            </a:r>
            <a:r>
              <a:rPr sz="1500" spc="20">
                <a:solidFill>
                  <a:srgbClr val="BF9000"/>
                </a:solidFill>
                <a:latin typeface="Arial"/>
                <a:cs typeface="Arial"/>
              </a:rPr>
              <a:t> </a:t>
            </a:r>
            <a:r>
              <a:rPr sz="1500" spc="-65">
                <a:solidFill>
                  <a:srgbClr val="BF9000"/>
                </a:solidFill>
                <a:latin typeface="Arial"/>
                <a:cs typeface="Arial"/>
              </a:rPr>
              <a:t>May</a:t>
            </a:r>
            <a:endParaRPr lang="en-US" sz="1500">
              <a:latin typeface="Arial"/>
              <a:cs typeface="Arial"/>
            </a:endParaRPr>
          </a:p>
          <a:p>
            <a:pPr marL="241300" marR="5080" indent="-228600">
              <a:lnSpc>
                <a:spcPts val="1440"/>
              </a:lnSpc>
              <a:spcBef>
                <a:spcPts val="990"/>
              </a:spcBef>
              <a:buChar char="•"/>
              <a:tabLst>
                <a:tab pos="240665" algn="l"/>
                <a:tab pos="241300" algn="l"/>
              </a:tabLst>
            </a:pPr>
            <a:r>
              <a:rPr sz="1500" spc="-45">
                <a:solidFill>
                  <a:srgbClr val="BF9000"/>
                </a:solidFill>
                <a:latin typeface="Arial"/>
                <a:cs typeface="Arial"/>
              </a:rPr>
              <a:t>Amount </a:t>
            </a:r>
            <a:r>
              <a:rPr sz="1500" spc="-5">
                <a:solidFill>
                  <a:srgbClr val="BF9000"/>
                </a:solidFill>
                <a:latin typeface="Arial"/>
                <a:cs typeface="Arial"/>
              </a:rPr>
              <a:t>of </a:t>
            </a:r>
            <a:r>
              <a:rPr sz="1500" spc="-70">
                <a:solidFill>
                  <a:srgbClr val="BF9000"/>
                </a:solidFill>
                <a:latin typeface="Arial"/>
                <a:cs typeface="Arial"/>
              </a:rPr>
              <a:t>college </a:t>
            </a:r>
            <a:r>
              <a:rPr sz="1500" spc="-30">
                <a:solidFill>
                  <a:srgbClr val="BF9000"/>
                </a:solidFill>
                <a:latin typeface="Arial"/>
                <a:cs typeface="Arial"/>
              </a:rPr>
              <a:t>credit </a:t>
            </a:r>
            <a:r>
              <a:rPr sz="1500" spc="-80">
                <a:solidFill>
                  <a:srgbClr val="BF9000"/>
                </a:solidFill>
                <a:latin typeface="Arial"/>
                <a:cs typeface="Arial"/>
              </a:rPr>
              <a:t>depends </a:t>
            </a:r>
            <a:r>
              <a:rPr sz="1500" spc="-45">
                <a:solidFill>
                  <a:srgbClr val="BF9000"/>
                </a:solidFill>
                <a:latin typeface="Arial"/>
                <a:cs typeface="Arial"/>
              </a:rPr>
              <a:t>on </a:t>
            </a:r>
            <a:r>
              <a:rPr sz="1500" spc="-10">
                <a:solidFill>
                  <a:srgbClr val="BF9000"/>
                </a:solidFill>
                <a:latin typeface="Arial"/>
                <a:cs typeface="Arial"/>
              </a:rPr>
              <a:t>their</a:t>
            </a:r>
            <a:r>
              <a:rPr lang="en-US" sz="1500" spc="-10">
                <a:solidFill>
                  <a:srgbClr val="BF9000"/>
                </a:solidFill>
                <a:latin typeface="Arial"/>
                <a:cs typeface="Arial"/>
              </a:rPr>
              <a:t> </a:t>
            </a:r>
            <a:r>
              <a:rPr sz="1500" spc="-10">
                <a:solidFill>
                  <a:srgbClr val="BF9000"/>
                </a:solidFill>
                <a:latin typeface="Arial"/>
                <a:cs typeface="Arial"/>
              </a:rPr>
              <a:t> </a:t>
            </a:r>
            <a:r>
              <a:rPr sz="1500" spc="-85">
                <a:solidFill>
                  <a:srgbClr val="BF9000"/>
                </a:solidFill>
                <a:latin typeface="Arial"/>
                <a:cs typeface="Arial"/>
              </a:rPr>
              <a:t>score </a:t>
            </a:r>
            <a:r>
              <a:rPr sz="1500" spc="-75">
                <a:solidFill>
                  <a:srgbClr val="BF9000"/>
                </a:solidFill>
                <a:latin typeface="Arial"/>
                <a:cs typeface="Arial"/>
              </a:rPr>
              <a:t>and </a:t>
            </a:r>
            <a:r>
              <a:rPr sz="1500" spc="-20">
                <a:solidFill>
                  <a:srgbClr val="BF9000"/>
                </a:solidFill>
                <a:latin typeface="Arial"/>
                <a:cs typeface="Arial"/>
              </a:rPr>
              <a:t>the </a:t>
            </a:r>
            <a:r>
              <a:rPr sz="1500" spc="-45">
                <a:solidFill>
                  <a:srgbClr val="BF9000"/>
                </a:solidFill>
                <a:latin typeface="Arial"/>
                <a:cs typeface="Arial"/>
              </a:rPr>
              <a:t>university </a:t>
            </a:r>
            <a:r>
              <a:rPr sz="1500" spc="-40">
                <a:solidFill>
                  <a:srgbClr val="BF9000"/>
                </a:solidFill>
                <a:latin typeface="Arial"/>
                <a:cs typeface="Arial"/>
              </a:rPr>
              <a:t>they </a:t>
            </a:r>
            <a:r>
              <a:rPr sz="1500" spc="-55">
                <a:solidFill>
                  <a:srgbClr val="BF9000"/>
                </a:solidFill>
                <a:latin typeface="Arial"/>
                <a:cs typeface="Arial"/>
              </a:rPr>
              <a:t>plan </a:t>
            </a:r>
            <a:r>
              <a:rPr sz="1500" spc="10">
                <a:solidFill>
                  <a:srgbClr val="BF9000"/>
                </a:solidFill>
                <a:latin typeface="Arial"/>
                <a:cs typeface="Arial"/>
              </a:rPr>
              <a:t>to</a:t>
            </a:r>
            <a:r>
              <a:rPr sz="1500" spc="-254">
                <a:solidFill>
                  <a:srgbClr val="BF9000"/>
                </a:solidFill>
                <a:latin typeface="Arial"/>
                <a:cs typeface="Arial"/>
              </a:rPr>
              <a:t> </a:t>
            </a:r>
            <a:r>
              <a:rPr sz="1500" spc="-35">
                <a:solidFill>
                  <a:srgbClr val="BF9000"/>
                </a:solidFill>
                <a:latin typeface="Arial"/>
                <a:cs typeface="Arial"/>
              </a:rPr>
              <a:t>attend</a:t>
            </a:r>
            <a:endParaRPr sz="1500">
              <a:latin typeface="Arial"/>
              <a:cs typeface="Arial"/>
            </a:endParaRPr>
          </a:p>
        </p:txBody>
      </p:sp>
      <p:sp>
        <p:nvSpPr>
          <p:cNvPr id="12" name="object 12"/>
          <p:cNvSpPr/>
          <p:nvPr/>
        </p:nvSpPr>
        <p:spPr>
          <a:xfrm>
            <a:off x="8130158" y="1413128"/>
            <a:ext cx="0" cy="3657600"/>
          </a:xfrm>
          <a:custGeom>
            <a:avLst/>
            <a:gdLst/>
            <a:ahLst/>
            <a:cxnLst/>
            <a:rect l="l" t="t" r="r" b="b"/>
            <a:pathLst>
              <a:path h="3657600">
                <a:moveTo>
                  <a:pt x="0" y="0"/>
                </a:moveTo>
                <a:lnTo>
                  <a:pt x="0" y="3657600"/>
                </a:lnTo>
              </a:path>
            </a:pathLst>
          </a:custGeom>
          <a:ln w="12954">
            <a:solidFill>
              <a:srgbClr val="808080"/>
            </a:solidFill>
          </a:ln>
        </p:spPr>
        <p:txBody>
          <a:bodyPr wrap="square" lIns="0" tIns="0" rIns="0" bIns="0" rtlCol="0"/>
          <a:lstStyle/>
          <a:p>
            <a:endParaRPr/>
          </a:p>
        </p:txBody>
      </p:sp>
      <p:sp>
        <p:nvSpPr>
          <p:cNvPr id="13" name="object 13"/>
          <p:cNvSpPr txBox="1"/>
          <p:nvPr/>
        </p:nvSpPr>
        <p:spPr>
          <a:xfrm>
            <a:off x="8530343" y="1395977"/>
            <a:ext cx="1042035" cy="238760"/>
          </a:xfrm>
          <a:prstGeom prst="rect">
            <a:avLst/>
          </a:prstGeom>
        </p:spPr>
        <p:txBody>
          <a:bodyPr vert="horz" wrap="square" lIns="0" tIns="12065" rIns="0" bIns="0" rtlCol="0">
            <a:spAutoFit/>
          </a:bodyPr>
          <a:lstStyle/>
          <a:p>
            <a:pPr marL="12700">
              <a:lnSpc>
                <a:spcPct val="100000"/>
              </a:lnSpc>
              <a:spcBef>
                <a:spcPts val="95"/>
              </a:spcBef>
            </a:pPr>
            <a:r>
              <a:rPr sz="1400" b="1" u="sng" spc="-100">
                <a:uFill>
                  <a:solidFill>
                    <a:srgbClr val="000000"/>
                  </a:solidFill>
                </a:uFill>
                <a:latin typeface="Arial"/>
                <a:cs typeface="Arial"/>
              </a:rPr>
              <a:t>Pre-requisites</a:t>
            </a:r>
            <a:endParaRPr sz="1400">
              <a:latin typeface="Arial"/>
              <a:cs typeface="Arial"/>
            </a:endParaRPr>
          </a:p>
        </p:txBody>
      </p:sp>
      <p:sp>
        <p:nvSpPr>
          <p:cNvPr id="14" name="object 14"/>
          <p:cNvSpPr txBox="1"/>
          <p:nvPr/>
        </p:nvSpPr>
        <p:spPr>
          <a:xfrm>
            <a:off x="8530264" y="1609762"/>
            <a:ext cx="2783205" cy="618118"/>
          </a:xfrm>
          <a:prstGeom prst="rect">
            <a:avLst/>
          </a:prstGeom>
        </p:spPr>
        <p:txBody>
          <a:bodyPr vert="horz" wrap="square" lIns="0" tIns="96520" rIns="0" bIns="0" rtlCol="0" anchor="t">
            <a:spAutoFit/>
          </a:bodyPr>
          <a:lstStyle/>
          <a:p>
            <a:pPr marL="241300" indent="-229235">
              <a:spcBef>
                <a:spcPts val="760"/>
              </a:spcBef>
              <a:buFont typeface="Arial"/>
              <a:buChar char="•"/>
              <a:tabLst>
                <a:tab pos="241300" algn="l"/>
                <a:tab pos="241935" algn="l"/>
              </a:tabLst>
            </a:pPr>
            <a:r>
              <a:rPr lang="en-US" sz="1400" spc="-20">
                <a:latin typeface="Arial"/>
                <a:cs typeface="Arial"/>
              </a:rPr>
              <a:t>Algebra 2 or Algebra 2 Honors</a:t>
            </a:r>
            <a:endParaRPr lang="en-US" sz="1400">
              <a:latin typeface="Arial"/>
              <a:cs typeface="Arial"/>
            </a:endParaRPr>
          </a:p>
          <a:p>
            <a:pPr marL="241300" indent="-229235">
              <a:spcBef>
                <a:spcPts val="665"/>
              </a:spcBef>
              <a:buFontTx/>
              <a:buChar char="•"/>
              <a:tabLst>
                <a:tab pos="241300" algn="l"/>
                <a:tab pos="241935" algn="l"/>
              </a:tabLst>
            </a:pPr>
            <a:r>
              <a:rPr sz="1400" spc="-125">
                <a:latin typeface="Arial"/>
                <a:cs typeface="Arial"/>
              </a:rPr>
              <a:t>A </a:t>
            </a:r>
            <a:r>
              <a:rPr sz="1400" spc="-55">
                <a:latin typeface="Arial"/>
                <a:cs typeface="Arial"/>
              </a:rPr>
              <a:t>love/passion </a:t>
            </a:r>
            <a:r>
              <a:rPr sz="1400" spc="-10">
                <a:latin typeface="Arial"/>
                <a:cs typeface="Arial"/>
              </a:rPr>
              <a:t>for</a:t>
            </a:r>
            <a:r>
              <a:rPr sz="1400" spc="-25">
                <a:latin typeface="Arial"/>
                <a:cs typeface="Arial"/>
              </a:rPr>
              <a:t> </a:t>
            </a:r>
            <a:r>
              <a:rPr sz="1400" spc="-40">
                <a:latin typeface="Arial"/>
                <a:cs typeface="Arial"/>
              </a:rPr>
              <a:t>math</a:t>
            </a:r>
            <a:endParaRPr sz="1400">
              <a:latin typeface="Arial"/>
              <a:cs typeface="Arial"/>
            </a:endParaRPr>
          </a:p>
        </p:txBody>
      </p:sp>
      <p:sp>
        <p:nvSpPr>
          <p:cNvPr id="15" name="object 15"/>
          <p:cNvSpPr txBox="1"/>
          <p:nvPr/>
        </p:nvSpPr>
        <p:spPr>
          <a:xfrm>
            <a:off x="8530343" y="2991605"/>
            <a:ext cx="840740" cy="238760"/>
          </a:xfrm>
          <a:prstGeom prst="rect">
            <a:avLst/>
          </a:prstGeom>
        </p:spPr>
        <p:txBody>
          <a:bodyPr vert="horz" wrap="square" lIns="0" tIns="12065" rIns="0" bIns="0" rtlCol="0">
            <a:spAutoFit/>
          </a:bodyPr>
          <a:lstStyle/>
          <a:p>
            <a:pPr marL="12700">
              <a:lnSpc>
                <a:spcPct val="100000"/>
              </a:lnSpc>
              <a:spcBef>
                <a:spcPts val="95"/>
              </a:spcBef>
            </a:pPr>
            <a:r>
              <a:rPr sz="1400" b="1" u="sng" spc="-130">
                <a:uFill>
                  <a:solidFill>
                    <a:srgbClr val="000000"/>
                  </a:solidFill>
                </a:uFill>
                <a:latin typeface="Arial"/>
                <a:cs typeface="Arial"/>
              </a:rPr>
              <a:t>H</a:t>
            </a:r>
            <a:r>
              <a:rPr sz="1400" b="1" u="sng" spc="-110">
                <a:uFill>
                  <a:solidFill>
                    <a:srgbClr val="000000"/>
                  </a:solidFill>
                </a:uFill>
                <a:latin typeface="Arial"/>
                <a:cs typeface="Arial"/>
              </a:rPr>
              <a:t>om</a:t>
            </a:r>
            <a:r>
              <a:rPr sz="1400" b="1" u="sng" spc="-85">
                <a:uFill>
                  <a:solidFill>
                    <a:srgbClr val="000000"/>
                  </a:solidFill>
                </a:uFill>
                <a:latin typeface="Arial"/>
                <a:cs typeface="Arial"/>
              </a:rPr>
              <a:t>e</a:t>
            </a:r>
            <a:r>
              <a:rPr sz="1400" b="1" u="sng" spc="-60">
                <a:uFill>
                  <a:solidFill>
                    <a:srgbClr val="000000"/>
                  </a:solidFill>
                </a:uFill>
                <a:latin typeface="Arial"/>
                <a:cs typeface="Arial"/>
              </a:rPr>
              <a:t>w</a:t>
            </a:r>
            <a:r>
              <a:rPr sz="1400" b="1" u="sng" spc="-110">
                <a:uFill>
                  <a:solidFill>
                    <a:srgbClr val="000000"/>
                  </a:solidFill>
                </a:uFill>
                <a:latin typeface="Arial"/>
                <a:cs typeface="Arial"/>
              </a:rPr>
              <a:t>o</a:t>
            </a:r>
            <a:r>
              <a:rPr sz="1400" b="1" u="sng" spc="-50">
                <a:uFill>
                  <a:solidFill>
                    <a:srgbClr val="000000"/>
                  </a:solidFill>
                </a:uFill>
                <a:latin typeface="Arial"/>
                <a:cs typeface="Arial"/>
              </a:rPr>
              <a:t>r</a:t>
            </a:r>
            <a:r>
              <a:rPr sz="1400" b="1" u="sng" spc="-110">
                <a:uFill>
                  <a:solidFill>
                    <a:srgbClr val="000000"/>
                  </a:solidFill>
                </a:uFill>
                <a:latin typeface="Arial"/>
                <a:cs typeface="Arial"/>
              </a:rPr>
              <a:t>k</a:t>
            </a:r>
            <a:endParaRPr sz="1400">
              <a:latin typeface="Arial"/>
              <a:cs typeface="Arial"/>
            </a:endParaRPr>
          </a:p>
        </p:txBody>
      </p:sp>
      <p:sp>
        <p:nvSpPr>
          <p:cNvPr id="16" name="object 16"/>
          <p:cNvSpPr txBox="1"/>
          <p:nvPr/>
        </p:nvSpPr>
        <p:spPr>
          <a:xfrm>
            <a:off x="8530343" y="3289547"/>
            <a:ext cx="2142490" cy="443070"/>
          </a:xfrm>
          <a:prstGeom prst="rect">
            <a:avLst/>
          </a:prstGeom>
        </p:spPr>
        <p:txBody>
          <a:bodyPr vert="horz" wrap="square" lIns="0" tIns="12065" rIns="0" bIns="0" rtlCol="0" anchor="t">
            <a:spAutoFit/>
          </a:bodyPr>
          <a:lstStyle/>
          <a:p>
            <a:pPr marL="241300" indent="-229235">
              <a:spcBef>
                <a:spcPts val="95"/>
              </a:spcBef>
              <a:buFont typeface="Arial"/>
              <a:buChar char="•"/>
              <a:tabLst>
                <a:tab pos="241300" algn="l"/>
                <a:tab pos="241935" algn="l"/>
              </a:tabLst>
            </a:pPr>
            <a:r>
              <a:rPr lang="en-US" sz="1400" spc="-65">
                <a:latin typeface="Arial"/>
                <a:cs typeface="Arial"/>
              </a:rPr>
              <a:t>Currently Unknown but estimated to be 2-3 hours</a:t>
            </a:r>
            <a:endParaRPr lang="en-US" sz="1400">
              <a:latin typeface="Arial"/>
              <a:cs typeface="Arial"/>
            </a:endParaRPr>
          </a:p>
        </p:txBody>
      </p:sp>
      <p:sp>
        <p:nvSpPr>
          <p:cNvPr id="17" name="object 17"/>
          <p:cNvSpPr txBox="1"/>
          <p:nvPr/>
        </p:nvSpPr>
        <p:spPr>
          <a:xfrm>
            <a:off x="8530343" y="4182611"/>
            <a:ext cx="3016250" cy="238760"/>
          </a:xfrm>
          <a:prstGeom prst="rect">
            <a:avLst/>
          </a:prstGeom>
        </p:spPr>
        <p:txBody>
          <a:bodyPr vert="horz" wrap="square" lIns="0" tIns="12065" rIns="0" bIns="0" rtlCol="0">
            <a:spAutoFit/>
          </a:bodyPr>
          <a:lstStyle/>
          <a:p>
            <a:pPr marL="12700">
              <a:lnSpc>
                <a:spcPct val="100000"/>
              </a:lnSpc>
              <a:spcBef>
                <a:spcPts val="95"/>
              </a:spcBef>
            </a:pPr>
            <a:r>
              <a:rPr sz="1400" b="1" u="sng" spc="-125">
                <a:uFill>
                  <a:solidFill>
                    <a:srgbClr val="000000"/>
                  </a:solidFill>
                </a:uFill>
                <a:latin typeface="Arial"/>
                <a:cs typeface="Arial"/>
              </a:rPr>
              <a:t>College </a:t>
            </a:r>
            <a:r>
              <a:rPr sz="1400" b="1" u="sng" spc="-95">
                <a:uFill>
                  <a:solidFill>
                    <a:srgbClr val="000000"/>
                  </a:solidFill>
                </a:uFill>
                <a:latin typeface="Arial"/>
                <a:cs typeface="Arial"/>
              </a:rPr>
              <a:t>Credit </a:t>
            </a:r>
            <a:r>
              <a:rPr sz="1400" b="1" u="sng" spc="-100">
                <a:uFill>
                  <a:solidFill>
                    <a:srgbClr val="000000"/>
                  </a:solidFill>
                </a:uFill>
                <a:latin typeface="Arial"/>
                <a:cs typeface="Arial"/>
              </a:rPr>
              <a:t>through Bellevue </a:t>
            </a:r>
            <a:r>
              <a:rPr sz="1400" b="1" u="sng" spc="-125">
                <a:uFill>
                  <a:solidFill>
                    <a:srgbClr val="000000"/>
                  </a:solidFill>
                </a:uFill>
                <a:latin typeface="Arial"/>
                <a:cs typeface="Arial"/>
              </a:rPr>
              <a:t>College</a:t>
            </a:r>
            <a:r>
              <a:rPr sz="1400" b="1" u="sng" spc="55">
                <a:uFill>
                  <a:solidFill>
                    <a:srgbClr val="000000"/>
                  </a:solidFill>
                </a:uFill>
                <a:latin typeface="Arial"/>
                <a:cs typeface="Arial"/>
              </a:rPr>
              <a:t> </a:t>
            </a:r>
            <a:r>
              <a:rPr sz="1400" b="1" u="sng" spc="-85">
                <a:uFill>
                  <a:solidFill>
                    <a:srgbClr val="000000"/>
                  </a:solidFill>
                </a:uFill>
                <a:latin typeface="Arial"/>
                <a:cs typeface="Arial"/>
              </a:rPr>
              <a:t>:</a:t>
            </a:r>
            <a:endParaRPr sz="1400">
              <a:latin typeface="Arial"/>
              <a:cs typeface="Arial"/>
            </a:endParaRPr>
          </a:p>
        </p:txBody>
      </p:sp>
      <p:sp>
        <p:nvSpPr>
          <p:cNvPr id="18" name="object 18"/>
          <p:cNvSpPr txBox="1"/>
          <p:nvPr/>
        </p:nvSpPr>
        <p:spPr>
          <a:xfrm>
            <a:off x="8530264" y="4479791"/>
            <a:ext cx="3034665" cy="572848"/>
          </a:xfrm>
          <a:prstGeom prst="rect">
            <a:avLst/>
          </a:prstGeom>
        </p:spPr>
        <p:txBody>
          <a:bodyPr vert="horz" wrap="square" lIns="0" tIns="55244" rIns="0" bIns="0" rtlCol="0" anchor="t">
            <a:spAutoFit/>
          </a:bodyPr>
          <a:lstStyle/>
          <a:p>
            <a:pPr marL="12065" marR="5080">
              <a:lnSpc>
                <a:spcPct val="80000"/>
              </a:lnSpc>
              <a:spcBef>
                <a:spcPts val="434"/>
              </a:spcBef>
              <a:tabLst>
                <a:tab pos="241300" algn="l"/>
                <a:tab pos="241935" algn="l"/>
              </a:tabLst>
            </a:pPr>
            <a:r>
              <a:rPr lang="en-US" sz="1400" spc="-75">
                <a:latin typeface="Arial"/>
                <a:cs typeface="Arial"/>
              </a:rPr>
              <a:t>We will be applying for Bellevue College Credit for this course, but it has not yet been confirmed</a:t>
            </a:r>
            <a:endParaRPr lang="en-US" sz="1400">
              <a:latin typeface="Arial"/>
              <a:cs typeface="Arial"/>
            </a:endParaRPr>
          </a:p>
        </p:txBody>
      </p:sp>
      <p:pic>
        <p:nvPicPr>
          <p:cNvPr id="2" name="Picture 3" descr="Chart, radar chart&#10;&#10;Description automatically generated">
            <a:extLst>
              <a:ext uri="{FF2B5EF4-FFF2-40B4-BE49-F238E27FC236}">
                <a16:creationId xmlns:a16="http://schemas.microsoft.com/office/drawing/2014/main" id="{FE38C9C3-A65B-F4C5-894F-F48ED0E69B1A}"/>
              </a:ext>
            </a:extLst>
          </p:cNvPr>
          <p:cNvPicPr>
            <a:picLocks noChangeAspect="1"/>
          </p:cNvPicPr>
          <p:nvPr/>
        </p:nvPicPr>
        <p:blipFill>
          <a:blip r:embed="rId4"/>
          <a:stretch>
            <a:fillRect/>
          </a:stretch>
        </p:blipFill>
        <p:spPr>
          <a:xfrm>
            <a:off x="4531360" y="4530852"/>
            <a:ext cx="2743200" cy="2093976"/>
          </a:xfrm>
          <a:prstGeom prst="rect">
            <a:avLst/>
          </a:prstGeom>
        </p:spPr>
      </p:pic>
    </p:spTree>
    <p:extLst>
      <p:ext uri="{BB962C8B-B14F-4D97-AF65-F5344CB8AC3E}">
        <p14:creationId xmlns:p14="http://schemas.microsoft.com/office/powerpoint/2010/main" val="2732633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9292" y="0"/>
            <a:ext cx="4059554" cy="6858000"/>
          </a:xfrm>
          <a:custGeom>
            <a:avLst/>
            <a:gdLst/>
            <a:ahLst/>
            <a:cxnLst/>
            <a:rect l="l" t="t" r="r" b="b"/>
            <a:pathLst>
              <a:path w="4059554" h="6858000">
                <a:moveTo>
                  <a:pt x="4059174" y="0"/>
                </a:moveTo>
                <a:lnTo>
                  <a:pt x="0" y="0"/>
                </a:lnTo>
                <a:lnTo>
                  <a:pt x="0" y="6858000"/>
                </a:lnTo>
                <a:lnTo>
                  <a:pt x="4059174" y="6858000"/>
                </a:lnTo>
                <a:lnTo>
                  <a:pt x="4059174" y="0"/>
                </a:lnTo>
                <a:close/>
              </a:path>
            </a:pathLst>
          </a:custGeom>
          <a:solidFill>
            <a:srgbClr val="3E3E3E"/>
          </a:solidFill>
        </p:spPr>
        <p:txBody>
          <a:bodyPr wrap="square" lIns="0" tIns="0" rIns="0" bIns="0" rtlCol="0"/>
          <a:lstStyle/>
          <a:p>
            <a:endParaRPr/>
          </a:p>
        </p:txBody>
      </p:sp>
      <p:sp>
        <p:nvSpPr>
          <p:cNvPr id="6" name="object 6"/>
          <p:cNvSpPr txBox="1">
            <a:spLocks noGrp="1"/>
          </p:cNvSpPr>
          <p:nvPr>
            <p:ph type="title" idx="4294967295"/>
          </p:nvPr>
        </p:nvSpPr>
        <p:spPr>
          <a:xfrm>
            <a:off x="0" y="630238"/>
            <a:ext cx="3594100" cy="1090612"/>
          </a:xfrm>
          <a:prstGeom prst="rect">
            <a:avLst/>
          </a:prstGeom>
        </p:spPr>
        <p:txBody>
          <a:bodyPr vert="horz" wrap="square" lIns="0" tIns="12700" rIns="0" bIns="0" rtlCol="0">
            <a:spAutoFit/>
          </a:bodyPr>
          <a:lstStyle/>
          <a:p>
            <a:pPr marL="12700">
              <a:lnSpc>
                <a:spcPts val="4780"/>
              </a:lnSpc>
              <a:spcBef>
                <a:spcPts val="100"/>
              </a:spcBef>
            </a:pPr>
            <a:r>
              <a:rPr lang="en-US" sz="4000" b="0">
                <a:solidFill>
                  <a:srgbClr val="FFFFFF"/>
                </a:solidFill>
                <a:latin typeface="Arial"/>
                <a:cs typeface="Arial"/>
              </a:rPr>
              <a:t>AP Calculus AB</a:t>
            </a:r>
            <a:endParaRPr sz="4000">
              <a:latin typeface="Arial"/>
              <a:cs typeface="Arial"/>
            </a:endParaRPr>
          </a:p>
          <a:p>
            <a:pPr marL="12700" marR="78105">
              <a:lnSpc>
                <a:spcPts val="1730"/>
              </a:lnSpc>
              <a:spcBef>
                <a:spcPts val="200"/>
              </a:spcBef>
            </a:pPr>
            <a:r>
              <a:rPr lang="en-US" sz="1600" b="0">
                <a:solidFill>
                  <a:schemeClr val="bg1"/>
                </a:solidFill>
                <a:latin typeface="Arial"/>
                <a:cs typeface="Arial"/>
              </a:rPr>
              <a:t>Contact: Fei Lu, </a:t>
            </a:r>
            <a:r>
              <a:rPr lang="en-US" sz="1600" b="0">
                <a:solidFill>
                  <a:schemeClr val="bg1"/>
                </a:solidFill>
                <a:latin typeface="Arial"/>
                <a:cs typeface="Arial"/>
                <a:hlinkClick r:id="rId2">
                  <a:extLst>
                    <a:ext uri="{A12FA001-AC4F-418D-AE19-62706E023703}">
                      <ahyp:hlinkClr xmlns:ahyp="http://schemas.microsoft.com/office/drawing/2018/hyperlinkcolor" val="tx"/>
                    </a:ext>
                  </a:extLst>
                </a:hlinkClick>
              </a:rPr>
              <a:t>flu@lwsd.org</a:t>
            </a:r>
            <a:br>
              <a:rPr lang="en-US" sz="1600" b="0">
                <a:solidFill>
                  <a:schemeClr val="bg1"/>
                </a:solidFill>
                <a:latin typeface="Arial"/>
                <a:cs typeface="Arial"/>
              </a:rPr>
            </a:br>
            <a:r>
              <a:rPr lang="en-US" sz="1600" b="0">
                <a:solidFill>
                  <a:schemeClr val="bg1"/>
                </a:solidFill>
                <a:latin typeface="Arial"/>
                <a:cs typeface="Arial"/>
              </a:rPr>
              <a:t>Nadia Marcus, </a:t>
            </a:r>
            <a:r>
              <a:rPr lang="en-US" sz="1600" b="0">
                <a:solidFill>
                  <a:schemeClr val="bg1"/>
                </a:solidFill>
                <a:uFill>
                  <a:solidFill>
                    <a:srgbClr val="0563C1"/>
                  </a:solidFill>
                </a:uFill>
                <a:latin typeface="Arial"/>
                <a:cs typeface="Arial"/>
              </a:rPr>
              <a:t>nmarcus@lwsd.org</a:t>
            </a:r>
            <a:endParaRPr lang="en-US" sz="1600">
              <a:solidFill>
                <a:schemeClr val="bg1"/>
              </a:solidFill>
              <a:latin typeface="Arial"/>
              <a:cs typeface="Arial"/>
            </a:endParaRPr>
          </a:p>
        </p:txBody>
      </p:sp>
      <p:sp>
        <p:nvSpPr>
          <p:cNvPr id="7" name="object 7"/>
          <p:cNvSpPr txBox="1"/>
          <p:nvPr/>
        </p:nvSpPr>
        <p:spPr>
          <a:xfrm>
            <a:off x="4258862" y="1392168"/>
            <a:ext cx="3289935" cy="436880"/>
          </a:xfrm>
          <a:prstGeom prst="rect">
            <a:avLst/>
          </a:prstGeom>
        </p:spPr>
        <p:txBody>
          <a:bodyPr vert="horz" wrap="square" lIns="0" tIns="58419" rIns="0" bIns="0" rtlCol="0">
            <a:spAutoFit/>
          </a:bodyPr>
          <a:lstStyle/>
          <a:p>
            <a:pPr marL="12700" marR="5080">
              <a:lnSpc>
                <a:spcPct val="80000"/>
              </a:lnSpc>
              <a:spcBef>
                <a:spcPts val="459"/>
              </a:spcBef>
            </a:pPr>
            <a:r>
              <a:rPr sz="1500" spc="-114">
                <a:latin typeface="Arial"/>
                <a:cs typeface="Arial"/>
              </a:rPr>
              <a:t>Covers </a:t>
            </a:r>
            <a:r>
              <a:rPr sz="1500" spc="-75">
                <a:latin typeface="Arial"/>
                <a:cs typeface="Arial"/>
              </a:rPr>
              <a:t>1 semester </a:t>
            </a:r>
            <a:r>
              <a:rPr sz="1500" spc="-5">
                <a:latin typeface="Arial"/>
                <a:cs typeface="Arial"/>
              </a:rPr>
              <a:t>of </a:t>
            </a:r>
            <a:r>
              <a:rPr sz="1500" spc="-70">
                <a:latin typeface="Arial"/>
                <a:cs typeface="Arial"/>
              </a:rPr>
              <a:t>college </a:t>
            </a:r>
            <a:r>
              <a:rPr sz="1500" spc="-55">
                <a:latin typeface="Arial"/>
                <a:cs typeface="Arial"/>
              </a:rPr>
              <a:t>level </a:t>
            </a:r>
            <a:r>
              <a:rPr sz="1500" spc="-80">
                <a:latin typeface="Arial"/>
                <a:cs typeface="Arial"/>
              </a:rPr>
              <a:t>calculus  </a:t>
            </a:r>
            <a:r>
              <a:rPr sz="1500" spc="-95">
                <a:latin typeface="Arial"/>
                <a:cs typeface="Arial"/>
              </a:rPr>
              <a:t>(Calculus</a:t>
            </a:r>
            <a:r>
              <a:rPr sz="1500" spc="-75">
                <a:latin typeface="Arial"/>
                <a:cs typeface="Arial"/>
              </a:rPr>
              <a:t> </a:t>
            </a:r>
            <a:r>
              <a:rPr sz="1500" spc="-45">
                <a:latin typeface="Arial"/>
                <a:cs typeface="Arial"/>
              </a:rPr>
              <a:t>I)</a:t>
            </a:r>
            <a:endParaRPr sz="1500">
              <a:latin typeface="Arial"/>
              <a:cs typeface="Arial"/>
            </a:endParaRPr>
          </a:p>
        </p:txBody>
      </p:sp>
      <p:sp>
        <p:nvSpPr>
          <p:cNvPr id="8" name="object 8"/>
          <p:cNvSpPr txBox="1"/>
          <p:nvPr/>
        </p:nvSpPr>
        <p:spPr>
          <a:xfrm>
            <a:off x="4258862" y="2194554"/>
            <a:ext cx="822960" cy="254000"/>
          </a:xfrm>
          <a:prstGeom prst="rect">
            <a:avLst/>
          </a:prstGeom>
        </p:spPr>
        <p:txBody>
          <a:bodyPr vert="horz" wrap="square" lIns="0" tIns="12700" rIns="0" bIns="0" rtlCol="0">
            <a:spAutoFit/>
          </a:bodyPr>
          <a:lstStyle/>
          <a:p>
            <a:pPr marL="12700">
              <a:lnSpc>
                <a:spcPct val="100000"/>
              </a:lnSpc>
              <a:spcBef>
                <a:spcPts val="100"/>
              </a:spcBef>
            </a:pPr>
            <a:r>
              <a:rPr sz="1500" b="1" u="sng" spc="-160">
                <a:uFill>
                  <a:solidFill>
                    <a:srgbClr val="000000"/>
                  </a:solidFill>
                </a:uFill>
                <a:latin typeface="Arial"/>
                <a:cs typeface="Arial"/>
              </a:rPr>
              <a:t>Resources</a:t>
            </a:r>
            <a:endParaRPr sz="1500">
              <a:latin typeface="Arial"/>
              <a:cs typeface="Arial"/>
            </a:endParaRPr>
          </a:p>
        </p:txBody>
      </p:sp>
      <p:sp>
        <p:nvSpPr>
          <p:cNvPr id="9" name="object 9"/>
          <p:cNvSpPr txBox="1"/>
          <p:nvPr/>
        </p:nvSpPr>
        <p:spPr>
          <a:xfrm>
            <a:off x="4716062" y="2423916"/>
            <a:ext cx="2937510" cy="763905"/>
          </a:xfrm>
          <a:prstGeom prst="rect">
            <a:avLst/>
          </a:prstGeom>
        </p:spPr>
        <p:txBody>
          <a:bodyPr vert="horz" wrap="square" lIns="0" tIns="29845" rIns="0" bIns="0" rtlCol="0">
            <a:spAutoFit/>
          </a:bodyPr>
          <a:lstStyle/>
          <a:p>
            <a:pPr marL="241300" indent="-228600">
              <a:lnSpc>
                <a:spcPct val="100000"/>
              </a:lnSpc>
              <a:spcBef>
                <a:spcPts val="235"/>
              </a:spcBef>
              <a:buChar char="•"/>
              <a:tabLst>
                <a:tab pos="240665" algn="l"/>
                <a:tab pos="241300" algn="l"/>
              </a:tabLst>
            </a:pPr>
            <a:r>
              <a:rPr sz="1500" spc="-180">
                <a:latin typeface="Arial"/>
                <a:cs typeface="Arial"/>
              </a:rPr>
              <a:t>AP </a:t>
            </a:r>
            <a:r>
              <a:rPr sz="1500" spc="-100">
                <a:latin typeface="Arial"/>
                <a:cs typeface="Arial"/>
              </a:rPr>
              <a:t>Calculus</a:t>
            </a:r>
            <a:r>
              <a:rPr sz="1500" spc="-220">
                <a:latin typeface="Arial"/>
                <a:cs typeface="Arial"/>
              </a:rPr>
              <a:t> </a:t>
            </a:r>
            <a:r>
              <a:rPr sz="1500" spc="-85">
                <a:latin typeface="Arial"/>
                <a:cs typeface="Arial"/>
              </a:rPr>
              <a:t>Book</a:t>
            </a:r>
            <a:endParaRPr sz="1500">
              <a:latin typeface="Arial"/>
              <a:cs typeface="Arial"/>
            </a:endParaRPr>
          </a:p>
          <a:p>
            <a:pPr marL="241300" indent="-228600">
              <a:lnSpc>
                <a:spcPct val="100000"/>
              </a:lnSpc>
              <a:spcBef>
                <a:spcPts val="140"/>
              </a:spcBef>
              <a:buChar char="•"/>
              <a:tabLst>
                <a:tab pos="240665" algn="l"/>
                <a:tab pos="241300" algn="l"/>
              </a:tabLst>
            </a:pPr>
            <a:r>
              <a:rPr sz="1500" spc="-90">
                <a:latin typeface="Arial"/>
                <a:cs typeface="Arial"/>
              </a:rPr>
              <a:t>Baron’s </a:t>
            </a:r>
            <a:r>
              <a:rPr sz="1500" spc="-180">
                <a:latin typeface="Arial"/>
                <a:cs typeface="Arial"/>
              </a:rPr>
              <a:t>AP </a:t>
            </a:r>
            <a:r>
              <a:rPr sz="1500" spc="-100">
                <a:latin typeface="Arial"/>
                <a:cs typeface="Arial"/>
              </a:rPr>
              <a:t>Calculus </a:t>
            </a:r>
            <a:r>
              <a:rPr sz="1500" spc="-130">
                <a:latin typeface="Arial"/>
                <a:cs typeface="Arial"/>
              </a:rPr>
              <a:t>Test </a:t>
            </a:r>
            <a:r>
              <a:rPr sz="1500" spc="-95">
                <a:latin typeface="Arial"/>
                <a:cs typeface="Arial"/>
              </a:rPr>
              <a:t>Prep</a:t>
            </a:r>
            <a:r>
              <a:rPr sz="1500" spc="-175">
                <a:latin typeface="Arial"/>
                <a:cs typeface="Arial"/>
              </a:rPr>
              <a:t> </a:t>
            </a:r>
            <a:r>
              <a:rPr sz="1500" spc="-85">
                <a:latin typeface="Arial"/>
                <a:cs typeface="Arial"/>
              </a:rPr>
              <a:t>Book</a:t>
            </a:r>
            <a:endParaRPr sz="1500">
              <a:latin typeface="Arial"/>
              <a:cs typeface="Arial"/>
            </a:endParaRPr>
          </a:p>
          <a:p>
            <a:pPr marL="241300" indent="-228600">
              <a:lnSpc>
                <a:spcPct val="100000"/>
              </a:lnSpc>
              <a:spcBef>
                <a:spcPts val="140"/>
              </a:spcBef>
              <a:buChar char="•"/>
              <a:tabLst>
                <a:tab pos="240665" algn="l"/>
                <a:tab pos="241300" algn="l"/>
              </a:tabLst>
            </a:pPr>
            <a:r>
              <a:rPr sz="1500" spc="-180">
                <a:latin typeface="Arial"/>
                <a:cs typeface="Arial"/>
              </a:rPr>
              <a:t>AP </a:t>
            </a:r>
            <a:r>
              <a:rPr sz="1500" spc="-70">
                <a:latin typeface="Arial"/>
                <a:cs typeface="Arial"/>
              </a:rPr>
              <a:t>Central</a:t>
            </a:r>
            <a:r>
              <a:rPr sz="1500" spc="-235">
                <a:latin typeface="Arial"/>
                <a:cs typeface="Arial"/>
              </a:rPr>
              <a:t> </a:t>
            </a:r>
            <a:r>
              <a:rPr sz="1500" spc="-70">
                <a:latin typeface="Arial"/>
                <a:cs typeface="Arial"/>
              </a:rPr>
              <a:t>Website</a:t>
            </a:r>
            <a:endParaRPr sz="1500">
              <a:latin typeface="Arial"/>
              <a:cs typeface="Arial"/>
            </a:endParaRPr>
          </a:p>
        </p:txBody>
      </p:sp>
      <p:sp>
        <p:nvSpPr>
          <p:cNvPr id="10" name="object 10"/>
          <p:cNvSpPr txBox="1"/>
          <p:nvPr/>
        </p:nvSpPr>
        <p:spPr>
          <a:xfrm>
            <a:off x="4258862" y="3489955"/>
            <a:ext cx="3573145" cy="254000"/>
          </a:xfrm>
          <a:prstGeom prst="rect">
            <a:avLst/>
          </a:prstGeom>
        </p:spPr>
        <p:txBody>
          <a:bodyPr vert="horz" wrap="square" lIns="0" tIns="12700" rIns="0" bIns="0" rtlCol="0">
            <a:spAutoFit/>
          </a:bodyPr>
          <a:lstStyle/>
          <a:p>
            <a:pPr marL="12700">
              <a:lnSpc>
                <a:spcPct val="100000"/>
              </a:lnSpc>
              <a:spcBef>
                <a:spcPts val="100"/>
              </a:spcBef>
            </a:pPr>
            <a:r>
              <a:rPr sz="1500" b="1" u="sng" spc="-130">
                <a:solidFill>
                  <a:srgbClr val="BF9000"/>
                </a:solidFill>
                <a:uFill>
                  <a:solidFill>
                    <a:srgbClr val="BF9000"/>
                  </a:solidFill>
                </a:uFill>
                <a:latin typeface="Arial"/>
                <a:cs typeface="Arial"/>
              </a:rPr>
              <a:t>College </a:t>
            </a:r>
            <a:r>
              <a:rPr sz="1500" b="1" u="sng" spc="-100">
                <a:solidFill>
                  <a:srgbClr val="BF9000"/>
                </a:solidFill>
                <a:uFill>
                  <a:solidFill>
                    <a:srgbClr val="BF9000"/>
                  </a:solidFill>
                </a:uFill>
                <a:latin typeface="Arial"/>
                <a:cs typeface="Arial"/>
              </a:rPr>
              <a:t>Credit </a:t>
            </a:r>
            <a:r>
              <a:rPr sz="1500" b="1" u="sng" spc="-105">
                <a:solidFill>
                  <a:srgbClr val="BF9000"/>
                </a:solidFill>
                <a:uFill>
                  <a:solidFill>
                    <a:srgbClr val="BF9000"/>
                  </a:solidFill>
                </a:uFill>
                <a:latin typeface="Arial"/>
                <a:cs typeface="Arial"/>
              </a:rPr>
              <a:t>through </a:t>
            </a:r>
            <a:r>
              <a:rPr sz="1500" b="1" u="sng" spc="-60">
                <a:solidFill>
                  <a:srgbClr val="BF9000"/>
                </a:solidFill>
                <a:uFill>
                  <a:solidFill>
                    <a:srgbClr val="BF9000"/>
                  </a:solidFill>
                </a:uFill>
                <a:latin typeface="Arial"/>
                <a:cs typeface="Arial"/>
              </a:rPr>
              <a:t>the </a:t>
            </a:r>
            <a:r>
              <a:rPr sz="1500" b="1" u="sng" spc="-195">
                <a:solidFill>
                  <a:srgbClr val="BF9000"/>
                </a:solidFill>
                <a:uFill>
                  <a:solidFill>
                    <a:srgbClr val="BF9000"/>
                  </a:solidFill>
                </a:uFill>
                <a:latin typeface="Arial"/>
                <a:cs typeface="Arial"/>
              </a:rPr>
              <a:t>AP </a:t>
            </a:r>
            <a:r>
              <a:rPr sz="1500" b="1" u="sng" spc="-150">
                <a:solidFill>
                  <a:srgbClr val="BF9000"/>
                </a:solidFill>
                <a:uFill>
                  <a:solidFill>
                    <a:srgbClr val="BF9000"/>
                  </a:solidFill>
                </a:uFill>
                <a:latin typeface="Arial"/>
                <a:cs typeface="Arial"/>
              </a:rPr>
              <a:t>Calculus</a:t>
            </a:r>
            <a:r>
              <a:rPr sz="1500" b="1" u="sng" spc="-140">
                <a:solidFill>
                  <a:srgbClr val="BF9000"/>
                </a:solidFill>
                <a:uFill>
                  <a:solidFill>
                    <a:srgbClr val="BF9000"/>
                  </a:solidFill>
                </a:uFill>
                <a:latin typeface="Arial"/>
                <a:cs typeface="Arial"/>
              </a:rPr>
              <a:t> </a:t>
            </a:r>
            <a:r>
              <a:rPr sz="1500" b="1" u="sng" spc="-150">
                <a:solidFill>
                  <a:srgbClr val="BF9000"/>
                </a:solidFill>
                <a:uFill>
                  <a:solidFill>
                    <a:srgbClr val="BF9000"/>
                  </a:solidFill>
                </a:uFill>
                <a:latin typeface="Arial"/>
                <a:cs typeface="Arial"/>
              </a:rPr>
              <a:t>Exam:</a:t>
            </a:r>
            <a:endParaRPr sz="1500">
              <a:latin typeface="Arial"/>
              <a:cs typeface="Arial"/>
            </a:endParaRPr>
          </a:p>
        </p:txBody>
      </p:sp>
      <p:sp>
        <p:nvSpPr>
          <p:cNvPr id="11" name="object 11"/>
          <p:cNvSpPr txBox="1"/>
          <p:nvPr/>
        </p:nvSpPr>
        <p:spPr>
          <a:xfrm>
            <a:off x="4258862" y="3800088"/>
            <a:ext cx="3618865" cy="930275"/>
          </a:xfrm>
          <a:prstGeom prst="rect">
            <a:avLst/>
          </a:prstGeom>
        </p:spPr>
        <p:txBody>
          <a:bodyPr vert="horz" wrap="square" lIns="0" tIns="58419" rIns="0" bIns="0" rtlCol="0">
            <a:spAutoFit/>
          </a:bodyPr>
          <a:lstStyle/>
          <a:p>
            <a:pPr marL="241300" marR="476884" indent="-228600">
              <a:lnSpc>
                <a:spcPct val="80000"/>
              </a:lnSpc>
              <a:spcBef>
                <a:spcPts val="459"/>
              </a:spcBef>
              <a:buChar char="•"/>
              <a:tabLst>
                <a:tab pos="240665" algn="l"/>
                <a:tab pos="241300" algn="l"/>
              </a:tabLst>
            </a:pPr>
            <a:r>
              <a:rPr sz="1500" spc="-90">
                <a:solidFill>
                  <a:srgbClr val="BF9000"/>
                </a:solidFill>
                <a:latin typeface="Arial"/>
                <a:cs typeface="Arial"/>
              </a:rPr>
              <a:t>Earning </a:t>
            </a:r>
            <a:r>
              <a:rPr sz="1500" spc="-120">
                <a:solidFill>
                  <a:srgbClr val="BF9000"/>
                </a:solidFill>
                <a:latin typeface="Arial"/>
                <a:cs typeface="Arial"/>
              </a:rPr>
              <a:t>a </a:t>
            </a:r>
            <a:r>
              <a:rPr sz="1500" spc="-85">
                <a:solidFill>
                  <a:srgbClr val="BF9000"/>
                </a:solidFill>
                <a:latin typeface="Arial"/>
                <a:cs typeface="Arial"/>
              </a:rPr>
              <a:t>score </a:t>
            </a:r>
            <a:r>
              <a:rPr sz="1500" spc="-5">
                <a:solidFill>
                  <a:srgbClr val="BF9000"/>
                </a:solidFill>
                <a:latin typeface="Arial"/>
                <a:cs typeface="Arial"/>
              </a:rPr>
              <a:t>of </a:t>
            </a:r>
            <a:r>
              <a:rPr sz="1500" spc="-60">
                <a:solidFill>
                  <a:srgbClr val="BF9000"/>
                </a:solidFill>
                <a:latin typeface="Arial"/>
                <a:cs typeface="Arial"/>
              </a:rPr>
              <a:t>3, 4, </a:t>
            </a:r>
            <a:r>
              <a:rPr sz="1500" spc="-10">
                <a:solidFill>
                  <a:srgbClr val="BF9000"/>
                </a:solidFill>
                <a:latin typeface="Arial"/>
                <a:cs typeface="Arial"/>
              </a:rPr>
              <a:t>or</a:t>
            </a:r>
            <a:r>
              <a:rPr sz="1500" spc="-315">
                <a:solidFill>
                  <a:srgbClr val="BF9000"/>
                </a:solidFill>
                <a:latin typeface="Arial"/>
                <a:cs typeface="Arial"/>
              </a:rPr>
              <a:t> </a:t>
            </a:r>
            <a:r>
              <a:rPr sz="1500" spc="-75">
                <a:solidFill>
                  <a:srgbClr val="BF9000"/>
                </a:solidFill>
                <a:latin typeface="Arial"/>
                <a:cs typeface="Arial"/>
              </a:rPr>
              <a:t>5 </a:t>
            </a:r>
            <a:r>
              <a:rPr sz="1500" spc="-45">
                <a:solidFill>
                  <a:srgbClr val="BF9000"/>
                </a:solidFill>
                <a:latin typeface="Arial"/>
                <a:cs typeface="Arial"/>
              </a:rPr>
              <a:t>on </a:t>
            </a:r>
            <a:r>
              <a:rPr sz="1500" spc="-20">
                <a:solidFill>
                  <a:srgbClr val="BF9000"/>
                </a:solidFill>
                <a:latin typeface="Arial"/>
                <a:cs typeface="Arial"/>
              </a:rPr>
              <a:t>the </a:t>
            </a:r>
            <a:r>
              <a:rPr sz="1500" spc="-180">
                <a:solidFill>
                  <a:srgbClr val="BF9000"/>
                </a:solidFill>
                <a:latin typeface="Arial"/>
                <a:cs typeface="Arial"/>
              </a:rPr>
              <a:t>AP  </a:t>
            </a:r>
            <a:r>
              <a:rPr sz="1500" spc="-100">
                <a:solidFill>
                  <a:srgbClr val="BF9000"/>
                </a:solidFill>
                <a:latin typeface="Arial"/>
                <a:cs typeface="Arial"/>
              </a:rPr>
              <a:t>Calculus </a:t>
            </a:r>
            <a:r>
              <a:rPr sz="1500" spc="-145">
                <a:solidFill>
                  <a:srgbClr val="BF9000"/>
                </a:solidFill>
                <a:latin typeface="Arial"/>
                <a:cs typeface="Arial"/>
              </a:rPr>
              <a:t>Exam </a:t>
            </a:r>
            <a:r>
              <a:rPr sz="1500" spc="-25">
                <a:solidFill>
                  <a:srgbClr val="BF9000"/>
                </a:solidFill>
                <a:latin typeface="Arial"/>
                <a:cs typeface="Arial"/>
              </a:rPr>
              <a:t>in</a:t>
            </a:r>
            <a:r>
              <a:rPr sz="1500" spc="20">
                <a:solidFill>
                  <a:srgbClr val="BF9000"/>
                </a:solidFill>
                <a:latin typeface="Arial"/>
                <a:cs typeface="Arial"/>
              </a:rPr>
              <a:t> </a:t>
            </a:r>
            <a:r>
              <a:rPr sz="1500" spc="-65">
                <a:solidFill>
                  <a:srgbClr val="BF9000"/>
                </a:solidFill>
                <a:latin typeface="Arial"/>
                <a:cs typeface="Arial"/>
              </a:rPr>
              <a:t>May</a:t>
            </a:r>
            <a:endParaRPr sz="1500">
              <a:latin typeface="Arial"/>
              <a:cs typeface="Arial"/>
            </a:endParaRPr>
          </a:p>
          <a:p>
            <a:pPr marL="241300" marR="5080" indent="-228600">
              <a:lnSpc>
                <a:spcPts val="1440"/>
              </a:lnSpc>
              <a:spcBef>
                <a:spcPts val="990"/>
              </a:spcBef>
              <a:buChar char="•"/>
              <a:tabLst>
                <a:tab pos="240665" algn="l"/>
                <a:tab pos="241300" algn="l"/>
              </a:tabLst>
            </a:pPr>
            <a:r>
              <a:rPr sz="1500" spc="-45">
                <a:solidFill>
                  <a:srgbClr val="BF9000"/>
                </a:solidFill>
                <a:latin typeface="Arial"/>
                <a:cs typeface="Arial"/>
              </a:rPr>
              <a:t>Amount </a:t>
            </a:r>
            <a:r>
              <a:rPr sz="1500" spc="-5">
                <a:solidFill>
                  <a:srgbClr val="BF9000"/>
                </a:solidFill>
                <a:latin typeface="Arial"/>
                <a:cs typeface="Arial"/>
              </a:rPr>
              <a:t>of </a:t>
            </a:r>
            <a:r>
              <a:rPr sz="1500" spc="-70">
                <a:solidFill>
                  <a:srgbClr val="BF9000"/>
                </a:solidFill>
                <a:latin typeface="Arial"/>
                <a:cs typeface="Arial"/>
              </a:rPr>
              <a:t>college </a:t>
            </a:r>
            <a:r>
              <a:rPr sz="1500" spc="-30">
                <a:solidFill>
                  <a:srgbClr val="BF9000"/>
                </a:solidFill>
                <a:latin typeface="Arial"/>
                <a:cs typeface="Arial"/>
              </a:rPr>
              <a:t>credit </a:t>
            </a:r>
            <a:r>
              <a:rPr sz="1500" spc="-80">
                <a:solidFill>
                  <a:srgbClr val="BF9000"/>
                </a:solidFill>
                <a:latin typeface="Arial"/>
                <a:cs typeface="Arial"/>
              </a:rPr>
              <a:t>depends </a:t>
            </a:r>
            <a:r>
              <a:rPr sz="1500" spc="-45">
                <a:solidFill>
                  <a:srgbClr val="BF9000"/>
                </a:solidFill>
                <a:latin typeface="Arial"/>
                <a:cs typeface="Arial"/>
              </a:rPr>
              <a:t>on </a:t>
            </a:r>
            <a:r>
              <a:rPr sz="1500" spc="-10">
                <a:solidFill>
                  <a:srgbClr val="BF9000"/>
                </a:solidFill>
                <a:latin typeface="Arial"/>
                <a:cs typeface="Arial"/>
              </a:rPr>
              <a:t>their  </a:t>
            </a:r>
            <a:r>
              <a:rPr sz="1500" spc="-85">
                <a:solidFill>
                  <a:srgbClr val="BF9000"/>
                </a:solidFill>
                <a:latin typeface="Arial"/>
                <a:cs typeface="Arial"/>
              </a:rPr>
              <a:t>score </a:t>
            </a:r>
            <a:r>
              <a:rPr sz="1500" spc="-75">
                <a:solidFill>
                  <a:srgbClr val="BF9000"/>
                </a:solidFill>
                <a:latin typeface="Arial"/>
                <a:cs typeface="Arial"/>
              </a:rPr>
              <a:t>and </a:t>
            </a:r>
            <a:r>
              <a:rPr sz="1500" spc="-20">
                <a:solidFill>
                  <a:srgbClr val="BF9000"/>
                </a:solidFill>
                <a:latin typeface="Arial"/>
                <a:cs typeface="Arial"/>
              </a:rPr>
              <a:t>the </a:t>
            </a:r>
            <a:r>
              <a:rPr sz="1500" spc="-45">
                <a:solidFill>
                  <a:srgbClr val="BF9000"/>
                </a:solidFill>
                <a:latin typeface="Arial"/>
                <a:cs typeface="Arial"/>
              </a:rPr>
              <a:t>university </a:t>
            </a:r>
            <a:r>
              <a:rPr sz="1500" spc="-40">
                <a:solidFill>
                  <a:srgbClr val="BF9000"/>
                </a:solidFill>
                <a:latin typeface="Arial"/>
                <a:cs typeface="Arial"/>
              </a:rPr>
              <a:t>they </a:t>
            </a:r>
            <a:r>
              <a:rPr sz="1500" spc="-55">
                <a:solidFill>
                  <a:srgbClr val="BF9000"/>
                </a:solidFill>
                <a:latin typeface="Arial"/>
                <a:cs typeface="Arial"/>
              </a:rPr>
              <a:t>plan </a:t>
            </a:r>
            <a:r>
              <a:rPr sz="1500" spc="10">
                <a:solidFill>
                  <a:srgbClr val="BF9000"/>
                </a:solidFill>
                <a:latin typeface="Arial"/>
                <a:cs typeface="Arial"/>
              </a:rPr>
              <a:t>to</a:t>
            </a:r>
            <a:r>
              <a:rPr sz="1500" spc="-254">
                <a:solidFill>
                  <a:srgbClr val="BF9000"/>
                </a:solidFill>
                <a:latin typeface="Arial"/>
                <a:cs typeface="Arial"/>
              </a:rPr>
              <a:t> </a:t>
            </a:r>
            <a:r>
              <a:rPr sz="1500" spc="-35">
                <a:solidFill>
                  <a:srgbClr val="BF9000"/>
                </a:solidFill>
                <a:latin typeface="Arial"/>
                <a:cs typeface="Arial"/>
              </a:rPr>
              <a:t>attend</a:t>
            </a:r>
            <a:endParaRPr sz="1500">
              <a:latin typeface="Arial"/>
              <a:cs typeface="Arial"/>
            </a:endParaRPr>
          </a:p>
        </p:txBody>
      </p:sp>
      <p:sp>
        <p:nvSpPr>
          <p:cNvPr id="12" name="object 12"/>
          <p:cNvSpPr/>
          <p:nvPr/>
        </p:nvSpPr>
        <p:spPr>
          <a:xfrm>
            <a:off x="8130158" y="1413128"/>
            <a:ext cx="0" cy="3657600"/>
          </a:xfrm>
          <a:custGeom>
            <a:avLst/>
            <a:gdLst/>
            <a:ahLst/>
            <a:cxnLst/>
            <a:rect l="l" t="t" r="r" b="b"/>
            <a:pathLst>
              <a:path h="3657600">
                <a:moveTo>
                  <a:pt x="0" y="0"/>
                </a:moveTo>
                <a:lnTo>
                  <a:pt x="0" y="3657600"/>
                </a:lnTo>
              </a:path>
            </a:pathLst>
          </a:custGeom>
          <a:ln w="12954">
            <a:solidFill>
              <a:srgbClr val="808080"/>
            </a:solidFill>
          </a:ln>
        </p:spPr>
        <p:txBody>
          <a:bodyPr wrap="square" lIns="0" tIns="0" rIns="0" bIns="0" rtlCol="0"/>
          <a:lstStyle/>
          <a:p>
            <a:endParaRPr/>
          </a:p>
        </p:txBody>
      </p:sp>
      <p:sp>
        <p:nvSpPr>
          <p:cNvPr id="13" name="object 13"/>
          <p:cNvSpPr txBox="1"/>
          <p:nvPr/>
        </p:nvSpPr>
        <p:spPr>
          <a:xfrm>
            <a:off x="8530343" y="1395977"/>
            <a:ext cx="1042035" cy="238760"/>
          </a:xfrm>
          <a:prstGeom prst="rect">
            <a:avLst/>
          </a:prstGeom>
        </p:spPr>
        <p:txBody>
          <a:bodyPr vert="horz" wrap="square" lIns="0" tIns="12065" rIns="0" bIns="0" rtlCol="0">
            <a:spAutoFit/>
          </a:bodyPr>
          <a:lstStyle/>
          <a:p>
            <a:pPr marL="12700">
              <a:lnSpc>
                <a:spcPct val="100000"/>
              </a:lnSpc>
              <a:spcBef>
                <a:spcPts val="95"/>
              </a:spcBef>
            </a:pPr>
            <a:r>
              <a:rPr sz="1400" b="1" u="sng" spc="-100">
                <a:uFill>
                  <a:solidFill>
                    <a:srgbClr val="000000"/>
                  </a:solidFill>
                </a:uFill>
                <a:latin typeface="Arial"/>
                <a:cs typeface="Arial"/>
              </a:rPr>
              <a:t>Pre-requisites</a:t>
            </a:r>
            <a:endParaRPr sz="1400">
              <a:latin typeface="Arial"/>
              <a:cs typeface="Arial"/>
            </a:endParaRPr>
          </a:p>
        </p:txBody>
      </p:sp>
      <p:sp>
        <p:nvSpPr>
          <p:cNvPr id="14" name="object 14"/>
          <p:cNvSpPr txBox="1"/>
          <p:nvPr/>
        </p:nvSpPr>
        <p:spPr>
          <a:xfrm>
            <a:off x="8530264" y="1609762"/>
            <a:ext cx="2783205" cy="918713"/>
          </a:xfrm>
          <a:prstGeom prst="rect">
            <a:avLst/>
          </a:prstGeom>
        </p:spPr>
        <p:txBody>
          <a:bodyPr vert="horz" wrap="square" lIns="0" tIns="96520" rIns="0" bIns="0" rtlCol="0" anchor="t">
            <a:spAutoFit/>
          </a:bodyPr>
          <a:lstStyle/>
          <a:p>
            <a:pPr marL="241300" indent="-229235">
              <a:lnSpc>
                <a:spcPct val="100000"/>
              </a:lnSpc>
              <a:spcBef>
                <a:spcPts val="760"/>
              </a:spcBef>
              <a:buFont typeface="Arial"/>
              <a:buChar char="•"/>
              <a:tabLst>
                <a:tab pos="241300" algn="l"/>
                <a:tab pos="241935" algn="l"/>
              </a:tabLst>
            </a:pPr>
            <a:r>
              <a:rPr lang="en-US" sz="1400" spc="-20">
                <a:latin typeface="Arial"/>
                <a:cs typeface="Arial"/>
              </a:rPr>
              <a:t>Pre-Calculus</a:t>
            </a:r>
            <a:endParaRPr lang="en-US" sz="1400">
              <a:latin typeface="Arial"/>
              <a:cs typeface="Arial"/>
            </a:endParaRPr>
          </a:p>
          <a:p>
            <a:pPr marL="241300" marR="5080" indent="-229235">
              <a:lnSpc>
                <a:spcPct val="80000"/>
              </a:lnSpc>
              <a:spcBef>
                <a:spcPts val="994"/>
              </a:spcBef>
              <a:buFont typeface="Arial"/>
              <a:buChar char="•"/>
              <a:tabLst>
                <a:tab pos="241300" algn="l"/>
                <a:tab pos="241935" algn="l"/>
              </a:tabLst>
            </a:pPr>
            <a:r>
              <a:rPr sz="1400" spc="-95">
                <a:latin typeface="Arial"/>
                <a:cs typeface="Arial"/>
              </a:rPr>
              <a:t>Calculus</a:t>
            </a:r>
            <a:r>
              <a:rPr lang="en-US" sz="1400" spc="-95">
                <a:latin typeface="Arial"/>
                <a:cs typeface="Arial"/>
              </a:rPr>
              <a:t> Foundations </a:t>
            </a:r>
            <a:endParaRPr sz="1400">
              <a:latin typeface="Arial"/>
              <a:cs typeface="Arial"/>
            </a:endParaRPr>
          </a:p>
          <a:p>
            <a:pPr marL="241300" indent="-229235">
              <a:lnSpc>
                <a:spcPct val="100000"/>
              </a:lnSpc>
              <a:spcBef>
                <a:spcPts val="665"/>
              </a:spcBef>
              <a:buChar char="•"/>
              <a:tabLst>
                <a:tab pos="241300" algn="l"/>
                <a:tab pos="241935" algn="l"/>
              </a:tabLst>
            </a:pPr>
            <a:r>
              <a:rPr sz="1400" spc="-125">
                <a:latin typeface="Arial"/>
                <a:cs typeface="Arial"/>
              </a:rPr>
              <a:t>A </a:t>
            </a:r>
            <a:r>
              <a:rPr sz="1400" spc="-55">
                <a:latin typeface="Arial"/>
                <a:cs typeface="Arial"/>
              </a:rPr>
              <a:t>love/passion </a:t>
            </a:r>
            <a:r>
              <a:rPr sz="1400" spc="-10">
                <a:latin typeface="Arial"/>
                <a:cs typeface="Arial"/>
              </a:rPr>
              <a:t>for</a:t>
            </a:r>
            <a:r>
              <a:rPr sz="1400" spc="-25">
                <a:latin typeface="Arial"/>
                <a:cs typeface="Arial"/>
              </a:rPr>
              <a:t> </a:t>
            </a:r>
            <a:r>
              <a:rPr sz="1400" spc="-40">
                <a:latin typeface="Arial"/>
                <a:cs typeface="Arial"/>
              </a:rPr>
              <a:t>math</a:t>
            </a:r>
            <a:endParaRPr sz="1400">
              <a:latin typeface="Arial"/>
              <a:cs typeface="Arial"/>
            </a:endParaRPr>
          </a:p>
        </p:txBody>
      </p:sp>
      <p:sp>
        <p:nvSpPr>
          <p:cNvPr id="15" name="object 15"/>
          <p:cNvSpPr txBox="1"/>
          <p:nvPr/>
        </p:nvSpPr>
        <p:spPr>
          <a:xfrm>
            <a:off x="8530343" y="2991605"/>
            <a:ext cx="840740" cy="238760"/>
          </a:xfrm>
          <a:prstGeom prst="rect">
            <a:avLst/>
          </a:prstGeom>
        </p:spPr>
        <p:txBody>
          <a:bodyPr vert="horz" wrap="square" lIns="0" tIns="12065" rIns="0" bIns="0" rtlCol="0">
            <a:spAutoFit/>
          </a:bodyPr>
          <a:lstStyle/>
          <a:p>
            <a:pPr marL="12700">
              <a:lnSpc>
                <a:spcPct val="100000"/>
              </a:lnSpc>
              <a:spcBef>
                <a:spcPts val="95"/>
              </a:spcBef>
            </a:pPr>
            <a:r>
              <a:rPr sz="1400" b="1" u="sng" spc="-130">
                <a:uFill>
                  <a:solidFill>
                    <a:srgbClr val="000000"/>
                  </a:solidFill>
                </a:uFill>
                <a:latin typeface="Arial"/>
                <a:cs typeface="Arial"/>
              </a:rPr>
              <a:t>H</a:t>
            </a:r>
            <a:r>
              <a:rPr sz="1400" b="1" u="sng" spc="-110">
                <a:uFill>
                  <a:solidFill>
                    <a:srgbClr val="000000"/>
                  </a:solidFill>
                </a:uFill>
                <a:latin typeface="Arial"/>
                <a:cs typeface="Arial"/>
              </a:rPr>
              <a:t>om</a:t>
            </a:r>
            <a:r>
              <a:rPr sz="1400" b="1" u="sng" spc="-85">
                <a:uFill>
                  <a:solidFill>
                    <a:srgbClr val="000000"/>
                  </a:solidFill>
                </a:uFill>
                <a:latin typeface="Arial"/>
                <a:cs typeface="Arial"/>
              </a:rPr>
              <a:t>e</a:t>
            </a:r>
            <a:r>
              <a:rPr sz="1400" b="1" u="sng" spc="-60">
                <a:uFill>
                  <a:solidFill>
                    <a:srgbClr val="000000"/>
                  </a:solidFill>
                </a:uFill>
                <a:latin typeface="Arial"/>
                <a:cs typeface="Arial"/>
              </a:rPr>
              <a:t>w</a:t>
            </a:r>
            <a:r>
              <a:rPr sz="1400" b="1" u="sng" spc="-110">
                <a:uFill>
                  <a:solidFill>
                    <a:srgbClr val="000000"/>
                  </a:solidFill>
                </a:uFill>
                <a:latin typeface="Arial"/>
                <a:cs typeface="Arial"/>
              </a:rPr>
              <a:t>o</a:t>
            </a:r>
            <a:r>
              <a:rPr sz="1400" b="1" u="sng" spc="-50">
                <a:uFill>
                  <a:solidFill>
                    <a:srgbClr val="000000"/>
                  </a:solidFill>
                </a:uFill>
                <a:latin typeface="Arial"/>
                <a:cs typeface="Arial"/>
              </a:rPr>
              <a:t>r</a:t>
            </a:r>
            <a:r>
              <a:rPr sz="1400" b="1" u="sng" spc="-110">
                <a:uFill>
                  <a:solidFill>
                    <a:srgbClr val="000000"/>
                  </a:solidFill>
                </a:uFill>
                <a:latin typeface="Arial"/>
                <a:cs typeface="Arial"/>
              </a:rPr>
              <a:t>k</a:t>
            </a:r>
            <a:endParaRPr sz="1400">
              <a:latin typeface="Arial"/>
              <a:cs typeface="Arial"/>
            </a:endParaRPr>
          </a:p>
        </p:txBody>
      </p:sp>
      <p:sp>
        <p:nvSpPr>
          <p:cNvPr id="16" name="object 16"/>
          <p:cNvSpPr txBox="1"/>
          <p:nvPr/>
        </p:nvSpPr>
        <p:spPr>
          <a:xfrm>
            <a:off x="8530343" y="3289547"/>
            <a:ext cx="2142490" cy="238760"/>
          </a:xfrm>
          <a:prstGeom prst="rect">
            <a:avLst/>
          </a:prstGeom>
        </p:spPr>
        <p:txBody>
          <a:bodyPr vert="horz" wrap="square" lIns="0" tIns="12065" rIns="0" bIns="0" rtlCol="0">
            <a:spAutoFit/>
          </a:bodyPr>
          <a:lstStyle/>
          <a:p>
            <a:pPr marL="241300" indent="-229235">
              <a:lnSpc>
                <a:spcPct val="100000"/>
              </a:lnSpc>
              <a:spcBef>
                <a:spcPts val="95"/>
              </a:spcBef>
              <a:buChar char="•"/>
              <a:tabLst>
                <a:tab pos="241300" algn="l"/>
                <a:tab pos="241935" algn="l"/>
              </a:tabLst>
            </a:pPr>
            <a:r>
              <a:rPr sz="1400" spc="-65">
                <a:latin typeface="Arial"/>
                <a:cs typeface="Arial"/>
              </a:rPr>
              <a:t>Approx. </a:t>
            </a:r>
            <a:r>
              <a:rPr sz="1400" spc="-75">
                <a:latin typeface="Arial"/>
                <a:cs typeface="Arial"/>
              </a:rPr>
              <a:t>3 </a:t>
            </a:r>
            <a:r>
              <a:rPr sz="1400" spc="-65">
                <a:latin typeface="Arial"/>
                <a:cs typeface="Arial"/>
              </a:rPr>
              <a:t>hours </a:t>
            </a:r>
            <a:r>
              <a:rPr sz="1400" spc="-40">
                <a:latin typeface="Arial"/>
                <a:cs typeface="Arial"/>
              </a:rPr>
              <a:t>per</a:t>
            </a:r>
            <a:r>
              <a:rPr sz="1400" spc="-110">
                <a:latin typeface="Arial"/>
                <a:cs typeface="Arial"/>
              </a:rPr>
              <a:t> </a:t>
            </a:r>
            <a:r>
              <a:rPr sz="1400" spc="-65">
                <a:latin typeface="Arial"/>
                <a:cs typeface="Arial"/>
              </a:rPr>
              <a:t>week</a:t>
            </a:r>
            <a:endParaRPr sz="1400">
              <a:latin typeface="Arial"/>
              <a:cs typeface="Arial"/>
            </a:endParaRPr>
          </a:p>
        </p:txBody>
      </p:sp>
      <p:sp>
        <p:nvSpPr>
          <p:cNvPr id="17" name="object 17"/>
          <p:cNvSpPr txBox="1"/>
          <p:nvPr/>
        </p:nvSpPr>
        <p:spPr>
          <a:xfrm>
            <a:off x="8530343" y="4182611"/>
            <a:ext cx="3016250" cy="238760"/>
          </a:xfrm>
          <a:prstGeom prst="rect">
            <a:avLst/>
          </a:prstGeom>
        </p:spPr>
        <p:txBody>
          <a:bodyPr vert="horz" wrap="square" lIns="0" tIns="12065" rIns="0" bIns="0" rtlCol="0">
            <a:spAutoFit/>
          </a:bodyPr>
          <a:lstStyle/>
          <a:p>
            <a:pPr marL="12700">
              <a:lnSpc>
                <a:spcPct val="100000"/>
              </a:lnSpc>
              <a:spcBef>
                <a:spcPts val="95"/>
              </a:spcBef>
            </a:pPr>
            <a:r>
              <a:rPr sz="1400" b="1" u="sng" spc="-125">
                <a:uFill>
                  <a:solidFill>
                    <a:srgbClr val="000000"/>
                  </a:solidFill>
                </a:uFill>
                <a:latin typeface="Arial"/>
                <a:cs typeface="Arial"/>
              </a:rPr>
              <a:t>College </a:t>
            </a:r>
            <a:r>
              <a:rPr sz="1400" b="1" u="sng" spc="-95">
                <a:uFill>
                  <a:solidFill>
                    <a:srgbClr val="000000"/>
                  </a:solidFill>
                </a:uFill>
                <a:latin typeface="Arial"/>
                <a:cs typeface="Arial"/>
              </a:rPr>
              <a:t>Credit </a:t>
            </a:r>
            <a:r>
              <a:rPr sz="1400" b="1" u="sng" spc="-100">
                <a:uFill>
                  <a:solidFill>
                    <a:srgbClr val="000000"/>
                  </a:solidFill>
                </a:uFill>
                <a:latin typeface="Arial"/>
                <a:cs typeface="Arial"/>
              </a:rPr>
              <a:t>through Bellevue </a:t>
            </a:r>
            <a:r>
              <a:rPr sz="1400" b="1" u="sng" spc="-125">
                <a:uFill>
                  <a:solidFill>
                    <a:srgbClr val="000000"/>
                  </a:solidFill>
                </a:uFill>
                <a:latin typeface="Arial"/>
                <a:cs typeface="Arial"/>
              </a:rPr>
              <a:t>College</a:t>
            </a:r>
            <a:r>
              <a:rPr sz="1400" b="1" u="sng" spc="55">
                <a:uFill>
                  <a:solidFill>
                    <a:srgbClr val="000000"/>
                  </a:solidFill>
                </a:uFill>
                <a:latin typeface="Arial"/>
                <a:cs typeface="Arial"/>
              </a:rPr>
              <a:t> </a:t>
            </a:r>
            <a:r>
              <a:rPr sz="1400" b="1" u="sng" spc="-85">
                <a:uFill>
                  <a:solidFill>
                    <a:srgbClr val="000000"/>
                  </a:solidFill>
                </a:uFill>
                <a:latin typeface="Arial"/>
                <a:cs typeface="Arial"/>
              </a:rPr>
              <a:t>:</a:t>
            </a:r>
            <a:endParaRPr sz="1400">
              <a:latin typeface="Arial"/>
              <a:cs typeface="Arial"/>
            </a:endParaRPr>
          </a:p>
        </p:txBody>
      </p:sp>
      <p:sp>
        <p:nvSpPr>
          <p:cNvPr id="18" name="object 18"/>
          <p:cNvSpPr txBox="1"/>
          <p:nvPr/>
        </p:nvSpPr>
        <p:spPr>
          <a:xfrm>
            <a:off x="8530264" y="4479791"/>
            <a:ext cx="3034665" cy="1858645"/>
          </a:xfrm>
          <a:prstGeom prst="rect">
            <a:avLst/>
          </a:prstGeom>
        </p:spPr>
        <p:txBody>
          <a:bodyPr vert="horz" wrap="square" lIns="0" tIns="55244" rIns="0" bIns="0" rtlCol="0">
            <a:spAutoFit/>
          </a:bodyPr>
          <a:lstStyle/>
          <a:p>
            <a:pPr marL="241300" marR="5080" indent="-229235">
              <a:lnSpc>
                <a:spcPct val="80000"/>
              </a:lnSpc>
              <a:spcBef>
                <a:spcPts val="434"/>
              </a:spcBef>
              <a:buChar char="•"/>
              <a:tabLst>
                <a:tab pos="241300" algn="l"/>
                <a:tab pos="241935" algn="l"/>
              </a:tabLst>
            </a:pPr>
            <a:r>
              <a:rPr sz="1400" spc="-75">
                <a:latin typeface="Arial"/>
                <a:cs typeface="Arial"/>
              </a:rPr>
              <a:t>Registering </a:t>
            </a:r>
            <a:r>
              <a:rPr sz="1400" spc="-10">
                <a:latin typeface="Arial"/>
                <a:cs typeface="Arial"/>
              </a:rPr>
              <a:t>for </a:t>
            </a:r>
            <a:r>
              <a:rPr sz="1400" spc="-90">
                <a:latin typeface="Arial"/>
                <a:cs typeface="Arial"/>
              </a:rPr>
              <a:t>College </a:t>
            </a:r>
            <a:r>
              <a:rPr sz="1400" spc="-20">
                <a:latin typeface="Arial"/>
                <a:cs typeface="Arial"/>
              </a:rPr>
              <a:t>in the </a:t>
            </a:r>
            <a:r>
              <a:rPr sz="1400" spc="-80">
                <a:latin typeface="Arial"/>
                <a:cs typeface="Arial"/>
              </a:rPr>
              <a:t>High  </a:t>
            </a:r>
            <a:r>
              <a:rPr sz="1400" spc="-90">
                <a:latin typeface="Arial"/>
                <a:cs typeface="Arial"/>
              </a:rPr>
              <a:t>School </a:t>
            </a:r>
            <a:r>
              <a:rPr sz="1400" spc="-30">
                <a:latin typeface="Arial"/>
                <a:cs typeface="Arial"/>
              </a:rPr>
              <a:t>credit </a:t>
            </a:r>
            <a:r>
              <a:rPr sz="1400" spc="-35">
                <a:latin typeface="Arial"/>
                <a:cs typeface="Arial"/>
              </a:rPr>
              <a:t>through </a:t>
            </a:r>
            <a:r>
              <a:rPr sz="1400" spc="-70">
                <a:latin typeface="Arial"/>
                <a:cs typeface="Arial"/>
              </a:rPr>
              <a:t>Bellevue</a:t>
            </a:r>
            <a:r>
              <a:rPr sz="1400" spc="-100">
                <a:latin typeface="Arial"/>
                <a:cs typeface="Arial"/>
              </a:rPr>
              <a:t> </a:t>
            </a:r>
            <a:r>
              <a:rPr sz="1400" spc="-90">
                <a:latin typeface="Arial"/>
                <a:cs typeface="Arial"/>
              </a:rPr>
              <a:t>College</a:t>
            </a:r>
            <a:endParaRPr sz="1400">
              <a:latin typeface="Arial"/>
              <a:cs typeface="Arial"/>
            </a:endParaRPr>
          </a:p>
          <a:p>
            <a:pPr marL="241300" marR="212725" indent="-229235">
              <a:lnSpc>
                <a:spcPct val="80000"/>
              </a:lnSpc>
              <a:spcBef>
                <a:spcPts val="1000"/>
              </a:spcBef>
              <a:buChar char="•"/>
              <a:tabLst>
                <a:tab pos="241300" algn="l"/>
                <a:tab pos="241935" algn="l"/>
              </a:tabLst>
            </a:pPr>
            <a:r>
              <a:rPr sz="1400" spc="-95">
                <a:latin typeface="Arial"/>
                <a:cs typeface="Arial"/>
              </a:rPr>
              <a:t>Grade </a:t>
            </a:r>
            <a:r>
              <a:rPr sz="1400" spc="-20">
                <a:latin typeface="Arial"/>
                <a:cs typeface="Arial"/>
              </a:rPr>
              <a:t>in </a:t>
            </a:r>
            <a:r>
              <a:rPr sz="1400" spc="-170">
                <a:latin typeface="Arial"/>
                <a:cs typeface="Arial"/>
              </a:rPr>
              <a:t>AP </a:t>
            </a:r>
            <a:r>
              <a:rPr sz="1400" spc="-95">
                <a:latin typeface="Arial"/>
                <a:cs typeface="Arial"/>
              </a:rPr>
              <a:t>Calculus </a:t>
            </a:r>
            <a:r>
              <a:rPr sz="1400" spc="-150">
                <a:latin typeface="Arial"/>
                <a:cs typeface="Arial"/>
              </a:rPr>
              <a:t>AB </a:t>
            </a:r>
            <a:r>
              <a:rPr sz="1400" spc="-105">
                <a:latin typeface="Arial"/>
                <a:cs typeface="Arial"/>
              </a:rPr>
              <a:t>class  </a:t>
            </a:r>
            <a:r>
              <a:rPr sz="1400" spc="-85">
                <a:latin typeface="Arial"/>
                <a:cs typeface="Arial"/>
              </a:rPr>
              <a:t>becomes </a:t>
            </a:r>
            <a:r>
              <a:rPr sz="1400" spc="-80">
                <a:latin typeface="Arial"/>
                <a:cs typeface="Arial"/>
              </a:rPr>
              <a:t>grade </a:t>
            </a:r>
            <a:r>
              <a:rPr sz="1400" spc="-10">
                <a:latin typeface="Arial"/>
                <a:cs typeface="Arial"/>
              </a:rPr>
              <a:t>for </a:t>
            </a:r>
            <a:r>
              <a:rPr sz="1400" spc="-70">
                <a:latin typeface="Arial"/>
                <a:cs typeface="Arial"/>
              </a:rPr>
              <a:t>Bellevue </a:t>
            </a:r>
            <a:r>
              <a:rPr sz="1400" spc="-90">
                <a:latin typeface="Arial"/>
                <a:cs typeface="Arial"/>
              </a:rPr>
              <a:t>College  </a:t>
            </a:r>
            <a:r>
              <a:rPr sz="1400" spc="-40">
                <a:latin typeface="Arial"/>
                <a:cs typeface="Arial"/>
              </a:rPr>
              <a:t>Math151 </a:t>
            </a:r>
            <a:r>
              <a:rPr sz="1400" spc="-95">
                <a:latin typeface="Arial"/>
                <a:cs typeface="Arial"/>
              </a:rPr>
              <a:t>class. </a:t>
            </a:r>
            <a:r>
              <a:rPr sz="1400" spc="-125">
                <a:latin typeface="Arial"/>
                <a:cs typeface="Arial"/>
              </a:rPr>
              <a:t>Stays </a:t>
            </a:r>
            <a:r>
              <a:rPr sz="1400" spc="-45">
                <a:latin typeface="Arial"/>
                <a:cs typeface="Arial"/>
              </a:rPr>
              <a:t>on </a:t>
            </a:r>
            <a:r>
              <a:rPr sz="1400" spc="-65">
                <a:latin typeface="Arial"/>
                <a:cs typeface="Arial"/>
              </a:rPr>
              <a:t>college  </a:t>
            </a:r>
            <a:r>
              <a:rPr sz="1400" spc="-35">
                <a:latin typeface="Arial"/>
                <a:cs typeface="Arial"/>
              </a:rPr>
              <a:t>transcript.</a:t>
            </a:r>
            <a:endParaRPr sz="1400">
              <a:latin typeface="Arial"/>
              <a:cs typeface="Arial"/>
            </a:endParaRPr>
          </a:p>
          <a:p>
            <a:pPr marL="241300" marR="23495" indent="-228600">
              <a:lnSpc>
                <a:spcPct val="80000"/>
              </a:lnSpc>
              <a:spcBef>
                <a:spcPts val="1005"/>
              </a:spcBef>
              <a:buChar char="•"/>
              <a:tabLst>
                <a:tab pos="241300" algn="l"/>
                <a:tab pos="241935" algn="l"/>
              </a:tabLst>
            </a:pPr>
            <a:r>
              <a:rPr sz="1400" spc="-125">
                <a:latin typeface="Arial"/>
                <a:cs typeface="Arial"/>
              </a:rPr>
              <a:t>A </a:t>
            </a:r>
            <a:r>
              <a:rPr sz="1400" spc="-10">
                <a:latin typeface="Arial"/>
                <a:cs typeface="Arial"/>
              </a:rPr>
              <a:t>letter </a:t>
            </a:r>
            <a:r>
              <a:rPr sz="1400" spc="-75">
                <a:latin typeface="Arial"/>
                <a:cs typeface="Arial"/>
              </a:rPr>
              <a:t>is </a:t>
            </a:r>
            <a:r>
              <a:rPr sz="1400" spc="-60">
                <a:latin typeface="Arial"/>
                <a:cs typeface="Arial"/>
              </a:rPr>
              <a:t>sent home </a:t>
            </a:r>
            <a:r>
              <a:rPr sz="1400" spc="-20">
                <a:latin typeface="Arial"/>
                <a:cs typeface="Arial"/>
              </a:rPr>
              <a:t>in </a:t>
            </a:r>
            <a:r>
              <a:rPr sz="1400" spc="-75">
                <a:latin typeface="Arial"/>
                <a:cs typeface="Arial"/>
              </a:rPr>
              <a:t>December  </a:t>
            </a:r>
            <a:r>
              <a:rPr sz="1400" spc="-55">
                <a:latin typeface="Arial"/>
                <a:cs typeface="Arial"/>
              </a:rPr>
              <a:t>explaining </a:t>
            </a:r>
            <a:r>
              <a:rPr sz="1400" spc="-20">
                <a:latin typeface="Arial"/>
                <a:cs typeface="Arial"/>
              </a:rPr>
              <a:t>the </a:t>
            </a:r>
            <a:r>
              <a:rPr sz="1400" spc="-55">
                <a:latin typeface="Arial"/>
                <a:cs typeface="Arial"/>
              </a:rPr>
              <a:t>procedure </a:t>
            </a:r>
            <a:r>
              <a:rPr sz="1400" spc="10">
                <a:latin typeface="Arial"/>
                <a:cs typeface="Arial"/>
              </a:rPr>
              <a:t>to </a:t>
            </a:r>
            <a:r>
              <a:rPr sz="1400" spc="-50">
                <a:latin typeface="Arial"/>
                <a:cs typeface="Arial"/>
              </a:rPr>
              <a:t>register</a:t>
            </a:r>
            <a:r>
              <a:rPr sz="1400" spc="-195">
                <a:latin typeface="Arial"/>
                <a:cs typeface="Arial"/>
              </a:rPr>
              <a:t> </a:t>
            </a:r>
            <a:r>
              <a:rPr sz="1400" spc="-25">
                <a:latin typeface="Arial"/>
                <a:cs typeface="Arial"/>
              </a:rPr>
              <a:t>in  </a:t>
            </a:r>
            <a:r>
              <a:rPr sz="1400" spc="-95">
                <a:latin typeface="Arial"/>
                <a:cs typeface="Arial"/>
              </a:rPr>
              <a:t>January.</a:t>
            </a:r>
            <a:endParaRPr sz="1400">
              <a:latin typeface="Arial"/>
              <a:cs typeface="Arial"/>
            </a:endParaRPr>
          </a:p>
        </p:txBody>
      </p:sp>
      <p:pic>
        <p:nvPicPr>
          <p:cNvPr id="2" name="Picture 3" descr="Diagram, text&#10;&#10;Description automatically generated">
            <a:extLst>
              <a:ext uri="{FF2B5EF4-FFF2-40B4-BE49-F238E27FC236}">
                <a16:creationId xmlns:a16="http://schemas.microsoft.com/office/drawing/2014/main" id="{88B847A8-EAFF-4EE7-6BD8-5519CD4EC504}"/>
              </a:ext>
            </a:extLst>
          </p:cNvPr>
          <p:cNvPicPr>
            <a:picLocks noChangeAspect="1"/>
          </p:cNvPicPr>
          <p:nvPr/>
        </p:nvPicPr>
        <p:blipFill>
          <a:blip r:embed="rId3"/>
          <a:stretch>
            <a:fillRect/>
          </a:stretch>
        </p:blipFill>
        <p:spPr>
          <a:xfrm>
            <a:off x="-35560" y="4066920"/>
            <a:ext cx="4064000" cy="24427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115" y="0"/>
            <a:ext cx="4059554" cy="6858000"/>
          </a:xfrm>
          <a:custGeom>
            <a:avLst/>
            <a:gdLst/>
            <a:ahLst/>
            <a:cxnLst/>
            <a:rect l="l" t="t" r="r" b="b"/>
            <a:pathLst>
              <a:path w="4059554" h="6858000">
                <a:moveTo>
                  <a:pt x="4059174" y="0"/>
                </a:moveTo>
                <a:lnTo>
                  <a:pt x="0" y="0"/>
                </a:lnTo>
                <a:lnTo>
                  <a:pt x="0" y="6858000"/>
                </a:lnTo>
                <a:lnTo>
                  <a:pt x="4059174" y="6858000"/>
                </a:lnTo>
                <a:lnTo>
                  <a:pt x="4059174" y="0"/>
                </a:lnTo>
                <a:close/>
              </a:path>
            </a:pathLst>
          </a:custGeom>
          <a:solidFill>
            <a:srgbClr val="3E3E3E"/>
          </a:solidFill>
        </p:spPr>
        <p:txBody>
          <a:bodyPr wrap="square" lIns="0" tIns="0" rIns="0" bIns="0" rtlCol="0"/>
          <a:lstStyle/>
          <a:p>
            <a:endParaRPr/>
          </a:p>
        </p:txBody>
      </p:sp>
      <p:sp>
        <p:nvSpPr>
          <p:cNvPr id="3" name="object 3"/>
          <p:cNvSpPr txBox="1">
            <a:spLocks noGrp="1"/>
          </p:cNvSpPr>
          <p:nvPr>
            <p:ph type="title" idx="4294967295"/>
          </p:nvPr>
        </p:nvSpPr>
        <p:spPr>
          <a:xfrm>
            <a:off x="0" y="307975"/>
            <a:ext cx="3776663" cy="628650"/>
          </a:xfrm>
          <a:prstGeom prst="rect">
            <a:avLst/>
          </a:prstGeom>
        </p:spPr>
        <p:txBody>
          <a:bodyPr vert="horz" wrap="square" lIns="0" tIns="12700" rIns="0" bIns="0" rtlCol="0">
            <a:spAutoFit/>
          </a:bodyPr>
          <a:lstStyle/>
          <a:p>
            <a:pPr marL="12700">
              <a:lnSpc>
                <a:spcPct val="100000"/>
              </a:lnSpc>
              <a:spcBef>
                <a:spcPts val="100"/>
              </a:spcBef>
            </a:pPr>
            <a:r>
              <a:rPr lang="en-US" sz="4000" b="0">
                <a:solidFill>
                  <a:srgbClr val="FFFFFF"/>
                </a:solidFill>
                <a:latin typeface="Arial"/>
                <a:cs typeface="Arial"/>
              </a:rPr>
              <a:t>AP Calculus BC</a:t>
            </a:r>
            <a:endParaRPr sz="4000">
              <a:latin typeface="Arial"/>
              <a:cs typeface="Arial"/>
            </a:endParaRPr>
          </a:p>
        </p:txBody>
      </p:sp>
      <p:sp>
        <p:nvSpPr>
          <p:cNvPr id="4" name="object 4"/>
          <p:cNvSpPr txBox="1"/>
          <p:nvPr/>
        </p:nvSpPr>
        <p:spPr>
          <a:xfrm>
            <a:off x="991424" y="1042409"/>
            <a:ext cx="2341444" cy="476412"/>
          </a:xfrm>
          <a:prstGeom prst="rect">
            <a:avLst/>
          </a:prstGeom>
        </p:spPr>
        <p:txBody>
          <a:bodyPr vert="horz" wrap="square" lIns="0" tIns="40005" rIns="0" bIns="0" rtlCol="0" anchor="t">
            <a:spAutoFit/>
          </a:bodyPr>
          <a:lstStyle/>
          <a:p>
            <a:pPr marL="103505" marR="5080" indent="-91440">
              <a:lnSpc>
                <a:spcPts val="1730"/>
              </a:lnSpc>
              <a:spcBef>
                <a:spcPts val="315"/>
              </a:spcBef>
            </a:pPr>
            <a:r>
              <a:rPr sz="1600" spc="-75">
                <a:solidFill>
                  <a:srgbClr val="FFFFFF"/>
                </a:solidFill>
                <a:latin typeface="Arial"/>
                <a:cs typeface="Arial"/>
              </a:rPr>
              <a:t>Contact:</a:t>
            </a:r>
            <a:r>
              <a:rPr lang="en-US" sz="1600" spc="-75">
                <a:solidFill>
                  <a:srgbClr val="FFFFFF"/>
                </a:solidFill>
                <a:latin typeface="Arial"/>
                <a:cs typeface="Arial"/>
              </a:rPr>
              <a:t>  </a:t>
            </a:r>
            <a:r>
              <a:rPr sz="1600" spc="-140">
                <a:solidFill>
                  <a:srgbClr val="FFFFFF"/>
                </a:solidFill>
                <a:latin typeface="Arial"/>
                <a:cs typeface="Arial"/>
              </a:rPr>
              <a:t>Lisa </a:t>
            </a:r>
            <a:r>
              <a:rPr sz="1600" spc="-50">
                <a:solidFill>
                  <a:srgbClr val="FFFFFF"/>
                </a:solidFill>
                <a:latin typeface="Arial"/>
                <a:cs typeface="Arial"/>
              </a:rPr>
              <a:t>Martinez</a:t>
            </a:r>
            <a:br>
              <a:rPr lang="en-US" sz="1600" spc="-50">
                <a:solidFill>
                  <a:srgbClr val="FF0000"/>
                </a:solidFill>
                <a:latin typeface="Arial"/>
                <a:cs typeface="Arial"/>
              </a:rPr>
            </a:br>
            <a:r>
              <a:rPr sz="1600" u="sng" spc="-70">
                <a:solidFill>
                  <a:schemeClr val="bg1"/>
                </a:solidFill>
                <a:uFill>
                  <a:solidFill>
                    <a:srgbClr val="0563C1"/>
                  </a:solidFill>
                </a:uFill>
                <a:latin typeface="Arial"/>
                <a:cs typeface="Arial"/>
                <a:hlinkClick r:id="rId2">
                  <a:extLst>
                    <a:ext uri="{A12FA001-AC4F-418D-AE19-62706E023703}">
                      <ahyp:hlinkClr xmlns:ahyp="http://schemas.microsoft.com/office/drawing/2018/hyperlinkcolor" val="tx"/>
                    </a:ext>
                  </a:extLst>
                </a:hlinkClick>
              </a:rPr>
              <a:t>lmartinez@lwsd.org</a:t>
            </a:r>
            <a:endParaRPr lang="en-US" sz="1600">
              <a:solidFill>
                <a:schemeClr val="bg1"/>
              </a:solidFill>
              <a:latin typeface="Arial"/>
              <a:cs typeface="Arial"/>
            </a:endParaRPr>
          </a:p>
        </p:txBody>
      </p:sp>
      <p:sp>
        <p:nvSpPr>
          <p:cNvPr id="5" name="object 5"/>
          <p:cNvSpPr txBox="1"/>
          <p:nvPr/>
        </p:nvSpPr>
        <p:spPr>
          <a:xfrm>
            <a:off x="328992" y="1700777"/>
            <a:ext cx="3168015" cy="489584"/>
          </a:xfrm>
          <a:prstGeom prst="rect">
            <a:avLst/>
          </a:prstGeom>
        </p:spPr>
        <p:txBody>
          <a:bodyPr vert="horz" wrap="square" lIns="0" tIns="40005" rIns="0" bIns="0" rtlCol="0">
            <a:spAutoFit/>
          </a:bodyPr>
          <a:lstStyle/>
          <a:p>
            <a:pPr marL="200660" marR="30480" indent="-163195">
              <a:lnSpc>
                <a:spcPts val="1730"/>
              </a:lnSpc>
              <a:spcBef>
                <a:spcPts val="315"/>
              </a:spcBef>
            </a:pPr>
            <a:r>
              <a:rPr sz="1600" spc="-50">
                <a:solidFill>
                  <a:srgbClr val="FFFF00"/>
                </a:solidFill>
                <a:latin typeface="Arial"/>
                <a:cs typeface="Arial"/>
              </a:rPr>
              <a:t>2</a:t>
            </a:r>
            <a:r>
              <a:rPr sz="1575" spc="-75" baseline="26455">
                <a:solidFill>
                  <a:srgbClr val="FFFF00"/>
                </a:solidFill>
                <a:latin typeface="Arial"/>
                <a:cs typeface="Arial"/>
              </a:rPr>
              <a:t>nd </a:t>
            </a:r>
            <a:r>
              <a:rPr sz="1600" spc="-85">
                <a:solidFill>
                  <a:srgbClr val="FFFF00"/>
                </a:solidFill>
                <a:latin typeface="Arial"/>
                <a:cs typeface="Arial"/>
              </a:rPr>
              <a:t>year </a:t>
            </a:r>
            <a:r>
              <a:rPr sz="1600" spc="-95">
                <a:solidFill>
                  <a:srgbClr val="FFFF00"/>
                </a:solidFill>
                <a:latin typeface="Arial"/>
                <a:cs typeface="Arial"/>
              </a:rPr>
              <a:t>course </a:t>
            </a:r>
            <a:r>
              <a:rPr sz="1600" spc="-20">
                <a:solidFill>
                  <a:srgbClr val="FFFF00"/>
                </a:solidFill>
                <a:latin typeface="Arial"/>
                <a:cs typeface="Arial"/>
              </a:rPr>
              <a:t>for </a:t>
            </a:r>
            <a:r>
              <a:rPr sz="1600" spc="-65">
                <a:solidFill>
                  <a:srgbClr val="FFFF00"/>
                </a:solidFill>
                <a:latin typeface="Arial"/>
                <a:cs typeface="Arial"/>
              </a:rPr>
              <a:t>students </a:t>
            </a:r>
            <a:r>
              <a:rPr sz="1600" spc="-50">
                <a:solidFill>
                  <a:srgbClr val="FFFF00"/>
                </a:solidFill>
                <a:latin typeface="Arial"/>
                <a:cs typeface="Arial"/>
              </a:rPr>
              <a:t>who </a:t>
            </a:r>
            <a:r>
              <a:rPr sz="1600" spc="-114">
                <a:solidFill>
                  <a:srgbClr val="FFFF00"/>
                </a:solidFill>
                <a:latin typeface="Arial"/>
                <a:cs typeface="Arial"/>
              </a:rPr>
              <a:t>have  </a:t>
            </a:r>
            <a:r>
              <a:rPr sz="1600" spc="-80">
                <a:solidFill>
                  <a:srgbClr val="FFFF00"/>
                </a:solidFill>
                <a:latin typeface="Arial"/>
                <a:cs typeface="Arial"/>
              </a:rPr>
              <a:t>already </a:t>
            </a:r>
            <a:r>
              <a:rPr sz="1600" spc="-60">
                <a:solidFill>
                  <a:srgbClr val="FFFF00"/>
                </a:solidFill>
                <a:latin typeface="Arial"/>
                <a:cs typeface="Arial"/>
              </a:rPr>
              <a:t>completed </a:t>
            </a:r>
            <a:r>
              <a:rPr sz="1600" spc="-215">
                <a:solidFill>
                  <a:srgbClr val="FFFF00"/>
                </a:solidFill>
                <a:latin typeface="Arial"/>
                <a:cs typeface="Arial"/>
              </a:rPr>
              <a:t>AP </a:t>
            </a:r>
            <a:r>
              <a:rPr sz="1600" spc="-110">
                <a:solidFill>
                  <a:srgbClr val="FFFF00"/>
                </a:solidFill>
                <a:latin typeface="Arial"/>
                <a:cs typeface="Arial"/>
              </a:rPr>
              <a:t>Calculus</a:t>
            </a:r>
            <a:r>
              <a:rPr sz="1600" spc="-270">
                <a:solidFill>
                  <a:srgbClr val="FFFF00"/>
                </a:solidFill>
                <a:latin typeface="Arial"/>
                <a:cs typeface="Arial"/>
              </a:rPr>
              <a:t> </a:t>
            </a:r>
            <a:r>
              <a:rPr sz="1600" spc="-190">
                <a:solidFill>
                  <a:srgbClr val="FFFF00"/>
                </a:solidFill>
                <a:latin typeface="Arial"/>
                <a:cs typeface="Arial"/>
              </a:rPr>
              <a:t>AB</a:t>
            </a:r>
            <a:endParaRPr sz="1600">
              <a:latin typeface="Arial"/>
              <a:cs typeface="Arial"/>
            </a:endParaRPr>
          </a:p>
        </p:txBody>
      </p:sp>
      <p:sp>
        <p:nvSpPr>
          <p:cNvPr id="6" name="object 6"/>
          <p:cNvSpPr txBox="1"/>
          <p:nvPr/>
        </p:nvSpPr>
        <p:spPr>
          <a:xfrm>
            <a:off x="4459594" y="1408170"/>
            <a:ext cx="1357630" cy="269875"/>
          </a:xfrm>
          <a:prstGeom prst="rect">
            <a:avLst/>
          </a:prstGeom>
        </p:spPr>
        <p:txBody>
          <a:bodyPr vert="horz" wrap="square" lIns="0" tIns="12700" rIns="0" bIns="0" rtlCol="0">
            <a:spAutoFit/>
          </a:bodyPr>
          <a:lstStyle/>
          <a:p>
            <a:pPr marL="12700">
              <a:lnSpc>
                <a:spcPct val="100000"/>
              </a:lnSpc>
              <a:spcBef>
                <a:spcPts val="100"/>
              </a:spcBef>
            </a:pPr>
            <a:r>
              <a:rPr sz="1600" b="1" u="heavy" spc="-40">
                <a:uFill>
                  <a:solidFill>
                    <a:srgbClr val="000000"/>
                  </a:solidFill>
                </a:uFill>
                <a:latin typeface="Arial"/>
                <a:cs typeface="Arial"/>
              </a:rPr>
              <a:t>Math</a:t>
            </a:r>
            <a:r>
              <a:rPr sz="1600" b="1" u="heavy" spc="-120">
                <a:uFill>
                  <a:solidFill>
                    <a:srgbClr val="000000"/>
                  </a:solidFill>
                </a:uFill>
                <a:latin typeface="Arial"/>
                <a:cs typeface="Arial"/>
              </a:rPr>
              <a:t> </a:t>
            </a:r>
            <a:r>
              <a:rPr sz="1600" b="1" u="heavy" spc="-150">
                <a:uFill>
                  <a:solidFill>
                    <a:srgbClr val="000000"/>
                  </a:solidFill>
                </a:uFill>
                <a:latin typeface="Arial"/>
                <a:cs typeface="Arial"/>
              </a:rPr>
              <a:t>Concepts:</a:t>
            </a:r>
            <a:endParaRPr sz="1600">
              <a:latin typeface="Arial"/>
              <a:cs typeface="Arial"/>
            </a:endParaRPr>
          </a:p>
        </p:txBody>
      </p:sp>
      <p:sp>
        <p:nvSpPr>
          <p:cNvPr id="7" name="object 7"/>
          <p:cNvSpPr txBox="1"/>
          <p:nvPr/>
        </p:nvSpPr>
        <p:spPr>
          <a:xfrm>
            <a:off x="4459592" y="1651584"/>
            <a:ext cx="2190750" cy="718820"/>
          </a:xfrm>
          <a:prstGeom prst="rect">
            <a:avLst/>
          </a:prstGeom>
        </p:spPr>
        <p:txBody>
          <a:bodyPr vert="horz" wrap="square" lIns="0" tIns="115570" rIns="0" bIns="0" rtlCol="0">
            <a:spAutoFit/>
          </a:bodyPr>
          <a:lstStyle/>
          <a:p>
            <a:pPr marL="241300" indent="-229235">
              <a:lnSpc>
                <a:spcPct val="100000"/>
              </a:lnSpc>
              <a:spcBef>
                <a:spcPts val="910"/>
              </a:spcBef>
              <a:buChar char="•"/>
              <a:tabLst>
                <a:tab pos="241300" algn="l"/>
                <a:tab pos="241935" algn="l"/>
              </a:tabLst>
            </a:pPr>
            <a:r>
              <a:rPr sz="1600" spc="-95">
                <a:latin typeface="Arial"/>
                <a:cs typeface="Arial"/>
              </a:rPr>
              <a:t>Advanced</a:t>
            </a:r>
            <a:r>
              <a:rPr sz="1600" spc="-114">
                <a:latin typeface="Arial"/>
                <a:cs typeface="Arial"/>
              </a:rPr>
              <a:t> </a:t>
            </a:r>
            <a:r>
              <a:rPr sz="1600" spc="-35">
                <a:latin typeface="Arial"/>
                <a:cs typeface="Arial"/>
              </a:rPr>
              <a:t>Integration</a:t>
            </a:r>
            <a:endParaRPr sz="1600">
              <a:latin typeface="Arial"/>
              <a:cs typeface="Arial"/>
            </a:endParaRPr>
          </a:p>
          <a:p>
            <a:pPr marL="241300" indent="-229235">
              <a:lnSpc>
                <a:spcPct val="100000"/>
              </a:lnSpc>
              <a:spcBef>
                <a:spcPts val="810"/>
              </a:spcBef>
              <a:buChar char="•"/>
              <a:tabLst>
                <a:tab pos="241300" algn="l"/>
                <a:tab pos="241935" algn="l"/>
              </a:tabLst>
            </a:pPr>
            <a:r>
              <a:rPr sz="1600" spc="-90">
                <a:latin typeface="Arial"/>
                <a:cs typeface="Arial"/>
              </a:rPr>
              <a:t>Planar </a:t>
            </a:r>
            <a:r>
              <a:rPr sz="1600" spc="-95">
                <a:latin typeface="Arial"/>
                <a:cs typeface="Arial"/>
              </a:rPr>
              <a:t>Analysis </a:t>
            </a:r>
            <a:r>
              <a:rPr sz="1600" spc="-25">
                <a:latin typeface="Arial"/>
                <a:cs typeface="Arial"/>
              </a:rPr>
              <a:t>in</a:t>
            </a:r>
            <a:r>
              <a:rPr sz="1600" spc="-130">
                <a:latin typeface="Arial"/>
                <a:cs typeface="Arial"/>
              </a:rPr>
              <a:t> </a:t>
            </a:r>
            <a:r>
              <a:rPr sz="1600" spc="-100">
                <a:latin typeface="Arial"/>
                <a:cs typeface="Arial"/>
              </a:rPr>
              <a:t>Polar,</a:t>
            </a:r>
            <a:endParaRPr sz="1600">
              <a:latin typeface="Arial"/>
              <a:cs typeface="Arial"/>
            </a:endParaRPr>
          </a:p>
        </p:txBody>
      </p:sp>
      <p:sp>
        <p:nvSpPr>
          <p:cNvPr id="8" name="object 8"/>
          <p:cNvSpPr txBox="1"/>
          <p:nvPr/>
        </p:nvSpPr>
        <p:spPr>
          <a:xfrm>
            <a:off x="4668768" y="2330301"/>
            <a:ext cx="2453640" cy="269875"/>
          </a:xfrm>
          <a:prstGeom prst="rect">
            <a:avLst/>
          </a:prstGeom>
        </p:spPr>
        <p:txBody>
          <a:bodyPr vert="horz" wrap="square" lIns="0" tIns="12700" rIns="0" bIns="0" rtlCol="0">
            <a:spAutoFit/>
          </a:bodyPr>
          <a:lstStyle/>
          <a:p>
            <a:pPr marL="12700">
              <a:lnSpc>
                <a:spcPct val="100000"/>
              </a:lnSpc>
              <a:spcBef>
                <a:spcPts val="100"/>
              </a:spcBef>
            </a:pPr>
            <a:r>
              <a:rPr sz="1600" spc="-60">
                <a:latin typeface="Arial"/>
                <a:cs typeface="Arial"/>
              </a:rPr>
              <a:t>Parametric, </a:t>
            </a:r>
            <a:r>
              <a:rPr sz="1600" spc="-75">
                <a:latin typeface="Arial"/>
                <a:cs typeface="Arial"/>
              </a:rPr>
              <a:t>and </a:t>
            </a:r>
            <a:r>
              <a:rPr sz="1600" spc="-65">
                <a:latin typeface="Arial"/>
                <a:cs typeface="Arial"/>
              </a:rPr>
              <a:t>Vector</a:t>
            </a:r>
            <a:r>
              <a:rPr sz="1600" spc="-180">
                <a:latin typeface="Arial"/>
                <a:cs typeface="Arial"/>
              </a:rPr>
              <a:t> </a:t>
            </a:r>
            <a:r>
              <a:rPr sz="1600" spc="-50">
                <a:latin typeface="Arial"/>
                <a:cs typeface="Arial"/>
              </a:rPr>
              <a:t>forms</a:t>
            </a:r>
            <a:endParaRPr sz="1600">
              <a:latin typeface="Arial"/>
              <a:cs typeface="Arial"/>
            </a:endParaRPr>
          </a:p>
        </p:txBody>
      </p:sp>
      <p:sp>
        <p:nvSpPr>
          <p:cNvPr id="9" name="object 9"/>
          <p:cNvSpPr txBox="1"/>
          <p:nvPr/>
        </p:nvSpPr>
        <p:spPr>
          <a:xfrm>
            <a:off x="4459592" y="2564459"/>
            <a:ext cx="2625090" cy="719455"/>
          </a:xfrm>
          <a:prstGeom prst="rect">
            <a:avLst/>
          </a:prstGeom>
        </p:spPr>
        <p:txBody>
          <a:bodyPr vert="horz" wrap="square" lIns="0" tIns="115570" rIns="0" bIns="0" rtlCol="0">
            <a:spAutoFit/>
          </a:bodyPr>
          <a:lstStyle/>
          <a:p>
            <a:pPr marL="241300" indent="-229235">
              <a:lnSpc>
                <a:spcPct val="100000"/>
              </a:lnSpc>
              <a:spcBef>
                <a:spcPts val="910"/>
              </a:spcBef>
              <a:buChar char="•"/>
              <a:tabLst>
                <a:tab pos="241300" algn="l"/>
                <a:tab pos="241935" algn="l"/>
              </a:tabLst>
            </a:pPr>
            <a:r>
              <a:rPr sz="1600" spc="-10">
                <a:latin typeface="Arial"/>
                <a:cs typeface="Arial"/>
              </a:rPr>
              <a:t>Infinite </a:t>
            </a:r>
            <a:r>
              <a:rPr sz="1600" spc="-110">
                <a:latin typeface="Arial"/>
                <a:cs typeface="Arial"/>
              </a:rPr>
              <a:t>Series</a:t>
            </a:r>
            <a:r>
              <a:rPr sz="1600" spc="-190">
                <a:latin typeface="Arial"/>
                <a:cs typeface="Arial"/>
              </a:rPr>
              <a:t> </a:t>
            </a:r>
            <a:r>
              <a:rPr sz="1600" spc="-95">
                <a:latin typeface="Arial"/>
                <a:cs typeface="Arial"/>
              </a:rPr>
              <a:t>Convergence</a:t>
            </a:r>
            <a:endParaRPr sz="1600">
              <a:latin typeface="Arial"/>
              <a:cs typeface="Arial"/>
            </a:endParaRPr>
          </a:p>
          <a:p>
            <a:pPr marL="241300" indent="-229235">
              <a:lnSpc>
                <a:spcPct val="100000"/>
              </a:lnSpc>
              <a:spcBef>
                <a:spcPts val="810"/>
              </a:spcBef>
              <a:buChar char="•"/>
              <a:tabLst>
                <a:tab pos="241300" algn="l"/>
                <a:tab pos="241935" algn="l"/>
              </a:tabLst>
            </a:pPr>
            <a:r>
              <a:rPr sz="1600" spc="-95">
                <a:latin typeface="Arial"/>
                <a:cs typeface="Arial"/>
              </a:rPr>
              <a:t>Taylor </a:t>
            </a:r>
            <a:r>
              <a:rPr sz="1600" spc="-114">
                <a:latin typeface="Arial"/>
                <a:cs typeface="Arial"/>
              </a:rPr>
              <a:t>Series </a:t>
            </a:r>
            <a:r>
              <a:rPr sz="1600" spc="-55">
                <a:latin typeface="Arial"/>
                <a:cs typeface="Arial"/>
              </a:rPr>
              <a:t>approximations</a:t>
            </a:r>
            <a:endParaRPr sz="1600">
              <a:latin typeface="Arial"/>
              <a:cs typeface="Arial"/>
            </a:endParaRPr>
          </a:p>
        </p:txBody>
      </p:sp>
      <p:sp>
        <p:nvSpPr>
          <p:cNvPr id="10" name="object 10"/>
          <p:cNvSpPr txBox="1"/>
          <p:nvPr/>
        </p:nvSpPr>
        <p:spPr>
          <a:xfrm>
            <a:off x="4459592" y="3360521"/>
            <a:ext cx="1659889" cy="269875"/>
          </a:xfrm>
          <a:prstGeom prst="rect">
            <a:avLst/>
          </a:prstGeom>
        </p:spPr>
        <p:txBody>
          <a:bodyPr vert="horz" wrap="square" lIns="0" tIns="12700" rIns="0" bIns="0" rtlCol="0">
            <a:spAutoFit/>
          </a:bodyPr>
          <a:lstStyle/>
          <a:p>
            <a:pPr marL="12700">
              <a:lnSpc>
                <a:spcPct val="100000"/>
              </a:lnSpc>
              <a:spcBef>
                <a:spcPts val="100"/>
              </a:spcBef>
            </a:pPr>
            <a:r>
              <a:rPr sz="1600" b="1" u="heavy" spc="-130">
                <a:uFill>
                  <a:solidFill>
                    <a:srgbClr val="000000"/>
                  </a:solidFill>
                </a:uFill>
                <a:latin typeface="Arial"/>
                <a:cs typeface="Arial"/>
              </a:rPr>
              <a:t>Recommendations:</a:t>
            </a:r>
            <a:endParaRPr sz="1600">
              <a:latin typeface="Arial"/>
              <a:cs typeface="Arial"/>
            </a:endParaRPr>
          </a:p>
        </p:txBody>
      </p:sp>
      <p:sp>
        <p:nvSpPr>
          <p:cNvPr id="11" name="object 11"/>
          <p:cNvSpPr txBox="1"/>
          <p:nvPr/>
        </p:nvSpPr>
        <p:spPr>
          <a:xfrm>
            <a:off x="4459592" y="3605428"/>
            <a:ext cx="3124835" cy="1064260"/>
          </a:xfrm>
          <a:prstGeom prst="rect">
            <a:avLst/>
          </a:prstGeom>
        </p:spPr>
        <p:txBody>
          <a:bodyPr vert="horz" wrap="square" lIns="0" tIns="114300" rIns="0" bIns="0" rtlCol="0" anchor="t">
            <a:spAutoFit/>
          </a:bodyPr>
          <a:lstStyle/>
          <a:p>
            <a:pPr marL="241300" indent="-229235">
              <a:lnSpc>
                <a:spcPct val="100000"/>
              </a:lnSpc>
              <a:spcBef>
                <a:spcPts val="900"/>
              </a:spcBef>
              <a:buChar char="•"/>
              <a:tabLst>
                <a:tab pos="241300" algn="l"/>
                <a:tab pos="241935" algn="l"/>
              </a:tabLst>
            </a:pPr>
            <a:r>
              <a:rPr lang="en-US" sz="1600" spc="-195">
                <a:latin typeface="Arial"/>
                <a:cs typeface="Arial"/>
              </a:rPr>
              <a:t>AP</a:t>
            </a:r>
            <a:r>
              <a:rPr sz="1600" spc="-195">
                <a:latin typeface="Arial"/>
                <a:cs typeface="Arial"/>
              </a:rPr>
              <a:t> </a:t>
            </a:r>
            <a:r>
              <a:rPr sz="1600" spc="-105">
                <a:latin typeface="Arial"/>
                <a:cs typeface="Arial"/>
              </a:rPr>
              <a:t>Calculus</a:t>
            </a:r>
            <a:r>
              <a:rPr sz="1600" spc="-140">
                <a:latin typeface="Arial"/>
                <a:cs typeface="Arial"/>
              </a:rPr>
              <a:t> </a:t>
            </a:r>
            <a:r>
              <a:rPr sz="1600" spc="-175">
                <a:latin typeface="Arial"/>
                <a:cs typeface="Arial"/>
              </a:rPr>
              <a:t>AB</a:t>
            </a:r>
            <a:endParaRPr sz="1600">
              <a:latin typeface="Arial"/>
              <a:cs typeface="Arial"/>
            </a:endParaRPr>
          </a:p>
          <a:p>
            <a:pPr marL="241300" indent="-229235">
              <a:lnSpc>
                <a:spcPct val="100000"/>
              </a:lnSpc>
              <a:spcBef>
                <a:spcPts val="805"/>
              </a:spcBef>
              <a:buChar char="•"/>
              <a:tabLst>
                <a:tab pos="241300" algn="l"/>
                <a:tab pos="241935" algn="l"/>
              </a:tabLst>
            </a:pPr>
            <a:r>
              <a:rPr sz="1600" spc="-25">
                <a:latin typeface="Arial"/>
                <a:cs typeface="Arial"/>
              </a:rPr>
              <a:t>Ability </a:t>
            </a:r>
            <a:r>
              <a:rPr sz="1600" spc="20">
                <a:latin typeface="Arial"/>
                <a:cs typeface="Arial"/>
              </a:rPr>
              <a:t>to </a:t>
            </a:r>
            <a:r>
              <a:rPr sz="1600" spc="-85">
                <a:latin typeface="Arial"/>
                <a:cs typeface="Arial"/>
              </a:rPr>
              <a:t>reason</a:t>
            </a:r>
            <a:r>
              <a:rPr sz="1600" spc="-260">
                <a:latin typeface="Arial"/>
                <a:cs typeface="Arial"/>
              </a:rPr>
              <a:t> </a:t>
            </a:r>
            <a:r>
              <a:rPr sz="1600" spc="-50">
                <a:latin typeface="Arial"/>
                <a:cs typeface="Arial"/>
              </a:rPr>
              <a:t>abstractly</a:t>
            </a:r>
            <a:endParaRPr sz="1600">
              <a:latin typeface="Arial"/>
              <a:cs typeface="Arial"/>
            </a:endParaRPr>
          </a:p>
          <a:p>
            <a:pPr marL="241300" indent="-229235">
              <a:lnSpc>
                <a:spcPct val="100000"/>
              </a:lnSpc>
              <a:spcBef>
                <a:spcPts val="810"/>
              </a:spcBef>
              <a:buChar char="•"/>
              <a:tabLst>
                <a:tab pos="241300" algn="l"/>
                <a:tab pos="241935" algn="l"/>
              </a:tabLst>
            </a:pPr>
            <a:r>
              <a:rPr sz="1600" spc="-80">
                <a:latin typeface="Arial"/>
                <a:cs typeface="Arial"/>
              </a:rPr>
              <a:t>Strong </a:t>
            </a:r>
            <a:r>
              <a:rPr sz="1600" spc="-75">
                <a:latin typeface="Arial"/>
                <a:cs typeface="Arial"/>
              </a:rPr>
              <a:t>algebraic </a:t>
            </a:r>
            <a:r>
              <a:rPr sz="1600" spc="-80">
                <a:latin typeface="Arial"/>
                <a:cs typeface="Arial"/>
              </a:rPr>
              <a:t>and</a:t>
            </a:r>
            <a:r>
              <a:rPr sz="1600" spc="-120">
                <a:latin typeface="Arial"/>
                <a:cs typeface="Arial"/>
              </a:rPr>
              <a:t> </a:t>
            </a:r>
            <a:r>
              <a:rPr sz="1600" spc="-30">
                <a:latin typeface="Arial"/>
                <a:cs typeface="Arial"/>
              </a:rPr>
              <a:t>trigonometric</a:t>
            </a:r>
            <a:endParaRPr sz="1600">
              <a:latin typeface="Arial"/>
              <a:cs typeface="Arial"/>
            </a:endParaRPr>
          </a:p>
        </p:txBody>
      </p:sp>
      <p:sp>
        <p:nvSpPr>
          <p:cNvPr id="12" name="object 12"/>
          <p:cNvSpPr txBox="1"/>
          <p:nvPr/>
        </p:nvSpPr>
        <p:spPr>
          <a:xfrm>
            <a:off x="4668768" y="4649278"/>
            <a:ext cx="416559" cy="269875"/>
          </a:xfrm>
          <a:prstGeom prst="rect">
            <a:avLst/>
          </a:prstGeom>
        </p:spPr>
        <p:txBody>
          <a:bodyPr vert="horz" wrap="square" lIns="0" tIns="12700" rIns="0" bIns="0" rtlCol="0">
            <a:spAutoFit/>
          </a:bodyPr>
          <a:lstStyle/>
          <a:p>
            <a:pPr marL="12700">
              <a:lnSpc>
                <a:spcPct val="100000"/>
              </a:lnSpc>
              <a:spcBef>
                <a:spcPts val="100"/>
              </a:spcBef>
            </a:pPr>
            <a:r>
              <a:rPr sz="1600" spc="-85">
                <a:latin typeface="Arial"/>
                <a:cs typeface="Arial"/>
              </a:rPr>
              <a:t>ski</a:t>
            </a:r>
            <a:r>
              <a:rPr sz="1600" spc="5">
                <a:latin typeface="Arial"/>
                <a:cs typeface="Arial"/>
              </a:rPr>
              <a:t>ll</a:t>
            </a:r>
            <a:r>
              <a:rPr sz="1600" spc="-175">
                <a:latin typeface="Arial"/>
                <a:cs typeface="Arial"/>
              </a:rPr>
              <a:t>s</a:t>
            </a:r>
            <a:endParaRPr sz="1600">
              <a:latin typeface="Arial"/>
              <a:cs typeface="Arial"/>
            </a:endParaRPr>
          </a:p>
        </p:txBody>
      </p:sp>
      <p:grpSp>
        <p:nvGrpSpPr>
          <p:cNvPr id="13" name="object 13"/>
          <p:cNvGrpSpPr/>
          <p:nvPr/>
        </p:nvGrpSpPr>
        <p:grpSpPr>
          <a:xfrm>
            <a:off x="4775347" y="1413128"/>
            <a:ext cx="6445885" cy="5351780"/>
            <a:chOff x="4775347" y="1413128"/>
            <a:chExt cx="6445885" cy="5351780"/>
          </a:xfrm>
        </p:grpSpPr>
        <p:sp>
          <p:nvSpPr>
            <p:cNvPr id="14" name="object 14"/>
            <p:cNvSpPr/>
            <p:nvPr/>
          </p:nvSpPr>
          <p:spPr>
            <a:xfrm>
              <a:off x="8130159" y="1413128"/>
              <a:ext cx="0" cy="3657600"/>
            </a:xfrm>
            <a:custGeom>
              <a:avLst/>
              <a:gdLst/>
              <a:ahLst/>
              <a:cxnLst/>
              <a:rect l="l" t="t" r="r" b="b"/>
              <a:pathLst>
                <a:path h="3657600">
                  <a:moveTo>
                    <a:pt x="0" y="0"/>
                  </a:moveTo>
                  <a:lnTo>
                    <a:pt x="0" y="3657600"/>
                  </a:lnTo>
                </a:path>
              </a:pathLst>
            </a:custGeom>
            <a:ln w="12954">
              <a:solidFill>
                <a:srgbClr val="808080"/>
              </a:solidFill>
            </a:ln>
          </p:spPr>
          <p:txBody>
            <a:bodyPr wrap="square" lIns="0" tIns="0" rIns="0" bIns="0" rtlCol="0"/>
            <a:lstStyle/>
            <a:p>
              <a:endParaRPr/>
            </a:p>
          </p:txBody>
        </p:sp>
        <p:sp>
          <p:nvSpPr>
            <p:cNvPr id="15" name="object 15"/>
            <p:cNvSpPr/>
            <p:nvPr/>
          </p:nvSpPr>
          <p:spPr>
            <a:xfrm>
              <a:off x="4775347" y="4961268"/>
              <a:ext cx="6445353" cy="1803118"/>
            </a:xfrm>
            <a:prstGeom prst="rect">
              <a:avLst/>
            </a:prstGeom>
            <a:blipFill>
              <a:blip r:embed="rId3" cstate="print"/>
              <a:stretch>
                <a:fillRect/>
              </a:stretch>
            </a:blipFill>
          </p:spPr>
          <p:txBody>
            <a:bodyPr wrap="square" lIns="0" tIns="0" rIns="0" bIns="0" rtlCol="0"/>
            <a:lstStyle/>
            <a:p>
              <a:endParaRPr/>
            </a:p>
          </p:txBody>
        </p:sp>
      </p:grpSp>
      <p:sp>
        <p:nvSpPr>
          <p:cNvPr id="16" name="object 16"/>
          <p:cNvSpPr txBox="1"/>
          <p:nvPr/>
        </p:nvSpPr>
        <p:spPr>
          <a:xfrm>
            <a:off x="8530343" y="1405884"/>
            <a:ext cx="1302385" cy="284480"/>
          </a:xfrm>
          <a:prstGeom prst="rect">
            <a:avLst/>
          </a:prstGeom>
        </p:spPr>
        <p:txBody>
          <a:bodyPr vert="horz" wrap="square" lIns="0" tIns="12065" rIns="0" bIns="0" rtlCol="0">
            <a:spAutoFit/>
          </a:bodyPr>
          <a:lstStyle/>
          <a:p>
            <a:pPr marL="12700">
              <a:lnSpc>
                <a:spcPct val="100000"/>
              </a:lnSpc>
              <a:spcBef>
                <a:spcPts val="95"/>
              </a:spcBef>
            </a:pPr>
            <a:r>
              <a:rPr sz="1700" b="1" u="heavy" spc="-175">
                <a:uFill>
                  <a:solidFill>
                    <a:srgbClr val="000000"/>
                  </a:solidFill>
                </a:uFill>
                <a:latin typeface="Arial"/>
                <a:cs typeface="Arial"/>
              </a:rPr>
              <a:t>Course</a:t>
            </a:r>
            <a:r>
              <a:rPr sz="1700" b="1" u="heavy" spc="-145">
                <a:uFill>
                  <a:solidFill>
                    <a:srgbClr val="000000"/>
                  </a:solidFill>
                </a:uFill>
                <a:latin typeface="Arial"/>
                <a:cs typeface="Arial"/>
              </a:rPr>
              <a:t> </a:t>
            </a:r>
            <a:r>
              <a:rPr sz="1700" b="1" u="heavy" spc="-110">
                <a:uFill>
                  <a:solidFill>
                    <a:srgbClr val="000000"/>
                  </a:solidFill>
                </a:uFill>
                <a:latin typeface="Arial"/>
                <a:cs typeface="Arial"/>
              </a:rPr>
              <a:t>Details</a:t>
            </a:r>
            <a:endParaRPr sz="1700">
              <a:latin typeface="Arial"/>
              <a:cs typeface="Arial"/>
            </a:endParaRPr>
          </a:p>
        </p:txBody>
      </p:sp>
      <p:sp>
        <p:nvSpPr>
          <p:cNvPr id="17" name="object 17"/>
          <p:cNvSpPr txBox="1"/>
          <p:nvPr/>
        </p:nvSpPr>
        <p:spPr>
          <a:xfrm>
            <a:off x="8530343" y="1767834"/>
            <a:ext cx="3330575" cy="876935"/>
          </a:xfrm>
          <a:prstGeom prst="rect">
            <a:avLst/>
          </a:prstGeom>
        </p:spPr>
        <p:txBody>
          <a:bodyPr vert="horz" wrap="square" lIns="0" tIns="41275" rIns="0" bIns="0" rtlCol="0">
            <a:spAutoFit/>
          </a:bodyPr>
          <a:lstStyle/>
          <a:p>
            <a:pPr marL="298450" marR="247015" indent="-285750">
              <a:lnSpc>
                <a:spcPts val="1839"/>
              </a:lnSpc>
              <a:spcBef>
                <a:spcPts val="325"/>
              </a:spcBef>
              <a:buChar char="•"/>
              <a:tabLst>
                <a:tab pos="297815" algn="l"/>
                <a:tab pos="298450" algn="l"/>
              </a:tabLst>
            </a:pPr>
            <a:r>
              <a:rPr sz="1700" spc="-95">
                <a:latin typeface="Arial"/>
                <a:cs typeface="Arial"/>
              </a:rPr>
              <a:t>Textbook </a:t>
            </a:r>
            <a:r>
              <a:rPr sz="1700" spc="-100">
                <a:latin typeface="Arial"/>
                <a:cs typeface="Arial"/>
              </a:rPr>
              <a:t>– </a:t>
            </a:r>
            <a:r>
              <a:rPr sz="1700" i="1" spc="-5">
                <a:latin typeface="Times New Roman"/>
                <a:cs typeface="Times New Roman"/>
              </a:rPr>
              <a:t>AP Edition Calculus  </a:t>
            </a:r>
            <a:r>
              <a:rPr sz="1700" i="1" spc="-45">
                <a:latin typeface="Times New Roman"/>
                <a:cs typeface="Times New Roman"/>
              </a:rPr>
              <a:t>11e</a:t>
            </a:r>
            <a:r>
              <a:rPr sz="1700" spc="-45">
                <a:latin typeface="Arial"/>
                <a:cs typeface="Arial"/>
              </a:rPr>
              <a:t>, </a:t>
            </a:r>
            <a:r>
              <a:rPr sz="1700" spc="-175">
                <a:latin typeface="Arial"/>
                <a:cs typeface="Arial"/>
              </a:rPr>
              <a:t>R. </a:t>
            </a:r>
            <a:r>
              <a:rPr sz="1700" spc="-114">
                <a:latin typeface="Arial"/>
                <a:cs typeface="Arial"/>
              </a:rPr>
              <a:t>Larson </a:t>
            </a:r>
            <a:r>
              <a:rPr sz="1700" spc="20">
                <a:latin typeface="Arial"/>
                <a:cs typeface="Arial"/>
              </a:rPr>
              <a:t>&amp; </a:t>
            </a:r>
            <a:r>
              <a:rPr sz="1700" spc="-130">
                <a:latin typeface="Arial"/>
                <a:cs typeface="Arial"/>
              </a:rPr>
              <a:t>B.</a:t>
            </a:r>
            <a:r>
              <a:rPr sz="1700" spc="-145">
                <a:latin typeface="Arial"/>
                <a:cs typeface="Arial"/>
              </a:rPr>
              <a:t> </a:t>
            </a:r>
            <a:r>
              <a:rPr sz="1700" spc="-120">
                <a:latin typeface="Arial"/>
                <a:cs typeface="Arial"/>
              </a:rPr>
              <a:t>Edwards</a:t>
            </a:r>
            <a:endParaRPr sz="1700">
              <a:latin typeface="Arial"/>
              <a:cs typeface="Arial"/>
            </a:endParaRPr>
          </a:p>
          <a:p>
            <a:pPr marL="298450" indent="-285750">
              <a:lnSpc>
                <a:spcPct val="100000"/>
              </a:lnSpc>
              <a:spcBef>
                <a:spcPts val="755"/>
              </a:spcBef>
              <a:buChar char="•"/>
              <a:tabLst>
                <a:tab pos="297815" algn="l"/>
                <a:tab pos="298450" algn="l"/>
              </a:tabLst>
            </a:pPr>
            <a:r>
              <a:rPr sz="1700" spc="-85">
                <a:latin typeface="Arial"/>
                <a:cs typeface="Arial"/>
              </a:rPr>
              <a:t>45-60 </a:t>
            </a:r>
            <a:r>
              <a:rPr sz="1700" spc="-55">
                <a:latin typeface="Arial"/>
                <a:cs typeface="Arial"/>
              </a:rPr>
              <a:t>minutes </a:t>
            </a:r>
            <a:r>
              <a:rPr sz="1700" spc="-5">
                <a:latin typeface="Arial"/>
                <a:cs typeface="Arial"/>
              </a:rPr>
              <a:t>of</a:t>
            </a:r>
            <a:r>
              <a:rPr sz="1700" spc="-135">
                <a:latin typeface="Arial"/>
                <a:cs typeface="Arial"/>
              </a:rPr>
              <a:t> </a:t>
            </a:r>
            <a:r>
              <a:rPr sz="1700" spc="-30">
                <a:latin typeface="Arial"/>
                <a:cs typeface="Arial"/>
              </a:rPr>
              <a:t>homework/night</a:t>
            </a:r>
            <a:endParaRPr sz="1700">
              <a:latin typeface="Arial"/>
              <a:cs typeface="Arial"/>
            </a:endParaRPr>
          </a:p>
        </p:txBody>
      </p:sp>
      <p:sp>
        <p:nvSpPr>
          <p:cNvPr id="18" name="object 18"/>
          <p:cNvSpPr txBox="1"/>
          <p:nvPr/>
        </p:nvSpPr>
        <p:spPr>
          <a:xfrm>
            <a:off x="8530343" y="3079999"/>
            <a:ext cx="1266190" cy="284480"/>
          </a:xfrm>
          <a:prstGeom prst="rect">
            <a:avLst/>
          </a:prstGeom>
        </p:spPr>
        <p:txBody>
          <a:bodyPr vert="horz" wrap="square" lIns="0" tIns="12065" rIns="0" bIns="0" rtlCol="0">
            <a:spAutoFit/>
          </a:bodyPr>
          <a:lstStyle/>
          <a:p>
            <a:pPr marL="12700">
              <a:lnSpc>
                <a:spcPct val="100000"/>
              </a:lnSpc>
              <a:spcBef>
                <a:spcPts val="95"/>
              </a:spcBef>
            </a:pPr>
            <a:r>
              <a:rPr sz="1700" b="1" u="heavy" spc="-145">
                <a:uFill>
                  <a:solidFill>
                    <a:srgbClr val="000000"/>
                  </a:solidFill>
                </a:uFill>
                <a:latin typeface="Arial"/>
                <a:cs typeface="Arial"/>
              </a:rPr>
              <a:t>College</a:t>
            </a:r>
            <a:r>
              <a:rPr sz="1700" b="1" u="heavy" spc="-160">
                <a:uFill>
                  <a:solidFill>
                    <a:srgbClr val="000000"/>
                  </a:solidFill>
                </a:uFill>
                <a:latin typeface="Arial"/>
                <a:cs typeface="Arial"/>
              </a:rPr>
              <a:t> </a:t>
            </a:r>
            <a:r>
              <a:rPr sz="1700" b="1" u="heavy" spc="-114">
                <a:uFill>
                  <a:solidFill>
                    <a:srgbClr val="000000"/>
                  </a:solidFill>
                </a:uFill>
                <a:latin typeface="Arial"/>
                <a:cs typeface="Arial"/>
              </a:rPr>
              <a:t>Credit</a:t>
            </a:r>
            <a:endParaRPr sz="1700">
              <a:latin typeface="Arial"/>
              <a:cs typeface="Arial"/>
            </a:endParaRPr>
          </a:p>
        </p:txBody>
      </p:sp>
      <p:sp>
        <p:nvSpPr>
          <p:cNvPr id="19" name="object 19"/>
          <p:cNvSpPr txBox="1"/>
          <p:nvPr/>
        </p:nvSpPr>
        <p:spPr>
          <a:xfrm>
            <a:off x="8530343" y="3339502"/>
            <a:ext cx="3312795" cy="1444625"/>
          </a:xfrm>
          <a:prstGeom prst="rect">
            <a:avLst/>
          </a:prstGeom>
        </p:spPr>
        <p:txBody>
          <a:bodyPr vert="horz" wrap="square" lIns="0" tIns="113030" rIns="0" bIns="0" rtlCol="0">
            <a:spAutoFit/>
          </a:bodyPr>
          <a:lstStyle/>
          <a:p>
            <a:pPr marL="240665" indent="-228600">
              <a:lnSpc>
                <a:spcPct val="100000"/>
              </a:lnSpc>
              <a:spcBef>
                <a:spcPts val="890"/>
              </a:spcBef>
              <a:buFont typeface="Arial"/>
              <a:buChar char="•"/>
              <a:tabLst>
                <a:tab pos="240665" algn="l"/>
                <a:tab pos="241300" algn="l"/>
                <a:tab pos="2874010" algn="l"/>
              </a:tabLst>
            </a:pPr>
            <a:r>
              <a:rPr sz="1700" b="1" spc="-220">
                <a:latin typeface="Arial"/>
                <a:cs typeface="Arial"/>
              </a:rPr>
              <a:t>AP  </a:t>
            </a:r>
            <a:r>
              <a:rPr sz="1700" b="1" spc="-165">
                <a:latin typeface="Arial"/>
                <a:cs typeface="Arial"/>
              </a:rPr>
              <a:t>Calculus </a:t>
            </a:r>
            <a:r>
              <a:rPr sz="1700" b="1" spc="-305">
                <a:latin typeface="Arial"/>
                <a:cs typeface="Arial"/>
              </a:rPr>
              <a:t>BC  </a:t>
            </a:r>
            <a:r>
              <a:rPr sz="1700" b="1" spc="-185">
                <a:latin typeface="Arial"/>
                <a:cs typeface="Arial"/>
              </a:rPr>
              <a:t>Exam</a:t>
            </a:r>
            <a:r>
              <a:rPr sz="1700" b="1" spc="-95">
                <a:latin typeface="Arial"/>
                <a:cs typeface="Arial"/>
              </a:rPr>
              <a:t> </a:t>
            </a:r>
            <a:r>
              <a:rPr sz="1700" spc="-25">
                <a:latin typeface="Arial"/>
                <a:cs typeface="Arial"/>
              </a:rPr>
              <a:t>in</a:t>
            </a:r>
            <a:r>
              <a:rPr sz="1700" spc="-90">
                <a:latin typeface="Arial"/>
                <a:cs typeface="Arial"/>
              </a:rPr>
              <a:t> </a:t>
            </a:r>
            <a:r>
              <a:rPr sz="1700" spc="-70">
                <a:latin typeface="Arial"/>
                <a:cs typeface="Arial"/>
              </a:rPr>
              <a:t>May	</a:t>
            </a:r>
            <a:r>
              <a:rPr sz="1700" spc="-254">
                <a:latin typeface="Arial"/>
                <a:cs typeface="Arial"/>
              </a:rPr>
              <a:t>OR</a:t>
            </a:r>
            <a:endParaRPr sz="1700">
              <a:latin typeface="Arial"/>
              <a:cs typeface="Arial"/>
            </a:endParaRPr>
          </a:p>
          <a:p>
            <a:pPr marL="240665" marR="5080" indent="-228600">
              <a:lnSpc>
                <a:spcPts val="1839"/>
              </a:lnSpc>
              <a:spcBef>
                <a:spcPts val="1019"/>
              </a:spcBef>
              <a:buChar char="•"/>
              <a:tabLst>
                <a:tab pos="240665" algn="l"/>
                <a:tab pos="241300" algn="l"/>
              </a:tabLst>
            </a:pPr>
            <a:r>
              <a:rPr sz="1700" spc="-125">
                <a:latin typeface="Arial"/>
                <a:cs typeface="Arial"/>
              </a:rPr>
              <a:t>Two </a:t>
            </a:r>
            <a:r>
              <a:rPr sz="1600" spc="-55">
                <a:latin typeface="Arial"/>
                <a:cs typeface="Arial"/>
              </a:rPr>
              <a:t>quarters </a:t>
            </a:r>
            <a:r>
              <a:rPr sz="1700" spc="-5">
                <a:latin typeface="Arial"/>
                <a:cs typeface="Arial"/>
              </a:rPr>
              <a:t>of </a:t>
            </a:r>
            <a:r>
              <a:rPr sz="1700" b="1" spc="-145">
                <a:latin typeface="Arial"/>
                <a:cs typeface="Arial"/>
              </a:rPr>
              <a:t>College </a:t>
            </a:r>
            <a:r>
              <a:rPr sz="1700" b="1" spc="-95">
                <a:latin typeface="Arial"/>
                <a:cs typeface="Arial"/>
              </a:rPr>
              <a:t>in </a:t>
            </a:r>
            <a:r>
              <a:rPr sz="1700" b="1" spc="-70">
                <a:latin typeface="Arial"/>
                <a:cs typeface="Arial"/>
              </a:rPr>
              <a:t>the </a:t>
            </a:r>
            <a:r>
              <a:rPr sz="1700" b="1" spc="-145">
                <a:latin typeface="Arial"/>
                <a:cs typeface="Arial"/>
              </a:rPr>
              <a:t>High  </a:t>
            </a:r>
            <a:r>
              <a:rPr sz="1700" b="1" spc="-170">
                <a:latin typeface="Arial"/>
                <a:cs typeface="Arial"/>
              </a:rPr>
              <a:t>School </a:t>
            </a:r>
            <a:r>
              <a:rPr sz="1700" spc="-30">
                <a:latin typeface="Arial"/>
                <a:cs typeface="Arial"/>
              </a:rPr>
              <a:t>credit </a:t>
            </a:r>
            <a:r>
              <a:rPr sz="1700" spc="-40">
                <a:latin typeface="Arial"/>
                <a:cs typeface="Arial"/>
              </a:rPr>
              <a:t>through </a:t>
            </a:r>
            <a:r>
              <a:rPr sz="1700" spc="-80">
                <a:latin typeface="Arial"/>
                <a:cs typeface="Arial"/>
              </a:rPr>
              <a:t>Bellevue  </a:t>
            </a:r>
            <a:r>
              <a:rPr sz="1700" spc="-105">
                <a:latin typeface="Arial"/>
                <a:cs typeface="Arial"/>
              </a:rPr>
              <a:t>College </a:t>
            </a:r>
            <a:r>
              <a:rPr sz="1700" spc="-50">
                <a:latin typeface="Arial"/>
                <a:cs typeface="Arial"/>
              </a:rPr>
              <a:t>- </a:t>
            </a:r>
            <a:r>
              <a:rPr sz="1700" spc="-20">
                <a:latin typeface="Arial"/>
                <a:cs typeface="Arial"/>
              </a:rPr>
              <a:t>Math </a:t>
            </a:r>
            <a:r>
              <a:rPr sz="1700" spc="-90">
                <a:latin typeface="Arial"/>
                <a:cs typeface="Arial"/>
              </a:rPr>
              <a:t>152 </a:t>
            </a:r>
            <a:r>
              <a:rPr sz="1700" spc="-110">
                <a:latin typeface="Arial"/>
                <a:cs typeface="Arial"/>
              </a:rPr>
              <a:t>Calculus </a:t>
            </a:r>
            <a:r>
              <a:rPr sz="1700" spc="-50">
                <a:latin typeface="Arial"/>
                <a:cs typeface="Arial"/>
              </a:rPr>
              <a:t>II </a:t>
            </a:r>
            <a:r>
              <a:rPr sz="1700" spc="20">
                <a:latin typeface="Arial"/>
                <a:cs typeface="Arial"/>
              </a:rPr>
              <a:t>&amp;  </a:t>
            </a:r>
            <a:r>
              <a:rPr sz="1700" spc="-20">
                <a:latin typeface="Arial"/>
                <a:cs typeface="Arial"/>
              </a:rPr>
              <a:t>Math </a:t>
            </a:r>
            <a:r>
              <a:rPr sz="1700" spc="-90">
                <a:latin typeface="Arial"/>
                <a:cs typeface="Arial"/>
              </a:rPr>
              <a:t>153 </a:t>
            </a:r>
            <a:r>
              <a:rPr sz="1700" spc="-110">
                <a:latin typeface="Arial"/>
                <a:cs typeface="Arial"/>
              </a:rPr>
              <a:t>Calculus</a:t>
            </a:r>
            <a:r>
              <a:rPr sz="1700" spc="-165">
                <a:latin typeface="Arial"/>
                <a:cs typeface="Arial"/>
              </a:rPr>
              <a:t> </a:t>
            </a:r>
            <a:r>
              <a:rPr sz="1700" spc="-50">
                <a:latin typeface="Arial"/>
                <a:cs typeface="Arial"/>
              </a:rPr>
              <a:t>III</a:t>
            </a:r>
            <a:endParaRPr sz="1700">
              <a:latin typeface="Arial"/>
              <a:cs typeface="Arial"/>
            </a:endParaRPr>
          </a:p>
        </p:txBody>
      </p:sp>
      <p:grpSp>
        <p:nvGrpSpPr>
          <p:cNvPr id="20" name="object 20"/>
          <p:cNvGrpSpPr/>
          <p:nvPr/>
        </p:nvGrpSpPr>
        <p:grpSpPr>
          <a:xfrm>
            <a:off x="490638" y="2364816"/>
            <a:ext cx="2871470" cy="4377055"/>
            <a:chOff x="490638" y="2364816"/>
            <a:chExt cx="2871470" cy="4377055"/>
          </a:xfrm>
        </p:grpSpPr>
        <p:sp>
          <p:nvSpPr>
            <p:cNvPr id="21" name="object 21"/>
            <p:cNvSpPr/>
            <p:nvPr/>
          </p:nvSpPr>
          <p:spPr>
            <a:xfrm>
              <a:off x="492689" y="2364816"/>
              <a:ext cx="2869149" cy="1853861"/>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490638" y="4348419"/>
              <a:ext cx="2871192" cy="2393270"/>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9292" y="0"/>
            <a:ext cx="4059554" cy="6858000"/>
          </a:xfrm>
          <a:custGeom>
            <a:avLst/>
            <a:gdLst/>
            <a:ahLst/>
            <a:cxnLst/>
            <a:rect l="l" t="t" r="r" b="b"/>
            <a:pathLst>
              <a:path w="4059554" h="6858000">
                <a:moveTo>
                  <a:pt x="4059174" y="0"/>
                </a:moveTo>
                <a:lnTo>
                  <a:pt x="0" y="0"/>
                </a:lnTo>
                <a:lnTo>
                  <a:pt x="0" y="6858000"/>
                </a:lnTo>
                <a:lnTo>
                  <a:pt x="4059174" y="6858000"/>
                </a:lnTo>
                <a:lnTo>
                  <a:pt x="4059174" y="0"/>
                </a:lnTo>
                <a:close/>
              </a:path>
            </a:pathLst>
          </a:custGeom>
          <a:solidFill>
            <a:srgbClr val="3E3E3E"/>
          </a:solidFill>
        </p:spPr>
        <p:txBody>
          <a:bodyPr wrap="square" lIns="0" tIns="0" rIns="0" bIns="0" rtlCol="0"/>
          <a:lstStyle/>
          <a:p>
            <a:endParaRPr/>
          </a:p>
        </p:txBody>
      </p:sp>
      <p:sp>
        <p:nvSpPr>
          <p:cNvPr id="6" name="object 6"/>
          <p:cNvSpPr txBox="1">
            <a:spLocks noGrp="1"/>
          </p:cNvSpPr>
          <p:nvPr>
            <p:ph type="title" idx="4294967295"/>
          </p:nvPr>
        </p:nvSpPr>
        <p:spPr>
          <a:xfrm>
            <a:off x="0" y="630238"/>
            <a:ext cx="3594100" cy="1090612"/>
          </a:xfrm>
          <a:prstGeom prst="rect">
            <a:avLst/>
          </a:prstGeom>
        </p:spPr>
        <p:txBody>
          <a:bodyPr vert="horz" wrap="square" lIns="0" tIns="12700" rIns="0" bIns="0" rtlCol="0">
            <a:spAutoFit/>
          </a:bodyPr>
          <a:lstStyle/>
          <a:p>
            <a:pPr marL="12700">
              <a:lnSpc>
                <a:spcPts val="4780"/>
              </a:lnSpc>
              <a:spcBef>
                <a:spcPts val="100"/>
              </a:spcBef>
            </a:pPr>
            <a:r>
              <a:rPr lang="en-US" sz="4000" b="0">
                <a:solidFill>
                  <a:srgbClr val="FFFFFF"/>
                </a:solidFill>
                <a:latin typeface="Arial"/>
                <a:cs typeface="Arial"/>
              </a:rPr>
              <a:t>AP </a:t>
            </a:r>
            <a:r>
              <a:rPr lang="en-US" sz="4000">
                <a:solidFill>
                  <a:srgbClr val="FFFFFF"/>
                </a:solidFill>
                <a:latin typeface="Arial"/>
                <a:cs typeface="Arial"/>
              </a:rPr>
              <a:t>Statistics</a:t>
            </a:r>
            <a:endParaRPr sz="4000">
              <a:latin typeface="Arial"/>
              <a:cs typeface="Arial"/>
            </a:endParaRPr>
          </a:p>
          <a:p>
            <a:pPr marL="12700" marR="78105">
              <a:lnSpc>
                <a:spcPts val="1730"/>
              </a:lnSpc>
              <a:spcBef>
                <a:spcPts val="200"/>
              </a:spcBef>
            </a:pPr>
            <a:r>
              <a:rPr lang="en-US" sz="1600" b="0">
                <a:solidFill>
                  <a:schemeClr val="bg1"/>
                </a:solidFill>
                <a:latin typeface="Arial"/>
                <a:cs typeface="Arial"/>
              </a:rPr>
              <a:t>Contact: </a:t>
            </a:r>
            <a:r>
              <a:rPr lang="en-US" sz="1600">
                <a:solidFill>
                  <a:schemeClr val="bg1"/>
                </a:solidFill>
                <a:latin typeface="Arial"/>
                <a:cs typeface="Arial"/>
              </a:rPr>
              <a:t>Morgan Douglas  </a:t>
            </a:r>
            <a:br>
              <a:rPr lang="en-US" sz="1600">
                <a:solidFill>
                  <a:schemeClr val="bg1"/>
                </a:solidFill>
                <a:latin typeface="Arial"/>
                <a:cs typeface="Arial"/>
              </a:rPr>
            </a:br>
            <a:r>
              <a:rPr lang="en-US" sz="1600">
                <a:solidFill>
                  <a:schemeClr val="bg1"/>
                </a:solidFill>
                <a:latin typeface="Arial"/>
                <a:cs typeface="Arial"/>
                <a:hlinkClick r:id="rId2">
                  <a:extLst>
                    <a:ext uri="{A12FA001-AC4F-418D-AE19-62706E023703}">
                      <ahyp:hlinkClr xmlns:ahyp="http://schemas.microsoft.com/office/drawing/2018/hyperlinkcolor" val="tx"/>
                    </a:ext>
                  </a:extLst>
                </a:hlinkClick>
              </a:rPr>
              <a:t>mordouglas</a:t>
            </a:r>
            <a:r>
              <a:rPr lang="en-US" sz="1600" b="0">
                <a:solidFill>
                  <a:schemeClr val="bg1"/>
                </a:solidFill>
                <a:latin typeface="Arial"/>
                <a:cs typeface="Arial"/>
                <a:hlinkClick r:id="rId2">
                  <a:extLst>
                    <a:ext uri="{A12FA001-AC4F-418D-AE19-62706E023703}">
                      <ahyp:hlinkClr xmlns:ahyp="http://schemas.microsoft.com/office/drawing/2018/hyperlinkcolor" val="tx"/>
                    </a:ext>
                  </a:extLst>
                </a:hlinkClick>
              </a:rPr>
              <a:t>@lwsd.org</a:t>
            </a:r>
            <a:r>
              <a:rPr lang="en-US" sz="1600">
                <a:solidFill>
                  <a:schemeClr val="bg1"/>
                </a:solidFill>
                <a:latin typeface="Arial"/>
                <a:cs typeface="Arial"/>
              </a:rPr>
              <a:t> </a:t>
            </a:r>
          </a:p>
        </p:txBody>
      </p:sp>
      <p:sp>
        <p:nvSpPr>
          <p:cNvPr id="7" name="object 7"/>
          <p:cNvSpPr txBox="1"/>
          <p:nvPr/>
        </p:nvSpPr>
        <p:spPr>
          <a:xfrm>
            <a:off x="4380782" y="518408"/>
            <a:ext cx="3289935" cy="1921038"/>
          </a:xfrm>
          <a:prstGeom prst="rect">
            <a:avLst/>
          </a:prstGeom>
        </p:spPr>
        <p:txBody>
          <a:bodyPr vert="horz" wrap="square" lIns="0" tIns="58419" rIns="0" bIns="0" rtlCol="0" anchor="t">
            <a:spAutoFit/>
          </a:bodyPr>
          <a:lstStyle/>
          <a:p>
            <a:pPr marL="12700" marR="5080">
              <a:lnSpc>
                <a:spcPct val="80000"/>
              </a:lnSpc>
              <a:spcBef>
                <a:spcPts val="459"/>
              </a:spcBef>
            </a:pPr>
            <a:r>
              <a:rPr sz="1500" b="1" spc="-114">
                <a:latin typeface="Arial"/>
                <a:cs typeface="Arial"/>
              </a:rPr>
              <a:t>Covers </a:t>
            </a:r>
            <a:r>
              <a:rPr sz="1500" b="1" spc="-5">
                <a:latin typeface="Arial"/>
                <a:cs typeface="Arial"/>
              </a:rPr>
              <a:t>of </a:t>
            </a:r>
            <a:r>
              <a:rPr sz="1500" b="1" spc="-70">
                <a:latin typeface="Arial"/>
                <a:cs typeface="Arial"/>
              </a:rPr>
              <a:t>college </a:t>
            </a:r>
            <a:r>
              <a:rPr sz="1500" b="1" spc="-55">
                <a:latin typeface="Arial"/>
                <a:cs typeface="Arial"/>
              </a:rPr>
              <a:t>level </a:t>
            </a:r>
            <a:r>
              <a:rPr lang="en-US" sz="1500" b="1" spc="-55">
                <a:latin typeface="Arial"/>
                <a:cs typeface="Arial"/>
              </a:rPr>
              <a:t>Statistics- 1 Semester</a:t>
            </a:r>
          </a:p>
          <a:p>
            <a:pPr marL="355600" marR="5080" indent="-342900">
              <a:lnSpc>
                <a:spcPct val="80000"/>
              </a:lnSpc>
              <a:spcBef>
                <a:spcPts val="459"/>
              </a:spcBef>
              <a:buAutoNum type="arabicPeriod"/>
            </a:pPr>
            <a:r>
              <a:rPr lang="en-US" sz="1500" spc="-55">
                <a:latin typeface="Arial"/>
                <a:cs typeface="Arial"/>
              </a:rPr>
              <a:t>Exploring Data</a:t>
            </a:r>
          </a:p>
          <a:p>
            <a:pPr marL="355600" marR="5080" indent="-342900">
              <a:lnSpc>
                <a:spcPct val="80000"/>
              </a:lnSpc>
              <a:spcBef>
                <a:spcPts val="459"/>
              </a:spcBef>
              <a:buAutoNum type="arabicPeriod"/>
            </a:pPr>
            <a:r>
              <a:rPr lang="en-US" sz="1500" spc="-55">
                <a:latin typeface="Arial"/>
                <a:cs typeface="Arial"/>
              </a:rPr>
              <a:t>Sampling Data</a:t>
            </a:r>
          </a:p>
          <a:p>
            <a:pPr marL="355600" marR="5080" indent="-342900">
              <a:lnSpc>
                <a:spcPct val="80000"/>
              </a:lnSpc>
              <a:spcBef>
                <a:spcPts val="459"/>
              </a:spcBef>
              <a:buAutoNum type="arabicPeriod"/>
            </a:pPr>
            <a:r>
              <a:rPr lang="en-US" sz="1500" spc="-55">
                <a:latin typeface="Arial"/>
                <a:cs typeface="Arial"/>
              </a:rPr>
              <a:t>Anticipating Patterns</a:t>
            </a:r>
          </a:p>
          <a:p>
            <a:pPr marL="355600" marR="5080" indent="-342900">
              <a:lnSpc>
                <a:spcPct val="80000"/>
              </a:lnSpc>
              <a:spcBef>
                <a:spcPts val="459"/>
              </a:spcBef>
              <a:buAutoNum type="arabicPeriod"/>
            </a:pPr>
            <a:r>
              <a:rPr lang="en-US" sz="1500" spc="-55">
                <a:latin typeface="Arial"/>
                <a:cs typeface="Arial"/>
              </a:rPr>
              <a:t>Statistical Inference</a:t>
            </a:r>
          </a:p>
          <a:p>
            <a:pPr marL="355600" marR="5080" indent="-342900">
              <a:lnSpc>
                <a:spcPct val="80000"/>
              </a:lnSpc>
              <a:spcBef>
                <a:spcPts val="459"/>
              </a:spcBef>
              <a:buAutoNum type="arabicPeriod"/>
            </a:pPr>
            <a:endParaRPr lang="en-US" sz="1500" spc="-55">
              <a:latin typeface="Arial"/>
              <a:cs typeface="Arial"/>
            </a:endParaRPr>
          </a:p>
          <a:p>
            <a:pPr marL="355600" marR="5080" indent="-342900">
              <a:lnSpc>
                <a:spcPct val="80000"/>
              </a:lnSpc>
              <a:spcBef>
                <a:spcPts val="459"/>
              </a:spcBef>
              <a:buAutoNum type="arabicPeriod"/>
            </a:pPr>
            <a:endParaRPr lang="en-US" sz="1500" spc="-55">
              <a:latin typeface="Arial"/>
              <a:cs typeface="Arial"/>
            </a:endParaRPr>
          </a:p>
        </p:txBody>
      </p:sp>
      <p:sp>
        <p:nvSpPr>
          <p:cNvPr id="8" name="object 8"/>
          <p:cNvSpPr txBox="1"/>
          <p:nvPr/>
        </p:nvSpPr>
        <p:spPr>
          <a:xfrm>
            <a:off x="4350302" y="2280914"/>
            <a:ext cx="822960" cy="254000"/>
          </a:xfrm>
          <a:prstGeom prst="rect">
            <a:avLst/>
          </a:prstGeom>
        </p:spPr>
        <p:txBody>
          <a:bodyPr vert="horz" wrap="square" lIns="0" tIns="12700" rIns="0" bIns="0" rtlCol="0">
            <a:spAutoFit/>
          </a:bodyPr>
          <a:lstStyle/>
          <a:p>
            <a:pPr marL="12700">
              <a:lnSpc>
                <a:spcPct val="100000"/>
              </a:lnSpc>
              <a:spcBef>
                <a:spcPts val="100"/>
              </a:spcBef>
            </a:pPr>
            <a:r>
              <a:rPr sz="1500" b="1" u="sng" spc="-160">
                <a:uFill>
                  <a:solidFill>
                    <a:srgbClr val="000000"/>
                  </a:solidFill>
                </a:uFill>
                <a:latin typeface="Arial"/>
                <a:cs typeface="Arial"/>
              </a:rPr>
              <a:t>Resources</a:t>
            </a:r>
            <a:endParaRPr sz="1500">
              <a:latin typeface="Arial"/>
              <a:cs typeface="Arial"/>
            </a:endParaRPr>
          </a:p>
        </p:txBody>
      </p:sp>
      <p:sp>
        <p:nvSpPr>
          <p:cNvPr id="9" name="object 9"/>
          <p:cNvSpPr txBox="1"/>
          <p:nvPr/>
        </p:nvSpPr>
        <p:spPr>
          <a:xfrm>
            <a:off x="4380782" y="2581396"/>
            <a:ext cx="2937510" cy="735458"/>
          </a:xfrm>
          <a:prstGeom prst="rect">
            <a:avLst/>
          </a:prstGeom>
        </p:spPr>
        <p:txBody>
          <a:bodyPr vert="horz" wrap="square" lIns="0" tIns="29845" rIns="0" bIns="0" rtlCol="0" anchor="t">
            <a:spAutoFit/>
          </a:bodyPr>
          <a:lstStyle/>
          <a:p>
            <a:pPr marL="241300" indent="-228600">
              <a:spcBef>
                <a:spcPts val="235"/>
              </a:spcBef>
              <a:buChar char="•"/>
              <a:tabLst>
                <a:tab pos="240665" algn="l"/>
                <a:tab pos="241300" algn="l"/>
              </a:tabLst>
            </a:pPr>
            <a:r>
              <a:rPr sz="1500" spc="-180">
                <a:latin typeface="Arial"/>
                <a:cs typeface="Arial"/>
              </a:rPr>
              <a:t>AP</a:t>
            </a:r>
            <a:r>
              <a:rPr lang="en-US" sz="1500" spc="-180">
                <a:latin typeface="Arial"/>
                <a:cs typeface="Arial"/>
              </a:rPr>
              <a:t>  Statistics </a:t>
            </a:r>
            <a:r>
              <a:rPr lang="en-US" sz="1500" spc="-85">
                <a:latin typeface="Arial"/>
                <a:cs typeface="Arial"/>
              </a:rPr>
              <a:t>Book- Practice of Statistics</a:t>
            </a:r>
            <a:endParaRPr sz="1500">
              <a:latin typeface="Arial"/>
              <a:cs typeface="Arial"/>
            </a:endParaRPr>
          </a:p>
          <a:p>
            <a:pPr marL="241300" indent="-228600">
              <a:lnSpc>
                <a:spcPct val="100000"/>
              </a:lnSpc>
              <a:spcBef>
                <a:spcPts val="140"/>
              </a:spcBef>
              <a:buChar char="•"/>
              <a:tabLst>
                <a:tab pos="240665" algn="l"/>
                <a:tab pos="241300" algn="l"/>
              </a:tabLst>
            </a:pPr>
            <a:r>
              <a:rPr sz="1500" spc="-180">
                <a:latin typeface="Arial"/>
                <a:cs typeface="Arial"/>
              </a:rPr>
              <a:t>AP </a:t>
            </a:r>
            <a:r>
              <a:rPr sz="1500" spc="-70">
                <a:latin typeface="Arial"/>
                <a:cs typeface="Arial"/>
              </a:rPr>
              <a:t>Central</a:t>
            </a:r>
            <a:r>
              <a:rPr sz="1500" spc="-235">
                <a:latin typeface="Arial"/>
                <a:cs typeface="Arial"/>
              </a:rPr>
              <a:t> </a:t>
            </a:r>
            <a:r>
              <a:rPr sz="1500" spc="-70">
                <a:latin typeface="Arial"/>
                <a:cs typeface="Arial"/>
              </a:rPr>
              <a:t>Website</a:t>
            </a:r>
            <a:endParaRPr sz="1500">
              <a:latin typeface="Arial"/>
              <a:cs typeface="Arial"/>
            </a:endParaRPr>
          </a:p>
        </p:txBody>
      </p:sp>
      <p:sp>
        <p:nvSpPr>
          <p:cNvPr id="10" name="object 10"/>
          <p:cNvSpPr txBox="1"/>
          <p:nvPr/>
        </p:nvSpPr>
        <p:spPr>
          <a:xfrm>
            <a:off x="4350302" y="3459475"/>
            <a:ext cx="3573145" cy="254000"/>
          </a:xfrm>
          <a:prstGeom prst="rect">
            <a:avLst/>
          </a:prstGeom>
        </p:spPr>
        <p:txBody>
          <a:bodyPr vert="horz" wrap="square" lIns="0" tIns="12700" rIns="0" bIns="0" rtlCol="0">
            <a:spAutoFit/>
          </a:bodyPr>
          <a:lstStyle/>
          <a:p>
            <a:pPr marL="12700">
              <a:lnSpc>
                <a:spcPct val="100000"/>
              </a:lnSpc>
              <a:spcBef>
                <a:spcPts val="100"/>
              </a:spcBef>
            </a:pPr>
            <a:r>
              <a:rPr sz="1500" b="1" u="sng" spc="-130">
                <a:solidFill>
                  <a:srgbClr val="BF9000"/>
                </a:solidFill>
                <a:uFill>
                  <a:solidFill>
                    <a:srgbClr val="BF9000"/>
                  </a:solidFill>
                </a:uFill>
                <a:latin typeface="Arial"/>
                <a:cs typeface="Arial"/>
              </a:rPr>
              <a:t>College </a:t>
            </a:r>
            <a:r>
              <a:rPr sz="1500" b="1" u="sng" spc="-100">
                <a:solidFill>
                  <a:srgbClr val="BF9000"/>
                </a:solidFill>
                <a:uFill>
                  <a:solidFill>
                    <a:srgbClr val="BF9000"/>
                  </a:solidFill>
                </a:uFill>
                <a:latin typeface="Arial"/>
                <a:cs typeface="Arial"/>
              </a:rPr>
              <a:t>Credit </a:t>
            </a:r>
            <a:r>
              <a:rPr sz="1500" b="1" u="sng" spc="-105">
                <a:solidFill>
                  <a:srgbClr val="BF9000"/>
                </a:solidFill>
                <a:uFill>
                  <a:solidFill>
                    <a:srgbClr val="BF9000"/>
                  </a:solidFill>
                </a:uFill>
                <a:latin typeface="Arial"/>
                <a:cs typeface="Arial"/>
              </a:rPr>
              <a:t>through </a:t>
            </a:r>
            <a:r>
              <a:rPr sz="1500" b="1" u="sng" spc="-60">
                <a:solidFill>
                  <a:srgbClr val="BF9000"/>
                </a:solidFill>
                <a:uFill>
                  <a:solidFill>
                    <a:srgbClr val="BF9000"/>
                  </a:solidFill>
                </a:uFill>
                <a:latin typeface="Arial"/>
                <a:cs typeface="Arial"/>
              </a:rPr>
              <a:t>the </a:t>
            </a:r>
            <a:r>
              <a:rPr sz="1500" b="1" u="sng" spc="-195">
                <a:solidFill>
                  <a:srgbClr val="BF9000"/>
                </a:solidFill>
                <a:uFill>
                  <a:solidFill>
                    <a:srgbClr val="BF9000"/>
                  </a:solidFill>
                </a:uFill>
                <a:latin typeface="Arial"/>
                <a:cs typeface="Arial"/>
              </a:rPr>
              <a:t>AP </a:t>
            </a:r>
            <a:r>
              <a:rPr sz="1500" b="1" u="sng" spc="-150">
                <a:solidFill>
                  <a:srgbClr val="BF9000"/>
                </a:solidFill>
                <a:uFill>
                  <a:solidFill>
                    <a:srgbClr val="BF9000"/>
                  </a:solidFill>
                </a:uFill>
                <a:latin typeface="Arial"/>
                <a:cs typeface="Arial"/>
              </a:rPr>
              <a:t>Calculus</a:t>
            </a:r>
            <a:r>
              <a:rPr sz="1500" b="1" u="sng" spc="-140">
                <a:solidFill>
                  <a:srgbClr val="BF9000"/>
                </a:solidFill>
                <a:uFill>
                  <a:solidFill>
                    <a:srgbClr val="BF9000"/>
                  </a:solidFill>
                </a:uFill>
                <a:latin typeface="Arial"/>
                <a:cs typeface="Arial"/>
              </a:rPr>
              <a:t> </a:t>
            </a:r>
            <a:r>
              <a:rPr sz="1500" b="1" u="sng" spc="-150">
                <a:solidFill>
                  <a:srgbClr val="BF9000"/>
                </a:solidFill>
                <a:uFill>
                  <a:solidFill>
                    <a:srgbClr val="BF9000"/>
                  </a:solidFill>
                </a:uFill>
                <a:latin typeface="Arial"/>
                <a:cs typeface="Arial"/>
              </a:rPr>
              <a:t>Exam:</a:t>
            </a:r>
            <a:endParaRPr sz="1500">
              <a:latin typeface="Arial"/>
              <a:cs typeface="Arial"/>
            </a:endParaRPr>
          </a:p>
        </p:txBody>
      </p:sp>
      <p:sp>
        <p:nvSpPr>
          <p:cNvPr id="11" name="object 11"/>
          <p:cNvSpPr txBox="1"/>
          <p:nvPr/>
        </p:nvSpPr>
        <p:spPr>
          <a:xfrm>
            <a:off x="4380782" y="3759448"/>
            <a:ext cx="3618865" cy="930275"/>
          </a:xfrm>
          <a:prstGeom prst="rect">
            <a:avLst/>
          </a:prstGeom>
        </p:spPr>
        <p:txBody>
          <a:bodyPr vert="horz" wrap="square" lIns="0" tIns="58419" rIns="0" bIns="0" rtlCol="0">
            <a:spAutoFit/>
          </a:bodyPr>
          <a:lstStyle/>
          <a:p>
            <a:pPr marL="241300" marR="476884" indent="-228600">
              <a:lnSpc>
                <a:spcPct val="80000"/>
              </a:lnSpc>
              <a:spcBef>
                <a:spcPts val="459"/>
              </a:spcBef>
              <a:buChar char="•"/>
              <a:tabLst>
                <a:tab pos="240665" algn="l"/>
                <a:tab pos="241300" algn="l"/>
              </a:tabLst>
            </a:pPr>
            <a:r>
              <a:rPr sz="1500" spc="-90">
                <a:solidFill>
                  <a:srgbClr val="BF9000"/>
                </a:solidFill>
                <a:latin typeface="Arial"/>
                <a:cs typeface="Arial"/>
              </a:rPr>
              <a:t>Earning </a:t>
            </a:r>
            <a:r>
              <a:rPr sz="1500" spc="-120">
                <a:solidFill>
                  <a:srgbClr val="BF9000"/>
                </a:solidFill>
                <a:latin typeface="Arial"/>
                <a:cs typeface="Arial"/>
              </a:rPr>
              <a:t>a </a:t>
            </a:r>
            <a:r>
              <a:rPr sz="1500" spc="-85">
                <a:solidFill>
                  <a:srgbClr val="BF9000"/>
                </a:solidFill>
                <a:latin typeface="Arial"/>
                <a:cs typeface="Arial"/>
              </a:rPr>
              <a:t>score </a:t>
            </a:r>
            <a:r>
              <a:rPr sz="1500" spc="-5">
                <a:solidFill>
                  <a:srgbClr val="BF9000"/>
                </a:solidFill>
                <a:latin typeface="Arial"/>
                <a:cs typeface="Arial"/>
              </a:rPr>
              <a:t>of </a:t>
            </a:r>
            <a:r>
              <a:rPr sz="1500" spc="-60">
                <a:solidFill>
                  <a:srgbClr val="BF9000"/>
                </a:solidFill>
                <a:latin typeface="Arial"/>
                <a:cs typeface="Arial"/>
              </a:rPr>
              <a:t>3, 4, </a:t>
            </a:r>
            <a:r>
              <a:rPr sz="1500" spc="-10">
                <a:solidFill>
                  <a:srgbClr val="BF9000"/>
                </a:solidFill>
                <a:latin typeface="Arial"/>
                <a:cs typeface="Arial"/>
              </a:rPr>
              <a:t>or</a:t>
            </a:r>
            <a:r>
              <a:rPr sz="1500" spc="-315">
                <a:solidFill>
                  <a:srgbClr val="BF9000"/>
                </a:solidFill>
                <a:latin typeface="Arial"/>
                <a:cs typeface="Arial"/>
              </a:rPr>
              <a:t> </a:t>
            </a:r>
            <a:r>
              <a:rPr sz="1500" spc="-75">
                <a:solidFill>
                  <a:srgbClr val="BF9000"/>
                </a:solidFill>
                <a:latin typeface="Arial"/>
                <a:cs typeface="Arial"/>
              </a:rPr>
              <a:t>5 </a:t>
            </a:r>
            <a:r>
              <a:rPr sz="1500" spc="-45">
                <a:solidFill>
                  <a:srgbClr val="BF9000"/>
                </a:solidFill>
                <a:latin typeface="Arial"/>
                <a:cs typeface="Arial"/>
              </a:rPr>
              <a:t>on </a:t>
            </a:r>
            <a:r>
              <a:rPr sz="1500" spc="-20">
                <a:solidFill>
                  <a:srgbClr val="BF9000"/>
                </a:solidFill>
                <a:latin typeface="Arial"/>
                <a:cs typeface="Arial"/>
              </a:rPr>
              <a:t>the </a:t>
            </a:r>
            <a:r>
              <a:rPr sz="1500" spc="-180">
                <a:solidFill>
                  <a:srgbClr val="BF9000"/>
                </a:solidFill>
                <a:latin typeface="Arial"/>
                <a:cs typeface="Arial"/>
              </a:rPr>
              <a:t>AP  </a:t>
            </a:r>
            <a:r>
              <a:rPr sz="1500" spc="-100">
                <a:solidFill>
                  <a:srgbClr val="BF9000"/>
                </a:solidFill>
                <a:latin typeface="Arial"/>
                <a:cs typeface="Arial"/>
              </a:rPr>
              <a:t>Calculus </a:t>
            </a:r>
            <a:r>
              <a:rPr sz="1500" spc="-145">
                <a:solidFill>
                  <a:srgbClr val="BF9000"/>
                </a:solidFill>
                <a:latin typeface="Arial"/>
                <a:cs typeface="Arial"/>
              </a:rPr>
              <a:t>Exam </a:t>
            </a:r>
            <a:r>
              <a:rPr sz="1500" spc="-25">
                <a:solidFill>
                  <a:srgbClr val="BF9000"/>
                </a:solidFill>
                <a:latin typeface="Arial"/>
                <a:cs typeface="Arial"/>
              </a:rPr>
              <a:t>in</a:t>
            </a:r>
            <a:r>
              <a:rPr sz="1500" spc="20">
                <a:solidFill>
                  <a:srgbClr val="BF9000"/>
                </a:solidFill>
                <a:latin typeface="Arial"/>
                <a:cs typeface="Arial"/>
              </a:rPr>
              <a:t> </a:t>
            </a:r>
            <a:r>
              <a:rPr sz="1500" spc="-65">
                <a:solidFill>
                  <a:srgbClr val="BF9000"/>
                </a:solidFill>
                <a:latin typeface="Arial"/>
                <a:cs typeface="Arial"/>
              </a:rPr>
              <a:t>May</a:t>
            </a:r>
            <a:endParaRPr sz="1500">
              <a:latin typeface="Arial"/>
              <a:cs typeface="Arial"/>
            </a:endParaRPr>
          </a:p>
          <a:p>
            <a:pPr marL="241300" marR="5080" indent="-228600">
              <a:lnSpc>
                <a:spcPts val="1440"/>
              </a:lnSpc>
              <a:spcBef>
                <a:spcPts val="990"/>
              </a:spcBef>
              <a:buChar char="•"/>
              <a:tabLst>
                <a:tab pos="240665" algn="l"/>
                <a:tab pos="241300" algn="l"/>
              </a:tabLst>
            </a:pPr>
            <a:r>
              <a:rPr sz="1500" spc="-45">
                <a:solidFill>
                  <a:srgbClr val="BF9000"/>
                </a:solidFill>
                <a:latin typeface="Arial"/>
                <a:cs typeface="Arial"/>
              </a:rPr>
              <a:t>Amount </a:t>
            </a:r>
            <a:r>
              <a:rPr sz="1500" spc="-5">
                <a:solidFill>
                  <a:srgbClr val="BF9000"/>
                </a:solidFill>
                <a:latin typeface="Arial"/>
                <a:cs typeface="Arial"/>
              </a:rPr>
              <a:t>of </a:t>
            </a:r>
            <a:r>
              <a:rPr sz="1500" spc="-70">
                <a:solidFill>
                  <a:srgbClr val="BF9000"/>
                </a:solidFill>
                <a:latin typeface="Arial"/>
                <a:cs typeface="Arial"/>
              </a:rPr>
              <a:t>college </a:t>
            </a:r>
            <a:r>
              <a:rPr sz="1500" spc="-30">
                <a:solidFill>
                  <a:srgbClr val="BF9000"/>
                </a:solidFill>
                <a:latin typeface="Arial"/>
                <a:cs typeface="Arial"/>
              </a:rPr>
              <a:t>credit </a:t>
            </a:r>
            <a:r>
              <a:rPr sz="1500" spc="-80">
                <a:solidFill>
                  <a:srgbClr val="BF9000"/>
                </a:solidFill>
                <a:latin typeface="Arial"/>
                <a:cs typeface="Arial"/>
              </a:rPr>
              <a:t>depends </a:t>
            </a:r>
            <a:r>
              <a:rPr sz="1500" spc="-45">
                <a:solidFill>
                  <a:srgbClr val="BF9000"/>
                </a:solidFill>
                <a:latin typeface="Arial"/>
                <a:cs typeface="Arial"/>
              </a:rPr>
              <a:t>on </a:t>
            </a:r>
            <a:r>
              <a:rPr sz="1500" spc="-10">
                <a:solidFill>
                  <a:srgbClr val="BF9000"/>
                </a:solidFill>
                <a:latin typeface="Arial"/>
                <a:cs typeface="Arial"/>
              </a:rPr>
              <a:t>their  </a:t>
            </a:r>
            <a:r>
              <a:rPr sz="1500" spc="-85">
                <a:solidFill>
                  <a:srgbClr val="BF9000"/>
                </a:solidFill>
                <a:latin typeface="Arial"/>
                <a:cs typeface="Arial"/>
              </a:rPr>
              <a:t>score </a:t>
            </a:r>
            <a:r>
              <a:rPr sz="1500" spc="-75">
                <a:solidFill>
                  <a:srgbClr val="BF9000"/>
                </a:solidFill>
                <a:latin typeface="Arial"/>
                <a:cs typeface="Arial"/>
              </a:rPr>
              <a:t>and </a:t>
            </a:r>
            <a:r>
              <a:rPr sz="1500" spc="-20">
                <a:solidFill>
                  <a:srgbClr val="BF9000"/>
                </a:solidFill>
                <a:latin typeface="Arial"/>
                <a:cs typeface="Arial"/>
              </a:rPr>
              <a:t>the </a:t>
            </a:r>
            <a:r>
              <a:rPr sz="1500" spc="-45">
                <a:solidFill>
                  <a:srgbClr val="BF9000"/>
                </a:solidFill>
                <a:latin typeface="Arial"/>
                <a:cs typeface="Arial"/>
              </a:rPr>
              <a:t>university </a:t>
            </a:r>
            <a:r>
              <a:rPr sz="1500" spc="-40">
                <a:solidFill>
                  <a:srgbClr val="BF9000"/>
                </a:solidFill>
                <a:latin typeface="Arial"/>
                <a:cs typeface="Arial"/>
              </a:rPr>
              <a:t>they </a:t>
            </a:r>
            <a:r>
              <a:rPr sz="1500" spc="-55">
                <a:solidFill>
                  <a:srgbClr val="BF9000"/>
                </a:solidFill>
                <a:latin typeface="Arial"/>
                <a:cs typeface="Arial"/>
              </a:rPr>
              <a:t>plan </a:t>
            </a:r>
            <a:r>
              <a:rPr sz="1500" spc="10">
                <a:solidFill>
                  <a:srgbClr val="BF9000"/>
                </a:solidFill>
                <a:latin typeface="Arial"/>
                <a:cs typeface="Arial"/>
              </a:rPr>
              <a:t>to</a:t>
            </a:r>
            <a:r>
              <a:rPr sz="1500" spc="-254">
                <a:solidFill>
                  <a:srgbClr val="BF9000"/>
                </a:solidFill>
                <a:latin typeface="Arial"/>
                <a:cs typeface="Arial"/>
              </a:rPr>
              <a:t> </a:t>
            </a:r>
            <a:r>
              <a:rPr sz="1500" spc="-35">
                <a:solidFill>
                  <a:srgbClr val="BF9000"/>
                </a:solidFill>
                <a:latin typeface="Arial"/>
                <a:cs typeface="Arial"/>
              </a:rPr>
              <a:t>attend</a:t>
            </a:r>
            <a:endParaRPr sz="1500">
              <a:latin typeface="Arial"/>
              <a:cs typeface="Arial"/>
            </a:endParaRPr>
          </a:p>
        </p:txBody>
      </p:sp>
      <p:sp>
        <p:nvSpPr>
          <p:cNvPr id="12" name="object 12"/>
          <p:cNvSpPr/>
          <p:nvPr/>
        </p:nvSpPr>
        <p:spPr>
          <a:xfrm>
            <a:off x="8221598" y="519048"/>
            <a:ext cx="0" cy="3657600"/>
          </a:xfrm>
          <a:custGeom>
            <a:avLst/>
            <a:gdLst/>
            <a:ahLst/>
            <a:cxnLst/>
            <a:rect l="l" t="t" r="r" b="b"/>
            <a:pathLst>
              <a:path h="3657600">
                <a:moveTo>
                  <a:pt x="0" y="0"/>
                </a:moveTo>
                <a:lnTo>
                  <a:pt x="0" y="3657600"/>
                </a:lnTo>
              </a:path>
            </a:pathLst>
          </a:custGeom>
          <a:ln w="12954">
            <a:solidFill>
              <a:srgbClr val="808080"/>
            </a:solidFill>
          </a:ln>
        </p:spPr>
        <p:txBody>
          <a:bodyPr wrap="square" lIns="0" tIns="0" rIns="0" bIns="0" rtlCol="0"/>
          <a:lstStyle/>
          <a:p>
            <a:endParaRPr/>
          </a:p>
        </p:txBody>
      </p:sp>
      <p:sp>
        <p:nvSpPr>
          <p:cNvPr id="13" name="object 13"/>
          <p:cNvSpPr txBox="1"/>
          <p:nvPr/>
        </p:nvSpPr>
        <p:spPr>
          <a:xfrm>
            <a:off x="8621783" y="4179817"/>
            <a:ext cx="1042035" cy="238760"/>
          </a:xfrm>
          <a:prstGeom prst="rect">
            <a:avLst/>
          </a:prstGeom>
        </p:spPr>
        <p:txBody>
          <a:bodyPr vert="horz" wrap="square" lIns="0" tIns="12065" rIns="0" bIns="0" rtlCol="0">
            <a:spAutoFit/>
          </a:bodyPr>
          <a:lstStyle/>
          <a:p>
            <a:pPr marL="12700">
              <a:lnSpc>
                <a:spcPct val="100000"/>
              </a:lnSpc>
              <a:spcBef>
                <a:spcPts val="95"/>
              </a:spcBef>
            </a:pPr>
            <a:r>
              <a:rPr sz="1400" b="1" u="sng" spc="-100">
                <a:uFill>
                  <a:solidFill>
                    <a:srgbClr val="000000"/>
                  </a:solidFill>
                </a:uFill>
                <a:latin typeface="Arial"/>
                <a:cs typeface="Arial"/>
              </a:rPr>
              <a:t>Pre-requisites</a:t>
            </a:r>
            <a:endParaRPr sz="1400">
              <a:latin typeface="Arial"/>
              <a:cs typeface="Arial"/>
            </a:endParaRPr>
          </a:p>
        </p:txBody>
      </p:sp>
      <p:sp>
        <p:nvSpPr>
          <p:cNvPr id="14" name="object 14"/>
          <p:cNvSpPr txBox="1"/>
          <p:nvPr/>
        </p:nvSpPr>
        <p:spPr>
          <a:xfrm>
            <a:off x="8621704" y="4393602"/>
            <a:ext cx="2783205" cy="1091068"/>
          </a:xfrm>
          <a:prstGeom prst="rect">
            <a:avLst/>
          </a:prstGeom>
        </p:spPr>
        <p:txBody>
          <a:bodyPr vert="horz" wrap="square" lIns="0" tIns="96520" rIns="0" bIns="0" rtlCol="0" anchor="t">
            <a:spAutoFit/>
          </a:bodyPr>
          <a:lstStyle/>
          <a:p>
            <a:pPr marL="241300" indent="-229235">
              <a:spcBef>
                <a:spcPts val="760"/>
              </a:spcBef>
              <a:buFont typeface="Arial"/>
              <a:buChar char="•"/>
              <a:tabLst>
                <a:tab pos="241300" algn="l"/>
                <a:tab pos="241935" algn="l"/>
              </a:tabLst>
            </a:pPr>
            <a:r>
              <a:rPr lang="en-US" sz="1400" spc="-20">
                <a:latin typeface="Arial"/>
                <a:cs typeface="Arial"/>
              </a:rPr>
              <a:t>At least Algebra 2* </a:t>
            </a:r>
            <a:endParaRPr lang="en-US" sz="1400">
              <a:latin typeface="Arial"/>
              <a:cs typeface="Arial"/>
            </a:endParaRPr>
          </a:p>
          <a:p>
            <a:pPr marL="241300" marR="5080" indent="-229235">
              <a:lnSpc>
                <a:spcPct val="80000"/>
              </a:lnSpc>
              <a:spcBef>
                <a:spcPts val="994"/>
              </a:spcBef>
              <a:buFont typeface="Arial"/>
              <a:buChar char="•"/>
              <a:tabLst>
                <a:tab pos="241300" algn="l"/>
                <a:tab pos="241935" algn="l"/>
              </a:tabLst>
            </a:pPr>
            <a:r>
              <a:rPr lang="en-US" sz="1400" spc="-95">
                <a:latin typeface="Arial"/>
                <a:cs typeface="Arial"/>
              </a:rPr>
              <a:t>* Recommend you have also taken Pre-Calculus</a:t>
            </a:r>
            <a:endParaRPr sz="1400">
              <a:latin typeface="Arial"/>
              <a:cs typeface="Arial"/>
            </a:endParaRPr>
          </a:p>
          <a:p>
            <a:pPr marL="241300" indent="-229235">
              <a:lnSpc>
                <a:spcPct val="100000"/>
              </a:lnSpc>
              <a:spcBef>
                <a:spcPts val="665"/>
              </a:spcBef>
              <a:buChar char="•"/>
              <a:tabLst>
                <a:tab pos="241300" algn="l"/>
                <a:tab pos="241935" algn="l"/>
              </a:tabLst>
            </a:pPr>
            <a:r>
              <a:rPr sz="1400" spc="-125">
                <a:latin typeface="Arial"/>
                <a:cs typeface="Arial"/>
              </a:rPr>
              <a:t>A </a:t>
            </a:r>
            <a:r>
              <a:rPr sz="1400" spc="-55">
                <a:latin typeface="Arial"/>
                <a:cs typeface="Arial"/>
              </a:rPr>
              <a:t>love/passion </a:t>
            </a:r>
            <a:r>
              <a:rPr sz="1400" spc="-10">
                <a:latin typeface="Arial"/>
                <a:cs typeface="Arial"/>
              </a:rPr>
              <a:t>for</a:t>
            </a:r>
            <a:r>
              <a:rPr sz="1400" spc="-25">
                <a:latin typeface="Arial"/>
                <a:cs typeface="Arial"/>
              </a:rPr>
              <a:t> </a:t>
            </a:r>
            <a:r>
              <a:rPr sz="1400" spc="-40">
                <a:latin typeface="Arial"/>
                <a:cs typeface="Arial"/>
              </a:rPr>
              <a:t>math</a:t>
            </a:r>
            <a:endParaRPr sz="1400">
              <a:latin typeface="Arial"/>
              <a:cs typeface="Arial"/>
            </a:endParaRPr>
          </a:p>
        </p:txBody>
      </p:sp>
      <p:sp>
        <p:nvSpPr>
          <p:cNvPr id="15" name="object 15"/>
          <p:cNvSpPr txBox="1"/>
          <p:nvPr/>
        </p:nvSpPr>
        <p:spPr>
          <a:xfrm>
            <a:off x="8621783" y="5658605"/>
            <a:ext cx="840740" cy="238760"/>
          </a:xfrm>
          <a:prstGeom prst="rect">
            <a:avLst/>
          </a:prstGeom>
        </p:spPr>
        <p:txBody>
          <a:bodyPr vert="horz" wrap="square" lIns="0" tIns="12065" rIns="0" bIns="0" rtlCol="0">
            <a:spAutoFit/>
          </a:bodyPr>
          <a:lstStyle/>
          <a:p>
            <a:pPr marL="12700">
              <a:lnSpc>
                <a:spcPct val="100000"/>
              </a:lnSpc>
              <a:spcBef>
                <a:spcPts val="95"/>
              </a:spcBef>
            </a:pPr>
            <a:r>
              <a:rPr sz="1400" b="1" u="sng" spc="-130">
                <a:uFill>
                  <a:solidFill>
                    <a:srgbClr val="000000"/>
                  </a:solidFill>
                </a:uFill>
                <a:latin typeface="Arial"/>
                <a:cs typeface="Arial"/>
              </a:rPr>
              <a:t>H</a:t>
            </a:r>
            <a:r>
              <a:rPr sz="1400" b="1" u="sng" spc="-110">
                <a:uFill>
                  <a:solidFill>
                    <a:srgbClr val="000000"/>
                  </a:solidFill>
                </a:uFill>
                <a:latin typeface="Arial"/>
                <a:cs typeface="Arial"/>
              </a:rPr>
              <a:t>om</a:t>
            </a:r>
            <a:r>
              <a:rPr sz="1400" b="1" u="sng" spc="-85">
                <a:uFill>
                  <a:solidFill>
                    <a:srgbClr val="000000"/>
                  </a:solidFill>
                </a:uFill>
                <a:latin typeface="Arial"/>
                <a:cs typeface="Arial"/>
              </a:rPr>
              <a:t>e</a:t>
            </a:r>
            <a:r>
              <a:rPr sz="1400" b="1" u="sng" spc="-60">
                <a:uFill>
                  <a:solidFill>
                    <a:srgbClr val="000000"/>
                  </a:solidFill>
                </a:uFill>
                <a:latin typeface="Arial"/>
                <a:cs typeface="Arial"/>
              </a:rPr>
              <a:t>w</a:t>
            </a:r>
            <a:r>
              <a:rPr sz="1400" b="1" u="sng" spc="-110">
                <a:uFill>
                  <a:solidFill>
                    <a:srgbClr val="000000"/>
                  </a:solidFill>
                </a:uFill>
                <a:latin typeface="Arial"/>
                <a:cs typeface="Arial"/>
              </a:rPr>
              <a:t>o</a:t>
            </a:r>
            <a:r>
              <a:rPr sz="1400" b="1" u="sng" spc="-50">
                <a:uFill>
                  <a:solidFill>
                    <a:srgbClr val="000000"/>
                  </a:solidFill>
                </a:uFill>
                <a:latin typeface="Arial"/>
                <a:cs typeface="Arial"/>
              </a:rPr>
              <a:t>r</a:t>
            </a:r>
            <a:r>
              <a:rPr sz="1400" b="1" u="sng" spc="-110">
                <a:uFill>
                  <a:solidFill>
                    <a:srgbClr val="000000"/>
                  </a:solidFill>
                </a:uFill>
                <a:latin typeface="Arial"/>
                <a:cs typeface="Arial"/>
              </a:rPr>
              <a:t>k</a:t>
            </a:r>
            <a:endParaRPr sz="1400">
              <a:latin typeface="Arial"/>
              <a:cs typeface="Arial"/>
            </a:endParaRPr>
          </a:p>
        </p:txBody>
      </p:sp>
      <p:sp>
        <p:nvSpPr>
          <p:cNvPr id="16" name="object 16"/>
          <p:cNvSpPr txBox="1"/>
          <p:nvPr/>
        </p:nvSpPr>
        <p:spPr>
          <a:xfrm>
            <a:off x="8621783" y="5956547"/>
            <a:ext cx="2142490" cy="443070"/>
          </a:xfrm>
          <a:prstGeom prst="rect">
            <a:avLst/>
          </a:prstGeom>
        </p:spPr>
        <p:txBody>
          <a:bodyPr vert="horz" wrap="square" lIns="0" tIns="12065" rIns="0" bIns="0" rtlCol="0" anchor="t">
            <a:spAutoFit/>
          </a:bodyPr>
          <a:lstStyle/>
          <a:p>
            <a:pPr marL="241300" indent="-229235">
              <a:lnSpc>
                <a:spcPct val="100000"/>
              </a:lnSpc>
              <a:spcBef>
                <a:spcPts val="95"/>
              </a:spcBef>
              <a:buChar char="•"/>
              <a:tabLst>
                <a:tab pos="241300" algn="l"/>
                <a:tab pos="241935" algn="l"/>
              </a:tabLst>
            </a:pPr>
            <a:r>
              <a:rPr sz="1400" spc="-65">
                <a:latin typeface="Arial"/>
                <a:cs typeface="Arial"/>
              </a:rPr>
              <a:t>Approx. </a:t>
            </a:r>
            <a:r>
              <a:rPr lang="en-US" sz="1400" spc="-65">
                <a:latin typeface="Arial"/>
                <a:cs typeface="Arial"/>
              </a:rPr>
              <a:t>2-</a:t>
            </a:r>
            <a:r>
              <a:rPr lang="en-US" sz="1400" spc="-75">
                <a:latin typeface="Arial"/>
                <a:cs typeface="Arial"/>
              </a:rPr>
              <a:t>3</a:t>
            </a:r>
            <a:r>
              <a:rPr sz="1400" spc="-75">
                <a:latin typeface="Arial"/>
                <a:cs typeface="Arial"/>
              </a:rPr>
              <a:t> </a:t>
            </a:r>
            <a:r>
              <a:rPr sz="1400" spc="-65">
                <a:latin typeface="Arial"/>
                <a:cs typeface="Arial"/>
              </a:rPr>
              <a:t>hours </a:t>
            </a:r>
            <a:r>
              <a:rPr sz="1400" spc="-40">
                <a:latin typeface="Arial"/>
                <a:cs typeface="Arial"/>
              </a:rPr>
              <a:t>per</a:t>
            </a:r>
            <a:r>
              <a:rPr sz="1400" spc="-110">
                <a:latin typeface="Arial"/>
                <a:cs typeface="Arial"/>
              </a:rPr>
              <a:t> </a:t>
            </a:r>
            <a:r>
              <a:rPr sz="1400" spc="-65">
                <a:latin typeface="Arial"/>
                <a:cs typeface="Arial"/>
              </a:rPr>
              <a:t>week</a:t>
            </a:r>
            <a:endParaRPr sz="1400">
              <a:latin typeface="Arial"/>
              <a:cs typeface="Arial"/>
            </a:endParaRPr>
          </a:p>
        </p:txBody>
      </p:sp>
      <p:sp>
        <p:nvSpPr>
          <p:cNvPr id="17" name="object 17"/>
          <p:cNvSpPr txBox="1"/>
          <p:nvPr/>
        </p:nvSpPr>
        <p:spPr>
          <a:xfrm>
            <a:off x="4349503" y="4832851"/>
            <a:ext cx="3016250" cy="238760"/>
          </a:xfrm>
          <a:prstGeom prst="rect">
            <a:avLst/>
          </a:prstGeom>
        </p:spPr>
        <p:txBody>
          <a:bodyPr vert="horz" wrap="square" lIns="0" tIns="12065" rIns="0" bIns="0" rtlCol="0">
            <a:spAutoFit/>
          </a:bodyPr>
          <a:lstStyle/>
          <a:p>
            <a:pPr marL="12700">
              <a:lnSpc>
                <a:spcPct val="100000"/>
              </a:lnSpc>
              <a:spcBef>
                <a:spcPts val="95"/>
              </a:spcBef>
            </a:pPr>
            <a:r>
              <a:rPr sz="1400" b="1" u="sng" spc="-125">
                <a:uFill>
                  <a:solidFill>
                    <a:srgbClr val="000000"/>
                  </a:solidFill>
                </a:uFill>
                <a:latin typeface="Arial"/>
                <a:cs typeface="Arial"/>
              </a:rPr>
              <a:t>College </a:t>
            </a:r>
            <a:r>
              <a:rPr sz="1400" b="1" u="sng" spc="-95">
                <a:uFill>
                  <a:solidFill>
                    <a:srgbClr val="000000"/>
                  </a:solidFill>
                </a:uFill>
                <a:latin typeface="Arial"/>
                <a:cs typeface="Arial"/>
              </a:rPr>
              <a:t>Credit </a:t>
            </a:r>
            <a:r>
              <a:rPr sz="1400" b="1" u="sng" spc="-100">
                <a:uFill>
                  <a:solidFill>
                    <a:srgbClr val="000000"/>
                  </a:solidFill>
                </a:uFill>
                <a:latin typeface="Arial"/>
                <a:cs typeface="Arial"/>
              </a:rPr>
              <a:t>through Bellevue </a:t>
            </a:r>
            <a:r>
              <a:rPr sz="1400" b="1" u="sng" spc="-125">
                <a:uFill>
                  <a:solidFill>
                    <a:srgbClr val="000000"/>
                  </a:solidFill>
                </a:uFill>
                <a:latin typeface="Arial"/>
                <a:cs typeface="Arial"/>
              </a:rPr>
              <a:t>College</a:t>
            </a:r>
            <a:r>
              <a:rPr sz="1400" b="1" u="sng" spc="55">
                <a:uFill>
                  <a:solidFill>
                    <a:srgbClr val="000000"/>
                  </a:solidFill>
                </a:uFill>
                <a:latin typeface="Arial"/>
                <a:cs typeface="Arial"/>
              </a:rPr>
              <a:t> </a:t>
            </a:r>
            <a:r>
              <a:rPr sz="1400" b="1" u="sng" spc="-85">
                <a:uFill>
                  <a:solidFill>
                    <a:srgbClr val="000000"/>
                  </a:solidFill>
                </a:uFill>
                <a:latin typeface="Arial"/>
                <a:cs typeface="Arial"/>
              </a:rPr>
              <a:t>:</a:t>
            </a:r>
            <a:endParaRPr sz="1400">
              <a:latin typeface="Arial"/>
              <a:cs typeface="Arial"/>
            </a:endParaRPr>
          </a:p>
        </p:txBody>
      </p:sp>
      <p:sp>
        <p:nvSpPr>
          <p:cNvPr id="18" name="object 18"/>
          <p:cNvSpPr txBox="1"/>
          <p:nvPr/>
        </p:nvSpPr>
        <p:spPr>
          <a:xfrm>
            <a:off x="4379904" y="5130031"/>
            <a:ext cx="3034665" cy="1218153"/>
          </a:xfrm>
          <a:prstGeom prst="rect">
            <a:avLst/>
          </a:prstGeom>
        </p:spPr>
        <p:txBody>
          <a:bodyPr vert="horz" wrap="square" lIns="0" tIns="55244" rIns="0" bIns="0" rtlCol="0" anchor="t">
            <a:spAutoFit/>
          </a:bodyPr>
          <a:lstStyle/>
          <a:p>
            <a:pPr marL="241300" marR="5080" indent="-229235">
              <a:lnSpc>
                <a:spcPct val="80000"/>
              </a:lnSpc>
              <a:spcBef>
                <a:spcPts val="434"/>
              </a:spcBef>
              <a:buChar char="•"/>
              <a:tabLst>
                <a:tab pos="241300" algn="l"/>
                <a:tab pos="241935" algn="l"/>
              </a:tabLst>
            </a:pPr>
            <a:r>
              <a:rPr sz="1400" spc="-75">
                <a:latin typeface="Arial"/>
                <a:cs typeface="Arial"/>
              </a:rPr>
              <a:t>Registering </a:t>
            </a:r>
            <a:r>
              <a:rPr sz="1400" spc="-10">
                <a:latin typeface="Arial"/>
                <a:cs typeface="Arial"/>
              </a:rPr>
              <a:t>for </a:t>
            </a:r>
            <a:r>
              <a:rPr sz="1400" spc="-90">
                <a:latin typeface="Arial"/>
                <a:cs typeface="Arial"/>
              </a:rPr>
              <a:t>College </a:t>
            </a:r>
            <a:r>
              <a:rPr sz="1400" spc="-20">
                <a:latin typeface="Arial"/>
                <a:cs typeface="Arial"/>
              </a:rPr>
              <a:t>in the </a:t>
            </a:r>
            <a:r>
              <a:rPr sz="1400" spc="-80">
                <a:latin typeface="Arial"/>
                <a:cs typeface="Arial"/>
              </a:rPr>
              <a:t>High</a:t>
            </a:r>
            <a:r>
              <a:rPr lang="en-US" sz="1400" spc="-80">
                <a:latin typeface="Arial"/>
                <a:cs typeface="Arial"/>
              </a:rPr>
              <a:t> </a:t>
            </a:r>
            <a:r>
              <a:rPr sz="1400" spc="-80">
                <a:latin typeface="Arial"/>
                <a:cs typeface="Arial"/>
              </a:rPr>
              <a:t> </a:t>
            </a:r>
            <a:r>
              <a:rPr sz="1400" spc="-90">
                <a:latin typeface="Arial"/>
                <a:cs typeface="Arial"/>
              </a:rPr>
              <a:t>School </a:t>
            </a:r>
            <a:r>
              <a:rPr sz="1400" spc="-30">
                <a:latin typeface="Arial"/>
                <a:cs typeface="Arial"/>
              </a:rPr>
              <a:t>credit </a:t>
            </a:r>
            <a:r>
              <a:rPr sz="1400" spc="-35">
                <a:latin typeface="Arial"/>
                <a:cs typeface="Arial"/>
              </a:rPr>
              <a:t>through </a:t>
            </a:r>
            <a:r>
              <a:rPr sz="1400" spc="-70">
                <a:latin typeface="Arial"/>
                <a:cs typeface="Arial"/>
              </a:rPr>
              <a:t>Bellevue</a:t>
            </a:r>
            <a:r>
              <a:rPr sz="1400" spc="-100">
                <a:latin typeface="Arial"/>
                <a:cs typeface="Arial"/>
              </a:rPr>
              <a:t> </a:t>
            </a:r>
            <a:r>
              <a:rPr sz="1400" spc="-90">
                <a:latin typeface="Arial"/>
                <a:cs typeface="Arial"/>
              </a:rPr>
              <a:t>College</a:t>
            </a:r>
            <a:endParaRPr sz="1400">
              <a:latin typeface="Arial"/>
              <a:cs typeface="Arial"/>
            </a:endParaRPr>
          </a:p>
          <a:p>
            <a:pPr marL="241300" marR="212725" indent="-229235">
              <a:lnSpc>
                <a:spcPct val="80000"/>
              </a:lnSpc>
              <a:spcBef>
                <a:spcPts val="1000"/>
              </a:spcBef>
              <a:buChar char="•"/>
              <a:tabLst>
                <a:tab pos="241300" algn="l"/>
                <a:tab pos="241935" algn="l"/>
              </a:tabLst>
            </a:pPr>
            <a:r>
              <a:rPr sz="1400" spc="-95">
                <a:latin typeface="Arial"/>
                <a:cs typeface="Arial"/>
              </a:rPr>
              <a:t>Grade </a:t>
            </a:r>
            <a:r>
              <a:rPr sz="1400" spc="-20">
                <a:latin typeface="Arial"/>
                <a:cs typeface="Arial"/>
              </a:rPr>
              <a:t>in </a:t>
            </a:r>
            <a:r>
              <a:rPr sz="1400" spc="-170">
                <a:latin typeface="Arial"/>
                <a:cs typeface="Arial"/>
              </a:rPr>
              <a:t>AP </a:t>
            </a:r>
            <a:r>
              <a:rPr lang="en-US" sz="1400" spc="-95">
                <a:latin typeface="Arial"/>
                <a:cs typeface="Arial"/>
              </a:rPr>
              <a:t>Statistics </a:t>
            </a:r>
            <a:r>
              <a:rPr sz="1400" spc="-105">
                <a:latin typeface="Arial"/>
                <a:cs typeface="Arial"/>
              </a:rPr>
              <a:t>class</a:t>
            </a:r>
            <a:r>
              <a:rPr lang="en-US" sz="1400" spc="-105">
                <a:latin typeface="Arial"/>
                <a:cs typeface="Arial"/>
              </a:rPr>
              <a:t> </a:t>
            </a:r>
            <a:r>
              <a:rPr sz="1400" spc="-105">
                <a:latin typeface="Arial"/>
                <a:cs typeface="Arial"/>
              </a:rPr>
              <a:t> </a:t>
            </a:r>
            <a:r>
              <a:rPr sz="1400" spc="-85">
                <a:latin typeface="Arial"/>
                <a:cs typeface="Arial"/>
              </a:rPr>
              <a:t>becomes </a:t>
            </a:r>
            <a:r>
              <a:rPr sz="1400" spc="-80">
                <a:latin typeface="Arial"/>
                <a:cs typeface="Arial"/>
              </a:rPr>
              <a:t>grade </a:t>
            </a:r>
            <a:r>
              <a:rPr sz="1400" spc="-10">
                <a:latin typeface="Arial"/>
                <a:cs typeface="Arial"/>
              </a:rPr>
              <a:t>for </a:t>
            </a:r>
            <a:r>
              <a:rPr sz="1400" spc="-70">
                <a:latin typeface="Arial"/>
                <a:cs typeface="Arial"/>
              </a:rPr>
              <a:t>Bellevue </a:t>
            </a:r>
            <a:r>
              <a:rPr sz="1400" spc="-90">
                <a:latin typeface="Arial"/>
                <a:cs typeface="Arial"/>
              </a:rPr>
              <a:t>College</a:t>
            </a:r>
            <a:r>
              <a:rPr sz="1400" spc="-95">
                <a:latin typeface="Arial"/>
                <a:cs typeface="Arial"/>
              </a:rPr>
              <a:t>. </a:t>
            </a:r>
            <a:r>
              <a:rPr sz="1400" spc="-125">
                <a:latin typeface="Arial"/>
                <a:cs typeface="Arial"/>
              </a:rPr>
              <a:t>Stays </a:t>
            </a:r>
            <a:r>
              <a:rPr sz="1400" spc="-45">
                <a:latin typeface="Arial"/>
                <a:cs typeface="Arial"/>
              </a:rPr>
              <a:t>on </a:t>
            </a:r>
            <a:r>
              <a:rPr sz="1400" spc="-65">
                <a:latin typeface="Arial"/>
                <a:cs typeface="Arial"/>
              </a:rPr>
              <a:t>college</a:t>
            </a:r>
            <a:r>
              <a:rPr lang="en-US" sz="1400" spc="-65">
                <a:latin typeface="Arial"/>
                <a:cs typeface="Arial"/>
              </a:rPr>
              <a:t> </a:t>
            </a:r>
            <a:r>
              <a:rPr sz="1400" spc="-65">
                <a:latin typeface="Arial"/>
                <a:cs typeface="Arial"/>
              </a:rPr>
              <a:t> </a:t>
            </a:r>
            <a:r>
              <a:rPr sz="1400" spc="-35">
                <a:latin typeface="Arial"/>
                <a:cs typeface="Arial"/>
              </a:rPr>
              <a:t>transcript.</a:t>
            </a:r>
            <a:endParaRPr sz="1400">
              <a:latin typeface="Arial"/>
              <a:cs typeface="Arial"/>
            </a:endParaRPr>
          </a:p>
        </p:txBody>
      </p:sp>
      <p:pic>
        <p:nvPicPr>
          <p:cNvPr id="4" name="Picture 4" descr="A picture containing text, blackboard&#10;&#10;Description automatically generated">
            <a:extLst>
              <a:ext uri="{FF2B5EF4-FFF2-40B4-BE49-F238E27FC236}">
                <a16:creationId xmlns:a16="http://schemas.microsoft.com/office/drawing/2014/main" id="{79A76D14-9645-7E29-8D83-3397C96D1E93}"/>
              </a:ext>
            </a:extLst>
          </p:cNvPr>
          <p:cNvPicPr>
            <a:picLocks noChangeAspect="1"/>
          </p:cNvPicPr>
          <p:nvPr/>
        </p:nvPicPr>
        <p:blipFill>
          <a:blip r:embed="rId3"/>
          <a:stretch>
            <a:fillRect/>
          </a:stretch>
        </p:blipFill>
        <p:spPr>
          <a:xfrm>
            <a:off x="-30480" y="2804160"/>
            <a:ext cx="4058920" cy="4053840"/>
          </a:xfrm>
          <a:prstGeom prst="rect">
            <a:avLst/>
          </a:prstGeom>
        </p:spPr>
      </p:pic>
      <p:pic>
        <p:nvPicPr>
          <p:cNvPr id="5" name="Picture 18" descr="Graphical user interface&#10;&#10;Description automatically generated">
            <a:extLst>
              <a:ext uri="{FF2B5EF4-FFF2-40B4-BE49-F238E27FC236}">
                <a16:creationId xmlns:a16="http://schemas.microsoft.com/office/drawing/2014/main" id="{EAAE3B12-60CA-5067-6CFB-DDD058993FE3}"/>
              </a:ext>
            </a:extLst>
          </p:cNvPr>
          <p:cNvPicPr>
            <a:picLocks noChangeAspect="1"/>
          </p:cNvPicPr>
          <p:nvPr/>
        </p:nvPicPr>
        <p:blipFill>
          <a:blip r:embed="rId4"/>
          <a:stretch>
            <a:fillRect/>
          </a:stretch>
        </p:blipFill>
        <p:spPr>
          <a:xfrm>
            <a:off x="8448040" y="424268"/>
            <a:ext cx="3591559" cy="3515184"/>
          </a:xfrm>
          <a:prstGeom prst="rect">
            <a:avLst/>
          </a:prstGeom>
        </p:spPr>
      </p:pic>
    </p:spTree>
    <p:extLst>
      <p:ext uri="{BB962C8B-B14F-4D97-AF65-F5344CB8AC3E}">
        <p14:creationId xmlns:p14="http://schemas.microsoft.com/office/powerpoint/2010/main" val="617364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Capstone</a:t>
            </a:r>
          </a:p>
        </p:txBody>
      </p:sp>
    </p:spTree>
    <p:extLst>
      <p:ext uri="{BB962C8B-B14F-4D97-AF65-F5344CB8AC3E}">
        <p14:creationId xmlns:p14="http://schemas.microsoft.com/office/powerpoint/2010/main" val="399852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20904886-9403-4B2A-A39B-34568E72C719}"/>
              </a:ext>
            </a:extLst>
          </p:cNvPr>
          <p:cNvGraphicFramePr>
            <a:graphicFrameLocks noGrp="1"/>
          </p:cNvGraphicFramePr>
          <p:nvPr>
            <p:ph sz="half" idx="4294967295"/>
            <p:extLst>
              <p:ext uri="{D42A27DB-BD31-4B8C-83A1-F6EECF244321}">
                <p14:modId xmlns:p14="http://schemas.microsoft.com/office/powerpoint/2010/main" val="347195707"/>
              </p:ext>
            </p:extLst>
          </p:nvPr>
        </p:nvGraphicFramePr>
        <p:xfrm>
          <a:off x="4529138" y="3752850"/>
          <a:ext cx="7662862" cy="300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5A76EA1B-5859-46D8-8F31-AD626E120153}"/>
              </a:ext>
            </a:extLst>
          </p:cNvPr>
          <p:cNvSpPr>
            <a:spLocks noGrp="1"/>
          </p:cNvSpPr>
          <p:nvPr>
            <p:ph type="title" idx="4294967295"/>
          </p:nvPr>
        </p:nvSpPr>
        <p:spPr>
          <a:xfrm>
            <a:off x="0" y="3752850"/>
            <a:ext cx="5243332" cy="2452688"/>
          </a:xfrm>
        </p:spPr>
        <p:txBody>
          <a:bodyPr anchor="ctr">
            <a:normAutofit/>
          </a:bodyPr>
          <a:lstStyle/>
          <a:p>
            <a:r>
              <a:rPr lang="en-US" sz="3200"/>
              <a:t>AP Seminar</a:t>
            </a:r>
            <a:br>
              <a:rPr lang="en-US" sz="3200"/>
            </a:br>
            <a:br>
              <a:rPr lang="en-US" sz="3200"/>
            </a:br>
            <a:r>
              <a:rPr lang="en-US" sz="2000">
                <a:latin typeface="+mn-lt"/>
              </a:rPr>
              <a:t>Contact Jill Berge (jberge@lwsd.org) or </a:t>
            </a:r>
            <a:br>
              <a:rPr lang="en-US" sz="2000">
                <a:latin typeface="+mn-lt"/>
              </a:rPr>
            </a:br>
            <a:r>
              <a:rPr lang="en-US" sz="2000">
                <a:latin typeface="+mn-lt"/>
              </a:rPr>
              <a:t>Terry Terich (tterich@lwsd.org)</a:t>
            </a:r>
          </a:p>
        </p:txBody>
      </p:sp>
      <p:pic>
        <p:nvPicPr>
          <p:cNvPr id="5" name="Picture 4">
            <a:extLst>
              <a:ext uri="{FF2B5EF4-FFF2-40B4-BE49-F238E27FC236}">
                <a16:creationId xmlns:a16="http://schemas.microsoft.com/office/drawing/2014/main" id="{1F95B8A6-2388-4655-B9B7-7ADECCD5F5C4}"/>
              </a:ext>
            </a:extLst>
          </p:cNvPr>
          <p:cNvPicPr>
            <a:picLocks noChangeAspect="1"/>
          </p:cNvPicPr>
          <p:nvPr/>
        </p:nvPicPr>
        <p:blipFill rotWithShape="1">
          <a:blip r:embed="rId7"/>
          <a:srcRect t="16632" b="1047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Rectangle 5">
            <a:extLst>
              <a:ext uri="{FF2B5EF4-FFF2-40B4-BE49-F238E27FC236}">
                <a16:creationId xmlns:a16="http://schemas.microsoft.com/office/drawing/2014/main" id="{AF3B6D59-96F1-4B5E-BA83-5C80FA5BFECA}"/>
              </a:ext>
            </a:extLst>
          </p:cNvPr>
          <p:cNvSpPr/>
          <p:nvPr/>
        </p:nvSpPr>
        <p:spPr>
          <a:xfrm>
            <a:off x="4913519" y="1409451"/>
            <a:ext cx="3594538" cy="34684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128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62B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6EA1B-5859-46D8-8F31-AD626E120153}"/>
              </a:ext>
            </a:extLst>
          </p:cNvPr>
          <p:cNvSpPr>
            <a:spLocks noGrp="1"/>
          </p:cNvSpPr>
          <p:nvPr>
            <p:ph type="title" idx="4294967295"/>
          </p:nvPr>
        </p:nvSpPr>
        <p:spPr>
          <a:xfrm>
            <a:off x="524256" y="4767072"/>
            <a:ext cx="6594189" cy="1625210"/>
          </a:xfrm>
        </p:spPr>
        <p:txBody>
          <a:bodyPr vert="horz" lIns="91440" tIns="45720" rIns="91440" bIns="45720" rtlCol="0" anchor="ctr">
            <a:normAutofit/>
          </a:bodyPr>
          <a:lstStyle/>
          <a:p>
            <a:r>
              <a:rPr lang="en-US" sz="4000">
                <a:solidFill>
                  <a:srgbClr val="FFFFFF"/>
                </a:solidFill>
                <a:latin typeface="College Block 2.0" panose="02000500000000000000" pitchFamily="2" charset="0"/>
              </a:rPr>
              <a:t>AP Research</a:t>
            </a:r>
          </a:p>
        </p:txBody>
      </p:sp>
      <p:pic>
        <p:nvPicPr>
          <p:cNvPr id="6" name="Picture 5">
            <a:extLst>
              <a:ext uri="{FF2B5EF4-FFF2-40B4-BE49-F238E27FC236}">
                <a16:creationId xmlns:a16="http://schemas.microsoft.com/office/drawing/2014/main" id="{CDE9B2B7-6848-4A5B-911F-7AD550C7EEB0}"/>
              </a:ext>
            </a:extLst>
          </p:cNvPr>
          <p:cNvPicPr>
            <a:picLocks noChangeAspect="1"/>
          </p:cNvPicPr>
          <p:nvPr/>
        </p:nvPicPr>
        <p:blipFill rotWithShape="1">
          <a:blip r:embed="rId2">
            <a:extLst>
              <a:ext uri="{28A0092B-C50C-407E-A947-70E740481C1C}">
                <a14:useLocalDpi xmlns:a14="http://schemas.microsoft.com/office/drawing/2010/main" val="0"/>
              </a:ext>
            </a:extLst>
          </a:blip>
          <a:srcRect t="16637" r="1" b="5774"/>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833D5D48-38AB-4C5D-9386-D71B721294F4}"/>
              </a:ext>
            </a:extLst>
          </p:cNvPr>
          <p:cNvSpPr>
            <a:spLocks noGrp="1"/>
          </p:cNvSpPr>
          <p:nvPr>
            <p:ph sz="half" idx="4294967295"/>
          </p:nvPr>
        </p:nvSpPr>
        <p:spPr>
          <a:xfrm>
            <a:off x="8029319" y="917725"/>
            <a:ext cx="3424739" cy="4852362"/>
          </a:xfrm>
        </p:spPr>
        <p:txBody>
          <a:bodyPr vert="horz" lIns="91440" tIns="45720" rIns="91440" bIns="45720" rtlCol="0" anchor="ctr">
            <a:normAutofit/>
          </a:bodyPr>
          <a:lstStyle/>
          <a:p>
            <a:pPr>
              <a:spcAft>
                <a:spcPts val="600"/>
              </a:spcAft>
            </a:pPr>
            <a:r>
              <a:rPr lang="en-US" sz="2000">
                <a:solidFill>
                  <a:srgbClr val="FFFFFF"/>
                </a:solidFill>
              </a:rPr>
              <a:t>Students complete their own college-level research study</a:t>
            </a:r>
          </a:p>
          <a:p>
            <a:pPr>
              <a:spcAft>
                <a:spcPts val="600"/>
              </a:spcAft>
            </a:pPr>
            <a:r>
              <a:rPr lang="en-US" sz="2000">
                <a:solidFill>
                  <a:srgbClr val="FFFFFF"/>
                </a:solidFill>
              </a:rPr>
              <a:t>Homework:  about 2 hours a week</a:t>
            </a:r>
          </a:p>
          <a:p>
            <a:pPr>
              <a:spcAft>
                <a:spcPts val="600"/>
              </a:spcAft>
            </a:pPr>
            <a:r>
              <a:rPr lang="en-US" sz="2000" b="1">
                <a:solidFill>
                  <a:srgbClr val="FFFFFF"/>
                </a:solidFill>
              </a:rPr>
              <a:t>Students who complete Seminar and Research (+ 4 AP classes) earn the Capstone Diploma</a:t>
            </a:r>
            <a:endParaRPr lang="en-US" sz="2000">
              <a:solidFill>
                <a:srgbClr val="FFFFFF"/>
              </a:solidFill>
            </a:endParaRPr>
          </a:p>
          <a:p>
            <a:pPr>
              <a:spcAft>
                <a:spcPts val="600"/>
              </a:spcAft>
            </a:pPr>
            <a:r>
              <a:rPr lang="en-US" sz="2000">
                <a:solidFill>
                  <a:srgbClr val="FFFFFF"/>
                </a:solidFill>
              </a:rPr>
              <a:t>Questions?  Contact Jill Berge (</a:t>
            </a:r>
            <a:r>
              <a:rPr lang="en-US" sz="2000">
                <a:solidFill>
                  <a:srgbClr val="FFFFFF"/>
                </a:solidFill>
                <a:hlinkClick r:id="rId3">
                  <a:extLst>
                    <a:ext uri="{A12FA001-AC4F-418D-AE19-62706E023703}">
                      <ahyp:hlinkClr xmlns:ahyp="http://schemas.microsoft.com/office/drawing/2018/hyperlinkcolor" val="tx"/>
                    </a:ext>
                  </a:extLst>
                </a:hlinkClick>
              </a:rPr>
              <a:t>jberge@lwsd.org</a:t>
            </a:r>
            <a:r>
              <a:rPr lang="en-US" sz="2000">
                <a:solidFill>
                  <a:srgbClr val="FFFFFF"/>
                </a:solidFill>
              </a:rPr>
              <a:t>) or Matt Macomber (</a:t>
            </a:r>
            <a:r>
              <a:rPr lang="en-US" sz="2000">
                <a:solidFill>
                  <a:srgbClr val="FFFFFF"/>
                </a:solidFill>
                <a:hlinkClick r:id="rId4">
                  <a:extLst>
                    <a:ext uri="{A12FA001-AC4F-418D-AE19-62706E023703}">
                      <ahyp:hlinkClr xmlns:ahyp="http://schemas.microsoft.com/office/drawing/2018/hyperlinkcolor" val="tx"/>
                    </a:ext>
                  </a:extLst>
                </a:hlinkClick>
              </a:rPr>
              <a:t>mmacomber@lwsd.org</a:t>
            </a:r>
            <a:r>
              <a:rPr lang="en-US" sz="2000">
                <a:solidFill>
                  <a:srgbClr val="FFFFFF"/>
                </a:solidFill>
              </a:rPr>
              <a:t>) </a:t>
            </a:r>
          </a:p>
          <a:p>
            <a:pPr>
              <a:spcAft>
                <a:spcPts val="600"/>
              </a:spcAft>
            </a:pPr>
            <a:endParaRPr lang="en-US" sz="2000">
              <a:solidFill>
                <a:srgbClr val="FFFFFF"/>
              </a:solidFill>
            </a:endParaRPr>
          </a:p>
        </p:txBody>
      </p:sp>
    </p:spTree>
    <p:extLst>
      <p:ext uri="{BB962C8B-B14F-4D97-AF65-F5344CB8AC3E}">
        <p14:creationId xmlns:p14="http://schemas.microsoft.com/office/powerpoint/2010/main" val="368610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6858000"/>
          </a:xfrm>
          <a:prstGeom prst="rect">
            <a:avLst/>
          </a:prstGeom>
          <a:noFill/>
        </p:spPr>
        <p:txBody>
          <a:bodyPr wrap="square" lIns="0" tIns="0" rIns="0" bIns="0" rtlCol="0"/>
          <a:lstStyle/>
          <a:p>
            <a:endParaRPr/>
          </a:p>
        </p:txBody>
      </p:sp>
      <p:sp>
        <p:nvSpPr>
          <p:cNvPr id="3" name="object 3"/>
          <p:cNvSpPr txBox="1">
            <a:spLocks noGrp="1"/>
          </p:cNvSpPr>
          <p:nvPr>
            <p:ph type="title"/>
          </p:nvPr>
        </p:nvSpPr>
        <p:spPr>
          <a:xfrm>
            <a:off x="6787662" y="962034"/>
            <a:ext cx="4301789" cy="750847"/>
          </a:xfrm>
          <a:prstGeom prst="rect">
            <a:avLst/>
          </a:prstGeom>
        </p:spPr>
        <p:txBody>
          <a:bodyPr vert="horz" wrap="square" lIns="0" tIns="12065" rIns="0" bIns="0" rtlCol="0">
            <a:spAutoFit/>
          </a:bodyPr>
          <a:lstStyle/>
          <a:p>
            <a:pPr marL="12700" algn="r">
              <a:lnSpc>
                <a:spcPct val="100000"/>
              </a:lnSpc>
              <a:spcBef>
                <a:spcPts val="95"/>
              </a:spcBef>
            </a:pPr>
            <a:r>
              <a:rPr b="0" spc="-265">
                <a:solidFill>
                  <a:schemeClr val="tx1">
                    <a:lumMod val="85000"/>
                    <a:lumOff val="15000"/>
                  </a:schemeClr>
                </a:solidFill>
                <a:latin typeface="College Block 2.0" panose="02000500000000000000" pitchFamily="2" charset="0"/>
                <a:cs typeface="Arial"/>
              </a:rPr>
              <a:t>Considerations</a:t>
            </a:r>
          </a:p>
        </p:txBody>
      </p:sp>
      <p:grpSp>
        <p:nvGrpSpPr>
          <p:cNvPr id="4" name="object 4"/>
          <p:cNvGrpSpPr/>
          <p:nvPr/>
        </p:nvGrpSpPr>
        <p:grpSpPr>
          <a:xfrm>
            <a:off x="708164" y="1219960"/>
            <a:ext cx="4161644" cy="4748023"/>
            <a:chOff x="-1" y="738377"/>
            <a:chExt cx="5000625" cy="5401310"/>
          </a:xfrm>
        </p:grpSpPr>
        <p:sp>
          <p:nvSpPr>
            <p:cNvPr id="5" name="object 5"/>
            <p:cNvSpPr/>
            <p:nvPr/>
          </p:nvSpPr>
          <p:spPr>
            <a:xfrm>
              <a:off x="-1" y="738377"/>
              <a:ext cx="5000625" cy="5401310"/>
            </a:xfrm>
            <a:custGeom>
              <a:avLst/>
              <a:gdLst/>
              <a:ahLst/>
              <a:cxnLst/>
              <a:rect l="l" t="t" r="r" b="b"/>
              <a:pathLst>
                <a:path w="5000625" h="5401310">
                  <a:moveTo>
                    <a:pt x="2299868" y="0"/>
                  </a:moveTo>
                  <a:lnTo>
                    <a:pt x="2248199" y="484"/>
                  </a:lnTo>
                  <a:lnTo>
                    <a:pt x="2196766" y="1932"/>
                  </a:lnTo>
                  <a:lnTo>
                    <a:pt x="2145577" y="4334"/>
                  </a:lnTo>
                  <a:lnTo>
                    <a:pt x="2094641" y="7682"/>
                  </a:lnTo>
                  <a:lnTo>
                    <a:pt x="2043966" y="11967"/>
                  </a:lnTo>
                  <a:lnTo>
                    <a:pt x="1993562" y="17181"/>
                  </a:lnTo>
                  <a:lnTo>
                    <a:pt x="1943436" y="23315"/>
                  </a:lnTo>
                  <a:lnTo>
                    <a:pt x="1893597" y="30361"/>
                  </a:lnTo>
                  <a:lnTo>
                    <a:pt x="1844054" y="38309"/>
                  </a:lnTo>
                  <a:lnTo>
                    <a:pt x="1794816" y="47152"/>
                  </a:lnTo>
                  <a:lnTo>
                    <a:pt x="1745891" y="56880"/>
                  </a:lnTo>
                  <a:lnTo>
                    <a:pt x="1697287" y="67485"/>
                  </a:lnTo>
                  <a:lnTo>
                    <a:pt x="1649014" y="78959"/>
                  </a:lnTo>
                  <a:lnTo>
                    <a:pt x="1601080" y="91292"/>
                  </a:lnTo>
                  <a:lnTo>
                    <a:pt x="1553494" y="104477"/>
                  </a:lnTo>
                  <a:lnTo>
                    <a:pt x="1506264" y="118503"/>
                  </a:lnTo>
                  <a:lnTo>
                    <a:pt x="1459398" y="133364"/>
                  </a:lnTo>
                  <a:lnTo>
                    <a:pt x="1412906" y="149050"/>
                  </a:lnTo>
                  <a:lnTo>
                    <a:pt x="1366797" y="165553"/>
                  </a:lnTo>
                  <a:lnTo>
                    <a:pt x="1321078" y="182863"/>
                  </a:lnTo>
                  <a:lnTo>
                    <a:pt x="1275758" y="200973"/>
                  </a:lnTo>
                  <a:lnTo>
                    <a:pt x="1230847" y="219874"/>
                  </a:lnTo>
                  <a:lnTo>
                    <a:pt x="1186352" y="239557"/>
                  </a:lnTo>
                  <a:lnTo>
                    <a:pt x="1142282" y="260013"/>
                  </a:lnTo>
                  <a:lnTo>
                    <a:pt x="1098646" y="281234"/>
                  </a:lnTo>
                  <a:lnTo>
                    <a:pt x="1055453" y="303212"/>
                  </a:lnTo>
                  <a:lnTo>
                    <a:pt x="1012710" y="325937"/>
                  </a:lnTo>
                  <a:lnTo>
                    <a:pt x="970428" y="349401"/>
                  </a:lnTo>
                  <a:lnTo>
                    <a:pt x="928613" y="373596"/>
                  </a:lnTo>
                  <a:lnTo>
                    <a:pt x="887276" y="398513"/>
                  </a:lnTo>
                  <a:lnTo>
                    <a:pt x="846424" y="424142"/>
                  </a:lnTo>
                  <a:lnTo>
                    <a:pt x="806066" y="450476"/>
                  </a:lnTo>
                  <a:lnTo>
                    <a:pt x="766212" y="477507"/>
                  </a:lnTo>
                  <a:lnTo>
                    <a:pt x="726868" y="505224"/>
                  </a:lnTo>
                  <a:lnTo>
                    <a:pt x="688045" y="533620"/>
                  </a:lnTo>
                  <a:lnTo>
                    <a:pt x="649750" y="562687"/>
                  </a:lnTo>
                  <a:lnTo>
                    <a:pt x="611993" y="592414"/>
                  </a:lnTo>
                  <a:lnTo>
                    <a:pt x="574782" y="622795"/>
                  </a:lnTo>
                  <a:lnTo>
                    <a:pt x="538125" y="653820"/>
                  </a:lnTo>
                  <a:lnTo>
                    <a:pt x="502031" y="685480"/>
                  </a:lnTo>
                  <a:lnTo>
                    <a:pt x="466509" y="717768"/>
                  </a:lnTo>
                  <a:lnTo>
                    <a:pt x="431568" y="750673"/>
                  </a:lnTo>
                  <a:lnTo>
                    <a:pt x="397215" y="784189"/>
                  </a:lnTo>
                  <a:lnTo>
                    <a:pt x="363460" y="818306"/>
                  </a:lnTo>
                  <a:lnTo>
                    <a:pt x="330312" y="853015"/>
                  </a:lnTo>
                  <a:lnTo>
                    <a:pt x="297778" y="888308"/>
                  </a:lnTo>
                  <a:lnTo>
                    <a:pt x="265868" y="924176"/>
                  </a:lnTo>
                  <a:lnTo>
                    <a:pt x="234590" y="960611"/>
                  </a:lnTo>
                  <a:lnTo>
                    <a:pt x="203953" y="997604"/>
                  </a:lnTo>
                  <a:lnTo>
                    <a:pt x="173965" y="1035146"/>
                  </a:lnTo>
                  <a:lnTo>
                    <a:pt x="144635" y="1073229"/>
                  </a:lnTo>
                  <a:lnTo>
                    <a:pt x="115972" y="1111845"/>
                  </a:lnTo>
                  <a:lnTo>
                    <a:pt x="87984" y="1150983"/>
                  </a:lnTo>
                  <a:lnTo>
                    <a:pt x="60680" y="1190637"/>
                  </a:lnTo>
                  <a:lnTo>
                    <a:pt x="0" y="1290510"/>
                  </a:lnTo>
                  <a:lnTo>
                    <a:pt x="0" y="4110545"/>
                  </a:lnTo>
                  <a:lnTo>
                    <a:pt x="60680" y="4210418"/>
                  </a:lnTo>
                  <a:lnTo>
                    <a:pt x="87984" y="4250072"/>
                  </a:lnTo>
                  <a:lnTo>
                    <a:pt x="115972" y="4289210"/>
                  </a:lnTo>
                  <a:lnTo>
                    <a:pt x="144635" y="4327826"/>
                  </a:lnTo>
                  <a:lnTo>
                    <a:pt x="173965" y="4365909"/>
                  </a:lnTo>
                  <a:lnTo>
                    <a:pt x="203953" y="4403451"/>
                  </a:lnTo>
                  <a:lnTo>
                    <a:pt x="234590" y="4440444"/>
                  </a:lnTo>
                  <a:lnTo>
                    <a:pt x="265868" y="4476879"/>
                  </a:lnTo>
                  <a:lnTo>
                    <a:pt x="297778" y="4512747"/>
                  </a:lnTo>
                  <a:lnTo>
                    <a:pt x="330312" y="4548040"/>
                  </a:lnTo>
                  <a:lnTo>
                    <a:pt x="363460" y="4582749"/>
                  </a:lnTo>
                  <a:lnTo>
                    <a:pt x="397215" y="4616866"/>
                  </a:lnTo>
                  <a:lnTo>
                    <a:pt x="431568" y="4650382"/>
                  </a:lnTo>
                  <a:lnTo>
                    <a:pt x="466509" y="4683287"/>
                  </a:lnTo>
                  <a:lnTo>
                    <a:pt x="502031" y="4715575"/>
                  </a:lnTo>
                  <a:lnTo>
                    <a:pt x="538125" y="4747235"/>
                  </a:lnTo>
                  <a:lnTo>
                    <a:pt x="574782" y="4778260"/>
                  </a:lnTo>
                  <a:lnTo>
                    <a:pt x="611993" y="4808641"/>
                  </a:lnTo>
                  <a:lnTo>
                    <a:pt x="649750" y="4838368"/>
                  </a:lnTo>
                  <a:lnTo>
                    <a:pt x="688045" y="4867435"/>
                  </a:lnTo>
                  <a:lnTo>
                    <a:pt x="726868" y="4895831"/>
                  </a:lnTo>
                  <a:lnTo>
                    <a:pt x="766212" y="4923548"/>
                  </a:lnTo>
                  <a:lnTo>
                    <a:pt x="806066" y="4950579"/>
                  </a:lnTo>
                  <a:lnTo>
                    <a:pt x="846424" y="4976913"/>
                  </a:lnTo>
                  <a:lnTo>
                    <a:pt x="887276" y="5002542"/>
                  </a:lnTo>
                  <a:lnTo>
                    <a:pt x="928613" y="5027459"/>
                  </a:lnTo>
                  <a:lnTo>
                    <a:pt x="970428" y="5051654"/>
                  </a:lnTo>
                  <a:lnTo>
                    <a:pt x="1012710" y="5075118"/>
                  </a:lnTo>
                  <a:lnTo>
                    <a:pt x="1055453" y="5097843"/>
                  </a:lnTo>
                  <a:lnTo>
                    <a:pt x="1098646" y="5119821"/>
                  </a:lnTo>
                  <a:lnTo>
                    <a:pt x="1142282" y="5141042"/>
                  </a:lnTo>
                  <a:lnTo>
                    <a:pt x="1186352" y="5161498"/>
                  </a:lnTo>
                  <a:lnTo>
                    <a:pt x="1230847" y="5181181"/>
                  </a:lnTo>
                  <a:lnTo>
                    <a:pt x="1275758" y="5200082"/>
                  </a:lnTo>
                  <a:lnTo>
                    <a:pt x="1321078" y="5218192"/>
                  </a:lnTo>
                  <a:lnTo>
                    <a:pt x="1366797" y="5235502"/>
                  </a:lnTo>
                  <a:lnTo>
                    <a:pt x="1412906" y="5252005"/>
                  </a:lnTo>
                  <a:lnTo>
                    <a:pt x="1459398" y="5267691"/>
                  </a:lnTo>
                  <a:lnTo>
                    <a:pt x="1506264" y="5282552"/>
                  </a:lnTo>
                  <a:lnTo>
                    <a:pt x="1553494" y="5296578"/>
                  </a:lnTo>
                  <a:lnTo>
                    <a:pt x="1601080" y="5309763"/>
                  </a:lnTo>
                  <a:lnTo>
                    <a:pt x="1649014" y="5322096"/>
                  </a:lnTo>
                  <a:lnTo>
                    <a:pt x="1697287" y="5333570"/>
                  </a:lnTo>
                  <a:lnTo>
                    <a:pt x="1745891" y="5344175"/>
                  </a:lnTo>
                  <a:lnTo>
                    <a:pt x="1794816" y="5353903"/>
                  </a:lnTo>
                  <a:lnTo>
                    <a:pt x="1844054" y="5362746"/>
                  </a:lnTo>
                  <a:lnTo>
                    <a:pt x="1893597" y="5370694"/>
                  </a:lnTo>
                  <a:lnTo>
                    <a:pt x="1943436" y="5377740"/>
                  </a:lnTo>
                  <a:lnTo>
                    <a:pt x="1993562" y="5383874"/>
                  </a:lnTo>
                  <a:lnTo>
                    <a:pt x="2043966" y="5389088"/>
                  </a:lnTo>
                  <a:lnTo>
                    <a:pt x="2094641" y="5393373"/>
                  </a:lnTo>
                  <a:lnTo>
                    <a:pt x="2145577" y="5396721"/>
                  </a:lnTo>
                  <a:lnTo>
                    <a:pt x="2196766" y="5399123"/>
                  </a:lnTo>
                  <a:lnTo>
                    <a:pt x="2248199" y="5400571"/>
                  </a:lnTo>
                  <a:lnTo>
                    <a:pt x="2299868" y="5401056"/>
                  </a:lnTo>
                  <a:lnTo>
                    <a:pt x="2348398" y="5400628"/>
                  </a:lnTo>
                  <a:lnTo>
                    <a:pt x="2396722" y="5399351"/>
                  </a:lnTo>
                  <a:lnTo>
                    <a:pt x="2444830" y="5397231"/>
                  </a:lnTo>
                  <a:lnTo>
                    <a:pt x="2492717" y="5394275"/>
                  </a:lnTo>
                  <a:lnTo>
                    <a:pt x="2540376" y="5390491"/>
                  </a:lnTo>
                  <a:lnTo>
                    <a:pt x="2587798" y="5385885"/>
                  </a:lnTo>
                  <a:lnTo>
                    <a:pt x="2634978" y="5380465"/>
                  </a:lnTo>
                  <a:lnTo>
                    <a:pt x="2681907" y="5374238"/>
                  </a:lnTo>
                  <a:lnTo>
                    <a:pt x="2728579" y="5367211"/>
                  </a:lnTo>
                  <a:lnTo>
                    <a:pt x="2774987" y="5359391"/>
                  </a:lnTo>
                  <a:lnTo>
                    <a:pt x="2821123" y="5350786"/>
                  </a:lnTo>
                  <a:lnTo>
                    <a:pt x="2866980" y="5341402"/>
                  </a:lnTo>
                  <a:lnTo>
                    <a:pt x="2912552" y="5331246"/>
                  </a:lnTo>
                  <a:lnTo>
                    <a:pt x="2957831" y="5320326"/>
                  </a:lnTo>
                  <a:lnTo>
                    <a:pt x="3002809" y="5308649"/>
                  </a:lnTo>
                  <a:lnTo>
                    <a:pt x="3047480" y="5296223"/>
                  </a:lnTo>
                  <a:lnTo>
                    <a:pt x="3091837" y="5283053"/>
                  </a:lnTo>
                  <a:lnTo>
                    <a:pt x="3135872" y="5269148"/>
                  </a:lnTo>
                  <a:lnTo>
                    <a:pt x="3179579" y="5254514"/>
                  </a:lnTo>
                  <a:lnTo>
                    <a:pt x="3222949" y="5239158"/>
                  </a:lnTo>
                  <a:lnTo>
                    <a:pt x="3265977" y="5223089"/>
                  </a:lnTo>
                  <a:lnTo>
                    <a:pt x="3308655" y="5206312"/>
                  </a:lnTo>
                  <a:lnTo>
                    <a:pt x="3350975" y="5188835"/>
                  </a:lnTo>
                  <a:lnTo>
                    <a:pt x="3392931" y="5170665"/>
                  </a:lnTo>
                  <a:lnTo>
                    <a:pt x="3434515" y="5151810"/>
                  </a:lnTo>
                  <a:lnTo>
                    <a:pt x="3475721" y="5132276"/>
                  </a:lnTo>
                  <a:lnTo>
                    <a:pt x="3516541" y="5112070"/>
                  </a:lnTo>
                  <a:lnTo>
                    <a:pt x="3556968" y="5091201"/>
                  </a:lnTo>
                  <a:lnTo>
                    <a:pt x="3596995" y="5069674"/>
                  </a:lnTo>
                  <a:lnTo>
                    <a:pt x="3636615" y="5047497"/>
                  </a:lnTo>
                  <a:lnTo>
                    <a:pt x="3675820" y="5024677"/>
                  </a:lnTo>
                  <a:lnTo>
                    <a:pt x="3714604" y="5001222"/>
                  </a:lnTo>
                  <a:lnTo>
                    <a:pt x="3752959" y="4977138"/>
                  </a:lnTo>
                  <a:lnTo>
                    <a:pt x="3790878" y="4952432"/>
                  </a:lnTo>
                  <a:lnTo>
                    <a:pt x="3828355" y="4927112"/>
                  </a:lnTo>
                  <a:lnTo>
                    <a:pt x="3865381" y="4901185"/>
                  </a:lnTo>
                  <a:lnTo>
                    <a:pt x="3901950" y="4874658"/>
                  </a:lnTo>
                  <a:lnTo>
                    <a:pt x="3938055" y="4847538"/>
                  </a:lnTo>
                  <a:lnTo>
                    <a:pt x="3973689" y="4819832"/>
                  </a:lnTo>
                  <a:lnTo>
                    <a:pt x="4008843" y="4791548"/>
                  </a:lnTo>
                  <a:lnTo>
                    <a:pt x="4043512" y="4762692"/>
                  </a:lnTo>
                  <a:lnTo>
                    <a:pt x="4077688" y="4733271"/>
                  </a:lnTo>
                  <a:lnTo>
                    <a:pt x="4111364" y="4703294"/>
                  </a:lnTo>
                  <a:lnTo>
                    <a:pt x="4144533" y="4672767"/>
                  </a:lnTo>
                  <a:lnTo>
                    <a:pt x="4177188" y="4641696"/>
                  </a:lnTo>
                  <a:lnTo>
                    <a:pt x="4209321" y="4610090"/>
                  </a:lnTo>
                  <a:lnTo>
                    <a:pt x="4240925" y="4577955"/>
                  </a:lnTo>
                  <a:lnTo>
                    <a:pt x="4271994" y="4545299"/>
                  </a:lnTo>
                  <a:lnTo>
                    <a:pt x="4302520" y="4512128"/>
                  </a:lnTo>
                  <a:lnTo>
                    <a:pt x="4332496" y="4478450"/>
                  </a:lnTo>
                  <a:lnTo>
                    <a:pt x="4361914" y="4444272"/>
                  </a:lnTo>
                  <a:lnTo>
                    <a:pt x="4390768" y="4409601"/>
                  </a:lnTo>
                  <a:lnTo>
                    <a:pt x="4419051" y="4374445"/>
                  </a:lnTo>
                  <a:lnTo>
                    <a:pt x="4446756" y="4338809"/>
                  </a:lnTo>
                  <a:lnTo>
                    <a:pt x="4473874" y="4302703"/>
                  </a:lnTo>
                  <a:lnTo>
                    <a:pt x="4500400" y="4266131"/>
                  </a:lnTo>
                  <a:lnTo>
                    <a:pt x="4526325" y="4229103"/>
                  </a:lnTo>
                  <a:lnTo>
                    <a:pt x="4551644" y="4191624"/>
                  </a:lnTo>
                  <a:lnTo>
                    <a:pt x="4576348" y="4153703"/>
                  </a:lnTo>
                  <a:lnTo>
                    <a:pt x="4600431" y="4115345"/>
                  </a:lnTo>
                  <a:lnTo>
                    <a:pt x="4623885" y="4076559"/>
                  </a:lnTo>
                  <a:lnTo>
                    <a:pt x="4646704" y="4037352"/>
                  </a:lnTo>
                  <a:lnTo>
                    <a:pt x="4668880" y="3997730"/>
                  </a:lnTo>
                  <a:lnTo>
                    <a:pt x="4690405" y="3957701"/>
                  </a:lnTo>
                  <a:lnTo>
                    <a:pt x="4711274" y="3917271"/>
                  </a:lnTo>
                  <a:lnTo>
                    <a:pt x="4731478" y="3876449"/>
                  </a:lnTo>
                  <a:lnTo>
                    <a:pt x="4751011" y="3835241"/>
                  </a:lnTo>
                  <a:lnTo>
                    <a:pt x="4769866" y="3793654"/>
                  </a:lnTo>
                  <a:lnTo>
                    <a:pt x="4788034" y="3751696"/>
                  </a:lnTo>
                  <a:lnTo>
                    <a:pt x="4805510" y="3709373"/>
                  </a:lnTo>
                  <a:lnTo>
                    <a:pt x="4822286" y="3666693"/>
                  </a:lnTo>
                  <a:lnTo>
                    <a:pt x="4838355" y="3623663"/>
                  </a:lnTo>
                  <a:lnTo>
                    <a:pt x="4853709" y="3580290"/>
                  </a:lnTo>
                  <a:lnTo>
                    <a:pt x="4868343" y="3536581"/>
                  </a:lnTo>
                  <a:lnTo>
                    <a:pt x="4882247" y="3492543"/>
                  </a:lnTo>
                  <a:lnTo>
                    <a:pt x="4895416" y="3448184"/>
                  </a:lnTo>
                  <a:lnTo>
                    <a:pt x="4907842" y="3403510"/>
                  </a:lnTo>
                  <a:lnTo>
                    <a:pt x="4919519" y="3358529"/>
                  </a:lnTo>
                  <a:lnTo>
                    <a:pt x="4930438" y="3313248"/>
                  </a:lnTo>
                  <a:lnTo>
                    <a:pt x="4940593" y="3267673"/>
                  </a:lnTo>
                  <a:lnTo>
                    <a:pt x="4949976" y="3221813"/>
                  </a:lnTo>
                  <a:lnTo>
                    <a:pt x="4958581" y="3175675"/>
                  </a:lnTo>
                  <a:lnTo>
                    <a:pt x="4966401" y="3129264"/>
                  </a:lnTo>
                  <a:lnTo>
                    <a:pt x="4973427" y="3082589"/>
                  </a:lnTo>
                  <a:lnTo>
                    <a:pt x="4979654" y="3035657"/>
                  </a:lnTo>
                  <a:lnTo>
                    <a:pt x="4985074" y="2988475"/>
                  </a:lnTo>
                  <a:lnTo>
                    <a:pt x="4989679" y="2941050"/>
                  </a:lnTo>
                  <a:lnTo>
                    <a:pt x="4993463" y="2893388"/>
                  </a:lnTo>
                  <a:lnTo>
                    <a:pt x="4996419" y="2845498"/>
                  </a:lnTo>
                  <a:lnTo>
                    <a:pt x="4998539" y="2797387"/>
                  </a:lnTo>
                  <a:lnTo>
                    <a:pt x="4999816" y="2749061"/>
                  </a:lnTo>
                  <a:lnTo>
                    <a:pt x="5000244" y="2700528"/>
                  </a:lnTo>
                  <a:lnTo>
                    <a:pt x="4999816" y="2651994"/>
                  </a:lnTo>
                  <a:lnTo>
                    <a:pt x="4998539" y="2603668"/>
                  </a:lnTo>
                  <a:lnTo>
                    <a:pt x="4996419" y="2555557"/>
                  </a:lnTo>
                  <a:lnTo>
                    <a:pt x="4993463" y="2507667"/>
                  </a:lnTo>
                  <a:lnTo>
                    <a:pt x="4989679" y="2460005"/>
                  </a:lnTo>
                  <a:lnTo>
                    <a:pt x="4985074" y="2412580"/>
                  </a:lnTo>
                  <a:lnTo>
                    <a:pt x="4979654" y="2365398"/>
                  </a:lnTo>
                  <a:lnTo>
                    <a:pt x="4973427" y="2318466"/>
                  </a:lnTo>
                  <a:lnTo>
                    <a:pt x="4966401" y="2271791"/>
                  </a:lnTo>
                  <a:lnTo>
                    <a:pt x="4958581" y="2225380"/>
                  </a:lnTo>
                  <a:lnTo>
                    <a:pt x="4949976" y="2179242"/>
                  </a:lnTo>
                  <a:lnTo>
                    <a:pt x="4940593" y="2133382"/>
                  </a:lnTo>
                  <a:lnTo>
                    <a:pt x="4930438" y="2087807"/>
                  </a:lnTo>
                  <a:lnTo>
                    <a:pt x="4919519" y="2042526"/>
                  </a:lnTo>
                  <a:lnTo>
                    <a:pt x="4907842" y="1997545"/>
                  </a:lnTo>
                  <a:lnTo>
                    <a:pt x="4895416" y="1952871"/>
                  </a:lnTo>
                  <a:lnTo>
                    <a:pt x="4882247" y="1908512"/>
                  </a:lnTo>
                  <a:lnTo>
                    <a:pt x="4868343" y="1864474"/>
                  </a:lnTo>
                  <a:lnTo>
                    <a:pt x="4853709" y="1820765"/>
                  </a:lnTo>
                  <a:lnTo>
                    <a:pt x="4838355" y="1777392"/>
                  </a:lnTo>
                  <a:lnTo>
                    <a:pt x="4822286" y="1734362"/>
                  </a:lnTo>
                  <a:lnTo>
                    <a:pt x="4805510" y="1691682"/>
                  </a:lnTo>
                  <a:lnTo>
                    <a:pt x="4788034" y="1649359"/>
                  </a:lnTo>
                  <a:lnTo>
                    <a:pt x="4769866" y="1607401"/>
                  </a:lnTo>
                  <a:lnTo>
                    <a:pt x="4751011" y="1565814"/>
                  </a:lnTo>
                  <a:lnTo>
                    <a:pt x="4731478" y="1524606"/>
                  </a:lnTo>
                  <a:lnTo>
                    <a:pt x="4711274" y="1483784"/>
                  </a:lnTo>
                  <a:lnTo>
                    <a:pt x="4690405" y="1443354"/>
                  </a:lnTo>
                  <a:lnTo>
                    <a:pt x="4668880" y="1403325"/>
                  </a:lnTo>
                  <a:lnTo>
                    <a:pt x="4646704" y="1363703"/>
                  </a:lnTo>
                  <a:lnTo>
                    <a:pt x="4623885" y="1324496"/>
                  </a:lnTo>
                  <a:lnTo>
                    <a:pt x="4600431" y="1285710"/>
                  </a:lnTo>
                  <a:lnTo>
                    <a:pt x="4576348" y="1247352"/>
                  </a:lnTo>
                  <a:lnTo>
                    <a:pt x="4551644" y="1209431"/>
                  </a:lnTo>
                  <a:lnTo>
                    <a:pt x="4526325" y="1171952"/>
                  </a:lnTo>
                  <a:lnTo>
                    <a:pt x="4500400" y="1134924"/>
                  </a:lnTo>
                  <a:lnTo>
                    <a:pt x="4473874" y="1098352"/>
                  </a:lnTo>
                  <a:lnTo>
                    <a:pt x="4446756" y="1062246"/>
                  </a:lnTo>
                  <a:lnTo>
                    <a:pt x="4419051" y="1026610"/>
                  </a:lnTo>
                  <a:lnTo>
                    <a:pt x="4390768" y="991454"/>
                  </a:lnTo>
                  <a:lnTo>
                    <a:pt x="4361914" y="956783"/>
                  </a:lnTo>
                  <a:lnTo>
                    <a:pt x="4332496" y="922605"/>
                  </a:lnTo>
                  <a:lnTo>
                    <a:pt x="4302520" y="888927"/>
                  </a:lnTo>
                  <a:lnTo>
                    <a:pt x="4271994" y="855756"/>
                  </a:lnTo>
                  <a:lnTo>
                    <a:pt x="4240925" y="823100"/>
                  </a:lnTo>
                  <a:lnTo>
                    <a:pt x="4209321" y="790965"/>
                  </a:lnTo>
                  <a:lnTo>
                    <a:pt x="4177188" y="759359"/>
                  </a:lnTo>
                  <a:lnTo>
                    <a:pt x="4144533" y="728288"/>
                  </a:lnTo>
                  <a:lnTo>
                    <a:pt x="4111364" y="697761"/>
                  </a:lnTo>
                  <a:lnTo>
                    <a:pt x="4077688" y="667784"/>
                  </a:lnTo>
                  <a:lnTo>
                    <a:pt x="4043512" y="638363"/>
                  </a:lnTo>
                  <a:lnTo>
                    <a:pt x="4008843" y="609507"/>
                  </a:lnTo>
                  <a:lnTo>
                    <a:pt x="3973689" y="581223"/>
                  </a:lnTo>
                  <a:lnTo>
                    <a:pt x="3938055" y="553517"/>
                  </a:lnTo>
                  <a:lnTo>
                    <a:pt x="3901950" y="526397"/>
                  </a:lnTo>
                  <a:lnTo>
                    <a:pt x="3865381" y="499870"/>
                  </a:lnTo>
                  <a:lnTo>
                    <a:pt x="3828355" y="473943"/>
                  </a:lnTo>
                  <a:lnTo>
                    <a:pt x="3790878" y="448623"/>
                  </a:lnTo>
                  <a:lnTo>
                    <a:pt x="3752959" y="423917"/>
                  </a:lnTo>
                  <a:lnTo>
                    <a:pt x="3714604" y="399833"/>
                  </a:lnTo>
                  <a:lnTo>
                    <a:pt x="3675820" y="376378"/>
                  </a:lnTo>
                  <a:lnTo>
                    <a:pt x="3636615" y="353558"/>
                  </a:lnTo>
                  <a:lnTo>
                    <a:pt x="3596995" y="331381"/>
                  </a:lnTo>
                  <a:lnTo>
                    <a:pt x="3556968" y="309854"/>
                  </a:lnTo>
                  <a:lnTo>
                    <a:pt x="3516541" y="288985"/>
                  </a:lnTo>
                  <a:lnTo>
                    <a:pt x="3475721" y="268779"/>
                  </a:lnTo>
                  <a:lnTo>
                    <a:pt x="3434515" y="249245"/>
                  </a:lnTo>
                  <a:lnTo>
                    <a:pt x="3392931" y="230390"/>
                  </a:lnTo>
                  <a:lnTo>
                    <a:pt x="3350975" y="212220"/>
                  </a:lnTo>
                  <a:lnTo>
                    <a:pt x="3308655" y="194743"/>
                  </a:lnTo>
                  <a:lnTo>
                    <a:pt x="3265977" y="177966"/>
                  </a:lnTo>
                  <a:lnTo>
                    <a:pt x="3222949" y="161897"/>
                  </a:lnTo>
                  <a:lnTo>
                    <a:pt x="3179579" y="146541"/>
                  </a:lnTo>
                  <a:lnTo>
                    <a:pt x="3135872" y="131907"/>
                  </a:lnTo>
                  <a:lnTo>
                    <a:pt x="3091837" y="118002"/>
                  </a:lnTo>
                  <a:lnTo>
                    <a:pt x="3047480" y="104832"/>
                  </a:lnTo>
                  <a:lnTo>
                    <a:pt x="3002809" y="92406"/>
                  </a:lnTo>
                  <a:lnTo>
                    <a:pt x="2957831" y="80729"/>
                  </a:lnTo>
                  <a:lnTo>
                    <a:pt x="2912552" y="69809"/>
                  </a:lnTo>
                  <a:lnTo>
                    <a:pt x="2866980" y="59653"/>
                  </a:lnTo>
                  <a:lnTo>
                    <a:pt x="2821123" y="50269"/>
                  </a:lnTo>
                  <a:lnTo>
                    <a:pt x="2774987" y="41664"/>
                  </a:lnTo>
                  <a:lnTo>
                    <a:pt x="2728579" y="33844"/>
                  </a:lnTo>
                  <a:lnTo>
                    <a:pt x="2681907" y="26817"/>
                  </a:lnTo>
                  <a:lnTo>
                    <a:pt x="2634978" y="20590"/>
                  </a:lnTo>
                  <a:lnTo>
                    <a:pt x="2587798" y="15170"/>
                  </a:lnTo>
                  <a:lnTo>
                    <a:pt x="2540376" y="10564"/>
                  </a:lnTo>
                  <a:lnTo>
                    <a:pt x="2492717" y="6780"/>
                  </a:lnTo>
                  <a:lnTo>
                    <a:pt x="2444830" y="3824"/>
                  </a:lnTo>
                  <a:lnTo>
                    <a:pt x="2396722" y="1704"/>
                  </a:lnTo>
                  <a:lnTo>
                    <a:pt x="2348398" y="427"/>
                  </a:lnTo>
                  <a:lnTo>
                    <a:pt x="2299868" y="0"/>
                  </a:lnTo>
                  <a:close/>
                </a:path>
              </a:pathLst>
            </a:custGeom>
            <a:solidFill>
              <a:srgbClr val="FFFFFF"/>
            </a:solidFill>
            <a:ln>
              <a:noFill/>
            </a:ln>
          </p:spPr>
          <p:txBody>
            <a:bodyPr wrap="square" lIns="0" tIns="0" rIns="0" bIns="0" rtlCol="0"/>
            <a:lstStyle/>
            <a:p>
              <a:endParaRPr/>
            </a:p>
          </p:txBody>
        </p:sp>
        <p:sp>
          <p:nvSpPr>
            <p:cNvPr id="6" name="object 6"/>
            <p:cNvSpPr/>
            <p:nvPr/>
          </p:nvSpPr>
          <p:spPr>
            <a:xfrm>
              <a:off x="0" y="906779"/>
              <a:ext cx="4838699" cy="5065013"/>
            </a:xfrm>
            <a:prstGeom prst="rect">
              <a:avLst/>
            </a:prstGeom>
            <a:blipFill>
              <a:blip r:embed="rId3" cstate="print">
                <a:alphaModFix/>
              </a:blip>
              <a:stretch>
                <a:fillRect/>
              </a:stretch>
            </a:blipFill>
            <a:ln>
              <a:noFill/>
            </a:ln>
          </p:spPr>
          <p:txBody>
            <a:bodyPr wrap="square" lIns="0" tIns="0" rIns="0" bIns="0" rtlCol="0"/>
            <a:lstStyle/>
            <a:p>
              <a:endParaRPr/>
            </a:p>
          </p:txBody>
        </p:sp>
      </p:grpSp>
      <p:sp>
        <p:nvSpPr>
          <p:cNvPr id="9" name="object 9"/>
          <p:cNvSpPr txBox="1"/>
          <p:nvPr/>
        </p:nvSpPr>
        <p:spPr>
          <a:xfrm>
            <a:off x="5336792" y="2256597"/>
            <a:ext cx="2048510" cy="1097280"/>
          </a:xfrm>
          <a:prstGeom prst="rect">
            <a:avLst/>
          </a:prstGeom>
          <a:solidFill>
            <a:schemeClr val="accent1"/>
          </a:solidFill>
        </p:spPr>
        <p:txBody>
          <a:bodyPr vert="horz" wrap="square" lIns="0" tIns="5715" rIns="0" bIns="0" rtlCol="0" anchor="ctr">
            <a:spAutoFit/>
          </a:bodyPr>
          <a:lstStyle/>
          <a:p>
            <a:pPr marL="54610" marR="48260" algn="ctr">
              <a:lnSpc>
                <a:spcPts val="1430"/>
              </a:lnSpc>
              <a:spcBef>
                <a:spcPts val="5"/>
              </a:spcBef>
            </a:pPr>
            <a:r>
              <a:rPr lang="en-US" sz="1300" spc="-25">
                <a:solidFill>
                  <a:srgbClr val="FFFFFF"/>
                </a:solidFill>
                <a:cs typeface="Arial"/>
              </a:rPr>
              <a:t>Don’t </a:t>
            </a:r>
            <a:r>
              <a:rPr lang="en-US" sz="1300" spc="-60">
                <a:solidFill>
                  <a:srgbClr val="FFFFFF"/>
                </a:solidFill>
                <a:cs typeface="Arial"/>
              </a:rPr>
              <a:t>take </a:t>
            </a:r>
            <a:r>
              <a:rPr lang="en-US" sz="1300" spc="-155">
                <a:solidFill>
                  <a:srgbClr val="FFFFFF"/>
                </a:solidFill>
                <a:cs typeface="Arial"/>
              </a:rPr>
              <a:t>AP  </a:t>
            </a:r>
            <a:r>
              <a:rPr lang="en-US" sz="1300" spc="-85">
                <a:solidFill>
                  <a:srgbClr val="FFFFFF"/>
                </a:solidFill>
                <a:cs typeface="Arial"/>
              </a:rPr>
              <a:t>courses </a:t>
            </a:r>
            <a:r>
              <a:rPr lang="en-US" sz="1300" spc="-50">
                <a:solidFill>
                  <a:srgbClr val="FFFFFF"/>
                </a:solidFill>
                <a:cs typeface="Arial"/>
              </a:rPr>
              <a:t>simply  </a:t>
            </a:r>
            <a:r>
              <a:rPr lang="en-US" sz="1300" spc="-85">
                <a:solidFill>
                  <a:srgbClr val="FFFFFF"/>
                </a:solidFill>
                <a:cs typeface="Arial"/>
              </a:rPr>
              <a:t>because </a:t>
            </a:r>
            <a:r>
              <a:rPr lang="en-US" sz="1300" spc="-30">
                <a:solidFill>
                  <a:srgbClr val="FFFFFF"/>
                </a:solidFill>
                <a:cs typeface="Arial"/>
              </a:rPr>
              <a:t>they </a:t>
            </a:r>
            <a:r>
              <a:rPr lang="en-US" sz="1300" spc="-35">
                <a:solidFill>
                  <a:srgbClr val="FFFFFF"/>
                </a:solidFill>
                <a:cs typeface="Arial"/>
              </a:rPr>
              <a:t>look </a:t>
            </a:r>
            <a:r>
              <a:rPr lang="en-US" sz="1300" spc="-65">
                <a:solidFill>
                  <a:srgbClr val="FFFFFF"/>
                </a:solidFill>
                <a:cs typeface="Arial"/>
              </a:rPr>
              <a:t>good </a:t>
            </a:r>
            <a:r>
              <a:rPr lang="en-US" sz="1300" spc="-45">
                <a:solidFill>
                  <a:srgbClr val="FFFFFF"/>
                </a:solidFill>
                <a:cs typeface="Arial"/>
              </a:rPr>
              <a:t>on</a:t>
            </a:r>
            <a:r>
              <a:rPr lang="en-US" sz="1300" spc="-200">
                <a:solidFill>
                  <a:srgbClr val="FFFFFF"/>
                </a:solidFill>
                <a:cs typeface="Arial"/>
              </a:rPr>
              <a:t> </a:t>
            </a:r>
            <a:r>
              <a:rPr lang="en-US" sz="1300" spc="-100">
                <a:solidFill>
                  <a:srgbClr val="FFFFFF"/>
                </a:solidFill>
                <a:cs typeface="Arial"/>
              </a:rPr>
              <a:t>a  </a:t>
            </a:r>
            <a:r>
              <a:rPr lang="en-US" sz="1300" spc="-25">
                <a:solidFill>
                  <a:srgbClr val="FFFFFF"/>
                </a:solidFill>
                <a:cs typeface="Arial"/>
              </a:rPr>
              <a:t>transcript: </a:t>
            </a:r>
            <a:r>
              <a:rPr lang="en-US" sz="1300" spc="-65">
                <a:solidFill>
                  <a:srgbClr val="FFFFFF"/>
                </a:solidFill>
                <a:cs typeface="Arial"/>
              </a:rPr>
              <a:t>Students </a:t>
            </a:r>
            <a:r>
              <a:rPr lang="en-US" sz="1300" spc="-45">
                <a:solidFill>
                  <a:srgbClr val="FFFFFF"/>
                </a:solidFill>
                <a:cs typeface="Arial"/>
              </a:rPr>
              <a:t>must </a:t>
            </a:r>
            <a:r>
              <a:rPr lang="en-US" sz="1300" spc="-65">
                <a:solidFill>
                  <a:srgbClr val="FFFFFF"/>
                </a:solidFill>
                <a:cs typeface="Arial"/>
              </a:rPr>
              <a:t>be  </a:t>
            </a:r>
            <a:r>
              <a:rPr lang="en-US" sz="1300" spc="-30">
                <a:solidFill>
                  <a:srgbClr val="FFFFFF"/>
                </a:solidFill>
                <a:cs typeface="Arial"/>
              </a:rPr>
              <a:t>committed </a:t>
            </a:r>
            <a:r>
              <a:rPr lang="en-US" sz="1300" spc="10">
                <a:solidFill>
                  <a:srgbClr val="FFFFFF"/>
                </a:solidFill>
                <a:cs typeface="Arial"/>
              </a:rPr>
              <a:t>to </a:t>
            </a:r>
            <a:r>
              <a:rPr lang="en-US" sz="1300" spc="-15">
                <a:solidFill>
                  <a:srgbClr val="FFFFFF"/>
                </a:solidFill>
                <a:cs typeface="Arial"/>
              </a:rPr>
              <a:t>the </a:t>
            </a:r>
            <a:r>
              <a:rPr lang="en-US" sz="1300" spc="-30">
                <a:solidFill>
                  <a:srgbClr val="FFFFFF"/>
                </a:solidFill>
                <a:cs typeface="Arial"/>
              </a:rPr>
              <a:t>depth </a:t>
            </a:r>
            <a:r>
              <a:rPr lang="en-US" sz="1300" spc="-5">
                <a:solidFill>
                  <a:srgbClr val="FFFFFF"/>
                </a:solidFill>
                <a:cs typeface="Arial"/>
              </a:rPr>
              <a:t>of  </a:t>
            </a:r>
            <a:r>
              <a:rPr lang="en-US" sz="1300" spc="-45">
                <a:solidFill>
                  <a:srgbClr val="FFFFFF"/>
                </a:solidFill>
                <a:cs typeface="Arial"/>
              </a:rPr>
              <a:t>learning </a:t>
            </a:r>
            <a:r>
              <a:rPr lang="en-US" sz="1300" spc="-10">
                <a:solidFill>
                  <a:srgbClr val="FFFFFF"/>
                </a:solidFill>
                <a:cs typeface="Arial"/>
              </a:rPr>
              <a:t>for </a:t>
            </a:r>
            <a:r>
              <a:rPr lang="en-US" sz="1300" spc="-15">
                <a:solidFill>
                  <a:srgbClr val="FFFFFF"/>
                </a:solidFill>
                <a:cs typeface="Arial"/>
              </a:rPr>
              <a:t>the </a:t>
            </a:r>
            <a:r>
              <a:rPr lang="en-US" sz="1300" u="sng" spc="-20">
                <a:solidFill>
                  <a:srgbClr val="FFFFFF"/>
                </a:solidFill>
                <a:uFill>
                  <a:solidFill>
                    <a:srgbClr val="FFFFFF"/>
                  </a:solidFill>
                </a:uFill>
                <a:cs typeface="Arial"/>
              </a:rPr>
              <a:t>entire </a:t>
            </a:r>
            <a:r>
              <a:rPr lang="en-US" sz="1300" spc="-265">
                <a:solidFill>
                  <a:srgbClr val="FFFFFF"/>
                </a:solidFill>
                <a:cs typeface="Arial"/>
              </a:rPr>
              <a:t> </a:t>
            </a:r>
            <a:r>
              <a:rPr lang="en-US" sz="1300" spc="-60">
                <a:solidFill>
                  <a:srgbClr val="FFFFFF"/>
                </a:solidFill>
                <a:cs typeface="Arial"/>
              </a:rPr>
              <a:t>year</a:t>
            </a:r>
          </a:p>
          <a:p>
            <a:pPr marL="54610" marR="48260" algn="ctr">
              <a:lnSpc>
                <a:spcPts val="1430"/>
              </a:lnSpc>
              <a:spcBef>
                <a:spcPts val="5"/>
              </a:spcBef>
            </a:pPr>
            <a:endParaRPr lang="en-US" sz="1300" spc="-25">
              <a:solidFill>
                <a:srgbClr val="FFFFFF"/>
              </a:solidFill>
              <a:cs typeface="Arial"/>
            </a:endParaRPr>
          </a:p>
        </p:txBody>
      </p:sp>
      <p:sp>
        <p:nvSpPr>
          <p:cNvPr id="13" name="object 13"/>
          <p:cNvSpPr txBox="1"/>
          <p:nvPr/>
        </p:nvSpPr>
        <p:spPr>
          <a:xfrm>
            <a:off x="7647051" y="2256803"/>
            <a:ext cx="2049145" cy="1097280"/>
          </a:xfrm>
          <a:prstGeom prst="rect">
            <a:avLst/>
          </a:prstGeom>
          <a:solidFill>
            <a:schemeClr val="accent1"/>
          </a:solidFill>
        </p:spPr>
        <p:txBody>
          <a:bodyPr vert="horz" wrap="square" lIns="0" tIns="5715" rIns="0" bIns="0" rtlCol="0" anchor="ctr">
            <a:spAutoFit/>
          </a:bodyPr>
          <a:lstStyle/>
          <a:p>
            <a:pPr marL="76835" marR="71120" indent="-635" algn="ctr">
              <a:lnSpc>
                <a:spcPts val="1430"/>
              </a:lnSpc>
              <a:spcBef>
                <a:spcPts val="5"/>
              </a:spcBef>
            </a:pPr>
            <a:r>
              <a:rPr sz="1300">
                <a:solidFill>
                  <a:srgbClr val="FFFFFF"/>
                </a:solidFill>
                <a:cs typeface="Arial"/>
              </a:rPr>
              <a:t>If </a:t>
            </a:r>
            <a:r>
              <a:rPr sz="1300" spc="-50">
                <a:solidFill>
                  <a:srgbClr val="FFFFFF"/>
                </a:solidFill>
                <a:cs typeface="Arial"/>
              </a:rPr>
              <a:t>students </a:t>
            </a:r>
            <a:r>
              <a:rPr sz="1300" spc="-35">
                <a:solidFill>
                  <a:srgbClr val="FFFFFF"/>
                </a:solidFill>
                <a:cs typeface="Arial"/>
              </a:rPr>
              <a:t>drop </a:t>
            </a:r>
            <a:r>
              <a:rPr sz="1300" spc="-70">
                <a:solidFill>
                  <a:srgbClr val="FFFFFF"/>
                </a:solidFill>
                <a:cs typeface="Arial"/>
              </a:rPr>
              <a:t>an </a:t>
            </a:r>
            <a:r>
              <a:rPr sz="1300" spc="-155">
                <a:solidFill>
                  <a:srgbClr val="FFFFFF"/>
                </a:solidFill>
                <a:cs typeface="Arial"/>
              </a:rPr>
              <a:t>AP  </a:t>
            </a:r>
            <a:r>
              <a:rPr sz="1300" spc="-70">
                <a:solidFill>
                  <a:srgbClr val="FFFFFF"/>
                </a:solidFill>
                <a:cs typeface="Arial"/>
              </a:rPr>
              <a:t>course </a:t>
            </a:r>
            <a:r>
              <a:rPr sz="1300" spc="-15">
                <a:solidFill>
                  <a:srgbClr val="FFFFFF"/>
                </a:solidFill>
                <a:cs typeface="Arial"/>
              </a:rPr>
              <a:t>after the </a:t>
            </a:r>
            <a:r>
              <a:rPr sz="1300" spc="-35">
                <a:solidFill>
                  <a:srgbClr val="FFFFFF"/>
                </a:solidFill>
                <a:cs typeface="Arial"/>
              </a:rPr>
              <a:t>drop</a:t>
            </a:r>
            <a:r>
              <a:rPr sz="1300" spc="-275">
                <a:solidFill>
                  <a:srgbClr val="FFFFFF"/>
                </a:solidFill>
                <a:cs typeface="Arial"/>
              </a:rPr>
              <a:t> </a:t>
            </a:r>
            <a:r>
              <a:rPr sz="1300" spc="-30">
                <a:solidFill>
                  <a:srgbClr val="FFFFFF"/>
                </a:solidFill>
                <a:cs typeface="Arial"/>
              </a:rPr>
              <a:t>period  </a:t>
            </a:r>
            <a:r>
              <a:rPr sz="1300" spc="-20">
                <a:solidFill>
                  <a:srgbClr val="FFFFFF"/>
                </a:solidFill>
                <a:cs typeface="Arial"/>
              </a:rPr>
              <a:t>either </a:t>
            </a:r>
            <a:r>
              <a:rPr sz="1300" spc="-75">
                <a:solidFill>
                  <a:srgbClr val="FFFFFF"/>
                </a:solidFill>
                <a:cs typeface="Arial"/>
              </a:rPr>
              <a:t>semester, </a:t>
            </a:r>
            <a:r>
              <a:rPr sz="1300" spc="-100">
                <a:solidFill>
                  <a:srgbClr val="FFFFFF"/>
                </a:solidFill>
                <a:cs typeface="Arial"/>
              </a:rPr>
              <a:t>a </a:t>
            </a:r>
            <a:r>
              <a:rPr sz="1300" spc="55">
                <a:solidFill>
                  <a:srgbClr val="FFFFFF"/>
                </a:solidFill>
                <a:cs typeface="Arial"/>
              </a:rPr>
              <a:t>“W” </a:t>
            </a:r>
            <a:r>
              <a:rPr sz="1300">
                <a:solidFill>
                  <a:srgbClr val="FFFFFF"/>
                </a:solidFill>
                <a:cs typeface="Arial"/>
              </a:rPr>
              <a:t>will  </a:t>
            </a:r>
            <a:r>
              <a:rPr sz="1300" spc="-60">
                <a:solidFill>
                  <a:srgbClr val="FFFFFF"/>
                </a:solidFill>
                <a:cs typeface="Arial"/>
              </a:rPr>
              <a:t>be placed </a:t>
            </a:r>
            <a:r>
              <a:rPr sz="1300" spc="-45">
                <a:solidFill>
                  <a:srgbClr val="FFFFFF"/>
                </a:solidFill>
                <a:cs typeface="Arial"/>
              </a:rPr>
              <a:t>on </a:t>
            </a:r>
            <a:r>
              <a:rPr sz="1300" spc="-5">
                <a:solidFill>
                  <a:srgbClr val="FFFFFF"/>
                </a:solidFill>
                <a:cs typeface="Arial"/>
              </a:rPr>
              <a:t>their </a:t>
            </a:r>
            <a:r>
              <a:rPr sz="1300" spc="-50">
                <a:solidFill>
                  <a:srgbClr val="FFFFFF"/>
                </a:solidFill>
                <a:cs typeface="Arial"/>
              </a:rPr>
              <a:t>high  </a:t>
            </a:r>
            <a:r>
              <a:rPr sz="1300" spc="-60">
                <a:solidFill>
                  <a:srgbClr val="FFFFFF"/>
                </a:solidFill>
                <a:cs typeface="Arial"/>
              </a:rPr>
              <a:t>school</a:t>
            </a:r>
            <a:r>
              <a:rPr sz="1300" spc="-80">
                <a:solidFill>
                  <a:srgbClr val="FFFFFF"/>
                </a:solidFill>
                <a:cs typeface="Arial"/>
              </a:rPr>
              <a:t> </a:t>
            </a:r>
            <a:r>
              <a:rPr sz="1300" spc="-30">
                <a:solidFill>
                  <a:srgbClr val="FFFFFF"/>
                </a:solidFill>
                <a:cs typeface="Arial"/>
              </a:rPr>
              <a:t>transcript</a:t>
            </a:r>
            <a:endParaRPr sz="1300">
              <a:cs typeface="Arial"/>
            </a:endParaRPr>
          </a:p>
        </p:txBody>
      </p:sp>
      <p:sp>
        <p:nvSpPr>
          <p:cNvPr id="16" name="object 16"/>
          <p:cNvSpPr/>
          <p:nvPr/>
        </p:nvSpPr>
        <p:spPr>
          <a:xfrm>
            <a:off x="9901046" y="2159889"/>
            <a:ext cx="2049145" cy="1229360"/>
          </a:xfrm>
          <a:custGeom>
            <a:avLst/>
            <a:gdLst/>
            <a:ahLst/>
            <a:cxnLst/>
            <a:rect l="l" t="t" r="r" b="b"/>
            <a:pathLst>
              <a:path w="2049145" h="1229360">
                <a:moveTo>
                  <a:pt x="0" y="0"/>
                </a:moveTo>
                <a:lnTo>
                  <a:pt x="2049018" y="0"/>
                </a:lnTo>
                <a:lnTo>
                  <a:pt x="2049018" y="1229106"/>
                </a:lnTo>
                <a:lnTo>
                  <a:pt x="0" y="1229106"/>
                </a:lnTo>
                <a:lnTo>
                  <a:pt x="0" y="0"/>
                </a:lnTo>
                <a:close/>
              </a:path>
            </a:pathLst>
          </a:custGeom>
          <a:ln w="19050">
            <a:solidFill>
              <a:srgbClr val="FFFFFF"/>
            </a:solidFill>
          </a:ln>
        </p:spPr>
        <p:txBody>
          <a:bodyPr wrap="square" lIns="0" tIns="0" rIns="0" bIns="0" rtlCol="0"/>
          <a:lstStyle/>
          <a:p>
            <a:endParaRPr/>
          </a:p>
        </p:txBody>
      </p:sp>
      <p:sp>
        <p:nvSpPr>
          <p:cNvPr id="17" name="object 17"/>
          <p:cNvSpPr txBox="1"/>
          <p:nvPr/>
        </p:nvSpPr>
        <p:spPr>
          <a:xfrm>
            <a:off x="9900921" y="2256803"/>
            <a:ext cx="2049145" cy="1097280"/>
          </a:xfrm>
          <a:prstGeom prst="rect">
            <a:avLst/>
          </a:prstGeom>
          <a:solidFill>
            <a:schemeClr val="accent1"/>
          </a:solidFill>
        </p:spPr>
        <p:txBody>
          <a:bodyPr vert="horz" wrap="square" lIns="0" tIns="0" rIns="0" bIns="0" rtlCol="0" anchor="ctr">
            <a:spAutoFit/>
          </a:bodyPr>
          <a:lstStyle/>
          <a:p>
            <a:pPr marL="117475" marR="95250" indent="-15240" algn="ctr">
              <a:lnSpc>
                <a:spcPts val="1430"/>
              </a:lnSpc>
              <a:spcBef>
                <a:spcPts val="1130"/>
              </a:spcBef>
            </a:pPr>
            <a:r>
              <a:rPr sz="1300" spc="-80">
                <a:solidFill>
                  <a:srgbClr val="FFFFFF"/>
                </a:solidFill>
                <a:cs typeface="Arial"/>
              </a:rPr>
              <a:t>For second </a:t>
            </a:r>
            <a:r>
              <a:rPr sz="1300" spc="-65">
                <a:solidFill>
                  <a:srgbClr val="FFFFFF"/>
                </a:solidFill>
                <a:cs typeface="Arial"/>
              </a:rPr>
              <a:t>semester </a:t>
            </a:r>
            <a:r>
              <a:rPr sz="1300" spc="-55">
                <a:solidFill>
                  <a:srgbClr val="FFFFFF"/>
                </a:solidFill>
                <a:cs typeface="Arial"/>
              </a:rPr>
              <a:t>drops,  </a:t>
            </a:r>
            <a:r>
              <a:rPr sz="1300" spc="-65">
                <a:solidFill>
                  <a:srgbClr val="FFFFFF"/>
                </a:solidFill>
                <a:cs typeface="Arial"/>
              </a:rPr>
              <a:t>counselors </a:t>
            </a:r>
            <a:r>
              <a:rPr sz="1300" spc="-60">
                <a:solidFill>
                  <a:srgbClr val="FFFFFF"/>
                </a:solidFill>
                <a:cs typeface="Arial"/>
              </a:rPr>
              <a:t>are </a:t>
            </a:r>
            <a:r>
              <a:rPr sz="1300" spc="-35">
                <a:solidFill>
                  <a:srgbClr val="FFFFFF"/>
                </a:solidFill>
                <a:cs typeface="Arial"/>
              </a:rPr>
              <a:t>required </a:t>
            </a:r>
            <a:r>
              <a:rPr sz="1300" spc="10">
                <a:solidFill>
                  <a:srgbClr val="FFFFFF"/>
                </a:solidFill>
                <a:cs typeface="Arial"/>
              </a:rPr>
              <a:t>to  </a:t>
            </a:r>
            <a:r>
              <a:rPr sz="1300" spc="-5">
                <a:solidFill>
                  <a:srgbClr val="FFFFFF"/>
                </a:solidFill>
                <a:cs typeface="Arial"/>
              </a:rPr>
              <a:t>notify </a:t>
            </a:r>
            <a:r>
              <a:rPr sz="1300" spc="-70">
                <a:solidFill>
                  <a:srgbClr val="FFFFFF"/>
                </a:solidFill>
                <a:cs typeface="Arial"/>
              </a:rPr>
              <a:t>colleges </a:t>
            </a:r>
            <a:r>
              <a:rPr sz="1300" spc="-15">
                <a:solidFill>
                  <a:srgbClr val="FFFFFF"/>
                </a:solidFill>
                <a:cs typeface="Arial"/>
              </a:rPr>
              <a:t>(for</a:t>
            </a:r>
            <a:r>
              <a:rPr sz="1300" spc="-204">
                <a:solidFill>
                  <a:srgbClr val="FFFFFF"/>
                </a:solidFill>
                <a:cs typeface="Arial"/>
              </a:rPr>
              <a:t> </a:t>
            </a:r>
            <a:r>
              <a:rPr sz="1300" spc="-60">
                <a:solidFill>
                  <a:srgbClr val="FFFFFF"/>
                </a:solidFill>
                <a:cs typeface="Arial"/>
              </a:rPr>
              <a:t>seniors)</a:t>
            </a:r>
            <a:endParaRPr sz="1300">
              <a:cs typeface="Arial"/>
            </a:endParaRPr>
          </a:p>
        </p:txBody>
      </p:sp>
      <p:sp>
        <p:nvSpPr>
          <p:cNvPr id="20" name="object 20"/>
          <p:cNvSpPr/>
          <p:nvPr/>
        </p:nvSpPr>
        <p:spPr>
          <a:xfrm>
            <a:off x="5393816" y="3593972"/>
            <a:ext cx="2048510" cy="1229360"/>
          </a:xfrm>
          <a:custGeom>
            <a:avLst/>
            <a:gdLst/>
            <a:ahLst/>
            <a:cxnLst/>
            <a:rect l="l" t="t" r="r" b="b"/>
            <a:pathLst>
              <a:path w="2048509" h="1229360">
                <a:moveTo>
                  <a:pt x="0" y="0"/>
                </a:moveTo>
                <a:lnTo>
                  <a:pt x="2048256" y="0"/>
                </a:lnTo>
                <a:lnTo>
                  <a:pt x="2048256" y="1229106"/>
                </a:lnTo>
                <a:lnTo>
                  <a:pt x="0" y="1229106"/>
                </a:lnTo>
                <a:lnTo>
                  <a:pt x="0" y="0"/>
                </a:lnTo>
                <a:close/>
              </a:path>
            </a:pathLst>
          </a:custGeom>
          <a:ln w="19050">
            <a:solidFill>
              <a:srgbClr val="FFFFFF"/>
            </a:solidFill>
          </a:ln>
        </p:spPr>
        <p:txBody>
          <a:bodyPr wrap="square" lIns="0" tIns="0" rIns="0" bIns="0" rtlCol="0"/>
          <a:lstStyle/>
          <a:p>
            <a:endParaRPr/>
          </a:p>
        </p:txBody>
      </p:sp>
      <p:sp>
        <p:nvSpPr>
          <p:cNvPr id="25" name="object 25"/>
          <p:cNvSpPr txBox="1"/>
          <p:nvPr/>
        </p:nvSpPr>
        <p:spPr>
          <a:xfrm>
            <a:off x="7647051" y="3690565"/>
            <a:ext cx="2049145" cy="1097280"/>
          </a:xfrm>
          <a:prstGeom prst="rect">
            <a:avLst/>
          </a:prstGeom>
          <a:solidFill>
            <a:schemeClr val="accent1"/>
          </a:solidFill>
        </p:spPr>
        <p:txBody>
          <a:bodyPr vert="horz" wrap="square" lIns="0" tIns="0" rIns="0" bIns="0" rtlCol="0" anchor="ctr">
            <a:spAutoFit/>
          </a:bodyPr>
          <a:lstStyle/>
          <a:p>
            <a:pPr marL="90805" marR="85725" indent="8255" algn="ctr">
              <a:lnSpc>
                <a:spcPts val="1430"/>
              </a:lnSpc>
            </a:pPr>
            <a:r>
              <a:rPr sz="1300" spc="20">
                <a:solidFill>
                  <a:srgbClr val="FFFFFF"/>
                </a:solidFill>
                <a:cs typeface="Arial"/>
              </a:rPr>
              <a:t>It</a:t>
            </a:r>
            <a:r>
              <a:rPr sz="1300" spc="-90">
                <a:solidFill>
                  <a:srgbClr val="FFFFFF"/>
                </a:solidFill>
                <a:cs typeface="Arial"/>
              </a:rPr>
              <a:t> </a:t>
            </a:r>
            <a:r>
              <a:rPr sz="1300" spc="-70">
                <a:solidFill>
                  <a:srgbClr val="FFFFFF"/>
                </a:solidFill>
                <a:cs typeface="Arial"/>
              </a:rPr>
              <a:t>is</a:t>
            </a:r>
            <a:r>
              <a:rPr sz="1300" spc="-80">
                <a:solidFill>
                  <a:srgbClr val="FFFFFF"/>
                </a:solidFill>
                <a:cs typeface="Arial"/>
              </a:rPr>
              <a:t> </a:t>
            </a:r>
            <a:r>
              <a:rPr sz="1300" spc="-25">
                <a:solidFill>
                  <a:srgbClr val="FFFFFF"/>
                </a:solidFill>
                <a:cs typeface="Arial"/>
              </a:rPr>
              <a:t>critical</a:t>
            </a:r>
            <a:r>
              <a:rPr sz="1300" spc="-100">
                <a:solidFill>
                  <a:srgbClr val="FFFFFF"/>
                </a:solidFill>
                <a:cs typeface="Arial"/>
              </a:rPr>
              <a:t> </a:t>
            </a:r>
            <a:r>
              <a:rPr sz="1300" spc="10">
                <a:solidFill>
                  <a:srgbClr val="FFFFFF"/>
                </a:solidFill>
                <a:cs typeface="Arial"/>
              </a:rPr>
              <a:t>to</a:t>
            </a:r>
            <a:r>
              <a:rPr sz="1300" spc="-80">
                <a:solidFill>
                  <a:srgbClr val="FFFFFF"/>
                </a:solidFill>
                <a:cs typeface="Arial"/>
              </a:rPr>
              <a:t> </a:t>
            </a:r>
            <a:r>
              <a:rPr sz="1300" spc="-55">
                <a:solidFill>
                  <a:srgbClr val="FFFFFF"/>
                </a:solidFill>
                <a:cs typeface="Arial"/>
              </a:rPr>
              <a:t>evaluate</a:t>
            </a:r>
            <a:r>
              <a:rPr sz="1300" spc="-100">
                <a:solidFill>
                  <a:srgbClr val="FFFFFF"/>
                </a:solidFill>
                <a:cs typeface="Arial"/>
              </a:rPr>
              <a:t> </a:t>
            </a:r>
            <a:r>
              <a:rPr sz="1300" spc="-10">
                <a:solidFill>
                  <a:srgbClr val="FFFFFF"/>
                </a:solidFill>
                <a:cs typeface="Arial"/>
              </a:rPr>
              <a:t>time  </a:t>
            </a:r>
            <a:r>
              <a:rPr sz="1300" spc="-40">
                <a:solidFill>
                  <a:srgbClr val="FFFFFF"/>
                </a:solidFill>
                <a:cs typeface="Arial"/>
              </a:rPr>
              <a:t>commitments </a:t>
            </a:r>
            <a:r>
              <a:rPr sz="1300" spc="-60">
                <a:solidFill>
                  <a:srgbClr val="FFFFFF"/>
                </a:solidFill>
                <a:cs typeface="Arial"/>
              </a:rPr>
              <a:t>and</a:t>
            </a:r>
            <a:r>
              <a:rPr sz="1300" spc="-130">
                <a:solidFill>
                  <a:srgbClr val="FFFFFF"/>
                </a:solidFill>
                <a:cs typeface="Arial"/>
              </a:rPr>
              <a:t> </a:t>
            </a:r>
            <a:r>
              <a:rPr sz="1300" spc="-20">
                <a:solidFill>
                  <a:srgbClr val="FFFFFF"/>
                </a:solidFill>
                <a:cs typeface="Arial"/>
              </a:rPr>
              <a:t>priorities</a:t>
            </a:r>
            <a:endParaRPr sz="1300">
              <a:cs typeface="Arial"/>
            </a:endParaRPr>
          </a:p>
        </p:txBody>
      </p:sp>
      <p:sp>
        <p:nvSpPr>
          <p:cNvPr id="28" name="object 28"/>
          <p:cNvSpPr/>
          <p:nvPr/>
        </p:nvSpPr>
        <p:spPr>
          <a:xfrm>
            <a:off x="9901046" y="3593972"/>
            <a:ext cx="2049145" cy="1229360"/>
          </a:xfrm>
          <a:custGeom>
            <a:avLst/>
            <a:gdLst/>
            <a:ahLst/>
            <a:cxnLst/>
            <a:rect l="l" t="t" r="r" b="b"/>
            <a:pathLst>
              <a:path w="2049145" h="1229360">
                <a:moveTo>
                  <a:pt x="0" y="0"/>
                </a:moveTo>
                <a:lnTo>
                  <a:pt x="2049018" y="0"/>
                </a:lnTo>
                <a:lnTo>
                  <a:pt x="2049018" y="1229106"/>
                </a:lnTo>
                <a:lnTo>
                  <a:pt x="0" y="1229106"/>
                </a:lnTo>
                <a:lnTo>
                  <a:pt x="0" y="0"/>
                </a:lnTo>
                <a:close/>
              </a:path>
            </a:pathLst>
          </a:custGeom>
          <a:ln w="19050">
            <a:solidFill>
              <a:srgbClr val="FFFFFF"/>
            </a:solidFill>
          </a:ln>
        </p:spPr>
        <p:txBody>
          <a:bodyPr wrap="square" lIns="0" tIns="0" rIns="0" bIns="0" rtlCol="0"/>
          <a:lstStyle/>
          <a:p>
            <a:endParaRPr/>
          </a:p>
        </p:txBody>
      </p:sp>
      <p:sp>
        <p:nvSpPr>
          <p:cNvPr id="29" name="object 29"/>
          <p:cNvSpPr txBox="1"/>
          <p:nvPr/>
        </p:nvSpPr>
        <p:spPr>
          <a:xfrm>
            <a:off x="9901046" y="3690565"/>
            <a:ext cx="2049145" cy="1097280"/>
          </a:xfrm>
          <a:prstGeom prst="rect">
            <a:avLst/>
          </a:prstGeom>
          <a:solidFill>
            <a:schemeClr val="accent1"/>
          </a:solidFill>
        </p:spPr>
        <p:txBody>
          <a:bodyPr vert="horz" wrap="square" lIns="0" tIns="6350" rIns="0" bIns="0" rtlCol="0" anchor="ctr">
            <a:spAutoFit/>
          </a:bodyPr>
          <a:lstStyle/>
          <a:p>
            <a:pPr marL="128270" marR="121285" algn="ctr">
              <a:lnSpc>
                <a:spcPts val="1430"/>
              </a:lnSpc>
            </a:pPr>
            <a:r>
              <a:rPr sz="1300" spc="-110">
                <a:solidFill>
                  <a:srgbClr val="FFFFFF"/>
                </a:solidFill>
                <a:cs typeface="Arial"/>
              </a:rPr>
              <a:t>Some </a:t>
            </a:r>
            <a:r>
              <a:rPr sz="1300" spc="-50">
                <a:solidFill>
                  <a:srgbClr val="FFFFFF"/>
                </a:solidFill>
                <a:cs typeface="Arial"/>
              </a:rPr>
              <a:t>students </a:t>
            </a:r>
            <a:r>
              <a:rPr sz="1300" spc="-80">
                <a:solidFill>
                  <a:srgbClr val="FFFFFF"/>
                </a:solidFill>
                <a:cs typeface="Arial"/>
              </a:rPr>
              <a:t>may  </a:t>
            </a:r>
            <a:r>
              <a:rPr sz="1300" spc="-60">
                <a:solidFill>
                  <a:srgbClr val="FFFFFF"/>
                </a:solidFill>
                <a:cs typeface="Arial"/>
              </a:rPr>
              <a:t>experience </a:t>
            </a:r>
            <a:r>
              <a:rPr sz="1300" spc="-55">
                <a:solidFill>
                  <a:srgbClr val="FFFFFF"/>
                </a:solidFill>
                <a:cs typeface="Arial"/>
              </a:rPr>
              <a:t>elevated  </a:t>
            </a:r>
            <a:r>
              <a:rPr sz="1300" spc="-45">
                <a:solidFill>
                  <a:srgbClr val="FFFFFF"/>
                </a:solidFill>
                <a:cs typeface="Arial"/>
              </a:rPr>
              <a:t>stress/anxiety </a:t>
            </a:r>
            <a:r>
              <a:rPr sz="1300" spc="-55">
                <a:solidFill>
                  <a:srgbClr val="FFFFFF"/>
                </a:solidFill>
                <a:cs typeface="Arial"/>
              </a:rPr>
              <a:t>due </a:t>
            </a:r>
            <a:r>
              <a:rPr sz="1300" spc="10">
                <a:solidFill>
                  <a:srgbClr val="FFFFFF"/>
                </a:solidFill>
                <a:cs typeface="Arial"/>
              </a:rPr>
              <a:t>to  </a:t>
            </a:r>
            <a:r>
              <a:rPr sz="1300" spc="-65">
                <a:solidFill>
                  <a:srgbClr val="FFFFFF"/>
                </a:solidFill>
                <a:cs typeface="Arial"/>
              </a:rPr>
              <a:t>increased </a:t>
            </a:r>
            <a:r>
              <a:rPr sz="1300" spc="-30">
                <a:solidFill>
                  <a:srgbClr val="FFFFFF"/>
                </a:solidFill>
                <a:cs typeface="Arial"/>
              </a:rPr>
              <a:t>depth, </a:t>
            </a:r>
            <a:r>
              <a:rPr sz="1300" spc="-45">
                <a:solidFill>
                  <a:srgbClr val="FFFFFF"/>
                </a:solidFill>
                <a:cs typeface="Arial"/>
              </a:rPr>
              <a:t>rigor,</a:t>
            </a:r>
            <a:r>
              <a:rPr sz="1300" spc="-204">
                <a:solidFill>
                  <a:srgbClr val="FFFFFF"/>
                </a:solidFill>
                <a:cs typeface="Arial"/>
              </a:rPr>
              <a:t> </a:t>
            </a:r>
            <a:r>
              <a:rPr sz="1300" spc="-60">
                <a:solidFill>
                  <a:srgbClr val="FFFFFF"/>
                </a:solidFill>
                <a:cs typeface="Arial"/>
              </a:rPr>
              <a:t>and  </a:t>
            </a:r>
            <a:r>
              <a:rPr sz="1300" spc="-85">
                <a:solidFill>
                  <a:srgbClr val="FFFFFF"/>
                </a:solidFill>
                <a:cs typeface="Arial"/>
              </a:rPr>
              <a:t>pace </a:t>
            </a:r>
            <a:r>
              <a:rPr sz="1300" spc="-5">
                <a:solidFill>
                  <a:srgbClr val="FFFFFF"/>
                </a:solidFill>
                <a:cs typeface="Arial"/>
              </a:rPr>
              <a:t>of </a:t>
            </a:r>
            <a:r>
              <a:rPr sz="1300" spc="-15">
                <a:solidFill>
                  <a:srgbClr val="FFFFFF"/>
                </a:solidFill>
                <a:cs typeface="Arial"/>
              </a:rPr>
              <a:t>the</a:t>
            </a:r>
            <a:r>
              <a:rPr sz="1300" spc="-140">
                <a:solidFill>
                  <a:srgbClr val="FFFFFF"/>
                </a:solidFill>
                <a:cs typeface="Arial"/>
              </a:rPr>
              <a:t> </a:t>
            </a:r>
            <a:r>
              <a:rPr sz="1300" spc="-30">
                <a:solidFill>
                  <a:srgbClr val="FFFFFF"/>
                </a:solidFill>
                <a:cs typeface="Arial"/>
              </a:rPr>
              <a:t>work</a:t>
            </a:r>
            <a:endParaRPr sz="1300">
              <a:cs typeface="Arial"/>
            </a:endParaRPr>
          </a:p>
        </p:txBody>
      </p:sp>
      <p:sp>
        <p:nvSpPr>
          <p:cNvPr id="32" name="object 32"/>
          <p:cNvSpPr/>
          <p:nvPr/>
        </p:nvSpPr>
        <p:spPr>
          <a:xfrm>
            <a:off x="7647051" y="5028057"/>
            <a:ext cx="2049145" cy="1229360"/>
          </a:xfrm>
          <a:custGeom>
            <a:avLst/>
            <a:gdLst/>
            <a:ahLst/>
            <a:cxnLst/>
            <a:rect l="l" t="t" r="r" b="b"/>
            <a:pathLst>
              <a:path w="2049145" h="1229360">
                <a:moveTo>
                  <a:pt x="0" y="0"/>
                </a:moveTo>
                <a:lnTo>
                  <a:pt x="2049018" y="0"/>
                </a:lnTo>
                <a:lnTo>
                  <a:pt x="2049018" y="1229106"/>
                </a:lnTo>
                <a:lnTo>
                  <a:pt x="0" y="1229106"/>
                </a:lnTo>
                <a:lnTo>
                  <a:pt x="0" y="0"/>
                </a:lnTo>
                <a:close/>
              </a:path>
            </a:pathLst>
          </a:custGeom>
          <a:ln w="19050">
            <a:solidFill>
              <a:srgbClr val="FFFFFF"/>
            </a:solidFill>
          </a:ln>
        </p:spPr>
        <p:txBody>
          <a:bodyPr wrap="square" lIns="0" tIns="0" rIns="0" bIns="0" rtlCol="0"/>
          <a:lstStyle/>
          <a:p>
            <a:endParaRPr/>
          </a:p>
        </p:txBody>
      </p:sp>
      <p:sp>
        <p:nvSpPr>
          <p:cNvPr id="33" name="object 33"/>
          <p:cNvSpPr txBox="1"/>
          <p:nvPr/>
        </p:nvSpPr>
        <p:spPr>
          <a:xfrm>
            <a:off x="7647050" y="5028057"/>
            <a:ext cx="2049145" cy="1097280"/>
          </a:xfrm>
          <a:prstGeom prst="rect">
            <a:avLst/>
          </a:prstGeom>
          <a:solidFill>
            <a:schemeClr val="accent1"/>
          </a:solidFill>
        </p:spPr>
        <p:txBody>
          <a:bodyPr vert="horz" wrap="square" lIns="0" tIns="0" rIns="0" bIns="0" rtlCol="0" anchor="ctr">
            <a:spAutoFit/>
          </a:bodyPr>
          <a:lstStyle/>
          <a:p>
            <a:pPr marL="243840" marR="48260" indent="-189865" algn="ctr">
              <a:lnSpc>
                <a:spcPts val="1430"/>
              </a:lnSpc>
              <a:spcBef>
                <a:spcPts val="5"/>
              </a:spcBef>
            </a:pPr>
            <a:r>
              <a:rPr sz="1300" spc="-65">
                <a:solidFill>
                  <a:srgbClr val="FFFFFF"/>
                </a:solidFill>
                <a:cs typeface="Arial"/>
              </a:rPr>
              <a:t>Students </a:t>
            </a:r>
            <a:r>
              <a:rPr sz="1300" spc="-50">
                <a:solidFill>
                  <a:srgbClr val="FFFFFF"/>
                </a:solidFill>
                <a:cs typeface="Arial"/>
              </a:rPr>
              <a:t>should </a:t>
            </a:r>
            <a:r>
              <a:rPr sz="1300" spc="-60">
                <a:solidFill>
                  <a:srgbClr val="FFFFFF"/>
                </a:solidFill>
                <a:cs typeface="Arial"/>
              </a:rPr>
              <a:t>be</a:t>
            </a:r>
            <a:r>
              <a:rPr sz="1300" spc="-140">
                <a:solidFill>
                  <a:srgbClr val="FFFFFF"/>
                </a:solidFill>
                <a:cs typeface="Arial"/>
              </a:rPr>
              <a:t> </a:t>
            </a:r>
            <a:r>
              <a:rPr sz="1300" spc="-50">
                <a:solidFill>
                  <a:srgbClr val="FFFFFF"/>
                </a:solidFill>
                <a:cs typeface="Arial"/>
              </a:rPr>
              <a:t>prepared  </a:t>
            </a:r>
            <a:r>
              <a:rPr sz="1300" spc="-10">
                <a:solidFill>
                  <a:srgbClr val="FFFFFF"/>
                </a:solidFill>
                <a:cs typeface="Arial"/>
              </a:rPr>
              <a:t>for </a:t>
            </a:r>
            <a:r>
              <a:rPr sz="1300" spc="-100">
                <a:solidFill>
                  <a:srgbClr val="FFFFFF"/>
                </a:solidFill>
                <a:cs typeface="Arial"/>
              </a:rPr>
              <a:t>a </a:t>
            </a:r>
            <a:r>
              <a:rPr sz="1300" spc="-60">
                <a:solidFill>
                  <a:srgbClr val="FFFFFF"/>
                </a:solidFill>
                <a:cs typeface="Arial"/>
              </a:rPr>
              <a:t>possible </a:t>
            </a:r>
            <a:r>
              <a:rPr sz="1300" spc="-70">
                <a:solidFill>
                  <a:srgbClr val="FFFFFF"/>
                </a:solidFill>
                <a:cs typeface="Arial"/>
              </a:rPr>
              <a:t>grade</a:t>
            </a:r>
            <a:r>
              <a:rPr sz="1300" spc="-145">
                <a:solidFill>
                  <a:srgbClr val="FFFFFF"/>
                </a:solidFill>
                <a:cs typeface="Arial"/>
              </a:rPr>
              <a:t> </a:t>
            </a:r>
            <a:r>
              <a:rPr sz="1300" spc="-25">
                <a:solidFill>
                  <a:srgbClr val="FFFFFF"/>
                </a:solidFill>
                <a:cs typeface="Arial"/>
              </a:rPr>
              <a:t>dip</a:t>
            </a:r>
            <a:endParaRPr sz="1300">
              <a:cs typeface="Arial"/>
            </a:endParaRPr>
          </a:p>
        </p:txBody>
      </p:sp>
      <p:sp>
        <p:nvSpPr>
          <p:cNvPr id="18" name="object 25">
            <a:extLst>
              <a:ext uri="{FF2B5EF4-FFF2-40B4-BE49-F238E27FC236}">
                <a16:creationId xmlns:a16="http://schemas.microsoft.com/office/drawing/2014/main" id="{9FF530B5-E7F2-4248-8D45-1BAEDF50F8EE}"/>
              </a:ext>
            </a:extLst>
          </p:cNvPr>
          <p:cNvSpPr txBox="1"/>
          <p:nvPr/>
        </p:nvSpPr>
        <p:spPr>
          <a:xfrm>
            <a:off x="5393498" y="3660012"/>
            <a:ext cx="2049145" cy="1097280"/>
          </a:xfrm>
          <a:prstGeom prst="rect">
            <a:avLst/>
          </a:prstGeom>
          <a:solidFill>
            <a:schemeClr val="accent1"/>
          </a:solidFill>
        </p:spPr>
        <p:txBody>
          <a:bodyPr vert="horz" wrap="square" lIns="0" tIns="0" rIns="0" bIns="0" rtlCol="0" anchor="ctr">
            <a:spAutoFit/>
          </a:bodyPr>
          <a:lstStyle/>
          <a:p>
            <a:pPr marL="139700" marR="133350" indent="-1270" algn="ctr">
              <a:lnSpc>
                <a:spcPts val="1430"/>
              </a:lnSpc>
              <a:spcBef>
                <a:spcPts val="1135"/>
              </a:spcBef>
            </a:pPr>
            <a:endParaRPr lang="en-US" sz="1300" spc="-130">
              <a:solidFill>
                <a:srgbClr val="FFFFFF"/>
              </a:solidFill>
              <a:cs typeface="Arial"/>
            </a:endParaRPr>
          </a:p>
          <a:p>
            <a:pPr marL="139700" marR="133350" indent="-1270" algn="ctr">
              <a:lnSpc>
                <a:spcPts val="1430"/>
              </a:lnSpc>
              <a:spcBef>
                <a:spcPts val="1135"/>
              </a:spcBef>
            </a:pPr>
            <a:r>
              <a:rPr lang="en-US" sz="1300" spc="-130">
                <a:solidFill>
                  <a:srgbClr val="FFFFFF"/>
                </a:solidFill>
                <a:cs typeface="Arial"/>
              </a:rPr>
              <a:t>As  </a:t>
            </a:r>
            <a:r>
              <a:rPr lang="en-US" sz="1300" spc="-15">
                <a:solidFill>
                  <a:srgbClr val="FFFFFF"/>
                </a:solidFill>
                <a:cs typeface="Arial"/>
              </a:rPr>
              <a:t>in </a:t>
            </a:r>
            <a:r>
              <a:rPr lang="en-US" sz="1300" spc="-20">
                <a:solidFill>
                  <a:srgbClr val="FFFFFF"/>
                </a:solidFill>
                <a:cs typeface="Arial"/>
              </a:rPr>
              <a:t>life, </a:t>
            </a:r>
            <a:r>
              <a:rPr lang="en-US" sz="1300" spc="-80">
                <a:solidFill>
                  <a:srgbClr val="FFFFFF"/>
                </a:solidFill>
                <a:cs typeface="Arial"/>
              </a:rPr>
              <a:t>each </a:t>
            </a:r>
            <a:r>
              <a:rPr lang="en-US" sz="1300" spc="-35">
                <a:solidFill>
                  <a:srgbClr val="FFFFFF"/>
                </a:solidFill>
                <a:cs typeface="Arial"/>
              </a:rPr>
              <a:t>student  </a:t>
            </a:r>
            <a:r>
              <a:rPr lang="en-US" sz="1300" spc="-80">
                <a:solidFill>
                  <a:srgbClr val="FFFFFF"/>
                </a:solidFill>
                <a:cs typeface="Arial"/>
              </a:rPr>
              <a:t>needs </a:t>
            </a:r>
            <a:r>
              <a:rPr lang="en-US" sz="1300" spc="10">
                <a:solidFill>
                  <a:srgbClr val="FFFFFF"/>
                </a:solidFill>
                <a:cs typeface="Arial"/>
              </a:rPr>
              <a:t>to </a:t>
            </a:r>
            <a:r>
              <a:rPr lang="en-US" sz="1300" spc="-90">
                <a:solidFill>
                  <a:srgbClr val="FFFFFF"/>
                </a:solidFill>
                <a:cs typeface="Arial"/>
              </a:rPr>
              <a:t>seek </a:t>
            </a:r>
            <a:r>
              <a:rPr lang="en-US" sz="1300" spc="-20">
                <a:solidFill>
                  <a:srgbClr val="FFFFFF"/>
                </a:solidFill>
                <a:cs typeface="Arial"/>
              </a:rPr>
              <a:t>his/her</a:t>
            </a:r>
            <a:r>
              <a:rPr lang="en-US" sz="1300" spc="-204">
                <a:solidFill>
                  <a:srgbClr val="FFFFFF"/>
                </a:solidFill>
                <a:cs typeface="Arial"/>
              </a:rPr>
              <a:t> </a:t>
            </a:r>
            <a:r>
              <a:rPr lang="en-US" sz="1300" spc="-35">
                <a:solidFill>
                  <a:srgbClr val="FFFFFF"/>
                </a:solidFill>
                <a:cs typeface="Arial"/>
              </a:rPr>
              <a:t>own  </a:t>
            </a:r>
            <a:r>
              <a:rPr lang="en-US" sz="1300" spc="-65">
                <a:solidFill>
                  <a:srgbClr val="FFFFFF"/>
                </a:solidFill>
                <a:cs typeface="Arial"/>
              </a:rPr>
              <a:t>balance</a:t>
            </a:r>
          </a:p>
          <a:p>
            <a:pPr marL="139700" marR="133350" indent="-1270" algn="ctr">
              <a:lnSpc>
                <a:spcPts val="1430"/>
              </a:lnSpc>
              <a:spcBef>
                <a:spcPts val="1135"/>
              </a:spcBef>
            </a:pPr>
            <a:endParaRPr lang="en-US" sz="1300" spc="-65">
              <a:solidFill>
                <a:srgbClr val="FFFFFF"/>
              </a:solidFill>
              <a:cs typeface="Arial"/>
            </a:endParaRPr>
          </a:p>
        </p:txBody>
      </p:sp>
    </p:spTree>
    <p:extLst>
      <p:ext uri="{BB962C8B-B14F-4D97-AF65-F5344CB8AC3E}">
        <p14:creationId xmlns:p14="http://schemas.microsoft.com/office/powerpoint/2010/main" val="299267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bg1">
              <a:lumMod val="50000"/>
            </a:schemeClr>
          </a:solidFill>
        </p:spPr>
        <p:txBody>
          <a:bodyPr wrap="square" lIns="0" tIns="0" rIns="0" bIns="0" rtlCol="0"/>
          <a:lstStyle/>
          <a:p>
            <a:endParaRPr/>
          </a:p>
        </p:txBody>
      </p:sp>
      <p:grpSp>
        <p:nvGrpSpPr>
          <p:cNvPr id="3" name="object 3"/>
          <p:cNvGrpSpPr/>
          <p:nvPr/>
        </p:nvGrpSpPr>
        <p:grpSpPr>
          <a:xfrm>
            <a:off x="0" y="0"/>
            <a:ext cx="4421505" cy="6858000"/>
            <a:chOff x="0" y="0"/>
            <a:chExt cx="4421505" cy="6858000"/>
          </a:xfrm>
        </p:grpSpPr>
        <p:sp>
          <p:nvSpPr>
            <p:cNvPr id="4" name="object 4"/>
            <p:cNvSpPr/>
            <p:nvPr/>
          </p:nvSpPr>
          <p:spPr>
            <a:xfrm>
              <a:off x="0" y="0"/>
              <a:ext cx="4421505" cy="6858000"/>
            </a:xfrm>
            <a:custGeom>
              <a:avLst/>
              <a:gdLst/>
              <a:ahLst/>
              <a:cxnLst/>
              <a:rect l="l" t="t" r="r" b="b"/>
              <a:pathLst>
                <a:path w="4421505" h="6858000">
                  <a:moveTo>
                    <a:pt x="4352048" y="0"/>
                  </a:moveTo>
                  <a:lnTo>
                    <a:pt x="0" y="0"/>
                  </a:lnTo>
                  <a:lnTo>
                    <a:pt x="0" y="6858000"/>
                  </a:lnTo>
                  <a:lnTo>
                    <a:pt x="1013358" y="6858000"/>
                  </a:lnTo>
                  <a:lnTo>
                    <a:pt x="1145171" y="6782206"/>
                  </a:lnTo>
                  <a:lnTo>
                    <a:pt x="1185994" y="6757203"/>
                  </a:lnTo>
                  <a:lnTo>
                    <a:pt x="1226626" y="6731923"/>
                  </a:lnTo>
                  <a:lnTo>
                    <a:pt x="1267067" y="6706365"/>
                  </a:lnTo>
                  <a:lnTo>
                    <a:pt x="1307316" y="6680532"/>
                  </a:lnTo>
                  <a:lnTo>
                    <a:pt x="1347370" y="6654424"/>
                  </a:lnTo>
                  <a:lnTo>
                    <a:pt x="1387229" y="6628043"/>
                  </a:lnTo>
                  <a:lnTo>
                    <a:pt x="1426892" y="6601391"/>
                  </a:lnTo>
                  <a:lnTo>
                    <a:pt x="1466356" y="6574468"/>
                  </a:lnTo>
                  <a:lnTo>
                    <a:pt x="1505622" y="6547277"/>
                  </a:lnTo>
                  <a:lnTo>
                    <a:pt x="1544686" y="6519817"/>
                  </a:lnTo>
                  <a:lnTo>
                    <a:pt x="1583549" y="6492092"/>
                  </a:lnTo>
                  <a:lnTo>
                    <a:pt x="1622209" y="6464101"/>
                  </a:lnTo>
                  <a:lnTo>
                    <a:pt x="1660663" y="6435847"/>
                  </a:lnTo>
                  <a:lnTo>
                    <a:pt x="1698912" y="6407330"/>
                  </a:lnTo>
                  <a:lnTo>
                    <a:pt x="1736954" y="6378552"/>
                  </a:lnTo>
                  <a:lnTo>
                    <a:pt x="1774787" y="6349515"/>
                  </a:lnTo>
                  <a:lnTo>
                    <a:pt x="1812410" y="6320219"/>
                  </a:lnTo>
                  <a:lnTo>
                    <a:pt x="1849822" y="6290666"/>
                  </a:lnTo>
                  <a:lnTo>
                    <a:pt x="1887022" y="6260857"/>
                  </a:lnTo>
                  <a:lnTo>
                    <a:pt x="1924008" y="6230794"/>
                  </a:lnTo>
                  <a:lnTo>
                    <a:pt x="1960778" y="6200478"/>
                  </a:lnTo>
                  <a:lnTo>
                    <a:pt x="1997332" y="6169910"/>
                  </a:lnTo>
                  <a:lnTo>
                    <a:pt x="2033668" y="6139091"/>
                  </a:lnTo>
                  <a:lnTo>
                    <a:pt x="2069785" y="6108024"/>
                  </a:lnTo>
                  <a:lnTo>
                    <a:pt x="2105681" y="6076709"/>
                  </a:lnTo>
                  <a:lnTo>
                    <a:pt x="2141356" y="6045147"/>
                  </a:lnTo>
                  <a:lnTo>
                    <a:pt x="2176807" y="6013340"/>
                  </a:lnTo>
                  <a:lnTo>
                    <a:pt x="2212034" y="5981289"/>
                  </a:lnTo>
                  <a:lnTo>
                    <a:pt x="2247035" y="5948996"/>
                  </a:lnTo>
                  <a:lnTo>
                    <a:pt x="2281809" y="5916462"/>
                  </a:lnTo>
                  <a:lnTo>
                    <a:pt x="2316354" y="5883687"/>
                  </a:lnTo>
                  <a:lnTo>
                    <a:pt x="2350670" y="5850675"/>
                  </a:lnTo>
                  <a:lnTo>
                    <a:pt x="2384755" y="5817425"/>
                  </a:lnTo>
                  <a:lnTo>
                    <a:pt x="2418607" y="5783939"/>
                  </a:lnTo>
                  <a:lnTo>
                    <a:pt x="2452225" y="5750219"/>
                  </a:lnTo>
                  <a:lnTo>
                    <a:pt x="2485608" y="5716266"/>
                  </a:lnTo>
                  <a:lnTo>
                    <a:pt x="2518755" y="5682080"/>
                  </a:lnTo>
                  <a:lnTo>
                    <a:pt x="2551664" y="5647664"/>
                  </a:lnTo>
                  <a:lnTo>
                    <a:pt x="2584335" y="5613019"/>
                  </a:lnTo>
                  <a:lnTo>
                    <a:pt x="2616764" y="5578146"/>
                  </a:lnTo>
                  <a:lnTo>
                    <a:pt x="2648952" y="5543047"/>
                  </a:lnTo>
                  <a:lnTo>
                    <a:pt x="2680897" y="5507722"/>
                  </a:lnTo>
                  <a:lnTo>
                    <a:pt x="2712598" y="5472173"/>
                  </a:lnTo>
                  <a:lnTo>
                    <a:pt x="2744053" y="5436402"/>
                  </a:lnTo>
                  <a:lnTo>
                    <a:pt x="2775260" y="5400409"/>
                  </a:lnTo>
                  <a:lnTo>
                    <a:pt x="2806220" y="5364197"/>
                  </a:lnTo>
                  <a:lnTo>
                    <a:pt x="2836930" y="5327766"/>
                  </a:lnTo>
                  <a:lnTo>
                    <a:pt x="2867389" y="5291117"/>
                  </a:lnTo>
                  <a:lnTo>
                    <a:pt x="2897595" y="5254253"/>
                  </a:lnTo>
                  <a:lnTo>
                    <a:pt x="2927548" y="5217174"/>
                  </a:lnTo>
                  <a:lnTo>
                    <a:pt x="2957246" y="5179882"/>
                  </a:lnTo>
                  <a:lnTo>
                    <a:pt x="2986687" y="5142377"/>
                  </a:lnTo>
                  <a:lnTo>
                    <a:pt x="3015871" y="5104662"/>
                  </a:lnTo>
                  <a:lnTo>
                    <a:pt x="3044796" y="5066738"/>
                  </a:lnTo>
                  <a:lnTo>
                    <a:pt x="3073461" y="5028606"/>
                  </a:lnTo>
                  <a:lnTo>
                    <a:pt x="3101864" y="4990267"/>
                  </a:lnTo>
                  <a:lnTo>
                    <a:pt x="3130004" y="4951722"/>
                  </a:lnTo>
                  <a:lnTo>
                    <a:pt x="3157880" y="4912974"/>
                  </a:lnTo>
                  <a:lnTo>
                    <a:pt x="3185491" y="4874023"/>
                  </a:lnTo>
                  <a:lnTo>
                    <a:pt x="3212834" y="4834870"/>
                  </a:lnTo>
                  <a:lnTo>
                    <a:pt x="3239909" y="4795518"/>
                  </a:lnTo>
                  <a:lnTo>
                    <a:pt x="3266715" y="4755967"/>
                  </a:lnTo>
                  <a:lnTo>
                    <a:pt x="3293250" y="4716218"/>
                  </a:lnTo>
                  <a:lnTo>
                    <a:pt x="3319512" y="4676273"/>
                  </a:lnTo>
                  <a:lnTo>
                    <a:pt x="3345501" y="4636134"/>
                  </a:lnTo>
                  <a:lnTo>
                    <a:pt x="3371215" y="4595801"/>
                  </a:lnTo>
                  <a:lnTo>
                    <a:pt x="3396653" y="4555276"/>
                  </a:lnTo>
                  <a:lnTo>
                    <a:pt x="3421814" y="4514560"/>
                  </a:lnTo>
                  <a:lnTo>
                    <a:pt x="3446695" y="4473655"/>
                  </a:lnTo>
                  <a:lnTo>
                    <a:pt x="3471297" y="4432562"/>
                  </a:lnTo>
                  <a:lnTo>
                    <a:pt x="3495617" y="4391282"/>
                  </a:lnTo>
                  <a:lnTo>
                    <a:pt x="3519654" y="4349816"/>
                  </a:lnTo>
                  <a:lnTo>
                    <a:pt x="3543407" y="4308166"/>
                  </a:lnTo>
                  <a:lnTo>
                    <a:pt x="3566874" y="4266334"/>
                  </a:lnTo>
                  <a:lnTo>
                    <a:pt x="3590055" y="4224320"/>
                  </a:lnTo>
                  <a:lnTo>
                    <a:pt x="3612947" y="4182126"/>
                  </a:lnTo>
                  <a:lnTo>
                    <a:pt x="3635550" y="4139753"/>
                  </a:lnTo>
                  <a:lnTo>
                    <a:pt x="3657863" y="4097202"/>
                  </a:lnTo>
                  <a:lnTo>
                    <a:pt x="3679883" y="4054476"/>
                  </a:lnTo>
                  <a:lnTo>
                    <a:pt x="3701610" y="4011574"/>
                  </a:lnTo>
                  <a:lnTo>
                    <a:pt x="3723042" y="3968499"/>
                  </a:lnTo>
                  <a:lnTo>
                    <a:pt x="3744178" y="3925252"/>
                  </a:lnTo>
                  <a:lnTo>
                    <a:pt x="3765016" y="3881834"/>
                  </a:lnTo>
                  <a:lnTo>
                    <a:pt x="3785556" y="3838246"/>
                  </a:lnTo>
                  <a:lnTo>
                    <a:pt x="3805796" y="3794490"/>
                  </a:lnTo>
                  <a:lnTo>
                    <a:pt x="3825734" y="3750567"/>
                  </a:lnTo>
                  <a:lnTo>
                    <a:pt x="3845370" y="3706479"/>
                  </a:lnTo>
                  <a:lnTo>
                    <a:pt x="3864702" y="3662226"/>
                  </a:lnTo>
                  <a:lnTo>
                    <a:pt x="3883728" y="3617811"/>
                  </a:lnTo>
                  <a:lnTo>
                    <a:pt x="3902448" y="3573233"/>
                  </a:lnTo>
                  <a:lnTo>
                    <a:pt x="3920859" y="3528496"/>
                  </a:lnTo>
                  <a:lnTo>
                    <a:pt x="3938962" y="3483600"/>
                  </a:lnTo>
                  <a:lnTo>
                    <a:pt x="3956753" y="3438546"/>
                  </a:lnTo>
                  <a:lnTo>
                    <a:pt x="3974233" y="3393335"/>
                  </a:lnTo>
                  <a:lnTo>
                    <a:pt x="3991399" y="3347970"/>
                  </a:lnTo>
                  <a:lnTo>
                    <a:pt x="4008251" y="3302451"/>
                  </a:lnTo>
                  <a:lnTo>
                    <a:pt x="4024786" y="3256780"/>
                  </a:lnTo>
                  <a:lnTo>
                    <a:pt x="4041005" y="3210958"/>
                  </a:lnTo>
                  <a:lnTo>
                    <a:pt x="4056905" y="3164986"/>
                  </a:lnTo>
                  <a:lnTo>
                    <a:pt x="4072484" y="3118866"/>
                  </a:lnTo>
                  <a:lnTo>
                    <a:pt x="4087743" y="3072598"/>
                  </a:lnTo>
                  <a:lnTo>
                    <a:pt x="4102679" y="3026185"/>
                  </a:lnTo>
                  <a:lnTo>
                    <a:pt x="4117291" y="2979628"/>
                  </a:lnTo>
                  <a:lnTo>
                    <a:pt x="4131578" y="2932928"/>
                  </a:lnTo>
                  <a:lnTo>
                    <a:pt x="4145538" y="2886086"/>
                  </a:lnTo>
                  <a:lnTo>
                    <a:pt x="4159170" y="2839103"/>
                  </a:lnTo>
                  <a:lnTo>
                    <a:pt x="4172473" y="2791982"/>
                  </a:lnTo>
                  <a:lnTo>
                    <a:pt x="4185446" y="2744723"/>
                  </a:lnTo>
                  <a:lnTo>
                    <a:pt x="4198086" y="2697327"/>
                  </a:lnTo>
                  <a:lnTo>
                    <a:pt x="4210394" y="2649796"/>
                  </a:lnTo>
                  <a:lnTo>
                    <a:pt x="4222367" y="2602132"/>
                  </a:lnTo>
                  <a:lnTo>
                    <a:pt x="4234004" y="2554335"/>
                  </a:lnTo>
                  <a:lnTo>
                    <a:pt x="4245304" y="2506407"/>
                  </a:lnTo>
                  <a:lnTo>
                    <a:pt x="4256265" y="2458350"/>
                  </a:lnTo>
                  <a:lnTo>
                    <a:pt x="4266887" y="2410163"/>
                  </a:lnTo>
                  <a:lnTo>
                    <a:pt x="4277167" y="2361850"/>
                  </a:lnTo>
                  <a:lnTo>
                    <a:pt x="4287105" y="2313411"/>
                  </a:lnTo>
                  <a:lnTo>
                    <a:pt x="4296699" y="2264847"/>
                  </a:lnTo>
                  <a:lnTo>
                    <a:pt x="4305948" y="2216161"/>
                  </a:lnTo>
                  <a:lnTo>
                    <a:pt x="4314850" y="2167352"/>
                  </a:lnTo>
                  <a:lnTo>
                    <a:pt x="4323405" y="2118423"/>
                  </a:lnTo>
                  <a:lnTo>
                    <a:pt x="4331611" y="2069375"/>
                  </a:lnTo>
                  <a:lnTo>
                    <a:pt x="4339466" y="2020209"/>
                  </a:lnTo>
                  <a:lnTo>
                    <a:pt x="4346969" y="1970926"/>
                  </a:lnTo>
                  <a:lnTo>
                    <a:pt x="4354119" y="1921529"/>
                  </a:lnTo>
                  <a:lnTo>
                    <a:pt x="4360915" y="1872017"/>
                  </a:lnTo>
                  <a:lnTo>
                    <a:pt x="4367355" y="1822393"/>
                  </a:lnTo>
                  <a:lnTo>
                    <a:pt x="4373438" y="1772658"/>
                  </a:lnTo>
                  <a:lnTo>
                    <a:pt x="4379163" y="1722813"/>
                  </a:lnTo>
                  <a:lnTo>
                    <a:pt x="4384528" y="1672859"/>
                  </a:lnTo>
                  <a:lnTo>
                    <a:pt x="4389532" y="1622798"/>
                  </a:lnTo>
                  <a:lnTo>
                    <a:pt x="4394173" y="1572631"/>
                  </a:lnTo>
                  <a:lnTo>
                    <a:pt x="4398451" y="1522359"/>
                  </a:lnTo>
                  <a:lnTo>
                    <a:pt x="4402364" y="1471985"/>
                  </a:lnTo>
                  <a:lnTo>
                    <a:pt x="4405910" y="1421508"/>
                  </a:lnTo>
                  <a:lnTo>
                    <a:pt x="4409089" y="1370931"/>
                  </a:lnTo>
                  <a:lnTo>
                    <a:pt x="4411899" y="1320254"/>
                  </a:lnTo>
                  <a:lnTo>
                    <a:pt x="4414338" y="1269480"/>
                  </a:lnTo>
                  <a:lnTo>
                    <a:pt x="4416406" y="1218609"/>
                  </a:lnTo>
                  <a:lnTo>
                    <a:pt x="4418101" y="1167642"/>
                  </a:lnTo>
                  <a:lnTo>
                    <a:pt x="4419421" y="1116582"/>
                  </a:lnTo>
                  <a:lnTo>
                    <a:pt x="4420366" y="1065429"/>
                  </a:lnTo>
                  <a:lnTo>
                    <a:pt x="4420934" y="1014184"/>
                  </a:lnTo>
                  <a:lnTo>
                    <a:pt x="4421124" y="962850"/>
                  </a:lnTo>
                  <a:lnTo>
                    <a:pt x="4420942" y="912560"/>
                  </a:lnTo>
                  <a:lnTo>
                    <a:pt x="4420397" y="862357"/>
                  </a:lnTo>
                  <a:lnTo>
                    <a:pt x="4419490" y="812242"/>
                  </a:lnTo>
                  <a:lnTo>
                    <a:pt x="4418223" y="762216"/>
                  </a:lnTo>
                  <a:lnTo>
                    <a:pt x="4416596" y="712280"/>
                  </a:lnTo>
                  <a:lnTo>
                    <a:pt x="4414611" y="662437"/>
                  </a:lnTo>
                  <a:lnTo>
                    <a:pt x="4412270" y="612686"/>
                  </a:lnTo>
                  <a:lnTo>
                    <a:pt x="4409573" y="563029"/>
                  </a:lnTo>
                  <a:lnTo>
                    <a:pt x="4406522" y="513467"/>
                  </a:lnTo>
                  <a:lnTo>
                    <a:pt x="4403118" y="464002"/>
                  </a:lnTo>
                  <a:lnTo>
                    <a:pt x="4399362" y="414635"/>
                  </a:lnTo>
                  <a:lnTo>
                    <a:pt x="4395255" y="365366"/>
                  </a:lnTo>
                  <a:lnTo>
                    <a:pt x="4390799" y="316198"/>
                  </a:lnTo>
                  <a:lnTo>
                    <a:pt x="4385995" y="267131"/>
                  </a:lnTo>
                  <a:lnTo>
                    <a:pt x="4352048" y="0"/>
                  </a:lnTo>
                  <a:close/>
                </a:path>
              </a:pathLst>
            </a:custGeom>
            <a:gradFill>
              <a:gsLst>
                <a:gs pos="0">
                  <a:srgbClr val="7030A0"/>
                </a:gs>
                <a:gs pos="23000">
                  <a:schemeClr val="accent1">
                    <a:lumMod val="89000"/>
                  </a:schemeClr>
                </a:gs>
                <a:gs pos="69000">
                  <a:schemeClr val="accent1">
                    <a:lumMod val="75000"/>
                  </a:schemeClr>
                </a:gs>
                <a:gs pos="97000">
                  <a:schemeClr val="accent1">
                    <a:lumMod val="70000"/>
                  </a:schemeClr>
                </a:gs>
              </a:gsLst>
              <a:lin ang="18900000" scaled="1"/>
            </a:gradFill>
          </p:spPr>
          <p:txBody>
            <a:bodyPr wrap="square" lIns="0" tIns="0" rIns="0" bIns="0" rtlCol="0"/>
            <a:lstStyle/>
            <a:p>
              <a:endParaRPr/>
            </a:p>
          </p:txBody>
        </p:sp>
        <p:sp>
          <p:nvSpPr>
            <p:cNvPr id="5" name="object 5"/>
            <p:cNvSpPr/>
            <p:nvPr/>
          </p:nvSpPr>
          <p:spPr>
            <a:xfrm>
              <a:off x="0" y="0"/>
              <a:ext cx="4232275" cy="6858000"/>
            </a:xfrm>
            <a:custGeom>
              <a:avLst/>
              <a:gdLst/>
              <a:ahLst/>
              <a:cxnLst/>
              <a:rect l="l" t="t" r="r" b="b"/>
              <a:pathLst>
                <a:path w="4232275" h="6858000">
                  <a:moveTo>
                    <a:pt x="4161777" y="0"/>
                  </a:moveTo>
                  <a:lnTo>
                    <a:pt x="0" y="0"/>
                  </a:lnTo>
                  <a:lnTo>
                    <a:pt x="0" y="6858000"/>
                  </a:lnTo>
                  <a:lnTo>
                    <a:pt x="645045" y="6858000"/>
                  </a:lnTo>
                  <a:lnTo>
                    <a:pt x="757986" y="6800151"/>
                  </a:lnTo>
                  <a:lnTo>
                    <a:pt x="800126" y="6777061"/>
                  </a:lnTo>
                  <a:lnTo>
                    <a:pt x="842079" y="6753675"/>
                  </a:lnTo>
                  <a:lnTo>
                    <a:pt x="883845" y="6729996"/>
                  </a:lnTo>
                  <a:lnTo>
                    <a:pt x="925423" y="6706024"/>
                  </a:lnTo>
                  <a:lnTo>
                    <a:pt x="966810" y="6681761"/>
                  </a:lnTo>
                  <a:lnTo>
                    <a:pt x="1008006" y="6657209"/>
                  </a:lnTo>
                  <a:lnTo>
                    <a:pt x="1049009" y="6632368"/>
                  </a:lnTo>
                  <a:lnTo>
                    <a:pt x="1089817" y="6607241"/>
                  </a:lnTo>
                  <a:lnTo>
                    <a:pt x="1130430" y="6581828"/>
                  </a:lnTo>
                  <a:lnTo>
                    <a:pt x="1170846" y="6556130"/>
                  </a:lnTo>
                  <a:lnTo>
                    <a:pt x="1211063" y="6530151"/>
                  </a:lnTo>
                  <a:lnTo>
                    <a:pt x="1251081" y="6503890"/>
                  </a:lnTo>
                  <a:lnTo>
                    <a:pt x="1290897" y="6477349"/>
                  </a:lnTo>
                  <a:lnTo>
                    <a:pt x="1330510" y="6450529"/>
                  </a:lnTo>
                  <a:lnTo>
                    <a:pt x="1369919" y="6423433"/>
                  </a:lnTo>
                  <a:lnTo>
                    <a:pt x="1409123" y="6396061"/>
                  </a:lnTo>
                  <a:lnTo>
                    <a:pt x="1448120" y="6368415"/>
                  </a:lnTo>
                  <a:lnTo>
                    <a:pt x="1486909" y="6340495"/>
                  </a:lnTo>
                  <a:lnTo>
                    <a:pt x="1525487" y="6312305"/>
                  </a:lnTo>
                  <a:lnTo>
                    <a:pt x="1563855" y="6283844"/>
                  </a:lnTo>
                  <a:lnTo>
                    <a:pt x="1602011" y="6255115"/>
                  </a:lnTo>
                  <a:lnTo>
                    <a:pt x="1639952" y="6226118"/>
                  </a:lnTo>
                  <a:lnTo>
                    <a:pt x="1677678" y="6196855"/>
                  </a:lnTo>
                  <a:lnTo>
                    <a:pt x="1715188" y="6167328"/>
                  </a:lnTo>
                  <a:lnTo>
                    <a:pt x="1752479" y="6137538"/>
                  </a:lnTo>
                  <a:lnTo>
                    <a:pt x="1789551" y="6107486"/>
                  </a:lnTo>
                  <a:lnTo>
                    <a:pt x="1826402" y="6077174"/>
                  </a:lnTo>
                  <a:lnTo>
                    <a:pt x="1863030" y="6046603"/>
                  </a:lnTo>
                  <a:lnTo>
                    <a:pt x="1899436" y="6015775"/>
                  </a:lnTo>
                  <a:lnTo>
                    <a:pt x="1935616" y="5984690"/>
                  </a:lnTo>
                  <a:lnTo>
                    <a:pt x="1971569" y="5953351"/>
                  </a:lnTo>
                  <a:lnTo>
                    <a:pt x="2007295" y="5921758"/>
                  </a:lnTo>
                  <a:lnTo>
                    <a:pt x="2042791" y="5889914"/>
                  </a:lnTo>
                  <a:lnTo>
                    <a:pt x="2078057" y="5857819"/>
                  </a:lnTo>
                  <a:lnTo>
                    <a:pt x="2113090" y="5825475"/>
                  </a:lnTo>
                  <a:lnTo>
                    <a:pt x="2147891" y="5792883"/>
                  </a:lnTo>
                  <a:lnTo>
                    <a:pt x="2182456" y="5760045"/>
                  </a:lnTo>
                  <a:lnTo>
                    <a:pt x="2216785" y="5726962"/>
                  </a:lnTo>
                  <a:lnTo>
                    <a:pt x="2250876" y="5693635"/>
                  </a:lnTo>
                  <a:lnTo>
                    <a:pt x="2284729" y="5660067"/>
                  </a:lnTo>
                  <a:lnTo>
                    <a:pt x="2318341" y="5626257"/>
                  </a:lnTo>
                  <a:lnTo>
                    <a:pt x="2351711" y="5592209"/>
                  </a:lnTo>
                  <a:lnTo>
                    <a:pt x="2384838" y="5557922"/>
                  </a:lnTo>
                  <a:lnTo>
                    <a:pt x="2417720" y="5523399"/>
                  </a:lnTo>
                  <a:lnTo>
                    <a:pt x="2450356" y="5488641"/>
                  </a:lnTo>
                  <a:lnTo>
                    <a:pt x="2482744" y="5453649"/>
                  </a:lnTo>
                  <a:lnTo>
                    <a:pt x="2514884" y="5418425"/>
                  </a:lnTo>
                  <a:lnTo>
                    <a:pt x="2546774" y="5382969"/>
                  </a:lnTo>
                  <a:lnTo>
                    <a:pt x="2578412" y="5347285"/>
                  </a:lnTo>
                  <a:lnTo>
                    <a:pt x="2609797" y="5311372"/>
                  </a:lnTo>
                  <a:lnTo>
                    <a:pt x="2640927" y="5275232"/>
                  </a:lnTo>
                  <a:lnTo>
                    <a:pt x="2671802" y="5238867"/>
                  </a:lnTo>
                  <a:lnTo>
                    <a:pt x="2702419" y="5202279"/>
                  </a:lnTo>
                  <a:lnTo>
                    <a:pt x="2732778" y="5165467"/>
                  </a:lnTo>
                  <a:lnTo>
                    <a:pt x="2762877" y="5128435"/>
                  </a:lnTo>
                  <a:lnTo>
                    <a:pt x="2792714" y="5091182"/>
                  </a:lnTo>
                  <a:lnTo>
                    <a:pt x="2822289" y="5053712"/>
                  </a:lnTo>
                  <a:lnTo>
                    <a:pt x="2851599" y="5016024"/>
                  </a:lnTo>
                  <a:lnTo>
                    <a:pt x="2880644" y="4978121"/>
                  </a:lnTo>
                  <a:lnTo>
                    <a:pt x="2909421" y="4940004"/>
                  </a:lnTo>
                  <a:lnTo>
                    <a:pt x="2937931" y="4901674"/>
                  </a:lnTo>
                  <a:lnTo>
                    <a:pt x="2966170" y="4863133"/>
                  </a:lnTo>
                  <a:lnTo>
                    <a:pt x="2994138" y="4824382"/>
                  </a:lnTo>
                  <a:lnTo>
                    <a:pt x="3021834" y="4785422"/>
                  </a:lnTo>
                  <a:lnTo>
                    <a:pt x="3049255" y="4746255"/>
                  </a:lnTo>
                  <a:lnTo>
                    <a:pt x="3076402" y="4706882"/>
                  </a:lnTo>
                  <a:lnTo>
                    <a:pt x="3103271" y="4667305"/>
                  </a:lnTo>
                  <a:lnTo>
                    <a:pt x="3129862" y="4627525"/>
                  </a:lnTo>
                  <a:lnTo>
                    <a:pt x="3156174" y="4587543"/>
                  </a:lnTo>
                  <a:lnTo>
                    <a:pt x="3182204" y="4547361"/>
                  </a:lnTo>
                  <a:lnTo>
                    <a:pt x="3207952" y="4506981"/>
                  </a:lnTo>
                  <a:lnTo>
                    <a:pt x="3233417" y="4466403"/>
                  </a:lnTo>
                  <a:lnTo>
                    <a:pt x="3258596" y="4425629"/>
                  </a:lnTo>
                  <a:lnTo>
                    <a:pt x="3283489" y="4384661"/>
                  </a:lnTo>
                  <a:lnTo>
                    <a:pt x="3308093" y="4343499"/>
                  </a:lnTo>
                  <a:lnTo>
                    <a:pt x="3332408" y="4302146"/>
                  </a:lnTo>
                  <a:lnTo>
                    <a:pt x="3356433" y="4260602"/>
                  </a:lnTo>
                  <a:lnTo>
                    <a:pt x="3380165" y="4218869"/>
                  </a:lnTo>
                  <a:lnTo>
                    <a:pt x="3403604" y="4176949"/>
                  </a:lnTo>
                  <a:lnTo>
                    <a:pt x="3426747" y="4134842"/>
                  </a:lnTo>
                  <a:lnTo>
                    <a:pt x="3449595" y="4092551"/>
                  </a:lnTo>
                  <a:lnTo>
                    <a:pt x="3472144" y="4050076"/>
                  </a:lnTo>
                  <a:lnTo>
                    <a:pt x="3494394" y="4007420"/>
                  </a:lnTo>
                  <a:lnTo>
                    <a:pt x="3516344" y="3964582"/>
                  </a:lnTo>
                  <a:lnTo>
                    <a:pt x="3537992" y="3921566"/>
                  </a:lnTo>
                  <a:lnTo>
                    <a:pt x="3559336" y="3878372"/>
                  </a:lnTo>
                  <a:lnTo>
                    <a:pt x="3580376" y="3835001"/>
                  </a:lnTo>
                  <a:lnTo>
                    <a:pt x="3601110" y="3791455"/>
                  </a:lnTo>
                  <a:lnTo>
                    <a:pt x="3621535" y="3747736"/>
                  </a:lnTo>
                  <a:lnTo>
                    <a:pt x="3641652" y="3703844"/>
                  </a:lnTo>
                  <a:lnTo>
                    <a:pt x="3661459" y="3659782"/>
                  </a:lnTo>
                  <a:lnTo>
                    <a:pt x="3680954" y="3615551"/>
                  </a:lnTo>
                  <a:lnTo>
                    <a:pt x="3700136" y="3571151"/>
                  </a:lnTo>
                  <a:lnTo>
                    <a:pt x="3719003" y="3526585"/>
                  </a:lnTo>
                  <a:lnTo>
                    <a:pt x="3737554" y="3481853"/>
                  </a:lnTo>
                  <a:lnTo>
                    <a:pt x="3755788" y="3436958"/>
                  </a:lnTo>
                  <a:lnTo>
                    <a:pt x="3773703" y="3391900"/>
                  </a:lnTo>
                  <a:lnTo>
                    <a:pt x="3791298" y="3346681"/>
                  </a:lnTo>
                  <a:lnTo>
                    <a:pt x="3808571" y="3301303"/>
                  </a:lnTo>
                  <a:lnTo>
                    <a:pt x="3825521" y="3255766"/>
                  </a:lnTo>
                  <a:lnTo>
                    <a:pt x="3842147" y="3210073"/>
                  </a:lnTo>
                  <a:lnTo>
                    <a:pt x="3858448" y="3164224"/>
                  </a:lnTo>
                  <a:lnTo>
                    <a:pt x="3874421" y="3118221"/>
                  </a:lnTo>
                  <a:lnTo>
                    <a:pt x="3890066" y="3072066"/>
                  </a:lnTo>
                  <a:lnTo>
                    <a:pt x="3905380" y="3025759"/>
                  </a:lnTo>
                  <a:lnTo>
                    <a:pt x="3920364" y="2979303"/>
                  </a:lnTo>
                  <a:lnTo>
                    <a:pt x="3935014" y="2932698"/>
                  </a:lnTo>
                  <a:lnTo>
                    <a:pt x="3949331" y="2885946"/>
                  </a:lnTo>
                  <a:lnTo>
                    <a:pt x="3963312" y="2839048"/>
                  </a:lnTo>
                  <a:lnTo>
                    <a:pt x="3976956" y="2792006"/>
                  </a:lnTo>
                  <a:lnTo>
                    <a:pt x="3990262" y="2744822"/>
                  </a:lnTo>
                  <a:lnTo>
                    <a:pt x="4003228" y="2697496"/>
                  </a:lnTo>
                  <a:lnTo>
                    <a:pt x="4015852" y="2650029"/>
                  </a:lnTo>
                  <a:lnTo>
                    <a:pt x="4028135" y="2602425"/>
                  </a:lnTo>
                  <a:lnTo>
                    <a:pt x="4040073" y="2554683"/>
                  </a:lnTo>
                  <a:lnTo>
                    <a:pt x="4051666" y="2506805"/>
                  </a:lnTo>
                  <a:lnTo>
                    <a:pt x="4062913" y="2458792"/>
                  </a:lnTo>
                  <a:lnTo>
                    <a:pt x="4073811" y="2410647"/>
                  </a:lnTo>
                  <a:lnTo>
                    <a:pt x="4084360" y="2362370"/>
                  </a:lnTo>
                  <a:lnTo>
                    <a:pt x="4094558" y="2313962"/>
                  </a:lnTo>
                  <a:lnTo>
                    <a:pt x="4104403" y="2265426"/>
                  </a:lnTo>
                  <a:lnTo>
                    <a:pt x="4113895" y="2216763"/>
                  </a:lnTo>
                  <a:lnTo>
                    <a:pt x="4123032" y="2167973"/>
                  </a:lnTo>
                  <a:lnTo>
                    <a:pt x="4131812" y="2119059"/>
                  </a:lnTo>
                  <a:lnTo>
                    <a:pt x="4140235" y="2070021"/>
                  </a:lnTo>
                  <a:lnTo>
                    <a:pt x="4148298" y="2020861"/>
                  </a:lnTo>
                  <a:lnTo>
                    <a:pt x="4156000" y="1971581"/>
                  </a:lnTo>
                  <a:lnTo>
                    <a:pt x="4163340" y="1922182"/>
                  </a:lnTo>
                  <a:lnTo>
                    <a:pt x="4170317" y="1872666"/>
                  </a:lnTo>
                  <a:lnTo>
                    <a:pt x="4176929" y="1823033"/>
                  </a:lnTo>
                  <a:lnTo>
                    <a:pt x="4183174" y="1773285"/>
                  </a:lnTo>
                  <a:lnTo>
                    <a:pt x="4189052" y="1723424"/>
                  </a:lnTo>
                  <a:lnTo>
                    <a:pt x="4194561" y="1673450"/>
                  </a:lnTo>
                  <a:lnTo>
                    <a:pt x="4199699" y="1623366"/>
                  </a:lnTo>
                  <a:lnTo>
                    <a:pt x="4204466" y="1573173"/>
                  </a:lnTo>
                  <a:lnTo>
                    <a:pt x="4208859" y="1522872"/>
                  </a:lnTo>
                  <a:lnTo>
                    <a:pt x="4212878" y="1472464"/>
                  </a:lnTo>
                  <a:lnTo>
                    <a:pt x="4216520" y="1421951"/>
                  </a:lnTo>
                  <a:lnTo>
                    <a:pt x="4219785" y="1371334"/>
                  </a:lnTo>
                  <a:lnTo>
                    <a:pt x="4222671" y="1320616"/>
                  </a:lnTo>
                  <a:lnTo>
                    <a:pt x="4225177" y="1269796"/>
                  </a:lnTo>
                  <a:lnTo>
                    <a:pt x="4227301" y="1218877"/>
                  </a:lnTo>
                  <a:lnTo>
                    <a:pt x="4229042" y="1167859"/>
                  </a:lnTo>
                  <a:lnTo>
                    <a:pt x="4230399" y="1116745"/>
                  </a:lnTo>
                  <a:lnTo>
                    <a:pt x="4231369" y="1065536"/>
                  </a:lnTo>
                  <a:lnTo>
                    <a:pt x="4231953" y="1014233"/>
                  </a:lnTo>
                  <a:lnTo>
                    <a:pt x="4232148" y="962837"/>
                  </a:lnTo>
                  <a:lnTo>
                    <a:pt x="4231942" y="910006"/>
                  </a:lnTo>
                  <a:lnTo>
                    <a:pt x="4231325" y="857272"/>
                  </a:lnTo>
                  <a:lnTo>
                    <a:pt x="4230300" y="804638"/>
                  </a:lnTo>
                  <a:lnTo>
                    <a:pt x="4228867" y="752105"/>
                  </a:lnTo>
                  <a:lnTo>
                    <a:pt x="4227027" y="699674"/>
                  </a:lnTo>
                  <a:lnTo>
                    <a:pt x="4224783" y="647347"/>
                  </a:lnTo>
                  <a:lnTo>
                    <a:pt x="4222136" y="595125"/>
                  </a:lnTo>
                  <a:lnTo>
                    <a:pt x="4219087" y="543010"/>
                  </a:lnTo>
                  <a:lnTo>
                    <a:pt x="4215638" y="491003"/>
                  </a:lnTo>
                  <a:lnTo>
                    <a:pt x="4211791" y="439106"/>
                  </a:lnTo>
                  <a:lnTo>
                    <a:pt x="4207546" y="387320"/>
                  </a:lnTo>
                  <a:lnTo>
                    <a:pt x="4202905" y="335646"/>
                  </a:lnTo>
                  <a:lnTo>
                    <a:pt x="4197870" y="284086"/>
                  </a:lnTo>
                  <a:lnTo>
                    <a:pt x="4161777" y="0"/>
                  </a:lnTo>
                  <a:close/>
                </a:path>
              </a:pathLst>
            </a:custGeom>
            <a:solidFill>
              <a:srgbClr val="FFFFFF"/>
            </a:solidFill>
          </p:spPr>
          <p:txBody>
            <a:bodyPr wrap="square" lIns="0" tIns="0" rIns="0" bIns="0" rtlCol="0"/>
            <a:lstStyle/>
            <a:p>
              <a:endParaRPr/>
            </a:p>
          </p:txBody>
        </p:sp>
      </p:grpSp>
      <p:sp>
        <p:nvSpPr>
          <p:cNvPr id="6" name="object 6"/>
          <p:cNvSpPr txBox="1">
            <a:spLocks noGrp="1"/>
          </p:cNvSpPr>
          <p:nvPr>
            <p:ph type="title"/>
          </p:nvPr>
        </p:nvSpPr>
        <p:spPr>
          <a:xfrm>
            <a:off x="836751" y="1395162"/>
            <a:ext cx="2598427" cy="566822"/>
          </a:xfrm>
          <a:prstGeom prst="rect">
            <a:avLst/>
          </a:prstGeom>
        </p:spPr>
        <p:txBody>
          <a:bodyPr vert="horz" wrap="square" lIns="0" tIns="12700" rIns="0" bIns="0" rtlCol="0">
            <a:spAutoFit/>
          </a:bodyPr>
          <a:lstStyle/>
          <a:p>
            <a:pPr marL="12700">
              <a:lnSpc>
                <a:spcPct val="100000"/>
              </a:lnSpc>
              <a:spcBef>
                <a:spcPts val="100"/>
              </a:spcBef>
            </a:pPr>
            <a:r>
              <a:rPr lang="en-US" sz="3600">
                <a:solidFill>
                  <a:schemeClr val="tx1">
                    <a:lumMod val="75000"/>
                    <a:lumOff val="25000"/>
                  </a:schemeClr>
                </a:solidFill>
                <a:latin typeface="College Block 2.0" panose="02000500000000000000" pitchFamily="2" charset="0"/>
                <a:cs typeface="Arial"/>
              </a:rPr>
              <a:t>Questions?</a:t>
            </a:r>
            <a:endParaRPr sz="3600">
              <a:solidFill>
                <a:schemeClr val="tx1">
                  <a:lumMod val="75000"/>
                  <a:lumOff val="25000"/>
                </a:schemeClr>
              </a:solidFill>
              <a:latin typeface="College Block 2.0" panose="02000500000000000000" pitchFamily="2" charset="0"/>
              <a:cs typeface="Arial"/>
            </a:endParaRPr>
          </a:p>
        </p:txBody>
      </p:sp>
      <p:sp>
        <p:nvSpPr>
          <p:cNvPr id="7" name="object 7"/>
          <p:cNvSpPr txBox="1"/>
          <p:nvPr/>
        </p:nvSpPr>
        <p:spPr>
          <a:xfrm>
            <a:off x="4613418" y="1400549"/>
            <a:ext cx="1670050" cy="315595"/>
          </a:xfrm>
          <a:prstGeom prst="rect">
            <a:avLst/>
          </a:prstGeom>
        </p:spPr>
        <p:txBody>
          <a:bodyPr vert="horz" wrap="square" lIns="0" tIns="12700" rIns="0" bIns="0" rtlCol="0">
            <a:spAutoFit/>
          </a:bodyPr>
          <a:lstStyle/>
          <a:p>
            <a:pPr marL="12700">
              <a:lnSpc>
                <a:spcPct val="100000"/>
              </a:lnSpc>
              <a:spcBef>
                <a:spcPts val="100"/>
              </a:spcBef>
            </a:pPr>
            <a:r>
              <a:rPr sz="1900" spc="-90">
                <a:solidFill>
                  <a:srgbClr val="FFFFFF"/>
                </a:solidFill>
                <a:uFill>
                  <a:solidFill>
                    <a:srgbClr val="FFFFFF"/>
                  </a:solidFill>
                </a:uFill>
                <a:cs typeface="Arial"/>
              </a:rPr>
              <a:t>Students</a:t>
            </a:r>
            <a:r>
              <a:rPr sz="1900" spc="-155">
                <a:solidFill>
                  <a:srgbClr val="FFFFFF"/>
                </a:solidFill>
                <a:uFill>
                  <a:solidFill>
                    <a:srgbClr val="FFFFFF"/>
                  </a:solidFill>
                </a:uFill>
                <a:cs typeface="Arial"/>
              </a:rPr>
              <a:t> </a:t>
            </a:r>
            <a:r>
              <a:rPr sz="1900" spc="-65">
                <a:solidFill>
                  <a:srgbClr val="FFFFFF"/>
                </a:solidFill>
                <a:uFill>
                  <a:solidFill>
                    <a:srgbClr val="FFFFFF"/>
                  </a:solidFill>
                </a:uFill>
                <a:cs typeface="Arial"/>
              </a:rPr>
              <a:t>should</a:t>
            </a:r>
            <a:r>
              <a:rPr sz="1900" spc="-65">
                <a:solidFill>
                  <a:srgbClr val="FFFFFF"/>
                </a:solidFill>
                <a:cs typeface="Arial"/>
              </a:rPr>
              <a:t>:</a:t>
            </a:r>
            <a:endParaRPr sz="1900">
              <a:cs typeface="Arial"/>
            </a:endParaRPr>
          </a:p>
        </p:txBody>
      </p:sp>
      <p:sp>
        <p:nvSpPr>
          <p:cNvPr id="8" name="object 8"/>
          <p:cNvSpPr txBox="1"/>
          <p:nvPr/>
        </p:nvSpPr>
        <p:spPr>
          <a:xfrm>
            <a:off x="4613418" y="1788407"/>
            <a:ext cx="3727701" cy="2890535"/>
          </a:xfrm>
          <a:prstGeom prst="rect">
            <a:avLst/>
          </a:prstGeom>
        </p:spPr>
        <p:txBody>
          <a:bodyPr vert="horz" wrap="square" lIns="0" tIns="45720" rIns="0" bIns="0" rtlCol="0" anchor="t">
            <a:spAutoFit/>
          </a:bodyPr>
          <a:lstStyle/>
          <a:p>
            <a:pPr marL="241300" marR="5080" indent="-228600">
              <a:lnSpc>
                <a:spcPts val="2050"/>
              </a:lnSpc>
              <a:spcBef>
                <a:spcPts val="360"/>
              </a:spcBef>
              <a:buChar char="•"/>
              <a:tabLst>
                <a:tab pos="241935" algn="l"/>
              </a:tabLst>
            </a:pPr>
            <a:r>
              <a:rPr lang="en-US" sz="1900">
                <a:solidFill>
                  <a:srgbClr val="FFFFFF"/>
                </a:solidFill>
                <a:cs typeface="Arial"/>
              </a:rPr>
              <a:t>Read the course catalog </a:t>
            </a:r>
          </a:p>
          <a:p>
            <a:pPr marL="241300" marR="5080" indent="-228600">
              <a:lnSpc>
                <a:spcPts val="2050"/>
              </a:lnSpc>
              <a:spcBef>
                <a:spcPts val="360"/>
              </a:spcBef>
              <a:buChar char="•"/>
              <a:tabLst>
                <a:tab pos="241935" algn="l"/>
              </a:tabLst>
            </a:pPr>
            <a:r>
              <a:rPr lang="en-US" sz="1900">
                <a:solidFill>
                  <a:srgbClr val="FFFFFF"/>
                </a:solidFill>
                <a:cs typeface="Arial"/>
              </a:rPr>
              <a:t>Speak to current teachers of the  AP courses they are interested in  taking</a:t>
            </a:r>
            <a:endParaRPr lang="en-US" sz="1900">
              <a:cs typeface="Arial"/>
            </a:endParaRPr>
          </a:p>
          <a:p>
            <a:pPr marL="241300" marR="115570" indent="-228600">
              <a:lnSpc>
                <a:spcPts val="2050"/>
              </a:lnSpc>
              <a:spcBef>
                <a:spcPts val="1005"/>
              </a:spcBef>
              <a:buChar char="•"/>
              <a:tabLst>
                <a:tab pos="241935" algn="l"/>
              </a:tabLst>
            </a:pPr>
            <a:r>
              <a:rPr lang="en-US" sz="1900">
                <a:solidFill>
                  <a:srgbClr val="FFFFFF"/>
                </a:solidFill>
                <a:cs typeface="Arial"/>
              </a:rPr>
              <a:t>Check out AP policies on several  college websites</a:t>
            </a:r>
            <a:endParaRPr lang="en-US" sz="1900">
              <a:cs typeface="Arial"/>
            </a:endParaRPr>
          </a:p>
          <a:p>
            <a:pPr marL="241300" marR="698500" indent="-229235">
              <a:lnSpc>
                <a:spcPts val="2050"/>
              </a:lnSpc>
              <a:spcBef>
                <a:spcPts val="1005"/>
              </a:spcBef>
              <a:buChar char="•"/>
              <a:tabLst>
                <a:tab pos="240665" algn="l"/>
                <a:tab pos="241300" algn="l"/>
              </a:tabLst>
            </a:pPr>
            <a:r>
              <a:rPr lang="en-US" sz="1900">
                <a:solidFill>
                  <a:srgbClr val="FFFFFF"/>
                </a:solidFill>
                <a:cs typeface="Arial"/>
              </a:rPr>
              <a:t>Evaluate outside of school  commitments</a:t>
            </a:r>
            <a:endParaRPr sz="1900">
              <a:cs typeface="Arial"/>
            </a:endParaRPr>
          </a:p>
          <a:p>
            <a:pPr marL="240665" indent="-228600">
              <a:lnSpc>
                <a:spcPct val="100000"/>
              </a:lnSpc>
              <a:spcBef>
                <a:spcPts val="745"/>
              </a:spcBef>
              <a:buChar char="•"/>
              <a:tabLst>
                <a:tab pos="240665" algn="l"/>
                <a:tab pos="241300" algn="l"/>
              </a:tabLst>
            </a:pPr>
            <a:r>
              <a:rPr lang="en-US" sz="1900">
                <a:solidFill>
                  <a:srgbClr val="FFFFFF"/>
                </a:solidFill>
                <a:cs typeface="Arial"/>
              </a:rPr>
              <a:t>Complete the 4-year planner</a:t>
            </a:r>
            <a:endParaRPr sz="1900">
              <a:cs typeface="Arial"/>
            </a:endParaRPr>
          </a:p>
        </p:txBody>
      </p:sp>
      <p:sp>
        <p:nvSpPr>
          <p:cNvPr id="9" name="object 9"/>
          <p:cNvSpPr txBox="1"/>
          <p:nvPr/>
        </p:nvSpPr>
        <p:spPr>
          <a:xfrm>
            <a:off x="8798673" y="506036"/>
            <a:ext cx="2935772" cy="5480924"/>
          </a:xfrm>
          <a:prstGeom prst="rect">
            <a:avLst/>
          </a:prstGeom>
        </p:spPr>
        <p:txBody>
          <a:bodyPr vert="horz" wrap="square" lIns="0" tIns="12700" rIns="0" bIns="0" rtlCol="0">
            <a:spAutoFit/>
          </a:bodyPr>
          <a:lstStyle/>
          <a:p>
            <a:pPr marL="12700" marR="164465">
              <a:lnSpc>
                <a:spcPct val="139000"/>
              </a:lnSpc>
              <a:spcBef>
                <a:spcPts val="100"/>
              </a:spcBef>
            </a:pPr>
            <a:r>
              <a:rPr lang="en-US" sz="1700">
                <a:solidFill>
                  <a:schemeClr val="bg1"/>
                </a:solidFill>
                <a:cs typeface="Arial"/>
              </a:rPr>
              <a:t>Supporting last names:</a:t>
            </a:r>
          </a:p>
          <a:p>
            <a:pPr marL="12700" marR="164465">
              <a:lnSpc>
                <a:spcPct val="139000"/>
              </a:lnSpc>
              <a:spcBef>
                <a:spcPts val="100"/>
              </a:spcBef>
            </a:pPr>
            <a:r>
              <a:rPr lang="en-US" sz="1700">
                <a:solidFill>
                  <a:schemeClr val="bg1"/>
                </a:solidFill>
                <a:cs typeface="Arial"/>
              </a:rPr>
              <a:t>A- Coo Lenore Gallucci  </a:t>
            </a:r>
            <a:r>
              <a:rPr lang="en-US" sz="1700">
                <a:solidFill>
                  <a:schemeClr val="bg1"/>
                </a:solidFill>
                <a:uFill>
                  <a:solidFill>
                    <a:srgbClr val="AABFFF"/>
                  </a:solidFill>
                </a:uFill>
                <a:cs typeface="Arial"/>
                <a:hlinkClick r:id="rId2"/>
              </a:rPr>
              <a:t>lgallucci@lwsd.org</a:t>
            </a:r>
            <a:endParaRPr lang="en-US" sz="1700">
              <a:solidFill>
                <a:schemeClr val="bg1"/>
              </a:solidFill>
              <a:cs typeface="Arial"/>
            </a:endParaRPr>
          </a:p>
          <a:p>
            <a:pPr marL="12700" marR="71120">
              <a:lnSpc>
                <a:spcPct val="139000"/>
              </a:lnSpc>
            </a:pPr>
            <a:r>
              <a:rPr lang="en-US" sz="1700">
                <a:solidFill>
                  <a:schemeClr val="bg1"/>
                </a:solidFill>
                <a:cs typeface="Arial"/>
              </a:rPr>
              <a:t>Cop- </a:t>
            </a:r>
            <a:r>
              <a:rPr lang="en-US" sz="1700" err="1">
                <a:solidFill>
                  <a:schemeClr val="bg1"/>
                </a:solidFill>
                <a:cs typeface="Arial"/>
              </a:rPr>
              <a:t>Faq</a:t>
            </a:r>
            <a:r>
              <a:rPr lang="en-US" sz="1700">
                <a:solidFill>
                  <a:schemeClr val="bg1"/>
                </a:solidFill>
                <a:cs typeface="Arial"/>
              </a:rPr>
              <a:t>– Phil Magnenat  </a:t>
            </a:r>
            <a:r>
              <a:rPr lang="en-US" sz="1700">
                <a:solidFill>
                  <a:schemeClr val="bg1"/>
                </a:solidFill>
                <a:uFill>
                  <a:solidFill>
                    <a:srgbClr val="AABFFF"/>
                  </a:solidFill>
                </a:uFill>
                <a:cs typeface="Arial"/>
                <a:hlinkClick r:id="rId3"/>
              </a:rPr>
              <a:t>pmagnenat@lwsd.org</a:t>
            </a:r>
            <a:endParaRPr lang="en-US" sz="1700">
              <a:solidFill>
                <a:schemeClr val="bg1"/>
              </a:solidFill>
              <a:uFill>
                <a:solidFill>
                  <a:srgbClr val="AABFFF"/>
                </a:solidFill>
              </a:uFill>
              <a:cs typeface="Arial"/>
            </a:endParaRPr>
          </a:p>
          <a:p>
            <a:pPr marL="12700" marR="71120">
              <a:lnSpc>
                <a:spcPct val="139000"/>
              </a:lnSpc>
            </a:pPr>
            <a:r>
              <a:rPr lang="en-US" sz="1700">
                <a:solidFill>
                  <a:schemeClr val="bg1"/>
                </a:solidFill>
                <a:cs typeface="Arial"/>
              </a:rPr>
              <a:t>Far-</a:t>
            </a:r>
            <a:r>
              <a:rPr lang="en-US" sz="1700" err="1">
                <a:solidFill>
                  <a:schemeClr val="bg1"/>
                </a:solidFill>
                <a:cs typeface="Arial"/>
              </a:rPr>
              <a:t>Hak</a:t>
            </a:r>
            <a:r>
              <a:rPr lang="en-US" sz="1700">
                <a:solidFill>
                  <a:schemeClr val="bg1"/>
                </a:solidFill>
                <a:cs typeface="Arial"/>
              </a:rPr>
              <a:t> Margaret Campbell </a:t>
            </a:r>
            <a:r>
              <a:rPr lang="en-US" sz="1700">
                <a:solidFill>
                  <a:schemeClr val="bg1"/>
                </a:solidFill>
                <a:uFill>
                  <a:solidFill>
                    <a:srgbClr val="AABFFF"/>
                  </a:solidFill>
                </a:uFill>
                <a:cs typeface="Arial"/>
                <a:hlinkClick r:id="rId4"/>
              </a:rPr>
              <a:t>mcampbell@lwsd.org</a:t>
            </a:r>
            <a:endParaRPr lang="en-US" sz="1700">
              <a:solidFill>
                <a:schemeClr val="bg1"/>
              </a:solidFill>
              <a:uFill>
                <a:solidFill>
                  <a:srgbClr val="AABFFF"/>
                </a:solidFill>
              </a:uFill>
              <a:cs typeface="Arial"/>
            </a:endParaRPr>
          </a:p>
          <a:p>
            <a:pPr marL="12700" marR="71120">
              <a:lnSpc>
                <a:spcPct val="139000"/>
              </a:lnSpc>
            </a:pPr>
            <a:r>
              <a:rPr lang="en-US" sz="1700">
                <a:solidFill>
                  <a:schemeClr val="bg1"/>
                </a:solidFill>
                <a:cs typeface="Arial"/>
              </a:rPr>
              <a:t>Hal-</a:t>
            </a:r>
            <a:r>
              <a:rPr lang="en-US" sz="1700" err="1">
                <a:solidFill>
                  <a:schemeClr val="bg1"/>
                </a:solidFill>
                <a:cs typeface="Arial"/>
              </a:rPr>
              <a:t>Ld</a:t>
            </a:r>
            <a:r>
              <a:rPr lang="en-US" sz="1700">
                <a:solidFill>
                  <a:schemeClr val="bg1"/>
                </a:solidFill>
                <a:cs typeface="Arial"/>
              </a:rPr>
              <a:t> – Cameron McGinnis  </a:t>
            </a:r>
            <a:r>
              <a:rPr lang="en-US" sz="1700">
                <a:solidFill>
                  <a:schemeClr val="bg1"/>
                </a:solidFill>
                <a:cs typeface="Arial"/>
                <a:hlinkClick r:id="rId5"/>
              </a:rPr>
              <a:t>cmcginnis@lwsd.org  </a:t>
            </a:r>
            <a:endParaRPr lang="en-US" sz="1700">
              <a:solidFill>
                <a:schemeClr val="bg1"/>
              </a:solidFill>
              <a:cs typeface="Arial"/>
            </a:endParaRPr>
          </a:p>
          <a:p>
            <a:pPr marL="12700" marR="71120">
              <a:lnSpc>
                <a:spcPct val="139000"/>
              </a:lnSpc>
            </a:pPr>
            <a:r>
              <a:rPr lang="en-US" sz="1700">
                <a:solidFill>
                  <a:schemeClr val="bg1"/>
                </a:solidFill>
                <a:cs typeface="Arial"/>
              </a:rPr>
              <a:t>Le-Ok – Kaitlyn Bradley</a:t>
            </a:r>
          </a:p>
          <a:p>
            <a:pPr marL="12700" marR="71120">
              <a:lnSpc>
                <a:spcPct val="139000"/>
              </a:lnSpc>
            </a:pPr>
            <a:r>
              <a:rPr lang="en-US" sz="1700">
                <a:solidFill>
                  <a:schemeClr val="bg1"/>
                </a:solidFill>
                <a:uFill>
                  <a:solidFill>
                    <a:srgbClr val="AABFFF"/>
                  </a:solidFill>
                </a:uFill>
                <a:cs typeface="Arial"/>
                <a:hlinkClick r:id="rId6"/>
              </a:rPr>
              <a:t>kbradley@lwsd.org</a:t>
            </a:r>
            <a:endParaRPr lang="en-US" sz="1700">
              <a:solidFill>
                <a:schemeClr val="bg1"/>
              </a:solidFill>
              <a:cs typeface="Arial"/>
            </a:endParaRPr>
          </a:p>
          <a:p>
            <a:pPr marL="12700" marR="5080">
              <a:lnSpc>
                <a:spcPts val="2840"/>
              </a:lnSpc>
              <a:spcBef>
                <a:spcPts val="225"/>
              </a:spcBef>
            </a:pPr>
            <a:r>
              <a:rPr lang="en-US" sz="1700" err="1">
                <a:solidFill>
                  <a:schemeClr val="bg1"/>
                </a:solidFill>
                <a:cs typeface="Arial"/>
              </a:rPr>
              <a:t>Ol</a:t>
            </a:r>
            <a:r>
              <a:rPr lang="en-US" sz="1700">
                <a:solidFill>
                  <a:schemeClr val="bg1"/>
                </a:solidFill>
                <a:cs typeface="Arial"/>
              </a:rPr>
              <a:t>-Si - Wendi Thomas </a:t>
            </a:r>
            <a:r>
              <a:rPr lang="en-US" sz="1700">
                <a:solidFill>
                  <a:schemeClr val="bg1"/>
                </a:solidFill>
                <a:cs typeface="Arial"/>
                <a:hlinkClick r:id="rId7"/>
              </a:rPr>
              <a:t>wthomas@lwsd.org</a:t>
            </a:r>
            <a:endParaRPr lang="en-US" sz="1700">
              <a:solidFill>
                <a:schemeClr val="bg1"/>
              </a:solidFill>
              <a:cs typeface="Arial"/>
            </a:endParaRPr>
          </a:p>
          <a:p>
            <a:pPr marL="12700" marR="5080">
              <a:lnSpc>
                <a:spcPts val="2840"/>
              </a:lnSpc>
              <a:spcBef>
                <a:spcPts val="225"/>
              </a:spcBef>
            </a:pPr>
            <a:r>
              <a:rPr lang="en-US" sz="1700" err="1">
                <a:solidFill>
                  <a:schemeClr val="bg1"/>
                </a:solidFill>
                <a:cs typeface="Arial"/>
              </a:rPr>
              <a:t>Sj</a:t>
            </a:r>
            <a:r>
              <a:rPr lang="en-US" sz="1700">
                <a:solidFill>
                  <a:schemeClr val="bg1"/>
                </a:solidFill>
                <a:cs typeface="Arial"/>
              </a:rPr>
              <a:t>-Z - Perry Sampley </a:t>
            </a:r>
            <a:r>
              <a:rPr lang="en-US" sz="1700">
                <a:solidFill>
                  <a:schemeClr val="bg1"/>
                </a:solidFill>
                <a:uFill>
                  <a:solidFill>
                    <a:srgbClr val="AABFFF"/>
                  </a:solidFill>
                </a:uFill>
                <a:cs typeface="Arial"/>
                <a:hlinkClick r:id="rId8"/>
              </a:rPr>
              <a:t>psampley@lwsd.org</a:t>
            </a:r>
            <a:endParaRPr lang="en-US" sz="1700">
              <a:solidFill>
                <a:schemeClr val="bg1"/>
              </a:solidFill>
              <a:cs typeface="Arial"/>
            </a:endParaRPr>
          </a:p>
        </p:txBody>
      </p:sp>
    </p:spTree>
    <p:extLst>
      <p:ext uri="{BB962C8B-B14F-4D97-AF65-F5344CB8AC3E}">
        <p14:creationId xmlns:p14="http://schemas.microsoft.com/office/powerpoint/2010/main" val="293210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04DC2D-311C-4D0D-90E2-8F9DC9C9696F}"/>
              </a:ext>
            </a:extLst>
          </p:cNvPr>
          <p:cNvSpPr>
            <a:spLocks noGrp="1"/>
          </p:cNvSpPr>
          <p:nvPr>
            <p:ph type="title"/>
          </p:nvPr>
        </p:nvSpPr>
        <p:spPr/>
        <p:txBody>
          <a:bodyPr/>
          <a:lstStyle/>
          <a:p>
            <a:r>
              <a:rPr lang="en-US"/>
              <a:t>Potential AP Offerings at LWHS</a:t>
            </a:r>
            <a:br>
              <a:rPr lang="en-US"/>
            </a:br>
            <a:r>
              <a:rPr lang="en-US" sz="2000">
                <a:latin typeface="+mn-lt"/>
              </a:rPr>
              <a:t>*Actual offering is based on the number of registered students, availability and interest of instructor, and logistical ability to schedule the course for the upcoming year.</a:t>
            </a:r>
          </a:p>
        </p:txBody>
      </p:sp>
    </p:spTree>
    <p:extLst>
      <p:ext uri="{BB962C8B-B14F-4D97-AF65-F5344CB8AC3E}">
        <p14:creationId xmlns:p14="http://schemas.microsoft.com/office/powerpoint/2010/main" val="34406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9540CE-EEF7-48F9-9B56-BB5C8356D505}"/>
              </a:ext>
            </a:extLst>
          </p:cNvPr>
          <p:cNvSpPr>
            <a:spLocks noGrp="1"/>
          </p:cNvSpPr>
          <p:nvPr>
            <p:ph type="title"/>
          </p:nvPr>
        </p:nvSpPr>
        <p:spPr>
          <a:xfrm>
            <a:off x="1097280" y="286603"/>
            <a:ext cx="10058400" cy="1450757"/>
          </a:xfrm>
        </p:spPr>
        <p:txBody>
          <a:bodyPr anchor="b">
            <a:normAutofit/>
          </a:bodyPr>
          <a:lstStyle/>
          <a:p>
            <a:r>
              <a:rPr lang="en-US">
                <a:latin typeface="College Block 2.0" panose="02000500000000000000" pitchFamily="2" charset="0"/>
              </a:rPr>
              <a:t>AP – Fine Arts</a:t>
            </a:r>
          </a:p>
        </p:txBody>
      </p:sp>
    </p:spTree>
    <p:extLst>
      <p:ext uri="{BB962C8B-B14F-4D97-AF65-F5344CB8AC3E}">
        <p14:creationId xmlns:p14="http://schemas.microsoft.com/office/powerpoint/2010/main" val="58026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ADE598-ABCE-722A-3568-3607688BECF2}"/>
              </a:ext>
            </a:extLst>
          </p:cNvPr>
          <p:cNvSpPr/>
          <p:nvPr/>
        </p:nvSpPr>
        <p:spPr>
          <a:xfrm>
            <a:off x="119921" y="114925"/>
            <a:ext cx="6495738" cy="6605665"/>
          </a:xfrm>
          <a:prstGeom prst="rect">
            <a:avLst/>
          </a:prstGeom>
          <a:solidFill>
            <a:schemeClr val="tx2">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0D0997-D447-46ED-04A8-E45A62A83D4B}"/>
              </a:ext>
            </a:extLst>
          </p:cNvPr>
          <p:cNvSpPr txBox="1"/>
          <p:nvPr/>
        </p:nvSpPr>
        <p:spPr>
          <a:xfrm>
            <a:off x="6889797" y="1091212"/>
            <a:ext cx="5138837" cy="4391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stellar"/>
                <a:cs typeface="Calibri"/>
              </a:rPr>
              <a:t>AP 3D Art + Design</a:t>
            </a:r>
            <a:endParaRPr lang="en-US">
              <a:latin typeface="Calibri" panose="020F0502020204030204"/>
              <a:cs typeface="Calibri"/>
            </a:endParaRPr>
          </a:p>
          <a:p>
            <a:pPr algn="ctr">
              <a:lnSpc>
                <a:spcPct val="150000"/>
              </a:lnSpc>
            </a:pPr>
            <a:r>
              <a:rPr lang="en-US" b="1">
                <a:latin typeface="Castellar"/>
                <a:cs typeface="Calibri"/>
              </a:rPr>
              <a:t>ART187/ART188</a:t>
            </a:r>
          </a:p>
          <a:p>
            <a:pPr algn="ctr">
              <a:lnSpc>
                <a:spcPct val="150000"/>
              </a:lnSpc>
            </a:pPr>
            <a:r>
              <a:rPr lang="en-US" sz="1400" b="1">
                <a:latin typeface="Castellar"/>
                <a:cs typeface="Calibri"/>
              </a:rPr>
              <a:t>1 credit – 1 year course</a:t>
            </a:r>
          </a:p>
          <a:p>
            <a:pPr algn="ctr">
              <a:lnSpc>
                <a:spcPct val="150000"/>
              </a:lnSpc>
            </a:pPr>
            <a:r>
              <a:rPr lang="en-US" sz="1400" b="1">
                <a:latin typeface="Castellar"/>
                <a:cs typeface="Calibri"/>
              </a:rPr>
              <a:t>Pre-req – Ceramics I + II</a:t>
            </a:r>
          </a:p>
          <a:p>
            <a:pPr algn="ctr"/>
            <a:endParaRPr lang="en-US" sz="2800" b="1">
              <a:latin typeface="Castellar"/>
              <a:cs typeface="Calibri"/>
            </a:endParaRPr>
          </a:p>
          <a:p>
            <a:pPr algn="ctr">
              <a:lnSpc>
                <a:spcPct val="200000"/>
              </a:lnSpc>
            </a:pPr>
            <a:r>
              <a:rPr lang="en-US" sz="2000" b="1">
                <a:latin typeface="Calibri"/>
                <a:cs typeface="Calibri"/>
              </a:rPr>
              <a:t>- Build a Body of Work </a:t>
            </a:r>
            <a:endParaRPr lang="en-US" sz="2000" b="1">
              <a:latin typeface="Castellar"/>
              <a:cs typeface="Calibri"/>
            </a:endParaRPr>
          </a:p>
          <a:p>
            <a:pPr algn="ctr">
              <a:lnSpc>
                <a:spcPct val="200000"/>
              </a:lnSpc>
            </a:pPr>
            <a:r>
              <a:rPr lang="en-US" sz="2000" b="1">
                <a:latin typeface="Calibri"/>
                <a:cs typeface="Calibri"/>
              </a:rPr>
              <a:t>- Develop a Portfolio for Submission</a:t>
            </a:r>
          </a:p>
          <a:p>
            <a:pPr algn="ctr">
              <a:lnSpc>
                <a:spcPct val="200000"/>
              </a:lnSpc>
            </a:pPr>
            <a:r>
              <a:rPr lang="en-US" sz="2000" b="1">
                <a:latin typeface="Calibri"/>
                <a:cs typeface="Calibri"/>
              </a:rPr>
              <a:t>- Intensive, Independent Studio Practice</a:t>
            </a:r>
          </a:p>
          <a:p>
            <a:pPr algn="ctr">
              <a:lnSpc>
                <a:spcPct val="200000"/>
              </a:lnSpc>
            </a:pPr>
            <a:r>
              <a:rPr lang="en-US" sz="2000" b="1">
                <a:latin typeface="Calibri"/>
                <a:cs typeface="Calibri"/>
              </a:rPr>
              <a:t>-Hand Building and/or Wheel Throwing</a:t>
            </a:r>
          </a:p>
        </p:txBody>
      </p:sp>
      <p:pic>
        <p:nvPicPr>
          <p:cNvPr id="16" name="Picture 5" descr="A picture containing indoor, ceramic ware, plant, stoneware&#10;&#10;Description automatically generated">
            <a:extLst>
              <a:ext uri="{FF2B5EF4-FFF2-40B4-BE49-F238E27FC236}">
                <a16:creationId xmlns:a16="http://schemas.microsoft.com/office/drawing/2014/main" id="{742F768C-C7C9-81C0-D498-8CF472DF60BB}"/>
              </a:ext>
            </a:extLst>
          </p:cNvPr>
          <p:cNvPicPr>
            <a:picLocks noChangeAspect="1"/>
          </p:cNvPicPr>
          <p:nvPr/>
        </p:nvPicPr>
        <p:blipFill>
          <a:blip r:embed="rId2"/>
          <a:stretch>
            <a:fillRect/>
          </a:stretch>
        </p:blipFill>
        <p:spPr>
          <a:xfrm>
            <a:off x="673077" y="3202593"/>
            <a:ext cx="2036250" cy="3117074"/>
          </a:xfrm>
          <a:prstGeom prst="rect">
            <a:avLst/>
          </a:prstGeom>
        </p:spPr>
      </p:pic>
      <p:pic>
        <p:nvPicPr>
          <p:cNvPr id="17" name="Picture 6" descr="A picture containing sculpture, fountain, stone&#10;&#10;Description automatically generated">
            <a:extLst>
              <a:ext uri="{FF2B5EF4-FFF2-40B4-BE49-F238E27FC236}">
                <a16:creationId xmlns:a16="http://schemas.microsoft.com/office/drawing/2014/main" id="{C90257FC-E98E-F751-5D6D-F0A79852A032}"/>
              </a:ext>
            </a:extLst>
          </p:cNvPr>
          <p:cNvPicPr>
            <a:picLocks noChangeAspect="1"/>
          </p:cNvPicPr>
          <p:nvPr/>
        </p:nvPicPr>
        <p:blipFill>
          <a:blip r:embed="rId3"/>
          <a:stretch>
            <a:fillRect/>
          </a:stretch>
        </p:blipFill>
        <p:spPr>
          <a:xfrm>
            <a:off x="4148788" y="3767209"/>
            <a:ext cx="1948308" cy="2404476"/>
          </a:xfrm>
          <a:prstGeom prst="rect">
            <a:avLst/>
          </a:prstGeom>
        </p:spPr>
      </p:pic>
      <p:pic>
        <p:nvPicPr>
          <p:cNvPr id="18" name="Picture 7" descr="A picture containing building, different, bunch, same&#10;&#10;Description automatically generated">
            <a:extLst>
              <a:ext uri="{FF2B5EF4-FFF2-40B4-BE49-F238E27FC236}">
                <a16:creationId xmlns:a16="http://schemas.microsoft.com/office/drawing/2014/main" id="{25E6D341-0B3E-E52A-CA1B-E8C8F5D31A74}"/>
              </a:ext>
            </a:extLst>
          </p:cNvPr>
          <p:cNvPicPr>
            <a:picLocks noChangeAspect="1"/>
          </p:cNvPicPr>
          <p:nvPr/>
        </p:nvPicPr>
        <p:blipFill>
          <a:blip r:embed="rId4"/>
          <a:stretch>
            <a:fillRect/>
          </a:stretch>
        </p:blipFill>
        <p:spPr>
          <a:xfrm>
            <a:off x="2504184" y="2884634"/>
            <a:ext cx="1674207" cy="2514051"/>
          </a:xfrm>
          <a:prstGeom prst="rect">
            <a:avLst/>
          </a:prstGeom>
        </p:spPr>
      </p:pic>
      <p:pic>
        <p:nvPicPr>
          <p:cNvPr id="19" name="Picture 8" descr="A picture containing wall, decorated&#10;&#10;Description automatically generated">
            <a:extLst>
              <a:ext uri="{FF2B5EF4-FFF2-40B4-BE49-F238E27FC236}">
                <a16:creationId xmlns:a16="http://schemas.microsoft.com/office/drawing/2014/main" id="{A6825608-DB33-7D6B-7358-D6C14936AD80}"/>
              </a:ext>
            </a:extLst>
          </p:cNvPr>
          <p:cNvPicPr>
            <a:picLocks noChangeAspect="1"/>
          </p:cNvPicPr>
          <p:nvPr/>
        </p:nvPicPr>
        <p:blipFill>
          <a:blip r:embed="rId5"/>
          <a:stretch>
            <a:fillRect/>
          </a:stretch>
        </p:blipFill>
        <p:spPr>
          <a:xfrm>
            <a:off x="340161" y="324536"/>
            <a:ext cx="2049724" cy="3089664"/>
          </a:xfrm>
          <a:prstGeom prst="rect">
            <a:avLst/>
          </a:prstGeom>
        </p:spPr>
      </p:pic>
      <p:pic>
        <p:nvPicPr>
          <p:cNvPr id="20" name="Picture 9">
            <a:extLst>
              <a:ext uri="{FF2B5EF4-FFF2-40B4-BE49-F238E27FC236}">
                <a16:creationId xmlns:a16="http://schemas.microsoft.com/office/drawing/2014/main" id="{CFEED8A3-2902-3256-8A2B-9A2A5070D119}"/>
              </a:ext>
            </a:extLst>
          </p:cNvPr>
          <p:cNvPicPr>
            <a:picLocks noChangeAspect="1"/>
          </p:cNvPicPr>
          <p:nvPr/>
        </p:nvPicPr>
        <p:blipFill>
          <a:blip r:embed="rId6"/>
          <a:stretch>
            <a:fillRect/>
          </a:stretch>
        </p:blipFill>
        <p:spPr>
          <a:xfrm>
            <a:off x="4368069" y="1302435"/>
            <a:ext cx="2057949" cy="2570152"/>
          </a:xfrm>
          <a:prstGeom prst="rect">
            <a:avLst/>
          </a:prstGeom>
        </p:spPr>
      </p:pic>
      <p:pic>
        <p:nvPicPr>
          <p:cNvPr id="21" name="Picture 10" descr="A picture containing indoor, white&#10;&#10;Description automatically generated">
            <a:extLst>
              <a:ext uri="{FF2B5EF4-FFF2-40B4-BE49-F238E27FC236}">
                <a16:creationId xmlns:a16="http://schemas.microsoft.com/office/drawing/2014/main" id="{7B7FD3BB-346D-F0FF-4906-D984AF6768A3}"/>
              </a:ext>
            </a:extLst>
          </p:cNvPr>
          <p:cNvPicPr>
            <a:picLocks noChangeAspect="1"/>
          </p:cNvPicPr>
          <p:nvPr/>
        </p:nvPicPr>
        <p:blipFill>
          <a:blip r:embed="rId7"/>
          <a:stretch>
            <a:fillRect/>
          </a:stretch>
        </p:blipFill>
        <p:spPr>
          <a:xfrm>
            <a:off x="2504184" y="374500"/>
            <a:ext cx="2304639" cy="2140021"/>
          </a:xfrm>
          <a:prstGeom prst="rect">
            <a:avLst/>
          </a:prstGeom>
        </p:spPr>
      </p:pic>
    </p:spTree>
    <p:extLst>
      <p:ext uri="{BB962C8B-B14F-4D97-AF65-F5344CB8AC3E}">
        <p14:creationId xmlns:p14="http://schemas.microsoft.com/office/powerpoint/2010/main" val="364927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ADE598-ABCE-722A-3568-3607688BECF2}"/>
              </a:ext>
            </a:extLst>
          </p:cNvPr>
          <p:cNvSpPr/>
          <p:nvPr/>
        </p:nvSpPr>
        <p:spPr>
          <a:xfrm>
            <a:off x="119921" y="114925"/>
            <a:ext cx="6495738" cy="6605665"/>
          </a:xfrm>
          <a:prstGeom prst="rect">
            <a:avLst/>
          </a:prstGeom>
          <a:solidFill>
            <a:schemeClr val="tx2">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0D0997-D447-46ED-04A8-E45A62A83D4B}"/>
              </a:ext>
            </a:extLst>
          </p:cNvPr>
          <p:cNvSpPr txBox="1"/>
          <p:nvPr/>
        </p:nvSpPr>
        <p:spPr>
          <a:xfrm>
            <a:off x="6889797" y="1091212"/>
            <a:ext cx="5138837" cy="4391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stellar"/>
                <a:cs typeface="Calibri"/>
              </a:rPr>
              <a:t>AP 2D Art + Design</a:t>
            </a:r>
            <a:endParaRPr lang="en-US">
              <a:latin typeface="Calibri" panose="020F0502020204030204"/>
              <a:cs typeface="Calibri"/>
            </a:endParaRPr>
          </a:p>
          <a:p>
            <a:pPr algn="ctr">
              <a:lnSpc>
                <a:spcPct val="150000"/>
              </a:lnSpc>
            </a:pPr>
            <a:endParaRPr lang="en-US" b="1">
              <a:latin typeface="Castellar"/>
              <a:cs typeface="Calibri"/>
            </a:endParaRPr>
          </a:p>
          <a:p>
            <a:pPr algn="ctr">
              <a:lnSpc>
                <a:spcPct val="150000"/>
              </a:lnSpc>
            </a:pPr>
            <a:r>
              <a:rPr lang="en-US" sz="1400" b="1">
                <a:latin typeface="Castellar"/>
                <a:cs typeface="Calibri"/>
              </a:rPr>
              <a:t>1 credit – 1 year course</a:t>
            </a:r>
          </a:p>
          <a:p>
            <a:pPr algn="ctr">
              <a:lnSpc>
                <a:spcPct val="150000"/>
              </a:lnSpc>
            </a:pPr>
            <a:r>
              <a:rPr lang="en-US" sz="1400" b="1">
                <a:latin typeface="Castellar"/>
                <a:cs typeface="Calibri"/>
              </a:rPr>
              <a:t>Pre-req – Art I + II</a:t>
            </a:r>
          </a:p>
          <a:p>
            <a:pPr algn="ctr"/>
            <a:endParaRPr lang="en-US" sz="2800" b="1">
              <a:latin typeface="Castellar"/>
              <a:cs typeface="Calibri"/>
            </a:endParaRPr>
          </a:p>
          <a:p>
            <a:pPr algn="ctr">
              <a:lnSpc>
                <a:spcPct val="200000"/>
              </a:lnSpc>
            </a:pPr>
            <a:r>
              <a:rPr lang="en-US" sz="2000" b="1">
                <a:latin typeface="Calibri"/>
                <a:cs typeface="Calibri"/>
              </a:rPr>
              <a:t>- Build a Body of Work </a:t>
            </a:r>
            <a:endParaRPr lang="en-US" sz="2000" b="1">
              <a:latin typeface="Castellar"/>
              <a:cs typeface="Calibri"/>
            </a:endParaRPr>
          </a:p>
          <a:p>
            <a:pPr algn="ctr">
              <a:lnSpc>
                <a:spcPct val="200000"/>
              </a:lnSpc>
            </a:pPr>
            <a:r>
              <a:rPr lang="en-US" sz="2000" b="1">
                <a:latin typeface="Calibri"/>
                <a:cs typeface="Calibri"/>
              </a:rPr>
              <a:t>- Develop a Portfolio for Submission</a:t>
            </a:r>
          </a:p>
          <a:p>
            <a:pPr algn="ctr">
              <a:lnSpc>
                <a:spcPct val="200000"/>
              </a:lnSpc>
            </a:pPr>
            <a:r>
              <a:rPr lang="en-US" sz="2000" b="1">
                <a:latin typeface="Calibri"/>
                <a:cs typeface="Calibri"/>
              </a:rPr>
              <a:t>- Intensive, Independent Studio Practice</a:t>
            </a:r>
          </a:p>
          <a:p>
            <a:pPr algn="ctr">
              <a:lnSpc>
                <a:spcPct val="200000"/>
              </a:lnSpc>
            </a:pPr>
            <a:r>
              <a:rPr lang="en-US" sz="2000" b="1">
                <a:latin typeface="Calibri"/>
                <a:cs typeface="Calibri"/>
              </a:rPr>
              <a:t>- Any 2D Media</a:t>
            </a:r>
          </a:p>
        </p:txBody>
      </p:sp>
      <p:grpSp>
        <p:nvGrpSpPr>
          <p:cNvPr id="8" name="Group 7">
            <a:extLst>
              <a:ext uri="{FF2B5EF4-FFF2-40B4-BE49-F238E27FC236}">
                <a16:creationId xmlns:a16="http://schemas.microsoft.com/office/drawing/2014/main" id="{E8B0D1D3-7D81-AF77-BF39-E32C182625C0}"/>
              </a:ext>
            </a:extLst>
          </p:cNvPr>
          <p:cNvGrpSpPr/>
          <p:nvPr/>
        </p:nvGrpSpPr>
        <p:grpSpPr>
          <a:xfrm>
            <a:off x="595021" y="319110"/>
            <a:ext cx="5547357" cy="6195712"/>
            <a:chOff x="457073" y="365093"/>
            <a:chExt cx="5547357" cy="6195712"/>
          </a:xfrm>
        </p:grpSpPr>
        <p:pic>
          <p:nvPicPr>
            <p:cNvPr id="6" name="Picture 6" descr="A picture containing map&#10;&#10;Description automatically generated">
              <a:extLst>
                <a:ext uri="{FF2B5EF4-FFF2-40B4-BE49-F238E27FC236}">
                  <a16:creationId xmlns:a16="http://schemas.microsoft.com/office/drawing/2014/main" id="{C64B2737-B13F-A69A-E467-80F15F0D3519}"/>
                </a:ext>
              </a:extLst>
            </p:cNvPr>
            <p:cNvPicPr>
              <a:picLocks noChangeAspect="1"/>
            </p:cNvPicPr>
            <p:nvPr/>
          </p:nvPicPr>
          <p:blipFill>
            <a:blip r:embed="rId2"/>
            <a:stretch>
              <a:fillRect/>
            </a:stretch>
          </p:blipFill>
          <p:spPr>
            <a:xfrm>
              <a:off x="3261230" y="492133"/>
              <a:ext cx="2743200" cy="2047113"/>
            </a:xfrm>
            <a:prstGeom prst="rect">
              <a:avLst/>
            </a:prstGeom>
          </p:spPr>
        </p:pic>
        <p:pic>
          <p:nvPicPr>
            <p:cNvPr id="4" name="Picture 4" descr="A picture containing diagram&#10;&#10;Description automatically generated">
              <a:extLst>
                <a:ext uri="{FF2B5EF4-FFF2-40B4-BE49-F238E27FC236}">
                  <a16:creationId xmlns:a16="http://schemas.microsoft.com/office/drawing/2014/main" id="{B8BC4C1E-24FE-5C2B-BB91-01F677D07FEA}"/>
                </a:ext>
              </a:extLst>
            </p:cNvPr>
            <p:cNvPicPr>
              <a:picLocks noChangeAspect="1"/>
            </p:cNvPicPr>
            <p:nvPr/>
          </p:nvPicPr>
          <p:blipFill>
            <a:blip r:embed="rId3"/>
            <a:stretch>
              <a:fillRect/>
            </a:stretch>
          </p:blipFill>
          <p:spPr>
            <a:xfrm>
              <a:off x="3192588" y="2637931"/>
              <a:ext cx="2512199" cy="3816285"/>
            </a:xfrm>
            <a:prstGeom prst="rect">
              <a:avLst/>
            </a:prstGeom>
          </p:spPr>
        </p:pic>
        <p:pic>
          <p:nvPicPr>
            <p:cNvPr id="3" name="Picture 3" descr="A picture containing mask&#10;&#10;Description automatically generated">
              <a:extLst>
                <a:ext uri="{FF2B5EF4-FFF2-40B4-BE49-F238E27FC236}">
                  <a16:creationId xmlns:a16="http://schemas.microsoft.com/office/drawing/2014/main" id="{C5AD8E0E-5D27-2607-F2F0-FBEF6DB46D4F}"/>
                </a:ext>
              </a:extLst>
            </p:cNvPr>
            <p:cNvPicPr>
              <a:picLocks noChangeAspect="1"/>
            </p:cNvPicPr>
            <p:nvPr/>
          </p:nvPicPr>
          <p:blipFill>
            <a:blip r:embed="rId4"/>
            <a:stretch>
              <a:fillRect/>
            </a:stretch>
          </p:blipFill>
          <p:spPr>
            <a:xfrm>
              <a:off x="457073" y="365093"/>
              <a:ext cx="2808889" cy="3432818"/>
            </a:xfrm>
            <a:prstGeom prst="rect">
              <a:avLst/>
            </a:prstGeom>
          </p:spPr>
        </p:pic>
        <p:pic>
          <p:nvPicPr>
            <p:cNvPr id="7" name="Picture 7" descr="A picture containing indoor, person, chessman&#10;&#10;Description automatically generated">
              <a:extLst>
                <a:ext uri="{FF2B5EF4-FFF2-40B4-BE49-F238E27FC236}">
                  <a16:creationId xmlns:a16="http://schemas.microsoft.com/office/drawing/2014/main" id="{542E496D-E96D-125F-B572-FF09D027F1B3}"/>
                </a:ext>
              </a:extLst>
            </p:cNvPr>
            <p:cNvPicPr>
              <a:picLocks noChangeAspect="1"/>
            </p:cNvPicPr>
            <p:nvPr/>
          </p:nvPicPr>
          <p:blipFill>
            <a:blip r:embed="rId5"/>
            <a:stretch>
              <a:fillRect/>
            </a:stretch>
          </p:blipFill>
          <p:spPr>
            <a:xfrm>
              <a:off x="699892" y="3476199"/>
              <a:ext cx="2375024" cy="3084606"/>
            </a:xfrm>
            <a:prstGeom prst="rect">
              <a:avLst/>
            </a:prstGeom>
          </p:spPr>
        </p:pic>
      </p:grpSp>
    </p:spTree>
    <p:extLst>
      <p:ext uri="{BB962C8B-B14F-4D97-AF65-F5344CB8AC3E}">
        <p14:creationId xmlns:p14="http://schemas.microsoft.com/office/powerpoint/2010/main" val="994668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43fc4470-7f9e-474f-9312-decccfc72410&quot;,&quot;TimeStamp&quot;:&quot;2019-10-18T11:50:28.0595866-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65f1fcc8-f358-450b-9fbb-9629a9050618&quot;,&quot;TimeStamp&quot;:&quot;2019-10-18T11:50:28.1529113-07:00&quot;}"/>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Retrospect">
  <a:themeElements>
    <a:clrScheme name="Custom 4">
      <a:dk1>
        <a:srgbClr val="262626"/>
      </a:dk1>
      <a:lt1>
        <a:sysClr val="window" lastClr="FFFFFF"/>
      </a:lt1>
      <a:dk2>
        <a:srgbClr val="3F3F3F"/>
      </a:dk2>
      <a:lt2>
        <a:srgbClr val="EEECE1"/>
      </a:lt2>
      <a:accent1>
        <a:srgbClr val="400199"/>
      </a:accent1>
      <a:accent2>
        <a:srgbClr val="400099"/>
      </a:accent2>
      <a:accent3>
        <a:srgbClr val="7F56C6"/>
      </a:accent3>
      <a:accent4>
        <a:srgbClr val="8064A2"/>
      </a:accent4>
      <a:accent5>
        <a:srgbClr val="FFDE59"/>
      </a:accent5>
      <a:accent6>
        <a:srgbClr val="F79646"/>
      </a:accent6>
      <a:hlink>
        <a:srgbClr val="0000CC"/>
      </a:hlink>
      <a:folHlink>
        <a:srgbClr val="000000"/>
      </a:folHlink>
    </a:clrScheme>
    <a:fontScheme name="Custom 3">
      <a:majorFont>
        <a:latin typeface="College Block 2.0"/>
        <a:ea typeface=""/>
        <a:cs typeface=""/>
      </a:majorFont>
      <a:minorFont>
        <a:latin typeface="Calibri"/>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Custom 3">
      <a:dk1>
        <a:srgbClr val="000000"/>
      </a:dk1>
      <a:lt1>
        <a:srgbClr val="FFFFFF"/>
      </a:lt1>
      <a:dk2>
        <a:srgbClr val="3F3F3F"/>
      </a:dk2>
      <a:lt2>
        <a:srgbClr val="EEECE1"/>
      </a:lt2>
      <a:accent1>
        <a:srgbClr val="400199"/>
      </a:accent1>
      <a:accent2>
        <a:srgbClr val="400099"/>
      </a:accent2>
      <a:accent3>
        <a:srgbClr val="7F56C6"/>
      </a:accent3>
      <a:accent4>
        <a:srgbClr val="8064A2"/>
      </a:accent4>
      <a:accent5>
        <a:srgbClr val="FFDE59"/>
      </a:accent5>
      <a:accent6>
        <a:srgbClr val="F79646"/>
      </a:accent6>
      <a:hlink>
        <a:srgbClr val="42007F"/>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ake APES 2016-17" id="{C29D3EB7-019C-427B-B160-3738913C30DD}" vid="{F2F5890E-5BA9-46C0-B19D-F9CB1EEEE8F0}"/>
    </a:ext>
  </a:extLst>
</a:theme>
</file>

<file path=ppt/theme/theme4.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5.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6.xml><?xml version="1.0" encoding="utf-8"?>
<a:theme xmlns:a="http://schemas.openxmlformats.org/drawingml/2006/main" name="Circuit">
  <a:themeElements>
    <a:clrScheme name="Circuit">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ppt/theme/theme7.xml><?xml version="1.0" encoding="utf-8"?>
<a:theme xmlns:a="http://schemas.openxmlformats.org/drawingml/2006/main" name="StreetscapeVTI">
  <a:themeElements>
    <a:clrScheme name="Streetscape2">
      <a:dk1>
        <a:sysClr val="windowText" lastClr="000000"/>
      </a:dk1>
      <a:lt1>
        <a:srgbClr val="FFFFFF"/>
      </a:lt1>
      <a:dk2>
        <a:srgbClr val="191919"/>
      </a:dk2>
      <a:lt2>
        <a:srgbClr val="F3F2EE"/>
      </a:lt2>
      <a:accent1>
        <a:srgbClr val="448885"/>
      </a:accent1>
      <a:accent2>
        <a:srgbClr val="627C58"/>
      </a:accent2>
      <a:accent3>
        <a:srgbClr val="848358"/>
      </a:accent3>
      <a:accent4>
        <a:srgbClr val="547096"/>
      </a:accent4>
      <a:accent5>
        <a:srgbClr val="646464"/>
      </a:accent5>
      <a:accent6>
        <a:srgbClr val="A8A8A8"/>
      </a:accent6>
      <a:hlink>
        <a:srgbClr val="0563C1"/>
      </a:hlink>
      <a:folHlink>
        <a:srgbClr val="954F72"/>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2980</Words>
  <Application>Microsoft Office PowerPoint</Application>
  <PresentationFormat>Widescreen</PresentationFormat>
  <Paragraphs>371</Paragraphs>
  <Slides>38</Slides>
  <Notes>5</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38</vt:i4>
      </vt:variant>
    </vt:vector>
  </HeadingPairs>
  <TitlesOfParts>
    <vt:vector size="65" baseType="lpstr">
      <vt:lpstr>Arial</vt:lpstr>
      <vt:lpstr>Arial Black</vt:lpstr>
      <vt:lpstr>Arial-BoldItalicMT</vt:lpstr>
      <vt:lpstr>Bookman Old Style</vt:lpstr>
      <vt:lpstr>Calibri</vt:lpstr>
      <vt:lpstr>Calibri Light</vt:lpstr>
      <vt:lpstr>Castellar</vt:lpstr>
      <vt:lpstr>Century Gothic</vt:lpstr>
      <vt:lpstr>Century Schoolbook</vt:lpstr>
      <vt:lpstr>College Block 2.0</vt:lpstr>
      <vt:lpstr>Consolas</vt:lpstr>
      <vt:lpstr>Corbel</vt:lpstr>
      <vt:lpstr>DnealianCursive</vt:lpstr>
      <vt:lpstr>Franklin Gothic Heavy</vt:lpstr>
      <vt:lpstr>Impact</vt:lpstr>
      <vt:lpstr>Rockwell</vt:lpstr>
      <vt:lpstr>Times New Roman</vt:lpstr>
      <vt:lpstr>Tw Cen MT</vt:lpstr>
      <vt:lpstr>Wingdings</vt:lpstr>
      <vt:lpstr>Wingdings 3</vt:lpstr>
      <vt:lpstr>Retrospect</vt:lpstr>
      <vt:lpstr>Custom Design</vt:lpstr>
      <vt:lpstr>2_Retrospect</vt:lpstr>
      <vt:lpstr>Damask</vt:lpstr>
      <vt:lpstr>Ion Boardroom</vt:lpstr>
      <vt:lpstr>Circuit</vt:lpstr>
      <vt:lpstr>StreetscapeVTI</vt:lpstr>
      <vt:lpstr>PowerPoint Presentation</vt:lpstr>
      <vt:lpstr>I. College freshman level course:</vt:lpstr>
      <vt:lpstr>College Admissions:</vt:lpstr>
      <vt:lpstr>Considerations</vt:lpstr>
      <vt:lpstr>Questions?</vt:lpstr>
      <vt:lpstr>Potential AP Offerings at LWHS *Actual offering is based on the number of registered students, availability and interest of instructor, and logistical ability to schedule the course for the upcoming year.</vt:lpstr>
      <vt:lpstr>AP – Fine Arts</vt:lpstr>
      <vt:lpstr>PowerPoint Presentation</vt:lpstr>
      <vt:lpstr>PowerPoint Presentation</vt:lpstr>
      <vt:lpstr>AP – - Social Studies</vt:lpstr>
      <vt:lpstr>PowerPoint Presentation</vt:lpstr>
      <vt:lpstr>AP Human Geography</vt:lpstr>
      <vt:lpstr>AP United States History Contact: Beau Hansen bhansen@lwsd.org </vt:lpstr>
      <vt:lpstr>AP United States Government &amp; Politics contact: Michael Dawson (mdawson@lwsd.org) or Bethany Shoda (bshoda@lwsd.org) </vt:lpstr>
      <vt:lpstr>AP Economics</vt:lpstr>
      <vt:lpstr>PowerPoint Presentation</vt:lpstr>
      <vt:lpstr>AP – English</vt:lpstr>
      <vt:lpstr>AP Literature and Composition</vt:lpstr>
      <vt:lpstr>PowerPoint Presentation</vt:lpstr>
      <vt:lpstr>AP – World Languages</vt:lpstr>
      <vt:lpstr>PowerPoint Presentation</vt:lpstr>
      <vt:lpstr>PowerPoint Presentation</vt:lpstr>
      <vt:lpstr>AP – Science</vt:lpstr>
      <vt:lpstr>AP Chemistry</vt:lpstr>
      <vt:lpstr>AP Environmental Science (APES)</vt:lpstr>
      <vt:lpstr>AP BIOLOGY</vt:lpstr>
      <vt:lpstr>AP Physics 1</vt:lpstr>
      <vt:lpstr>AP Physics 2  </vt:lpstr>
      <vt:lpstr>PowerPoint Presentation</vt:lpstr>
      <vt:lpstr>PowerPoint Presentation</vt:lpstr>
      <vt:lpstr>AP – Math</vt:lpstr>
      <vt:lpstr>AP Pre-Calculus Contact: Morgan Douglas   mordouglas@lwsd.org </vt:lpstr>
      <vt:lpstr>AP Calculus AB Contact: Fei Lu, flu@lwsd.org Nadia Marcus, nmarcus@lwsd.org</vt:lpstr>
      <vt:lpstr>AP Calculus BC</vt:lpstr>
      <vt:lpstr>AP Statistics Contact: Morgan Douglas   mordouglas@lwsd.org </vt:lpstr>
      <vt:lpstr>AP – Capstone</vt:lpstr>
      <vt:lpstr>AP Seminar  Contact Jill Berge (jberge@lwsd.org) or  Terry Terich (tterich@lwsd.org)</vt:lpstr>
      <vt:lpstr>AP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SaloisGillespie, Pauline</dc:creator>
  <cp:lastModifiedBy>SaloisGillespie, Pauline</cp:lastModifiedBy>
  <cp:revision>1</cp:revision>
  <dcterms:created xsi:type="dcterms:W3CDTF">2021-02-10T22:26:52Z</dcterms:created>
  <dcterms:modified xsi:type="dcterms:W3CDTF">2023-01-06T16:39:16Z</dcterms:modified>
</cp:coreProperties>
</file>