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7D475F-BCF0-4F54-8908-7640346B1466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16" y="-96"/>
      </p:cViewPr>
      <p:guideLst>
        <p:guide orient="horz" pos="20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3B108-BD59-E046-AC47-EF96A4E3DBBF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0043-1311-0F48-A39D-70FA47BE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40130" y="2639060"/>
            <a:ext cx="70637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3070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83984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31419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78853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3213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99790" y="1160780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990600" y="1947545"/>
            <a:ext cx="690816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1FB1-4AE3-42DD-AEAC-54B55DA217FC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5A87-2CC4-4B47-8F31-89309B44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40130" y="2639060"/>
            <a:ext cx="70637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Mercer Island School District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3070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83984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31419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78853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3213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66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66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66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66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66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66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66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66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66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66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1160780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90600" y="1947545"/>
            <a:ext cx="690816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308 (85%)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311 (83%)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262 (78%)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216 (63%)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66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66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6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6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6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6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6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6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6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6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66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6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6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6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6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6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6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6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6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6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6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66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6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6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67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67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6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6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6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6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6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6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66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6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6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6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6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66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66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66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66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Mercer Island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0705A87-2CC4-4B47-8F31-89309B440C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534</Words>
  <Application>Microsoft Macintosh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Jennifer Wright</cp:lastModifiedBy>
  <cp:revision>1</cp:revision>
  <cp:lastPrinted>2015-04-16T21:24:02Z</cp:lastPrinted>
  <dcterms:created xsi:type="dcterms:W3CDTF">2015-02-24T10:27:25Z</dcterms:created>
  <dcterms:modified xsi:type="dcterms:W3CDTF">2015-04-16T21:24:32Z</dcterms:modified>
</cp:coreProperties>
</file>