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BE8A-D650-C103-0DB3-1C0EBF3A7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B3A98-41F0-265F-6C4B-3F20C3BAD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7B237-759C-864C-C449-1C2FCD49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99CAE-76E3-2E69-08A4-5624B0A8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45237-DB96-EE7D-5948-9B60A0B1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0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495B0-FE08-F49A-17EB-51ECEC43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A1E0D-8AD1-91DE-A9BA-DFA2FFDB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78731-314B-DF7F-B2B8-96727BA7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874A5-7B4E-2384-FF64-79FB2E4C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615B5-C5DB-49EA-EAD0-E1772E33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E416-8F32-415B-C0FF-3F171689C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A8D88-2CC4-9696-C6E8-485362441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00918-D55D-9591-0DBA-24E2EA8F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B3CEB-A8F1-022F-1EA4-F8DE7BA2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3EEDC-23E1-69A8-D770-E49CAFB9B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8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A6107-D7BB-3561-A78D-193997938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ABB2D-3BB0-640D-A5F4-5943DD6F7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241F0-6AEA-1390-FBF8-13D489D4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C5A66-18D9-6ED5-4267-7244684F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2F6D6-545B-05E2-2D20-E4A6D0DD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8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2545-2610-435C-282C-C3C26B73E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C1096-80FE-72F3-46CB-FA71AC461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C0A2A-9C24-9CDA-2B10-75BF2CA7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5666E-26D1-2B3D-84AD-85523DC2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C1C71-C9AC-A874-3D36-C8DC00241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6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DCF-407A-5E95-9760-B205F400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5B1D-1DE0-C473-75CF-458C5B8D4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5154E-0F85-DDE0-44D2-71DF5AE13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F2B21-4278-6FDC-5234-62D8AB2D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BC595-FB42-1956-6BA0-E8067F2A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200BD-AE59-3CDE-D5A9-C1AE1BD3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8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6ECC-B116-68F6-BA3C-99212983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A2B2E-EFC4-7A5D-6AC3-23C71B99D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FCFEF-C2F0-C607-F086-FD4FDCEFC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34A9D-BB7D-68C0-85D2-60B259AEF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BD6C9-8E74-F0CF-9D62-5CEA2D99B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F9384-F6AF-765D-DBF4-CD75C0CA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6F33CC-DB24-B3E1-F075-2ED09DA9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36514-FD4B-16A4-2E7D-FA9DDC51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2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094F-C6DC-3DB1-D96C-1D3FD162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F6622-977A-EBE6-B6EF-B91CAC03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0D18E-E01A-9F70-CA72-0C7A64BA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6AA4E-5C4A-B8B8-22AD-29EDE2C3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5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24384E-9AF1-2C91-A927-6319D749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4025A-F9B8-2755-34E5-6EBE64CA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11F73-818C-1698-F7DE-2FF5791C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3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D2216-E4CE-2C5E-B572-A0C2799C3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BA894-5095-9C29-EAD0-296919FC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DDB3D-3AFC-E3F1-796C-8FE6EB0DF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99472-6394-67D4-077D-0AB04B1E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FA6E1-CE55-3FA7-F730-D90C50BE1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ECE5A-E2E3-5F21-293B-BEB41A94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5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4A23-DF16-8E6E-4D41-585A86E0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BF904-72CD-8859-8DFC-2501EBBC8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7588B-5661-3CE2-D1B5-0A57A652A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6E0C9-1574-AB46-A65B-C8E5F55D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D4F1D-21E9-FC2B-0820-F43DF411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88098-0C94-C984-4096-C2F7FC099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1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2D870-EEEE-B7A3-8B4E-B26027C2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CE0F3-07F7-B5CD-B96A-8BF15047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CAE4E-D52C-C129-A561-7A1BE87E73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12/12/22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4FF0F-3593-2AFB-4F02-9E7C1A660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EA409-D5F5-41F5-83FA-F8E8BA87A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6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A4D19F-4B55-F101-E87F-EE8B5F36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Recovery Plan Advisory Committee</a:t>
            </a:r>
            <a:b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December 20, 2022</a:t>
            </a:r>
            <a:b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FC20-5014-6695-51BC-4D7A7D3BE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B2A7F-A1B9-F724-4E2B-4122B20C0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  <a:p>
            <a:r>
              <a:rPr lang="en-US" dirty="0"/>
              <a:t>Financial Update—Mr. Laffey</a:t>
            </a:r>
          </a:p>
          <a:p>
            <a:r>
              <a:rPr lang="en-US" dirty="0"/>
              <a:t>Human Resource Update—Mr. Wolff</a:t>
            </a:r>
          </a:p>
          <a:p>
            <a:r>
              <a:rPr lang="en-US" dirty="0"/>
              <a:t>Curricular Update—Mrs. </a:t>
            </a:r>
            <a:r>
              <a:rPr lang="en-US" dirty="0" err="1"/>
              <a:t>Grebeck</a:t>
            </a:r>
            <a:endParaRPr lang="en-US" dirty="0"/>
          </a:p>
          <a:p>
            <a:r>
              <a:rPr lang="en-US" dirty="0"/>
              <a:t>Facilities Update—Mr. Rucker</a:t>
            </a:r>
          </a:p>
          <a:p>
            <a:r>
              <a:rPr lang="en-US" dirty="0"/>
              <a:t>Administration and Planning—Mr. DeLuca</a:t>
            </a:r>
          </a:p>
          <a:p>
            <a:r>
              <a:rPr lang="en-US" dirty="0"/>
              <a:t>Questions</a:t>
            </a:r>
          </a:p>
          <a:p>
            <a:r>
              <a:rPr lang="en-US" dirty="0"/>
              <a:t>Thank you—Happy Holidays!</a:t>
            </a:r>
          </a:p>
        </p:txBody>
      </p:sp>
    </p:spTree>
    <p:extLst>
      <p:ext uri="{BB962C8B-B14F-4D97-AF65-F5344CB8AC3E}">
        <p14:creationId xmlns:p14="http://schemas.microsoft.com/office/powerpoint/2010/main" val="39128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51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Recovery Plan Advisory Committee December 20, 2022 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Plan Advisory Committee December 20, 2022 </dc:title>
  <dc:creator>Candis Finan</dc:creator>
  <cp:lastModifiedBy>Candis Finan</cp:lastModifiedBy>
  <cp:revision>1</cp:revision>
  <dcterms:created xsi:type="dcterms:W3CDTF">2022-12-12T19:01:33Z</dcterms:created>
  <dcterms:modified xsi:type="dcterms:W3CDTF">2022-12-12T19:21:22Z</dcterms:modified>
</cp:coreProperties>
</file>