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sldIdLst>
    <p:sldId id="256" r:id="rId2"/>
    <p:sldId id="257" r:id="rId3"/>
    <p:sldId id="258" r:id="rId4"/>
    <p:sldId id="270" r:id="rId5"/>
    <p:sldId id="259" r:id="rId6"/>
    <p:sldId id="269" r:id="rId7"/>
    <p:sldId id="271" r:id="rId8"/>
    <p:sldId id="272" r:id="rId9"/>
    <p:sldId id="274" r:id="rId10"/>
    <p:sldId id="275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6E5CD-557C-9621-9642-38F8E31F6E59}" v="25" dt="2021-10-21T23:30:12.914"/>
    <p1510:client id="{A040CC65-8D1C-56A3-63E7-BE93D0D5B3FA}" v="1" dt="2022-10-19T00:06:51.081"/>
    <p1510:client id="{FBFD65B4-AD0E-2158-6E88-87301B292F0C}" v="507" dt="2022-10-19T00:03:29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22" autoAdjust="0"/>
    <p:restoredTop sz="95994" autoAdjust="0"/>
  </p:normalViewPr>
  <p:slideViewPr>
    <p:cSldViewPr snapToGrid="0" snapToObjects="1">
      <p:cViewPr varScale="1">
        <p:scale>
          <a:sx n="47" d="100"/>
          <a:sy n="47" d="100"/>
        </p:scale>
        <p:origin x="232" y="1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A8EC-9A3C-7141-ABA4-473A72E13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Glendale Students of The Month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40EC7-ADD0-F142-9E0F-D6499ED15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185046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3F5630D-A613-4945-8A7C-CEBE3DAB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892" y="78307"/>
            <a:ext cx="7254240" cy="2061210"/>
          </a:xfrm>
          <a:custGeom>
            <a:avLst/>
            <a:gdLst>
              <a:gd name="connsiteX0" fmla="*/ 0 w 7254240"/>
              <a:gd name="connsiteY0" fmla="*/ 0 h 2061210"/>
              <a:gd name="connsiteX1" fmla="*/ 485476 w 7254240"/>
              <a:gd name="connsiteY1" fmla="*/ 0 h 2061210"/>
              <a:gd name="connsiteX2" fmla="*/ 1043495 w 7254240"/>
              <a:gd name="connsiteY2" fmla="*/ 0 h 2061210"/>
              <a:gd name="connsiteX3" fmla="*/ 1674055 w 7254240"/>
              <a:gd name="connsiteY3" fmla="*/ 0 h 2061210"/>
              <a:gd name="connsiteX4" fmla="*/ 2086989 w 7254240"/>
              <a:gd name="connsiteY4" fmla="*/ 0 h 2061210"/>
              <a:gd name="connsiteX5" fmla="*/ 2499923 w 7254240"/>
              <a:gd name="connsiteY5" fmla="*/ 0 h 2061210"/>
              <a:gd name="connsiteX6" fmla="*/ 3057941 w 7254240"/>
              <a:gd name="connsiteY6" fmla="*/ 0 h 2061210"/>
              <a:gd name="connsiteX7" fmla="*/ 3398332 w 7254240"/>
              <a:gd name="connsiteY7" fmla="*/ 0 h 2061210"/>
              <a:gd name="connsiteX8" fmla="*/ 3956351 w 7254240"/>
              <a:gd name="connsiteY8" fmla="*/ 0 h 2061210"/>
              <a:gd name="connsiteX9" fmla="*/ 4296742 w 7254240"/>
              <a:gd name="connsiteY9" fmla="*/ 0 h 2061210"/>
              <a:gd name="connsiteX10" fmla="*/ 4709676 w 7254240"/>
              <a:gd name="connsiteY10" fmla="*/ 0 h 2061210"/>
              <a:gd name="connsiteX11" fmla="*/ 5195152 w 7254240"/>
              <a:gd name="connsiteY11" fmla="*/ 0 h 2061210"/>
              <a:gd name="connsiteX12" fmla="*/ 5753170 w 7254240"/>
              <a:gd name="connsiteY12" fmla="*/ 0 h 2061210"/>
              <a:gd name="connsiteX13" fmla="*/ 6383731 w 7254240"/>
              <a:gd name="connsiteY13" fmla="*/ 0 h 2061210"/>
              <a:gd name="connsiteX14" fmla="*/ 7254240 w 7254240"/>
              <a:gd name="connsiteY14" fmla="*/ 0 h 2061210"/>
              <a:gd name="connsiteX15" fmla="*/ 7254240 w 7254240"/>
              <a:gd name="connsiteY15" fmla="*/ 474078 h 2061210"/>
              <a:gd name="connsiteX16" fmla="*/ 7254240 w 7254240"/>
              <a:gd name="connsiteY16" fmla="*/ 968769 h 2061210"/>
              <a:gd name="connsiteX17" fmla="*/ 7254240 w 7254240"/>
              <a:gd name="connsiteY17" fmla="*/ 1442847 h 2061210"/>
              <a:gd name="connsiteX18" fmla="*/ 7254240 w 7254240"/>
              <a:gd name="connsiteY18" fmla="*/ 2061210 h 2061210"/>
              <a:gd name="connsiteX19" fmla="*/ 6913849 w 7254240"/>
              <a:gd name="connsiteY19" fmla="*/ 2061210 h 2061210"/>
              <a:gd name="connsiteX20" fmla="*/ 6210745 w 7254240"/>
              <a:gd name="connsiteY20" fmla="*/ 2061210 h 2061210"/>
              <a:gd name="connsiteX21" fmla="*/ 5652727 w 7254240"/>
              <a:gd name="connsiteY21" fmla="*/ 2061210 h 2061210"/>
              <a:gd name="connsiteX22" fmla="*/ 5312336 w 7254240"/>
              <a:gd name="connsiteY22" fmla="*/ 2061210 h 2061210"/>
              <a:gd name="connsiteX23" fmla="*/ 4971944 w 7254240"/>
              <a:gd name="connsiteY23" fmla="*/ 2061210 h 2061210"/>
              <a:gd name="connsiteX24" fmla="*/ 4268841 w 7254240"/>
              <a:gd name="connsiteY24" fmla="*/ 2061210 h 2061210"/>
              <a:gd name="connsiteX25" fmla="*/ 3565738 w 7254240"/>
              <a:gd name="connsiteY25" fmla="*/ 2061210 h 2061210"/>
              <a:gd name="connsiteX26" fmla="*/ 2935177 w 7254240"/>
              <a:gd name="connsiteY26" fmla="*/ 2061210 h 2061210"/>
              <a:gd name="connsiteX27" fmla="*/ 2232074 w 7254240"/>
              <a:gd name="connsiteY27" fmla="*/ 2061210 h 2061210"/>
              <a:gd name="connsiteX28" fmla="*/ 1528971 w 7254240"/>
              <a:gd name="connsiteY28" fmla="*/ 2061210 h 2061210"/>
              <a:gd name="connsiteX29" fmla="*/ 1188579 w 7254240"/>
              <a:gd name="connsiteY29" fmla="*/ 2061210 h 2061210"/>
              <a:gd name="connsiteX30" fmla="*/ 630561 w 7254240"/>
              <a:gd name="connsiteY30" fmla="*/ 2061210 h 2061210"/>
              <a:gd name="connsiteX31" fmla="*/ 0 w 7254240"/>
              <a:gd name="connsiteY31" fmla="*/ 2061210 h 2061210"/>
              <a:gd name="connsiteX32" fmla="*/ 0 w 7254240"/>
              <a:gd name="connsiteY32" fmla="*/ 1545908 h 2061210"/>
              <a:gd name="connsiteX33" fmla="*/ 0 w 7254240"/>
              <a:gd name="connsiteY33" fmla="*/ 1071829 h 2061210"/>
              <a:gd name="connsiteX34" fmla="*/ 0 w 7254240"/>
              <a:gd name="connsiteY34" fmla="*/ 597751 h 2061210"/>
              <a:gd name="connsiteX35" fmla="*/ 0 w 7254240"/>
              <a:gd name="connsiteY35" fmla="*/ 0 h 206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4240" h="2061210" fill="none" extrusionOk="0">
                <a:moveTo>
                  <a:pt x="0" y="0"/>
                </a:moveTo>
                <a:cubicBezTo>
                  <a:pt x="209386" y="-51949"/>
                  <a:pt x="248878" y="52006"/>
                  <a:pt x="485476" y="0"/>
                </a:cubicBezTo>
                <a:cubicBezTo>
                  <a:pt x="722074" y="-52006"/>
                  <a:pt x="879399" y="65452"/>
                  <a:pt x="1043495" y="0"/>
                </a:cubicBezTo>
                <a:cubicBezTo>
                  <a:pt x="1207591" y="-65452"/>
                  <a:pt x="1402897" y="6679"/>
                  <a:pt x="1674055" y="0"/>
                </a:cubicBezTo>
                <a:cubicBezTo>
                  <a:pt x="1945213" y="-6679"/>
                  <a:pt x="1929633" y="32453"/>
                  <a:pt x="2086989" y="0"/>
                </a:cubicBezTo>
                <a:cubicBezTo>
                  <a:pt x="2244345" y="-32453"/>
                  <a:pt x="2408357" y="42033"/>
                  <a:pt x="2499923" y="0"/>
                </a:cubicBezTo>
                <a:cubicBezTo>
                  <a:pt x="2591489" y="-42033"/>
                  <a:pt x="2798162" y="65867"/>
                  <a:pt x="3057941" y="0"/>
                </a:cubicBezTo>
                <a:cubicBezTo>
                  <a:pt x="3317720" y="-65867"/>
                  <a:pt x="3255945" y="16222"/>
                  <a:pt x="3398332" y="0"/>
                </a:cubicBezTo>
                <a:cubicBezTo>
                  <a:pt x="3540719" y="-16222"/>
                  <a:pt x="3754640" y="26468"/>
                  <a:pt x="3956351" y="0"/>
                </a:cubicBezTo>
                <a:cubicBezTo>
                  <a:pt x="4158062" y="-26468"/>
                  <a:pt x="4145155" y="7314"/>
                  <a:pt x="4296742" y="0"/>
                </a:cubicBezTo>
                <a:cubicBezTo>
                  <a:pt x="4448329" y="-7314"/>
                  <a:pt x="4561841" y="25551"/>
                  <a:pt x="4709676" y="0"/>
                </a:cubicBezTo>
                <a:cubicBezTo>
                  <a:pt x="4857511" y="-25551"/>
                  <a:pt x="5086473" y="49378"/>
                  <a:pt x="5195152" y="0"/>
                </a:cubicBezTo>
                <a:cubicBezTo>
                  <a:pt x="5303831" y="-49378"/>
                  <a:pt x="5564248" y="13327"/>
                  <a:pt x="5753170" y="0"/>
                </a:cubicBezTo>
                <a:cubicBezTo>
                  <a:pt x="5942092" y="-13327"/>
                  <a:pt x="6168994" y="40519"/>
                  <a:pt x="6383731" y="0"/>
                </a:cubicBezTo>
                <a:cubicBezTo>
                  <a:pt x="6598468" y="-40519"/>
                  <a:pt x="7064986" y="27642"/>
                  <a:pt x="7254240" y="0"/>
                </a:cubicBezTo>
                <a:cubicBezTo>
                  <a:pt x="7272153" y="137153"/>
                  <a:pt x="7212252" y="312023"/>
                  <a:pt x="7254240" y="474078"/>
                </a:cubicBezTo>
                <a:cubicBezTo>
                  <a:pt x="7296228" y="636133"/>
                  <a:pt x="7242782" y="825347"/>
                  <a:pt x="7254240" y="968769"/>
                </a:cubicBezTo>
                <a:cubicBezTo>
                  <a:pt x="7265698" y="1112191"/>
                  <a:pt x="7233272" y="1231497"/>
                  <a:pt x="7254240" y="1442847"/>
                </a:cubicBezTo>
                <a:cubicBezTo>
                  <a:pt x="7275208" y="1654197"/>
                  <a:pt x="7220978" y="1922405"/>
                  <a:pt x="7254240" y="2061210"/>
                </a:cubicBezTo>
                <a:cubicBezTo>
                  <a:pt x="7128504" y="2090661"/>
                  <a:pt x="7063474" y="2022603"/>
                  <a:pt x="6913849" y="2061210"/>
                </a:cubicBezTo>
                <a:cubicBezTo>
                  <a:pt x="6764224" y="2099817"/>
                  <a:pt x="6512111" y="1995562"/>
                  <a:pt x="6210745" y="2061210"/>
                </a:cubicBezTo>
                <a:cubicBezTo>
                  <a:pt x="5909379" y="2126858"/>
                  <a:pt x="5774767" y="2050306"/>
                  <a:pt x="5652727" y="2061210"/>
                </a:cubicBezTo>
                <a:cubicBezTo>
                  <a:pt x="5530687" y="2072114"/>
                  <a:pt x="5426600" y="2039503"/>
                  <a:pt x="5312336" y="2061210"/>
                </a:cubicBezTo>
                <a:cubicBezTo>
                  <a:pt x="5198072" y="2082917"/>
                  <a:pt x="5078314" y="2037738"/>
                  <a:pt x="4971944" y="2061210"/>
                </a:cubicBezTo>
                <a:cubicBezTo>
                  <a:pt x="4865574" y="2084682"/>
                  <a:pt x="4542682" y="2047798"/>
                  <a:pt x="4268841" y="2061210"/>
                </a:cubicBezTo>
                <a:cubicBezTo>
                  <a:pt x="3995000" y="2074622"/>
                  <a:pt x="3819603" y="2015361"/>
                  <a:pt x="3565738" y="2061210"/>
                </a:cubicBezTo>
                <a:cubicBezTo>
                  <a:pt x="3311873" y="2107059"/>
                  <a:pt x="3196017" y="2022581"/>
                  <a:pt x="2935177" y="2061210"/>
                </a:cubicBezTo>
                <a:cubicBezTo>
                  <a:pt x="2674337" y="2099839"/>
                  <a:pt x="2561237" y="1983981"/>
                  <a:pt x="2232074" y="2061210"/>
                </a:cubicBezTo>
                <a:cubicBezTo>
                  <a:pt x="1902911" y="2138439"/>
                  <a:pt x="1701181" y="1992705"/>
                  <a:pt x="1528971" y="2061210"/>
                </a:cubicBezTo>
                <a:cubicBezTo>
                  <a:pt x="1356761" y="2129715"/>
                  <a:pt x="1340281" y="2036634"/>
                  <a:pt x="1188579" y="2061210"/>
                </a:cubicBezTo>
                <a:cubicBezTo>
                  <a:pt x="1036877" y="2085786"/>
                  <a:pt x="792837" y="2044516"/>
                  <a:pt x="630561" y="2061210"/>
                </a:cubicBezTo>
                <a:cubicBezTo>
                  <a:pt x="468285" y="2077904"/>
                  <a:pt x="131151" y="2019052"/>
                  <a:pt x="0" y="2061210"/>
                </a:cubicBezTo>
                <a:cubicBezTo>
                  <a:pt x="-38721" y="1867189"/>
                  <a:pt x="21127" y="1798455"/>
                  <a:pt x="0" y="1545908"/>
                </a:cubicBezTo>
                <a:cubicBezTo>
                  <a:pt x="-21127" y="1293361"/>
                  <a:pt x="12086" y="1197870"/>
                  <a:pt x="0" y="1071829"/>
                </a:cubicBezTo>
                <a:cubicBezTo>
                  <a:pt x="-12086" y="945788"/>
                  <a:pt x="46062" y="757995"/>
                  <a:pt x="0" y="597751"/>
                </a:cubicBezTo>
                <a:cubicBezTo>
                  <a:pt x="-46062" y="437507"/>
                  <a:pt x="68802" y="130711"/>
                  <a:pt x="0" y="0"/>
                </a:cubicBezTo>
                <a:close/>
              </a:path>
              <a:path w="7254240" h="2061210" stroke="0" extrusionOk="0">
                <a:moveTo>
                  <a:pt x="0" y="0"/>
                </a:moveTo>
                <a:cubicBezTo>
                  <a:pt x="108833" y="-47924"/>
                  <a:pt x="309812" y="30487"/>
                  <a:pt x="412934" y="0"/>
                </a:cubicBezTo>
                <a:cubicBezTo>
                  <a:pt x="516056" y="-30487"/>
                  <a:pt x="851398" y="66145"/>
                  <a:pt x="1043495" y="0"/>
                </a:cubicBezTo>
                <a:cubicBezTo>
                  <a:pt x="1235592" y="-66145"/>
                  <a:pt x="1541586" y="31484"/>
                  <a:pt x="1674055" y="0"/>
                </a:cubicBezTo>
                <a:cubicBezTo>
                  <a:pt x="1806524" y="-31484"/>
                  <a:pt x="2231325" y="20008"/>
                  <a:pt x="2377159" y="0"/>
                </a:cubicBezTo>
                <a:cubicBezTo>
                  <a:pt x="2522993" y="-20008"/>
                  <a:pt x="2700178" y="19779"/>
                  <a:pt x="2790092" y="0"/>
                </a:cubicBezTo>
                <a:cubicBezTo>
                  <a:pt x="2880006" y="-19779"/>
                  <a:pt x="3079847" y="13315"/>
                  <a:pt x="3275568" y="0"/>
                </a:cubicBezTo>
                <a:cubicBezTo>
                  <a:pt x="3471289" y="-13315"/>
                  <a:pt x="3716891" y="25126"/>
                  <a:pt x="3978672" y="0"/>
                </a:cubicBezTo>
                <a:cubicBezTo>
                  <a:pt x="4240453" y="-25126"/>
                  <a:pt x="4334813" y="54513"/>
                  <a:pt x="4609232" y="0"/>
                </a:cubicBezTo>
                <a:cubicBezTo>
                  <a:pt x="4883651" y="-54513"/>
                  <a:pt x="4843512" y="9909"/>
                  <a:pt x="4949624" y="0"/>
                </a:cubicBezTo>
                <a:cubicBezTo>
                  <a:pt x="5055736" y="-9909"/>
                  <a:pt x="5214746" y="40540"/>
                  <a:pt x="5435100" y="0"/>
                </a:cubicBezTo>
                <a:cubicBezTo>
                  <a:pt x="5655454" y="-40540"/>
                  <a:pt x="5861389" y="73643"/>
                  <a:pt x="6065661" y="0"/>
                </a:cubicBezTo>
                <a:cubicBezTo>
                  <a:pt x="6269933" y="-73643"/>
                  <a:pt x="6324014" y="24068"/>
                  <a:pt x="6551137" y="0"/>
                </a:cubicBezTo>
                <a:cubicBezTo>
                  <a:pt x="6778260" y="-24068"/>
                  <a:pt x="6928234" y="31061"/>
                  <a:pt x="7254240" y="0"/>
                </a:cubicBezTo>
                <a:cubicBezTo>
                  <a:pt x="7297843" y="256729"/>
                  <a:pt x="7233794" y="428473"/>
                  <a:pt x="7254240" y="556527"/>
                </a:cubicBezTo>
                <a:cubicBezTo>
                  <a:pt x="7274686" y="684581"/>
                  <a:pt x="7245764" y="923993"/>
                  <a:pt x="7254240" y="1030605"/>
                </a:cubicBezTo>
                <a:cubicBezTo>
                  <a:pt x="7262716" y="1137217"/>
                  <a:pt x="7219202" y="1289601"/>
                  <a:pt x="7254240" y="1545908"/>
                </a:cubicBezTo>
                <a:cubicBezTo>
                  <a:pt x="7289278" y="1802215"/>
                  <a:pt x="7195575" y="1838943"/>
                  <a:pt x="7254240" y="2061210"/>
                </a:cubicBezTo>
                <a:cubicBezTo>
                  <a:pt x="6955961" y="2144208"/>
                  <a:pt x="6816416" y="2056146"/>
                  <a:pt x="6551137" y="2061210"/>
                </a:cubicBezTo>
                <a:cubicBezTo>
                  <a:pt x="6285858" y="2066274"/>
                  <a:pt x="6280171" y="2029946"/>
                  <a:pt x="6065661" y="2061210"/>
                </a:cubicBezTo>
                <a:cubicBezTo>
                  <a:pt x="5851151" y="2092474"/>
                  <a:pt x="5839633" y="2025784"/>
                  <a:pt x="5725269" y="2061210"/>
                </a:cubicBezTo>
                <a:cubicBezTo>
                  <a:pt x="5610905" y="2096636"/>
                  <a:pt x="5342128" y="2052088"/>
                  <a:pt x="5239793" y="2061210"/>
                </a:cubicBezTo>
                <a:cubicBezTo>
                  <a:pt x="5137458" y="2070332"/>
                  <a:pt x="4918731" y="2028162"/>
                  <a:pt x="4609232" y="2061210"/>
                </a:cubicBezTo>
                <a:cubicBezTo>
                  <a:pt x="4299733" y="2094258"/>
                  <a:pt x="4401576" y="2017664"/>
                  <a:pt x="4196299" y="2061210"/>
                </a:cubicBezTo>
                <a:cubicBezTo>
                  <a:pt x="3991022" y="2104756"/>
                  <a:pt x="3693134" y="2059902"/>
                  <a:pt x="3493196" y="2061210"/>
                </a:cubicBezTo>
                <a:cubicBezTo>
                  <a:pt x="3293258" y="2062518"/>
                  <a:pt x="3246476" y="2029890"/>
                  <a:pt x="3080262" y="2061210"/>
                </a:cubicBezTo>
                <a:cubicBezTo>
                  <a:pt x="2914048" y="2092530"/>
                  <a:pt x="2800711" y="2006058"/>
                  <a:pt x="2594786" y="2061210"/>
                </a:cubicBezTo>
                <a:cubicBezTo>
                  <a:pt x="2388861" y="2116362"/>
                  <a:pt x="2277382" y="2038332"/>
                  <a:pt x="2181852" y="2061210"/>
                </a:cubicBezTo>
                <a:cubicBezTo>
                  <a:pt x="2086322" y="2084088"/>
                  <a:pt x="1921350" y="2026084"/>
                  <a:pt x="1768919" y="2061210"/>
                </a:cubicBezTo>
                <a:cubicBezTo>
                  <a:pt x="1616488" y="2096336"/>
                  <a:pt x="1420252" y="2058646"/>
                  <a:pt x="1210900" y="2061210"/>
                </a:cubicBezTo>
                <a:cubicBezTo>
                  <a:pt x="1001548" y="2063774"/>
                  <a:pt x="954505" y="2043945"/>
                  <a:pt x="725424" y="2061210"/>
                </a:cubicBezTo>
                <a:cubicBezTo>
                  <a:pt x="496343" y="2078475"/>
                  <a:pt x="305830" y="1996635"/>
                  <a:pt x="0" y="2061210"/>
                </a:cubicBezTo>
                <a:cubicBezTo>
                  <a:pt x="-57490" y="1930240"/>
                  <a:pt x="53923" y="1698210"/>
                  <a:pt x="0" y="1525295"/>
                </a:cubicBezTo>
                <a:cubicBezTo>
                  <a:pt x="-53923" y="1352380"/>
                  <a:pt x="57413" y="1169552"/>
                  <a:pt x="0" y="1030605"/>
                </a:cubicBezTo>
                <a:cubicBezTo>
                  <a:pt x="-57413" y="891658"/>
                  <a:pt x="12743" y="701348"/>
                  <a:pt x="0" y="494690"/>
                </a:cubicBezTo>
                <a:cubicBezTo>
                  <a:pt x="-12743" y="288033"/>
                  <a:pt x="35420" y="175661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96708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ANTIBULLYING WEEK – </a:t>
            </a:r>
            <a:r>
              <a:rPr lang="en-US" sz="4000" i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 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ree Anti Bullying, Download Free Anti Bullying png images, Free ClipArts  on Clipart Library">
            <a:extLst>
              <a:ext uri="{FF2B5EF4-FFF2-40B4-BE49-F238E27FC236}">
                <a16:creationId xmlns:a16="http://schemas.microsoft.com/office/drawing/2014/main" id="{CDEFBF2B-C74B-4BFA-8F82-753907577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043">
            <a:off x="2057320" y="474617"/>
            <a:ext cx="1012825" cy="100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92B3949-FA46-4095-8109-AED3D046A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506">
            <a:off x="8293503" y="1053859"/>
            <a:ext cx="1000125" cy="1056005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6397E02-F146-4E8B-93C4-670054778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7" y="1641793"/>
            <a:ext cx="2905125" cy="1921510"/>
          </a:xfrm>
          <a:custGeom>
            <a:avLst/>
            <a:gdLst>
              <a:gd name="connsiteX0" fmla="*/ 0 w 2905125"/>
              <a:gd name="connsiteY0" fmla="*/ 0 h 1921510"/>
              <a:gd name="connsiteX1" fmla="*/ 551974 w 2905125"/>
              <a:gd name="connsiteY1" fmla="*/ 0 h 1921510"/>
              <a:gd name="connsiteX2" fmla="*/ 1162050 w 2905125"/>
              <a:gd name="connsiteY2" fmla="*/ 0 h 1921510"/>
              <a:gd name="connsiteX3" fmla="*/ 1714024 w 2905125"/>
              <a:gd name="connsiteY3" fmla="*/ 0 h 1921510"/>
              <a:gd name="connsiteX4" fmla="*/ 2236946 w 2905125"/>
              <a:gd name="connsiteY4" fmla="*/ 0 h 1921510"/>
              <a:gd name="connsiteX5" fmla="*/ 2905125 w 2905125"/>
              <a:gd name="connsiteY5" fmla="*/ 0 h 1921510"/>
              <a:gd name="connsiteX6" fmla="*/ 2905125 w 2905125"/>
              <a:gd name="connsiteY6" fmla="*/ 678934 h 1921510"/>
              <a:gd name="connsiteX7" fmla="*/ 2905125 w 2905125"/>
              <a:gd name="connsiteY7" fmla="*/ 1281007 h 1921510"/>
              <a:gd name="connsiteX8" fmla="*/ 2905125 w 2905125"/>
              <a:gd name="connsiteY8" fmla="*/ 1921510 h 1921510"/>
              <a:gd name="connsiteX9" fmla="*/ 2265998 w 2905125"/>
              <a:gd name="connsiteY9" fmla="*/ 1921510 h 1921510"/>
              <a:gd name="connsiteX10" fmla="*/ 1626870 w 2905125"/>
              <a:gd name="connsiteY10" fmla="*/ 1921510 h 1921510"/>
              <a:gd name="connsiteX11" fmla="*/ 1016794 w 2905125"/>
              <a:gd name="connsiteY11" fmla="*/ 1921510 h 1921510"/>
              <a:gd name="connsiteX12" fmla="*/ 0 w 2905125"/>
              <a:gd name="connsiteY12" fmla="*/ 1921510 h 1921510"/>
              <a:gd name="connsiteX13" fmla="*/ 0 w 2905125"/>
              <a:gd name="connsiteY13" fmla="*/ 1338652 h 1921510"/>
              <a:gd name="connsiteX14" fmla="*/ 0 w 2905125"/>
              <a:gd name="connsiteY14" fmla="*/ 755794 h 1921510"/>
              <a:gd name="connsiteX15" fmla="*/ 0 w 2905125"/>
              <a:gd name="connsiteY15" fmla="*/ 0 h 1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125" h="1921510" fill="none" extrusionOk="0">
                <a:moveTo>
                  <a:pt x="0" y="0"/>
                </a:moveTo>
                <a:cubicBezTo>
                  <a:pt x="241852" y="504"/>
                  <a:pt x="346272" y="25293"/>
                  <a:pt x="551974" y="0"/>
                </a:cubicBezTo>
                <a:cubicBezTo>
                  <a:pt x="757676" y="-25293"/>
                  <a:pt x="883796" y="-30067"/>
                  <a:pt x="1162050" y="0"/>
                </a:cubicBezTo>
                <a:cubicBezTo>
                  <a:pt x="1440304" y="30067"/>
                  <a:pt x="1517635" y="21945"/>
                  <a:pt x="1714024" y="0"/>
                </a:cubicBezTo>
                <a:cubicBezTo>
                  <a:pt x="1910413" y="-21945"/>
                  <a:pt x="1982456" y="15361"/>
                  <a:pt x="2236946" y="0"/>
                </a:cubicBezTo>
                <a:cubicBezTo>
                  <a:pt x="2491436" y="-15361"/>
                  <a:pt x="2663526" y="2940"/>
                  <a:pt x="2905125" y="0"/>
                </a:cubicBezTo>
                <a:cubicBezTo>
                  <a:pt x="2925389" y="179919"/>
                  <a:pt x="2898861" y="457187"/>
                  <a:pt x="2905125" y="678934"/>
                </a:cubicBezTo>
                <a:cubicBezTo>
                  <a:pt x="2911389" y="900681"/>
                  <a:pt x="2895676" y="1129943"/>
                  <a:pt x="2905125" y="1281007"/>
                </a:cubicBezTo>
                <a:cubicBezTo>
                  <a:pt x="2914574" y="1432071"/>
                  <a:pt x="2923384" y="1686035"/>
                  <a:pt x="2905125" y="1921510"/>
                </a:cubicBezTo>
                <a:cubicBezTo>
                  <a:pt x="2682789" y="1947182"/>
                  <a:pt x="2517117" y="1947103"/>
                  <a:pt x="2265998" y="1921510"/>
                </a:cubicBezTo>
                <a:cubicBezTo>
                  <a:pt x="2014879" y="1895917"/>
                  <a:pt x="1798380" y="1922026"/>
                  <a:pt x="1626870" y="1921510"/>
                </a:cubicBezTo>
                <a:cubicBezTo>
                  <a:pt x="1455360" y="1920994"/>
                  <a:pt x="1154559" y="1938508"/>
                  <a:pt x="1016794" y="1921510"/>
                </a:cubicBezTo>
                <a:cubicBezTo>
                  <a:pt x="879029" y="1904512"/>
                  <a:pt x="270945" y="1964884"/>
                  <a:pt x="0" y="1921510"/>
                </a:cubicBezTo>
                <a:cubicBezTo>
                  <a:pt x="-11225" y="1718056"/>
                  <a:pt x="3165" y="1489871"/>
                  <a:pt x="0" y="1338652"/>
                </a:cubicBezTo>
                <a:cubicBezTo>
                  <a:pt x="-3165" y="1187433"/>
                  <a:pt x="19567" y="894745"/>
                  <a:pt x="0" y="755794"/>
                </a:cubicBezTo>
                <a:cubicBezTo>
                  <a:pt x="-19567" y="616843"/>
                  <a:pt x="7782" y="265386"/>
                  <a:pt x="0" y="0"/>
                </a:cubicBezTo>
                <a:close/>
              </a:path>
              <a:path w="2905125" h="1921510" stroke="0" extrusionOk="0">
                <a:moveTo>
                  <a:pt x="0" y="0"/>
                </a:moveTo>
                <a:cubicBezTo>
                  <a:pt x="219459" y="-773"/>
                  <a:pt x="340765" y="-24619"/>
                  <a:pt x="581025" y="0"/>
                </a:cubicBezTo>
                <a:cubicBezTo>
                  <a:pt x="821285" y="24619"/>
                  <a:pt x="882313" y="-22551"/>
                  <a:pt x="1103948" y="0"/>
                </a:cubicBezTo>
                <a:cubicBezTo>
                  <a:pt x="1325583" y="22551"/>
                  <a:pt x="1583181" y="-24525"/>
                  <a:pt x="1714024" y="0"/>
                </a:cubicBezTo>
                <a:cubicBezTo>
                  <a:pt x="1844867" y="24525"/>
                  <a:pt x="1990822" y="-22953"/>
                  <a:pt x="2236946" y="0"/>
                </a:cubicBezTo>
                <a:cubicBezTo>
                  <a:pt x="2483070" y="22953"/>
                  <a:pt x="2679886" y="-17696"/>
                  <a:pt x="2905125" y="0"/>
                </a:cubicBezTo>
                <a:cubicBezTo>
                  <a:pt x="2887163" y="232141"/>
                  <a:pt x="2873413" y="393620"/>
                  <a:pt x="2905125" y="640503"/>
                </a:cubicBezTo>
                <a:cubicBezTo>
                  <a:pt x="2936837" y="887386"/>
                  <a:pt x="2905454" y="1037935"/>
                  <a:pt x="2905125" y="1300222"/>
                </a:cubicBezTo>
                <a:cubicBezTo>
                  <a:pt x="2904796" y="1562509"/>
                  <a:pt x="2883120" y="1648802"/>
                  <a:pt x="2905125" y="1921510"/>
                </a:cubicBezTo>
                <a:cubicBezTo>
                  <a:pt x="2738755" y="1923699"/>
                  <a:pt x="2552790" y="1896635"/>
                  <a:pt x="2353151" y="1921510"/>
                </a:cubicBezTo>
                <a:cubicBezTo>
                  <a:pt x="2153512" y="1946385"/>
                  <a:pt x="2054306" y="1923863"/>
                  <a:pt x="1801178" y="1921510"/>
                </a:cubicBezTo>
                <a:cubicBezTo>
                  <a:pt x="1548050" y="1919157"/>
                  <a:pt x="1403238" y="1941460"/>
                  <a:pt x="1191101" y="1921510"/>
                </a:cubicBezTo>
                <a:cubicBezTo>
                  <a:pt x="978964" y="1901560"/>
                  <a:pt x="798265" y="1941068"/>
                  <a:pt x="639127" y="1921510"/>
                </a:cubicBezTo>
                <a:cubicBezTo>
                  <a:pt x="479989" y="1901952"/>
                  <a:pt x="298281" y="1933477"/>
                  <a:pt x="0" y="1921510"/>
                </a:cubicBezTo>
                <a:cubicBezTo>
                  <a:pt x="28414" y="1638517"/>
                  <a:pt x="-26595" y="1543314"/>
                  <a:pt x="0" y="1338652"/>
                </a:cubicBezTo>
                <a:cubicBezTo>
                  <a:pt x="26595" y="1133990"/>
                  <a:pt x="29478" y="905390"/>
                  <a:pt x="0" y="678934"/>
                </a:cubicBezTo>
                <a:cubicBezTo>
                  <a:pt x="-29478" y="452478"/>
                  <a:pt x="-8860" y="318253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6389692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MONDAY 10/24:  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Gino presents Antibullying Week &amp;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 101 [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(via Advisory streaming)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032BAB8-3B16-4357-99F8-37476A5D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77" y="3812221"/>
            <a:ext cx="3191510" cy="1290320"/>
          </a:xfrm>
          <a:custGeom>
            <a:avLst/>
            <a:gdLst>
              <a:gd name="connsiteX0" fmla="*/ 0 w 3191510"/>
              <a:gd name="connsiteY0" fmla="*/ 0 h 1290320"/>
              <a:gd name="connsiteX1" fmla="*/ 595749 w 3191510"/>
              <a:gd name="connsiteY1" fmla="*/ 0 h 1290320"/>
              <a:gd name="connsiteX2" fmla="*/ 1095752 w 3191510"/>
              <a:gd name="connsiteY2" fmla="*/ 0 h 1290320"/>
              <a:gd name="connsiteX3" fmla="*/ 1563840 w 3191510"/>
              <a:gd name="connsiteY3" fmla="*/ 0 h 1290320"/>
              <a:gd name="connsiteX4" fmla="*/ 2063843 w 3191510"/>
              <a:gd name="connsiteY4" fmla="*/ 0 h 1290320"/>
              <a:gd name="connsiteX5" fmla="*/ 2563846 w 3191510"/>
              <a:gd name="connsiteY5" fmla="*/ 0 h 1290320"/>
              <a:gd name="connsiteX6" fmla="*/ 3191510 w 3191510"/>
              <a:gd name="connsiteY6" fmla="*/ 0 h 1290320"/>
              <a:gd name="connsiteX7" fmla="*/ 3191510 w 3191510"/>
              <a:gd name="connsiteY7" fmla="*/ 443010 h 1290320"/>
              <a:gd name="connsiteX8" fmla="*/ 3191510 w 3191510"/>
              <a:gd name="connsiteY8" fmla="*/ 898923 h 1290320"/>
              <a:gd name="connsiteX9" fmla="*/ 3191510 w 3191510"/>
              <a:gd name="connsiteY9" fmla="*/ 1290320 h 1290320"/>
              <a:gd name="connsiteX10" fmla="*/ 2691507 w 3191510"/>
              <a:gd name="connsiteY10" fmla="*/ 1290320 h 1290320"/>
              <a:gd name="connsiteX11" fmla="*/ 2095758 w 3191510"/>
              <a:gd name="connsiteY11" fmla="*/ 1290320 h 1290320"/>
              <a:gd name="connsiteX12" fmla="*/ 1595755 w 3191510"/>
              <a:gd name="connsiteY12" fmla="*/ 1290320 h 1290320"/>
              <a:gd name="connsiteX13" fmla="*/ 1159582 w 3191510"/>
              <a:gd name="connsiteY13" fmla="*/ 1290320 h 1290320"/>
              <a:gd name="connsiteX14" fmla="*/ 723409 w 3191510"/>
              <a:gd name="connsiteY14" fmla="*/ 1290320 h 1290320"/>
              <a:gd name="connsiteX15" fmla="*/ 0 w 3191510"/>
              <a:gd name="connsiteY15" fmla="*/ 1290320 h 1290320"/>
              <a:gd name="connsiteX16" fmla="*/ 0 w 3191510"/>
              <a:gd name="connsiteY16" fmla="*/ 886020 h 1290320"/>
              <a:gd name="connsiteX17" fmla="*/ 0 w 3191510"/>
              <a:gd name="connsiteY17" fmla="*/ 443010 h 1290320"/>
              <a:gd name="connsiteX18" fmla="*/ 0 w 3191510"/>
              <a:gd name="connsiteY18" fmla="*/ 0 h 129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1510" h="1290320" fill="none" extrusionOk="0">
                <a:moveTo>
                  <a:pt x="0" y="0"/>
                </a:moveTo>
                <a:cubicBezTo>
                  <a:pt x="178854" y="-23407"/>
                  <a:pt x="303455" y="26656"/>
                  <a:pt x="595749" y="0"/>
                </a:cubicBezTo>
                <a:cubicBezTo>
                  <a:pt x="888043" y="-26656"/>
                  <a:pt x="876993" y="15476"/>
                  <a:pt x="1095752" y="0"/>
                </a:cubicBezTo>
                <a:cubicBezTo>
                  <a:pt x="1314511" y="-15476"/>
                  <a:pt x="1403226" y="14421"/>
                  <a:pt x="1563840" y="0"/>
                </a:cubicBezTo>
                <a:cubicBezTo>
                  <a:pt x="1724454" y="-14421"/>
                  <a:pt x="1913259" y="56592"/>
                  <a:pt x="2063843" y="0"/>
                </a:cubicBezTo>
                <a:cubicBezTo>
                  <a:pt x="2214427" y="-56592"/>
                  <a:pt x="2417612" y="8223"/>
                  <a:pt x="2563846" y="0"/>
                </a:cubicBezTo>
                <a:cubicBezTo>
                  <a:pt x="2710080" y="-8223"/>
                  <a:pt x="2980095" y="46783"/>
                  <a:pt x="3191510" y="0"/>
                </a:cubicBezTo>
                <a:cubicBezTo>
                  <a:pt x="3195584" y="88618"/>
                  <a:pt x="3154977" y="313328"/>
                  <a:pt x="3191510" y="443010"/>
                </a:cubicBezTo>
                <a:cubicBezTo>
                  <a:pt x="3228043" y="572692"/>
                  <a:pt x="3182324" y="773546"/>
                  <a:pt x="3191510" y="898923"/>
                </a:cubicBezTo>
                <a:cubicBezTo>
                  <a:pt x="3200696" y="1024300"/>
                  <a:pt x="3178697" y="1117591"/>
                  <a:pt x="3191510" y="1290320"/>
                </a:cubicBezTo>
                <a:cubicBezTo>
                  <a:pt x="2953322" y="1303034"/>
                  <a:pt x="2820343" y="1244332"/>
                  <a:pt x="2691507" y="1290320"/>
                </a:cubicBezTo>
                <a:cubicBezTo>
                  <a:pt x="2562671" y="1336308"/>
                  <a:pt x="2311849" y="1227705"/>
                  <a:pt x="2095758" y="1290320"/>
                </a:cubicBezTo>
                <a:cubicBezTo>
                  <a:pt x="1879667" y="1352935"/>
                  <a:pt x="1790551" y="1248607"/>
                  <a:pt x="1595755" y="1290320"/>
                </a:cubicBezTo>
                <a:cubicBezTo>
                  <a:pt x="1400959" y="1332033"/>
                  <a:pt x="1274191" y="1276175"/>
                  <a:pt x="1159582" y="1290320"/>
                </a:cubicBezTo>
                <a:cubicBezTo>
                  <a:pt x="1044973" y="1304465"/>
                  <a:pt x="828260" y="1283173"/>
                  <a:pt x="723409" y="1290320"/>
                </a:cubicBezTo>
                <a:cubicBezTo>
                  <a:pt x="618558" y="1297467"/>
                  <a:pt x="157369" y="1237184"/>
                  <a:pt x="0" y="1290320"/>
                </a:cubicBezTo>
                <a:cubicBezTo>
                  <a:pt x="-44719" y="1161824"/>
                  <a:pt x="23065" y="1023351"/>
                  <a:pt x="0" y="886020"/>
                </a:cubicBezTo>
                <a:cubicBezTo>
                  <a:pt x="-23065" y="748689"/>
                  <a:pt x="37038" y="581699"/>
                  <a:pt x="0" y="443010"/>
                </a:cubicBezTo>
                <a:cubicBezTo>
                  <a:pt x="-37038" y="304321"/>
                  <a:pt x="38669" y="98255"/>
                  <a:pt x="0" y="0"/>
                </a:cubicBezTo>
                <a:close/>
              </a:path>
              <a:path w="3191510" h="1290320" stroke="0" extrusionOk="0">
                <a:moveTo>
                  <a:pt x="0" y="0"/>
                </a:moveTo>
                <a:cubicBezTo>
                  <a:pt x="126719" y="-26183"/>
                  <a:pt x="379025" y="32320"/>
                  <a:pt x="531918" y="0"/>
                </a:cubicBezTo>
                <a:cubicBezTo>
                  <a:pt x="684811" y="-32320"/>
                  <a:pt x="872812" y="53934"/>
                  <a:pt x="1095752" y="0"/>
                </a:cubicBezTo>
                <a:cubicBezTo>
                  <a:pt x="1318692" y="-53934"/>
                  <a:pt x="1431388" y="17449"/>
                  <a:pt x="1531925" y="0"/>
                </a:cubicBezTo>
                <a:cubicBezTo>
                  <a:pt x="1632462" y="-17449"/>
                  <a:pt x="1915215" y="57829"/>
                  <a:pt x="2063843" y="0"/>
                </a:cubicBezTo>
                <a:cubicBezTo>
                  <a:pt x="2212471" y="-57829"/>
                  <a:pt x="2396972" y="15956"/>
                  <a:pt x="2627677" y="0"/>
                </a:cubicBezTo>
                <a:cubicBezTo>
                  <a:pt x="2858382" y="-15956"/>
                  <a:pt x="3035206" y="44139"/>
                  <a:pt x="3191510" y="0"/>
                </a:cubicBezTo>
                <a:cubicBezTo>
                  <a:pt x="3205311" y="139782"/>
                  <a:pt x="3173379" y="283093"/>
                  <a:pt x="3191510" y="391397"/>
                </a:cubicBezTo>
                <a:cubicBezTo>
                  <a:pt x="3209641" y="499701"/>
                  <a:pt x="3172155" y="648065"/>
                  <a:pt x="3191510" y="782794"/>
                </a:cubicBezTo>
                <a:cubicBezTo>
                  <a:pt x="3210865" y="917523"/>
                  <a:pt x="3132796" y="1149358"/>
                  <a:pt x="3191510" y="1290320"/>
                </a:cubicBezTo>
                <a:cubicBezTo>
                  <a:pt x="2913754" y="1351629"/>
                  <a:pt x="2847365" y="1235392"/>
                  <a:pt x="2627677" y="1290320"/>
                </a:cubicBezTo>
                <a:cubicBezTo>
                  <a:pt x="2407989" y="1345248"/>
                  <a:pt x="2299015" y="1226859"/>
                  <a:pt x="2031928" y="1290320"/>
                </a:cubicBezTo>
                <a:cubicBezTo>
                  <a:pt x="1764841" y="1353781"/>
                  <a:pt x="1730312" y="1273933"/>
                  <a:pt x="1595755" y="1290320"/>
                </a:cubicBezTo>
                <a:cubicBezTo>
                  <a:pt x="1461198" y="1306707"/>
                  <a:pt x="1290391" y="1252965"/>
                  <a:pt x="1095752" y="1290320"/>
                </a:cubicBezTo>
                <a:cubicBezTo>
                  <a:pt x="901113" y="1327675"/>
                  <a:pt x="837672" y="1253015"/>
                  <a:pt x="627664" y="1290320"/>
                </a:cubicBezTo>
                <a:cubicBezTo>
                  <a:pt x="417656" y="1327625"/>
                  <a:pt x="234745" y="1268157"/>
                  <a:pt x="0" y="1290320"/>
                </a:cubicBezTo>
                <a:cubicBezTo>
                  <a:pt x="-8585" y="1088265"/>
                  <a:pt x="13279" y="1071337"/>
                  <a:pt x="0" y="860213"/>
                </a:cubicBezTo>
                <a:cubicBezTo>
                  <a:pt x="-13279" y="649089"/>
                  <a:pt x="31764" y="560099"/>
                  <a:pt x="0" y="455913"/>
                </a:cubicBezTo>
                <a:cubicBezTo>
                  <a:pt x="-31764" y="351727"/>
                  <a:pt x="47717" y="10685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TUESDAY 10/25:  </a:t>
            </a:r>
            <a:r>
              <a:rPr lang="en-US" sz="180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will you stand up for? Arrow activity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5CC7088-F2B6-4E63-A9F9-446A2762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79" y="2460723"/>
            <a:ext cx="3034665" cy="1774825"/>
          </a:xfrm>
          <a:custGeom>
            <a:avLst/>
            <a:gdLst>
              <a:gd name="connsiteX0" fmla="*/ 0 w 3034665"/>
              <a:gd name="connsiteY0" fmla="*/ 0 h 1774825"/>
              <a:gd name="connsiteX1" fmla="*/ 637280 w 3034665"/>
              <a:gd name="connsiteY1" fmla="*/ 0 h 1774825"/>
              <a:gd name="connsiteX2" fmla="*/ 1183519 w 3034665"/>
              <a:gd name="connsiteY2" fmla="*/ 0 h 1774825"/>
              <a:gd name="connsiteX3" fmla="*/ 1760106 w 3034665"/>
              <a:gd name="connsiteY3" fmla="*/ 0 h 1774825"/>
              <a:gd name="connsiteX4" fmla="*/ 2427732 w 3034665"/>
              <a:gd name="connsiteY4" fmla="*/ 0 h 1774825"/>
              <a:gd name="connsiteX5" fmla="*/ 3034665 w 3034665"/>
              <a:gd name="connsiteY5" fmla="*/ 0 h 1774825"/>
              <a:gd name="connsiteX6" fmla="*/ 3034665 w 3034665"/>
              <a:gd name="connsiteY6" fmla="*/ 573860 h 1774825"/>
              <a:gd name="connsiteX7" fmla="*/ 3034665 w 3034665"/>
              <a:gd name="connsiteY7" fmla="*/ 1183217 h 1774825"/>
              <a:gd name="connsiteX8" fmla="*/ 3034665 w 3034665"/>
              <a:gd name="connsiteY8" fmla="*/ 1774825 h 1774825"/>
              <a:gd name="connsiteX9" fmla="*/ 2488425 w 3034665"/>
              <a:gd name="connsiteY9" fmla="*/ 1774825 h 1774825"/>
              <a:gd name="connsiteX10" fmla="*/ 1942186 w 3034665"/>
              <a:gd name="connsiteY10" fmla="*/ 1774825 h 1774825"/>
              <a:gd name="connsiteX11" fmla="*/ 1426293 w 3034665"/>
              <a:gd name="connsiteY11" fmla="*/ 1774825 h 1774825"/>
              <a:gd name="connsiteX12" fmla="*/ 849706 w 3034665"/>
              <a:gd name="connsiteY12" fmla="*/ 1774825 h 1774825"/>
              <a:gd name="connsiteX13" fmla="*/ 0 w 3034665"/>
              <a:gd name="connsiteY13" fmla="*/ 1774825 h 1774825"/>
              <a:gd name="connsiteX14" fmla="*/ 0 w 3034665"/>
              <a:gd name="connsiteY14" fmla="*/ 1183217 h 1774825"/>
              <a:gd name="connsiteX15" fmla="*/ 0 w 3034665"/>
              <a:gd name="connsiteY15" fmla="*/ 556112 h 1774825"/>
              <a:gd name="connsiteX16" fmla="*/ 0 w 3034665"/>
              <a:gd name="connsiteY16" fmla="*/ 0 h 17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4665" h="1774825" fill="none" extrusionOk="0">
                <a:moveTo>
                  <a:pt x="0" y="0"/>
                </a:moveTo>
                <a:cubicBezTo>
                  <a:pt x="195391" y="9921"/>
                  <a:pt x="391087" y="19586"/>
                  <a:pt x="637280" y="0"/>
                </a:cubicBezTo>
                <a:cubicBezTo>
                  <a:pt x="883473" y="-19586"/>
                  <a:pt x="963715" y="22449"/>
                  <a:pt x="1183519" y="0"/>
                </a:cubicBezTo>
                <a:cubicBezTo>
                  <a:pt x="1403323" y="-22449"/>
                  <a:pt x="1502177" y="11096"/>
                  <a:pt x="1760106" y="0"/>
                </a:cubicBezTo>
                <a:cubicBezTo>
                  <a:pt x="2018035" y="-11096"/>
                  <a:pt x="2109232" y="8856"/>
                  <a:pt x="2427732" y="0"/>
                </a:cubicBezTo>
                <a:cubicBezTo>
                  <a:pt x="2746232" y="-8856"/>
                  <a:pt x="2779149" y="-353"/>
                  <a:pt x="3034665" y="0"/>
                </a:cubicBezTo>
                <a:cubicBezTo>
                  <a:pt x="3046015" y="123727"/>
                  <a:pt x="3061959" y="379769"/>
                  <a:pt x="3034665" y="573860"/>
                </a:cubicBezTo>
                <a:cubicBezTo>
                  <a:pt x="3007371" y="767951"/>
                  <a:pt x="3061768" y="1011185"/>
                  <a:pt x="3034665" y="1183217"/>
                </a:cubicBezTo>
                <a:cubicBezTo>
                  <a:pt x="3007562" y="1355249"/>
                  <a:pt x="3012097" y="1488809"/>
                  <a:pt x="3034665" y="1774825"/>
                </a:cubicBezTo>
                <a:cubicBezTo>
                  <a:pt x="2854152" y="1760138"/>
                  <a:pt x="2739817" y="1750478"/>
                  <a:pt x="2488425" y="1774825"/>
                </a:cubicBezTo>
                <a:cubicBezTo>
                  <a:pt x="2237033" y="1799172"/>
                  <a:pt x="2111398" y="1754213"/>
                  <a:pt x="1942186" y="1774825"/>
                </a:cubicBezTo>
                <a:cubicBezTo>
                  <a:pt x="1772974" y="1795437"/>
                  <a:pt x="1533389" y="1790037"/>
                  <a:pt x="1426293" y="1774825"/>
                </a:cubicBezTo>
                <a:cubicBezTo>
                  <a:pt x="1319197" y="1759613"/>
                  <a:pt x="1099073" y="1796492"/>
                  <a:pt x="849706" y="1774825"/>
                </a:cubicBezTo>
                <a:cubicBezTo>
                  <a:pt x="600339" y="1753158"/>
                  <a:pt x="244254" y="1763593"/>
                  <a:pt x="0" y="1774825"/>
                </a:cubicBezTo>
                <a:cubicBezTo>
                  <a:pt x="27089" y="1632980"/>
                  <a:pt x="14643" y="1383477"/>
                  <a:pt x="0" y="1183217"/>
                </a:cubicBezTo>
                <a:cubicBezTo>
                  <a:pt x="-14643" y="982957"/>
                  <a:pt x="26983" y="844239"/>
                  <a:pt x="0" y="556112"/>
                </a:cubicBezTo>
                <a:cubicBezTo>
                  <a:pt x="-26983" y="267985"/>
                  <a:pt x="21013" y="192223"/>
                  <a:pt x="0" y="0"/>
                </a:cubicBezTo>
                <a:close/>
              </a:path>
              <a:path w="3034665" h="1774825" stroke="0" extrusionOk="0">
                <a:moveTo>
                  <a:pt x="0" y="0"/>
                </a:moveTo>
                <a:cubicBezTo>
                  <a:pt x="323694" y="-24778"/>
                  <a:pt x="353047" y="-11546"/>
                  <a:pt x="667626" y="0"/>
                </a:cubicBezTo>
                <a:cubicBezTo>
                  <a:pt x="982205" y="11546"/>
                  <a:pt x="1063482" y="18105"/>
                  <a:pt x="1213866" y="0"/>
                </a:cubicBezTo>
                <a:cubicBezTo>
                  <a:pt x="1364250" y="-18105"/>
                  <a:pt x="1569969" y="-11949"/>
                  <a:pt x="1790452" y="0"/>
                </a:cubicBezTo>
                <a:cubicBezTo>
                  <a:pt x="2010935" y="11949"/>
                  <a:pt x="2205812" y="25664"/>
                  <a:pt x="2336692" y="0"/>
                </a:cubicBezTo>
                <a:cubicBezTo>
                  <a:pt x="2467572" y="-25664"/>
                  <a:pt x="2829450" y="-27984"/>
                  <a:pt x="3034665" y="0"/>
                </a:cubicBezTo>
                <a:cubicBezTo>
                  <a:pt x="3017557" y="136470"/>
                  <a:pt x="3030048" y="287938"/>
                  <a:pt x="3034665" y="538364"/>
                </a:cubicBezTo>
                <a:cubicBezTo>
                  <a:pt x="3039282" y="788790"/>
                  <a:pt x="3035821" y="973732"/>
                  <a:pt x="3034665" y="1112224"/>
                </a:cubicBezTo>
                <a:cubicBezTo>
                  <a:pt x="3033509" y="1250716"/>
                  <a:pt x="3018177" y="1539310"/>
                  <a:pt x="3034665" y="1774825"/>
                </a:cubicBezTo>
                <a:cubicBezTo>
                  <a:pt x="2810182" y="1758796"/>
                  <a:pt x="2623685" y="1803731"/>
                  <a:pt x="2427732" y="1774825"/>
                </a:cubicBezTo>
                <a:cubicBezTo>
                  <a:pt x="2231779" y="1745919"/>
                  <a:pt x="1990651" y="1801650"/>
                  <a:pt x="1851146" y="1774825"/>
                </a:cubicBezTo>
                <a:cubicBezTo>
                  <a:pt x="1711641" y="1748000"/>
                  <a:pt x="1589745" y="1788893"/>
                  <a:pt x="1335253" y="1774825"/>
                </a:cubicBezTo>
                <a:cubicBezTo>
                  <a:pt x="1080761" y="1760757"/>
                  <a:pt x="881966" y="1779263"/>
                  <a:pt x="728320" y="1774825"/>
                </a:cubicBezTo>
                <a:cubicBezTo>
                  <a:pt x="574674" y="1770387"/>
                  <a:pt x="275360" y="1764315"/>
                  <a:pt x="0" y="1774825"/>
                </a:cubicBezTo>
                <a:cubicBezTo>
                  <a:pt x="-6530" y="1575624"/>
                  <a:pt x="6592" y="1360291"/>
                  <a:pt x="0" y="1165468"/>
                </a:cubicBezTo>
                <a:cubicBezTo>
                  <a:pt x="-6592" y="970645"/>
                  <a:pt x="-7318" y="820126"/>
                  <a:pt x="0" y="591608"/>
                </a:cubicBezTo>
                <a:cubicBezTo>
                  <a:pt x="7318" y="363090"/>
                  <a:pt x="-25594" y="219933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10/26:  </a:t>
            </a: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Skits brought to you by the Theater 1 students via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GlendaleBuzz</a:t>
            </a: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(via Advisory streaming)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7BF27FB-F337-4DE1-BC4C-D1EAC42D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073" y="4723931"/>
            <a:ext cx="2809875" cy="1473200"/>
          </a:xfrm>
          <a:custGeom>
            <a:avLst/>
            <a:gdLst>
              <a:gd name="connsiteX0" fmla="*/ 0 w 2809875"/>
              <a:gd name="connsiteY0" fmla="*/ 0 h 1473200"/>
              <a:gd name="connsiteX1" fmla="*/ 477679 w 2809875"/>
              <a:gd name="connsiteY1" fmla="*/ 0 h 1473200"/>
              <a:gd name="connsiteX2" fmla="*/ 955358 w 2809875"/>
              <a:gd name="connsiteY2" fmla="*/ 0 h 1473200"/>
              <a:gd name="connsiteX3" fmla="*/ 1573530 w 2809875"/>
              <a:gd name="connsiteY3" fmla="*/ 0 h 1473200"/>
              <a:gd name="connsiteX4" fmla="*/ 2107406 w 2809875"/>
              <a:gd name="connsiteY4" fmla="*/ 0 h 1473200"/>
              <a:gd name="connsiteX5" fmla="*/ 2809875 w 2809875"/>
              <a:gd name="connsiteY5" fmla="*/ 0 h 1473200"/>
              <a:gd name="connsiteX6" fmla="*/ 2809875 w 2809875"/>
              <a:gd name="connsiteY6" fmla="*/ 505799 h 1473200"/>
              <a:gd name="connsiteX7" fmla="*/ 2809875 w 2809875"/>
              <a:gd name="connsiteY7" fmla="*/ 982133 h 1473200"/>
              <a:gd name="connsiteX8" fmla="*/ 2809875 w 2809875"/>
              <a:gd name="connsiteY8" fmla="*/ 1473200 h 1473200"/>
              <a:gd name="connsiteX9" fmla="*/ 2219801 w 2809875"/>
              <a:gd name="connsiteY9" fmla="*/ 1473200 h 1473200"/>
              <a:gd name="connsiteX10" fmla="*/ 1601629 w 2809875"/>
              <a:gd name="connsiteY10" fmla="*/ 1473200 h 1473200"/>
              <a:gd name="connsiteX11" fmla="*/ 1011555 w 2809875"/>
              <a:gd name="connsiteY11" fmla="*/ 1473200 h 1473200"/>
              <a:gd name="connsiteX12" fmla="*/ 0 w 2809875"/>
              <a:gd name="connsiteY12" fmla="*/ 1473200 h 1473200"/>
              <a:gd name="connsiteX13" fmla="*/ 0 w 2809875"/>
              <a:gd name="connsiteY13" fmla="*/ 1026329 h 1473200"/>
              <a:gd name="connsiteX14" fmla="*/ 0 w 2809875"/>
              <a:gd name="connsiteY14" fmla="*/ 520531 h 1473200"/>
              <a:gd name="connsiteX15" fmla="*/ 0 w 2809875"/>
              <a:gd name="connsiteY15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9875" h="1473200" fill="none" extrusionOk="0">
                <a:moveTo>
                  <a:pt x="0" y="0"/>
                </a:moveTo>
                <a:cubicBezTo>
                  <a:pt x="178732" y="-53555"/>
                  <a:pt x="294993" y="8994"/>
                  <a:pt x="477679" y="0"/>
                </a:cubicBezTo>
                <a:cubicBezTo>
                  <a:pt x="660365" y="-8994"/>
                  <a:pt x="736773" y="46311"/>
                  <a:pt x="955358" y="0"/>
                </a:cubicBezTo>
                <a:cubicBezTo>
                  <a:pt x="1173943" y="-46311"/>
                  <a:pt x="1356962" y="43397"/>
                  <a:pt x="1573530" y="0"/>
                </a:cubicBezTo>
                <a:cubicBezTo>
                  <a:pt x="1790098" y="-43397"/>
                  <a:pt x="1866812" y="14999"/>
                  <a:pt x="2107406" y="0"/>
                </a:cubicBezTo>
                <a:cubicBezTo>
                  <a:pt x="2348000" y="-14999"/>
                  <a:pt x="2475571" y="17302"/>
                  <a:pt x="2809875" y="0"/>
                </a:cubicBezTo>
                <a:cubicBezTo>
                  <a:pt x="2855798" y="163033"/>
                  <a:pt x="2780427" y="385459"/>
                  <a:pt x="2809875" y="505799"/>
                </a:cubicBezTo>
                <a:cubicBezTo>
                  <a:pt x="2839323" y="626139"/>
                  <a:pt x="2799701" y="838524"/>
                  <a:pt x="2809875" y="982133"/>
                </a:cubicBezTo>
                <a:cubicBezTo>
                  <a:pt x="2820049" y="1125742"/>
                  <a:pt x="2767249" y="1253135"/>
                  <a:pt x="2809875" y="1473200"/>
                </a:cubicBezTo>
                <a:cubicBezTo>
                  <a:pt x="2683168" y="1488740"/>
                  <a:pt x="2481005" y="1450366"/>
                  <a:pt x="2219801" y="1473200"/>
                </a:cubicBezTo>
                <a:cubicBezTo>
                  <a:pt x="1958597" y="1496034"/>
                  <a:pt x="1818836" y="1464958"/>
                  <a:pt x="1601629" y="1473200"/>
                </a:cubicBezTo>
                <a:cubicBezTo>
                  <a:pt x="1384422" y="1481442"/>
                  <a:pt x="1222277" y="1458561"/>
                  <a:pt x="1011555" y="1473200"/>
                </a:cubicBezTo>
                <a:cubicBezTo>
                  <a:pt x="800833" y="1487839"/>
                  <a:pt x="444199" y="1452861"/>
                  <a:pt x="0" y="1473200"/>
                </a:cubicBezTo>
                <a:cubicBezTo>
                  <a:pt x="-19618" y="1379693"/>
                  <a:pt x="37372" y="1131783"/>
                  <a:pt x="0" y="1026329"/>
                </a:cubicBezTo>
                <a:cubicBezTo>
                  <a:pt x="-37372" y="920875"/>
                  <a:pt x="26029" y="636226"/>
                  <a:pt x="0" y="520531"/>
                </a:cubicBezTo>
                <a:cubicBezTo>
                  <a:pt x="-26029" y="404836"/>
                  <a:pt x="10360" y="206837"/>
                  <a:pt x="0" y="0"/>
                </a:cubicBezTo>
                <a:close/>
              </a:path>
              <a:path w="2809875" h="1473200" stroke="0" extrusionOk="0">
                <a:moveTo>
                  <a:pt x="0" y="0"/>
                </a:moveTo>
                <a:cubicBezTo>
                  <a:pt x="260732" y="-28131"/>
                  <a:pt x="439743" y="69808"/>
                  <a:pt x="590074" y="0"/>
                </a:cubicBezTo>
                <a:cubicBezTo>
                  <a:pt x="740405" y="-69808"/>
                  <a:pt x="888082" y="29929"/>
                  <a:pt x="1123950" y="0"/>
                </a:cubicBezTo>
                <a:cubicBezTo>
                  <a:pt x="1359818" y="-29929"/>
                  <a:pt x="1421487" y="31617"/>
                  <a:pt x="1685925" y="0"/>
                </a:cubicBezTo>
                <a:cubicBezTo>
                  <a:pt x="1950364" y="-31617"/>
                  <a:pt x="2078326" y="25550"/>
                  <a:pt x="2191703" y="0"/>
                </a:cubicBezTo>
                <a:cubicBezTo>
                  <a:pt x="2305080" y="-25550"/>
                  <a:pt x="2527470" y="11806"/>
                  <a:pt x="2809875" y="0"/>
                </a:cubicBezTo>
                <a:cubicBezTo>
                  <a:pt x="2829092" y="154554"/>
                  <a:pt x="2794889" y="243176"/>
                  <a:pt x="2809875" y="461603"/>
                </a:cubicBezTo>
                <a:cubicBezTo>
                  <a:pt x="2824861" y="680030"/>
                  <a:pt x="2781537" y="840748"/>
                  <a:pt x="2809875" y="952669"/>
                </a:cubicBezTo>
                <a:cubicBezTo>
                  <a:pt x="2838213" y="1064590"/>
                  <a:pt x="2802102" y="1256295"/>
                  <a:pt x="2809875" y="1473200"/>
                </a:cubicBezTo>
                <a:cubicBezTo>
                  <a:pt x="2667461" y="1516449"/>
                  <a:pt x="2533507" y="1422883"/>
                  <a:pt x="2275999" y="1473200"/>
                </a:cubicBezTo>
                <a:cubicBezTo>
                  <a:pt x="2018491" y="1523517"/>
                  <a:pt x="2003588" y="1439163"/>
                  <a:pt x="1770221" y="1473200"/>
                </a:cubicBezTo>
                <a:cubicBezTo>
                  <a:pt x="1536854" y="1507237"/>
                  <a:pt x="1435205" y="1412578"/>
                  <a:pt x="1264444" y="1473200"/>
                </a:cubicBezTo>
                <a:cubicBezTo>
                  <a:pt x="1093683" y="1533822"/>
                  <a:pt x="872939" y="1443734"/>
                  <a:pt x="730568" y="1473200"/>
                </a:cubicBezTo>
                <a:cubicBezTo>
                  <a:pt x="588197" y="1502666"/>
                  <a:pt x="265584" y="1404017"/>
                  <a:pt x="0" y="1473200"/>
                </a:cubicBezTo>
                <a:cubicBezTo>
                  <a:pt x="-10398" y="1228570"/>
                  <a:pt x="6017" y="1110048"/>
                  <a:pt x="0" y="982133"/>
                </a:cubicBezTo>
                <a:cubicBezTo>
                  <a:pt x="-6017" y="854218"/>
                  <a:pt x="30813" y="641687"/>
                  <a:pt x="0" y="476335"/>
                </a:cubicBezTo>
                <a:cubicBezTo>
                  <a:pt x="-30813" y="310983"/>
                  <a:pt x="53443" y="191448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10/27:  </a:t>
            </a:r>
            <a:r>
              <a:rPr lang="en-US" sz="1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Antibullying vocabulary word-search activity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3FC54E0-6F83-4A80-8CB0-A5F1287E0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999" y="2304515"/>
            <a:ext cx="3310255" cy="2094230"/>
          </a:xfrm>
          <a:custGeom>
            <a:avLst/>
            <a:gdLst>
              <a:gd name="connsiteX0" fmla="*/ 0 w 3310255"/>
              <a:gd name="connsiteY0" fmla="*/ 0 h 2094230"/>
              <a:gd name="connsiteX1" fmla="*/ 695154 w 3310255"/>
              <a:gd name="connsiteY1" fmla="*/ 0 h 2094230"/>
              <a:gd name="connsiteX2" fmla="*/ 1290999 w 3310255"/>
              <a:gd name="connsiteY2" fmla="*/ 0 h 2094230"/>
              <a:gd name="connsiteX3" fmla="*/ 1919948 w 3310255"/>
              <a:gd name="connsiteY3" fmla="*/ 0 h 2094230"/>
              <a:gd name="connsiteX4" fmla="*/ 2648204 w 3310255"/>
              <a:gd name="connsiteY4" fmla="*/ 0 h 2094230"/>
              <a:gd name="connsiteX5" fmla="*/ 3310255 w 3310255"/>
              <a:gd name="connsiteY5" fmla="*/ 0 h 2094230"/>
              <a:gd name="connsiteX6" fmla="*/ 3310255 w 3310255"/>
              <a:gd name="connsiteY6" fmla="*/ 677134 h 2094230"/>
              <a:gd name="connsiteX7" fmla="*/ 3310255 w 3310255"/>
              <a:gd name="connsiteY7" fmla="*/ 1396153 h 2094230"/>
              <a:gd name="connsiteX8" fmla="*/ 3310255 w 3310255"/>
              <a:gd name="connsiteY8" fmla="*/ 2094230 h 2094230"/>
              <a:gd name="connsiteX9" fmla="*/ 2714409 w 3310255"/>
              <a:gd name="connsiteY9" fmla="*/ 2094230 h 2094230"/>
              <a:gd name="connsiteX10" fmla="*/ 2118563 w 3310255"/>
              <a:gd name="connsiteY10" fmla="*/ 2094230 h 2094230"/>
              <a:gd name="connsiteX11" fmla="*/ 1555820 w 3310255"/>
              <a:gd name="connsiteY11" fmla="*/ 2094230 h 2094230"/>
              <a:gd name="connsiteX12" fmla="*/ 926871 w 3310255"/>
              <a:gd name="connsiteY12" fmla="*/ 2094230 h 2094230"/>
              <a:gd name="connsiteX13" fmla="*/ 0 w 3310255"/>
              <a:gd name="connsiteY13" fmla="*/ 2094230 h 2094230"/>
              <a:gd name="connsiteX14" fmla="*/ 0 w 3310255"/>
              <a:gd name="connsiteY14" fmla="*/ 1396153 h 2094230"/>
              <a:gd name="connsiteX15" fmla="*/ 0 w 3310255"/>
              <a:gd name="connsiteY15" fmla="*/ 656192 h 2094230"/>
              <a:gd name="connsiteX16" fmla="*/ 0 w 3310255"/>
              <a:gd name="connsiteY16" fmla="*/ 0 h 20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10255" h="2094230" fill="none" extrusionOk="0">
                <a:moveTo>
                  <a:pt x="0" y="0"/>
                </a:moveTo>
                <a:cubicBezTo>
                  <a:pt x="243838" y="-5132"/>
                  <a:pt x="415835" y="-22528"/>
                  <a:pt x="695154" y="0"/>
                </a:cubicBezTo>
                <a:cubicBezTo>
                  <a:pt x="974473" y="22528"/>
                  <a:pt x="1163396" y="28914"/>
                  <a:pt x="1290999" y="0"/>
                </a:cubicBezTo>
                <a:cubicBezTo>
                  <a:pt x="1418602" y="-28914"/>
                  <a:pt x="1662001" y="-4531"/>
                  <a:pt x="1919948" y="0"/>
                </a:cubicBezTo>
                <a:cubicBezTo>
                  <a:pt x="2177895" y="4531"/>
                  <a:pt x="2461565" y="28180"/>
                  <a:pt x="2648204" y="0"/>
                </a:cubicBezTo>
                <a:cubicBezTo>
                  <a:pt x="2834843" y="-28180"/>
                  <a:pt x="3073632" y="-21511"/>
                  <a:pt x="3310255" y="0"/>
                </a:cubicBezTo>
                <a:cubicBezTo>
                  <a:pt x="3336020" y="185028"/>
                  <a:pt x="3298462" y="514092"/>
                  <a:pt x="3310255" y="677134"/>
                </a:cubicBezTo>
                <a:cubicBezTo>
                  <a:pt x="3322048" y="840176"/>
                  <a:pt x="3286662" y="1199223"/>
                  <a:pt x="3310255" y="1396153"/>
                </a:cubicBezTo>
                <a:cubicBezTo>
                  <a:pt x="3333848" y="1593083"/>
                  <a:pt x="3323636" y="1861995"/>
                  <a:pt x="3310255" y="2094230"/>
                </a:cubicBezTo>
                <a:cubicBezTo>
                  <a:pt x="3043986" y="2085865"/>
                  <a:pt x="2935499" y="2092451"/>
                  <a:pt x="2714409" y="2094230"/>
                </a:cubicBezTo>
                <a:cubicBezTo>
                  <a:pt x="2493319" y="2096009"/>
                  <a:pt x="2295065" y="2084785"/>
                  <a:pt x="2118563" y="2094230"/>
                </a:cubicBezTo>
                <a:cubicBezTo>
                  <a:pt x="1942061" y="2103675"/>
                  <a:pt x="1821570" y="2103148"/>
                  <a:pt x="1555820" y="2094230"/>
                </a:cubicBezTo>
                <a:cubicBezTo>
                  <a:pt x="1290070" y="2085312"/>
                  <a:pt x="1124431" y="2064270"/>
                  <a:pt x="926871" y="2094230"/>
                </a:cubicBezTo>
                <a:cubicBezTo>
                  <a:pt x="729311" y="2124190"/>
                  <a:pt x="238402" y="2054528"/>
                  <a:pt x="0" y="2094230"/>
                </a:cubicBezTo>
                <a:cubicBezTo>
                  <a:pt x="26524" y="1907254"/>
                  <a:pt x="-30567" y="1628273"/>
                  <a:pt x="0" y="1396153"/>
                </a:cubicBezTo>
                <a:cubicBezTo>
                  <a:pt x="30567" y="1164033"/>
                  <a:pt x="-32444" y="918353"/>
                  <a:pt x="0" y="656192"/>
                </a:cubicBezTo>
                <a:cubicBezTo>
                  <a:pt x="32444" y="394031"/>
                  <a:pt x="-15521" y="198789"/>
                  <a:pt x="0" y="0"/>
                </a:cubicBezTo>
                <a:close/>
              </a:path>
              <a:path w="3310255" h="2094230" stroke="0" extrusionOk="0">
                <a:moveTo>
                  <a:pt x="0" y="0"/>
                </a:moveTo>
                <a:cubicBezTo>
                  <a:pt x="290026" y="-35628"/>
                  <a:pt x="418087" y="9480"/>
                  <a:pt x="728256" y="0"/>
                </a:cubicBezTo>
                <a:cubicBezTo>
                  <a:pt x="1038425" y="-9480"/>
                  <a:pt x="1182384" y="3798"/>
                  <a:pt x="1324102" y="0"/>
                </a:cubicBezTo>
                <a:cubicBezTo>
                  <a:pt x="1465820" y="-3798"/>
                  <a:pt x="1773879" y="3554"/>
                  <a:pt x="1953050" y="0"/>
                </a:cubicBezTo>
                <a:cubicBezTo>
                  <a:pt x="2132221" y="-3554"/>
                  <a:pt x="2319004" y="22103"/>
                  <a:pt x="2548896" y="0"/>
                </a:cubicBezTo>
                <a:cubicBezTo>
                  <a:pt x="2778788" y="-22103"/>
                  <a:pt x="3022211" y="-16346"/>
                  <a:pt x="3310255" y="0"/>
                </a:cubicBezTo>
                <a:cubicBezTo>
                  <a:pt x="3325370" y="128917"/>
                  <a:pt x="3328176" y="430241"/>
                  <a:pt x="3310255" y="635250"/>
                </a:cubicBezTo>
                <a:cubicBezTo>
                  <a:pt x="3292335" y="840259"/>
                  <a:pt x="3305483" y="981067"/>
                  <a:pt x="3310255" y="1312384"/>
                </a:cubicBezTo>
                <a:cubicBezTo>
                  <a:pt x="3315027" y="1643701"/>
                  <a:pt x="3271165" y="1924413"/>
                  <a:pt x="3310255" y="2094230"/>
                </a:cubicBezTo>
                <a:cubicBezTo>
                  <a:pt x="3172483" y="2103956"/>
                  <a:pt x="2902520" y="2118806"/>
                  <a:pt x="2648204" y="2094230"/>
                </a:cubicBezTo>
                <a:cubicBezTo>
                  <a:pt x="2393888" y="2069654"/>
                  <a:pt x="2161477" y="2064652"/>
                  <a:pt x="2019256" y="2094230"/>
                </a:cubicBezTo>
                <a:cubicBezTo>
                  <a:pt x="1877035" y="2123808"/>
                  <a:pt x="1596064" y="2115653"/>
                  <a:pt x="1456512" y="2094230"/>
                </a:cubicBezTo>
                <a:cubicBezTo>
                  <a:pt x="1316960" y="2072807"/>
                  <a:pt x="931268" y="2089118"/>
                  <a:pt x="794461" y="2094230"/>
                </a:cubicBezTo>
                <a:cubicBezTo>
                  <a:pt x="657654" y="2099342"/>
                  <a:pt x="323938" y="2115414"/>
                  <a:pt x="0" y="2094230"/>
                </a:cubicBezTo>
                <a:cubicBezTo>
                  <a:pt x="21092" y="1826221"/>
                  <a:pt x="374" y="1546664"/>
                  <a:pt x="0" y="1375211"/>
                </a:cubicBezTo>
                <a:cubicBezTo>
                  <a:pt x="-374" y="1203758"/>
                  <a:pt x="-27518" y="1021080"/>
                  <a:pt x="0" y="698077"/>
                </a:cubicBezTo>
                <a:cubicBezTo>
                  <a:pt x="27518" y="375074"/>
                  <a:pt x="3644" y="181541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FRIDAY 10/28:  </a:t>
            </a: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arrow with students rocking Glendale gear!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sign the Pounce Pledge Paw during Advisory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B62E2C0-863C-4F56-AB7C-1A55BCD0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887" y="4826668"/>
            <a:ext cx="3993515" cy="1475105"/>
          </a:xfrm>
          <a:prstGeom prst="rect">
            <a:avLst/>
          </a:prstGeom>
          <a:solidFill>
            <a:srgbClr val="FFC000"/>
          </a:solidFill>
          <a:ln w="9525" cmpd="thickThin">
            <a:solidFill>
              <a:srgbClr val="FF9933"/>
            </a:solidFill>
            <a:prstDash val="lgDashDot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MONDAY 10/31:  HALLOWEEN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Bury the bad [words]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Halloween dance 1:30-2:30pm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The Best Ways to Promote Anti-Bullying in Your School - TEEN TRUTH">
            <a:extLst>
              <a:ext uri="{FF2B5EF4-FFF2-40B4-BE49-F238E27FC236}">
                <a16:creationId xmlns:a16="http://schemas.microsoft.com/office/drawing/2014/main" id="{7E8D63D4-5D62-49DB-B318-EC648564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624">
            <a:off x="100122" y="5419232"/>
            <a:ext cx="2734310" cy="118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preview">
            <a:extLst>
              <a:ext uri="{FF2B5EF4-FFF2-40B4-BE49-F238E27FC236}">
                <a16:creationId xmlns:a16="http://schemas.microsoft.com/office/drawing/2014/main" id="{AB93135C-1B46-496D-A79C-DE452692C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49" y="1626970"/>
            <a:ext cx="3370095" cy="67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8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313B-6902-8E4E-86F9-55DA5981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Counselor’s Corner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5C89-2B3B-8C4D-865C-FE9851B9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600201"/>
            <a:ext cx="7192432" cy="4343400"/>
          </a:xfrm>
        </p:spPr>
        <p:txBody>
          <a:bodyPr/>
          <a:lstStyle/>
          <a:p>
            <a:r>
              <a:rPr lang="en-US" dirty="0"/>
              <a:t>Suicide Prevention Lessons this week;</a:t>
            </a:r>
          </a:p>
          <a:p>
            <a:r>
              <a:rPr lang="en-US" dirty="0"/>
              <a:t>In November, we will be focusing on College &amp; Career Readiness. (Our family night is Thurs, Nov 10th from 5:30-7:30 PM and our school-wide student conference is on Friday, Nov 11</a:t>
            </a:r>
            <a:r>
              <a:rPr lang="en-US" baseline="30000" dirty="0"/>
              <a:t>th</a:t>
            </a:r>
            <a:r>
              <a:rPr lang="en-US" dirty="0"/>
              <a:t> from 8-10 AM).</a:t>
            </a:r>
          </a:p>
          <a:p>
            <a:r>
              <a:rPr lang="en-US" dirty="0"/>
              <a:t>We are still looking for presenters who’d be willing to share their college/career experience with </a:t>
            </a:r>
            <a:r>
              <a:rPr lang="en-US"/>
              <a:t>our students!</a:t>
            </a:r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CD45BAB-8273-174C-86A1-124C49BF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53" y="1600201"/>
            <a:ext cx="3832782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4984-4D4E-044D-A00C-4AF37544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83087"/>
            <a:ext cx="10723035" cy="680926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Suicide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5819-62A5-6A42-97AD-3141C599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8" y="914399"/>
            <a:ext cx="10723035" cy="1722841"/>
          </a:xfrm>
        </p:spPr>
        <p:txBody>
          <a:bodyPr/>
          <a:lstStyle/>
          <a:p>
            <a:r>
              <a:rPr lang="en-US" dirty="0"/>
              <a:t>We used Lifelines Training Videos for Students which went through the warning signs. </a:t>
            </a:r>
          </a:p>
          <a:p>
            <a:r>
              <a:rPr lang="en-US" dirty="0"/>
              <a:t>Coming Soon: QPR Suicide Prevention for Families Trainings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BF6711AD-8F69-2142-9F2D-4F35632E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6" y="2787626"/>
            <a:ext cx="5373832" cy="3809741"/>
          </a:xfrm>
          <a:prstGeom prst="rect">
            <a:avLst/>
          </a:prstGeom>
        </p:spPr>
      </p:pic>
      <p:pic>
        <p:nvPicPr>
          <p:cNvPr id="6" name="Picture 2" descr="SAFEUT: HELP IS JUST A TEXT AWAY – @theU">
            <a:extLst>
              <a:ext uri="{FF2B5EF4-FFF2-40B4-BE49-F238E27FC236}">
                <a16:creationId xmlns:a16="http://schemas.microsoft.com/office/drawing/2014/main" id="{EE4BFABA-CD12-BF47-AF83-80384CAFE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r="6172" b="3210"/>
          <a:stretch/>
        </p:blipFill>
        <p:spPr bwMode="auto">
          <a:xfrm>
            <a:off x="6514365" y="2637240"/>
            <a:ext cx="3087495" cy="21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C4A8D1D-6C14-7845-9522-21D8F50A1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5760" r="4724" b="5350"/>
          <a:stretch/>
        </p:blipFill>
        <p:spPr bwMode="auto">
          <a:xfrm>
            <a:off x="7070527" y="4865220"/>
            <a:ext cx="1975169" cy="19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DC315D-A21B-7C44-855A-92A735012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233" y="4762924"/>
            <a:ext cx="1975169" cy="1915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11266-F525-774A-BBBE-1D7DFEFD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35" y="2321776"/>
            <a:ext cx="2008015" cy="22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7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25F0-F0C7-9445-B4FC-ED4AE69F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80507"/>
            <a:ext cx="7729728" cy="2095862"/>
          </a:xfrm>
        </p:spPr>
        <p:txBody>
          <a:bodyPr>
            <a:normAutofit/>
          </a:bodyPr>
          <a:lstStyle/>
          <a:p>
            <a:r>
              <a:rPr lang="en-US" dirty="0"/>
              <a:t>September Theme: </a:t>
            </a:r>
            <a:br>
              <a:rPr lang="en-US" dirty="0"/>
            </a:br>
            <a:r>
              <a:rPr lang="en-US" dirty="0"/>
              <a:t>Respectful &amp; Responsible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1230F-A9FD-7046-9E19-B974FADBE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0" t="4274" r="33817" b="56653"/>
          <a:stretch/>
        </p:blipFill>
        <p:spPr>
          <a:xfrm>
            <a:off x="8214614" y="5244865"/>
            <a:ext cx="2844800" cy="147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FB7E0-CDD7-C743-A320-07787614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964" y="1719397"/>
            <a:ext cx="2324100" cy="34925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AC1C32-023B-7040-92A4-9F3B2A5D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9191" y="2421512"/>
            <a:ext cx="7285566" cy="4137781"/>
          </a:xfrm>
        </p:spPr>
      </p:pic>
    </p:spTree>
    <p:extLst>
      <p:ext uri="{BB962C8B-B14F-4D97-AF65-F5344CB8AC3E}">
        <p14:creationId xmlns:p14="http://schemas.microsoft.com/office/powerpoint/2010/main" val="219571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415B-C197-EA44-81B4-E82E9F94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31A6B-5CFE-1644-AA04-F3153CA4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29" y="1980486"/>
            <a:ext cx="11353510" cy="3632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Anaseini</a:t>
            </a:r>
            <a:r>
              <a:rPr lang="en-US" dirty="0">
                <a:ea typeface="+mn-lt"/>
                <a:cs typeface="+mn-lt"/>
              </a:rPr>
              <a:t> Kuma</a:t>
            </a:r>
            <a:r>
              <a:rPr lang="en-US" dirty="0"/>
              <a:t>     </a:t>
            </a:r>
            <a:r>
              <a:rPr lang="en-US" dirty="0">
                <a:ea typeface="+mn-lt"/>
                <a:cs typeface="+mn-lt"/>
              </a:rPr>
              <a:t>      Angel Olvera Guarneros</a:t>
            </a:r>
            <a:r>
              <a:rPr lang="en-US" dirty="0"/>
              <a:t> III     </a:t>
            </a:r>
            <a:r>
              <a:rPr lang="en-US" dirty="0">
                <a:ea typeface="+mn-lt"/>
                <a:cs typeface="+mn-lt"/>
              </a:rPr>
              <a:t>Emilio Silverio Cruz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C13776-1CC9-25B2-669C-BBE112D8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72" y="2549099"/>
            <a:ext cx="2559054" cy="355445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B78BB6-EB59-50C4-FF91-060FD11C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20" y="2529482"/>
            <a:ext cx="2667911" cy="361949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B5E77E2-D4DC-F409-19DB-F35326C7D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026" y="2554350"/>
            <a:ext cx="2775855" cy="36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5A21-D158-A180-6A7E-CE53E60F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6th Grade &amp; 7th Grade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587E17-0807-D2EA-EF22-309D2C7D7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54" y="2320559"/>
            <a:ext cx="2508849" cy="372014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15265-08BA-BDBA-471C-B60CC00BD013}"/>
              </a:ext>
            </a:extLst>
          </p:cNvPr>
          <p:cNvSpPr txBox="1"/>
          <p:nvPr/>
        </p:nvSpPr>
        <p:spPr>
          <a:xfrm>
            <a:off x="253102" y="1582690"/>
            <a:ext cx="114415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Calibri"/>
              </a:rPr>
              <a:t>Arlette Flores-Zetino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Calibri"/>
              </a:rPr>
              <a:t>   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Ruben Avila-Hernandez       Sofia Valenzuela Gonzalez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353EA1-DB63-8E8D-69E1-AC8B8B53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043" y="2316552"/>
            <a:ext cx="2703841" cy="37201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401B924-3F87-895D-2050-3AA3D4EA6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006" y="2316551"/>
            <a:ext cx="2631955" cy="37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9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B287-F23F-9244-8195-CF55D935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5C55-0E20-4540-B7FD-2AB334BF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" y="1710581"/>
            <a:ext cx="12142388" cy="81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Paola Rodriguez Bahena</a:t>
            </a:r>
            <a:r>
              <a:rPr lang="en-US" dirty="0"/>
              <a:t>     </a:t>
            </a:r>
            <a:r>
              <a:rPr lang="en-US" dirty="0">
                <a:ea typeface="+mn-lt"/>
                <a:cs typeface="+mn-lt"/>
              </a:rPr>
              <a:t>     Alex </a:t>
            </a:r>
            <a:r>
              <a:rPr lang="en-US" dirty="0" err="1">
                <a:ea typeface="+mn-lt"/>
                <a:cs typeface="+mn-lt"/>
              </a:rPr>
              <a:t>Izenberg</a:t>
            </a:r>
            <a:r>
              <a:rPr lang="en-US" dirty="0">
                <a:ea typeface="+mn-lt"/>
                <a:cs typeface="+mn-lt"/>
              </a:rPr>
              <a:t>           Rubi Almazan Barrera</a:t>
            </a:r>
            <a:r>
              <a:rPr lang="en-US" dirty="0"/>
              <a:t>   </a:t>
            </a:r>
          </a:p>
        </p:txBody>
      </p:sp>
      <p:pic>
        <p:nvPicPr>
          <p:cNvPr id="4" name="Picture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4EFFEBBE-48F1-ABEB-6F04-43F77ACE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3" y="2402817"/>
            <a:ext cx="2502558" cy="36913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DEDDB7-D261-7D67-5C68-1013CE16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73" y="2402816"/>
            <a:ext cx="2718218" cy="3691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5E789-5178-C88B-E152-40917B9F5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372" y="2408969"/>
            <a:ext cx="2718218" cy="36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741D-8ED5-194E-A471-04F973C9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E995-10EE-E94D-BA37-C36FC0C0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7650"/>
            <a:ext cx="12395200" cy="1012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Jose Suriano</a:t>
            </a:r>
            <a:r>
              <a:rPr lang="en-US" dirty="0"/>
              <a:t> Romulo   </a:t>
            </a:r>
            <a:r>
              <a:rPr lang="en-US" dirty="0">
                <a:ea typeface="+mn-lt"/>
                <a:cs typeface="+mn-lt"/>
              </a:rPr>
              <a:t>          Mya Snow Paw                 </a:t>
            </a:r>
            <a:r>
              <a:rPr lang="en-US" dirty="0" err="1">
                <a:ea typeface="+mn-lt"/>
                <a:cs typeface="+mn-lt"/>
              </a:rPr>
              <a:t>Lahviere</a:t>
            </a:r>
            <a:r>
              <a:rPr lang="en-US" dirty="0">
                <a:ea typeface="+mn-lt"/>
                <a:cs typeface="+mn-lt"/>
              </a:rPr>
              <a:t> Bernard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C9E245-1AD8-3D10-4E1C-47F74265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9" y="2374062"/>
            <a:ext cx="2775728" cy="3677008"/>
          </a:xfrm>
          <a:prstGeom prst="rect">
            <a:avLst/>
          </a:prstGeom>
        </p:spPr>
      </p:pic>
      <p:pic>
        <p:nvPicPr>
          <p:cNvPr id="5" name="Picture 5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3A14270B-EE0B-95D4-F6EF-9B9863F6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83" y="2374061"/>
            <a:ext cx="2890746" cy="36770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DE27C2-B57A-C8DE-BDCE-F30DFDCA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683" y="2374061"/>
            <a:ext cx="2890747" cy="36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DF15-3D61-1B1C-26F3-87EB082A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8th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8E19-62D6-AED7-C0AF-85FF01D2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73" y="1600201"/>
            <a:ext cx="11298129" cy="964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Daniel Izenberg             Miguel Santana Madrigal        Hector Jimenez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A61795-DFA6-56FC-0B4B-CEB22695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3" y="2273420"/>
            <a:ext cx="2804482" cy="39582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08102C-51FB-E5E1-E4B6-DA984D1F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220" y="2273420"/>
            <a:ext cx="2921681" cy="3958232"/>
          </a:xfrm>
          <a:prstGeom prst="rect">
            <a:avLst/>
          </a:prstGeom>
        </p:spPr>
      </p:pic>
      <p:pic>
        <p:nvPicPr>
          <p:cNvPr id="6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50C13287-639A-0C19-5507-F8BCB660F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79" y="2273420"/>
            <a:ext cx="2820465" cy="39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ABF5-99EF-3573-6505-C23A2E97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8th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BDB3-C349-1F20-496E-1248C934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            Hamdi Noor                               Lesly Resendiz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0D76DA-56AD-DC65-62F8-268E2D5E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66" y="2244665"/>
            <a:ext cx="2646332" cy="3547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A73D1FE-AC0E-78BA-68B2-C9939CF2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78" y="2244665"/>
            <a:ext cx="2660708" cy="3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6A6B9A9-FFD3-4FE4-B255-842271AF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235025"/>
            <a:ext cx="7254240" cy="1651511"/>
          </a:xfrm>
          <a:custGeom>
            <a:avLst/>
            <a:gdLst>
              <a:gd name="connsiteX0" fmla="*/ 0 w 7254240"/>
              <a:gd name="connsiteY0" fmla="*/ 0 h 1651511"/>
              <a:gd name="connsiteX1" fmla="*/ 412934 w 7254240"/>
              <a:gd name="connsiteY1" fmla="*/ 0 h 1651511"/>
              <a:gd name="connsiteX2" fmla="*/ 753325 w 7254240"/>
              <a:gd name="connsiteY2" fmla="*/ 0 h 1651511"/>
              <a:gd name="connsiteX3" fmla="*/ 1311343 w 7254240"/>
              <a:gd name="connsiteY3" fmla="*/ 0 h 1651511"/>
              <a:gd name="connsiteX4" fmla="*/ 1941904 w 7254240"/>
              <a:gd name="connsiteY4" fmla="*/ 0 h 1651511"/>
              <a:gd name="connsiteX5" fmla="*/ 2354838 w 7254240"/>
              <a:gd name="connsiteY5" fmla="*/ 0 h 1651511"/>
              <a:gd name="connsiteX6" fmla="*/ 2767772 w 7254240"/>
              <a:gd name="connsiteY6" fmla="*/ 0 h 1651511"/>
              <a:gd name="connsiteX7" fmla="*/ 3325790 w 7254240"/>
              <a:gd name="connsiteY7" fmla="*/ 0 h 1651511"/>
              <a:gd name="connsiteX8" fmla="*/ 3666181 w 7254240"/>
              <a:gd name="connsiteY8" fmla="*/ 0 h 1651511"/>
              <a:gd name="connsiteX9" fmla="*/ 4224200 w 7254240"/>
              <a:gd name="connsiteY9" fmla="*/ 0 h 1651511"/>
              <a:gd name="connsiteX10" fmla="*/ 4564591 w 7254240"/>
              <a:gd name="connsiteY10" fmla="*/ 0 h 1651511"/>
              <a:gd name="connsiteX11" fmla="*/ 4977525 w 7254240"/>
              <a:gd name="connsiteY11" fmla="*/ 0 h 1651511"/>
              <a:gd name="connsiteX12" fmla="*/ 5463001 w 7254240"/>
              <a:gd name="connsiteY12" fmla="*/ 0 h 1651511"/>
              <a:gd name="connsiteX13" fmla="*/ 6021019 w 7254240"/>
              <a:gd name="connsiteY13" fmla="*/ 0 h 1651511"/>
              <a:gd name="connsiteX14" fmla="*/ 6651580 w 7254240"/>
              <a:gd name="connsiteY14" fmla="*/ 0 h 1651511"/>
              <a:gd name="connsiteX15" fmla="*/ 7254240 w 7254240"/>
              <a:gd name="connsiteY15" fmla="*/ 0 h 1651511"/>
              <a:gd name="connsiteX16" fmla="*/ 7254240 w 7254240"/>
              <a:gd name="connsiteY16" fmla="*/ 517473 h 1651511"/>
              <a:gd name="connsiteX17" fmla="*/ 7254240 w 7254240"/>
              <a:gd name="connsiteY17" fmla="*/ 1051462 h 1651511"/>
              <a:gd name="connsiteX18" fmla="*/ 7254240 w 7254240"/>
              <a:gd name="connsiteY18" fmla="*/ 1651511 h 1651511"/>
              <a:gd name="connsiteX19" fmla="*/ 6841306 w 7254240"/>
              <a:gd name="connsiteY19" fmla="*/ 1651511 h 1651511"/>
              <a:gd name="connsiteX20" fmla="*/ 6210745 w 7254240"/>
              <a:gd name="connsiteY20" fmla="*/ 1651511 h 1651511"/>
              <a:gd name="connsiteX21" fmla="*/ 5507642 w 7254240"/>
              <a:gd name="connsiteY21" fmla="*/ 1651511 h 1651511"/>
              <a:gd name="connsiteX22" fmla="*/ 4949624 w 7254240"/>
              <a:gd name="connsiteY22" fmla="*/ 1651511 h 1651511"/>
              <a:gd name="connsiteX23" fmla="*/ 4609232 w 7254240"/>
              <a:gd name="connsiteY23" fmla="*/ 1651511 h 1651511"/>
              <a:gd name="connsiteX24" fmla="*/ 4268841 w 7254240"/>
              <a:gd name="connsiteY24" fmla="*/ 1651511 h 1651511"/>
              <a:gd name="connsiteX25" fmla="*/ 3565738 w 7254240"/>
              <a:gd name="connsiteY25" fmla="*/ 1651511 h 1651511"/>
              <a:gd name="connsiteX26" fmla="*/ 2862635 w 7254240"/>
              <a:gd name="connsiteY26" fmla="*/ 1651511 h 1651511"/>
              <a:gd name="connsiteX27" fmla="*/ 2232074 w 7254240"/>
              <a:gd name="connsiteY27" fmla="*/ 1651511 h 1651511"/>
              <a:gd name="connsiteX28" fmla="*/ 1528971 w 7254240"/>
              <a:gd name="connsiteY28" fmla="*/ 1651511 h 1651511"/>
              <a:gd name="connsiteX29" fmla="*/ 825867 w 7254240"/>
              <a:gd name="connsiteY29" fmla="*/ 1651511 h 1651511"/>
              <a:gd name="connsiteX30" fmla="*/ 485476 w 7254240"/>
              <a:gd name="connsiteY30" fmla="*/ 1651511 h 1651511"/>
              <a:gd name="connsiteX31" fmla="*/ 0 w 7254240"/>
              <a:gd name="connsiteY31" fmla="*/ 1651511 h 1651511"/>
              <a:gd name="connsiteX32" fmla="*/ 0 w 7254240"/>
              <a:gd name="connsiteY32" fmla="*/ 1101007 h 1651511"/>
              <a:gd name="connsiteX33" fmla="*/ 0 w 7254240"/>
              <a:gd name="connsiteY33" fmla="*/ 567019 h 1651511"/>
              <a:gd name="connsiteX34" fmla="*/ 0 w 7254240"/>
              <a:gd name="connsiteY34" fmla="*/ 0 h 16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54240" h="1651511" fill="none" extrusionOk="0">
                <a:moveTo>
                  <a:pt x="0" y="0"/>
                </a:moveTo>
                <a:cubicBezTo>
                  <a:pt x="136638" y="-29939"/>
                  <a:pt x="300497" y="44714"/>
                  <a:pt x="412934" y="0"/>
                </a:cubicBezTo>
                <a:cubicBezTo>
                  <a:pt x="525371" y="-44714"/>
                  <a:pt x="595161" y="5675"/>
                  <a:pt x="753325" y="0"/>
                </a:cubicBezTo>
                <a:cubicBezTo>
                  <a:pt x="911489" y="-5675"/>
                  <a:pt x="1147425" y="2159"/>
                  <a:pt x="1311343" y="0"/>
                </a:cubicBezTo>
                <a:cubicBezTo>
                  <a:pt x="1475261" y="-2159"/>
                  <a:pt x="1668595" y="112"/>
                  <a:pt x="1941904" y="0"/>
                </a:cubicBezTo>
                <a:cubicBezTo>
                  <a:pt x="2215213" y="-112"/>
                  <a:pt x="2197482" y="32453"/>
                  <a:pt x="2354838" y="0"/>
                </a:cubicBezTo>
                <a:cubicBezTo>
                  <a:pt x="2512194" y="-32453"/>
                  <a:pt x="2676206" y="42033"/>
                  <a:pt x="2767772" y="0"/>
                </a:cubicBezTo>
                <a:cubicBezTo>
                  <a:pt x="2859338" y="-42033"/>
                  <a:pt x="3066011" y="65867"/>
                  <a:pt x="3325790" y="0"/>
                </a:cubicBezTo>
                <a:cubicBezTo>
                  <a:pt x="3585569" y="-65867"/>
                  <a:pt x="3523794" y="16222"/>
                  <a:pt x="3666181" y="0"/>
                </a:cubicBezTo>
                <a:cubicBezTo>
                  <a:pt x="3808568" y="-16222"/>
                  <a:pt x="4022489" y="26468"/>
                  <a:pt x="4224200" y="0"/>
                </a:cubicBezTo>
                <a:cubicBezTo>
                  <a:pt x="4425911" y="-26468"/>
                  <a:pt x="4413004" y="7314"/>
                  <a:pt x="4564591" y="0"/>
                </a:cubicBezTo>
                <a:cubicBezTo>
                  <a:pt x="4716178" y="-7314"/>
                  <a:pt x="4829690" y="25551"/>
                  <a:pt x="4977525" y="0"/>
                </a:cubicBezTo>
                <a:cubicBezTo>
                  <a:pt x="5125360" y="-25551"/>
                  <a:pt x="5354322" y="49378"/>
                  <a:pt x="5463001" y="0"/>
                </a:cubicBezTo>
                <a:cubicBezTo>
                  <a:pt x="5571680" y="-49378"/>
                  <a:pt x="5832097" y="13327"/>
                  <a:pt x="6021019" y="0"/>
                </a:cubicBezTo>
                <a:cubicBezTo>
                  <a:pt x="6209941" y="-13327"/>
                  <a:pt x="6436843" y="40519"/>
                  <a:pt x="6651580" y="0"/>
                </a:cubicBezTo>
                <a:cubicBezTo>
                  <a:pt x="6866317" y="-40519"/>
                  <a:pt x="7013668" y="11964"/>
                  <a:pt x="7254240" y="0"/>
                </a:cubicBezTo>
                <a:cubicBezTo>
                  <a:pt x="7307357" y="246408"/>
                  <a:pt x="7202958" y="377894"/>
                  <a:pt x="7254240" y="517473"/>
                </a:cubicBezTo>
                <a:cubicBezTo>
                  <a:pt x="7305522" y="657052"/>
                  <a:pt x="7247745" y="883030"/>
                  <a:pt x="7254240" y="1051462"/>
                </a:cubicBezTo>
                <a:cubicBezTo>
                  <a:pt x="7260735" y="1219894"/>
                  <a:pt x="7213081" y="1420732"/>
                  <a:pt x="7254240" y="1651511"/>
                </a:cubicBezTo>
                <a:cubicBezTo>
                  <a:pt x="7113192" y="1692469"/>
                  <a:pt x="6956007" y="1637014"/>
                  <a:pt x="6841306" y="1651511"/>
                </a:cubicBezTo>
                <a:cubicBezTo>
                  <a:pt x="6726605" y="1666008"/>
                  <a:pt x="6452490" y="1596368"/>
                  <a:pt x="6210745" y="1651511"/>
                </a:cubicBezTo>
                <a:cubicBezTo>
                  <a:pt x="5969000" y="1706654"/>
                  <a:pt x="5803810" y="1580177"/>
                  <a:pt x="5507642" y="1651511"/>
                </a:cubicBezTo>
                <a:cubicBezTo>
                  <a:pt x="5211474" y="1722845"/>
                  <a:pt x="5071664" y="1640607"/>
                  <a:pt x="4949624" y="1651511"/>
                </a:cubicBezTo>
                <a:cubicBezTo>
                  <a:pt x="4827584" y="1662415"/>
                  <a:pt x="4732946" y="1639966"/>
                  <a:pt x="4609232" y="1651511"/>
                </a:cubicBezTo>
                <a:cubicBezTo>
                  <a:pt x="4485518" y="1663056"/>
                  <a:pt x="4373879" y="1623721"/>
                  <a:pt x="4268841" y="1651511"/>
                </a:cubicBezTo>
                <a:cubicBezTo>
                  <a:pt x="4163803" y="1679301"/>
                  <a:pt x="3839579" y="1638099"/>
                  <a:pt x="3565738" y="1651511"/>
                </a:cubicBezTo>
                <a:cubicBezTo>
                  <a:pt x="3291897" y="1664923"/>
                  <a:pt x="3116500" y="1605662"/>
                  <a:pt x="2862635" y="1651511"/>
                </a:cubicBezTo>
                <a:cubicBezTo>
                  <a:pt x="2608770" y="1697360"/>
                  <a:pt x="2492914" y="1612882"/>
                  <a:pt x="2232074" y="1651511"/>
                </a:cubicBezTo>
                <a:cubicBezTo>
                  <a:pt x="1971234" y="1690140"/>
                  <a:pt x="1858134" y="1574282"/>
                  <a:pt x="1528971" y="1651511"/>
                </a:cubicBezTo>
                <a:cubicBezTo>
                  <a:pt x="1199808" y="1728740"/>
                  <a:pt x="998085" y="1586236"/>
                  <a:pt x="825867" y="1651511"/>
                </a:cubicBezTo>
                <a:cubicBezTo>
                  <a:pt x="653649" y="1716786"/>
                  <a:pt x="629123" y="1617275"/>
                  <a:pt x="485476" y="1651511"/>
                </a:cubicBezTo>
                <a:cubicBezTo>
                  <a:pt x="341829" y="1685747"/>
                  <a:pt x="128432" y="1627404"/>
                  <a:pt x="0" y="1651511"/>
                </a:cubicBezTo>
                <a:cubicBezTo>
                  <a:pt x="-178" y="1386487"/>
                  <a:pt x="6915" y="1372056"/>
                  <a:pt x="0" y="1101007"/>
                </a:cubicBezTo>
                <a:cubicBezTo>
                  <a:pt x="-6915" y="829958"/>
                  <a:pt x="51704" y="832143"/>
                  <a:pt x="0" y="567019"/>
                </a:cubicBezTo>
                <a:cubicBezTo>
                  <a:pt x="-51704" y="301895"/>
                  <a:pt x="20318" y="161037"/>
                  <a:pt x="0" y="0"/>
                </a:cubicBezTo>
                <a:close/>
              </a:path>
              <a:path w="7254240" h="1651511" stroke="0" extrusionOk="0">
                <a:moveTo>
                  <a:pt x="0" y="0"/>
                </a:moveTo>
                <a:cubicBezTo>
                  <a:pt x="108833" y="-47924"/>
                  <a:pt x="309812" y="30487"/>
                  <a:pt x="412934" y="0"/>
                </a:cubicBezTo>
                <a:cubicBezTo>
                  <a:pt x="516056" y="-30487"/>
                  <a:pt x="851398" y="66145"/>
                  <a:pt x="1043495" y="0"/>
                </a:cubicBezTo>
                <a:cubicBezTo>
                  <a:pt x="1235592" y="-66145"/>
                  <a:pt x="1541586" y="31484"/>
                  <a:pt x="1674055" y="0"/>
                </a:cubicBezTo>
                <a:cubicBezTo>
                  <a:pt x="1806524" y="-31484"/>
                  <a:pt x="2231325" y="20008"/>
                  <a:pt x="2377159" y="0"/>
                </a:cubicBezTo>
                <a:cubicBezTo>
                  <a:pt x="2522993" y="-20008"/>
                  <a:pt x="2700178" y="19779"/>
                  <a:pt x="2790092" y="0"/>
                </a:cubicBezTo>
                <a:cubicBezTo>
                  <a:pt x="2880006" y="-19779"/>
                  <a:pt x="3079847" y="13315"/>
                  <a:pt x="3275568" y="0"/>
                </a:cubicBezTo>
                <a:cubicBezTo>
                  <a:pt x="3471289" y="-13315"/>
                  <a:pt x="3716891" y="25126"/>
                  <a:pt x="3978672" y="0"/>
                </a:cubicBezTo>
                <a:cubicBezTo>
                  <a:pt x="4240453" y="-25126"/>
                  <a:pt x="4334813" y="54513"/>
                  <a:pt x="4609232" y="0"/>
                </a:cubicBezTo>
                <a:cubicBezTo>
                  <a:pt x="4883651" y="-54513"/>
                  <a:pt x="4843512" y="9909"/>
                  <a:pt x="4949624" y="0"/>
                </a:cubicBezTo>
                <a:cubicBezTo>
                  <a:pt x="5055736" y="-9909"/>
                  <a:pt x="5214746" y="40540"/>
                  <a:pt x="5435100" y="0"/>
                </a:cubicBezTo>
                <a:cubicBezTo>
                  <a:pt x="5655454" y="-40540"/>
                  <a:pt x="5861389" y="73643"/>
                  <a:pt x="6065661" y="0"/>
                </a:cubicBezTo>
                <a:cubicBezTo>
                  <a:pt x="6269933" y="-73643"/>
                  <a:pt x="6324014" y="24068"/>
                  <a:pt x="6551137" y="0"/>
                </a:cubicBezTo>
                <a:cubicBezTo>
                  <a:pt x="6778260" y="-24068"/>
                  <a:pt x="6928234" y="31061"/>
                  <a:pt x="7254240" y="0"/>
                </a:cubicBezTo>
                <a:cubicBezTo>
                  <a:pt x="7310562" y="247482"/>
                  <a:pt x="7232969" y="346308"/>
                  <a:pt x="7254240" y="583534"/>
                </a:cubicBezTo>
                <a:cubicBezTo>
                  <a:pt x="7275511" y="820760"/>
                  <a:pt x="7220056" y="888351"/>
                  <a:pt x="7254240" y="1101007"/>
                </a:cubicBezTo>
                <a:cubicBezTo>
                  <a:pt x="7288424" y="1313663"/>
                  <a:pt x="7213182" y="1474039"/>
                  <a:pt x="7254240" y="1651511"/>
                </a:cubicBezTo>
                <a:cubicBezTo>
                  <a:pt x="7055337" y="1675530"/>
                  <a:pt x="6958082" y="1606617"/>
                  <a:pt x="6841306" y="1651511"/>
                </a:cubicBezTo>
                <a:cubicBezTo>
                  <a:pt x="6724530" y="1696405"/>
                  <a:pt x="6582660" y="1638797"/>
                  <a:pt x="6428373" y="1651511"/>
                </a:cubicBezTo>
                <a:cubicBezTo>
                  <a:pt x="6274086" y="1664225"/>
                  <a:pt x="6157407" y="1620247"/>
                  <a:pt x="5942897" y="1651511"/>
                </a:cubicBezTo>
                <a:cubicBezTo>
                  <a:pt x="5728387" y="1682775"/>
                  <a:pt x="5716869" y="1616085"/>
                  <a:pt x="5602505" y="1651511"/>
                </a:cubicBezTo>
                <a:cubicBezTo>
                  <a:pt x="5488141" y="1686937"/>
                  <a:pt x="5219364" y="1642389"/>
                  <a:pt x="5117029" y="1651511"/>
                </a:cubicBezTo>
                <a:cubicBezTo>
                  <a:pt x="5014694" y="1660633"/>
                  <a:pt x="4795967" y="1618463"/>
                  <a:pt x="4486468" y="1651511"/>
                </a:cubicBezTo>
                <a:cubicBezTo>
                  <a:pt x="4176969" y="1684559"/>
                  <a:pt x="4278812" y="1607965"/>
                  <a:pt x="4073535" y="1651511"/>
                </a:cubicBezTo>
                <a:cubicBezTo>
                  <a:pt x="3868258" y="1695057"/>
                  <a:pt x="3570370" y="1650203"/>
                  <a:pt x="3370432" y="1651511"/>
                </a:cubicBezTo>
                <a:cubicBezTo>
                  <a:pt x="3170494" y="1652819"/>
                  <a:pt x="3123712" y="1620191"/>
                  <a:pt x="2957498" y="1651511"/>
                </a:cubicBezTo>
                <a:cubicBezTo>
                  <a:pt x="2791284" y="1682831"/>
                  <a:pt x="2677947" y="1596359"/>
                  <a:pt x="2472022" y="1651511"/>
                </a:cubicBezTo>
                <a:cubicBezTo>
                  <a:pt x="2266097" y="1706663"/>
                  <a:pt x="2154618" y="1628633"/>
                  <a:pt x="2059088" y="1651511"/>
                </a:cubicBezTo>
                <a:cubicBezTo>
                  <a:pt x="1963558" y="1674389"/>
                  <a:pt x="1802513" y="1617345"/>
                  <a:pt x="1646154" y="1651511"/>
                </a:cubicBezTo>
                <a:cubicBezTo>
                  <a:pt x="1489795" y="1685677"/>
                  <a:pt x="1295868" y="1644655"/>
                  <a:pt x="1088136" y="1651511"/>
                </a:cubicBezTo>
                <a:cubicBezTo>
                  <a:pt x="880404" y="1658367"/>
                  <a:pt x="831741" y="1634246"/>
                  <a:pt x="602660" y="1651511"/>
                </a:cubicBezTo>
                <a:cubicBezTo>
                  <a:pt x="373579" y="1668776"/>
                  <a:pt x="190884" y="1623183"/>
                  <a:pt x="0" y="1651511"/>
                </a:cubicBezTo>
                <a:cubicBezTo>
                  <a:pt x="-19211" y="1521188"/>
                  <a:pt x="43029" y="1356726"/>
                  <a:pt x="0" y="1084492"/>
                </a:cubicBezTo>
                <a:cubicBezTo>
                  <a:pt x="-43029" y="812258"/>
                  <a:pt x="10843" y="685178"/>
                  <a:pt x="0" y="550504"/>
                </a:cubicBezTo>
                <a:cubicBezTo>
                  <a:pt x="-10843" y="415830"/>
                  <a:pt x="57401" y="274447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96708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ANTIBULLYING SPIRIT WEEK 2022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ree Anti Bullying, Download Free Anti Bullying png images, Free ClipArts  on Clipart Library">
            <a:extLst>
              <a:ext uri="{FF2B5EF4-FFF2-40B4-BE49-F238E27FC236}">
                <a16:creationId xmlns:a16="http://schemas.microsoft.com/office/drawing/2014/main" id="{0FF85D21-AEFE-4F0C-834B-3FA531449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043">
            <a:off x="2159427" y="997095"/>
            <a:ext cx="1012825" cy="100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0E64D9E-7911-4D04-9E86-6F3A4EDC2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506">
            <a:off x="8413803" y="1010432"/>
            <a:ext cx="1000125" cy="1056005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6AB0BBBC-10A4-42CE-9B4E-F9B0DC526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03" y="2723630"/>
            <a:ext cx="2905125" cy="1310640"/>
          </a:xfrm>
          <a:custGeom>
            <a:avLst/>
            <a:gdLst>
              <a:gd name="connsiteX0" fmla="*/ 0 w 2905125"/>
              <a:gd name="connsiteY0" fmla="*/ 0 h 1310640"/>
              <a:gd name="connsiteX1" fmla="*/ 610076 w 2905125"/>
              <a:gd name="connsiteY1" fmla="*/ 0 h 1310640"/>
              <a:gd name="connsiteX2" fmla="*/ 1191101 w 2905125"/>
              <a:gd name="connsiteY2" fmla="*/ 0 h 1310640"/>
              <a:gd name="connsiteX3" fmla="*/ 1714024 w 2905125"/>
              <a:gd name="connsiteY3" fmla="*/ 0 h 1310640"/>
              <a:gd name="connsiteX4" fmla="*/ 2324100 w 2905125"/>
              <a:gd name="connsiteY4" fmla="*/ 0 h 1310640"/>
              <a:gd name="connsiteX5" fmla="*/ 2905125 w 2905125"/>
              <a:gd name="connsiteY5" fmla="*/ 0 h 1310640"/>
              <a:gd name="connsiteX6" fmla="*/ 2905125 w 2905125"/>
              <a:gd name="connsiteY6" fmla="*/ 629107 h 1310640"/>
              <a:gd name="connsiteX7" fmla="*/ 2905125 w 2905125"/>
              <a:gd name="connsiteY7" fmla="*/ 1310640 h 1310640"/>
              <a:gd name="connsiteX8" fmla="*/ 2353151 w 2905125"/>
              <a:gd name="connsiteY8" fmla="*/ 1310640 h 1310640"/>
              <a:gd name="connsiteX9" fmla="*/ 1772126 w 2905125"/>
              <a:gd name="connsiteY9" fmla="*/ 1310640 h 1310640"/>
              <a:gd name="connsiteX10" fmla="*/ 1249204 w 2905125"/>
              <a:gd name="connsiteY10" fmla="*/ 1310640 h 1310640"/>
              <a:gd name="connsiteX11" fmla="*/ 755332 w 2905125"/>
              <a:gd name="connsiteY11" fmla="*/ 1310640 h 1310640"/>
              <a:gd name="connsiteX12" fmla="*/ 0 w 2905125"/>
              <a:gd name="connsiteY12" fmla="*/ 1310640 h 1310640"/>
              <a:gd name="connsiteX13" fmla="*/ 0 w 2905125"/>
              <a:gd name="connsiteY13" fmla="*/ 642214 h 1310640"/>
              <a:gd name="connsiteX14" fmla="*/ 0 w 2905125"/>
              <a:gd name="connsiteY14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5125" h="1310640" fill="none" extrusionOk="0">
                <a:moveTo>
                  <a:pt x="0" y="0"/>
                </a:moveTo>
                <a:cubicBezTo>
                  <a:pt x="157408" y="8545"/>
                  <a:pt x="471759" y="14433"/>
                  <a:pt x="610076" y="0"/>
                </a:cubicBezTo>
                <a:cubicBezTo>
                  <a:pt x="748393" y="-14433"/>
                  <a:pt x="997171" y="-12102"/>
                  <a:pt x="1191101" y="0"/>
                </a:cubicBezTo>
                <a:cubicBezTo>
                  <a:pt x="1385031" y="12102"/>
                  <a:pt x="1609231" y="18832"/>
                  <a:pt x="1714024" y="0"/>
                </a:cubicBezTo>
                <a:cubicBezTo>
                  <a:pt x="1818817" y="-18832"/>
                  <a:pt x="2045846" y="-30067"/>
                  <a:pt x="2324100" y="0"/>
                </a:cubicBezTo>
                <a:cubicBezTo>
                  <a:pt x="2602354" y="30067"/>
                  <a:pt x="2653479" y="-25853"/>
                  <a:pt x="2905125" y="0"/>
                </a:cubicBezTo>
                <a:cubicBezTo>
                  <a:pt x="2892356" y="193973"/>
                  <a:pt x="2885779" y="393737"/>
                  <a:pt x="2905125" y="629107"/>
                </a:cubicBezTo>
                <a:cubicBezTo>
                  <a:pt x="2924471" y="864477"/>
                  <a:pt x="2924285" y="1006337"/>
                  <a:pt x="2905125" y="1310640"/>
                </a:cubicBezTo>
                <a:cubicBezTo>
                  <a:pt x="2733076" y="1291875"/>
                  <a:pt x="2577997" y="1295120"/>
                  <a:pt x="2353151" y="1310640"/>
                </a:cubicBezTo>
                <a:cubicBezTo>
                  <a:pt x="2128305" y="1326160"/>
                  <a:pt x="1954432" y="1301151"/>
                  <a:pt x="1772126" y="1310640"/>
                </a:cubicBezTo>
                <a:cubicBezTo>
                  <a:pt x="1589820" y="1320129"/>
                  <a:pt x="1408293" y="1290789"/>
                  <a:pt x="1249204" y="1310640"/>
                </a:cubicBezTo>
                <a:cubicBezTo>
                  <a:pt x="1090115" y="1330491"/>
                  <a:pt x="879239" y="1299830"/>
                  <a:pt x="755332" y="1310640"/>
                </a:cubicBezTo>
                <a:cubicBezTo>
                  <a:pt x="631425" y="1321450"/>
                  <a:pt x="228571" y="1285966"/>
                  <a:pt x="0" y="1310640"/>
                </a:cubicBezTo>
                <a:cubicBezTo>
                  <a:pt x="-6867" y="1089368"/>
                  <a:pt x="-21475" y="806658"/>
                  <a:pt x="0" y="642214"/>
                </a:cubicBezTo>
                <a:cubicBezTo>
                  <a:pt x="21475" y="477770"/>
                  <a:pt x="-15538" y="311433"/>
                  <a:pt x="0" y="0"/>
                </a:cubicBezTo>
                <a:close/>
              </a:path>
              <a:path w="2905125" h="1310640" stroke="0" extrusionOk="0">
                <a:moveTo>
                  <a:pt x="0" y="0"/>
                </a:moveTo>
                <a:cubicBezTo>
                  <a:pt x="219459" y="-773"/>
                  <a:pt x="340765" y="-24619"/>
                  <a:pt x="581025" y="0"/>
                </a:cubicBezTo>
                <a:cubicBezTo>
                  <a:pt x="821285" y="24619"/>
                  <a:pt x="882313" y="-22551"/>
                  <a:pt x="1103948" y="0"/>
                </a:cubicBezTo>
                <a:cubicBezTo>
                  <a:pt x="1325583" y="22551"/>
                  <a:pt x="1583181" y="-24525"/>
                  <a:pt x="1714024" y="0"/>
                </a:cubicBezTo>
                <a:cubicBezTo>
                  <a:pt x="1844867" y="24525"/>
                  <a:pt x="1990822" y="-22953"/>
                  <a:pt x="2236946" y="0"/>
                </a:cubicBezTo>
                <a:cubicBezTo>
                  <a:pt x="2483070" y="22953"/>
                  <a:pt x="2679886" y="-17696"/>
                  <a:pt x="2905125" y="0"/>
                </a:cubicBezTo>
                <a:cubicBezTo>
                  <a:pt x="2896805" y="172067"/>
                  <a:pt x="2922814" y="332931"/>
                  <a:pt x="2905125" y="655320"/>
                </a:cubicBezTo>
                <a:cubicBezTo>
                  <a:pt x="2887436" y="977709"/>
                  <a:pt x="2932544" y="1036081"/>
                  <a:pt x="2905125" y="1310640"/>
                </a:cubicBezTo>
                <a:cubicBezTo>
                  <a:pt x="2678811" y="1288307"/>
                  <a:pt x="2463894" y="1322917"/>
                  <a:pt x="2353151" y="1310640"/>
                </a:cubicBezTo>
                <a:cubicBezTo>
                  <a:pt x="2242408" y="1298363"/>
                  <a:pt x="1922503" y="1334932"/>
                  <a:pt x="1772126" y="1310640"/>
                </a:cubicBezTo>
                <a:cubicBezTo>
                  <a:pt x="1621749" y="1286348"/>
                  <a:pt x="1473984" y="1318403"/>
                  <a:pt x="1220152" y="1310640"/>
                </a:cubicBezTo>
                <a:cubicBezTo>
                  <a:pt x="966320" y="1302877"/>
                  <a:pt x="819335" y="1329201"/>
                  <a:pt x="610076" y="1310640"/>
                </a:cubicBezTo>
                <a:cubicBezTo>
                  <a:pt x="400817" y="1292079"/>
                  <a:pt x="281380" y="1287104"/>
                  <a:pt x="0" y="1310640"/>
                </a:cubicBezTo>
                <a:cubicBezTo>
                  <a:pt x="-13506" y="1060647"/>
                  <a:pt x="-6683" y="837220"/>
                  <a:pt x="0" y="642214"/>
                </a:cubicBezTo>
                <a:cubicBezTo>
                  <a:pt x="6683" y="447208"/>
                  <a:pt x="12813" y="17175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6389692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MONDAY 10/24: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Roll out Antibullying Spirit Week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2D1D3E8-7881-490E-8FB9-2743B378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4821234"/>
            <a:ext cx="3191510" cy="1691415"/>
          </a:xfrm>
          <a:custGeom>
            <a:avLst/>
            <a:gdLst>
              <a:gd name="connsiteX0" fmla="*/ 0 w 3191510"/>
              <a:gd name="connsiteY0" fmla="*/ 0 h 1691415"/>
              <a:gd name="connsiteX1" fmla="*/ 595749 w 3191510"/>
              <a:gd name="connsiteY1" fmla="*/ 0 h 1691415"/>
              <a:gd name="connsiteX2" fmla="*/ 1095752 w 3191510"/>
              <a:gd name="connsiteY2" fmla="*/ 0 h 1691415"/>
              <a:gd name="connsiteX3" fmla="*/ 1563840 w 3191510"/>
              <a:gd name="connsiteY3" fmla="*/ 0 h 1691415"/>
              <a:gd name="connsiteX4" fmla="*/ 2063843 w 3191510"/>
              <a:gd name="connsiteY4" fmla="*/ 0 h 1691415"/>
              <a:gd name="connsiteX5" fmla="*/ 2563846 w 3191510"/>
              <a:gd name="connsiteY5" fmla="*/ 0 h 1691415"/>
              <a:gd name="connsiteX6" fmla="*/ 3191510 w 3191510"/>
              <a:gd name="connsiteY6" fmla="*/ 0 h 1691415"/>
              <a:gd name="connsiteX7" fmla="*/ 3191510 w 3191510"/>
              <a:gd name="connsiteY7" fmla="*/ 580719 h 1691415"/>
              <a:gd name="connsiteX8" fmla="*/ 3191510 w 3191510"/>
              <a:gd name="connsiteY8" fmla="*/ 1178352 h 1691415"/>
              <a:gd name="connsiteX9" fmla="*/ 3191510 w 3191510"/>
              <a:gd name="connsiteY9" fmla="*/ 1691415 h 1691415"/>
              <a:gd name="connsiteX10" fmla="*/ 2691507 w 3191510"/>
              <a:gd name="connsiteY10" fmla="*/ 1691415 h 1691415"/>
              <a:gd name="connsiteX11" fmla="*/ 2095758 w 3191510"/>
              <a:gd name="connsiteY11" fmla="*/ 1691415 h 1691415"/>
              <a:gd name="connsiteX12" fmla="*/ 1595755 w 3191510"/>
              <a:gd name="connsiteY12" fmla="*/ 1691415 h 1691415"/>
              <a:gd name="connsiteX13" fmla="*/ 1159582 w 3191510"/>
              <a:gd name="connsiteY13" fmla="*/ 1691415 h 1691415"/>
              <a:gd name="connsiteX14" fmla="*/ 723409 w 3191510"/>
              <a:gd name="connsiteY14" fmla="*/ 1691415 h 1691415"/>
              <a:gd name="connsiteX15" fmla="*/ 0 w 3191510"/>
              <a:gd name="connsiteY15" fmla="*/ 1691415 h 1691415"/>
              <a:gd name="connsiteX16" fmla="*/ 0 w 3191510"/>
              <a:gd name="connsiteY16" fmla="*/ 1161438 h 1691415"/>
              <a:gd name="connsiteX17" fmla="*/ 0 w 3191510"/>
              <a:gd name="connsiteY17" fmla="*/ 580719 h 1691415"/>
              <a:gd name="connsiteX18" fmla="*/ 0 w 3191510"/>
              <a:gd name="connsiteY18" fmla="*/ 0 h 169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1510" h="1691415" fill="none" extrusionOk="0">
                <a:moveTo>
                  <a:pt x="0" y="0"/>
                </a:moveTo>
                <a:cubicBezTo>
                  <a:pt x="178854" y="-23407"/>
                  <a:pt x="303455" y="26656"/>
                  <a:pt x="595749" y="0"/>
                </a:cubicBezTo>
                <a:cubicBezTo>
                  <a:pt x="888043" y="-26656"/>
                  <a:pt x="876993" y="15476"/>
                  <a:pt x="1095752" y="0"/>
                </a:cubicBezTo>
                <a:cubicBezTo>
                  <a:pt x="1314511" y="-15476"/>
                  <a:pt x="1403226" y="14421"/>
                  <a:pt x="1563840" y="0"/>
                </a:cubicBezTo>
                <a:cubicBezTo>
                  <a:pt x="1724454" y="-14421"/>
                  <a:pt x="1913259" y="56592"/>
                  <a:pt x="2063843" y="0"/>
                </a:cubicBezTo>
                <a:cubicBezTo>
                  <a:pt x="2214427" y="-56592"/>
                  <a:pt x="2417612" y="8223"/>
                  <a:pt x="2563846" y="0"/>
                </a:cubicBezTo>
                <a:cubicBezTo>
                  <a:pt x="2710080" y="-8223"/>
                  <a:pt x="2980095" y="46783"/>
                  <a:pt x="3191510" y="0"/>
                </a:cubicBezTo>
                <a:cubicBezTo>
                  <a:pt x="3192660" y="121805"/>
                  <a:pt x="3180137" y="435708"/>
                  <a:pt x="3191510" y="580719"/>
                </a:cubicBezTo>
                <a:cubicBezTo>
                  <a:pt x="3202883" y="725730"/>
                  <a:pt x="3179732" y="981986"/>
                  <a:pt x="3191510" y="1178352"/>
                </a:cubicBezTo>
                <a:cubicBezTo>
                  <a:pt x="3203288" y="1374718"/>
                  <a:pt x="3140593" y="1562311"/>
                  <a:pt x="3191510" y="1691415"/>
                </a:cubicBezTo>
                <a:cubicBezTo>
                  <a:pt x="2953322" y="1704129"/>
                  <a:pt x="2820343" y="1645427"/>
                  <a:pt x="2691507" y="1691415"/>
                </a:cubicBezTo>
                <a:cubicBezTo>
                  <a:pt x="2562671" y="1737403"/>
                  <a:pt x="2311849" y="1628800"/>
                  <a:pt x="2095758" y="1691415"/>
                </a:cubicBezTo>
                <a:cubicBezTo>
                  <a:pt x="1879667" y="1754030"/>
                  <a:pt x="1790551" y="1649702"/>
                  <a:pt x="1595755" y="1691415"/>
                </a:cubicBezTo>
                <a:cubicBezTo>
                  <a:pt x="1400959" y="1733128"/>
                  <a:pt x="1274191" y="1677270"/>
                  <a:pt x="1159582" y="1691415"/>
                </a:cubicBezTo>
                <a:cubicBezTo>
                  <a:pt x="1044973" y="1705560"/>
                  <a:pt x="828260" y="1684268"/>
                  <a:pt x="723409" y="1691415"/>
                </a:cubicBezTo>
                <a:cubicBezTo>
                  <a:pt x="618558" y="1698562"/>
                  <a:pt x="157369" y="1638279"/>
                  <a:pt x="0" y="1691415"/>
                </a:cubicBezTo>
                <a:cubicBezTo>
                  <a:pt x="-9846" y="1467842"/>
                  <a:pt x="38482" y="1405632"/>
                  <a:pt x="0" y="1161438"/>
                </a:cubicBezTo>
                <a:cubicBezTo>
                  <a:pt x="-38482" y="917244"/>
                  <a:pt x="54097" y="848893"/>
                  <a:pt x="0" y="580719"/>
                </a:cubicBezTo>
                <a:cubicBezTo>
                  <a:pt x="-54097" y="312545"/>
                  <a:pt x="41324" y="190603"/>
                  <a:pt x="0" y="0"/>
                </a:cubicBezTo>
                <a:close/>
              </a:path>
              <a:path w="3191510" h="1691415" stroke="0" extrusionOk="0">
                <a:moveTo>
                  <a:pt x="0" y="0"/>
                </a:moveTo>
                <a:cubicBezTo>
                  <a:pt x="126719" y="-26183"/>
                  <a:pt x="379025" y="32320"/>
                  <a:pt x="531918" y="0"/>
                </a:cubicBezTo>
                <a:cubicBezTo>
                  <a:pt x="684811" y="-32320"/>
                  <a:pt x="872812" y="53934"/>
                  <a:pt x="1095752" y="0"/>
                </a:cubicBezTo>
                <a:cubicBezTo>
                  <a:pt x="1318692" y="-53934"/>
                  <a:pt x="1431388" y="17449"/>
                  <a:pt x="1531925" y="0"/>
                </a:cubicBezTo>
                <a:cubicBezTo>
                  <a:pt x="1632462" y="-17449"/>
                  <a:pt x="1915215" y="57829"/>
                  <a:pt x="2063843" y="0"/>
                </a:cubicBezTo>
                <a:cubicBezTo>
                  <a:pt x="2212471" y="-57829"/>
                  <a:pt x="2396972" y="15956"/>
                  <a:pt x="2627677" y="0"/>
                </a:cubicBezTo>
                <a:cubicBezTo>
                  <a:pt x="2858382" y="-15956"/>
                  <a:pt x="3035206" y="44139"/>
                  <a:pt x="3191510" y="0"/>
                </a:cubicBezTo>
                <a:cubicBezTo>
                  <a:pt x="3222282" y="239552"/>
                  <a:pt x="3150117" y="405875"/>
                  <a:pt x="3191510" y="513063"/>
                </a:cubicBezTo>
                <a:cubicBezTo>
                  <a:pt x="3232903" y="620251"/>
                  <a:pt x="3134441" y="854665"/>
                  <a:pt x="3191510" y="1026125"/>
                </a:cubicBezTo>
                <a:cubicBezTo>
                  <a:pt x="3248579" y="1197585"/>
                  <a:pt x="3173398" y="1373375"/>
                  <a:pt x="3191510" y="1691415"/>
                </a:cubicBezTo>
                <a:cubicBezTo>
                  <a:pt x="2913754" y="1752724"/>
                  <a:pt x="2847365" y="1636487"/>
                  <a:pt x="2627677" y="1691415"/>
                </a:cubicBezTo>
                <a:cubicBezTo>
                  <a:pt x="2407989" y="1746343"/>
                  <a:pt x="2299015" y="1627954"/>
                  <a:pt x="2031928" y="1691415"/>
                </a:cubicBezTo>
                <a:cubicBezTo>
                  <a:pt x="1764841" y="1754876"/>
                  <a:pt x="1730312" y="1675028"/>
                  <a:pt x="1595755" y="1691415"/>
                </a:cubicBezTo>
                <a:cubicBezTo>
                  <a:pt x="1461198" y="1707802"/>
                  <a:pt x="1290391" y="1654060"/>
                  <a:pt x="1095752" y="1691415"/>
                </a:cubicBezTo>
                <a:cubicBezTo>
                  <a:pt x="901113" y="1728770"/>
                  <a:pt x="837672" y="1654110"/>
                  <a:pt x="627664" y="1691415"/>
                </a:cubicBezTo>
                <a:cubicBezTo>
                  <a:pt x="417656" y="1728720"/>
                  <a:pt x="234745" y="1669252"/>
                  <a:pt x="0" y="1691415"/>
                </a:cubicBezTo>
                <a:cubicBezTo>
                  <a:pt x="-51536" y="1561213"/>
                  <a:pt x="49850" y="1401585"/>
                  <a:pt x="0" y="1127610"/>
                </a:cubicBezTo>
                <a:cubicBezTo>
                  <a:pt x="-49850" y="853636"/>
                  <a:pt x="46051" y="815817"/>
                  <a:pt x="0" y="597633"/>
                </a:cubicBezTo>
                <a:cubicBezTo>
                  <a:pt x="-46051" y="379449"/>
                  <a:pt x="28049" y="259697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TUESDAY 10/25:  You are NOT alone…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TWIN DAY!!!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Dress alike with a friend or group of friends.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8D17C53-9B4D-43D1-B0FE-7174E3CC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480" y="2558652"/>
            <a:ext cx="3234690" cy="1657670"/>
          </a:xfrm>
          <a:custGeom>
            <a:avLst/>
            <a:gdLst>
              <a:gd name="connsiteX0" fmla="*/ 0 w 3234690"/>
              <a:gd name="connsiteY0" fmla="*/ 0 h 1657670"/>
              <a:gd name="connsiteX1" fmla="*/ 679285 w 3234690"/>
              <a:gd name="connsiteY1" fmla="*/ 0 h 1657670"/>
              <a:gd name="connsiteX2" fmla="*/ 1261529 w 3234690"/>
              <a:gd name="connsiteY2" fmla="*/ 0 h 1657670"/>
              <a:gd name="connsiteX3" fmla="*/ 1876120 w 3234690"/>
              <a:gd name="connsiteY3" fmla="*/ 0 h 1657670"/>
              <a:gd name="connsiteX4" fmla="*/ 2587752 w 3234690"/>
              <a:gd name="connsiteY4" fmla="*/ 0 h 1657670"/>
              <a:gd name="connsiteX5" fmla="*/ 3234690 w 3234690"/>
              <a:gd name="connsiteY5" fmla="*/ 0 h 1657670"/>
              <a:gd name="connsiteX6" fmla="*/ 3234690 w 3234690"/>
              <a:gd name="connsiteY6" fmla="*/ 535980 h 1657670"/>
              <a:gd name="connsiteX7" fmla="*/ 3234690 w 3234690"/>
              <a:gd name="connsiteY7" fmla="*/ 1105113 h 1657670"/>
              <a:gd name="connsiteX8" fmla="*/ 3234690 w 3234690"/>
              <a:gd name="connsiteY8" fmla="*/ 1657670 h 1657670"/>
              <a:gd name="connsiteX9" fmla="*/ 2652446 w 3234690"/>
              <a:gd name="connsiteY9" fmla="*/ 1657670 h 1657670"/>
              <a:gd name="connsiteX10" fmla="*/ 2070202 w 3234690"/>
              <a:gd name="connsiteY10" fmla="*/ 1657670 h 1657670"/>
              <a:gd name="connsiteX11" fmla="*/ 1520304 w 3234690"/>
              <a:gd name="connsiteY11" fmla="*/ 1657670 h 1657670"/>
              <a:gd name="connsiteX12" fmla="*/ 905713 w 3234690"/>
              <a:gd name="connsiteY12" fmla="*/ 1657670 h 1657670"/>
              <a:gd name="connsiteX13" fmla="*/ 0 w 3234690"/>
              <a:gd name="connsiteY13" fmla="*/ 1657670 h 1657670"/>
              <a:gd name="connsiteX14" fmla="*/ 0 w 3234690"/>
              <a:gd name="connsiteY14" fmla="*/ 1105113 h 1657670"/>
              <a:gd name="connsiteX15" fmla="*/ 0 w 3234690"/>
              <a:gd name="connsiteY15" fmla="*/ 519403 h 1657670"/>
              <a:gd name="connsiteX16" fmla="*/ 0 w 3234690"/>
              <a:gd name="connsiteY16" fmla="*/ 0 h 16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690" h="1657670" fill="none" extrusionOk="0">
                <a:moveTo>
                  <a:pt x="0" y="0"/>
                </a:moveTo>
                <a:cubicBezTo>
                  <a:pt x="149803" y="-1702"/>
                  <a:pt x="532167" y="3040"/>
                  <a:pt x="679285" y="0"/>
                </a:cubicBezTo>
                <a:cubicBezTo>
                  <a:pt x="826404" y="-3040"/>
                  <a:pt x="1043582" y="28361"/>
                  <a:pt x="1261529" y="0"/>
                </a:cubicBezTo>
                <a:cubicBezTo>
                  <a:pt x="1479476" y="-28361"/>
                  <a:pt x="1621798" y="5763"/>
                  <a:pt x="1876120" y="0"/>
                </a:cubicBezTo>
                <a:cubicBezTo>
                  <a:pt x="2130442" y="-5763"/>
                  <a:pt x="2330957" y="10347"/>
                  <a:pt x="2587752" y="0"/>
                </a:cubicBezTo>
                <a:cubicBezTo>
                  <a:pt x="2844547" y="-10347"/>
                  <a:pt x="2969744" y="-31271"/>
                  <a:pt x="3234690" y="0"/>
                </a:cubicBezTo>
                <a:cubicBezTo>
                  <a:pt x="3210548" y="263945"/>
                  <a:pt x="3248030" y="370735"/>
                  <a:pt x="3234690" y="535980"/>
                </a:cubicBezTo>
                <a:cubicBezTo>
                  <a:pt x="3221350" y="701225"/>
                  <a:pt x="3240267" y="825052"/>
                  <a:pt x="3234690" y="1105113"/>
                </a:cubicBezTo>
                <a:cubicBezTo>
                  <a:pt x="3229113" y="1385174"/>
                  <a:pt x="3220145" y="1520387"/>
                  <a:pt x="3234690" y="1657670"/>
                </a:cubicBezTo>
                <a:cubicBezTo>
                  <a:pt x="3091987" y="1634748"/>
                  <a:pt x="2813204" y="1650060"/>
                  <a:pt x="2652446" y="1657670"/>
                </a:cubicBezTo>
                <a:cubicBezTo>
                  <a:pt x="2491688" y="1665280"/>
                  <a:pt x="2294509" y="1667949"/>
                  <a:pt x="2070202" y="1657670"/>
                </a:cubicBezTo>
                <a:cubicBezTo>
                  <a:pt x="1845895" y="1647391"/>
                  <a:pt x="1755019" y="1673937"/>
                  <a:pt x="1520304" y="1657670"/>
                </a:cubicBezTo>
                <a:cubicBezTo>
                  <a:pt x="1285589" y="1641403"/>
                  <a:pt x="1077779" y="1655929"/>
                  <a:pt x="905713" y="1657670"/>
                </a:cubicBezTo>
                <a:cubicBezTo>
                  <a:pt x="733647" y="1659411"/>
                  <a:pt x="256057" y="1620325"/>
                  <a:pt x="0" y="1657670"/>
                </a:cubicBezTo>
                <a:cubicBezTo>
                  <a:pt x="-21741" y="1383584"/>
                  <a:pt x="-18200" y="1338250"/>
                  <a:pt x="0" y="1105113"/>
                </a:cubicBezTo>
                <a:cubicBezTo>
                  <a:pt x="18200" y="871976"/>
                  <a:pt x="4218" y="750755"/>
                  <a:pt x="0" y="519403"/>
                </a:cubicBezTo>
                <a:cubicBezTo>
                  <a:pt x="-4218" y="288051"/>
                  <a:pt x="-11916" y="161507"/>
                  <a:pt x="0" y="0"/>
                </a:cubicBezTo>
                <a:close/>
              </a:path>
              <a:path w="3234690" h="1657670" stroke="0" extrusionOk="0">
                <a:moveTo>
                  <a:pt x="0" y="0"/>
                </a:moveTo>
                <a:cubicBezTo>
                  <a:pt x="206320" y="-9338"/>
                  <a:pt x="417819" y="-9783"/>
                  <a:pt x="711632" y="0"/>
                </a:cubicBezTo>
                <a:cubicBezTo>
                  <a:pt x="1005445" y="9783"/>
                  <a:pt x="1038060" y="-15973"/>
                  <a:pt x="1293876" y="0"/>
                </a:cubicBezTo>
                <a:cubicBezTo>
                  <a:pt x="1549692" y="15973"/>
                  <a:pt x="1705430" y="-2473"/>
                  <a:pt x="1908467" y="0"/>
                </a:cubicBezTo>
                <a:cubicBezTo>
                  <a:pt x="2111504" y="2473"/>
                  <a:pt x="2201227" y="-9634"/>
                  <a:pt x="2490711" y="0"/>
                </a:cubicBezTo>
                <a:cubicBezTo>
                  <a:pt x="2780195" y="9634"/>
                  <a:pt x="2998432" y="9580"/>
                  <a:pt x="3234690" y="0"/>
                </a:cubicBezTo>
                <a:cubicBezTo>
                  <a:pt x="3250846" y="160684"/>
                  <a:pt x="3223551" y="341276"/>
                  <a:pt x="3234690" y="502827"/>
                </a:cubicBezTo>
                <a:cubicBezTo>
                  <a:pt x="3245829" y="664378"/>
                  <a:pt x="3253036" y="881148"/>
                  <a:pt x="3234690" y="1038807"/>
                </a:cubicBezTo>
                <a:cubicBezTo>
                  <a:pt x="3216344" y="1196466"/>
                  <a:pt x="3241797" y="1501948"/>
                  <a:pt x="3234690" y="1657670"/>
                </a:cubicBezTo>
                <a:cubicBezTo>
                  <a:pt x="2989538" y="1629353"/>
                  <a:pt x="2906486" y="1689948"/>
                  <a:pt x="2587752" y="1657670"/>
                </a:cubicBezTo>
                <a:cubicBezTo>
                  <a:pt x="2269018" y="1625392"/>
                  <a:pt x="2242790" y="1683102"/>
                  <a:pt x="1973161" y="1657670"/>
                </a:cubicBezTo>
                <a:cubicBezTo>
                  <a:pt x="1703532" y="1632238"/>
                  <a:pt x="1578685" y="1638671"/>
                  <a:pt x="1423264" y="1657670"/>
                </a:cubicBezTo>
                <a:cubicBezTo>
                  <a:pt x="1267843" y="1676669"/>
                  <a:pt x="1077278" y="1626161"/>
                  <a:pt x="776326" y="1657670"/>
                </a:cubicBezTo>
                <a:cubicBezTo>
                  <a:pt x="475374" y="1689179"/>
                  <a:pt x="267149" y="1667636"/>
                  <a:pt x="0" y="1657670"/>
                </a:cubicBezTo>
                <a:cubicBezTo>
                  <a:pt x="-7122" y="1534483"/>
                  <a:pt x="18642" y="1245542"/>
                  <a:pt x="0" y="1088537"/>
                </a:cubicBezTo>
                <a:cubicBezTo>
                  <a:pt x="-18642" y="931532"/>
                  <a:pt x="13038" y="682458"/>
                  <a:pt x="0" y="552557"/>
                </a:cubicBezTo>
                <a:cubicBezTo>
                  <a:pt x="-13038" y="422656"/>
                  <a:pt x="11956" y="110943"/>
                  <a:pt x="0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FRIDAY 10/28:  Glendale Middle chooses to be bully-free!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Wear your favorite Glendale gear or Glendale colors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BB6790E-7AF9-4372-A6FE-E619981F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051" y="4929388"/>
            <a:ext cx="3907155" cy="1475105"/>
          </a:xfrm>
          <a:prstGeom prst="rect">
            <a:avLst/>
          </a:prstGeom>
          <a:solidFill>
            <a:srgbClr val="FFC000"/>
          </a:solidFill>
          <a:ln w="9525" cmpd="thickThin">
            <a:solidFill>
              <a:srgbClr val="FF9933"/>
            </a:solidFill>
            <a:prstDash val="lgDashDot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MONDAY 10/31:  HALLOWEEN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to school in your Halloween best (and we’ll put the hate to rest!)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 descr="Ghost costume for dogs">
            <a:extLst>
              <a:ext uri="{FF2B5EF4-FFF2-40B4-BE49-F238E27FC236}">
                <a16:creationId xmlns:a16="http://schemas.microsoft.com/office/drawing/2014/main" id="{EF7E17D7-A0CF-4E4E-9F4A-A957F1B9A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996" y="4381237"/>
            <a:ext cx="918210" cy="612140"/>
          </a:xfrm>
          <a:prstGeom prst="rect">
            <a:avLst/>
          </a:prstGeom>
        </p:spPr>
      </p:pic>
      <p:pic>
        <p:nvPicPr>
          <p:cNvPr id="14" name="Picture 13" descr="St. Paul Saints joining Minnesota Twins organization as AAA affiliate |  KELOLAND.com">
            <a:extLst>
              <a:ext uri="{FF2B5EF4-FFF2-40B4-BE49-F238E27FC236}">
                <a16:creationId xmlns:a16="http://schemas.microsoft.com/office/drawing/2014/main" id="{F96BDBCE-4E1B-4153-9313-E0BDC493B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198">
            <a:off x="2769643" y="4202428"/>
            <a:ext cx="11315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preview">
            <a:extLst>
              <a:ext uri="{FF2B5EF4-FFF2-40B4-BE49-F238E27FC236}">
                <a16:creationId xmlns:a16="http://schemas.microsoft.com/office/drawing/2014/main" id="{368E0DE2-C2ED-4654-B560-F6F2D1A94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09" y="3843018"/>
            <a:ext cx="1500505" cy="6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hild in skeleton costume holding candy">
            <a:extLst>
              <a:ext uri="{FF2B5EF4-FFF2-40B4-BE49-F238E27FC236}">
                <a16:creationId xmlns:a16="http://schemas.microsoft.com/office/drawing/2014/main" id="{121EFFA2-499C-44EE-9A0F-2799283C7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6" y="6047507"/>
            <a:ext cx="1021715" cy="681355"/>
          </a:xfrm>
          <a:prstGeom prst="rect">
            <a:avLst/>
          </a:prstGeom>
        </p:spPr>
      </p:pic>
      <p:pic>
        <p:nvPicPr>
          <p:cNvPr id="17" name="Picture 16" descr="Colorful candles on a grave">
            <a:extLst>
              <a:ext uri="{FF2B5EF4-FFF2-40B4-BE49-F238E27FC236}">
                <a16:creationId xmlns:a16="http://schemas.microsoft.com/office/drawing/2014/main" id="{855A85FA-78A7-41BD-9AB1-6C20D588CC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59" y="6244587"/>
            <a:ext cx="904240" cy="602615"/>
          </a:xfrm>
          <a:prstGeom prst="rect">
            <a:avLst/>
          </a:prstGeom>
        </p:spPr>
      </p:pic>
      <p:pic>
        <p:nvPicPr>
          <p:cNvPr id="18" name="Picture 17" descr="Custom Maroon Basketball Jerseys Women's Men's Youth – CustomJerseysPro">
            <a:extLst>
              <a:ext uri="{FF2B5EF4-FFF2-40B4-BE49-F238E27FC236}">
                <a16:creationId xmlns:a16="http://schemas.microsoft.com/office/drawing/2014/main" id="{90F5073F-BD3F-4148-8681-6172F02079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179">
            <a:off x="3396694" y="2110977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Minnie Mouse Christmas Holiday Toddler Girls Sleepwear Pajamas Set – Yankee  Toy Box">
            <a:extLst>
              <a:ext uri="{FF2B5EF4-FFF2-40B4-BE49-F238E27FC236}">
                <a16:creationId xmlns:a16="http://schemas.microsoft.com/office/drawing/2014/main" id="{378FD520-D360-42F9-8C0F-50805F143E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795">
            <a:off x="7204040" y="4467856"/>
            <a:ext cx="706755" cy="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F0B95EB9-5439-4CFD-839B-2F1F721E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082" y="2218409"/>
            <a:ext cx="3034665" cy="1368643"/>
          </a:xfrm>
          <a:custGeom>
            <a:avLst/>
            <a:gdLst>
              <a:gd name="connsiteX0" fmla="*/ 0 w 3034665"/>
              <a:gd name="connsiteY0" fmla="*/ 0 h 1368643"/>
              <a:gd name="connsiteX1" fmla="*/ 576586 w 3034665"/>
              <a:gd name="connsiteY1" fmla="*/ 0 h 1368643"/>
              <a:gd name="connsiteX2" fmla="*/ 1092479 w 3034665"/>
              <a:gd name="connsiteY2" fmla="*/ 0 h 1368643"/>
              <a:gd name="connsiteX3" fmla="*/ 1760106 w 3034665"/>
              <a:gd name="connsiteY3" fmla="*/ 0 h 1368643"/>
              <a:gd name="connsiteX4" fmla="*/ 2306345 w 3034665"/>
              <a:gd name="connsiteY4" fmla="*/ 0 h 1368643"/>
              <a:gd name="connsiteX5" fmla="*/ 3034665 w 3034665"/>
              <a:gd name="connsiteY5" fmla="*/ 0 h 1368643"/>
              <a:gd name="connsiteX6" fmla="*/ 3034665 w 3034665"/>
              <a:gd name="connsiteY6" fmla="*/ 711694 h 1368643"/>
              <a:gd name="connsiteX7" fmla="*/ 3034665 w 3034665"/>
              <a:gd name="connsiteY7" fmla="*/ 1368643 h 1368643"/>
              <a:gd name="connsiteX8" fmla="*/ 2488425 w 3034665"/>
              <a:gd name="connsiteY8" fmla="*/ 1368643 h 1368643"/>
              <a:gd name="connsiteX9" fmla="*/ 1942186 w 3034665"/>
              <a:gd name="connsiteY9" fmla="*/ 1368643 h 1368643"/>
              <a:gd name="connsiteX10" fmla="*/ 1395946 w 3034665"/>
              <a:gd name="connsiteY10" fmla="*/ 1368643 h 1368643"/>
              <a:gd name="connsiteX11" fmla="*/ 728320 w 3034665"/>
              <a:gd name="connsiteY11" fmla="*/ 1368643 h 1368643"/>
              <a:gd name="connsiteX12" fmla="*/ 0 w 3034665"/>
              <a:gd name="connsiteY12" fmla="*/ 1368643 h 1368643"/>
              <a:gd name="connsiteX13" fmla="*/ 0 w 3034665"/>
              <a:gd name="connsiteY13" fmla="*/ 725381 h 1368643"/>
              <a:gd name="connsiteX14" fmla="*/ 0 w 3034665"/>
              <a:gd name="connsiteY14" fmla="*/ 0 h 13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4665" h="1368643" fill="none" extrusionOk="0">
                <a:moveTo>
                  <a:pt x="0" y="0"/>
                </a:moveTo>
                <a:cubicBezTo>
                  <a:pt x="279666" y="6050"/>
                  <a:pt x="300149" y="-17182"/>
                  <a:pt x="576586" y="0"/>
                </a:cubicBezTo>
                <a:cubicBezTo>
                  <a:pt x="853023" y="17182"/>
                  <a:pt x="917548" y="-10247"/>
                  <a:pt x="1092479" y="0"/>
                </a:cubicBezTo>
                <a:cubicBezTo>
                  <a:pt x="1267410" y="10247"/>
                  <a:pt x="1607793" y="16633"/>
                  <a:pt x="1760106" y="0"/>
                </a:cubicBezTo>
                <a:cubicBezTo>
                  <a:pt x="1912419" y="-16633"/>
                  <a:pt x="2086541" y="22449"/>
                  <a:pt x="2306345" y="0"/>
                </a:cubicBezTo>
                <a:cubicBezTo>
                  <a:pt x="2526149" y="-22449"/>
                  <a:pt x="2690205" y="-24775"/>
                  <a:pt x="3034665" y="0"/>
                </a:cubicBezTo>
                <a:cubicBezTo>
                  <a:pt x="3056556" y="293012"/>
                  <a:pt x="3047593" y="386998"/>
                  <a:pt x="3034665" y="711694"/>
                </a:cubicBezTo>
                <a:cubicBezTo>
                  <a:pt x="3021737" y="1036390"/>
                  <a:pt x="3045697" y="1090972"/>
                  <a:pt x="3034665" y="1368643"/>
                </a:cubicBezTo>
                <a:cubicBezTo>
                  <a:pt x="2924737" y="1384224"/>
                  <a:pt x="2726798" y="1372131"/>
                  <a:pt x="2488425" y="1368643"/>
                </a:cubicBezTo>
                <a:cubicBezTo>
                  <a:pt x="2250052" y="1365155"/>
                  <a:pt x="2145862" y="1367368"/>
                  <a:pt x="1942186" y="1368643"/>
                </a:cubicBezTo>
                <a:cubicBezTo>
                  <a:pt x="1738510" y="1369918"/>
                  <a:pt x="1634531" y="1376124"/>
                  <a:pt x="1395946" y="1368643"/>
                </a:cubicBezTo>
                <a:cubicBezTo>
                  <a:pt x="1157361" y="1361162"/>
                  <a:pt x="1015530" y="1391608"/>
                  <a:pt x="728320" y="1368643"/>
                </a:cubicBezTo>
                <a:cubicBezTo>
                  <a:pt x="441110" y="1345678"/>
                  <a:pt x="315413" y="1343301"/>
                  <a:pt x="0" y="1368643"/>
                </a:cubicBezTo>
                <a:cubicBezTo>
                  <a:pt x="8386" y="1212838"/>
                  <a:pt x="21100" y="876403"/>
                  <a:pt x="0" y="725381"/>
                </a:cubicBezTo>
                <a:cubicBezTo>
                  <a:pt x="-21100" y="574359"/>
                  <a:pt x="-22270" y="314076"/>
                  <a:pt x="0" y="0"/>
                </a:cubicBezTo>
                <a:close/>
              </a:path>
              <a:path w="3034665" h="1368643" stroke="0" extrusionOk="0">
                <a:moveTo>
                  <a:pt x="0" y="0"/>
                </a:moveTo>
                <a:cubicBezTo>
                  <a:pt x="323694" y="-24778"/>
                  <a:pt x="353047" y="-11546"/>
                  <a:pt x="667626" y="0"/>
                </a:cubicBezTo>
                <a:cubicBezTo>
                  <a:pt x="982205" y="11546"/>
                  <a:pt x="1063482" y="18105"/>
                  <a:pt x="1213866" y="0"/>
                </a:cubicBezTo>
                <a:cubicBezTo>
                  <a:pt x="1364250" y="-18105"/>
                  <a:pt x="1569969" y="-11949"/>
                  <a:pt x="1790452" y="0"/>
                </a:cubicBezTo>
                <a:cubicBezTo>
                  <a:pt x="2010935" y="11949"/>
                  <a:pt x="2205812" y="25664"/>
                  <a:pt x="2336692" y="0"/>
                </a:cubicBezTo>
                <a:cubicBezTo>
                  <a:pt x="2467572" y="-25664"/>
                  <a:pt x="2829450" y="-27984"/>
                  <a:pt x="3034665" y="0"/>
                </a:cubicBezTo>
                <a:cubicBezTo>
                  <a:pt x="3023283" y="307071"/>
                  <a:pt x="3019195" y="361549"/>
                  <a:pt x="3034665" y="643262"/>
                </a:cubicBezTo>
                <a:cubicBezTo>
                  <a:pt x="3050135" y="924975"/>
                  <a:pt x="3013851" y="1032686"/>
                  <a:pt x="3034665" y="1368643"/>
                </a:cubicBezTo>
                <a:cubicBezTo>
                  <a:pt x="2723068" y="1368476"/>
                  <a:pt x="2532562" y="1342022"/>
                  <a:pt x="2367039" y="1368643"/>
                </a:cubicBezTo>
                <a:cubicBezTo>
                  <a:pt x="2201516" y="1395264"/>
                  <a:pt x="1956059" y="1397549"/>
                  <a:pt x="1760106" y="1368643"/>
                </a:cubicBezTo>
                <a:cubicBezTo>
                  <a:pt x="1564153" y="1339737"/>
                  <a:pt x="1323799" y="1341064"/>
                  <a:pt x="1183519" y="1368643"/>
                </a:cubicBezTo>
                <a:cubicBezTo>
                  <a:pt x="1043239" y="1396222"/>
                  <a:pt x="922118" y="1382711"/>
                  <a:pt x="667626" y="1368643"/>
                </a:cubicBezTo>
                <a:cubicBezTo>
                  <a:pt x="413134" y="1354575"/>
                  <a:pt x="254194" y="1399932"/>
                  <a:pt x="0" y="1368643"/>
                </a:cubicBezTo>
                <a:cubicBezTo>
                  <a:pt x="13023" y="1142906"/>
                  <a:pt x="-6956" y="1027482"/>
                  <a:pt x="0" y="725381"/>
                </a:cubicBezTo>
                <a:cubicBezTo>
                  <a:pt x="6956" y="423280"/>
                  <a:pt x="31720" y="19449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10/26:  Team up against bullying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Wear your favorite sports team jersey or gear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65D14F1-4F5F-488D-88B3-20172817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032" y="4825515"/>
            <a:ext cx="3293110" cy="1441013"/>
          </a:xfrm>
          <a:custGeom>
            <a:avLst/>
            <a:gdLst>
              <a:gd name="connsiteX0" fmla="*/ 0 w 3293110"/>
              <a:gd name="connsiteY0" fmla="*/ 0 h 1441013"/>
              <a:gd name="connsiteX1" fmla="*/ 482989 w 3293110"/>
              <a:gd name="connsiteY1" fmla="*/ 0 h 1441013"/>
              <a:gd name="connsiteX2" fmla="*/ 998910 w 3293110"/>
              <a:gd name="connsiteY2" fmla="*/ 0 h 1441013"/>
              <a:gd name="connsiteX3" fmla="*/ 1547762 w 3293110"/>
              <a:gd name="connsiteY3" fmla="*/ 0 h 1441013"/>
              <a:gd name="connsiteX4" fmla="*/ 2129544 w 3293110"/>
              <a:gd name="connsiteY4" fmla="*/ 0 h 1441013"/>
              <a:gd name="connsiteX5" fmla="*/ 2612534 w 3293110"/>
              <a:gd name="connsiteY5" fmla="*/ 0 h 1441013"/>
              <a:gd name="connsiteX6" fmla="*/ 3293110 w 3293110"/>
              <a:gd name="connsiteY6" fmla="*/ 0 h 1441013"/>
              <a:gd name="connsiteX7" fmla="*/ 3293110 w 3293110"/>
              <a:gd name="connsiteY7" fmla="*/ 465928 h 1441013"/>
              <a:gd name="connsiteX8" fmla="*/ 3293110 w 3293110"/>
              <a:gd name="connsiteY8" fmla="*/ 975085 h 1441013"/>
              <a:gd name="connsiteX9" fmla="*/ 3293110 w 3293110"/>
              <a:gd name="connsiteY9" fmla="*/ 1441013 h 1441013"/>
              <a:gd name="connsiteX10" fmla="*/ 2810121 w 3293110"/>
              <a:gd name="connsiteY10" fmla="*/ 1441013 h 1441013"/>
              <a:gd name="connsiteX11" fmla="*/ 2360062 w 3293110"/>
              <a:gd name="connsiteY11" fmla="*/ 1441013 h 1441013"/>
              <a:gd name="connsiteX12" fmla="*/ 1910004 w 3293110"/>
              <a:gd name="connsiteY12" fmla="*/ 1441013 h 1441013"/>
              <a:gd name="connsiteX13" fmla="*/ 1328221 w 3293110"/>
              <a:gd name="connsiteY13" fmla="*/ 1441013 h 1441013"/>
              <a:gd name="connsiteX14" fmla="*/ 713507 w 3293110"/>
              <a:gd name="connsiteY14" fmla="*/ 1441013 h 1441013"/>
              <a:gd name="connsiteX15" fmla="*/ 0 w 3293110"/>
              <a:gd name="connsiteY15" fmla="*/ 1441013 h 1441013"/>
              <a:gd name="connsiteX16" fmla="*/ 0 w 3293110"/>
              <a:gd name="connsiteY16" fmla="*/ 931855 h 1441013"/>
              <a:gd name="connsiteX17" fmla="*/ 0 w 3293110"/>
              <a:gd name="connsiteY17" fmla="*/ 465928 h 1441013"/>
              <a:gd name="connsiteX18" fmla="*/ 0 w 3293110"/>
              <a:gd name="connsiteY18" fmla="*/ 0 h 14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93110" h="1441013" fill="none" extrusionOk="0">
                <a:moveTo>
                  <a:pt x="0" y="0"/>
                </a:moveTo>
                <a:cubicBezTo>
                  <a:pt x="233290" y="-56601"/>
                  <a:pt x="321256" y="3814"/>
                  <a:pt x="482989" y="0"/>
                </a:cubicBezTo>
                <a:cubicBezTo>
                  <a:pt x="644722" y="-3814"/>
                  <a:pt x="805366" y="27548"/>
                  <a:pt x="998910" y="0"/>
                </a:cubicBezTo>
                <a:cubicBezTo>
                  <a:pt x="1192454" y="-27548"/>
                  <a:pt x="1413198" y="60527"/>
                  <a:pt x="1547762" y="0"/>
                </a:cubicBezTo>
                <a:cubicBezTo>
                  <a:pt x="1682326" y="-60527"/>
                  <a:pt x="1957846" y="8720"/>
                  <a:pt x="2129544" y="0"/>
                </a:cubicBezTo>
                <a:cubicBezTo>
                  <a:pt x="2301242" y="-8720"/>
                  <a:pt x="2403840" y="41780"/>
                  <a:pt x="2612534" y="0"/>
                </a:cubicBezTo>
                <a:cubicBezTo>
                  <a:pt x="2821228" y="-41780"/>
                  <a:pt x="3036359" y="46614"/>
                  <a:pt x="3293110" y="0"/>
                </a:cubicBezTo>
                <a:cubicBezTo>
                  <a:pt x="3322593" y="200848"/>
                  <a:pt x="3268759" y="336466"/>
                  <a:pt x="3293110" y="465928"/>
                </a:cubicBezTo>
                <a:cubicBezTo>
                  <a:pt x="3317461" y="595390"/>
                  <a:pt x="3251203" y="837134"/>
                  <a:pt x="3293110" y="975085"/>
                </a:cubicBezTo>
                <a:cubicBezTo>
                  <a:pt x="3335017" y="1113036"/>
                  <a:pt x="3253210" y="1300632"/>
                  <a:pt x="3293110" y="1441013"/>
                </a:cubicBezTo>
                <a:cubicBezTo>
                  <a:pt x="3097505" y="1446953"/>
                  <a:pt x="2917579" y="1395391"/>
                  <a:pt x="2810121" y="1441013"/>
                </a:cubicBezTo>
                <a:cubicBezTo>
                  <a:pt x="2702663" y="1486635"/>
                  <a:pt x="2485325" y="1437895"/>
                  <a:pt x="2360062" y="1441013"/>
                </a:cubicBezTo>
                <a:cubicBezTo>
                  <a:pt x="2234799" y="1444131"/>
                  <a:pt x="2048284" y="1422339"/>
                  <a:pt x="1910004" y="1441013"/>
                </a:cubicBezTo>
                <a:cubicBezTo>
                  <a:pt x="1771724" y="1459687"/>
                  <a:pt x="1585814" y="1406909"/>
                  <a:pt x="1328221" y="1441013"/>
                </a:cubicBezTo>
                <a:cubicBezTo>
                  <a:pt x="1070628" y="1475117"/>
                  <a:pt x="1008145" y="1422603"/>
                  <a:pt x="713507" y="1441013"/>
                </a:cubicBezTo>
                <a:cubicBezTo>
                  <a:pt x="418869" y="1459423"/>
                  <a:pt x="249427" y="1436938"/>
                  <a:pt x="0" y="1441013"/>
                </a:cubicBezTo>
                <a:cubicBezTo>
                  <a:pt x="-44949" y="1190030"/>
                  <a:pt x="32225" y="1095849"/>
                  <a:pt x="0" y="931855"/>
                </a:cubicBezTo>
                <a:cubicBezTo>
                  <a:pt x="-32225" y="767861"/>
                  <a:pt x="7945" y="565271"/>
                  <a:pt x="0" y="465928"/>
                </a:cubicBezTo>
                <a:cubicBezTo>
                  <a:pt x="-7945" y="366585"/>
                  <a:pt x="52025" y="112742"/>
                  <a:pt x="0" y="0"/>
                </a:cubicBezTo>
                <a:close/>
              </a:path>
              <a:path w="3293110" h="1441013" stroke="0" extrusionOk="0">
                <a:moveTo>
                  <a:pt x="0" y="0"/>
                </a:moveTo>
                <a:cubicBezTo>
                  <a:pt x="231953" y="-5809"/>
                  <a:pt x="453849" y="56356"/>
                  <a:pt x="581783" y="0"/>
                </a:cubicBezTo>
                <a:cubicBezTo>
                  <a:pt x="709717" y="-56356"/>
                  <a:pt x="969047" y="6347"/>
                  <a:pt x="1097703" y="0"/>
                </a:cubicBezTo>
                <a:cubicBezTo>
                  <a:pt x="1226359" y="-6347"/>
                  <a:pt x="1386742" y="24338"/>
                  <a:pt x="1646555" y="0"/>
                </a:cubicBezTo>
                <a:cubicBezTo>
                  <a:pt x="1906368" y="-24338"/>
                  <a:pt x="2028963" y="36206"/>
                  <a:pt x="2129544" y="0"/>
                </a:cubicBezTo>
                <a:cubicBezTo>
                  <a:pt x="2230125" y="-36206"/>
                  <a:pt x="2520581" y="65218"/>
                  <a:pt x="2678396" y="0"/>
                </a:cubicBezTo>
                <a:cubicBezTo>
                  <a:pt x="2836211" y="-65218"/>
                  <a:pt x="3076379" y="38992"/>
                  <a:pt x="3293110" y="0"/>
                </a:cubicBezTo>
                <a:cubicBezTo>
                  <a:pt x="3331635" y="133549"/>
                  <a:pt x="3275364" y="364803"/>
                  <a:pt x="3293110" y="480338"/>
                </a:cubicBezTo>
                <a:cubicBezTo>
                  <a:pt x="3310856" y="595873"/>
                  <a:pt x="3247828" y="759826"/>
                  <a:pt x="3293110" y="931855"/>
                </a:cubicBezTo>
                <a:cubicBezTo>
                  <a:pt x="3338392" y="1103884"/>
                  <a:pt x="3291914" y="1214566"/>
                  <a:pt x="3293110" y="1441013"/>
                </a:cubicBezTo>
                <a:cubicBezTo>
                  <a:pt x="3181384" y="1448797"/>
                  <a:pt x="2905421" y="1380734"/>
                  <a:pt x="2777189" y="1441013"/>
                </a:cubicBezTo>
                <a:cubicBezTo>
                  <a:pt x="2648957" y="1501292"/>
                  <a:pt x="2465873" y="1413074"/>
                  <a:pt x="2294200" y="1441013"/>
                </a:cubicBezTo>
                <a:cubicBezTo>
                  <a:pt x="2122527" y="1468952"/>
                  <a:pt x="1994002" y="1395141"/>
                  <a:pt x="1778279" y="1441013"/>
                </a:cubicBezTo>
                <a:cubicBezTo>
                  <a:pt x="1562556" y="1486885"/>
                  <a:pt x="1330013" y="1430548"/>
                  <a:pt x="1163566" y="1441013"/>
                </a:cubicBezTo>
                <a:cubicBezTo>
                  <a:pt x="997119" y="1451478"/>
                  <a:pt x="765080" y="1381049"/>
                  <a:pt x="614714" y="1441013"/>
                </a:cubicBezTo>
                <a:cubicBezTo>
                  <a:pt x="464348" y="1500977"/>
                  <a:pt x="213301" y="1422551"/>
                  <a:pt x="0" y="1441013"/>
                </a:cubicBezTo>
                <a:cubicBezTo>
                  <a:pt x="-44819" y="1304823"/>
                  <a:pt x="27365" y="1140076"/>
                  <a:pt x="0" y="946265"/>
                </a:cubicBezTo>
                <a:cubicBezTo>
                  <a:pt x="-27365" y="752454"/>
                  <a:pt x="31455" y="621023"/>
                  <a:pt x="0" y="509158"/>
                </a:cubicBezTo>
                <a:cubicBezTo>
                  <a:pt x="-31455" y="397293"/>
                  <a:pt x="39054" y="231974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10/27:  Put bulling to rest on Pajama Day!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Wear your favorite/coziest PJ’s to school.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3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225</TotalTime>
  <Words>397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Rounded MT Bold</vt:lpstr>
      <vt:lpstr>Bauhaus 93</vt:lpstr>
      <vt:lpstr>Calibri</vt:lpstr>
      <vt:lpstr>Cavolini</vt:lpstr>
      <vt:lpstr>News Gothic MT</vt:lpstr>
      <vt:lpstr>Wingdings 2</vt:lpstr>
      <vt:lpstr>Breeze</vt:lpstr>
      <vt:lpstr>Glendale Students of The Month</vt:lpstr>
      <vt:lpstr>September Theme:  Respectful &amp; Responsible</vt:lpstr>
      <vt:lpstr>6th Grade </vt:lpstr>
      <vt:lpstr>6th Grade &amp; 7th Grade</vt:lpstr>
      <vt:lpstr>7th Grade </vt:lpstr>
      <vt:lpstr>8th Grade </vt:lpstr>
      <vt:lpstr>8th Grade</vt:lpstr>
      <vt:lpstr>8th Grade</vt:lpstr>
      <vt:lpstr>PowerPoint Presentation</vt:lpstr>
      <vt:lpstr>PowerPoint Presentation</vt:lpstr>
      <vt:lpstr>Counselor’s Corner </vt:lpstr>
      <vt:lpstr> Suicide Prevention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Glendale Students of The Month</dc:title>
  <dc:creator>Microsoft Office User</dc:creator>
  <cp:lastModifiedBy>JERLY ALCALA</cp:lastModifiedBy>
  <cp:revision>234</cp:revision>
  <dcterms:created xsi:type="dcterms:W3CDTF">2020-11-20T15:18:03Z</dcterms:created>
  <dcterms:modified xsi:type="dcterms:W3CDTF">2022-10-21T04:50:09Z</dcterms:modified>
</cp:coreProperties>
</file>