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4"/>
  </p:sldMasterIdLst>
  <p:notesMasterIdLst>
    <p:notesMasterId r:id="rId46"/>
  </p:notesMasterIdLst>
  <p:handoutMasterIdLst>
    <p:handoutMasterId r:id="rId47"/>
  </p:handoutMasterIdLst>
  <p:sldIdLst>
    <p:sldId id="257" r:id="rId5"/>
    <p:sldId id="259" r:id="rId6"/>
    <p:sldId id="353" r:id="rId7"/>
    <p:sldId id="289" r:id="rId8"/>
    <p:sldId id="269" r:id="rId9"/>
    <p:sldId id="270" r:id="rId10"/>
    <p:sldId id="261" r:id="rId11"/>
    <p:sldId id="263" r:id="rId12"/>
    <p:sldId id="264" r:id="rId13"/>
    <p:sldId id="347" r:id="rId14"/>
    <p:sldId id="266" r:id="rId15"/>
    <p:sldId id="268" r:id="rId16"/>
    <p:sldId id="359" r:id="rId17"/>
    <p:sldId id="357" r:id="rId18"/>
    <p:sldId id="358" r:id="rId19"/>
    <p:sldId id="355" r:id="rId20"/>
    <p:sldId id="362" r:id="rId21"/>
    <p:sldId id="338" r:id="rId22"/>
    <p:sldId id="313" r:id="rId23"/>
    <p:sldId id="360" r:id="rId24"/>
    <p:sldId id="326" r:id="rId25"/>
    <p:sldId id="315" r:id="rId26"/>
    <p:sldId id="333" r:id="rId27"/>
    <p:sldId id="324" r:id="rId28"/>
    <p:sldId id="312" r:id="rId29"/>
    <p:sldId id="318" r:id="rId30"/>
    <p:sldId id="341" r:id="rId31"/>
    <p:sldId id="331" r:id="rId32"/>
    <p:sldId id="328" r:id="rId33"/>
    <p:sldId id="330" r:id="rId34"/>
    <p:sldId id="321" r:id="rId35"/>
    <p:sldId id="271" r:id="rId36"/>
    <p:sldId id="329" r:id="rId37"/>
    <p:sldId id="332" r:id="rId38"/>
    <p:sldId id="350" r:id="rId39"/>
    <p:sldId id="322" r:id="rId40"/>
    <p:sldId id="349" r:id="rId41"/>
    <p:sldId id="302" r:id="rId42"/>
    <p:sldId id="361" r:id="rId43"/>
    <p:sldId id="288" r:id="rId44"/>
    <p:sldId id="292"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0"/>
    <a:srgbClr val="F4F5F0"/>
    <a:srgbClr val="ECEEF0"/>
    <a:srgbClr val="335066"/>
    <a:srgbClr val="C9D1D7"/>
    <a:srgbClr val="DDDDDD"/>
    <a:srgbClr val="CCECFF"/>
    <a:srgbClr val="CC3300"/>
    <a:srgbClr val="C2BD00"/>
    <a:srgbClr val="DDD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6404" autoAdjust="0"/>
  </p:normalViewPr>
  <p:slideViewPr>
    <p:cSldViewPr>
      <p:cViewPr varScale="1">
        <p:scale>
          <a:sx n="110" d="100"/>
          <a:sy n="110" d="100"/>
        </p:scale>
        <p:origin x="17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Sprunger" userId="84ee6aa0-1a1e-49ac-a867-6f14d2607a33" providerId="ADAL" clId="{D1C681F5-B7BF-49FB-937D-306A1BA2E7C7}"/>
    <pc:docChg chg="undo custSel addSld modSld">
      <pc:chgData name="Katie Sprunger" userId="84ee6aa0-1a1e-49ac-a867-6f14d2607a33" providerId="ADAL" clId="{D1C681F5-B7BF-49FB-937D-306A1BA2E7C7}" dt="2022-09-14T18:33:30.996" v="165" actId="14100"/>
      <pc:docMkLst>
        <pc:docMk/>
      </pc:docMkLst>
      <pc:sldChg chg="modSp">
        <pc:chgData name="Katie Sprunger" userId="84ee6aa0-1a1e-49ac-a867-6f14d2607a33" providerId="ADAL" clId="{D1C681F5-B7BF-49FB-937D-306A1BA2E7C7}" dt="2022-09-14T18:26:23.930" v="78" actId="20577"/>
        <pc:sldMkLst>
          <pc:docMk/>
          <pc:sldMk cId="0" sldId="264"/>
        </pc:sldMkLst>
        <pc:spChg chg="mod">
          <ac:chgData name="Katie Sprunger" userId="84ee6aa0-1a1e-49ac-a867-6f14d2607a33" providerId="ADAL" clId="{D1C681F5-B7BF-49FB-937D-306A1BA2E7C7}" dt="2022-09-14T18:26:23.930" v="78" actId="20577"/>
          <ac:spMkLst>
            <pc:docMk/>
            <pc:sldMk cId="0" sldId="264"/>
            <ac:spMk id="7" creationId="{00000000-0000-0000-0000-000000000000}"/>
          </ac:spMkLst>
        </pc:spChg>
      </pc:sldChg>
      <pc:sldChg chg="modSp">
        <pc:chgData name="Katie Sprunger" userId="84ee6aa0-1a1e-49ac-a867-6f14d2607a33" providerId="ADAL" clId="{D1C681F5-B7BF-49FB-937D-306A1BA2E7C7}" dt="2022-09-14T18:25:19.627" v="40" actId="20577"/>
        <pc:sldMkLst>
          <pc:docMk/>
          <pc:sldMk cId="0" sldId="270"/>
        </pc:sldMkLst>
        <pc:graphicFrameChg chg="modGraphic">
          <ac:chgData name="Katie Sprunger" userId="84ee6aa0-1a1e-49ac-a867-6f14d2607a33" providerId="ADAL" clId="{D1C681F5-B7BF-49FB-937D-306A1BA2E7C7}" dt="2022-09-14T18:25:19.627" v="40" actId="20577"/>
          <ac:graphicFrameMkLst>
            <pc:docMk/>
            <pc:sldMk cId="0" sldId="270"/>
            <ac:graphicFrameMk id="4" creationId="{00000000-0000-0000-0000-000000000000}"/>
          </ac:graphicFrameMkLst>
        </pc:graphicFrameChg>
      </pc:sldChg>
      <pc:sldChg chg="modSp">
        <pc:chgData name="Katie Sprunger" userId="84ee6aa0-1a1e-49ac-a867-6f14d2607a33" providerId="ADAL" clId="{D1C681F5-B7BF-49FB-937D-306A1BA2E7C7}" dt="2022-09-14T18:24:29.540" v="30" actId="20577"/>
        <pc:sldMkLst>
          <pc:docMk/>
          <pc:sldMk cId="0" sldId="289"/>
        </pc:sldMkLst>
        <pc:spChg chg="mod">
          <ac:chgData name="Katie Sprunger" userId="84ee6aa0-1a1e-49ac-a867-6f14d2607a33" providerId="ADAL" clId="{D1C681F5-B7BF-49FB-937D-306A1BA2E7C7}" dt="2022-09-14T18:24:29.540" v="30" actId="20577"/>
          <ac:spMkLst>
            <pc:docMk/>
            <pc:sldMk cId="0" sldId="289"/>
            <ac:spMk id="19" creationId="{00000000-0000-0000-0000-000000000000}"/>
          </ac:spMkLst>
        </pc:spChg>
      </pc:sldChg>
      <pc:sldChg chg="addSp delSp modSp">
        <pc:chgData name="Katie Sprunger" userId="84ee6aa0-1a1e-49ac-a867-6f14d2607a33" providerId="ADAL" clId="{D1C681F5-B7BF-49FB-937D-306A1BA2E7C7}" dt="2022-09-14T18:33:30.996" v="165" actId="14100"/>
        <pc:sldMkLst>
          <pc:docMk/>
          <pc:sldMk cId="622882348" sldId="338"/>
        </pc:sldMkLst>
        <pc:spChg chg="mod">
          <ac:chgData name="Katie Sprunger" userId="84ee6aa0-1a1e-49ac-a867-6f14d2607a33" providerId="ADAL" clId="{D1C681F5-B7BF-49FB-937D-306A1BA2E7C7}" dt="2022-09-14T18:28:30.497" v="86" actId="20577"/>
          <ac:spMkLst>
            <pc:docMk/>
            <pc:sldMk cId="622882348" sldId="338"/>
            <ac:spMk id="2" creationId="{00000000-0000-0000-0000-000000000000}"/>
          </ac:spMkLst>
        </pc:spChg>
        <pc:picChg chg="add mod">
          <ac:chgData name="Katie Sprunger" userId="84ee6aa0-1a1e-49ac-a867-6f14d2607a33" providerId="ADAL" clId="{D1C681F5-B7BF-49FB-937D-306A1BA2E7C7}" dt="2022-09-14T18:33:30.996" v="165" actId="14100"/>
          <ac:picMkLst>
            <pc:docMk/>
            <pc:sldMk cId="622882348" sldId="338"/>
            <ac:picMk id="3" creationId="{610B7905-9644-4AE5-87D0-3739FDBD2E8D}"/>
          </ac:picMkLst>
        </pc:picChg>
        <pc:picChg chg="del">
          <ac:chgData name="Katie Sprunger" userId="84ee6aa0-1a1e-49ac-a867-6f14d2607a33" providerId="ADAL" clId="{D1C681F5-B7BF-49FB-937D-306A1BA2E7C7}" dt="2022-09-14T18:32:27.537" v="159"/>
          <ac:picMkLst>
            <pc:docMk/>
            <pc:sldMk cId="622882348" sldId="338"/>
            <ac:picMk id="6" creationId="{68B81B06-2454-4F1D-844D-B8FD2A6EB730}"/>
          </ac:picMkLst>
        </pc:picChg>
      </pc:sldChg>
      <pc:sldChg chg="addSp delSp modSp add">
        <pc:chgData name="Katie Sprunger" userId="84ee6aa0-1a1e-49ac-a867-6f14d2607a33" providerId="ADAL" clId="{D1C681F5-B7BF-49FB-937D-306A1BA2E7C7}" dt="2022-09-14T18:31:48.919" v="158" actId="20577"/>
        <pc:sldMkLst>
          <pc:docMk/>
          <pc:sldMk cId="3467026412" sldId="362"/>
        </pc:sldMkLst>
        <pc:spChg chg="mod">
          <ac:chgData name="Katie Sprunger" userId="84ee6aa0-1a1e-49ac-a867-6f14d2607a33" providerId="ADAL" clId="{D1C681F5-B7BF-49FB-937D-306A1BA2E7C7}" dt="2022-09-14T18:31:48.919" v="158" actId="20577"/>
          <ac:spMkLst>
            <pc:docMk/>
            <pc:sldMk cId="3467026412" sldId="362"/>
            <ac:spMk id="2" creationId="{C231CFE9-1355-4AB9-A523-1016C2ED5761}"/>
          </ac:spMkLst>
        </pc:spChg>
        <pc:spChg chg="del">
          <ac:chgData name="Katie Sprunger" userId="84ee6aa0-1a1e-49ac-a867-6f14d2607a33" providerId="ADAL" clId="{D1C681F5-B7BF-49FB-937D-306A1BA2E7C7}" dt="2022-09-14T18:30:56.991" v="88"/>
          <ac:spMkLst>
            <pc:docMk/>
            <pc:sldMk cId="3467026412" sldId="362"/>
            <ac:spMk id="3" creationId="{6DAFB699-2BFE-4D90-94CD-A2D02647908F}"/>
          </ac:spMkLst>
        </pc:spChg>
        <pc:picChg chg="add mod">
          <ac:chgData name="Katie Sprunger" userId="84ee6aa0-1a1e-49ac-a867-6f14d2607a33" providerId="ADAL" clId="{D1C681F5-B7BF-49FB-937D-306A1BA2E7C7}" dt="2022-09-14T18:30:56.991" v="88"/>
          <ac:picMkLst>
            <pc:docMk/>
            <pc:sldMk cId="3467026412" sldId="362"/>
            <ac:picMk id="4" creationId="{3BE2B37A-DBAE-40B0-BCBC-5875E04B25EB}"/>
          </ac:picMkLst>
        </pc:picChg>
      </pc:sldChg>
    </pc:docChg>
  </pc:docChgLst>
  <pc:docChgLst>
    <pc:chgData name="Katie Sprunger" userId="84ee6aa0-1a1e-49ac-a867-6f14d2607a33" providerId="ADAL" clId="{AE4F00A8-A4A9-4B18-AFBE-400B7361BB12}"/>
    <pc:docChg chg="undo custSel delSld modSld">
      <pc:chgData name="Katie Sprunger" userId="84ee6aa0-1a1e-49ac-a867-6f14d2607a33" providerId="ADAL" clId="{AE4F00A8-A4A9-4B18-AFBE-400B7361BB12}" dt="2022-09-27T20:31:26.627" v="377" actId="20577"/>
      <pc:docMkLst>
        <pc:docMk/>
      </pc:docMkLst>
      <pc:sldChg chg="modSp">
        <pc:chgData name="Katie Sprunger" userId="84ee6aa0-1a1e-49ac-a867-6f14d2607a33" providerId="ADAL" clId="{AE4F00A8-A4A9-4B18-AFBE-400B7361BB12}" dt="2022-09-16T21:19:09.876" v="208" actId="27636"/>
        <pc:sldMkLst>
          <pc:docMk/>
          <pc:sldMk cId="0" sldId="257"/>
        </pc:sldMkLst>
        <pc:spChg chg="mod">
          <ac:chgData name="Katie Sprunger" userId="84ee6aa0-1a1e-49ac-a867-6f14d2607a33" providerId="ADAL" clId="{AE4F00A8-A4A9-4B18-AFBE-400B7361BB12}" dt="2022-09-16T21:19:09.876" v="208" actId="27636"/>
          <ac:spMkLst>
            <pc:docMk/>
            <pc:sldMk cId="0" sldId="257"/>
            <ac:spMk id="4" creationId="{00000000-0000-0000-0000-000000000000}"/>
          </ac:spMkLst>
        </pc:spChg>
      </pc:sldChg>
      <pc:sldChg chg="modSp">
        <pc:chgData name="Katie Sprunger" userId="84ee6aa0-1a1e-49ac-a867-6f14d2607a33" providerId="ADAL" clId="{AE4F00A8-A4A9-4B18-AFBE-400B7361BB12}" dt="2022-09-19T14:06:26.804" v="238" actId="1076"/>
        <pc:sldMkLst>
          <pc:docMk/>
          <pc:sldMk cId="0" sldId="259"/>
        </pc:sldMkLst>
        <pc:picChg chg="mod">
          <ac:chgData name="Katie Sprunger" userId="84ee6aa0-1a1e-49ac-a867-6f14d2607a33" providerId="ADAL" clId="{AE4F00A8-A4A9-4B18-AFBE-400B7361BB12}" dt="2022-09-19T14:06:26.804" v="238" actId="1076"/>
          <ac:picMkLst>
            <pc:docMk/>
            <pc:sldMk cId="0" sldId="259"/>
            <ac:picMk id="1026" creationId="{00000000-0000-0000-0000-000000000000}"/>
          </ac:picMkLst>
        </pc:picChg>
      </pc:sldChg>
      <pc:sldChg chg="modSp">
        <pc:chgData name="Katie Sprunger" userId="84ee6aa0-1a1e-49ac-a867-6f14d2607a33" providerId="ADAL" clId="{AE4F00A8-A4A9-4B18-AFBE-400B7361BB12}" dt="2022-09-16T21:19:09.773" v="187" actId="27636"/>
        <pc:sldMkLst>
          <pc:docMk/>
          <pc:sldMk cId="0" sldId="263"/>
        </pc:sldMkLst>
        <pc:spChg chg="mod">
          <ac:chgData name="Katie Sprunger" userId="84ee6aa0-1a1e-49ac-a867-6f14d2607a33" providerId="ADAL" clId="{AE4F00A8-A4A9-4B18-AFBE-400B7361BB12}" dt="2022-09-16T21:19:09.773" v="187" actId="27636"/>
          <ac:spMkLst>
            <pc:docMk/>
            <pc:sldMk cId="0" sldId="263"/>
            <ac:spMk id="11267" creationId="{00000000-0000-0000-0000-000000000000}"/>
          </ac:spMkLst>
        </pc:spChg>
      </pc:sldChg>
      <pc:sldChg chg="modSp">
        <pc:chgData name="Katie Sprunger" userId="84ee6aa0-1a1e-49ac-a867-6f14d2607a33" providerId="ADAL" clId="{AE4F00A8-A4A9-4B18-AFBE-400B7361BB12}" dt="2022-09-16T21:19:09.776" v="188" actId="27636"/>
        <pc:sldMkLst>
          <pc:docMk/>
          <pc:sldMk cId="0" sldId="264"/>
        </pc:sldMkLst>
        <pc:spChg chg="mod">
          <ac:chgData name="Katie Sprunger" userId="84ee6aa0-1a1e-49ac-a867-6f14d2607a33" providerId="ADAL" clId="{AE4F00A8-A4A9-4B18-AFBE-400B7361BB12}" dt="2022-09-16T21:19:09.776" v="188" actId="27636"/>
          <ac:spMkLst>
            <pc:docMk/>
            <pc:sldMk cId="0" sldId="264"/>
            <ac:spMk id="7" creationId="{00000000-0000-0000-0000-000000000000}"/>
          </ac:spMkLst>
        </pc:spChg>
      </pc:sldChg>
      <pc:sldChg chg="modSp">
        <pc:chgData name="Katie Sprunger" userId="84ee6aa0-1a1e-49ac-a867-6f14d2607a33" providerId="ADAL" clId="{AE4F00A8-A4A9-4B18-AFBE-400B7361BB12}" dt="2022-09-19T14:07:52.569" v="246" actId="14100"/>
        <pc:sldMkLst>
          <pc:docMk/>
          <pc:sldMk cId="0" sldId="266"/>
        </pc:sldMkLst>
        <pc:picChg chg="mod">
          <ac:chgData name="Katie Sprunger" userId="84ee6aa0-1a1e-49ac-a867-6f14d2607a33" providerId="ADAL" clId="{AE4F00A8-A4A9-4B18-AFBE-400B7361BB12}" dt="2022-09-19T14:07:43.921" v="244" actId="1076"/>
          <ac:picMkLst>
            <pc:docMk/>
            <pc:sldMk cId="0" sldId="266"/>
            <ac:picMk id="2" creationId="{00000000-0000-0000-0000-000000000000}"/>
          </ac:picMkLst>
        </pc:picChg>
        <pc:picChg chg="mod">
          <ac:chgData name="Katie Sprunger" userId="84ee6aa0-1a1e-49ac-a867-6f14d2607a33" providerId="ADAL" clId="{AE4F00A8-A4A9-4B18-AFBE-400B7361BB12}" dt="2022-09-19T14:07:52.569" v="246" actId="14100"/>
          <ac:picMkLst>
            <pc:docMk/>
            <pc:sldMk cId="0" sldId="266"/>
            <ac:picMk id="4" creationId="{00000000-0000-0000-0000-000000000000}"/>
          </ac:picMkLst>
        </pc:picChg>
      </pc:sldChg>
      <pc:sldChg chg="modSp">
        <pc:chgData name="Katie Sprunger" userId="84ee6aa0-1a1e-49ac-a867-6f14d2607a33" providerId="ADAL" clId="{AE4F00A8-A4A9-4B18-AFBE-400B7361BB12}" dt="2022-09-19T14:08:01.959" v="247" actId="1076"/>
        <pc:sldMkLst>
          <pc:docMk/>
          <pc:sldMk cId="0" sldId="268"/>
        </pc:sldMkLst>
        <pc:picChg chg="mod">
          <ac:chgData name="Katie Sprunger" userId="84ee6aa0-1a1e-49ac-a867-6f14d2607a33" providerId="ADAL" clId="{AE4F00A8-A4A9-4B18-AFBE-400B7361BB12}" dt="2022-09-19T13:57:45.998" v="219" actId="1076"/>
          <ac:picMkLst>
            <pc:docMk/>
            <pc:sldMk cId="0" sldId="268"/>
            <ac:picMk id="1026" creationId="{00000000-0000-0000-0000-000000000000}"/>
          </ac:picMkLst>
        </pc:picChg>
        <pc:picChg chg="mod">
          <ac:chgData name="Katie Sprunger" userId="84ee6aa0-1a1e-49ac-a867-6f14d2607a33" providerId="ADAL" clId="{AE4F00A8-A4A9-4B18-AFBE-400B7361BB12}" dt="2022-09-19T14:08:01.959" v="247" actId="1076"/>
          <ac:picMkLst>
            <pc:docMk/>
            <pc:sldMk cId="0" sldId="268"/>
            <ac:picMk id="1034" creationId="{00000000-0000-0000-0000-000000000000}"/>
          </ac:picMkLst>
        </pc:picChg>
      </pc:sldChg>
      <pc:sldChg chg="modSp">
        <pc:chgData name="Katie Sprunger" userId="84ee6aa0-1a1e-49ac-a867-6f14d2607a33" providerId="ADAL" clId="{AE4F00A8-A4A9-4B18-AFBE-400B7361BB12}" dt="2022-09-27T20:30:10.400" v="372" actId="27636"/>
        <pc:sldMkLst>
          <pc:docMk/>
          <pc:sldMk cId="0" sldId="269"/>
        </pc:sldMkLst>
        <pc:spChg chg="mod">
          <ac:chgData name="Katie Sprunger" userId="84ee6aa0-1a1e-49ac-a867-6f14d2607a33" providerId="ADAL" clId="{AE4F00A8-A4A9-4B18-AFBE-400B7361BB12}" dt="2022-09-27T20:30:10.400" v="372" actId="27636"/>
          <ac:spMkLst>
            <pc:docMk/>
            <pc:sldMk cId="0" sldId="269"/>
            <ac:spMk id="17411" creationId="{00000000-0000-0000-0000-000000000000}"/>
          </ac:spMkLst>
        </pc:spChg>
        <pc:picChg chg="mod">
          <ac:chgData name="Katie Sprunger" userId="84ee6aa0-1a1e-49ac-a867-6f14d2607a33" providerId="ADAL" clId="{AE4F00A8-A4A9-4B18-AFBE-400B7361BB12}" dt="2022-09-16T20:35:39.726" v="88" actId="14100"/>
          <ac:picMkLst>
            <pc:docMk/>
            <pc:sldMk cId="0" sldId="269"/>
            <ac:picMk id="1026" creationId="{00000000-0000-0000-0000-000000000000}"/>
          </ac:picMkLst>
        </pc:picChg>
      </pc:sldChg>
      <pc:sldChg chg="modSp">
        <pc:chgData name="Katie Sprunger" userId="84ee6aa0-1a1e-49ac-a867-6f14d2607a33" providerId="ADAL" clId="{AE4F00A8-A4A9-4B18-AFBE-400B7361BB12}" dt="2022-09-27T20:31:26.627" v="377" actId="20577"/>
        <pc:sldMkLst>
          <pc:docMk/>
          <pc:sldMk cId="0" sldId="270"/>
        </pc:sldMkLst>
        <pc:graphicFrameChg chg="modGraphic">
          <ac:chgData name="Katie Sprunger" userId="84ee6aa0-1a1e-49ac-a867-6f14d2607a33" providerId="ADAL" clId="{AE4F00A8-A4A9-4B18-AFBE-400B7361BB12}" dt="2022-09-27T20:31:26.627" v="377" actId="20577"/>
          <ac:graphicFrameMkLst>
            <pc:docMk/>
            <pc:sldMk cId="0" sldId="270"/>
            <ac:graphicFrameMk id="4" creationId="{00000000-0000-0000-0000-000000000000}"/>
          </ac:graphicFrameMkLst>
        </pc:graphicFrameChg>
      </pc:sldChg>
      <pc:sldChg chg="modSp">
        <pc:chgData name="Katie Sprunger" userId="84ee6aa0-1a1e-49ac-a867-6f14d2607a33" providerId="ADAL" clId="{AE4F00A8-A4A9-4B18-AFBE-400B7361BB12}" dt="2022-09-16T21:19:09.849" v="203" actId="27636"/>
        <pc:sldMkLst>
          <pc:docMk/>
          <pc:sldMk cId="0" sldId="271"/>
        </pc:sldMkLst>
        <pc:spChg chg="mod">
          <ac:chgData name="Katie Sprunger" userId="84ee6aa0-1a1e-49ac-a867-6f14d2607a33" providerId="ADAL" clId="{AE4F00A8-A4A9-4B18-AFBE-400B7361BB12}" dt="2022-09-16T21:19:09.849" v="203" actId="27636"/>
          <ac:spMkLst>
            <pc:docMk/>
            <pc:sldMk cId="0" sldId="271"/>
            <ac:spMk id="6" creationId="{00000000-0000-0000-0000-000000000000}"/>
          </ac:spMkLst>
        </pc:spChg>
        <pc:picChg chg="mod">
          <ac:chgData name="Katie Sprunger" userId="84ee6aa0-1a1e-49ac-a867-6f14d2607a33" providerId="ADAL" clId="{AE4F00A8-A4A9-4B18-AFBE-400B7361BB12}" dt="2022-09-16T21:16:40.686" v="153" actId="1076"/>
          <ac:picMkLst>
            <pc:docMk/>
            <pc:sldMk cId="0" sldId="271"/>
            <ac:picMk id="5128" creationId="{00000000-0000-0000-0000-000000000000}"/>
          </ac:picMkLst>
        </pc:picChg>
      </pc:sldChg>
      <pc:sldChg chg="modSp">
        <pc:chgData name="Katie Sprunger" userId="84ee6aa0-1a1e-49ac-a867-6f14d2607a33" providerId="ADAL" clId="{AE4F00A8-A4A9-4B18-AFBE-400B7361BB12}" dt="2022-09-27T20:29:31.757" v="326" actId="20577"/>
        <pc:sldMkLst>
          <pc:docMk/>
          <pc:sldMk cId="0" sldId="289"/>
        </pc:sldMkLst>
        <pc:spChg chg="mod">
          <ac:chgData name="Katie Sprunger" userId="84ee6aa0-1a1e-49ac-a867-6f14d2607a33" providerId="ADAL" clId="{AE4F00A8-A4A9-4B18-AFBE-400B7361BB12}" dt="2022-09-27T20:29:31.757" v="326" actId="20577"/>
          <ac:spMkLst>
            <pc:docMk/>
            <pc:sldMk cId="0" sldId="289"/>
            <ac:spMk id="19" creationId="{00000000-0000-0000-0000-000000000000}"/>
          </ac:spMkLst>
        </pc:spChg>
        <pc:spChg chg="mod">
          <ac:chgData name="Katie Sprunger" userId="84ee6aa0-1a1e-49ac-a867-6f14d2607a33" providerId="ADAL" clId="{AE4F00A8-A4A9-4B18-AFBE-400B7361BB12}" dt="2022-09-27T20:29:09.287" v="283" actId="20577"/>
          <ac:spMkLst>
            <pc:docMk/>
            <pc:sldMk cId="0" sldId="289"/>
            <ac:spMk id="38914" creationId="{00000000-0000-0000-0000-000000000000}"/>
          </ac:spMkLst>
        </pc:spChg>
      </pc:sldChg>
      <pc:sldChg chg="modSp">
        <pc:chgData name="Katie Sprunger" userId="84ee6aa0-1a1e-49ac-a867-6f14d2607a33" providerId="ADAL" clId="{AE4F00A8-A4A9-4B18-AFBE-400B7361BB12}" dt="2022-09-16T21:19:09.871" v="207" actId="27636"/>
        <pc:sldMkLst>
          <pc:docMk/>
          <pc:sldMk cId="0" sldId="302"/>
        </pc:sldMkLst>
        <pc:spChg chg="mod">
          <ac:chgData name="Katie Sprunger" userId="84ee6aa0-1a1e-49ac-a867-6f14d2607a33" providerId="ADAL" clId="{AE4F00A8-A4A9-4B18-AFBE-400B7361BB12}" dt="2022-09-16T21:19:09.867" v="206" actId="27636"/>
          <ac:spMkLst>
            <pc:docMk/>
            <pc:sldMk cId="0" sldId="302"/>
            <ac:spMk id="7" creationId="{00000000-0000-0000-0000-000000000000}"/>
          </ac:spMkLst>
        </pc:spChg>
        <pc:spChg chg="mod">
          <ac:chgData name="Katie Sprunger" userId="84ee6aa0-1a1e-49ac-a867-6f14d2607a33" providerId="ADAL" clId="{AE4F00A8-A4A9-4B18-AFBE-400B7361BB12}" dt="2022-09-16T21:19:09.871" v="207" actId="27636"/>
          <ac:spMkLst>
            <pc:docMk/>
            <pc:sldMk cId="0" sldId="302"/>
            <ac:spMk id="8" creationId="{00000000-0000-0000-0000-000000000000}"/>
          </ac:spMkLst>
        </pc:spChg>
      </pc:sldChg>
      <pc:sldChg chg="modSp">
        <pc:chgData name="Katie Sprunger" userId="84ee6aa0-1a1e-49ac-a867-6f14d2607a33" providerId="ADAL" clId="{AE4F00A8-A4A9-4B18-AFBE-400B7361BB12}" dt="2022-09-20T01:03:43.943" v="274" actId="20577"/>
        <pc:sldMkLst>
          <pc:docMk/>
          <pc:sldMk cId="0" sldId="312"/>
        </pc:sldMkLst>
        <pc:spChg chg="mod">
          <ac:chgData name="Katie Sprunger" userId="84ee6aa0-1a1e-49ac-a867-6f14d2607a33" providerId="ADAL" clId="{AE4F00A8-A4A9-4B18-AFBE-400B7361BB12}" dt="2022-09-16T21:14:28.609" v="121" actId="14100"/>
          <ac:spMkLst>
            <pc:docMk/>
            <pc:sldMk cId="0" sldId="312"/>
            <ac:spMk id="2" creationId="{00000000-0000-0000-0000-000000000000}"/>
          </ac:spMkLst>
        </pc:spChg>
        <pc:spChg chg="mod">
          <ac:chgData name="Katie Sprunger" userId="84ee6aa0-1a1e-49ac-a867-6f14d2607a33" providerId="ADAL" clId="{AE4F00A8-A4A9-4B18-AFBE-400B7361BB12}" dt="2022-09-20T01:03:43.943" v="274" actId="20577"/>
          <ac:spMkLst>
            <pc:docMk/>
            <pc:sldMk cId="0" sldId="312"/>
            <ac:spMk id="3" creationId="{00000000-0000-0000-0000-000000000000}"/>
          </ac:spMkLst>
        </pc:spChg>
      </pc:sldChg>
      <pc:sldChg chg="modSp">
        <pc:chgData name="Katie Sprunger" userId="84ee6aa0-1a1e-49ac-a867-6f14d2607a33" providerId="ADAL" clId="{AE4F00A8-A4A9-4B18-AFBE-400B7361BB12}" dt="2022-09-16T21:19:09.799" v="195" actId="27636"/>
        <pc:sldMkLst>
          <pc:docMk/>
          <pc:sldMk cId="0" sldId="313"/>
        </pc:sldMkLst>
        <pc:spChg chg="mod">
          <ac:chgData name="Katie Sprunger" userId="84ee6aa0-1a1e-49ac-a867-6f14d2607a33" providerId="ADAL" clId="{AE4F00A8-A4A9-4B18-AFBE-400B7361BB12}" dt="2022-09-16T21:19:09.799" v="195" actId="27636"/>
          <ac:spMkLst>
            <pc:docMk/>
            <pc:sldMk cId="0" sldId="313"/>
            <ac:spMk id="3" creationId="{00000000-0000-0000-0000-000000000000}"/>
          </ac:spMkLst>
        </pc:spChg>
      </pc:sldChg>
      <pc:sldChg chg="modSp">
        <pc:chgData name="Katie Sprunger" userId="84ee6aa0-1a1e-49ac-a867-6f14d2607a33" providerId="ADAL" clId="{AE4F00A8-A4A9-4B18-AFBE-400B7361BB12}" dt="2022-09-16T21:19:09.810" v="197" actId="27636"/>
        <pc:sldMkLst>
          <pc:docMk/>
          <pc:sldMk cId="0" sldId="315"/>
        </pc:sldMkLst>
        <pc:spChg chg="mod">
          <ac:chgData name="Katie Sprunger" userId="84ee6aa0-1a1e-49ac-a867-6f14d2607a33" providerId="ADAL" clId="{AE4F00A8-A4A9-4B18-AFBE-400B7361BB12}" dt="2022-09-16T21:19:09.810" v="197" actId="27636"/>
          <ac:spMkLst>
            <pc:docMk/>
            <pc:sldMk cId="0" sldId="315"/>
            <ac:spMk id="5" creationId="{00000000-0000-0000-0000-000000000000}"/>
          </ac:spMkLst>
        </pc:spChg>
      </pc:sldChg>
      <pc:sldChg chg="addSp delSp modSp">
        <pc:chgData name="Katie Sprunger" userId="84ee6aa0-1a1e-49ac-a867-6f14d2607a33" providerId="ADAL" clId="{AE4F00A8-A4A9-4B18-AFBE-400B7361BB12}" dt="2022-09-19T14:00:12.483" v="227" actId="1076"/>
        <pc:sldMkLst>
          <pc:docMk/>
          <pc:sldMk cId="0" sldId="318"/>
        </pc:sldMkLst>
        <pc:spChg chg="del mod">
          <ac:chgData name="Katie Sprunger" userId="84ee6aa0-1a1e-49ac-a867-6f14d2607a33" providerId="ADAL" clId="{AE4F00A8-A4A9-4B18-AFBE-400B7361BB12}" dt="2022-09-16T21:14:55.718" v="123"/>
          <ac:spMkLst>
            <pc:docMk/>
            <pc:sldMk cId="0" sldId="318"/>
            <ac:spMk id="3" creationId="{00000000-0000-0000-0000-000000000000}"/>
          </ac:spMkLst>
        </pc:spChg>
        <pc:spChg chg="add del mod">
          <ac:chgData name="Katie Sprunger" userId="84ee6aa0-1a1e-49ac-a867-6f14d2607a33" providerId="ADAL" clId="{AE4F00A8-A4A9-4B18-AFBE-400B7361BB12}" dt="2022-09-16T21:15:10.598" v="126"/>
          <ac:spMkLst>
            <pc:docMk/>
            <pc:sldMk cId="0" sldId="318"/>
            <ac:spMk id="4" creationId="{FF063507-8CA4-4A58-998C-E39724E0CA11}"/>
          </ac:spMkLst>
        </pc:spChg>
        <pc:picChg chg="mod">
          <ac:chgData name="Katie Sprunger" userId="84ee6aa0-1a1e-49ac-a867-6f14d2607a33" providerId="ADAL" clId="{AE4F00A8-A4A9-4B18-AFBE-400B7361BB12}" dt="2022-09-19T14:00:12.483" v="227" actId="1076"/>
          <ac:picMkLst>
            <pc:docMk/>
            <pc:sldMk cId="0" sldId="318"/>
            <ac:picMk id="7" creationId="{255C4A74-96A6-4267-936F-AE4B8D50FD17}"/>
          </ac:picMkLst>
        </pc:picChg>
      </pc:sldChg>
      <pc:sldChg chg="modSp">
        <pc:chgData name="Katie Sprunger" userId="84ee6aa0-1a1e-49ac-a867-6f14d2607a33" providerId="ADAL" clId="{AE4F00A8-A4A9-4B18-AFBE-400B7361BB12}" dt="2022-09-19T14:04:56.479" v="234" actId="1076"/>
        <pc:sldMkLst>
          <pc:docMk/>
          <pc:sldMk cId="0" sldId="321"/>
        </pc:sldMkLst>
        <pc:spChg chg="mod">
          <ac:chgData name="Katie Sprunger" userId="84ee6aa0-1a1e-49ac-a867-6f14d2607a33" providerId="ADAL" clId="{AE4F00A8-A4A9-4B18-AFBE-400B7361BB12}" dt="2022-09-16T21:19:09.844" v="202" actId="27636"/>
          <ac:spMkLst>
            <pc:docMk/>
            <pc:sldMk cId="0" sldId="321"/>
            <ac:spMk id="3" creationId="{00000000-0000-0000-0000-000000000000}"/>
          </ac:spMkLst>
        </pc:spChg>
        <pc:picChg chg="mod">
          <ac:chgData name="Katie Sprunger" userId="84ee6aa0-1a1e-49ac-a867-6f14d2607a33" providerId="ADAL" clId="{AE4F00A8-A4A9-4B18-AFBE-400B7361BB12}" dt="2022-09-19T14:04:56.479" v="234" actId="1076"/>
          <ac:picMkLst>
            <pc:docMk/>
            <pc:sldMk cId="0" sldId="321"/>
            <ac:picMk id="4102" creationId="{00000000-0000-0000-0000-000000000000}"/>
          </ac:picMkLst>
        </pc:picChg>
      </pc:sldChg>
      <pc:sldChg chg="modSp">
        <pc:chgData name="Katie Sprunger" userId="84ee6aa0-1a1e-49ac-a867-6f14d2607a33" providerId="ADAL" clId="{AE4F00A8-A4A9-4B18-AFBE-400B7361BB12}" dt="2022-09-19T14:05:35.120" v="235" actId="1076"/>
        <pc:sldMkLst>
          <pc:docMk/>
          <pc:sldMk cId="0" sldId="322"/>
        </pc:sldMkLst>
        <pc:picChg chg="mod">
          <ac:chgData name="Katie Sprunger" userId="84ee6aa0-1a1e-49ac-a867-6f14d2607a33" providerId="ADAL" clId="{AE4F00A8-A4A9-4B18-AFBE-400B7361BB12}" dt="2022-09-19T14:05:35.120" v="235" actId="1076"/>
          <ac:picMkLst>
            <pc:docMk/>
            <pc:sldMk cId="0" sldId="322"/>
            <ac:picMk id="2056" creationId="{00000000-0000-0000-0000-000000000000}"/>
          </ac:picMkLst>
        </pc:picChg>
      </pc:sldChg>
      <pc:sldChg chg="modSp">
        <pc:chgData name="Katie Sprunger" userId="84ee6aa0-1a1e-49ac-a867-6f14d2607a33" providerId="ADAL" clId="{AE4F00A8-A4A9-4B18-AFBE-400B7361BB12}" dt="2022-09-20T01:03:28.912" v="271" actId="20577"/>
        <pc:sldMkLst>
          <pc:docMk/>
          <pc:sldMk cId="0" sldId="324"/>
        </pc:sldMkLst>
        <pc:spChg chg="mod">
          <ac:chgData name="Katie Sprunger" userId="84ee6aa0-1a1e-49ac-a867-6f14d2607a33" providerId="ADAL" clId="{AE4F00A8-A4A9-4B18-AFBE-400B7361BB12}" dt="2022-09-19T13:58:51.437" v="220" actId="1076"/>
          <ac:spMkLst>
            <pc:docMk/>
            <pc:sldMk cId="0" sldId="324"/>
            <ac:spMk id="2" creationId="{00000000-0000-0000-0000-000000000000}"/>
          </ac:spMkLst>
        </pc:spChg>
        <pc:spChg chg="mod">
          <ac:chgData name="Katie Sprunger" userId="84ee6aa0-1a1e-49ac-a867-6f14d2607a33" providerId="ADAL" clId="{AE4F00A8-A4A9-4B18-AFBE-400B7361BB12}" dt="2022-09-20T01:03:28.912" v="271" actId="20577"/>
          <ac:spMkLst>
            <pc:docMk/>
            <pc:sldMk cId="0" sldId="324"/>
            <ac:spMk id="6" creationId="{00000000-0000-0000-0000-000000000000}"/>
          </ac:spMkLst>
        </pc:spChg>
      </pc:sldChg>
      <pc:sldChg chg="modSp">
        <pc:chgData name="Katie Sprunger" userId="84ee6aa0-1a1e-49ac-a867-6f14d2607a33" providerId="ADAL" clId="{AE4F00A8-A4A9-4B18-AFBE-400B7361BB12}" dt="2022-09-16T20:35:01.075" v="61" actId="27636"/>
        <pc:sldMkLst>
          <pc:docMk/>
          <pc:sldMk cId="0" sldId="326"/>
        </pc:sldMkLst>
        <pc:spChg chg="mod">
          <ac:chgData name="Katie Sprunger" userId="84ee6aa0-1a1e-49ac-a867-6f14d2607a33" providerId="ADAL" clId="{AE4F00A8-A4A9-4B18-AFBE-400B7361BB12}" dt="2022-09-16T20:35:01.075" v="61" actId="27636"/>
          <ac:spMkLst>
            <pc:docMk/>
            <pc:sldMk cId="0" sldId="326"/>
            <ac:spMk id="2" creationId="{00000000-0000-0000-0000-000000000000}"/>
          </ac:spMkLst>
        </pc:spChg>
      </pc:sldChg>
      <pc:sldChg chg="modSp">
        <pc:chgData name="Katie Sprunger" userId="84ee6aa0-1a1e-49ac-a867-6f14d2607a33" providerId="ADAL" clId="{AE4F00A8-A4A9-4B18-AFBE-400B7361BB12}" dt="2022-09-16T21:15:44.966" v="130" actId="27636"/>
        <pc:sldMkLst>
          <pc:docMk/>
          <pc:sldMk cId="0" sldId="328"/>
        </pc:sldMkLst>
        <pc:spChg chg="mod">
          <ac:chgData name="Katie Sprunger" userId="84ee6aa0-1a1e-49ac-a867-6f14d2607a33" providerId="ADAL" clId="{AE4F00A8-A4A9-4B18-AFBE-400B7361BB12}" dt="2022-09-16T21:15:44.966" v="130" actId="27636"/>
          <ac:spMkLst>
            <pc:docMk/>
            <pc:sldMk cId="0" sldId="328"/>
            <ac:spMk id="2" creationId="{00000000-0000-0000-0000-000000000000}"/>
          </ac:spMkLst>
        </pc:spChg>
        <pc:spChg chg="mod">
          <ac:chgData name="Katie Sprunger" userId="84ee6aa0-1a1e-49ac-a867-6f14d2607a33" providerId="ADAL" clId="{AE4F00A8-A4A9-4B18-AFBE-400B7361BB12}" dt="2022-09-16T20:35:01.124" v="68" actId="27636"/>
          <ac:spMkLst>
            <pc:docMk/>
            <pc:sldMk cId="0" sldId="328"/>
            <ac:spMk id="3" creationId="{00000000-0000-0000-0000-000000000000}"/>
          </ac:spMkLst>
        </pc:spChg>
      </pc:sldChg>
      <pc:sldChg chg="modSp">
        <pc:chgData name="Katie Sprunger" userId="84ee6aa0-1a1e-49ac-a867-6f14d2607a33" providerId="ADAL" clId="{AE4F00A8-A4A9-4B18-AFBE-400B7361BB12}" dt="2022-09-19T14:10:07.508" v="260" actId="20577"/>
        <pc:sldMkLst>
          <pc:docMk/>
          <pc:sldMk cId="0" sldId="329"/>
        </pc:sldMkLst>
        <pc:spChg chg="mod">
          <ac:chgData name="Katie Sprunger" userId="84ee6aa0-1a1e-49ac-a867-6f14d2607a33" providerId="ADAL" clId="{AE4F00A8-A4A9-4B18-AFBE-400B7361BB12}" dt="2022-09-19T14:10:07.508" v="260" actId="20577"/>
          <ac:spMkLst>
            <pc:docMk/>
            <pc:sldMk cId="0" sldId="329"/>
            <ac:spMk id="5" creationId="{00000000-0000-0000-0000-000000000000}"/>
          </ac:spMkLst>
        </pc:spChg>
      </pc:sldChg>
      <pc:sldChg chg="modSp">
        <pc:chgData name="Katie Sprunger" userId="84ee6aa0-1a1e-49ac-a867-6f14d2607a33" providerId="ADAL" clId="{AE4F00A8-A4A9-4B18-AFBE-400B7361BB12}" dt="2022-09-27T20:31:02.107" v="374" actId="313"/>
        <pc:sldMkLst>
          <pc:docMk/>
          <pc:sldMk cId="0" sldId="330"/>
        </pc:sldMkLst>
        <pc:spChg chg="mod">
          <ac:chgData name="Katie Sprunger" userId="84ee6aa0-1a1e-49ac-a867-6f14d2607a33" providerId="ADAL" clId="{AE4F00A8-A4A9-4B18-AFBE-400B7361BB12}" dt="2022-09-27T20:31:02.107" v="374" actId="313"/>
          <ac:spMkLst>
            <pc:docMk/>
            <pc:sldMk cId="0" sldId="330"/>
            <ac:spMk id="61454" creationId="{00000000-0000-0000-0000-000000000000}"/>
          </ac:spMkLst>
        </pc:spChg>
      </pc:sldChg>
      <pc:sldChg chg="modSp">
        <pc:chgData name="Katie Sprunger" userId="84ee6aa0-1a1e-49ac-a867-6f14d2607a33" providerId="ADAL" clId="{AE4F00A8-A4A9-4B18-AFBE-400B7361BB12}" dt="2022-09-16T21:19:09.837" v="201" actId="27636"/>
        <pc:sldMkLst>
          <pc:docMk/>
          <pc:sldMk cId="0" sldId="331"/>
        </pc:sldMkLst>
        <pc:spChg chg="mod">
          <ac:chgData name="Katie Sprunger" userId="84ee6aa0-1a1e-49ac-a867-6f14d2607a33" providerId="ADAL" clId="{AE4F00A8-A4A9-4B18-AFBE-400B7361BB12}" dt="2022-09-16T21:19:09.837" v="201" actId="27636"/>
          <ac:spMkLst>
            <pc:docMk/>
            <pc:sldMk cId="0" sldId="331"/>
            <ac:spMk id="6" creationId="{00000000-0000-0000-0000-000000000000}"/>
          </ac:spMkLst>
        </pc:spChg>
      </pc:sldChg>
      <pc:sldChg chg="modSp">
        <pc:chgData name="Katie Sprunger" userId="84ee6aa0-1a1e-49ac-a867-6f14d2607a33" providerId="ADAL" clId="{AE4F00A8-A4A9-4B18-AFBE-400B7361BB12}" dt="2022-09-16T21:19:09.863" v="205" actId="27636"/>
        <pc:sldMkLst>
          <pc:docMk/>
          <pc:sldMk cId="0" sldId="332"/>
        </pc:sldMkLst>
        <pc:spChg chg="mod">
          <ac:chgData name="Katie Sprunger" userId="84ee6aa0-1a1e-49ac-a867-6f14d2607a33" providerId="ADAL" clId="{AE4F00A8-A4A9-4B18-AFBE-400B7361BB12}" dt="2022-09-16T21:16:56.878" v="154" actId="255"/>
          <ac:spMkLst>
            <pc:docMk/>
            <pc:sldMk cId="0" sldId="332"/>
            <ac:spMk id="2" creationId="{00000000-0000-0000-0000-000000000000}"/>
          </ac:spMkLst>
        </pc:spChg>
        <pc:spChg chg="mod">
          <ac:chgData name="Katie Sprunger" userId="84ee6aa0-1a1e-49ac-a867-6f14d2607a33" providerId="ADAL" clId="{AE4F00A8-A4A9-4B18-AFBE-400B7361BB12}" dt="2022-09-16T21:19:09.863" v="205" actId="27636"/>
          <ac:spMkLst>
            <pc:docMk/>
            <pc:sldMk cId="0" sldId="332"/>
            <ac:spMk id="8" creationId="{00000000-0000-0000-0000-000000000000}"/>
          </ac:spMkLst>
        </pc:spChg>
      </pc:sldChg>
      <pc:sldChg chg="modSp">
        <pc:chgData name="Katie Sprunger" userId="84ee6aa0-1a1e-49ac-a867-6f14d2607a33" providerId="ADAL" clId="{AE4F00A8-A4A9-4B18-AFBE-400B7361BB12}" dt="2022-09-19T14:09:15.283" v="253" actId="27636"/>
        <pc:sldMkLst>
          <pc:docMk/>
          <pc:sldMk cId="0" sldId="333"/>
        </pc:sldMkLst>
        <pc:spChg chg="mod">
          <ac:chgData name="Katie Sprunger" userId="84ee6aa0-1a1e-49ac-a867-6f14d2607a33" providerId="ADAL" clId="{AE4F00A8-A4A9-4B18-AFBE-400B7361BB12}" dt="2022-09-19T14:09:15.283" v="253" actId="27636"/>
          <ac:spMkLst>
            <pc:docMk/>
            <pc:sldMk cId="0" sldId="333"/>
            <ac:spMk id="4" creationId="{00000000-0000-0000-0000-000000000000}"/>
          </ac:spMkLst>
        </pc:spChg>
      </pc:sldChg>
      <pc:sldChg chg="modSp">
        <pc:chgData name="Katie Sprunger" userId="84ee6aa0-1a1e-49ac-a867-6f14d2607a33" providerId="ADAL" clId="{AE4F00A8-A4A9-4B18-AFBE-400B7361BB12}" dt="2022-09-19T14:08:37.591" v="251" actId="1076"/>
        <pc:sldMkLst>
          <pc:docMk/>
          <pc:sldMk cId="622882348" sldId="338"/>
        </pc:sldMkLst>
        <pc:spChg chg="mod">
          <ac:chgData name="Katie Sprunger" userId="84ee6aa0-1a1e-49ac-a867-6f14d2607a33" providerId="ADAL" clId="{AE4F00A8-A4A9-4B18-AFBE-400B7361BB12}" dt="2022-09-16T21:19:09.796" v="194" actId="27636"/>
          <ac:spMkLst>
            <pc:docMk/>
            <pc:sldMk cId="622882348" sldId="338"/>
            <ac:spMk id="2" creationId="{00000000-0000-0000-0000-000000000000}"/>
          </ac:spMkLst>
        </pc:spChg>
        <pc:picChg chg="mod">
          <ac:chgData name="Katie Sprunger" userId="84ee6aa0-1a1e-49ac-a867-6f14d2607a33" providerId="ADAL" clId="{AE4F00A8-A4A9-4B18-AFBE-400B7361BB12}" dt="2022-09-19T14:08:37.591" v="251" actId="1076"/>
          <ac:picMkLst>
            <pc:docMk/>
            <pc:sldMk cId="622882348" sldId="338"/>
            <ac:picMk id="3" creationId="{610B7905-9644-4AE5-87D0-3739FDBD2E8D}"/>
          </ac:picMkLst>
        </pc:picChg>
      </pc:sldChg>
      <pc:sldChg chg="addSp delSp modSp">
        <pc:chgData name="Katie Sprunger" userId="84ee6aa0-1a1e-49ac-a867-6f14d2607a33" providerId="ADAL" clId="{AE4F00A8-A4A9-4B18-AFBE-400B7361BB12}" dt="2022-09-19T14:02:10.266" v="231" actId="14100"/>
        <pc:sldMkLst>
          <pc:docMk/>
          <pc:sldMk cId="2308814431" sldId="341"/>
        </pc:sldMkLst>
        <pc:spChg chg="add del mod">
          <ac:chgData name="Katie Sprunger" userId="84ee6aa0-1a1e-49ac-a867-6f14d2607a33" providerId="ADAL" clId="{AE4F00A8-A4A9-4B18-AFBE-400B7361BB12}" dt="2022-09-19T14:02:05.594" v="230"/>
          <ac:spMkLst>
            <pc:docMk/>
            <pc:sldMk cId="2308814431" sldId="341"/>
            <ac:spMk id="3" creationId="{0BC71DC1-30C2-4741-A920-42C93970935D}"/>
          </ac:spMkLst>
        </pc:spChg>
        <pc:picChg chg="del">
          <ac:chgData name="Katie Sprunger" userId="84ee6aa0-1a1e-49ac-a867-6f14d2607a33" providerId="ADAL" clId="{AE4F00A8-A4A9-4B18-AFBE-400B7361BB12}" dt="2022-09-19T14:01:35.130" v="228" actId="478"/>
          <ac:picMkLst>
            <pc:docMk/>
            <pc:sldMk cId="2308814431" sldId="341"/>
            <ac:picMk id="4" creationId="{00000000-0000-0000-0000-000000000000}"/>
          </ac:picMkLst>
        </pc:picChg>
        <pc:picChg chg="add mod">
          <ac:chgData name="Katie Sprunger" userId="84ee6aa0-1a1e-49ac-a867-6f14d2607a33" providerId="ADAL" clId="{AE4F00A8-A4A9-4B18-AFBE-400B7361BB12}" dt="2022-09-19T14:02:10.266" v="231" actId="14100"/>
          <ac:picMkLst>
            <pc:docMk/>
            <pc:sldMk cId="2308814431" sldId="341"/>
            <ac:picMk id="5" creationId="{E4B002E4-BADF-481B-9085-27B0A781FEFE}"/>
          </ac:picMkLst>
        </pc:picChg>
        <pc:picChg chg="del">
          <ac:chgData name="Katie Sprunger" userId="84ee6aa0-1a1e-49ac-a867-6f14d2607a33" providerId="ADAL" clId="{AE4F00A8-A4A9-4B18-AFBE-400B7361BB12}" dt="2022-09-19T14:01:41.343" v="229"/>
          <ac:picMkLst>
            <pc:docMk/>
            <pc:sldMk cId="2308814431" sldId="341"/>
            <ac:picMk id="6" creationId="{00000000-0000-0000-0000-000000000000}"/>
          </ac:picMkLst>
        </pc:picChg>
      </pc:sldChg>
      <pc:sldChg chg="modSp">
        <pc:chgData name="Katie Sprunger" userId="84ee6aa0-1a1e-49ac-a867-6f14d2607a33" providerId="ADAL" clId="{AE4F00A8-A4A9-4B18-AFBE-400B7361BB12}" dt="2022-09-16T21:18:05.674" v="161" actId="6549"/>
        <pc:sldMkLst>
          <pc:docMk/>
          <pc:sldMk cId="1134213017" sldId="349"/>
        </pc:sldMkLst>
        <pc:spChg chg="mod">
          <ac:chgData name="Katie Sprunger" userId="84ee6aa0-1a1e-49ac-a867-6f14d2607a33" providerId="ADAL" clId="{AE4F00A8-A4A9-4B18-AFBE-400B7361BB12}" dt="2022-09-16T19:23:20.336" v="32" actId="15"/>
          <ac:spMkLst>
            <pc:docMk/>
            <pc:sldMk cId="1134213017" sldId="349"/>
            <ac:spMk id="5" creationId="{00000000-0000-0000-0000-000000000000}"/>
          </ac:spMkLst>
        </pc:spChg>
        <pc:spChg chg="mod">
          <ac:chgData name="Katie Sprunger" userId="84ee6aa0-1a1e-49ac-a867-6f14d2607a33" providerId="ADAL" clId="{AE4F00A8-A4A9-4B18-AFBE-400B7361BB12}" dt="2022-09-16T19:22:52.004" v="28" actId="20577"/>
          <ac:spMkLst>
            <pc:docMk/>
            <pc:sldMk cId="1134213017" sldId="349"/>
            <ac:spMk id="7" creationId="{00000000-0000-0000-0000-000000000000}"/>
          </ac:spMkLst>
        </pc:spChg>
        <pc:spChg chg="mod">
          <ac:chgData name="Katie Sprunger" userId="84ee6aa0-1a1e-49ac-a867-6f14d2607a33" providerId="ADAL" clId="{AE4F00A8-A4A9-4B18-AFBE-400B7361BB12}" dt="2022-09-16T19:23:29.289" v="34" actId="20577"/>
          <ac:spMkLst>
            <pc:docMk/>
            <pc:sldMk cId="1134213017" sldId="349"/>
            <ac:spMk id="9" creationId="{00000000-0000-0000-0000-000000000000}"/>
          </ac:spMkLst>
        </pc:spChg>
        <pc:spChg chg="mod">
          <ac:chgData name="Katie Sprunger" userId="84ee6aa0-1a1e-49ac-a867-6f14d2607a33" providerId="ADAL" clId="{AE4F00A8-A4A9-4B18-AFBE-400B7361BB12}" dt="2022-09-16T21:18:05.674" v="161" actId="6549"/>
          <ac:spMkLst>
            <pc:docMk/>
            <pc:sldMk cId="1134213017" sldId="349"/>
            <ac:spMk id="50189" creationId="{00000000-0000-0000-0000-000000000000}"/>
          </ac:spMkLst>
        </pc:spChg>
      </pc:sldChg>
      <pc:sldChg chg="modSp">
        <pc:chgData name="Katie Sprunger" userId="84ee6aa0-1a1e-49ac-a867-6f14d2607a33" providerId="ADAL" clId="{AE4F00A8-A4A9-4B18-AFBE-400B7361BB12}" dt="2022-09-16T21:17:46.677" v="160" actId="14100"/>
        <pc:sldMkLst>
          <pc:docMk/>
          <pc:sldMk cId="2485838216" sldId="350"/>
        </pc:sldMkLst>
        <pc:spChg chg="mod">
          <ac:chgData name="Katie Sprunger" userId="84ee6aa0-1a1e-49ac-a867-6f14d2607a33" providerId="ADAL" clId="{AE4F00A8-A4A9-4B18-AFBE-400B7361BB12}" dt="2022-09-16T21:17:46.677" v="160" actId="14100"/>
          <ac:spMkLst>
            <pc:docMk/>
            <pc:sldMk cId="2485838216" sldId="350"/>
            <ac:spMk id="8" creationId="{00000000-0000-0000-0000-000000000000}"/>
          </ac:spMkLst>
        </pc:spChg>
      </pc:sldChg>
      <pc:sldChg chg="modSp">
        <pc:chgData name="Katie Sprunger" userId="84ee6aa0-1a1e-49ac-a867-6f14d2607a33" providerId="ADAL" clId="{AE4F00A8-A4A9-4B18-AFBE-400B7361BB12}" dt="2022-09-19T14:08:20.012" v="248" actId="1076"/>
        <pc:sldMkLst>
          <pc:docMk/>
          <pc:sldMk cId="2947096364" sldId="355"/>
        </pc:sldMkLst>
        <pc:spChg chg="mod">
          <ac:chgData name="Katie Sprunger" userId="84ee6aa0-1a1e-49ac-a867-6f14d2607a33" providerId="ADAL" clId="{AE4F00A8-A4A9-4B18-AFBE-400B7361BB12}" dt="2022-09-16T21:19:09.794" v="193" actId="27636"/>
          <ac:spMkLst>
            <pc:docMk/>
            <pc:sldMk cId="2947096364" sldId="355"/>
            <ac:spMk id="8" creationId="{00000000-0000-0000-0000-000000000000}"/>
          </ac:spMkLst>
        </pc:spChg>
        <pc:picChg chg="mod">
          <ac:chgData name="Katie Sprunger" userId="84ee6aa0-1a1e-49ac-a867-6f14d2607a33" providerId="ADAL" clId="{AE4F00A8-A4A9-4B18-AFBE-400B7361BB12}" dt="2022-09-19T14:08:20.012" v="248" actId="1076"/>
          <ac:picMkLst>
            <pc:docMk/>
            <pc:sldMk cId="2947096364" sldId="355"/>
            <ac:picMk id="5" creationId="{B03F479B-928A-4B62-B2F9-655FED71915B}"/>
          </ac:picMkLst>
        </pc:picChg>
      </pc:sldChg>
      <pc:sldChg chg="modSp">
        <pc:chgData name="Katie Sprunger" userId="84ee6aa0-1a1e-49ac-a867-6f14d2607a33" providerId="ADAL" clId="{AE4F00A8-A4A9-4B18-AFBE-400B7361BB12}" dt="2022-09-16T21:19:09.789" v="191" actId="27636"/>
        <pc:sldMkLst>
          <pc:docMk/>
          <pc:sldMk cId="1974058133" sldId="357"/>
        </pc:sldMkLst>
        <pc:spChg chg="mod">
          <ac:chgData name="Katie Sprunger" userId="84ee6aa0-1a1e-49ac-a867-6f14d2607a33" providerId="ADAL" clId="{AE4F00A8-A4A9-4B18-AFBE-400B7361BB12}" dt="2022-09-16T21:19:09.789" v="191" actId="27636"/>
          <ac:spMkLst>
            <pc:docMk/>
            <pc:sldMk cId="1974058133" sldId="357"/>
            <ac:spMk id="17" creationId="{00000000-0000-0000-0000-000000000000}"/>
          </ac:spMkLst>
        </pc:spChg>
      </pc:sldChg>
      <pc:sldChg chg="modSp">
        <pc:chgData name="Katie Sprunger" userId="84ee6aa0-1a1e-49ac-a867-6f14d2607a33" providerId="ADAL" clId="{AE4F00A8-A4A9-4B18-AFBE-400B7361BB12}" dt="2022-09-16T21:19:09.792" v="192" actId="27636"/>
        <pc:sldMkLst>
          <pc:docMk/>
          <pc:sldMk cId="785770188" sldId="358"/>
        </pc:sldMkLst>
        <pc:spChg chg="mod">
          <ac:chgData name="Katie Sprunger" userId="84ee6aa0-1a1e-49ac-a867-6f14d2607a33" providerId="ADAL" clId="{AE4F00A8-A4A9-4B18-AFBE-400B7361BB12}" dt="2022-09-16T21:19:09.792" v="192" actId="27636"/>
          <ac:spMkLst>
            <pc:docMk/>
            <pc:sldMk cId="785770188" sldId="358"/>
            <ac:spMk id="26626" creationId="{00000000-0000-0000-0000-000000000000}"/>
          </ac:spMkLst>
        </pc:spChg>
      </pc:sldChg>
      <pc:sldChg chg="modSp">
        <pc:chgData name="Katie Sprunger" userId="84ee6aa0-1a1e-49ac-a867-6f14d2607a33" providerId="ADAL" clId="{AE4F00A8-A4A9-4B18-AFBE-400B7361BB12}" dt="2022-09-16T21:19:09.781" v="190" actId="27636"/>
        <pc:sldMkLst>
          <pc:docMk/>
          <pc:sldMk cId="2917896518" sldId="359"/>
        </pc:sldMkLst>
        <pc:spChg chg="mod">
          <ac:chgData name="Katie Sprunger" userId="84ee6aa0-1a1e-49ac-a867-6f14d2607a33" providerId="ADAL" clId="{AE4F00A8-A4A9-4B18-AFBE-400B7361BB12}" dt="2022-09-16T21:19:09.779" v="189" actId="27636"/>
          <ac:spMkLst>
            <pc:docMk/>
            <pc:sldMk cId="2917896518" sldId="359"/>
            <ac:spMk id="2" creationId="{00000000-0000-0000-0000-000000000000}"/>
          </ac:spMkLst>
        </pc:spChg>
        <pc:spChg chg="mod">
          <ac:chgData name="Katie Sprunger" userId="84ee6aa0-1a1e-49ac-a867-6f14d2607a33" providerId="ADAL" clId="{AE4F00A8-A4A9-4B18-AFBE-400B7361BB12}" dt="2022-09-16T21:19:09.781" v="190" actId="27636"/>
          <ac:spMkLst>
            <pc:docMk/>
            <pc:sldMk cId="2917896518" sldId="359"/>
            <ac:spMk id="5" creationId="{00000000-0000-0000-0000-000000000000}"/>
          </ac:spMkLst>
        </pc:spChg>
      </pc:sldChg>
      <pc:sldChg chg="modSp">
        <pc:chgData name="Katie Sprunger" userId="84ee6aa0-1a1e-49ac-a867-6f14d2607a33" providerId="ADAL" clId="{AE4F00A8-A4A9-4B18-AFBE-400B7361BB12}" dt="2022-09-16T21:19:09.805" v="196" actId="27636"/>
        <pc:sldMkLst>
          <pc:docMk/>
          <pc:sldMk cId="711028575" sldId="360"/>
        </pc:sldMkLst>
        <pc:spChg chg="mod">
          <ac:chgData name="Katie Sprunger" userId="84ee6aa0-1a1e-49ac-a867-6f14d2607a33" providerId="ADAL" clId="{AE4F00A8-A4A9-4B18-AFBE-400B7361BB12}" dt="2022-09-16T21:19:09.805" v="196" actId="27636"/>
          <ac:spMkLst>
            <pc:docMk/>
            <pc:sldMk cId="711028575" sldId="360"/>
            <ac:spMk id="3" creationId="{00000000-0000-0000-0000-000000000000}"/>
          </ac:spMkLst>
        </pc:spChg>
      </pc:sldChg>
      <pc:sldChg chg="modSp">
        <pc:chgData name="Katie Sprunger" userId="84ee6aa0-1a1e-49ac-a867-6f14d2607a33" providerId="ADAL" clId="{AE4F00A8-A4A9-4B18-AFBE-400B7361BB12}" dt="2022-09-19T14:05:53.365" v="237" actId="14100"/>
        <pc:sldMkLst>
          <pc:docMk/>
          <pc:sldMk cId="3880396500" sldId="361"/>
        </pc:sldMkLst>
        <pc:picChg chg="mod">
          <ac:chgData name="Katie Sprunger" userId="84ee6aa0-1a1e-49ac-a867-6f14d2607a33" providerId="ADAL" clId="{AE4F00A8-A4A9-4B18-AFBE-400B7361BB12}" dt="2022-09-19T14:05:53.365" v="237" actId="14100"/>
          <ac:picMkLst>
            <pc:docMk/>
            <pc:sldMk cId="3880396500" sldId="361"/>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dirty="0"/>
          </a:p>
        </p:txBody>
      </p:sp>
      <p:sp>
        <p:nvSpPr>
          <p:cNvPr id="5427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dirty="0"/>
          </a:p>
        </p:txBody>
      </p:sp>
      <p:sp>
        <p:nvSpPr>
          <p:cNvPr id="5427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dirty="0"/>
          </a:p>
        </p:txBody>
      </p:sp>
      <p:sp>
        <p:nvSpPr>
          <p:cNvPr id="5427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6555730C-E986-47B1-A8C3-1AE1310FD071}" type="slidenum">
              <a:rPr lang="en-US"/>
              <a:pPr/>
              <a:t>‹#›</a:t>
            </a:fld>
            <a:endParaRPr lang="en-US" dirty="0"/>
          </a:p>
        </p:txBody>
      </p:sp>
    </p:spTree>
    <p:extLst>
      <p:ext uri="{BB962C8B-B14F-4D97-AF65-F5344CB8AC3E}">
        <p14:creationId xmlns:p14="http://schemas.microsoft.com/office/powerpoint/2010/main" val="286232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dirty="0"/>
          </a:p>
        </p:txBody>
      </p:sp>
      <p:sp>
        <p:nvSpPr>
          <p:cNvPr id="921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dirty="0"/>
          </a:p>
        </p:txBody>
      </p:sp>
      <p:sp>
        <p:nvSpPr>
          <p:cNvPr id="922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A002FA0B-501C-47CB-BCD2-5DC5CC2A45D6}" type="slidenum">
              <a:rPr lang="en-US"/>
              <a:pPr/>
              <a:t>‹#›</a:t>
            </a:fld>
            <a:endParaRPr lang="en-US" dirty="0"/>
          </a:p>
        </p:txBody>
      </p:sp>
    </p:spTree>
    <p:extLst>
      <p:ext uri="{BB962C8B-B14F-4D97-AF65-F5344CB8AC3E}">
        <p14:creationId xmlns:p14="http://schemas.microsoft.com/office/powerpoint/2010/main" val="23556066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2C170-B3BA-4065-BA09-3AFFE52553E6}" type="slidenum">
              <a:rPr lang="en-US"/>
              <a:pPr/>
              <a:t>4</a:t>
            </a:fld>
            <a:endParaRPr lang="en-US" dirty="0"/>
          </a:p>
        </p:txBody>
      </p:sp>
      <p:sp>
        <p:nvSpPr>
          <p:cNvPr id="39938" name="Rectangle 2"/>
          <p:cNvSpPr>
            <a:spLocks noGrp="1" noRot="1" noChangeAspect="1" noChangeArrowheads="1"/>
          </p:cNvSpPr>
          <p:nvPr>
            <p:ph type="sldImg"/>
          </p:nvPr>
        </p:nvSpPr>
        <p:spPr bwMode="auto">
          <a:xfrm>
            <a:off x="1168400" y="684213"/>
            <a:ext cx="4675188" cy="3506787"/>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5247" y="4420633"/>
            <a:ext cx="5179907" cy="4191449"/>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17168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2FA0B-501C-47CB-BCD2-5DC5CC2A45D6}" type="slidenum">
              <a:rPr lang="en-US" smtClean="0"/>
              <a:pPr/>
              <a:t>21</a:t>
            </a:fld>
            <a:endParaRPr lang="en-US" dirty="0"/>
          </a:p>
        </p:txBody>
      </p:sp>
    </p:spTree>
    <p:extLst>
      <p:ext uri="{BB962C8B-B14F-4D97-AF65-F5344CB8AC3E}">
        <p14:creationId xmlns:p14="http://schemas.microsoft.com/office/powerpoint/2010/main" val="175495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2FA0B-501C-47CB-BCD2-5DC5CC2A45D6}" type="slidenum">
              <a:rPr lang="en-US" smtClean="0"/>
              <a:pPr/>
              <a:t>23</a:t>
            </a:fld>
            <a:endParaRPr lang="en-US" dirty="0"/>
          </a:p>
        </p:txBody>
      </p:sp>
    </p:spTree>
    <p:extLst>
      <p:ext uri="{BB962C8B-B14F-4D97-AF65-F5344CB8AC3E}">
        <p14:creationId xmlns:p14="http://schemas.microsoft.com/office/powerpoint/2010/main" val="337122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2FA0B-501C-47CB-BCD2-5DC5CC2A45D6}" type="slidenum">
              <a:rPr lang="en-US" smtClean="0"/>
              <a:pPr/>
              <a:t>24</a:t>
            </a:fld>
            <a:endParaRPr lang="en-US" dirty="0"/>
          </a:p>
        </p:txBody>
      </p:sp>
    </p:spTree>
    <p:extLst>
      <p:ext uri="{BB962C8B-B14F-4D97-AF65-F5344CB8AC3E}">
        <p14:creationId xmlns:p14="http://schemas.microsoft.com/office/powerpoint/2010/main" val="3459739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18DD4-0919-4E11-98DE-B7CA5CA8B396}" type="slidenum">
              <a:rPr lang="en-US" smtClean="0"/>
              <a:pPr/>
              <a:t>‹#›</a:t>
            </a:fld>
            <a:endParaRPr lang="en-US" dirty="0"/>
          </a:p>
        </p:txBody>
      </p:sp>
    </p:spTree>
    <p:extLst>
      <p:ext uri="{BB962C8B-B14F-4D97-AF65-F5344CB8AC3E}">
        <p14:creationId xmlns:p14="http://schemas.microsoft.com/office/powerpoint/2010/main" val="407684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378170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748847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D23EDF-7B05-4C23-9789-6CDC37460CDE}"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4078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38786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75458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189693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7A624E-9619-43AA-B15C-2DBD52B1F1DE}" type="slidenum">
              <a:rPr lang="en-US" smtClean="0"/>
              <a:pPr/>
              <a:t>‹#›</a:t>
            </a:fld>
            <a:endParaRPr lang="en-US" dirty="0"/>
          </a:p>
        </p:txBody>
      </p:sp>
    </p:spTree>
    <p:extLst>
      <p:ext uri="{BB962C8B-B14F-4D97-AF65-F5344CB8AC3E}">
        <p14:creationId xmlns:p14="http://schemas.microsoft.com/office/powerpoint/2010/main" val="41596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95790D-E287-4CB9-BCB2-E88DBCB2BF1F}" type="slidenum">
              <a:rPr lang="en-US" smtClean="0"/>
              <a:pPr/>
              <a:t>‹#›</a:t>
            </a:fld>
            <a:endParaRPr lang="en-US" dirty="0"/>
          </a:p>
        </p:txBody>
      </p:sp>
    </p:spTree>
    <p:extLst>
      <p:ext uri="{BB962C8B-B14F-4D97-AF65-F5344CB8AC3E}">
        <p14:creationId xmlns:p14="http://schemas.microsoft.com/office/powerpoint/2010/main" val="188930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5B19095-1634-4BAF-A53F-9D7CFB38EE26}" type="slidenum">
              <a:rPr lang="en-US"/>
              <a:pPr/>
              <a:t>‹#›</a:t>
            </a:fld>
            <a:endParaRPr lang="en-US" dirty="0"/>
          </a:p>
        </p:txBody>
      </p:sp>
    </p:spTree>
    <p:extLst>
      <p:ext uri="{BB962C8B-B14F-4D97-AF65-F5344CB8AC3E}">
        <p14:creationId xmlns:p14="http://schemas.microsoft.com/office/powerpoint/2010/main" val="27465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12286-E9C6-45E3-9B69-2A3164CA195C}" type="slidenum">
              <a:rPr lang="en-US" smtClean="0"/>
              <a:pPr/>
              <a:t>‹#›</a:t>
            </a:fld>
            <a:endParaRPr lang="en-US" dirty="0"/>
          </a:p>
        </p:txBody>
      </p:sp>
    </p:spTree>
    <p:extLst>
      <p:ext uri="{BB962C8B-B14F-4D97-AF65-F5344CB8AC3E}">
        <p14:creationId xmlns:p14="http://schemas.microsoft.com/office/powerpoint/2010/main" val="383147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ECA418-ADE4-49D7-B8A9-E4BCD2EDCFE6}" type="slidenum">
              <a:rPr lang="en-US" smtClean="0"/>
              <a:pPr/>
              <a:t>‹#›</a:t>
            </a:fld>
            <a:endParaRPr lang="en-US" dirty="0"/>
          </a:p>
        </p:txBody>
      </p:sp>
    </p:spTree>
    <p:extLst>
      <p:ext uri="{BB962C8B-B14F-4D97-AF65-F5344CB8AC3E}">
        <p14:creationId xmlns:p14="http://schemas.microsoft.com/office/powerpoint/2010/main" val="117608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40397609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6AFC5A-31ED-4055-A3FD-8691D6BBF897}" type="slidenum">
              <a:rPr lang="en-US" smtClean="0"/>
              <a:pPr/>
              <a:t>‹#›</a:t>
            </a:fld>
            <a:endParaRPr lang="en-US" dirty="0"/>
          </a:p>
        </p:txBody>
      </p:sp>
    </p:spTree>
    <p:extLst>
      <p:ext uri="{BB962C8B-B14F-4D97-AF65-F5344CB8AC3E}">
        <p14:creationId xmlns:p14="http://schemas.microsoft.com/office/powerpoint/2010/main" val="4154811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7E86AD2-5800-4823-9662-A6D4777D14C6}" type="slidenum">
              <a:rPr lang="en-US" smtClean="0"/>
              <a:pPr/>
              <a:t>‹#›</a:t>
            </a:fld>
            <a:endParaRPr lang="en-US" dirty="0"/>
          </a:p>
        </p:txBody>
      </p:sp>
    </p:spTree>
    <p:extLst>
      <p:ext uri="{BB962C8B-B14F-4D97-AF65-F5344CB8AC3E}">
        <p14:creationId xmlns:p14="http://schemas.microsoft.com/office/powerpoint/2010/main" val="317870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8381D89-F964-43F0-90EC-1DADC29847CF}" type="slidenum">
              <a:rPr lang="en-US" smtClean="0"/>
              <a:pPr/>
              <a:t>‹#›</a:t>
            </a:fld>
            <a:endParaRPr lang="en-US" dirty="0"/>
          </a:p>
        </p:txBody>
      </p:sp>
    </p:spTree>
    <p:extLst>
      <p:ext uri="{BB962C8B-B14F-4D97-AF65-F5344CB8AC3E}">
        <p14:creationId xmlns:p14="http://schemas.microsoft.com/office/powerpoint/2010/main" val="109072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F1B3D8F-8CCC-490B-AEE0-DB9DC46FDC74}" type="slidenum">
              <a:rPr lang="en-US" smtClean="0"/>
              <a:pPr/>
              <a:t>‹#›</a:t>
            </a:fld>
            <a:endParaRPr lang="en-US" dirty="0"/>
          </a:p>
        </p:txBody>
      </p:sp>
    </p:spTree>
    <p:extLst>
      <p:ext uri="{BB962C8B-B14F-4D97-AF65-F5344CB8AC3E}">
        <p14:creationId xmlns:p14="http://schemas.microsoft.com/office/powerpoint/2010/main" val="33100946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48600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6D23EDF-7B05-4C23-9789-6CDC37460CDE}" type="slidenum">
              <a:rPr lang="en-US" smtClean="0"/>
              <a:pPr/>
              <a:t>‹#›</a:t>
            </a:fld>
            <a:endParaRPr lang="en-US" dirty="0"/>
          </a:p>
        </p:txBody>
      </p:sp>
    </p:spTree>
    <p:extLst>
      <p:ext uri="{BB962C8B-B14F-4D97-AF65-F5344CB8AC3E}">
        <p14:creationId xmlns:p14="http://schemas.microsoft.com/office/powerpoint/2010/main" val="1491602566"/>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wmf"/><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gif"/></Relationships>
</file>

<file path=ppt/slides/_rels/slide38.xml.rels><?xml version="1.0" encoding="UTF-8" standalone="yes"?>
<Relationships xmlns="http://schemas.openxmlformats.org/package/2006/relationships"><Relationship Id="rId3" Type="http://schemas.openxmlformats.org/officeDocument/2006/relationships/hyperlink" Target="http://www.bbb.org/"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collegegoalwi.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Financial Aid 101</a:t>
            </a:r>
          </a:p>
        </p:txBody>
      </p:sp>
      <p:sp>
        <p:nvSpPr>
          <p:cNvPr id="4" name="Subtitle 3"/>
          <p:cNvSpPr>
            <a:spLocks noGrp="1"/>
          </p:cNvSpPr>
          <p:nvPr>
            <p:ph type="subTitle" idx="1"/>
          </p:nvPr>
        </p:nvSpPr>
        <p:spPr/>
        <p:txBody>
          <a:bodyPr>
            <a:normAutofit fontScale="70000" lnSpcReduction="20000"/>
          </a:bodyPr>
          <a:lstStyle/>
          <a:p>
            <a:r>
              <a:rPr lang="en-US" sz="1600" dirty="0"/>
              <a:t>Presented by:</a:t>
            </a:r>
          </a:p>
          <a:p>
            <a:r>
              <a:rPr lang="en-US" b="1" dirty="0"/>
              <a:t>Katie Sprunger</a:t>
            </a:r>
          </a:p>
          <a:p>
            <a:r>
              <a:rPr lang="en-US" dirty="0"/>
              <a:t>Edgewood College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Limitations</a:t>
            </a:r>
          </a:p>
        </p:txBody>
      </p:sp>
      <p:sp>
        <p:nvSpPr>
          <p:cNvPr id="3" name="Content Placeholder 2"/>
          <p:cNvSpPr>
            <a:spLocks noGrp="1"/>
          </p:cNvSpPr>
          <p:nvPr>
            <p:ph idx="1"/>
          </p:nvPr>
        </p:nvSpPr>
        <p:spPr>
          <a:xfrm>
            <a:off x="609598" y="1524000"/>
            <a:ext cx="6347714" cy="3880773"/>
          </a:xfrm>
        </p:spPr>
        <p:txBody>
          <a:bodyPr>
            <a:noAutofit/>
          </a:bodyPr>
          <a:lstStyle/>
          <a:p>
            <a:pPr marL="0" indent="0">
              <a:buNone/>
            </a:pPr>
            <a:r>
              <a:rPr lang="en-US" sz="2000" dirty="0"/>
              <a:t>Federal Pell Grant</a:t>
            </a:r>
          </a:p>
          <a:p>
            <a:pPr lvl="1"/>
            <a:r>
              <a:rPr lang="en-US" dirty="0"/>
              <a:t>	</a:t>
            </a:r>
            <a:r>
              <a:rPr lang="en-US" sz="1800" dirty="0"/>
              <a:t>6 years at full time status</a:t>
            </a:r>
          </a:p>
          <a:p>
            <a:pPr marL="0" indent="0">
              <a:buNone/>
            </a:pPr>
            <a:r>
              <a:rPr lang="en-US" sz="2000" dirty="0"/>
              <a:t>Wisconsin Grant</a:t>
            </a:r>
          </a:p>
          <a:p>
            <a:pPr lvl="1"/>
            <a:r>
              <a:rPr lang="en-US" dirty="0"/>
              <a:t>	</a:t>
            </a:r>
            <a:r>
              <a:rPr lang="en-US" sz="1800" dirty="0"/>
              <a:t>10 semesters</a:t>
            </a:r>
          </a:p>
          <a:p>
            <a:pPr marL="457200" lvl="1" indent="0">
              <a:buNone/>
            </a:pPr>
            <a:endParaRPr lang="en-US" sz="1800" dirty="0"/>
          </a:p>
          <a:p>
            <a:pPr marL="0" indent="0" algn="ctr">
              <a:buNone/>
            </a:pPr>
            <a:r>
              <a:rPr lang="en-US" dirty="0"/>
              <a:t>**Usage is cumulative throughout college career.**</a:t>
            </a:r>
          </a:p>
          <a:p>
            <a:pPr marL="0" indent="0" algn="ctr">
              <a:buNone/>
            </a:pPr>
            <a:endParaRPr lang="en-US" dirty="0"/>
          </a:p>
          <a:p>
            <a:pPr marL="0" indent="0" algn="ctr">
              <a:buNone/>
            </a:pPr>
            <a:r>
              <a:rPr lang="en-US" dirty="0"/>
              <a:t>**Other programs may also have additional limitations – check with the aid office for further details.**</a:t>
            </a:r>
          </a:p>
        </p:txBody>
      </p:sp>
    </p:spTree>
    <p:extLst>
      <p:ext uri="{BB962C8B-B14F-4D97-AF65-F5344CB8AC3E}">
        <p14:creationId xmlns:p14="http://schemas.microsoft.com/office/powerpoint/2010/main" val="367320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p:txBody>
          <a:bodyPr/>
          <a:lstStyle/>
          <a:p>
            <a:r>
              <a:rPr lang="en-US" dirty="0"/>
              <a:t>Student Employment</a:t>
            </a:r>
          </a:p>
        </p:txBody>
      </p:sp>
      <p:sp>
        <p:nvSpPr>
          <p:cNvPr id="14345" name="Rectangle 9"/>
          <p:cNvSpPr>
            <a:spLocks noGrp="1" noChangeArrowheads="1"/>
          </p:cNvSpPr>
          <p:nvPr>
            <p:ph idx="1"/>
          </p:nvPr>
        </p:nvSpPr>
        <p:spPr>
          <a:xfrm>
            <a:off x="525840" y="1524000"/>
            <a:ext cx="6347714" cy="3880773"/>
          </a:xfrm>
        </p:spPr>
        <p:txBody>
          <a:bodyPr>
            <a:noAutofit/>
          </a:bodyPr>
          <a:lstStyle/>
          <a:p>
            <a:pPr marL="0" indent="0">
              <a:buNone/>
            </a:pPr>
            <a:r>
              <a:rPr lang="en-US" dirty="0"/>
              <a:t>Part-time employment</a:t>
            </a:r>
          </a:p>
          <a:p>
            <a:pPr lvl="1"/>
            <a:r>
              <a:rPr lang="en-US" dirty="0"/>
              <a:t>On campus </a:t>
            </a:r>
          </a:p>
          <a:p>
            <a:pPr lvl="1"/>
            <a:r>
              <a:rPr lang="en-US" dirty="0"/>
              <a:t>Designated off-campus locations</a:t>
            </a:r>
          </a:p>
          <a:p>
            <a:pPr lvl="1"/>
            <a:endParaRPr lang="en-US" dirty="0"/>
          </a:p>
          <a:p>
            <a:pPr marL="0" indent="0">
              <a:buNone/>
            </a:pPr>
            <a:r>
              <a:rPr lang="en-US" dirty="0"/>
              <a:t>Questions to ask</a:t>
            </a:r>
          </a:p>
          <a:p>
            <a:pPr lvl="1"/>
            <a:r>
              <a:rPr lang="en-US" dirty="0"/>
              <a:t>When are jobs available?</a:t>
            </a:r>
          </a:p>
          <a:p>
            <a:pPr lvl="1"/>
            <a:r>
              <a:rPr lang="en-US" dirty="0"/>
              <a:t>How does a student secure a job?</a:t>
            </a:r>
          </a:p>
          <a:p>
            <a:pPr lvl="1"/>
            <a:r>
              <a:rPr lang="en-US" dirty="0"/>
              <a:t>Does the student get paid directly or is it applied to their account?</a:t>
            </a:r>
          </a:p>
          <a:p>
            <a:pPr marL="0" indent="0">
              <a:buNone/>
            </a:pPr>
            <a:endParaRPr lang="en-US" sz="1050" dirty="0"/>
          </a:p>
          <a:p>
            <a:pPr marL="0" indent="0">
              <a:buNone/>
            </a:pPr>
            <a:r>
              <a:rPr lang="en-US" dirty="0"/>
              <a:t>Be prepared to complete new hire paperwork </a:t>
            </a:r>
          </a:p>
          <a:p>
            <a:pPr lvl="1"/>
            <a:r>
              <a:rPr lang="en-US" dirty="0"/>
              <a:t>I9, WT4, W4</a:t>
            </a:r>
          </a:p>
          <a:p>
            <a:pPr lvl="1"/>
            <a:r>
              <a:rPr lang="en-US" dirty="0"/>
              <a:t>Bring 2 </a:t>
            </a:r>
            <a:r>
              <a:rPr lang="en-US" u="sng" dirty="0"/>
              <a:t>origina</a:t>
            </a:r>
            <a:r>
              <a:rPr lang="en-US" dirty="0"/>
              <a:t>l forms of identification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5094" y="4876800"/>
            <a:ext cx="2626494" cy="17518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520952"/>
            <a:ext cx="3736409" cy="19265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Eligibility for Financial Aid</a:t>
            </a:r>
          </a:p>
        </p:txBody>
      </p:sp>
      <p:sp>
        <p:nvSpPr>
          <p:cNvPr id="2" name="Content Placeholder 1"/>
          <p:cNvSpPr>
            <a:spLocks noGrp="1"/>
          </p:cNvSpPr>
          <p:nvPr>
            <p:ph idx="1"/>
          </p:nvPr>
        </p:nvSpPr>
        <p:spPr>
          <a:xfrm>
            <a:off x="609599" y="1734820"/>
            <a:ext cx="6347714" cy="3880773"/>
          </a:xfrm>
        </p:spPr>
        <p:txBody>
          <a:bodyPr>
            <a:normAutofit/>
          </a:bodyPr>
          <a:lstStyle/>
          <a:p>
            <a:r>
              <a:rPr lang="en-US" sz="2000" dirty="0"/>
              <a:t>Don’t eliminate yourself! Remember it’s</a:t>
            </a:r>
          </a:p>
          <a:p>
            <a:endParaRPr lang="en-US" sz="1050" dirty="0"/>
          </a:p>
          <a:p>
            <a:r>
              <a:rPr lang="en-US" sz="2000" dirty="0"/>
              <a:t>There is no income cutoff for financial aid.</a:t>
            </a:r>
          </a:p>
          <a:p>
            <a:endParaRPr lang="en-US" sz="1050" dirty="0"/>
          </a:p>
          <a:p>
            <a:r>
              <a:rPr lang="en-US" sz="2000" dirty="0"/>
              <a:t>Complete admission process.</a:t>
            </a:r>
          </a:p>
          <a:p>
            <a:endParaRPr lang="en-US" sz="1050" dirty="0"/>
          </a:p>
          <a:p>
            <a:r>
              <a:rPr lang="en-US" sz="2000" dirty="0"/>
              <a:t>Contact the Aid Office if financial circumstances change.</a:t>
            </a:r>
          </a:p>
          <a:p>
            <a:endParaRPr lang="en-US" dirty="0"/>
          </a:p>
        </p:txBody>
      </p:sp>
      <p:pic>
        <p:nvPicPr>
          <p:cNvPr id="1026" name="Picture 2" descr="Image result for f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577" y="1672304"/>
            <a:ext cx="1597025" cy="11698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heck 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687" y="4689830"/>
            <a:ext cx="3733098" cy="1851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Before FAFSA filing….</a:t>
            </a:r>
            <a:br>
              <a:rPr lang="en-US" dirty="0"/>
            </a:br>
            <a:r>
              <a:rPr lang="en-US" dirty="0"/>
              <a:t>FSA ID tips</a:t>
            </a:r>
          </a:p>
        </p:txBody>
      </p:sp>
      <p:sp>
        <p:nvSpPr>
          <p:cNvPr id="5" name="Content Placeholder 4"/>
          <p:cNvSpPr>
            <a:spLocks noGrp="1"/>
          </p:cNvSpPr>
          <p:nvPr>
            <p:ph idx="1"/>
          </p:nvPr>
        </p:nvSpPr>
        <p:spPr/>
        <p:txBody>
          <a:bodyPr>
            <a:normAutofit/>
          </a:bodyPr>
          <a:lstStyle/>
          <a:p>
            <a:pPr marL="0" indent="0">
              <a:buNone/>
            </a:pPr>
            <a:r>
              <a:rPr lang="en-US" sz="2000" b="1" dirty="0"/>
              <a:t>FSA ID</a:t>
            </a:r>
            <a:r>
              <a:rPr lang="en-US" sz="2000" dirty="0"/>
              <a:t> = electronic signature for student and parent</a:t>
            </a:r>
          </a:p>
          <a:p>
            <a:pPr lvl="1"/>
            <a:r>
              <a:rPr lang="en-US" sz="1800" dirty="0"/>
              <a:t>Separate email and mobile phone required</a:t>
            </a:r>
          </a:p>
          <a:p>
            <a:pPr marL="0" indent="0">
              <a:buNone/>
            </a:pPr>
            <a:endParaRPr lang="en-US" sz="2000" dirty="0"/>
          </a:p>
          <a:p>
            <a:pPr marL="0" indent="0">
              <a:buNone/>
            </a:pPr>
            <a:r>
              <a:rPr lang="en-US" sz="2000" dirty="0"/>
              <a:t>Create at least 3 days prior to FAFSA filing.</a:t>
            </a:r>
          </a:p>
          <a:p>
            <a:pPr marL="0" indent="0">
              <a:buNone/>
            </a:pPr>
            <a:endParaRPr lang="en-US" sz="2000" dirty="0"/>
          </a:p>
          <a:p>
            <a:pPr marL="0" indent="0">
              <a:buNone/>
            </a:pPr>
            <a:r>
              <a:rPr lang="en-US" sz="2000" dirty="0"/>
              <a:t>Write down usernames, passwords, security question answers.</a:t>
            </a:r>
          </a:p>
          <a:p>
            <a:pPr marL="0" indent="0">
              <a:buNone/>
            </a:pPr>
            <a:endParaRPr lang="en-US" sz="2000" dirty="0"/>
          </a:p>
          <a:p>
            <a:pPr marL="0" indent="0">
              <a:buNone/>
            </a:pPr>
            <a:r>
              <a:rPr lang="en-US" sz="2000" dirty="0"/>
              <a:t>Will need access to email and/or mobile phone during this process.</a:t>
            </a:r>
          </a:p>
          <a:p>
            <a:endParaRPr lang="en-US" dirty="0"/>
          </a:p>
        </p:txBody>
      </p:sp>
    </p:spTree>
    <p:extLst>
      <p:ext uri="{BB962C8B-B14F-4D97-AF65-F5344CB8AC3E}">
        <p14:creationId xmlns:p14="http://schemas.microsoft.com/office/powerpoint/2010/main" val="291789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normAutofit fontScale="90000"/>
          </a:bodyPr>
          <a:lstStyle/>
          <a:p>
            <a:r>
              <a:rPr lang="en-US" altLang="en-US" dirty="0"/>
              <a:t>Create Your FSA ID</a:t>
            </a:r>
            <a:br>
              <a:rPr lang="en-US" dirty="0"/>
            </a:br>
            <a:r>
              <a:rPr lang="en-US" dirty="0"/>
              <a:t>www.studentaid.gov</a:t>
            </a:r>
            <a:br>
              <a:rPr lang="en-US" dirty="0"/>
            </a:br>
            <a:endParaRPr lang="en-US" altLang="en-US" dirty="0"/>
          </a:p>
        </p:txBody>
      </p:sp>
      <p:sp>
        <p:nvSpPr>
          <p:cNvPr id="17" name="Content Placeholder 16"/>
          <p:cNvSpPr>
            <a:spLocks noGrp="1"/>
          </p:cNvSpPr>
          <p:nvPr>
            <p:ph sz="half" idx="1"/>
          </p:nvPr>
        </p:nvSpPr>
        <p:spPr>
          <a:xfrm>
            <a:off x="223311" y="1980120"/>
            <a:ext cx="3088109" cy="4468811"/>
          </a:xfrm>
        </p:spPr>
        <p:txBody>
          <a:bodyPr>
            <a:normAutofit fontScale="85000" lnSpcReduction="10000"/>
          </a:bodyPr>
          <a:lstStyle/>
          <a:p>
            <a:pPr marL="0" indent="0">
              <a:spcBef>
                <a:spcPts val="0"/>
              </a:spcBef>
              <a:spcAft>
                <a:spcPts val="600"/>
              </a:spcAft>
              <a:buNone/>
              <a:defRPr/>
            </a:pPr>
            <a:r>
              <a:rPr lang="en-US" b="1" dirty="0"/>
              <a:t>Email:</a:t>
            </a:r>
          </a:p>
          <a:p>
            <a:pPr marL="173038" indent="-173038">
              <a:spcBef>
                <a:spcPts val="0"/>
              </a:spcBef>
              <a:spcAft>
                <a:spcPts val="600"/>
              </a:spcAft>
              <a:buFont typeface="Arial" panose="020B0604020202020204" pitchFamily="34" charset="0"/>
              <a:buChar char="•"/>
              <a:tabLst>
                <a:tab pos="173038" algn="l"/>
              </a:tabLst>
              <a:defRPr/>
            </a:pPr>
            <a:r>
              <a:rPr lang="en-US" dirty="0"/>
              <a:t>Each FSA ID must have a unique email address (you and your parent cannot use the same email address).</a:t>
            </a:r>
          </a:p>
          <a:p>
            <a:pPr marL="173038" indent="-173038">
              <a:spcBef>
                <a:spcPts val="0"/>
              </a:spcBef>
              <a:spcAft>
                <a:spcPts val="1200"/>
              </a:spcAft>
              <a:buFont typeface="Arial" panose="020B0604020202020204" pitchFamily="34" charset="0"/>
              <a:buChar char="•"/>
              <a:tabLst>
                <a:tab pos="173038" algn="l"/>
              </a:tabLst>
              <a:defRPr/>
            </a:pPr>
            <a:r>
              <a:rPr lang="en-US" dirty="0"/>
              <a:t>You must have access to this email account.</a:t>
            </a:r>
          </a:p>
          <a:p>
            <a:pPr marL="0" indent="0">
              <a:spcBef>
                <a:spcPts val="0"/>
              </a:spcBef>
              <a:spcAft>
                <a:spcPts val="600"/>
              </a:spcAft>
              <a:buNone/>
              <a:defRPr/>
            </a:pPr>
            <a:endParaRPr lang="en-US" b="1" dirty="0"/>
          </a:p>
          <a:p>
            <a:pPr marL="0" indent="0">
              <a:spcBef>
                <a:spcPts val="0"/>
              </a:spcBef>
              <a:spcAft>
                <a:spcPts val="600"/>
              </a:spcAft>
              <a:buNone/>
              <a:defRPr/>
            </a:pPr>
            <a:r>
              <a:rPr lang="en-US" b="1" dirty="0"/>
              <a:t>Username:</a:t>
            </a:r>
          </a:p>
          <a:p>
            <a:pPr marL="171450" indent="-171450">
              <a:spcBef>
                <a:spcPts val="0"/>
              </a:spcBef>
              <a:spcAft>
                <a:spcPts val="600"/>
              </a:spcAft>
              <a:buFont typeface="Arial" panose="020B0604020202020204" pitchFamily="34" charset="0"/>
              <a:buChar char="•"/>
              <a:defRPr/>
            </a:pPr>
            <a:r>
              <a:rPr lang="en-US" dirty="0"/>
              <a:t>Don’t include personal info such as date of birth or name.</a:t>
            </a:r>
          </a:p>
          <a:p>
            <a:pPr marL="171450" indent="-171450">
              <a:spcBef>
                <a:spcPts val="0"/>
              </a:spcBef>
              <a:buFont typeface="Arial" panose="020B0604020202020204" pitchFamily="34" charset="0"/>
              <a:buChar char="•"/>
              <a:defRPr/>
            </a:pPr>
            <a:r>
              <a:rPr lang="en-US" dirty="0"/>
              <a:t>If you see a message “Username taken, create a different username,” then someone has already used that username.</a:t>
            </a:r>
          </a:p>
          <a:p>
            <a:endParaRPr lang="en-US" dirty="0"/>
          </a:p>
        </p:txBody>
      </p:sp>
      <p:pic>
        <p:nvPicPr>
          <p:cNvPr id="2" name="Picture 1"/>
          <p:cNvPicPr>
            <a:picLocks noChangeAspect="1"/>
          </p:cNvPicPr>
          <p:nvPr/>
        </p:nvPicPr>
        <p:blipFill>
          <a:blip r:embed="rId2"/>
          <a:stretch>
            <a:fillRect/>
          </a:stretch>
        </p:blipFill>
        <p:spPr>
          <a:xfrm>
            <a:off x="3786332" y="1980120"/>
            <a:ext cx="4566539" cy="4183333"/>
          </a:xfrm>
          <a:prstGeom prst="rect">
            <a:avLst/>
          </a:prstGeom>
        </p:spPr>
      </p:pic>
    </p:spTree>
    <p:extLst>
      <p:ext uri="{BB962C8B-B14F-4D97-AF65-F5344CB8AC3E}">
        <p14:creationId xmlns:p14="http://schemas.microsoft.com/office/powerpoint/2010/main" val="197405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81000" y="362717"/>
            <a:ext cx="7523194"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a:latin typeface="Arial" charset="0"/>
                <a:cs typeface="Arial" charset="0"/>
              </a:rPr>
              <a:t>Verify Your Email/Mobile Phone </a:t>
            </a:r>
          </a:p>
        </p:txBody>
      </p:sp>
      <p:grpSp>
        <p:nvGrpSpPr>
          <p:cNvPr id="2" name="Group 1" descr="Image of the “Verify Your Email Address” page on the FSA ID site with the “Secure Code” box circled. Example of the “Your FSA ID temporary secure code” email with the secure code circled."/>
          <p:cNvGrpSpPr/>
          <p:nvPr/>
        </p:nvGrpSpPr>
        <p:grpSpPr>
          <a:xfrm>
            <a:off x="533400" y="1295400"/>
            <a:ext cx="8001000" cy="5333999"/>
            <a:chOff x="371475" y="1163638"/>
            <a:chExt cx="5133975" cy="5468937"/>
          </a:xfrm>
        </p:grpSpPr>
        <p:pic>
          <p:nvPicPr>
            <p:cNvPr id="26632" name="Picture 12" descr="Example of the “Important: Your FSA ID E-mail Validation – Action Required” email with the secure code circled. "/>
            <p:cNvPicPr>
              <a:picLocks noChangeAspect="1" noChangeArrowheads="1"/>
            </p:cNvPicPr>
            <p:nvPr/>
          </p:nvPicPr>
          <p:blipFill>
            <a:blip r:embed="rId2">
              <a:extLst>
                <a:ext uri="{28A0092B-C50C-407E-A947-70E740481C1C}">
                  <a14:useLocalDpi xmlns:a14="http://schemas.microsoft.com/office/drawing/2010/main" val="0"/>
                </a:ext>
              </a:extLst>
            </a:blip>
            <a:srcRect l="14934" t="23047" r="21822" b="22656"/>
            <a:stretch>
              <a:fillRect/>
            </a:stretch>
          </p:blipFill>
          <p:spPr bwMode="auto">
            <a:xfrm>
              <a:off x="371475" y="4186238"/>
              <a:ext cx="5068888" cy="24463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633" name="Picture 13" descr="Image of the “Verify Your E-mail Address” page on the FSA ID site with the “Secure Code” box circled. Example of the “Important: Your FSA ID E-mail Validation – Action Required” email with the secure code circled.&#10;"/>
            <p:cNvPicPr>
              <a:picLocks noChangeAspect="1" noChangeArrowheads="1"/>
            </p:cNvPicPr>
            <p:nvPr/>
          </p:nvPicPr>
          <p:blipFill>
            <a:blip r:embed="rId3">
              <a:extLst>
                <a:ext uri="{28A0092B-C50C-407E-A947-70E740481C1C}">
                  <a14:useLocalDpi xmlns:a14="http://schemas.microsoft.com/office/drawing/2010/main" val="0"/>
                </a:ext>
              </a:extLst>
            </a:blip>
            <a:srcRect l="52594" t="25027" r="8522" b="6628"/>
            <a:stretch>
              <a:fillRect/>
            </a:stretch>
          </p:blipFill>
          <p:spPr bwMode="auto">
            <a:xfrm>
              <a:off x="561975" y="1235075"/>
              <a:ext cx="4762500" cy="2884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bwMode="auto">
            <a:xfrm>
              <a:off x="2943225" y="3371850"/>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2" name="Straight Arrow Connector 11"/>
            <p:cNvCxnSpPr>
              <a:stCxn id="9" idx="0"/>
              <a:endCxn id="10" idx="3"/>
            </p:cNvCxnSpPr>
            <p:nvPr/>
          </p:nvCxnSpPr>
          <p:spPr bwMode="auto">
            <a:xfrm flipV="1">
              <a:off x="865188" y="3632200"/>
              <a:ext cx="2166937" cy="1422400"/>
            </a:xfrm>
            <a:prstGeom prst="straightConnector1">
              <a:avLst/>
            </a:prstGeom>
            <a:ln w="127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6636" name="TextBox 2"/>
            <p:cNvSpPr txBox="1">
              <a:spLocks noChangeArrowheads="1"/>
            </p:cNvSpPr>
            <p:nvPr/>
          </p:nvSpPr>
          <p:spPr bwMode="auto">
            <a:xfrm>
              <a:off x="2047875" y="1163638"/>
              <a:ext cx="312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solidFill>
                    <a:srgbClr val="800000"/>
                  </a:solidFill>
                </a:rPr>
                <a:t>Email Verification Page</a:t>
              </a:r>
            </a:p>
          </p:txBody>
        </p:sp>
        <p:sp>
          <p:nvSpPr>
            <p:cNvPr id="26637" name="TextBox 10"/>
            <p:cNvSpPr txBox="1">
              <a:spLocks noChangeArrowheads="1"/>
            </p:cNvSpPr>
            <p:nvPr/>
          </p:nvSpPr>
          <p:spPr bwMode="auto">
            <a:xfrm>
              <a:off x="2381250" y="4691063"/>
              <a:ext cx="312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solidFill>
                    <a:srgbClr val="800000"/>
                  </a:solidFill>
                </a:rPr>
                <a:t>Email With Your Secure Code</a:t>
              </a:r>
            </a:p>
          </p:txBody>
        </p:sp>
        <p:sp>
          <p:nvSpPr>
            <p:cNvPr id="9" name="Oval 8"/>
            <p:cNvSpPr/>
            <p:nvPr/>
          </p:nvSpPr>
          <p:spPr bwMode="auto">
            <a:xfrm>
              <a:off x="560388" y="5054600"/>
              <a:ext cx="609600" cy="3048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78577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dirty="0"/>
              <a:t> FAFSA opens </a:t>
            </a:r>
            <a:r>
              <a:rPr lang="en-US" b="1" dirty="0"/>
              <a:t>October 1</a:t>
            </a:r>
            <a:br>
              <a:rPr lang="en-US" dirty="0"/>
            </a:br>
            <a:r>
              <a:rPr lang="en-US" u="sng" dirty="0"/>
              <a:t>www.studentaid.gov</a:t>
            </a:r>
          </a:p>
        </p:txBody>
      </p:sp>
      <p:pic>
        <p:nvPicPr>
          <p:cNvPr id="5" name="Content Placeholder 4" descr="Apply for Aid view&#10;&#10;Screenshot of the StudentAid.gov homepage when the user selects &quot;Apply for Aid&quot; from the header. This option is also available on the footer.">
            <a:extLst>
              <a:ext uri="{FF2B5EF4-FFF2-40B4-BE49-F238E27FC236}">
                <a16:creationId xmlns:a16="http://schemas.microsoft.com/office/drawing/2014/main" id="{B03F479B-928A-4B62-B2F9-655FED71915B}"/>
              </a:ext>
            </a:extLst>
          </p:cNvPr>
          <p:cNvPicPr>
            <a:picLocks noGrp="1" noChangeAspect="1"/>
          </p:cNvPicPr>
          <p:nvPr>
            <p:ph idx="1"/>
          </p:nvPr>
        </p:nvPicPr>
        <p:blipFill>
          <a:blip r:embed="rId2"/>
          <a:stretch>
            <a:fillRect/>
          </a:stretch>
        </p:blipFill>
        <p:spPr>
          <a:xfrm>
            <a:off x="915852" y="2286000"/>
            <a:ext cx="6193096" cy="3935412"/>
          </a:xfrm>
          <a:prstGeom prst="rect">
            <a:avLst/>
          </a:prstGeom>
          <a:ln w="12700">
            <a:solidFill>
              <a:schemeClr val="tx1"/>
            </a:solidFill>
          </a:ln>
        </p:spPr>
      </p:pic>
    </p:spTree>
    <p:extLst>
      <p:ext uri="{BB962C8B-B14F-4D97-AF65-F5344CB8AC3E}">
        <p14:creationId xmlns:p14="http://schemas.microsoft.com/office/powerpoint/2010/main" val="294709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CFE9-1355-4AB9-A523-1016C2ED5761}"/>
              </a:ext>
            </a:extLst>
          </p:cNvPr>
          <p:cNvSpPr>
            <a:spLocks noGrp="1"/>
          </p:cNvSpPr>
          <p:nvPr>
            <p:ph type="title"/>
          </p:nvPr>
        </p:nvSpPr>
        <p:spPr/>
        <p:txBody>
          <a:bodyPr/>
          <a:lstStyle/>
          <a:p>
            <a:r>
              <a:rPr lang="en-US" dirty="0"/>
              <a:t>Who is completing the FAFSA?</a:t>
            </a:r>
          </a:p>
        </p:txBody>
      </p:sp>
      <p:pic>
        <p:nvPicPr>
          <p:cNvPr id="4" name="Content Placeholder 3">
            <a:extLst>
              <a:ext uri="{FF2B5EF4-FFF2-40B4-BE49-F238E27FC236}">
                <a16:creationId xmlns:a16="http://schemas.microsoft.com/office/drawing/2014/main" id="{3BE2B37A-DBAE-40B0-BCBC-5875E04B25EB}"/>
              </a:ext>
            </a:extLst>
          </p:cNvPr>
          <p:cNvPicPr>
            <a:picLocks noGrp="1" noChangeAspect="1"/>
          </p:cNvPicPr>
          <p:nvPr>
            <p:ph idx="1"/>
          </p:nvPr>
        </p:nvPicPr>
        <p:blipFill>
          <a:blip r:embed="rId2"/>
          <a:stretch>
            <a:fillRect/>
          </a:stretch>
        </p:blipFill>
        <p:spPr>
          <a:xfrm>
            <a:off x="1398478" y="2052638"/>
            <a:ext cx="5569170" cy="4195762"/>
          </a:xfrm>
          <a:prstGeom prst="rect">
            <a:avLst/>
          </a:prstGeom>
        </p:spPr>
      </p:pic>
    </p:spTree>
    <p:extLst>
      <p:ext uri="{BB962C8B-B14F-4D97-AF65-F5344CB8AC3E}">
        <p14:creationId xmlns:p14="http://schemas.microsoft.com/office/powerpoint/2010/main" val="346702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1"/>
                </a:solidFill>
              </a:rPr>
              <a:t>Fall </a:t>
            </a:r>
            <a:r>
              <a:rPr lang="en-US" sz="4000" dirty="0"/>
              <a:t>2023</a:t>
            </a:r>
            <a:r>
              <a:rPr lang="en-US" sz="4000" dirty="0">
                <a:solidFill>
                  <a:schemeClr val="accent1"/>
                </a:solidFill>
              </a:rPr>
              <a:t> applicants choose </a:t>
            </a:r>
            <a:br>
              <a:rPr lang="en-US" sz="4000" dirty="0">
                <a:solidFill>
                  <a:schemeClr val="accent1"/>
                </a:solidFill>
              </a:rPr>
            </a:br>
            <a:r>
              <a:rPr lang="en-US" sz="4000" dirty="0">
                <a:solidFill>
                  <a:schemeClr val="accent1"/>
                </a:solidFill>
              </a:rPr>
              <a:t>2023-2024</a:t>
            </a:r>
          </a:p>
        </p:txBody>
      </p:sp>
      <p:pic>
        <p:nvPicPr>
          <p:cNvPr id="3" name="Picture 2">
            <a:extLst>
              <a:ext uri="{FF2B5EF4-FFF2-40B4-BE49-F238E27FC236}">
                <a16:creationId xmlns:a16="http://schemas.microsoft.com/office/drawing/2014/main" id="{610B7905-9644-4AE5-87D0-3739FDBD2E8D}"/>
              </a:ext>
            </a:extLst>
          </p:cNvPr>
          <p:cNvPicPr>
            <a:picLocks noChangeAspect="1"/>
          </p:cNvPicPr>
          <p:nvPr/>
        </p:nvPicPr>
        <p:blipFill>
          <a:blip r:embed="rId2"/>
          <a:stretch>
            <a:fillRect/>
          </a:stretch>
        </p:blipFill>
        <p:spPr>
          <a:xfrm>
            <a:off x="556213" y="2551098"/>
            <a:ext cx="8031573" cy="2728064"/>
          </a:xfrm>
          <a:prstGeom prst="rect">
            <a:avLst/>
          </a:prstGeom>
        </p:spPr>
      </p:pic>
    </p:spTree>
    <p:extLst>
      <p:ext uri="{BB962C8B-B14F-4D97-AF65-F5344CB8AC3E}">
        <p14:creationId xmlns:p14="http://schemas.microsoft.com/office/powerpoint/2010/main" val="62288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3200" dirty="0">
                <a:solidFill>
                  <a:schemeClr val="accent1"/>
                </a:solidFill>
              </a:rPr>
              <a:t>Step One: Student Information</a:t>
            </a:r>
          </a:p>
        </p:txBody>
      </p:sp>
      <p:sp>
        <p:nvSpPr>
          <p:cNvPr id="3" name="Content Placeholder 2"/>
          <p:cNvSpPr>
            <a:spLocks noGrp="1"/>
          </p:cNvSpPr>
          <p:nvPr>
            <p:ph sz="half" idx="1"/>
          </p:nvPr>
        </p:nvSpPr>
        <p:spPr>
          <a:xfrm>
            <a:off x="381000" y="1811702"/>
            <a:ext cx="3088109" cy="3880772"/>
          </a:xfrm>
        </p:spPr>
        <p:txBody>
          <a:bodyPr>
            <a:normAutofit/>
          </a:bodyPr>
          <a:lstStyle/>
          <a:p>
            <a:pPr>
              <a:spcBef>
                <a:spcPts val="0"/>
              </a:spcBef>
            </a:pPr>
            <a:r>
              <a:rPr lang="en-US" dirty="0"/>
              <a:t>Student’s Name</a:t>
            </a:r>
          </a:p>
          <a:p>
            <a:pPr>
              <a:spcBef>
                <a:spcPts val="0"/>
              </a:spcBef>
            </a:pPr>
            <a:endParaRPr lang="en-US" dirty="0"/>
          </a:p>
          <a:p>
            <a:pPr>
              <a:spcBef>
                <a:spcPts val="0"/>
              </a:spcBef>
            </a:pPr>
            <a:r>
              <a:rPr lang="en-US" dirty="0"/>
              <a:t>Date of Birth</a:t>
            </a:r>
          </a:p>
          <a:p>
            <a:pPr>
              <a:spcBef>
                <a:spcPts val="0"/>
              </a:spcBef>
            </a:pPr>
            <a:endParaRPr lang="en-US" dirty="0"/>
          </a:p>
          <a:p>
            <a:pPr>
              <a:spcBef>
                <a:spcPts val="0"/>
              </a:spcBef>
            </a:pPr>
            <a:r>
              <a:rPr lang="en-US" dirty="0"/>
              <a:t>Citizenship Status</a:t>
            </a:r>
          </a:p>
          <a:p>
            <a:pPr>
              <a:spcBef>
                <a:spcPts val="0"/>
              </a:spcBef>
            </a:pPr>
            <a:endParaRPr lang="en-US" dirty="0"/>
          </a:p>
          <a:p>
            <a:pPr>
              <a:spcBef>
                <a:spcPts val="0"/>
              </a:spcBef>
            </a:pPr>
            <a:r>
              <a:rPr lang="en-US" dirty="0"/>
              <a:t>Marital Status</a:t>
            </a:r>
          </a:p>
          <a:p>
            <a:pPr>
              <a:spcBef>
                <a:spcPts val="0"/>
              </a:spcBef>
            </a:pPr>
            <a:endParaRPr lang="en-US" dirty="0"/>
          </a:p>
          <a:p>
            <a:pPr>
              <a:spcBef>
                <a:spcPts val="0"/>
              </a:spcBef>
            </a:pPr>
            <a:r>
              <a:rPr lang="en-US" dirty="0"/>
              <a:t>Email Address</a:t>
            </a:r>
          </a:p>
        </p:txBody>
      </p:sp>
      <p:pic>
        <p:nvPicPr>
          <p:cNvPr id="5" name="Picture 4" descr="Student Address:&#10;&#10;Screenshot of the “Student Address” view.&#10;">
            <a:extLst>
              <a:ext uri="{FF2B5EF4-FFF2-40B4-BE49-F238E27FC236}">
                <a16:creationId xmlns:a16="http://schemas.microsoft.com/office/drawing/2014/main" id="{C4516840-17E0-4DFF-A614-2C38049FE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644472"/>
            <a:ext cx="5545281" cy="3613328"/>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Financing A College Education</a:t>
            </a:r>
          </a:p>
        </p:txBody>
      </p:sp>
      <p:sp>
        <p:nvSpPr>
          <p:cNvPr id="4" name="Content Placeholder 3"/>
          <p:cNvSpPr>
            <a:spLocks noGrp="1"/>
          </p:cNvSpPr>
          <p:nvPr>
            <p:ph sz="half" idx="1"/>
          </p:nvPr>
        </p:nvSpPr>
        <p:spPr/>
        <p:txBody>
          <a:bodyPr>
            <a:normAutofit/>
          </a:bodyPr>
          <a:lstStyle/>
          <a:p>
            <a:pPr marL="0" indent="0">
              <a:buNone/>
            </a:pPr>
            <a:r>
              <a:rPr lang="en-US" dirty="0"/>
              <a:t>A successful experience requires a collaborative effort by:</a:t>
            </a:r>
          </a:p>
          <a:p>
            <a:pPr lvl="1"/>
            <a:r>
              <a:rPr lang="en-US" sz="2000" dirty="0"/>
              <a:t>Student</a:t>
            </a:r>
          </a:p>
          <a:p>
            <a:pPr lvl="1"/>
            <a:r>
              <a:rPr lang="en-US" sz="2000" dirty="0"/>
              <a:t>Parent</a:t>
            </a:r>
          </a:p>
          <a:p>
            <a:pPr lvl="1"/>
            <a:r>
              <a:rPr lang="en-US" sz="2000" dirty="0"/>
              <a:t>Institution</a:t>
            </a:r>
          </a:p>
          <a:p>
            <a:pPr lvl="1"/>
            <a:r>
              <a:rPr lang="en-US" sz="2000" dirty="0"/>
              <a:t>Government</a:t>
            </a:r>
          </a:p>
        </p:txBody>
      </p:sp>
      <p:pic>
        <p:nvPicPr>
          <p:cNvPr id="1026" name="Picture 2" descr="Image result for collaboration clipar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54104" y="2060576"/>
            <a:ext cx="3785986" cy="3066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4000" dirty="0">
                <a:solidFill>
                  <a:schemeClr val="accent1"/>
                </a:solidFill>
              </a:rPr>
              <a:t>Step </a:t>
            </a:r>
            <a:r>
              <a:rPr lang="en-US" sz="4000" dirty="0"/>
              <a:t>Two</a:t>
            </a:r>
            <a:r>
              <a:rPr lang="en-US" sz="4000" dirty="0">
                <a:solidFill>
                  <a:schemeClr val="accent1"/>
                </a:solidFill>
              </a:rPr>
              <a:t>: Schools</a:t>
            </a:r>
          </a:p>
        </p:txBody>
      </p:sp>
      <p:sp>
        <p:nvSpPr>
          <p:cNvPr id="3" name="Content Placeholder 2"/>
          <p:cNvSpPr>
            <a:spLocks noGrp="1"/>
          </p:cNvSpPr>
          <p:nvPr>
            <p:ph sz="half" idx="1"/>
          </p:nvPr>
        </p:nvSpPr>
        <p:spPr>
          <a:xfrm>
            <a:off x="79259" y="1930400"/>
            <a:ext cx="3088109" cy="2590800"/>
          </a:xfrm>
        </p:spPr>
        <p:txBody>
          <a:bodyPr>
            <a:normAutofit/>
          </a:bodyPr>
          <a:lstStyle/>
          <a:p>
            <a:pPr marL="0" indent="0">
              <a:spcBef>
                <a:spcPts val="0"/>
              </a:spcBef>
              <a:buNone/>
            </a:pPr>
            <a:r>
              <a:rPr lang="en-US" sz="2000" dirty="0"/>
              <a:t>Enter up to 10 potential colleges</a:t>
            </a:r>
          </a:p>
          <a:p>
            <a:pPr lvl="1">
              <a:spcBef>
                <a:spcPts val="0"/>
              </a:spcBef>
            </a:pPr>
            <a:endParaRPr lang="en-US" sz="1800" dirty="0"/>
          </a:p>
          <a:p>
            <a:pPr lvl="1">
              <a:spcBef>
                <a:spcPts val="0"/>
              </a:spcBef>
            </a:pPr>
            <a:r>
              <a:rPr lang="en-US" sz="1800" dirty="0"/>
              <a:t>School Code</a:t>
            </a:r>
          </a:p>
          <a:p>
            <a:pPr>
              <a:spcBef>
                <a:spcPts val="0"/>
              </a:spcBef>
            </a:pPr>
            <a:endParaRPr lang="en-US" sz="2000" dirty="0"/>
          </a:p>
          <a:p>
            <a:pPr lvl="1">
              <a:spcBef>
                <a:spcPts val="0"/>
              </a:spcBef>
            </a:pPr>
            <a:r>
              <a:rPr lang="en-US" sz="1800" dirty="0"/>
              <a:t>Housing Plans</a:t>
            </a:r>
          </a:p>
          <a:p>
            <a:pPr marL="0" indent="0">
              <a:spcBef>
                <a:spcPts val="0"/>
              </a:spcBef>
              <a:buNone/>
            </a:pPr>
            <a:endParaRPr lang="en-US" dirty="0"/>
          </a:p>
          <a:p>
            <a:pPr marL="0" indent="0">
              <a:spcBef>
                <a:spcPts val="0"/>
              </a:spcBef>
              <a:buNone/>
            </a:pPr>
            <a:r>
              <a:rPr lang="en-US" dirty="0"/>
              <a:t>	</a:t>
            </a:r>
          </a:p>
        </p:txBody>
      </p:sp>
      <p:pic>
        <p:nvPicPr>
          <p:cNvPr id="6" name="Picture 5" descr="Search by Federal School Code:&#10;&#10;Screenshot of the “Search by Federal School Code” view.&#10;&#10;">
            <a:extLst>
              <a:ext uri="{FF2B5EF4-FFF2-40B4-BE49-F238E27FC236}">
                <a16:creationId xmlns:a16="http://schemas.microsoft.com/office/drawing/2014/main" id="{297AC789-916A-410D-B29A-5A53552A4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368" y="1676400"/>
            <a:ext cx="4692614" cy="411480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1028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95" y="274320"/>
            <a:ext cx="7470648" cy="640080"/>
          </a:xfrm>
        </p:spPr>
        <p:txBody>
          <a:bodyPr>
            <a:normAutofit fontScale="90000"/>
          </a:bodyPr>
          <a:lstStyle/>
          <a:p>
            <a:r>
              <a:rPr lang="en-US" dirty="0">
                <a:solidFill>
                  <a:schemeClr val="accent1"/>
                </a:solidFill>
              </a:rPr>
              <a:t>Step Three: Student Status</a:t>
            </a:r>
          </a:p>
        </p:txBody>
      </p:sp>
      <p:sp>
        <p:nvSpPr>
          <p:cNvPr id="4" name="Rectangle 3"/>
          <p:cNvSpPr/>
          <p:nvPr/>
        </p:nvSpPr>
        <p:spPr>
          <a:xfrm rot="10800000" flipV="1">
            <a:off x="381000" y="4997404"/>
            <a:ext cx="8001000" cy="1338828"/>
          </a:xfrm>
          <a:prstGeom prst="rect">
            <a:avLst/>
          </a:prstGeom>
          <a:solidFill>
            <a:schemeClr val="bg2"/>
          </a:solidFill>
        </p:spPr>
        <p:txBody>
          <a:bodyPr wrap="square">
            <a:spAutoFit/>
          </a:bodyPr>
          <a:lstStyle/>
          <a:p>
            <a:pPr>
              <a:lnSpc>
                <a:spcPct val="90000"/>
              </a:lnSpc>
              <a:buClr>
                <a:schemeClr val="accent6">
                  <a:lumMod val="40000"/>
                  <a:lumOff val="60000"/>
                </a:schemeClr>
              </a:buClr>
              <a:buSzPct val="75000"/>
            </a:pPr>
            <a:r>
              <a:rPr lang="en-US" dirty="0">
                <a:latin typeface="+mj-lt"/>
              </a:rPr>
              <a:t>If student answers “NO” to all questions, then at least one parent’s information and signature is required.</a:t>
            </a:r>
          </a:p>
          <a:p>
            <a:pPr marL="285750" indent="-285750">
              <a:lnSpc>
                <a:spcPct val="90000"/>
              </a:lnSpc>
              <a:buClr>
                <a:schemeClr val="accent6">
                  <a:lumMod val="40000"/>
                  <a:lumOff val="60000"/>
                </a:schemeClr>
              </a:buClr>
              <a:buSzPct val="75000"/>
              <a:buFont typeface="Wingdings" pitchFamily="2" charset="2"/>
              <a:buChar char="v"/>
            </a:pPr>
            <a:endParaRPr lang="en-US" dirty="0">
              <a:latin typeface="+mj-lt"/>
            </a:endParaRPr>
          </a:p>
          <a:p>
            <a:pPr>
              <a:lnSpc>
                <a:spcPct val="90000"/>
              </a:lnSpc>
              <a:buClr>
                <a:schemeClr val="accent6">
                  <a:lumMod val="40000"/>
                  <a:lumOff val="60000"/>
                </a:schemeClr>
              </a:buClr>
              <a:buSzPct val="75000"/>
            </a:pPr>
            <a:r>
              <a:rPr lang="en-US" dirty="0">
                <a:latin typeface="+mj-lt"/>
              </a:rPr>
              <a:t>If student answers “Yes” to any question, then student is Independent only their income and assets will be considered.</a:t>
            </a:r>
          </a:p>
        </p:txBody>
      </p:sp>
      <p:pic>
        <p:nvPicPr>
          <p:cNvPr id="5" name="Picture 4"/>
          <p:cNvPicPr>
            <a:picLocks noChangeAspect="1"/>
          </p:cNvPicPr>
          <p:nvPr/>
        </p:nvPicPr>
        <p:blipFill>
          <a:blip r:embed="rId3"/>
          <a:stretch>
            <a:fillRect/>
          </a:stretch>
        </p:blipFill>
        <p:spPr>
          <a:xfrm>
            <a:off x="380999" y="1079477"/>
            <a:ext cx="7864769" cy="37528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1"/>
                </a:solidFill>
              </a:rPr>
              <a:t>Step Four: Parent Info </a:t>
            </a:r>
          </a:p>
        </p:txBody>
      </p:sp>
      <p:sp>
        <p:nvSpPr>
          <p:cNvPr id="5" name="Content Placeholder 4"/>
          <p:cNvSpPr>
            <a:spLocks noGrp="1"/>
          </p:cNvSpPr>
          <p:nvPr>
            <p:ph idx="1"/>
          </p:nvPr>
        </p:nvSpPr>
        <p:spPr>
          <a:xfrm>
            <a:off x="609599" y="2848782"/>
            <a:ext cx="6347714" cy="3628218"/>
          </a:xfrm>
        </p:spPr>
        <p:txBody>
          <a:bodyPr>
            <a:normAutofit fontScale="92500" lnSpcReduction="20000"/>
          </a:bodyPr>
          <a:lstStyle/>
          <a:p>
            <a:pPr marL="0" indent="0" algn="ctr">
              <a:buNone/>
            </a:pPr>
            <a:r>
              <a:rPr lang="en-US" sz="2000" b="1" dirty="0">
                <a:solidFill>
                  <a:schemeClr val="tx2"/>
                </a:solidFill>
              </a:rPr>
              <a:t>Which parent’s information must be included on the FAFSA?</a:t>
            </a:r>
          </a:p>
          <a:p>
            <a:r>
              <a:rPr lang="en-US" dirty="0"/>
              <a:t>Parents are married – </a:t>
            </a:r>
            <a:r>
              <a:rPr lang="en-US" b="1" dirty="0">
                <a:solidFill>
                  <a:schemeClr val="accent4"/>
                </a:solidFill>
              </a:rPr>
              <a:t>Both parents</a:t>
            </a:r>
            <a:endParaRPr lang="en-US" dirty="0">
              <a:solidFill>
                <a:schemeClr val="accent4"/>
              </a:solidFill>
            </a:endParaRPr>
          </a:p>
          <a:p>
            <a:r>
              <a:rPr lang="en-US" dirty="0"/>
              <a:t>Parents are divorced (not remarried) - </a:t>
            </a:r>
            <a:r>
              <a:rPr lang="en-US" b="1" dirty="0">
                <a:solidFill>
                  <a:schemeClr val="accent4"/>
                </a:solidFill>
              </a:rPr>
              <a:t>Only parent with whom student lives with most</a:t>
            </a:r>
            <a:r>
              <a:rPr lang="en-US" dirty="0"/>
              <a:t> </a:t>
            </a:r>
          </a:p>
          <a:p>
            <a:r>
              <a:rPr lang="en-US" dirty="0"/>
              <a:t>Parents are divorced (remarried) - </a:t>
            </a:r>
            <a:r>
              <a:rPr lang="en-US" b="1" dirty="0">
                <a:solidFill>
                  <a:schemeClr val="accent4"/>
                </a:solidFill>
              </a:rPr>
              <a:t>Parent and step parent with whom student lives with most</a:t>
            </a:r>
          </a:p>
          <a:p>
            <a:r>
              <a:rPr lang="en-US" dirty="0"/>
              <a:t>Parents were never married (don’t live together) – </a:t>
            </a:r>
            <a:r>
              <a:rPr lang="en-US" b="1" dirty="0">
                <a:solidFill>
                  <a:schemeClr val="accent4"/>
                </a:solidFill>
              </a:rPr>
              <a:t>Only parent with whom student lives with the most</a:t>
            </a:r>
          </a:p>
          <a:p>
            <a:r>
              <a:rPr lang="en-US" dirty="0"/>
              <a:t>Parents are not married (DO live together) –</a:t>
            </a:r>
            <a:r>
              <a:rPr lang="en-US" b="1" dirty="0">
                <a:solidFill>
                  <a:schemeClr val="accent4"/>
                </a:solidFill>
              </a:rPr>
              <a:t> Both parents</a:t>
            </a:r>
          </a:p>
        </p:txBody>
      </p:sp>
      <p:pic>
        <p:nvPicPr>
          <p:cNvPr id="6" name="Picture 5" descr="Parent Marital Status:&#10;&#10;Screenshot of the “Parent Marital Status” view.&#10;">
            <a:extLst>
              <a:ext uri="{FF2B5EF4-FFF2-40B4-BE49-F238E27FC236}">
                <a16:creationId xmlns:a16="http://schemas.microsoft.com/office/drawing/2014/main" id="{E3F0AC11-900E-4E86-AAC2-412CA5238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48022"/>
            <a:ext cx="5272706" cy="1419091"/>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accent1"/>
                </a:solidFill>
              </a:rPr>
              <a:t>IRS Data Retrieval Tool </a:t>
            </a:r>
          </a:p>
        </p:txBody>
      </p:sp>
      <p:sp>
        <p:nvSpPr>
          <p:cNvPr id="4" name="Content Placeholder 3"/>
          <p:cNvSpPr>
            <a:spLocks noGrp="1"/>
          </p:cNvSpPr>
          <p:nvPr>
            <p:ph idx="1"/>
          </p:nvPr>
        </p:nvSpPr>
        <p:spPr>
          <a:xfrm>
            <a:off x="609599" y="1524000"/>
            <a:ext cx="6347714" cy="3880773"/>
          </a:xfrm>
        </p:spPr>
        <p:txBody>
          <a:bodyPr>
            <a:normAutofit fontScale="92500" lnSpcReduction="20000"/>
          </a:bodyPr>
          <a:lstStyle/>
          <a:p>
            <a:pPr marL="0" indent="0">
              <a:spcBef>
                <a:spcPts val="0"/>
              </a:spcBef>
              <a:buNone/>
            </a:pPr>
            <a:r>
              <a:rPr lang="en-US" sz="2000" dirty="0"/>
              <a:t>While completing FAFSA, applicant may submit real-time request to IRS for tax data</a:t>
            </a:r>
          </a:p>
          <a:p>
            <a:pPr marL="0" indent="0">
              <a:spcBef>
                <a:spcPts val="0"/>
              </a:spcBef>
              <a:buNone/>
            </a:pPr>
            <a:endParaRPr lang="en-US" sz="2000" dirty="0"/>
          </a:p>
          <a:p>
            <a:pPr marL="0" indent="0">
              <a:spcBef>
                <a:spcPts val="600"/>
              </a:spcBef>
              <a:buNone/>
            </a:pPr>
            <a:r>
              <a:rPr lang="en-US" sz="2000" dirty="0"/>
              <a:t>IRS will authenticate taxpayer’s identity and send real-time results to applicant in new window</a:t>
            </a:r>
          </a:p>
          <a:p>
            <a:pPr marL="0" indent="0">
              <a:spcBef>
                <a:spcPts val="600"/>
              </a:spcBef>
              <a:buNone/>
            </a:pPr>
            <a:endParaRPr lang="en-US" sz="2000" dirty="0"/>
          </a:p>
          <a:p>
            <a:pPr>
              <a:spcBef>
                <a:spcPts val="600"/>
              </a:spcBef>
              <a:buFont typeface="Wingdings" panose="05000000000000000000" pitchFamily="2" charset="2"/>
              <a:buChar char="Ø"/>
            </a:pPr>
            <a:r>
              <a:rPr lang="en-US" sz="2000" dirty="0"/>
              <a:t>Address entered must match the address on the tax return EXACTLY</a:t>
            </a:r>
          </a:p>
          <a:p>
            <a:pPr>
              <a:spcBef>
                <a:spcPts val="600"/>
              </a:spcBef>
              <a:buFont typeface="Wingdings" panose="05000000000000000000" pitchFamily="2" charset="2"/>
              <a:buChar char="Ø"/>
            </a:pPr>
            <a:r>
              <a:rPr lang="en-US" sz="2000" dirty="0"/>
              <a:t>Applicant chooses whether or not to transfer data to FAFSA</a:t>
            </a:r>
          </a:p>
          <a:p>
            <a:pPr>
              <a:spcBef>
                <a:spcPts val="600"/>
              </a:spcBef>
              <a:buFont typeface="Wingdings" panose="05000000000000000000" pitchFamily="2" charset="2"/>
              <a:buChar char="Ø"/>
            </a:pPr>
            <a:r>
              <a:rPr lang="en-US" sz="2000" dirty="0"/>
              <a:t>Participation is voluntary</a:t>
            </a:r>
          </a:p>
          <a:p>
            <a:pPr>
              <a:spcBef>
                <a:spcPts val="600"/>
              </a:spcBef>
              <a:buFont typeface="Wingdings" panose="05000000000000000000" pitchFamily="2" charset="2"/>
              <a:buChar char="Ø"/>
            </a:pPr>
            <a:r>
              <a:rPr lang="en-US" sz="2000" dirty="0"/>
              <a:t>Could reduce documents requested by financial aid office</a:t>
            </a:r>
          </a:p>
          <a:p>
            <a:pPr marL="0" indent="0">
              <a:buNone/>
            </a:pPr>
            <a:endParaRPr lang="en-US" dirty="0"/>
          </a:p>
        </p:txBody>
      </p:sp>
      <p:pic>
        <p:nvPicPr>
          <p:cNvPr id="6146" name="Picture 2" descr="C:\Documents and Settings\kgribble\Local Settings\Temporary Internet Files\Content.IE5\PEUI2M7S\MP900316868[1].jpg"/>
          <p:cNvPicPr>
            <a:picLocks noChangeAspect="1" noChangeArrowheads="1"/>
          </p:cNvPicPr>
          <p:nvPr/>
        </p:nvPicPr>
        <p:blipFill>
          <a:blip r:embed="rId3" cstate="print"/>
          <a:srcRect/>
          <a:stretch>
            <a:fillRect/>
          </a:stretch>
        </p:blipFill>
        <p:spPr bwMode="auto">
          <a:xfrm>
            <a:off x="2678268" y="5181600"/>
            <a:ext cx="2210373" cy="146989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6" y="262105"/>
            <a:ext cx="7162800" cy="1320800"/>
          </a:xfrm>
        </p:spPr>
        <p:txBody>
          <a:bodyPr>
            <a:normAutofit fontScale="90000"/>
          </a:bodyPr>
          <a:lstStyle/>
          <a:p>
            <a:r>
              <a:rPr lang="en-US" dirty="0"/>
              <a:t>Step Four: Parent Info Continued</a:t>
            </a:r>
          </a:p>
        </p:txBody>
      </p:sp>
      <p:sp>
        <p:nvSpPr>
          <p:cNvPr id="6" name="Content Placeholder 5"/>
          <p:cNvSpPr>
            <a:spLocks noGrp="1"/>
          </p:cNvSpPr>
          <p:nvPr>
            <p:ph sz="half" idx="1"/>
          </p:nvPr>
        </p:nvSpPr>
        <p:spPr>
          <a:xfrm>
            <a:off x="228600" y="2209800"/>
            <a:ext cx="3369796" cy="4191000"/>
          </a:xfrm>
        </p:spPr>
        <p:txBody>
          <a:bodyPr>
            <a:normAutofit fontScale="92500" lnSpcReduction="20000"/>
          </a:bodyPr>
          <a:lstStyle/>
          <a:p>
            <a:pPr marL="0" indent="0">
              <a:buNone/>
            </a:pPr>
            <a:r>
              <a:rPr lang="en-US" dirty="0"/>
              <a:t>2021 AGI (line references from Federal Taxes or W2 forms)</a:t>
            </a:r>
          </a:p>
          <a:p>
            <a:pPr marL="0" indent="0">
              <a:buNone/>
            </a:pPr>
            <a:r>
              <a:rPr lang="en-US" dirty="0"/>
              <a:t>2021 Federal taxes paid</a:t>
            </a:r>
          </a:p>
          <a:p>
            <a:pPr marL="0" indent="0">
              <a:buNone/>
            </a:pPr>
            <a:r>
              <a:rPr lang="en-US" dirty="0"/>
              <a:t>Current cash/checking/savings</a:t>
            </a:r>
          </a:p>
          <a:p>
            <a:pPr marL="0" indent="0">
              <a:buNone/>
            </a:pPr>
            <a:r>
              <a:rPr lang="en-US" dirty="0"/>
              <a:t>Current investments </a:t>
            </a:r>
          </a:p>
          <a:p>
            <a:pPr lvl="1"/>
            <a:r>
              <a:rPr lang="en-US" dirty="0"/>
              <a:t>Do not include value of: </a:t>
            </a:r>
          </a:p>
          <a:p>
            <a:pPr lvl="2"/>
            <a:r>
              <a:rPr lang="en-US" dirty="0"/>
              <a:t>Primary residence</a:t>
            </a:r>
          </a:p>
          <a:p>
            <a:pPr lvl="2"/>
            <a:r>
              <a:rPr lang="en-US" dirty="0"/>
              <a:t>Retirement accounts</a:t>
            </a:r>
          </a:p>
          <a:p>
            <a:pPr lvl="2"/>
            <a:r>
              <a:rPr lang="en-US" dirty="0"/>
              <a:t>Family controlled business with less than 100 employees</a:t>
            </a:r>
          </a:p>
          <a:p>
            <a:pPr marL="0" indent="0">
              <a:buNone/>
            </a:pPr>
            <a:r>
              <a:rPr lang="en-US" dirty="0"/>
              <a:t>Current household members and Number of College Students</a:t>
            </a:r>
          </a:p>
          <a:p>
            <a:endParaRPr lang="en-US" dirty="0"/>
          </a:p>
        </p:txBody>
      </p:sp>
      <p:sp>
        <p:nvSpPr>
          <p:cNvPr id="3" name="Rectangle 2"/>
          <p:cNvSpPr/>
          <p:nvPr/>
        </p:nvSpPr>
        <p:spPr>
          <a:xfrm>
            <a:off x="228600" y="1582905"/>
            <a:ext cx="5017508" cy="387798"/>
          </a:xfrm>
          <a:prstGeom prst="rect">
            <a:avLst/>
          </a:prstGeom>
        </p:spPr>
        <p:txBody>
          <a:bodyPr wrap="square">
            <a:spAutoFit/>
          </a:bodyPr>
          <a:lstStyle/>
          <a:p>
            <a:pPr>
              <a:lnSpc>
                <a:spcPct val="80000"/>
              </a:lnSpc>
              <a:buClr>
                <a:schemeClr val="tx2"/>
              </a:buClr>
            </a:pPr>
            <a:r>
              <a:rPr lang="en-US" sz="2400" dirty="0">
                <a:solidFill>
                  <a:schemeClr val="accent4"/>
                </a:solidFill>
                <a:latin typeface="+mj-lt"/>
                <a:cs typeface="Times New Roman" pitchFamily="18" charset="0"/>
              </a:rPr>
              <a:t>Parent Finances</a:t>
            </a:r>
          </a:p>
        </p:txBody>
      </p:sp>
      <p:pic>
        <p:nvPicPr>
          <p:cNvPr id="9" name="Picture 8" descr="Parent IRS Info:&#10;&#10;Note: If the parent is either ineligible or decides not to use the IRS DRT, he or she will be required to enter his or her financial information manually.&#10;&#10;">
            <a:extLst>
              <a:ext uri="{FF2B5EF4-FFF2-40B4-BE49-F238E27FC236}">
                <a16:creationId xmlns:a16="http://schemas.microsoft.com/office/drawing/2014/main" id="{3AFD1F73-CE5B-4FAA-A75C-74DA360FA477}"/>
              </a:ext>
            </a:extLst>
          </p:cNvPr>
          <p:cNvPicPr>
            <a:picLocks noChangeAspect="1"/>
          </p:cNvPicPr>
          <p:nvPr/>
        </p:nvPicPr>
        <p:blipFill>
          <a:blip r:embed="rId3"/>
          <a:stretch>
            <a:fillRect/>
          </a:stretch>
        </p:blipFill>
        <p:spPr>
          <a:xfrm>
            <a:off x="3810000" y="2286000"/>
            <a:ext cx="4707404" cy="2796977"/>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15200" cy="1600200"/>
          </a:xfrm>
        </p:spPr>
        <p:txBody>
          <a:bodyPr>
            <a:normAutofit/>
          </a:bodyPr>
          <a:lstStyle/>
          <a:p>
            <a:pPr algn="ctr"/>
            <a:r>
              <a:rPr lang="en-US" b="1" dirty="0">
                <a:solidFill>
                  <a:schemeClr val="accent1"/>
                </a:solidFill>
              </a:rPr>
              <a:t>Step Five: Student Information</a:t>
            </a:r>
            <a:endParaRPr lang="en-US" dirty="0">
              <a:solidFill>
                <a:schemeClr val="accent1"/>
              </a:solidFill>
            </a:endParaRPr>
          </a:p>
        </p:txBody>
      </p:sp>
      <p:sp>
        <p:nvSpPr>
          <p:cNvPr id="3" name="Content Placeholder 2"/>
          <p:cNvSpPr>
            <a:spLocks noGrp="1"/>
          </p:cNvSpPr>
          <p:nvPr>
            <p:ph sz="half" idx="1"/>
          </p:nvPr>
        </p:nvSpPr>
        <p:spPr>
          <a:xfrm>
            <a:off x="609600" y="2133600"/>
            <a:ext cx="3088109" cy="4191000"/>
          </a:xfrm>
        </p:spPr>
        <p:txBody>
          <a:bodyPr>
            <a:normAutofit/>
          </a:bodyPr>
          <a:lstStyle/>
          <a:p>
            <a:pPr marL="0" indent="0">
              <a:spcBef>
                <a:spcPts val="0"/>
              </a:spcBef>
              <a:buNone/>
            </a:pPr>
            <a:r>
              <a:rPr lang="en-US" dirty="0"/>
              <a:t>Questions include:</a:t>
            </a:r>
          </a:p>
          <a:p>
            <a:pPr marL="0" indent="0">
              <a:spcBef>
                <a:spcPts val="0"/>
              </a:spcBef>
              <a:buNone/>
            </a:pPr>
            <a:endParaRPr lang="en-US" dirty="0"/>
          </a:p>
          <a:p>
            <a:pPr>
              <a:spcBef>
                <a:spcPts val="0"/>
              </a:spcBef>
            </a:pPr>
            <a:r>
              <a:rPr lang="en-US" dirty="0"/>
              <a:t>2021 AGI (line references from Federal Taxes or W2 forms)</a:t>
            </a:r>
          </a:p>
          <a:p>
            <a:pPr>
              <a:spcBef>
                <a:spcPts val="0"/>
              </a:spcBef>
            </a:pPr>
            <a:endParaRPr lang="en-US" dirty="0"/>
          </a:p>
          <a:p>
            <a:pPr>
              <a:spcBef>
                <a:spcPts val="0"/>
              </a:spcBef>
            </a:pPr>
            <a:r>
              <a:rPr lang="en-US" dirty="0"/>
              <a:t>2021 Federal taxes paid</a:t>
            </a:r>
          </a:p>
          <a:p>
            <a:pPr>
              <a:spcBef>
                <a:spcPts val="0"/>
              </a:spcBef>
            </a:pPr>
            <a:endParaRPr lang="en-US" dirty="0"/>
          </a:p>
          <a:p>
            <a:pPr>
              <a:spcBef>
                <a:spcPts val="0"/>
              </a:spcBef>
            </a:pPr>
            <a:r>
              <a:rPr lang="en-US" dirty="0"/>
              <a:t>Current cash/checking/saving</a:t>
            </a:r>
          </a:p>
          <a:p>
            <a:pPr>
              <a:spcBef>
                <a:spcPts val="0"/>
              </a:spcBef>
            </a:pPr>
            <a:endParaRPr lang="en-US" dirty="0"/>
          </a:p>
          <a:p>
            <a:pPr>
              <a:spcBef>
                <a:spcPts val="0"/>
              </a:spcBef>
            </a:pPr>
            <a:r>
              <a:rPr lang="en-US" dirty="0"/>
              <a:t>Current investments</a:t>
            </a:r>
          </a:p>
          <a:p>
            <a:pPr>
              <a:spcBef>
                <a:spcPts val="0"/>
              </a:spcBef>
            </a:pPr>
            <a:endParaRPr lang="en-US" sz="2000" dirty="0"/>
          </a:p>
          <a:p>
            <a:pPr>
              <a:buSzPct val="55000"/>
              <a:buNone/>
            </a:pPr>
            <a:endParaRPr lang="en-US" sz="2000" dirty="0">
              <a:solidFill>
                <a:schemeClr val="accent4"/>
              </a:solidFill>
            </a:endParaRPr>
          </a:p>
        </p:txBody>
      </p:sp>
      <p:sp>
        <p:nvSpPr>
          <p:cNvPr id="10" name="Rectangle 9"/>
          <p:cNvSpPr/>
          <p:nvPr/>
        </p:nvSpPr>
        <p:spPr>
          <a:xfrm>
            <a:off x="3886200" y="2819400"/>
            <a:ext cx="4572000" cy="152400"/>
          </a:xfrm>
          <a:prstGeom prst="rect">
            <a:avLst/>
          </a:prstGeom>
          <a:solidFill>
            <a:srgbClr val="F4F5F0"/>
          </a:solidFill>
          <a:ln>
            <a:solidFill>
              <a:srgbClr val="F4F5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tudent IRS Info:&#10;&#10;Note: If the user is either ineligible or decides not to use the IRS DRT, he or she will be required to enter his or her financial information manually.&#10;">
            <a:extLst>
              <a:ext uri="{FF2B5EF4-FFF2-40B4-BE49-F238E27FC236}">
                <a16:creationId xmlns:a16="http://schemas.microsoft.com/office/drawing/2014/main" id="{99EE835A-0E6B-40DE-ADE9-ED0E94372939}"/>
              </a:ext>
            </a:extLst>
          </p:cNvPr>
          <p:cNvPicPr>
            <a:picLocks noChangeAspect="1"/>
          </p:cNvPicPr>
          <p:nvPr/>
        </p:nvPicPr>
        <p:blipFill>
          <a:blip r:embed="rId2"/>
          <a:stretch>
            <a:fillRect/>
          </a:stretch>
        </p:blipFill>
        <p:spPr>
          <a:xfrm>
            <a:off x="3539803" y="2463800"/>
            <a:ext cx="5264793" cy="2163536"/>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152400"/>
            <a:ext cx="8229600" cy="1143000"/>
          </a:xfrm>
        </p:spPr>
        <p:txBody>
          <a:bodyPr/>
          <a:lstStyle/>
          <a:p>
            <a:pPr algn="ctr"/>
            <a:r>
              <a:rPr lang="en-US" dirty="0"/>
              <a:t>Step Six: Signatures</a:t>
            </a:r>
          </a:p>
        </p:txBody>
      </p:sp>
      <p:pic>
        <p:nvPicPr>
          <p:cNvPr id="7" name="Picture 6" descr="Signature Status:&#10;&#10;“Signature Status” view.&#10;&#10;User (student) signature accepted, and now the parent will need to sign.&#10;">
            <a:extLst>
              <a:ext uri="{FF2B5EF4-FFF2-40B4-BE49-F238E27FC236}">
                <a16:creationId xmlns:a16="http://schemas.microsoft.com/office/drawing/2014/main" id="{255C4A74-96A6-4267-936F-AE4B8D50FD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19671"/>
            <a:ext cx="5676421" cy="4507008"/>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347713" cy="1320800"/>
          </a:xfrm>
        </p:spPr>
        <p:txBody>
          <a:bodyPr/>
          <a:lstStyle/>
          <a:p>
            <a:r>
              <a:rPr lang="en-US" dirty="0"/>
              <a:t>Confirmation Page</a:t>
            </a:r>
          </a:p>
        </p:txBody>
      </p:sp>
      <p:pic>
        <p:nvPicPr>
          <p:cNvPr id="5" name="Content Placeholder 4">
            <a:extLst>
              <a:ext uri="{FF2B5EF4-FFF2-40B4-BE49-F238E27FC236}">
                <a16:creationId xmlns:a16="http://schemas.microsoft.com/office/drawing/2014/main" id="{E4B002E4-BADF-481B-9085-27B0A781FEFE}"/>
              </a:ext>
            </a:extLst>
          </p:cNvPr>
          <p:cNvPicPr>
            <a:picLocks noGrp="1" noChangeAspect="1"/>
          </p:cNvPicPr>
          <p:nvPr>
            <p:ph idx="1"/>
          </p:nvPr>
        </p:nvPicPr>
        <p:blipFill>
          <a:blip r:embed="rId2"/>
          <a:stretch>
            <a:fillRect/>
          </a:stretch>
        </p:blipFill>
        <p:spPr>
          <a:xfrm>
            <a:off x="827087" y="1905000"/>
            <a:ext cx="7726227" cy="3969883"/>
          </a:xfrm>
          <a:prstGeom prst="rect">
            <a:avLst/>
          </a:prstGeom>
        </p:spPr>
      </p:pic>
    </p:spTree>
    <p:extLst>
      <p:ext uri="{BB962C8B-B14F-4D97-AF65-F5344CB8AC3E}">
        <p14:creationId xmlns:p14="http://schemas.microsoft.com/office/powerpoint/2010/main" val="230881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Frequent FAFSA Errors</a:t>
            </a:r>
          </a:p>
        </p:txBody>
      </p:sp>
      <p:sp>
        <p:nvSpPr>
          <p:cNvPr id="6" name="Text Placeholder 5"/>
          <p:cNvSpPr>
            <a:spLocks noGrp="1"/>
          </p:cNvSpPr>
          <p:nvPr>
            <p:ph idx="1"/>
          </p:nvPr>
        </p:nvSpPr>
        <p:spPr>
          <a:xfrm>
            <a:off x="609598" y="1447800"/>
            <a:ext cx="6781801" cy="4953000"/>
          </a:xfrm>
        </p:spPr>
        <p:txBody>
          <a:bodyPr>
            <a:normAutofit fontScale="92500" lnSpcReduction="10000"/>
          </a:bodyPr>
          <a:lstStyle/>
          <a:p>
            <a:pPr lvl="0">
              <a:spcBef>
                <a:spcPts val="0"/>
              </a:spcBef>
            </a:pPr>
            <a:r>
              <a:rPr lang="en-US" altLang="en-US" dirty="0"/>
              <a:t>Failing to file the FAFSA annually</a:t>
            </a:r>
          </a:p>
          <a:p>
            <a:pPr lvl="0">
              <a:spcBef>
                <a:spcPts val="0"/>
              </a:spcBef>
            </a:pPr>
            <a:endParaRPr lang="en-US" altLang="en-US" dirty="0"/>
          </a:p>
          <a:p>
            <a:pPr lvl="0">
              <a:spcBef>
                <a:spcPts val="0"/>
              </a:spcBef>
            </a:pPr>
            <a:r>
              <a:rPr lang="en-US" altLang="en-US" dirty="0"/>
              <a:t>Filing the wrong year’s FAFSA</a:t>
            </a:r>
          </a:p>
          <a:p>
            <a:pPr lvl="0">
              <a:spcBef>
                <a:spcPts val="0"/>
              </a:spcBef>
            </a:pPr>
            <a:endParaRPr lang="en-US" altLang="en-US" dirty="0"/>
          </a:p>
          <a:p>
            <a:pPr lvl="0">
              <a:spcBef>
                <a:spcPts val="0"/>
              </a:spcBef>
            </a:pPr>
            <a:r>
              <a:rPr lang="en-US" altLang="en-US" dirty="0"/>
              <a:t>Missing financial aid deadlines</a:t>
            </a:r>
          </a:p>
          <a:p>
            <a:pPr lvl="0">
              <a:spcBef>
                <a:spcPts val="0"/>
              </a:spcBef>
            </a:pPr>
            <a:endParaRPr lang="en-US" altLang="en-US" dirty="0"/>
          </a:p>
          <a:p>
            <a:pPr lvl="0">
              <a:spcBef>
                <a:spcPts val="0"/>
              </a:spcBef>
            </a:pPr>
            <a:r>
              <a:rPr lang="en-US" altLang="en-US" dirty="0"/>
              <a:t>Using the wrong Social Security Number (SSN) or date of birth</a:t>
            </a:r>
          </a:p>
          <a:p>
            <a:pPr lvl="0">
              <a:spcBef>
                <a:spcPts val="0"/>
              </a:spcBef>
            </a:pPr>
            <a:endParaRPr lang="en-US" altLang="en-US" dirty="0"/>
          </a:p>
          <a:p>
            <a:pPr lvl="0">
              <a:spcBef>
                <a:spcPts val="0"/>
              </a:spcBef>
            </a:pPr>
            <a:r>
              <a:rPr lang="en-US" altLang="en-US" dirty="0"/>
              <a:t>Errors in student or parent marital status</a:t>
            </a:r>
          </a:p>
          <a:p>
            <a:pPr lvl="0">
              <a:spcBef>
                <a:spcPts val="0"/>
              </a:spcBef>
            </a:pPr>
            <a:endParaRPr lang="en-US" altLang="en-US" dirty="0"/>
          </a:p>
          <a:p>
            <a:pPr lvl="0">
              <a:spcBef>
                <a:spcPts val="0"/>
              </a:spcBef>
            </a:pPr>
            <a:r>
              <a:rPr lang="en-US" altLang="en-US" dirty="0"/>
              <a:t>Incorrect data related to divorced parents</a:t>
            </a:r>
          </a:p>
          <a:p>
            <a:pPr lvl="0">
              <a:spcBef>
                <a:spcPts val="0"/>
              </a:spcBef>
            </a:pPr>
            <a:endParaRPr lang="en-US" altLang="en-US" dirty="0"/>
          </a:p>
          <a:p>
            <a:pPr lvl="0">
              <a:spcBef>
                <a:spcPts val="0"/>
              </a:spcBef>
            </a:pPr>
            <a:r>
              <a:rPr lang="en-US" altLang="en-US" dirty="0"/>
              <a:t>Reporting wrong tax filing status (e.g., head of household)</a:t>
            </a:r>
          </a:p>
          <a:p>
            <a:pPr lvl="0">
              <a:spcBef>
                <a:spcPts val="0"/>
              </a:spcBef>
            </a:pPr>
            <a:endParaRPr lang="en-US" altLang="en-US" dirty="0"/>
          </a:p>
          <a:p>
            <a:pPr lvl="0">
              <a:spcBef>
                <a:spcPts val="0"/>
              </a:spcBef>
            </a:pPr>
            <a:r>
              <a:rPr lang="en-US" altLang="en-US" dirty="0"/>
              <a:t>Reporting retirement plans and the net worth of the family home as investments</a:t>
            </a:r>
          </a:p>
          <a:p>
            <a:endParaRPr lang="en-US" dirty="0"/>
          </a:p>
        </p:txBody>
      </p:sp>
      <p:pic>
        <p:nvPicPr>
          <p:cNvPr id="1026" name="Picture 2" descr="Image result for erro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16000"/>
            <a:ext cx="1933015"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t>Special Circumstances? </a:t>
            </a:r>
            <a:br>
              <a:rPr lang="en-US" sz="3000" b="1" dirty="0"/>
            </a:br>
            <a:br>
              <a:rPr lang="en-US" sz="3000" dirty="0"/>
            </a:br>
            <a:r>
              <a:rPr lang="en-US" sz="3000" dirty="0"/>
              <a:t>Contact the Financial Aid Office</a:t>
            </a:r>
          </a:p>
        </p:txBody>
      </p:sp>
      <p:sp>
        <p:nvSpPr>
          <p:cNvPr id="3" name="Content Placeholder 2"/>
          <p:cNvSpPr>
            <a:spLocks noGrp="1"/>
          </p:cNvSpPr>
          <p:nvPr>
            <p:ph idx="1"/>
          </p:nvPr>
        </p:nvSpPr>
        <p:spPr>
          <a:xfrm>
            <a:off x="609599" y="1930400"/>
            <a:ext cx="6347714" cy="4110963"/>
          </a:xfrm>
        </p:spPr>
        <p:txBody>
          <a:bodyPr>
            <a:normAutofit fontScale="92500" lnSpcReduction="10000"/>
          </a:bodyPr>
          <a:lstStyle/>
          <a:p>
            <a:r>
              <a:rPr lang="en-US" sz="2000" dirty="0"/>
              <a:t>Divorce/Separation</a:t>
            </a:r>
          </a:p>
          <a:p>
            <a:r>
              <a:rPr lang="en-US" sz="2000" dirty="0"/>
              <a:t>Loss of income or benefits</a:t>
            </a:r>
          </a:p>
          <a:p>
            <a:r>
              <a:rPr lang="en-US" sz="2000" dirty="0"/>
              <a:t>One-time income</a:t>
            </a:r>
          </a:p>
          <a:p>
            <a:r>
              <a:rPr lang="en-US" sz="2000" dirty="0"/>
              <a:t>Death or Disability of student or parent</a:t>
            </a:r>
          </a:p>
          <a:p>
            <a:r>
              <a:rPr lang="en-US" sz="2000" dirty="0"/>
              <a:t>Substantial medical/dental expenses not covered by insurance</a:t>
            </a:r>
          </a:p>
          <a:p>
            <a:r>
              <a:rPr lang="en-US" sz="2000" dirty="0"/>
              <a:t>Elementary or secondary school tuition</a:t>
            </a:r>
          </a:p>
          <a:p>
            <a:r>
              <a:rPr lang="en-US" sz="2000" dirty="0"/>
              <a:t>Dependency override </a:t>
            </a:r>
          </a:p>
          <a:p>
            <a:endParaRPr lang="en-US" dirty="0"/>
          </a:p>
          <a:p>
            <a:pPr marL="0" indent="0" algn="ctr">
              <a:buNone/>
            </a:pPr>
            <a:r>
              <a:rPr lang="en-US" dirty="0"/>
              <a:t>(Note: Professional Judgment is at the sole discretion of each institution.)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381000"/>
            <a:ext cx="6248400" cy="6030486"/>
          </a:xfrm>
        </p:spPr>
      </p:pic>
    </p:spTree>
    <p:extLst>
      <p:ext uri="{BB962C8B-B14F-4D97-AF65-F5344CB8AC3E}">
        <p14:creationId xmlns:p14="http://schemas.microsoft.com/office/powerpoint/2010/main" val="1205302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49036" y="462953"/>
            <a:ext cx="6347714" cy="1320800"/>
          </a:xfrm>
        </p:spPr>
        <p:txBody>
          <a:bodyPr/>
          <a:lstStyle/>
          <a:p>
            <a:pPr algn="ctr"/>
            <a:r>
              <a:rPr lang="en-US" dirty="0">
                <a:solidFill>
                  <a:schemeClr val="accent1"/>
                </a:solidFill>
              </a:rPr>
              <a:t>The Application Process</a:t>
            </a:r>
          </a:p>
        </p:txBody>
      </p:sp>
      <p:sp>
        <p:nvSpPr>
          <p:cNvPr id="61445" name="Rectangle 5"/>
          <p:cNvSpPr>
            <a:spLocks noChangeArrowheads="1"/>
          </p:cNvSpPr>
          <p:nvPr/>
        </p:nvSpPr>
        <p:spPr bwMode="auto">
          <a:xfrm>
            <a:off x="762000" y="457200"/>
            <a:ext cx="7772400" cy="914400"/>
          </a:xfrm>
          <a:prstGeom prst="rect">
            <a:avLst/>
          </a:prstGeom>
          <a:noFill/>
          <a:ln w="9525">
            <a:noFill/>
            <a:miter lim="800000"/>
            <a:headEnd/>
            <a:tailEnd/>
          </a:ln>
          <a:effectLst/>
        </p:spPr>
        <p:txBody>
          <a:bodyPr anchor="ctr"/>
          <a:lstStyle/>
          <a:p>
            <a:pPr algn="ctr" eaLnBrk="1" hangingPunct="1"/>
            <a:endParaRPr lang="en-US" sz="4400" b="1" u="sng" dirty="0">
              <a:effectLst>
                <a:outerShdw blurRad="38100" dist="38100" dir="2700000" algn="tl">
                  <a:srgbClr val="000000"/>
                </a:outerShdw>
              </a:effectLst>
              <a:latin typeface="Tahoma" pitchFamily="34" charset="0"/>
            </a:endParaRPr>
          </a:p>
        </p:txBody>
      </p:sp>
      <p:sp>
        <p:nvSpPr>
          <p:cNvPr id="61447" name="Line 7"/>
          <p:cNvSpPr>
            <a:spLocks noChangeShapeType="1"/>
          </p:cNvSpPr>
          <p:nvPr/>
        </p:nvSpPr>
        <p:spPr bwMode="auto">
          <a:xfrm>
            <a:off x="2667000" y="2057400"/>
            <a:ext cx="3200400" cy="0"/>
          </a:xfrm>
          <a:prstGeom prst="line">
            <a:avLst/>
          </a:prstGeom>
          <a:noFill/>
          <a:ln w="25400">
            <a:solidFill>
              <a:schemeClr val="tx1"/>
            </a:solidFill>
            <a:round/>
            <a:headEnd/>
            <a:tailEnd type="triangle" w="lg" len="lg"/>
          </a:ln>
          <a:effectLst/>
        </p:spPr>
        <p:txBody>
          <a:bodyPr/>
          <a:lstStyle/>
          <a:p>
            <a:endParaRPr lang="en-US" dirty="0"/>
          </a:p>
        </p:txBody>
      </p:sp>
      <p:sp>
        <p:nvSpPr>
          <p:cNvPr id="61448" name="Line 8"/>
          <p:cNvSpPr>
            <a:spLocks noChangeShapeType="1"/>
          </p:cNvSpPr>
          <p:nvPr/>
        </p:nvSpPr>
        <p:spPr bwMode="auto">
          <a:xfrm flipH="1">
            <a:off x="2667000" y="3124200"/>
            <a:ext cx="3200400" cy="0"/>
          </a:xfrm>
          <a:prstGeom prst="line">
            <a:avLst/>
          </a:prstGeom>
          <a:noFill/>
          <a:ln w="25400">
            <a:solidFill>
              <a:schemeClr val="tx1"/>
            </a:solidFill>
            <a:round/>
            <a:headEnd/>
            <a:tailEnd type="triangle" w="lg" len="lg"/>
          </a:ln>
          <a:effectLst/>
        </p:spPr>
        <p:txBody>
          <a:bodyPr/>
          <a:lstStyle/>
          <a:p>
            <a:endParaRPr lang="en-US" dirty="0"/>
          </a:p>
        </p:txBody>
      </p:sp>
      <p:sp>
        <p:nvSpPr>
          <p:cNvPr id="61449" name="Line 9"/>
          <p:cNvSpPr>
            <a:spLocks noChangeShapeType="1"/>
          </p:cNvSpPr>
          <p:nvPr/>
        </p:nvSpPr>
        <p:spPr bwMode="auto">
          <a:xfrm>
            <a:off x="7848600" y="3429000"/>
            <a:ext cx="0" cy="2133600"/>
          </a:xfrm>
          <a:prstGeom prst="line">
            <a:avLst/>
          </a:prstGeom>
          <a:noFill/>
          <a:ln w="25400">
            <a:solidFill>
              <a:schemeClr val="tx1"/>
            </a:solidFill>
            <a:round/>
            <a:headEnd/>
            <a:tailEnd/>
          </a:ln>
          <a:effectLst/>
        </p:spPr>
        <p:txBody>
          <a:bodyPr/>
          <a:lstStyle/>
          <a:p>
            <a:endParaRPr lang="en-US" dirty="0"/>
          </a:p>
        </p:txBody>
      </p:sp>
      <p:sp>
        <p:nvSpPr>
          <p:cNvPr id="61450" name="Line 10"/>
          <p:cNvSpPr>
            <a:spLocks noChangeShapeType="1"/>
          </p:cNvSpPr>
          <p:nvPr/>
        </p:nvSpPr>
        <p:spPr bwMode="auto">
          <a:xfrm flipH="1">
            <a:off x="6400800" y="5562600"/>
            <a:ext cx="1447800" cy="0"/>
          </a:xfrm>
          <a:prstGeom prst="line">
            <a:avLst/>
          </a:prstGeom>
          <a:noFill/>
          <a:ln w="25400">
            <a:solidFill>
              <a:schemeClr val="tx1"/>
            </a:solidFill>
            <a:round/>
            <a:headEnd/>
            <a:tailEnd type="triangle" w="lg" len="lg"/>
          </a:ln>
          <a:effectLst/>
        </p:spPr>
        <p:txBody>
          <a:bodyPr/>
          <a:lstStyle/>
          <a:p>
            <a:endParaRPr lang="en-US" dirty="0"/>
          </a:p>
        </p:txBody>
      </p:sp>
      <p:sp>
        <p:nvSpPr>
          <p:cNvPr id="61451" name="Line 11"/>
          <p:cNvSpPr>
            <a:spLocks noChangeShapeType="1"/>
          </p:cNvSpPr>
          <p:nvPr/>
        </p:nvSpPr>
        <p:spPr bwMode="auto">
          <a:xfrm flipH="1">
            <a:off x="1524000" y="5638800"/>
            <a:ext cx="1371600" cy="0"/>
          </a:xfrm>
          <a:prstGeom prst="line">
            <a:avLst/>
          </a:prstGeom>
          <a:noFill/>
          <a:ln w="25400">
            <a:solidFill>
              <a:schemeClr val="tx1"/>
            </a:solidFill>
            <a:round/>
            <a:headEnd/>
            <a:tailEnd/>
          </a:ln>
          <a:effectLst/>
        </p:spPr>
        <p:txBody>
          <a:bodyPr/>
          <a:lstStyle/>
          <a:p>
            <a:endParaRPr lang="en-US" dirty="0"/>
          </a:p>
        </p:txBody>
      </p:sp>
      <p:sp>
        <p:nvSpPr>
          <p:cNvPr id="61452" name="Line 12"/>
          <p:cNvSpPr>
            <a:spLocks noChangeShapeType="1"/>
          </p:cNvSpPr>
          <p:nvPr/>
        </p:nvSpPr>
        <p:spPr bwMode="auto">
          <a:xfrm flipV="1">
            <a:off x="1524000" y="3429000"/>
            <a:ext cx="0" cy="2209800"/>
          </a:xfrm>
          <a:prstGeom prst="line">
            <a:avLst/>
          </a:prstGeom>
          <a:noFill/>
          <a:ln w="25400">
            <a:solidFill>
              <a:schemeClr val="tx1"/>
            </a:solidFill>
            <a:round/>
            <a:headEnd/>
            <a:tailEnd type="triangle" w="lg" len="lg"/>
          </a:ln>
          <a:effectLst/>
        </p:spPr>
        <p:txBody>
          <a:bodyPr/>
          <a:lstStyle/>
          <a:p>
            <a:endParaRPr lang="en-US" dirty="0"/>
          </a:p>
        </p:txBody>
      </p:sp>
      <p:sp>
        <p:nvSpPr>
          <p:cNvPr id="61453" name="Text Box 13"/>
          <p:cNvSpPr txBox="1">
            <a:spLocks noChangeArrowheads="1"/>
          </p:cNvSpPr>
          <p:nvPr/>
        </p:nvSpPr>
        <p:spPr bwMode="auto">
          <a:xfrm>
            <a:off x="2356899" y="1615478"/>
            <a:ext cx="3581400"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dirty="0">
                <a:solidFill>
                  <a:schemeClr val="accent2"/>
                </a:solidFill>
                <a:latin typeface="+mj-lt"/>
              </a:rPr>
              <a:t>Student submits FAFSA </a:t>
            </a:r>
          </a:p>
        </p:txBody>
      </p:sp>
      <p:sp>
        <p:nvSpPr>
          <p:cNvPr id="61454" name="Text Box 14"/>
          <p:cNvSpPr txBox="1">
            <a:spLocks noChangeArrowheads="1"/>
          </p:cNvSpPr>
          <p:nvPr/>
        </p:nvSpPr>
        <p:spPr bwMode="auto">
          <a:xfrm>
            <a:off x="2743200" y="2590800"/>
            <a:ext cx="3276600" cy="581025"/>
          </a:xfrm>
          <a:prstGeom prst="rect">
            <a:avLst/>
          </a:prstGeom>
          <a:noFill/>
          <a:ln w="9525">
            <a:noFill/>
            <a:miter lim="800000"/>
            <a:headEnd/>
            <a:tailEnd/>
          </a:ln>
          <a:effectLst/>
        </p:spPr>
        <p:txBody>
          <a:bodyPr>
            <a:spAutoFit/>
          </a:bodyPr>
          <a:lstStyle/>
          <a:p>
            <a:pPr algn="ctr" eaLnBrk="1" hangingPunct="1">
              <a:spcBef>
                <a:spcPct val="50000"/>
              </a:spcBef>
            </a:pPr>
            <a:r>
              <a:rPr lang="en-US" sz="1600" dirty="0">
                <a:solidFill>
                  <a:schemeClr val="accent2"/>
                </a:solidFill>
                <a:latin typeface="+mj-lt"/>
              </a:rPr>
              <a:t>ED calculates EFC and returns results to student</a:t>
            </a:r>
          </a:p>
        </p:txBody>
      </p:sp>
      <p:sp>
        <p:nvSpPr>
          <p:cNvPr id="61455" name="Text Box 15"/>
          <p:cNvSpPr txBox="1">
            <a:spLocks noChangeArrowheads="1"/>
          </p:cNvSpPr>
          <p:nvPr/>
        </p:nvSpPr>
        <p:spPr bwMode="auto">
          <a:xfrm>
            <a:off x="5667822" y="3570974"/>
            <a:ext cx="2209800" cy="825500"/>
          </a:xfrm>
          <a:prstGeom prst="rect">
            <a:avLst/>
          </a:prstGeom>
          <a:noFill/>
          <a:ln w="9525">
            <a:noFill/>
            <a:miter lim="800000"/>
            <a:headEnd/>
            <a:tailEnd/>
          </a:ln>
          <a:effectLst/>
        </p:spPr>
        <p:txBody>
          <a:bodyPr>
            <a:spAutoFit/>
          </a:bodyPr>
          <a:lstStyle/>
          <a:p>
            <a:pPr algn="ctr" eaLnBrk="1" hangingPunct="1">
              <a:spcBef>
                <a:spcPct val="50000"/>
              </a:spcBef>
            </a:pPr>
            <a:r>
              <a:rPr lang="en-US" sz="1600" dirty="0">
                <a:solidFill>
                  <a:schemeClr val="accent2"/>
                </a:solidFill>
                <a:latin typeface="+mj-lt"/>
              </a:rPr>
              <a:t>ED sends copy of result to state &amp; schools of choice</a:t>
            </a:r>
            <a:endParaRPr lang="en-US" sz="1600" dirty="0">
              <a:solidFill>
                <a:schemeClr val="accent2"/>
              </a:solidFill>
              <a:latin typeface="+mn-lt"/>
            </a:endParaRPr>
          </a:p>
        </p:txBody>
      </p:sp>
      <p:sp>
        <p:nvSpPr>
          <p:cNvPr id="61457" name="Text Box 17"/>
          <p:cNvSpPr txBox="1">
            <a:spLocks noChangeArrowheads="1"/>
          </p:cNvSpPr>
          <p:nvPr/>
        </p:nvSpPr>
        <p:spPr bwMode="auto">
          <a:xfrm>
            <a:off x="1638300" y="3815449"/>
            <a:ext cx="2209800" cy="581025"/>
          </a:xfrm>
          <a:prstGeom prst="rect">
            <a:avLst/>
          </a:prstGeom>
          <a:noFill/>
          <a:ln w="9525">
            <a:noFill/>
            <a:miter lim="800000"/>
            <a:headEnd/>
            <a:tailEnd/>
          </a:ln>
          <a:effectLst/>
        </p:spPr>
        <p:txBody>
          <a:bodyPr>
            <a:spAutoFit/>
          </a:bodyPr>
          <a:lstStyle/>
          <a:p>
            <a:pPr eaLnBrk="1" hangingPunct="1">
              <a:spcBef>
                <a:spcPct val="50000"/>
              </a:spcBef>
            </a:pPr>
            <a:r>
              <a:rPr lang="en-US" sz="1600" dirty="0">
                <a:solidFill>
                  <a:schemeClr val="accent2"/>
                </a:solidFill>
                <a:latin typeface="+mj-lt"/>
              </a:rPr>
              <a:t>School follows up with student</a:t>
            </a:r>
          </a:p>
        </p:txBody>
      </p:sp>
      <p:pic>
        <p:nvPicPr>
          <p:cNvPr id="14348" name="Picture 12" descr="C:\Documents and Settings\kgribble\Local Settings\Temporary Internet Files\Content.IE5\GTO98HNR\MC900436782[1].wmf"/>
          <p:cNvPicPr>
            <a:picLocks noChangeAspect="1" noChangeArrowheads="1"/>
          </p:cNvPicPr>
          <p:nvPr/>
        </p:nvPicPr>
        <p:blipFill>
          <a:blip r:embed="rId2" cstate="print"/>
          <a:srcRect/>
          <a:stretch>
            <a:fillRect/>
          </a:stretch>
        </p:blipFill>
        <p:spPr bwMode="auto">
          <a:xfrm>
            <a:off x="6996750" y="5181601"/>
            <a:ext cx="1959197" cy="10668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652" y="4654606"/>
            <a:ext cx="3093096" cy="1946218"/>
          </a:xfrm>
          <a:prstGeom prst="rect">
            <a:avLst/>
          </a:prstGeom>
          <a:ln>
            <a:solidFill>
              <a:schemeClr val="tx1"/>
            </a:solidFill>
          </a:ln>
        </p:spPr>
      </p:pic>
      <p:pic>
        <p:nvPicPr>
          <p:cNvPr id="3074" name="Picture 2" descr="Image result for working on compu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 y="1480141"/>
            <a:ext cx="2463764" cy="1645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Image result for calcul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5103" y="1382039"/>
            <a:ext cx="2673282" cy="1782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a:t>
            </a:r>
          </a:p>
        </p:txBody>
      </p:sp>
      <p:sp>
        <p:nvSpPr>
          <p:cNvPr id="3" name="Text Placeholder 2"/>
          <p:cNvSpPr>
            <a:spLocks noGrp="1"/>
          </p:cNvSpPr>
          <p:nvPr>
            <p:ph idx="1"/>
          </p:nvPr>
        </p:nvSpPr>
        <p:spPr>
          <a:xfrm>
            <a:off x="609598" y="1488611"/>
            <a:ext cx="6347714" cy="3880773"/>
          </a:xfrm>
        </p:spPr>
        <p:txBody>
          <a:bodyPr>
            <a:normAutofit/>
          </a:bodyPr>
          <a:lstStyle/>
          <a:p>
            <a:pPr marL="0" indent="0" algn="ctr">
              <a:buNone/>
            </a:pPr>
            <a:r>
              <a:rPr lang="en-US" dirty="0"/>
              <a:t>The Department of Education picks about 30% of students randomly for verification.</a:t>
            </a:r>
          </a:p>
          <a:p>
            <a:pPr marL="0" indent="0">
              <a:buNone/>
            </a:pPr>
            <a:r>
              <a:rPr lang="en-US" dirty="0"/>
              <a:t>Provide documentation to school</a:t>
            </a:r>
          </a:p>
          <a:p>
            <a:pPr lvl="1"/>
            <a:r>
              <a:rPr lang="en-US" dirty="0"/>
              <a:t>Verification Worksheet</a:t>
            </a:r>
          </a:p>
          <a:p>
            <a:pPr lvl="1"/>
            <a:r>
              <a:rPr lang="en-US" dirty="0"/>
              <a:t>Consent to IRS data retrieval or submit a tax return transcript </a:t>
            </a:r>
          </a:p>
          <a:p>
            <a:pPr lvl="1"/>
            <a:r>
              <a:rPr lang="en-US" dirty="0"/>
              <a:t>Asset Statements</a:t>
            </a:r>
          </a:p>
          <a:p>
            <a:pPr lvl="1"/>
            <a:r>
              <a:rPr lang="en-US" dirty="0"/>
              <a:t>Child Support Paid Documentation</a:t>
            </a:r>
          </a:p>
          <a:p>
            <a:pPr lvl="1"/>
            <a:r>
              <a:rPr lang="en-US" dirty="0"/>
              <a:t>Others items as determined by the school</a:t>
            </a:r>
          </a:p>
          <a:p>
            <a:endParaRPr lang="en-US" dirty="0"/>
          </a:p>
        </p:txBody>
      </p:sp>
      <p:pic>
        <p:nvPicPr>
          <p:cNvPr id="4102" name="Picture 6" descr="Image result for verificatio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995162"/>
            <a:ext cx="1862838" cy="1862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Response from Schools</a:t>
            </a:r>
          </a:p>
        </p:txBody>
      </p:sp>
      <p:sp>
        <p:nvSpPr>
          <p:cNvPr id="6" name="Content Placeholder 5"/>
          <p:cNvSpPr>
            <a:spLocks noGrp="1"/>
          </p:cNvSpPr>
          <p:nvPr>
            <p:ph idx="1"/>
          </p:nvPr>
        </p:nvSpPr>
        <p:spPr>
          <a:xfrm>
            <a:off x="304801" y="1371600"/>
            <a:ext cx="4572000" cy="5105400"/>
          </a:xfrm>
        </p:spPr>
        <p:txBody>
          <a:bodyPr>
            <a:normAutofit fontScale="92500" lnSpcReduction="10000"/>
          </a:bodyPr>
          <a:lstStyle/>
          <a:p>
            <a:pPr marL="0" indent="0" algn="ctr">
              <a:buNone/>
            </a:pPr>
            <a:r>
              <a:rPr lang="en-US" sz="2000" dirty="0"/>
              <a:t>The Financial Aid Office issues a:</a:t>
            </a:r>
          </a:p>
          <a:p>
            <a:pPr marL="0" indent="0" algn="ctr">
              <a:buNone/>
            </a:pPr>
            <a:r>
              <a:rPr lang="en-US" sz="2000" b="1" dirty="0"/>
              <a:t>FINANCIAL AID </a:t>
            </a:r>
            <a:r>
              <a:rPr lang="en-US" b="1" dirty="0"/>
              <a:t>PACKAGE</a:t>
            </a:r>
            <a:endParaRPr lang="en-US" sz="2000" b="1" dirty="0"/>
          </a:p>
          <a:p>
            <a:pPr marL="0" indent="0" algn="ctr">
              <a:buNone/>
            </a:pPr>
            <a:r>
              <a:rPr lang="en-US" sz="1700" dirty="0"/>
              <a:t>*Processing times vary*</a:t>
            </a:r>
          </a:p>
          <a:p>
            <a:pPr marL="0" indent="0" algn="ctr">
              <a:buNone/>
            </a:pPr>
            <a:r>
              <a:rPr lang="en-US" sz="1700" dirty="0"/>
              <a:t>*Delivery methods vary*</a:t>
            </a:r>
          </a:p>
          <a:p>
            <a:pPr marL="0" indent="0" algn="ctr">
              <a:buNone/>
            </a:pPr>
            <a:endParaRPr lang="en-US" dirty="0"/>
          </a:p>
          <a:p>
            <a:pPr marL="0" indent="0">
              <a:buNone/>
            </a:pPr>
            <a:r>
              <a:rPr lang="en-US" dirty="0"/>
              <a:t>Consisting Of:</a:t>
            </a:r>
          </a:p>
          <a:p>
            <a:pPr lvl="1"/>
            <a:r>
              <a:rPr lang="en-US" dirty="0"/>
              <a:t>The Cost of Attendance</a:t>
            </a:r>
          </a:p>
          <a:p>
            <a:pPr lvl="1"/>
            <a:r>
              <a:rPr lang="en-US" dirty="0"/>
              <a:t>Your Financial Aid Eligibility</a:t>
            </a:r>
          </a:p>
          <a:p>
            <a:pPr lvl="1"/>
            <a:r>
              <a:rPr lang="en-US" dirty="0"/>
              <a:t>A description of each program</a:t>
            </a:r>
          </a:p>
          <a:p>
            <a:pPr lvl="1"/>
            <a:r>
              <a:rPr lang="en-US" dirty="0"/>
              <a:t>What to do next</a:t>
            </a:r>
          </a:p>
          <a:p>
            <a:pPr marL="0" indent="0" algn="ctr">
              <a:buNone/>
            </a:pPr>
            <a:endParaRPr lang="en-US" dirty="0"/>
          </a:p>
          <a:p>
            <a:pPr marL="0" indent="0" algn="ctr">
              <a:buNone/>
            </a:pPr>
            <a:r>
              <a:rPr lang="en-US" dirty="0"/>
              <a:t>If you feel you have special circumstances, let the aid office know!</a:t>
            </a:r>
          </a:p>
          <a:p>
            <a:endParaRPr lang="en-US" dirty="0"/>
          </a:p>
        </p:txBody>
      </p:sp>
      <p:pic>
        <p:nvPicPr>
          <p:cNvPr id="5128" name="Picture 8" descr="Image result for financial aid package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r="8674"/>
          <a:stretch/>
        </p:blipFill>
        <p:spPr bwMode="auto">
          <a:xfrm>
            <a:off x="5181600" y="2518664"/>
            <a:ext cx="2895600" cy="2811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to consider</a:t>
            </a:r>
          </a:p>
        </p:txBody>
      </p:sp>
      <p:sp>
        <p:nvSpPr>
          <p:cNvPr id="5" name="Content Placeholder 4"/>
          <p:cNvSpPr>
            <a:spLocks noGrp="1"/>
          </p:cNvSpPr>
          <p:nvPr>
            <p:ph idx="1"/>
          </p:nvPr>
        </p:nvSpPr>
        <p:spPr>
          <a:xfrm>
            <a:off x="609599" y="1676400"/>
            <a:ext cx="6347714" cy="4441163"/>
          </a:xfrm>
        </p:spPr>
        <p:txBody>
          <a:bodyPr>
            <a:normAutofit lnSpcReduction="10000"/>
          </a:bodyPr>
          <a:lstStyle/>
          <a:p>
            <a:pPr marL="457200" lvl="1" indent="0">
              <a:spcBef>
                <a:spcPts val="0"/>
              </a:spcBef>
              <a:buNone/>
            </a:pPr>
            <a:r>
              <a:rPr lang="en-US" sz="2000" dirty="0"/>
              <a:t>Are the scholarships renewable?</a:t>
            </a:r>
          </a:p>
          <a:p>
            <a:pPr lvl="2">
              <a:spcBef>
                <a:spcPts val="0"/>
              </a:spcBef>
              <a:buFont typeface="Wingdings" panose="05000000000000000000" pitchFamily="2" charset="2"/>
              <a:buChar char="Ø"/>
            </a:pPr>
            <a:r>
              <a:rPr lang="en-US" sz="1800" dirty="0"/>
              <a:t>Requirements? </a:t>
            </a:r>
          </a:p>
          <a:p>
            <a:pPr lvl="3">
              <a:spcBef>
                <a:spcPts val="0"/>
              </a:spcBef>
              <a:buFont typeface="Wingdings" panose="05000000000000000000" pitchFamily="2" charset="2"/>
              <a:buChar char="§"/>
            </a:pPr>
            <a:r>
              <a:rPr lang="en-US" sz="1600" dirty="0"/>
              <a:t>GPA, participation, major, max number of terms</a:t>
            </a:r>
          </a:p>
          <a:p>
            <a:pPr lvl="3">
              <a:spcBef>
                <a:spcPts val="0"/>
              </a:spcBef>
            </a:pPr>
            <a:endParaRPr lang="en-US" sz="1600" dirty="0"/>
          </a:p>
          <a:p>
            <a:pPr marL="457200" lvl="1" indent="0">
              <a:spcBef>
                <a:spcPts val="0"/>
              </a:spcBef>
              <a:buNone/>
            </a:pPr>
            <a:r>
              <a:rPr lang="en-US" sz="2000" dirty="0"/>
              <a:t>Grant/Loan combination</a:t>
            </a:r>
          </a:p>
          <a:p>
            <a:pPr lvl="1">
              <a:spcBef>
                <a:spcPts val="0"/>
              </a:spcBef>
            </a:pPr>
            <a:endParaRPr lang="en-US" sz="2000" dirty="0"/>
          </a:p>
          <a:p>
            <a:pPr marL="457200" lvl="1" indent="0">
              <a:spcBef>
                <a:spcPts val="0"/>
              </a:spcBef>
              <a:buNone/>
            </a:pPr>
            <a:r>
              <a:rPr lang="en-US" sz="2000" dirty="0"/>
              <a:t>Will the student graduate in 4 or 5 years? What is the additional cost?</a:t>
            </a:r>
          </a:p>
          <a:p>
            <a:pPr lvl="1">
              <a:spcBef>
                <a:spcPts val="0"/>
              </a:spcBef>
            </a:pPr>
            <a:endParaRPr lang="en-US" sz="2000" dirty="0"/>
          </a:p>
          <a:p>
            <a:pPr marL="457200" lvl="1" indent="0">
              <a:spcBef>
                <a:spcPts val="0"/>
              </a:spcBef>
              <a:buNone/>
            </a:pPr>
            <a:r>
              <a:rPr lang="en-US" sz="2000" dirty="0"/>
              <a:t>Are there additional fees for specific majors?</a:t>
            </a:r>
          </a:p>
          <a:p>
            <a:pPr lvl="1">
              <a:spcBef>
                <a:spcPts val="0"/>
              </a:spcBef>
            </a:pPr>
            <a:endParaRPr lang="en-US" sz="2000" dirty="0"/>
          </a:p>
          <a:p>
            <a:pPr marL="457200" lvl="1" indent="0">
              <a:spcBef>
                <a:spcPts val="0"/>
              </a:spcBef>
              <a:buNone/>
            </a:pPr>
            <a:r>
              <a:rPr lang="en-US" sz="2000" dirty="0"/>
              <a:t>How is student employment handled?</a:t>
            </a:r>
          </a:p>
          <a:p>
            <a:pPr lvl="1">
              <a:spcBef>
                <a:spcPts val="0"/>
              </a:spcBef>
            </a:pPr>
            <a:endParaRPr lang="en-US" sz="2000" dirty="0"/>
          </a:p>
          <a:p>
            <a:pPr marL="457200" lvl="1" indent="0">
              <a:spcBef>
                <a:spcPts val="0"/>
              </a:spcBef>
              <a:buNone/>
            </a:pPr>
            <a:r>
              <a:rPr lang="en-US" sz="2000" dirty="0"/>
              <a:t>Actual cost minus aid – not just the most aid</a:t>
            </a:r>
          </a:p>
          <a:p>
            <a:pPr lvl="1"/>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lstStyle/>
          <a:p>
            <a:r>
              <a:rPr lang="en-US" sz="4000" dirty="0"/>
              <a:t>How are we going to pay</a:t>
            </a:r>
            <a:r>
              <a:rPr lang="en-US" dirty="0"/>
              <a:t>?</a:t>
            </a:r>
          </a:p>
        </p:txBody>
      </p:sp>
      <p:sp>
        <p:nvSpPr>
          <p:cNvPr id="8" name="Content Placeholder 7"/>
          <p:cNvSpPr>
            <a:spLocks noGrp="1"/>
          </p:cNvSpPr>
          <p:nvPr>
            <p:ph idx="1"/>
          </p:nvPr>
        </p:nvSpPr>
        <p:spPr>
          <a:xfrm>
            <a:off x="609599" y="2133600"/>
            <a:ext cx="6347714" cy="3907763"/>
          </a:xfrm>
        </p:spPr>
        <p:txBody>
          <a:bodyPr>
            <a:normAutofit fontScale="85000" lnSpcReduction="20000"/>
          </a:bodyPr>
          <a:lstStyle/>
          <a:p>
            <a:pPr marL="0" indent="0">
              <a:buNone/>
            </a:pPr>
            <a:r>
              <a:rPr lang="en-US" dirty="0"/>
              <a:t>Direct Costs (tuition, room &amp; board, fees, books)</a:t>
            </a:r>
          </a:p>
          <a:p>
            <a:pPr marL="0" indent="0">
              <a:buNone/>
            </a:pPr>
            <a:r>
              <a:rPr lang="en-US" u="sng" dirty="0"/>
              <a:t>- Financial aid </a:t>
            </a:r>
          </a:p>
          <a:p>
            <a:pPr marL="0" indent="0">
              <a:buNone/>
            </a:pPr>
            <a:r>
              <a:rPr lang="en-US" b="1" dirty="0"/>
              <a:t>= Remaining balance due</a:t>
            </a:r>
          </a:p>
          <a:p>
            <a:pPr marL="0" indent="0">
              <a:buNone/>
            </a:pPr>
            <a:endParaRPr lang="en-US" dirty="0"/>
          </a:p>
          <a:p>
            <a:pPr>
              <a:buFont typeface="Courier New" panose="02070309020205020404" pitchFamily="49" charset="0"/>
              <a:buChar char="o"/>
            </a:pPr>
            <a:r>
              <a:rPr lang="en-US" dirty="0"/>
              <a:t>Am I billed for the year or by the term?</a:t>
            </a:r>
          </a:p>
          <a:p>
            <a:endParaRPr lang="en-US" dirty="0"/>
          </a:p>
          <a:p>
            <a:pPr>
              <a:buFont typeface="Courier New" panose="02070309020205020404" pitchFamily="49" charset="0"/>
              <a:buChar char="o"/>
            </a:pPr>
            <a:r>
              <a:rPr lang="en-US" dirty="0"/>
              <a:t>What are my payment options? </a:t>
            </a:r>
          </a:p>
          <a:p>
            <a:endParaRPr lang="en-US" dirty="0"/>
          </a:p>
          <a:p>
            <a:pPr>
              <a:buFont typeface="Courier New" panose="02070309020205020404" pitchFamily="49" charset="0"/>
              <a:buChar char="o"/>
            </a:pPr>
            <a:r>
              <a:rPr lang="en-US" dirty="0"/>
              <a:t>When are payments due?</a:t>
            </a:r>
          </a:p>
          <a:p>
            <a:endParaRPr lang="en-US" dirty="0"/>
          </a:p>
          <a:p>
            <a:pPr>
              <a:buFont typeface="Courier New" panose="02070309020205020404" pitchFamily="49" charset="0"/>
              <a:buChar char="o"/>
            </a:pPr>
            <a:r>
              <a:rPr lang="en-US" dirty="0"/>
              <a:t>Do I need an additional loan? If yes, ensure that loans are finalized 1 month prior to the start of the term.</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 Price Calculator (NPC)</a:t>
            </a:r>
          </a:p>
        </p:txBody>
      </p:sp>
      <p:sp>
        <p:nvSpPr>
          <p:cNvPr id="8" name="Content Placeholder 7"/>
          <p:cNvSpPr>
            <a:spLocks noGrp="1"/>
          </p:cNvSpPr>
          <p:nvPr>
            <p:ph idx="1"/>
          </p:nvPr>
        </p:nvSpPr>
        <p:spPr>
          <a:xfrm>
            <a:off x="609599" y="2133600"/>
            <a:ext cx="6347714" cy="3907763"/>
          </a:xfrm>
        </p:spPr>
        <p:txBody>
          <a:bodyPr/>
          <a:lstStyle/>
          <a:p>
            <a:pPr marL="0" indent="0">
              <a:buNone/>
            </a:pPr>
            <a:r>
              <a:rPr lang="en-US" sz="2000" dirty="0"/>
              <a:t>Aid estimate prior to actual financial aid package</a:t>
            </a:r>
          </a:p>
          <a:p>
            <a:pPr lvl="1"/>
            <a:r>
              <a:rPr lang="en-US" sz="1800" dirty="0"/>
              <a:t>Located on individual college’s website (all schools are required to have this)</a:t>
            </a:r>
          </a:p>
          <a:p>
            <a:pPr lvl="1"/>
            <a:r>
              <a:rPr lang="en-US" sz="1800" dirty="0"/>
              <a:t>Families provide basic financial information</a:t>
            </a:r>
          </a:p>
          <a:p>
            <a:pPr lvl="2">
              <a:buFont typeface="Wingdings" panose="05000000000000000000" pitchFamily="2" charset="2"/>
              <a:buChar char="§"/>
            </a:pPr>
            <a:r>
              <a:rPr lang="en-US" sz="1800" dirty="0"/>
              <a:t>Parent and student income and assets</a:t>
            </a:r>
          </a:p>
          <a:p>
            <a:pPr lvl="1"/>
            <a:endParaRPr lang="en-US" dirty="0"/>
          </a:p>
          <a:p>
            <a:pPr marL="0" indent="0" algn="ctr">
              <a:buNone/>
            </a:pPr>
            <a:r>
              <a:rPr lang="en-US" sz="2000" dirty="0"/>
              <a:t>Changes in actual aid packages may result if information used on the NPC is significantly different than that on the FAFSA</a:t>
            </a:r>
          </a:p>
          <a:p>
            <a:pPr lvl="1"/>
            <a:endParaRPr lang="en-US" dirty="0"/>
          </a:p>
        </p:txBody>
      </p:sp>
    </p:spTree>
    <p:extLst>
      <p:ext uri="{BB962C8B-B14F-4D97-AF65-F5344CB8AC3E}">
        <p14:creationId xmlns:p14="http://schemas.microsoft.com/office/powerpoint/2010/main" val="2485838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609600"/>
            <a:ext cx="6347713" cy="838200"/>
          </a:xfrm>
        </p:spPr>
        <p:txBody>
          <a:bodyPr/>
          <a:lstStyle/>
          <a:p>
            <a:r>
              <a:rPr lang="en-US" dirty="0"/>
              <a:t> Other Resources</a:t>
            </a:r>
          </a:p>
        </p:txBody>
      </p:sp>
      <p:sp>
        <p:nvSpPr>
          <p:cNvPr id="7" name="Content Placeholder 6"/>
          <p:cNvSpPr>
            <a:spLocks noGrp="1"/>
          </p:cNvSpPr>
          <p:nvPr>
            <p:ph idx="1"/>
          </p:nvPr>
        </p:nvSpPr>
        <p:spPr>
          <a:xfrm>
            <a:off x="609598" y="1447800"/>
            <a:ext cx="6347714" cy="4441163"/>
          </a:xfrm>
        </p:spPr>
        <p:txBody>
          <a:bodyPr/>
          <a:lstStyle/>
          <a:p>
            <a:r>
              <a:rPr lang="en-US" sz="2000" dirty="0"/>
              <a:t>Parent or Student Employer Scholarships</a:t>
            </a:r>
          </a:p>
          <a:p>
            <a:r>
              <a:rPr lang="en-US" sz="2000" dirty="0"/>
              <a:t>Corporation for National and Community Service</a:t>
            </a:r>
          </a:p>
          <a:p>
            <a:r>
              <a:rPr lang="en-US" sz="2000" dirty="0"/>
              <a:t>Veterans/ROTC Benefits</a:t>
            </a:r>
          </a:p>
          <a:p>
            <a:r>
              <a:rPr lang="en-US" sz="2000" dirty="0"/>
              <a:t>Bureau of Indian Affairs (BIA) Grants</a:t>
            </a:r>
          </a:p>
          <a:p>
            <a:r>
              <a:rPr lang="en-US" sz="2000" dirty="0"/>
              <a:t>Division of Vocational Rehabilitation (DVR)</a:t>
            </a:r>
          </a:p>
          <a:p>
            <a:r>
              <a:rPr lang="en-US" sz="2000" dirty="0"/>
              <a:t>Higher Educational Aids Board (HEAB)</a:t>
            </a:r>
          </a:p>
          <a:p>
            <a:endParaRPr lang="en-US" dirty="0"/>
          </a:p>
        </p:txBody>
      </p:sp>
      <p:pic>
        <p:nvPicPr>
          <p:cNvPr id="2056" name="Picture 8" descr="Image result for fund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88" y="4572000"/>
            <a:ext cx="3200400" cy="2010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7" name="Rectangle 11"/>
          <p:cNvSpPr>
            <a:spLocks noChangeArrowheads="1"/>
          </p:cNvSpPr>
          <p:nvPr/>
        </p:nvSpPr>
        <p:spPr bwMode="auto">
          <a:xfrm>
            <a:off x="381000" y="2029968"/>
            <a:ext cx="2362200" cy="369332"/>
          </a:xfrm>
          <a:prstGeom prst="rect">
            <a:avLst/>
          </a:prstGeom>
          <a:noFill/>
          <a:ln w="9525">
            <a:noFill/>
            <a:miter lim="800000"/>
            <a:headEnd/>
            <a:tailEnd/>
          </a:ln>
          <a:effectLst/>
        </p:spPr>
        <p:txBody>
          <a:bodyPr wrap="square">
            <a:spAutoFit/>
          </a:bodyPr>
          <a:lstStyle/>
          <a:p>
            <a:r>
              <a:rPr lang="en-US" dirty="0">
                <a:latin typeface="+mj-lt"/>
              </a:rPr>
              <a:t>www.fastweb.com</a:t>
            </a:r>
          </a:p>
        </p:txBody>
      </p:sp>
      <p:sp>
        <p:nvSpPr>
          <p:cNvPr id="50189" name="Rectangle 13"/>
          <p:cNvSpPr>
            <a:spLocks noChangeArrowheads="1"/>
          </p:cNvSpPr>
          <p:nvPr/>
        </p:nvSpPr>
        <p:spPr bwMode="auto">
          <a:xfrm>
            <a:off x="3886200" y="5112528"/>
            <a:ext cx="3886200" cy="369332"/>
          </a:xfrm>
          <a:prstGeom prst="rect">
            <a:avLst/>
          </a:prstGeom>
          <a:noFill/>
          <a:ln w="9525">
            <a:noFill/>
            <a:miter lim="800000"/>
            <a:headEnd/>
            <a:tailEnd/>
          </a:ln>
          <a:effectLst/>
        </p:spPr>
        <p:txBody>
          <a:bodyPr wrap="square">
            <a:spAutoFit/>
          </a:bodyPr>
          <a:lstStyle/>
          <a:p>
            <a:r>
              <a:rPr lang="en-US" dirty="0">
                <a:latin typeface="+mj-lt"/>
              </a:rPr>
              <a:t>bigfuture.collegeboard.org</a:t>
            </a:r>
          </a:p>
        </p:txBody>
      </p:sp>
      <p:sp>
        <p:nvSpPr>
          <p:cNvPr id="23" name="Title 22"/>
          <p:cNvSpPr>
            <a:spLocks noGrp="1"/>
          </p:cNvSpPr>
          <p:nvPr>
            <p:ph type="title"/>
          </p:nvPr>
        </p:nvSpPr>
        <p:spPr/>
        <p:txBody>
          <a:bodyPr/>
          <a:lstStyle/>
          <a:p>
            <a:r>
              <a:rPr lang="en-US" dirty="0"/>
              <a:t>Scholarship Searches</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868" y="4120958"/>
            <a:ext cx="2025981" cy="84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0" y="2029968"/>
            <a:ext cx="3276600" cy="369332"/>
          </a:xfrm>
          <a:prstGeom prst="rect">
            <a:avLst/>
          </a:prstGeom>
          <a:noFill/>
        </p:spPr>
        <p:txBody>
          <a:bodyPr wrap="square" rtlCol="0">
            <a:spAutoFit/>
          </a:bodyPr>
          <a:lstStyle/>
          <a:p>
            <a:r>
              <a:rPr lang="en-US" dirty="0">
                <a:latin typeface="+mj-lt"/>
              </a:rPr>
              <a:t>www.collegeexpress.com</a:t>
            </a:r>
          </a:p>
        </p:txBody>
      </p:sp>
      <p:sp>
        <p:nvSpPr>
          <p:cNvPr id="7" name="TextBox 6"/>
          <p:cNvSpPr txBox="1"/>
          <p:nvPr/>
        </p:nvSpPr>
        <p:spPr>
          <a:xfrm>
            <a:off x="406146" y="3952621"/>
            <a:ext cx="3293745" cy="923330"/>
          </a:xfrm>
          <a:prstGeom prst="rect">
            <a:avLst/>
          </a:prstGeom>
          <a:noFill/>
        </p:spPr>
        <p:txBody>
          <a:bodyPr wrap="square" rtlCol="0">
            <a:spAutoFit/>
          </a:bodyPr>
          <a:lstStyle/>
          <a:p>
            <a:r>
              <a:rPr lang="en-US" dirty="0">
                <a:latin typeface="+mj-lt"/>
              </a:rPr>
              <a:t>www.salliemae.com/college-planning/tools/scholarship-search</a:t>
            </a:r>
            <a:r>
              <a:rPr lang="en-US" dirty="0"/>
              <a:t>/</a:t>
            </a:r>
          </a:p>
        </p:txBody>
      </p:sp>
      <p:pic>
        <p:nvPicPr>
          <p:cNvPr id="4" name="Picture 3"/>
          <p:cNvPicPr>
            <a:picLocks noChangeAspect="1"/>
          </p:cNvPicPr>
          <p:nvPr/>
        </p:nvPicPr>
        <p:blipFill>
          <a:blip r:embed="rId3"/>
          <a:stretch>
            <a:fillRect/>
          </a:stretch>
        </p:blipFill>
        <p:spPr>
          <a:xfrm>
            <a:off x="840867" y="1571381"/>
            <a:ext cx="1085850" cy="381000"/>
          </a:xfrm>
          <a:prstGeom prst="rect">
            <a:avLst/>
          </a:prstGeom>
        </p:spPr>
      </p:pic>
      <p:pic>
        <p:nvPicPr>
          <p:cNvPr id="1026" name="Picture 2" descr="FinA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842" y="2678962"/>
            <a:ext cx="1647825" cy="733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38600" y="3354619"/>
            <a:ext cx="2228110" cy="369332"/>
          </a:xfrm>
          <a:prstGeom prst="rect">
            <a:avLst/>
          </a:prstGeom>
        </p:spPr>
        <p:txBody>
          <a:bodyPr wrap="none">
            <a:spAutoFit/>
          </a:bodyPr>
          <a:lstStyle/>
          <a:p>
            <a:pPr lvl="1"/>
            <a:r>
              <a:rPr lang="en-US" dirty="0"/>
              <a:t>www.finaid.org</a:t>
            </a:r>
          </a:p>
        </p:txBody>
      </p:sp>
      <p:pic>
        <p:nvPicPr>
          <p:cNvPr id="8" name="Picture 7"/>
          <p:cNvPicPr>
            <a:picLocks noChangeAspect="1"/>
          </p:cNvPicPr>
          <p:nvPr/>
        </p:nvPicPr>
        <p:blipFill>
          <a:blip r:embed="rId5"/>
          <a:stretch>
            <a:fillRect/>
          </a:stretch>
        </p:blipFill>
        <p:spPr>
          <a:xfrm>
            <a:off x="412242" y="5183372"/>
            <a:ext cx="1943100" cy="647700"/>
          </a:xfrm>
          <a:prstGeom prst="rect">
            <a:avLst/>
          </a:prstGeom>
        </p:spPr>
      </p:pic>
      <p:sp>
        <p:nvSpPr>
          <p:cNvPr id="9" name="Rectangle 8"/>
          <p:cNvSpPr/>
          <p:nvPr/>
        </p:nvSpPr>
        <p:spPr>
          <a:xfrm>
            <a:off x="304800" y="5987796"/>
            <a:ext cx="2008499" cy="369332"/>
          </a:xfrm>
          <a:prstGeom prst="rect">
            <a:avLst/>
          </a:prstGeom>
        </p:spPr>
        <p:txBody>
          <a:bodyPr wrap="none">
            <a:spAutoFit/>
          </a:bodyPr>
          <a:lstStyle/>
          <a:p>
            <a:r>
              <a:rPr lang="en-US" dirty="0"/>
              <a:t>www.cappex.com</a:t>
            </a:r>
          </a:p>
        </p:txBody>
      </p:sp>
      <p:pic>
        <p:nvPicPr>
          <p:cNvPr id="2" name="Picture 1"/>
          <p:cNvPicPr>
            <a:picLocks noChangeAspect="1"/>
          </p:cNvPicPr>
          <p:nvPr/>
        </p:nvPicPr>
        <p:blipFill>
          <a:blip r:embed="rId6"/>
          <a:stretch>
            <a:fillRect/>
          </a:stretch>
        </p:blipFill>
        <p:spPr>
          <a:xfrm>
            <a:off x="4191000" y="1539418"/>
            <a:ext cx="2100615" cy="458587"/>
          </a:xfrm>
          <a:prstGeom prst="rect">
            <a:avLst/>
          </a:prstGeom>
        </p:spPr>
      </p:pic>
      <p:pic>
        <p:nvPicPr>
          <p:cNvPr id="10" name="Picture 9"/>
          <p:cNvPicPr>
            <a:picLocks noChangeAspect="1"/>
          </p:cNvPicPr>
          <p:nvPr/>
        </p:nvPicPr>
        <p:blipFill>
          <a:blip r:embed="rId7"/>
          <a:stretch>
            <a:fillRect/>
          </a:stretch>
        </p:blipFill>
        <p:spPr>
          <a:xfrm>
            <a:off x="800100" y="3042246"/>
            <a:ext cx="1524000" cy="910376"/>
          </a:xfrm>
          <a:prstGeom prst="rect">
            <a:avLst/>
          </a:prstGeom>
        </p:spPr>
      </p:pic>
    </p:spTree>
    <p:extLst>
      <p:ext uri="{BB962C8B-B14F-4D97-AF65-F5344CB8AC3E}">
        <p14:creationId xmlns:p14="http://schemas.microsoft.com/office/powerpoint/2010/main" val="1134213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93" y="4809530"/>
            <a:ext cx="1658324" cy="1658324"/>
          </a:xfrm>
          <a:prstGeom prst="rect">
            <a:avLst/>
          </a:prstGeom>
        </p:spPr>
      </p:pic>
      <p:sp>
        <p:nvSpPr>
          <p:cNvPr id="7" name="Title 6"/>
          <p:cNvSpPr>
            <a:spLocks noGrp="1"/>
          </p:cNvSpPr>
          <p:nvPr>
            <p:ph type="title"/>
          </p:nvPr>
        </p:nvSpPr>
        <p:spPr>
          <a:xfrm>
            <a:off x="609599" y="609600"/>
            <a:ext cx="6347713" cy="1066800"/>
          </a:xfrm>
        </p:spPr>
        <p:txBody>
          <a:bodyPr>
            <a:normAutofit fontScale="90000"/>
          </a:bodyPr>
          <a:lstStyle/>
          <a:p>
            <a:pPr lvl="0">
              <a:spcBef>
                <a:spcPts val="1000"/>
              </a:spcBef>
              <a:buClr>
                <a:srgbClr val="90C226"/>
              </a:buClr>
              <a:buSzPct val="80000"/>
            </a:pPr>
            <a:r>
              <a:rPr lang="en-US" dirty="0"/>
              <a:t>Avoid Being Scammed</a:t>
            </a:r>
            <a:br>
              <a:rPr lang="en-US" dirty="0"/>
            </a:br>
            <a:r>
              <a:rPr lang="en-US" sz="2400" b="1" dirty="0">
                <a:solidFill>
                  <a:prstClr val="black">
                    <a:lumMod val="75000"/>
                    <a:lumOff val="25000"/>
                  </a:prstClr>
                </a:solidFill>
                <a:ea typeface="+mn-ea"/>
                <a:cs typeface="+mn-cs"/>
              </a:rPr>
              <a:t>APPLYING FOR AID IS A FREE PROCESS!</a:t>
            </a:r>
            <a:endParaRPr lang="en-US" dirty="0"/>
          </a:p>
        </p:txBody>
      </p:sp>
      <p:sp>
        <p:nvSpPr>
          <p:cNvPr id="8" name="Content Placeholder 7"/>
          <p:cNvSpPr>
            <a:spLocks noGrp="1"/>
          </p:cNvSpPr>
          <p:nvPr>
            <p:ph idx="1"/>
          </p:nvPr>
        </p:nvSpPr>
        <p:spPr>
          <a:xfrm>
            <a:off x="609598" y="1905001"/>
            <a:ext cx="5791202" cy="1676399"/>
          </a:xfrm>
          <a:ln>
            <a:noFill/>
          </a:ln>
        </p:spPr>
        <p:txBody>
          <a:bodyPr>
            <a:normAutofit/>
          </a:bodyPr>
          <a:lstStyle/>
          <a:p>
            <a:pPr marL="0" indent="0" algn="ctr">
              <a:spcBef>
                <a:spcPts val="0"/>
              </a:spcBef>
              <a:buNone/>
            </a:pPr>
            <a:r>
              <a:rPr lang="en-US" sz="2000" dirty="0"/>
              <a:t>Department of Education Office</a:t>
            </a:r>
          </a:p>
          <a:p>
            <a:pPr marL="0" indent="0" algn="ctr">
              <a:spcBef>
                <a:spcPts val="0"/>
              </a:spcBef>
              <a:buNone/>
            </a:pPr>
            <a:r>
              <a:rPr lang="en-US" sz="2000" dirty="0"/>
              <a:t>studentaid.gov/resources/scams</a:t>
            </a:r>
          </a:p>
          <a:p>
            <a:pPr marL="0" indent="0" algn="ctr">
              <a:spcBef>
                <a:spcPts val="0"/>
              </a:spcBef>
              <a:buNone/>
            </a:pPr>
            <a:endParaRPr lang="en-US" sz="2000" dirty="0"/>
          </a:p>
          <a:p>
            <a:pPr marL="0" indent="0" algn="ctr">
              <a:spcBef>
                <a:spcPts val="0"/>
              </a:spcBef>
              <a:buNone/>
            </a:pPr>
            <a:r>
              <a:rPr lang="en-US" sz="2000" dirty="0"/>
              <a:t>Better Business Bureau</a:t>
            </a:r>
          </a:p>
          <a:p>
            <a:pPr marL="0" indent="0" algn="ctr">
              <a:spcBef>
                <a:spcPts val="0"/>
              </a:spcBef>
              <a:buNone/>
            </a:pPr>
            <a:r>
              <a:rPr lang="en-US" sz="2000" dirty="0">
                <a:hlinkClick r:id="rId3"/>
              </a:rPr>
              <a:t>www.bbb.org</a:t>
            </a:r>
            <a:r>
              <a:rPr lang="en-US" sz="2000" dirty="0"/>
              <a:t> </a:t>
            </a:r>
          </a:p>
          <a:p>
            <a:pPr marL="0" indent="0" algn="ctr">
              <a:spcBef>
                <a:spcPts val="0"/>
              </a:spcBef>
              <a:buNone/>
            </a:pPr>
            <a:endParaRPr lang="en-US" sz="2000" dirty="0"/>
          </a:p>
          <a:p>
            <a:pPr marL="0" indent="0" algn="ctr">
              <a:spcBef>
                <a:spcPts val="0"/>
              </a:spcBef>
              <a:buNone/>
            </a:pPr>
            <a:endParaRPr lang="en-US" sz="2000" dirty="0"/>
          </a:p>
          <a:p>
            <a:pPr marL="0" indent="0" algn="ctr">
              <a:spcBef>
                <a:spcPts val="0"/>
              </a:spcBef>
              <a:buNone/>
            </a:pPr>
            <a:endParaRPr lang="en-US" sz="2000" dirty="0"/>
          </a:p>
        </p:txBody>
      </p:sp>
      <p:sp>
        <p:nvSpPr>
          <p:cNvPr id="12" name="TextBox 11"/>
          <p:cNvSpPr txBox="1"/>
          <p:nvPr/>
        </p:nvSpPr>
        <p:spPr>
          <a:xfrm>
            <a:off x="609598" y="3733800"/>
            <a:ext cx="5562602"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t>Financial aid scam notices</a:t>
            </a:r>
          </a:p>
          <a:p>
            <a:pPr marL="285750" indent="-285750">
              <a:buFont typeface="Wingdings" panose="05000000000000000000" pitchFamily="2" charset="2"/>
              <a:buChar char="§"/>
            </a:pPr>
            <a:r>
              <a:rPr lang="en-US" dirty="0"/>
              <a:t>Tips to avoid scams</a:t>
            </a:r>
          </a:p>
          <a:p>
            <a:pPr marL="285750" indent="-285750">
              <a:buFont typeface="Wingdings" panose="05000000000000000000" pitchFamily="2" charset="2"/>
              <a:buChar char="§"/>
            </a:pPr>
            <a:r>
              <a:rPr lang="en-US" dirty="0"/>
              <a:t>Check legitimacy of scholarship agencies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599" y="838200"/>
            <a:ext cx="6347713" cy="1320800"/>
          </a:xfrm>
        </p:spPr>
        <p:txBody>
          <a:bodyPr/>
          <a:lstStyle/>
          <a:p>
            <a:r>
              <a:rPr lang="en-US" dirty="0"/>
              <a:t>College Goal Wisconsin</a:t>
            </a:r>
            <a:br>
              <a:rPr lang="en-US" dirty="0"/>
            </a:br>
            <a:endParaRPr lang="en-US" dirty="0"/>
          </a:p>
        </p:txBody>
      </p:sp>
      <p:sp>
        <p:nvSpPr>
          <p:cNvPr id="9" name="Content Placeholder 8"/>
          <p:cNvSpPr>
            <a:spLocks noGrp="1"/>
          </p:cNvSpPr>
          <p:nvPr>
            <p:ph idx="1"/>
          </p:nvPr>
        </p:nvSpPr>
        <p:spPr>
          <a:xfrm>
            <a:off x="609598" y="1942592"/>
            <a:ext cx="6347714" cy="4382008"/>
          </a:xfrm>
        </p:spPr>
        <p:txBody>
          <a:bodyPr>
            <a:normAutofit/>
          </a:bodyPr>
          <a:lstStyle/>
          <a:p>
            <a:pPr marL="0" indent="0">
              <a:spcBef>
                <a:spcPts val="0"/>
              </a:spcBef>
              <a:buNone/>
            </a:pPr>
            <a:r>
              <a:rPr lang="en-US" sz="2000" dirty="0"/>
              <a:t>Free FAFSA filing assistance from aid experts</a:t>
            </a:r>
          </a:p>
          <a:p>
            <a:pPr>
              <a:spcBef>
                <a:spcPts val="0"/>
              </a:spcBef>
            </a:pPr>
            <a:endParaRPr lang="en-US" sz="2000" dirty="0"/>
          </a:p>
          <a:p>
            <a:pPr>
              <a:spcBef>
                <a:spcPts val="0"/>
              </a:spcBef>
            </a:pPr>
            <a:r>
              <a:rPr lang="en-US" sz="2000" dirty="0"/>
              <a:t>95.7 percent of the families felt it was worth participating</a:t>
            </a:r>
          </a:p>
          <a:p>
            <a:pPr>
              <a:spcBef>
                <a:spcPts val="0"/>
              </a:spcBef>
            </a:pPr>
            <a:endParaRPr lang="en-US" sz="2000" dirty="0"/>
          </a:p>
          <a:p>
            <a:r>
              <a:rPr lang="en-US" dirty="0"/>
              <a:t>College Goal Wisconsin events will take place virtually and in person during October and November.</a:t>
            </a:r>
          </a:p>
          <a:p>
            <a:pPr marL="0" indent="0">
              <a:buNone/>
            </a:pPr>
            <a:endParaRPr lang="en-US" dirty="0"/>
          </a:p>
          <a:p>
            <a:pPr marL="457200" lvl="1" indent="0" algn="ctr">
              <a:spcBef>
                <a:spcPts val="0"/>
              </a:spcBef>
              <a:buNone/>
            </a:pPr>
            <a:r>
              <a:rPr lang="en-US" sz="2400" dirty="0"/>
              <a:t>Go to </a:t>
            </a:r>
            <a:r>
              <a:rPr lang="en-US" sz="2400" dirty="0">
                <a:hlinkClick r:id="rId2"/>
              </a:rPr>
              <a:t>www.collegegoalwi.org</a:t>
            </a:r>
            <a:r>
              <a:rPr lang="en-US" sz="2400" dirty="0"/>
              <a:t> for dates and details.</a:t>
            </a:r>
            <a:endParaRPr lang="en-US" dirty="0"/>
          </a:p>
        </p:txBody>
      </p:sp>
      <p:pic>
        <p:nvPicPr>
          <p:cNvPr id="5" name="Picture 2" descr="photo11"/>
          <p:cNvPicPr>
            <a:picLocks noChangeAspect="1" noChangeArrowheads="1"/>
          </p:cNvPicPr>
          <p:nvPr/>
        </p:nvPicPr>
        <p:blipFill rotWithShape="1">
          <a:blip r:embed="rId3" cstate="print"/>
          <a:srcRect r="16973"/>
          <a:stretch/>
        </p:blipFill>
        <p:spPr bwMode="auto">
          <a:xfrm>
            <a:off x="6997397" y="1942592"/>
            <a:ext cx="1384603" cy="2248408"/>
          </a:xfrm>
          <a:prstGeom prst="rect">
            <a:avLst/>
          </a:prstGeom>
          <a:noFill/>
          <a:ln w="9525" algn="in">
            <a:noFill/>
            <a:miter lim="800000"/>
            <a:headEnd/>
            <a:tailEnd/>
          </a:ln>
          <a:effectLst/>
        </p:spPr>
      </p:pic>
    </p:spTree>
    <p:extLst>
      <p:ext uri="{BB962C8B-B14F-4D97-AF65-F5344CB8AC3E}">
        <p14:creationId xmlns:p14="http://schemas.microsoft.com/office/powerpoint/2010/main" val="388039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4500" dirty="0"/>
              <a:t>What is the EFC?</a:t>
            </a:r>
          </a:p>
        </p:txBody>
      </p:sp>
      <p:sp>
        <p:nvSpPr>
          <p:cNvPr id="19" name="Content Placeholder 18"/>
          <p:cNvSpPr>
            <a:spLocks noGrp="1"/>
          </p:cNvSpPr>
          <p:nvPr>
            <p:ph idx="1"/>
          </p:nvPr>
        </p:nvSpPr>
        <p:spPr/>
        <p:txBody>
          <a:bodyPr>
            <a:normAutofit/>
          </a:bodyPr>
          <a:lstStyle/>
          <a:p>
            <a:pPr marL="0" indent="0">
              <a:buNone/>
            </a:pPr>
            <a:r>
              <a:rPr lang="en-US" sz="2000" dirty="0"/>
              <a:t>Federal Methodology:</a:t>
            </a:r>
          </a:p>
          <a:p>
            <a:r>
              <a:rPr lang="en-US" dirty="0"/>
              <a:t>A formula created by Congress to determine your </a:t>
            </a:r>
            <a:r>
              <a:rPr lang="en-US" b="1" dirty="0"/>
              <a:t>Expected Family Contribution</a:t>
            </a:r>
            <a:r>
              <a:rPr lang="en-US" dirty="0"/>
              <a:t>(EFC)</a:t>
            </a:r>
          </a:p>
          <a:p>
            <a:pPr lvl="1"/>
            <a:r>
              <a:rPr lang="en-US" dirty="0"/>
              <a:t>The same formula applies to all applicants.</a:t>
            </a:r>
          </a:p>
          <a:p>
            <a:pPr lvl="1"/>
            <a:r>
              <a:rPr lang="en-US" dirty="0"/>
              <a:t>Measures your </a:t>
            </a:r>
            <a:r>
              <a:rPr lang="en-US" u="sng" dirty="0"/>
              <a:t>ability</a:t>
            </a:r>
            <a:r>
              <a:rPr lang="en-US" dirty="0"/>
              <a:t>, not </a:t>
            </a:r>
            <a:r>
              <a:rPr lang="en-US" u="sng" dirty="0"/>
              <a:t>willingness</a:t>
            </a:r>
            <a:r>
              <a:rPr lang="en-US" dirty="0"/>
              <a:t> to pay.</a:t>
            </a:r>
          </a:p>
          <a:p>
            <a:pPr lvl="1"/>
            <a:r>
              <a:rPr lang="en-US" dirty="0"/>
              <a:t>EFC components:</a:t>
            </a:r>
          </a:p>
          <a:p>
            <a:pPr lvl="2"/>
            <a:r>
              <a:rPr lang="en-US" dirty="0"/>
              <a:t>Parent Income and Assets</a:t>
            </a:r>
          </a:p>
          <a:p>
            <a:pPr lvl="2"/>
            <a:r>
              <a:rPr lang="en-US" dirty="0"/>
              <a:t>Student Income and Assets</a:t>
            </a:r>
          </a:p>
          <a:p>
            <a:r>
              <a:rPr lang="en-US" dirty="0"/>
              <a:t>Things not considered: value of primary residence, consumer debt, or retirement accounts.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Final</a:t>
            </a:r>
          </a:p>
        </p:txBody>
      </p:sp>
      <p:sp>
        <p:nvSpPr>
          <p:cNvPr id="6" name="Content Placeholder 5"/>
          <p:cNvSpPr>
            <a:spLocks noGrp="1"/>
          </p:cNvSpPr>
          <p:nvPr>
            <p:ph sz="half" idx="1"/>
          </p:nvPr>
        </p:nvSpPr>
        <p:spPr>
          <a:xfrm>
            <a:off x="609600" y="1524000"/>
            <a:ext cx="3088109" cy="4517361"/>
          </a:xfrm>
        </p:spPr>
        <p:txBody>
          <a:bodyPr>
            <a:noAutofit/>
          </a:bodyPr>
          <a:lstStyle/>
          <a:p>
            <a:pPr>
              <a:spcBef>
                <a:spcPts val="0"/>
              </a:spcBef>
              <a:buFont typeface="Wingdings" panose="05000000000000000000" pitchFamily="2" charset="2"/>
              <a:buChar char="q"/>
            </a:pPr>
            <a:r>
              <a:rPr lang="en-US" sz="1600" dirty="0"/>
              <a:t>Apply early – watch deadlines</a:t>
            </a:r>
          </a:p>
          <a:p>
            <a:pPr>
              <a:spcBef>
                <a:spcPts val="0"/>
              </a:spcBef>
              <a:buFont typeface="Wingdings" panose="05000000000000000000" pitchFamily="2" charset="2"/>
              <a:buChar char="q"/>
            </a:pPr>
            <a:endParaRPr lang="en-US" sz="1600" dirty="0"/>
          </a:p>
          <a:p>
            <a:pPr>
              <a:spcBef>
                <a:spcPts val="0"/>
              </a:spcBef>
              <a:buFont typeface="Wingdings" panose="05000000000000000000" pitchFamily="2" charset="2"/>
              <a:buChar char="q"/>
            </a:pPr>
            <a:r>
              <a:rPr lang="en-US" sz="1600" dirty="0"/>
              <a:t>Schools may have additional aid forms</a:t>
            </a:r>
          </a:p>
          <a:p>
            <a:pPr>
              <a:spcBef>
                <a:spcPts val="0"/>
              </a:spcBef>
              <a:buFont typeface="Wingdings" panose="05000000000000000000" pitchFamily="2" charset="2"/>
              <a:buChar char="q"/>
            </a:pPr>
            <a:endParaRPr lang="en-US" sz="1600" dirty="0"/>
          </a:p>
          <a:p>
            <a:pPr>
              <a:spcBef>
                <a:spcPts val="0"/>
              </a:spcBef>
              <a:buFont typeface="Wingdings" panose="05000000000000000000" pitchFamily="2" charset="2"/>
              <a:buChar char="q"/>
            </a:pPr>
            <a:r>
              <a:rPr lang="en-US" sz="1600" dirty="0"/>
              <a:t>Each school evaluates the student differently</a:t>
            </a:r>
          </a:p>
          <a:p>
            <a:pPr>
              <a:spcBef>
                <a:spcPts val="0"/>
              </a:spcBef>
              <a:buFont typeface="Wingdings" panose="05000000000000000000" pitchFamily="2" charset="2"/>
              <a:buChar char="q"/>
            </a:pPr>
            <a:endParaRPr lang="en-US" sz="1600" dirty="0"/>
          </a:p>
          <a:p>
            <a:pPr>
              <a:spcBef>
                <a:spcPts val="0"/>
              </a:spcBef>
              <a:buFont typeface="Wingdings" panose="05000000000000000000" pitchFamily="2" charset="2"/>
              <a:buChar char="q"/>
            </a:pPr>
            <a:r>
              <a:rPr lang="en-US" sz="1600" dirty="0"/>
              <a:t>Read ALL materials issued by the school</a:t>
            </a:r>
          </a:p>
          <a:p>
            <a:pPr>
              <a:spcBef>
                <a:spcPts val="0"/>
              </a:spcBef>
              <a:buFont typeface="Wingdings" panose="05000000000000000000" pitchFamily="2" charset="2"/>
              <a:buChar char="q"/>
            </a:pPr>
            <a:endParaRPr lang="en-US" sz="1600" dirty="0"/>
          </a:p>
          <a:p>
            <a:pPr>
              <a:spcBef>
                <a:spcPts val="0"/>
              </a:spcBef>
              <a:buFont typeface="Wingdings" panose="05000000000000000000" pitchFamily="2" charset="2"/>
              <a:buChar char="q"/>
            </a:pPr>
            <a:r>
              <a:rPr lang="en-US" sz="1600" dirty="0"/>
              <a:t>Inform your school of any “special circumstances”</a:t>
            </a:r>
          </a:p>
          <a:p>
            <a:pPr>
              <a:spcBef>
                <a:spcPts val="0"/>
              </a:spcBef>
              <a:buFont typeface="Wingdings" panose="05000000000000000000" pitchFamily="2" charset="2"/>
              <a:buChar char="q"/>
            </a:pPr>
            <a:endParaRPr lang="en-US" sz="1600" dirty="0"/>
          </a:p>
          <a:p>
            <a:pPr>
              <a:spcBef>
                <a:spcPts val="0"/>
              </a:spcBef>
              <a:buFont typeface="Wingdings" panose="05000000000000000000" pitchFamily="2" charset="2"/>
              <a:buChar char="q"/>
            </a:pPr>
            <a:r>
              <a:rPr lang="en-US" sz="1600" dirty="0"/>
              <a:t>Always keep copies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040" y="1600200"/>
            <a:ext cx="2614943" cy="3904982"/>
          </a:xfrm>
          <a:prstGeom prst="rect">
            <a:avLst/>
          </a:prstGeom>
          <a:ln>
            <a:solidFill>
              <a:schemeClr val="accent2"/>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lgn="ctr"/>
            <a:r>
              <a:rPr lang="en-US" sz="6000" b="0" dirty="0">
                <a:solidFill>
                  <a:schemeClr val="accent1"/>
                </a:solidFill>
              </a:rPr>
              <a:t>Questions?</a:t>
            </a:r>
          </a:p>
        </p:txBody>
      </p:sp>
      <p:pic>
        <p:nvPicPr>
          <p:cNvPr id="1034" name="Picture 10" descr="480x380 Answers To Your Questions Kalja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681" y="1828800"/>
            <a:ext cx="5343551" cy="4230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What is Financial Need?</a:t>
            </a:r>
          </a:p>
        </p:txBody>
      </p:sp>
      <p:sp>
        <p:nvSpPr>
          <p:cNvPr id="17411" name="Rectangle 3"/>
          <p:cNvSpPr>
            <a:spLocks noGrp="1" noChangeArrowheads="1"/>
          </p:cNvSpPr>
          <p:nvPr>
            <p:ph idx="1"/>
          </p:nvPr>
        </p:nvSpPr>
        <p:spPr>
          <a:xfrm>
            <a:off x="609599" y="1906016"/>
            <a:ext cx="6347714" cy="3880773"/>
          </a:xfrm>
        </p:spPr>
        <p:txBody>
          <a:bodyPr>
            <a:normAutofit/>
          </a:bodyPr>
          <a:lstStyle/>
          <a:p>
            <a:pPr marL="0" indent="0">
              <a:buNone/>
            </a:pPr>
            <a:r>
              <a:rPr lang="en-US" sz="2000" dirty="0"/>
              <a:t>Cost of Attendance (COA) = </a:t>
            </a:r>
            <a:r>
              <a:rPr lang="en-US" sz="2000" b="1" dirty="0"/>
              <a:t>A</a:t>
            </a:r>
          </a:p>
          <a:p>
            <a:r>
              <a:rPr lang="en-US" dirty="0"/>
              <a:t>Tuition, Fees, Room, Board, Transportation, and Misc.</a:t>
            </a:r>
          </a:p>
          <a:p>
            <a:endParaRPr lang="en-US" dirty="0"/>
          </a:p>
          <a:p>
            <a:pPr marL="0" indent="0">
              <a:buNone/>
            </a:pPr>
            <a:r>
              <a:rPr lang="en-US" sz="2000" dirty="0"/>
              <a:t>Expected Family Contribution(EFC)from FAFSA = </a:t>
            </a:r>
            <a:r>
              <a:rPr lang="en-US" sz="2000" b="1" dirty="0"/>
              <a:t>B</a:t>
            </a:r>
          </a:p>
          <a:p>
            <a:r>
              <a:rPr lang="en-US" dirty="0"/>
              <a:t>Income, Assets, Number in Family, Number in College</a:t>
            </a:r>
          </a:p>
          <a:p>
            <a:endParaRPr lang="en-US" dirty="0"/>
          </a:p>
          <a:p>
            <a:pPr marL="0" indent="0">
              <a:buNone/>
            </a:pPr>
            <a:r>
              <a:rPr lang="en-US" sz="2000" b="1" dirty="0"/>
              <a:t>A – B = (C) Your Financial Need</a:t>
            </a:r>
          </a:p>
        </p:txBody>
      </p:sp>
      <p:pic>
        <p:nvPicPr>
          <p:cNvPr id="1026" name="Picture 2" descr="Image result for calc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220" y="4800600"/>
            <a:ext cx="3025345" cy="1749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09600"/>
            <a:ext cx="6347713" cy="1828800"/>
          </a:xfrm>
        </p:spPr>
        <p:txBody>
          <a:bodyPr>
            <a:normAutofit/>
          </a:bodyPr>
          <a:lstStyle/>
          <a:p>
            <a:r>
              <a:rPr lang="en-US" dirty="0"/>
              <a:t>Your need depends </a:t>
            </a:r>
            <a:br>
              <a:rPr lang="en-US" dirty="0"/>
            </a:br>
            <a:r>
              <a:rPr lang="en-US" dirty="0"/>
              <a:t>on the cost!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2383332"/>
              </p:ext>
            </p:extLst>
          </p:nvPr>
        </p:nvGraphicFramePr>
        <p:xfrm>
          <a:off x="609600" y="2160588"/>
          <a:ext cx="7239000" cy="3935412"/>
        </p:xfrm>
        <a:graphic>
          <a:graphicData uri="http://schemas.openxmlformats.org/drawingml/2006/table">
            <a:tbl>
              <a:tblPr lastRow="1">
                <a:tableStyleId>{21E4AEA4-8DFA-4A89-87EB-49C32662AFE0}</a:tableStyleId>
              </a:tblPr>
              <a:tblGrid>
                <a:gridCol w="1809750">
                  <a:extLst>
                    <a:ext uri="{9D8B030D-6E8A-4147-A177-3AD203B41FA5}">
                      <a16:colId xmlns:a16="http://schemas.microsoft.com/office/drawing/2014/main" val="3620492271"/>
                    </a:ext>
                  </a:extLst>
                </a:gridCol>
                <a:gridCol w="1809750">
                  <a:extLst>
                    <a:ext uri="{9D8B030D-6E8A-4147-A177-3AD203B41FA5}">
                      <a16:colId xmlns:a16="http://schemas.microsoft.com/office/drawing/2014/main" val="3481264495"/>
                    </a:ext>
                  </a:extLst>
                </a:gridCol>
                <a:gridCol w="1809750">
                  <a:extLst>
                    <a:ext uri="{9D8B030D-6E8A-4147-A177-3AD203B41FA5}">
                      <a16:colId xmlns:a16="http://schemas.microsoft.com/office/drawing/2014/main" val="4233300897"/>
                    </a:ext>
                  </a:extLst>
                </a:gridCol>
                <a:gridCol w="1809750">
                  <a:extLst>
                    <a:ext uri="{9D8B030D-6E8A-4147-A177-3AD203B41FA5}">
                      <a16:colId xmlns:a16="http://schemas.microsoft.com/office/drawing/2014/main" val="4282831950"/>
                    </a:ext>
                  </a:extLst>
                </a:gridCol>
              </a:tblGrid>
              <a:tr h="983853">
                <a:tc>
                  <a:txBody>
                    <a:bodyPr/>
                    <a:lstStyle/>
                    <a:p>
                      <a:endParaRPr lang="en-US" dirty="0"/>
                    </a:p>
                  </a:txBody>
                  <a:tcPr>
                    <a:noFill/>
                  </a:tcPr>
                </a:tc>
                <a:tc>
                  <a:txBody>
                    <a:bodyPr/>
                    <a:lstStyle/>
                    <a:p>
                      <a:pPr algn="ctr"/>
                      <a:r>
                        <a:rPr lang="en-US" dirty="0"/>
                        <a:t>UW System</a:t>
                      </a:r>
                    </a:p>
                  </a:txBody>
                  <a:tcPr anchor="ctr"/>
                </a:tc>
                <a:tc>
                  <a:txBody>
                    <a:bodyPr/>
                    <a:lstStyle/>
                    <a:p>
                      <a:pPr algn="ctr"/>
                      <a:r>
                        <a:rPr lang="en-US" dirty="0"/>
                        <a:t>Voc Tech</a:t>
                      </a:r>
                    </a:p>
                  </a:txBody>
                  <a:tcPr anchor="ctr"/>
                </a:tc>
                <a:tc>
                  <a:txBody>
                    <a:bodyPr/>
                    <a:lstStyle/>
                    <a:p>
                      <a:pPr algn="ctr"/>
                      <a:r>
                        <a:rPr lang="en-US" dirty="0"/>
                        <a:t>Private</a:t>
                      </a:r>
                    </a:p>
                  </a:txBody>
                  <a:tcPr anchor="ctr"/>
                </a:tc>
                <a:extLst>
                  <a:ext uri="{0D108BD9-81ED-4DB2-BD59-A6C34878D82A}">
                    <a16:rowId xmlns:a16="http://schemas.microsoft.com/office/drawing/2014/main" val="1158156561"/>
                  </a:ext>
                </a:extLst>
              </a:tr>
              <a:tr h="983853">
                <a:tc>
                  <a:txBody>
                    <a:bodyPr/>
                    <a:lstStyle/>
                    <a:p>
                      <a:pPr algn="ctr"/>
                      <a:r>
                        <a:rPr lang="en-US" dirty="0"/>
                        <a:t>COA</a:t>
                      </a:r>
                    </a:p>
                  </a:txBody>
                  <a:tcPr anchor="ctr"/>
                </a:tc>
                <a:tc>
                  <a:txBody>
                    <a:bodyPr/>
                    <a:lstStyle/>
                    <a:p>
                      <a:pPr algn="ctr"/>
                      <a:r>
                        <a:rPr lang="en-US" dirty="0"/>
                        <a:t>$38,000</a:t>
                      </a:r>
                    </a:p>
                  </a:txBody>
                  <a:tcPr anchor="ctr"/>
                </a:tc>
                <a:tc>
                  <a:txBody>
                    <a:bodyPr/>
                    <a:lstStyle/>
                    <a:p>
                      <a:pPr algn="ctr"/>
                      <a:r>
                        <a:rPr lang="en-US" dirty="0"/>
                        <a:t>$28,000</a:t>
                      </a:r>
                    </a:p>
                  </a:txBody>
                  <a:tcPr anchor="ctr"/>
                </a:tc>
                <a:tc>
                  <a:txBody>
                    <a:bodyPr/>
                    <a:lstStyle/>
                    <a:p>
                      <a:pPr algn="ctr"/>
                      <a:r>
                        <a:rPr lang="en-US" dirty="0"/>
                        <a:t>$48,000</a:t>
                      </a:r>
                    </a:p>
                  </a:txBody>
                  <a:tcPr anchor="ctr"/>
                </a:tc>
                <a:extLst>
                  <a:ext uri="{0D108BD9-81ED-4DB2-BD59-A6C34878D82A}">
                    <a16:rowId xmlns:a16="http://schemas.microsoft.com/office/drawing/2014/main" val="217320457"/>
                  </a:ext>
                </a:extLst>
              </a:tr>
              <a:tr h="983853">
                <a:tc>
                  <a:txBody>
                    <a:bodyPr/>
                    <a:lstStyle/>
                    <a:p>
                      <a:pPr algn="ctr"/>
                      <a:r>
                        <a:rPr lang="en-US" dirty="0"/>
                        <a:t>EFC</a:t>
                      </a:r>
                    </a:p>
                  </a:txBody>
                  <a:tcPr anchor="ctr"/>
                </a:tc>
                <a:tc>
                  <a:txBody>
                    <a:bodyPr/>
                    <a:lstStyle/>
                    <a:p>
                      <a:pPr algn="ctr"/>
                      <a:r>
                        <a:rPr lang="en-US" dirty="0"/>
                        <a:t>$5,000</a:t>
                      </a:r>
                    </a:p>
                  </a:txBody>
                  <a:tcPr anchor="ctr"/>
                </a:tc>
                <a:tc>
                  <a:txBody>
                    <a:bodyPr/>
                    <a:lstStyle/>
                    <a:p>
                      <a:pPr algn="ctr"/>
                      <a:r>
                        <a:rPr lang="en-US" dirty="0"/>
                        <a:t>$5,000</a:t>
                      </a:r>
                    </a:p>
                  </a:txBody>
                  <a:tcPr anchor="ctr"/>
                </a:tc>
                <a:tc>
                  <a:txBody>
                    <a:bodyPr/>
                    <a:lstStyle/>
                    <a:p>
                      <a:pPr algn="ctr"/>
                      <a:r>
                        <a:rPr lang="en-US" dirty="0"/>
                        <a:t>$5,000</a:t>
                      </a:r>
                    </a:p>
                  </a:txBody>
                  <a:tcPr anchor="ctr"/>
                </a:tc>
                <a:extLst>
                  <a:ext uri="{0D108BD9-81ED-4DB2-BD59-A6C34878D82A}">
                    <a16:rowId xmlns:a16="http://schemas.microsoft.com/office/drawing/2014/main" val="281877427"/>
                  </a:ext>
                </a:extLst>
              </a:tr>
              <a:tr h="983853">
                <a:tc>
                  <a:txBody>
                    <a:bodyPr/>
                    <a:lstStyle/>
                    <a:p>
                      <a:pPr algn="ctr"/>
                      <a:r>
                        <a:rPr lang="en-US" dirty="0"/>
                        <a:t>NEED</a:t>
                      </a:r>
                    </a:p>
                  </a:txBody>
                  <a:tcPr anchor="ctr"/>
                </a:tc>
                <a:tc>
                  <a:txBody>
                    <a:bodyPr/>
                    <a:lstStyle/>
                    <a:p>
                      <a:pPr algn="ctr"/>
                      <a:r>
                        <a:rPr lang="en-US" dirty="0"/>
                        <a:t>$33,000</a:t>
                      </a:r>
                    </a:p>
                  </a:txBody>
                  <a:tcPr anchor="ctr"/>
                </a:tc>
                <a:tc>
                  <a:txBody>
                    <a:bodyPr/>
                    <a:lstStyle/>
                    <a:p>
                      <a:pPr algn="ctr"/>
                      <a:r>
                        <a:rPr lang="en-US" dirty="0"/>
                        <a:t>$23,000</a:t>
                      </a:r>
                    </a:p>
                  </a:txBody>
                  <a:tcPr anchor="ctr"/>
                </a:tc>
                <a:tc>
                  <a:txBody>
                    <a:bodyPr/>
                    <a:lstStyle/>
                    <a:p>
                      <a:pPr algn="ctr"/>
                      <a:r>
                        <a:rPr lang="en-US" dirty="0"/>
                        <a:t>$43,000</a:t>
                      </a:r>
                    </a:p>
                  </a:txBody>
                  <a:tcPr anchor="ctr"/>
                </a:tc>
                <a:extLst>
                  <a:ext uri="{0D108BD9-81ED-4DB2-BD59-A6C34878D82A}">
                    <a16:rowId xmlns:a16="http://schemas.microsoft.com/office/drawing/2014/main" val="345408835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4400" dirty="0"/>
              <a:t>Scholarships</a:t>
            </a:r>
          </a:p>
        </p:txBody>
      </p:sp>
      <p:sp>
        <p:nvSpPr>
          <p:cNvPr id="7171" name="Rectangle 3"/>
          <p:cNvSpPr>
            <a:spLocks noGrp="1" noChangeArrowheads="1"/>
          </p:cNvSpPr>
          <p:nvPr>
            <p:ph type="body" sz="half" idx="1"/>
          </p:nvPr>
        </p:nvSpPr>
        <p:spPr/>
        <p:txBody>
          <a:bodyPr/>
          <a:lstStyle/>
          <a:p>
            <a:r>
              <a:rPr lang="en-US" sz="2400" dirty="0"/>
              <a:t>Academic</a:t>
            </a:r>
          </a:p>
          <a:p>
            <a:endParaRPr lang="en-US" sz="2400" dirty="0"/>
          </a:p>
          <a:p>
            <a:r>
              <a:rPr lang="en-US" sz="2400" dirty="0"/>
              <a:t>Creative Talent</a:t>
            </a:r>
          </a:p>
          <a:p>
            <a:endParaRPr lang="en-US" sz="2400" dirty="0"/>
          </a:p>
          <a:p>
            <a:r>
              <a:rPr lang="en-US" sz="2400" dirty="0"/>
              <a:t>Athletic Talent</a:t>
            </a:r>
          </a:p>
          <a:p>
            <a:endParaRPr lang="en-US" sz="2400" dirty="0"/>
          </a:p>
          <a:p>
            <a:r>
              <a:rPr lang="en-US" sz="2400" dirty="0"/>
              <a:t>Ethnicity/Religion</a:t>
            </a:r>
          </a:p>
          <a:p>
            <a:pPr lvl="1"/>
            <a:endParaRPr lang="en-US" dirty="0"/>
          </a:p>
        </p:txBody>
      </p:sp>
      <p:pic>
        <p:nvPicPr>
          <p:cNvPr id="10" name="Online Image Placeholder 9"/>
          <p:cNvPicPr>
            <a:picLocks noGrp="1" noChangeAspect="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4560716" y="1676400"/>
            <a:ext cx="2300815" cy="329783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chor="ctr">
            <a:normAutofit/>
          </a:bodyPr>
          <a:lstStyle/>
          <a:p>
            <a:r>
              <a:rPr lang="en-US" sz="4400" dirty="0"/>
              <a:t>Need-Based Grants</a:t>
            </a:r>
          </a:p>
        </p:txBody>
      </p:sp>
      <p:sp>
        <p:nvSpPr>
          <p:cNvPr id="11267" name="Rectangle 3"/>
          <p:cNvSpPr>
            <a:spLocks noGrp="1" noChangeArrowheads="1"/>
          </p:cNvSpPr>
          <p:nvPr>
            <p:ph idx="1"/>
          </p:nvPr>
        </p:nvSpPr>
        <p:spPr/>
        <p:txBody>
          <a:bodyPr>
            <a:normAutofit/>
          </a:bodyPr>
          <a:lstStyle/>
          <a:p>
            <a:pPr marL="0" indent="0">
              <a:buNone/>
            </a:pPr>
            <a:r>
              <a:rPr lang="en-US" sz="2000" dirty="0"/>
              <a:t>Federal Government</a:t>
            </a:r>
          </a:p>
          <a:p>
            <a:pPr lvl="2"/>
            <a:r>
              <a:rPr lang="en-US" sz="1600" dirty="0"/>
              <a:t>Pell </a:t>
            </a:r>
          </a:p>
          <a:p>
            <a:pPr lvl="2"/>
            <a:r>
              <a:rPr lang="en-US" sz="1600" dirty="0"/>
              <a:t>SEOG</a:t>
            </a:r>
          </a:p>
          <a:p>
            <a:pPr lvl="2"/>
            <a:r>
              <a:rPr lang="en-US" sz="1600" dirty="0"/>
              <a:t>TEACH Grant</a:t>
            </a:r>
          </a:p>
          <a:p>
            <a:pPr marL="0" indent="0">
              <a:buNone/>
            </a:pPr>
            <a:endParaRPr lang="en-US" dirty="0"/>
          </a:p>
          <a:p>
            <a:pPr marL="0" indent="0">
              <a:buNone/>
            </a:pPr>
            <a:r>
              <a:rPr lang="en-US" sz="2000" dirty="0"/>
              <a:t>State Government</a:t>
            </a:r>
          </a:p>
          <a:p>
            <a:pPr lvl="2"/>
            <a:r>
              <a:rPr lang="en-US" sz="1600" dirty="0"/>
              <a:t>Wisconsin Grant </a:t>
            </a:r>
          </a:p>
          <a:p>
            <a:pPr marL="0" indent="0">
              <a:buNone/>
            </a:pPr>
            <a:endParaRPr lang="en-US" dirty="0"/>
          </a:p>
          <a:p>
            <a:pPr marL="0" indent="0">
              <a:buNone/>
            </a:pPr>
            <a:r>
              <a:rPr lang="en-US" sz="2000" dirty="0"/>
              <a:t>Institutional</a:t>
            </a:r>
          </a:p>
          <a:p>
            <a:pPr lvl="2"/>
            <a:r>
              <a:rPr lang="en-US" sz="1600" dirty="0"/>
              <a:t>Varies by institution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362200"/>
            <a:ext cx="4461427" cy="3086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Loans</a:t>
            </a:r>
          </a:p>
        </p:txBody>
      </p:sp>
      <p:sp>
        <p:nvSpPr>
          <p:cNvPr id="7" name="Content Placeholder 6"/>
          <p:cNvSpPr>
            <a:spLocks noGrp="1"/>
          </p:cNvSpPr>
          <p:nvPr>
            <p:ph idx="1"/>
          </p:nvPr>
        </p:nvSpPr>
        <p:spPr>
          <a:xfrm>
            <a:off x="609598" y="1447800"/>
            <a:ext cx="6347714" cy="3880773"/>
          </a:xfrm>
        </p:spPr>
        <p:txBody>
          <a:bodyPr>
            <a:normAutofit lnSpcReduction="10000"/>
          </a:bodyPr>
          <a:lstStyle/>
          <a:p>
            <a:pPr marL="0" indent="0">
              <a:buNone/>
            </a:pPr>
            <a:r>
              <a:rPr lang="en-US" sz="2400" dirty="0"/>
              <a:t>Federal Direct Loan (22-23 UG rates)</a:t>
            </a:r>
          </a:p>
          <a:p>
            <a:pPr lvl="1">
              <a:buFont typeface="Courier New" panose="02070309020205020404" pitchFamily="49" charset="0"/>
              <a:buChar char="o"/>
            </a:pPr>
            <a:r>
              <a:rPr lang="en-US" sz="2000" dirty="0"/>
              <a:t>Subsidized and Unsubsidized 4.99%</a:t>
            </a:r>
          </a:p>
          <a:p>
            <a:pPr lvl="1">
              <a:buFont typeface="Courier New" panose="02070309020205020404" pitchFamily="49" charset="0"/>
              <a:buChar char="o"/>
            </a:pPr>
            <a:r>
              <a:rPr lang="en-US" sz="2000" dirty="0"/>
              <a:t>$3,500 Subsidized</a:t>
            </a:r>
          </a:p>
          <a:p>
            <a:pPr lvl="1">
              <a:buFont typeface="Courier New" panose="02070309020205020404" pitchFamily="49" charset="0"/>
              <a:buChar char="o"/>
            </a:pPr>
            <a:r>
              <a:rPr lang="en-US" sz="2000" dirty="0"/>
              <a:t>$2,000 Unsubsidized	</a:t>
            </a:r>
          </a:p>
          <a:p>
            <a:pPr marL="0" indent="0">
              <a:buNone/>
            </a:pPr>
            <a:r>
              <a:rPr lang="en-US" sz="2400" dirty="0"/>
              <a:t>PLUS: Parent Loan for Undergraduate Students</a:t>
            </a:r>
          </a:p>
          <a:p>
            <a:pPr lvl="1">
              <a:buFont typeface="Courier New" panose="02070309020205020404" pitchFamily="49" charset="0"/>
              <a:buChar char="o"/>
            </a:pPr>
            <a:r>
              <a:rPr lang="en-US" sz="2000" dirty="0"/>
              <a:t>7.54 %</a:t>
            </a:r>
          </a:p>
          <a:p>
            <a:pPr marL="0" indent="0">
              <a:buNone/>
            </a:pPr>
            <a:r>
              <a:rPr lang="en-US" sz="2400" dirty="0"/>
              <a:t>Alternative Loans (vary)</a:t>
            </a:r>
          </a:p>
          <a:p>
            <a:pPr marL="0" indent="0">
              <a:buNone/>
            </a:pPr>
            <a:r>
              <a:rPr lang="en-US" sz="2400" dirty="0"/>
              <a:t>Institutional (vary)</a:t>
            </a:r>
            <a:r>
              <a:rPr lang="en-US" sz="2000" dirty="0"/>
              <a:t>	</a:t>
            </a:r>
            <a:r>
              <a:rPr lang="en-US" dirty="0"/>
              <a:t>	</a:t>
            </a:r>
          </a:p>
        </p:txBody>
      </p:sp>
      <p:pic>
        <p:nvPicPr>
          <p:cNvPr id="3080" name="Picture 8" descr="Image result for loan application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33800"/>
            <a:ext cx="399036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587b9752-853c-49aa-85df-a2f31e7e396f" xsi:nil="true"/>
    <FolderType xmlns="587b9752-853c-49aa-85df-a2f31e7e396f" xsi:nil="true"/>
    <CultureName xmlns="587b9752-853c-49aa-85df-a2f31e7e396f" xsi:nil="true"/>
    <TeamsChannelId xmlns="587b9752-853c-49aa-85df-a2f31e7e396f" xsi:nil="true"/>
    <Invited_Leaders xmlns="587b9752-853c-49aa-85df-a2f31e7e396f" xsi:nil="true"/>
    <Invited_Members xmlns="587b9752-853c-49aa-85df-a2f31e7e396f" xsi:nil="true"/>
    <Math_Settings xmlns="587b9752-853c-49aa-85df-a2f31e7e396f" xsi:nil="true"/>
    <Self_Registration_Enabled xmlns="587b9752-853c-49aa-85df-a2f31e7e396f" xsi:nil="true"/>
    <Has_Leaders_Only_SectionGroup xmlns="587b9752-853c-49aa-85df-a2f31e7e396f" xsi:nil="true"/>
    <AppVersion xmlns="587b9752-853c-49aa-85df-a2f31e7e396f" xsi:nil="true"/>
    <DefaultSectionNames xmlns="587b9752-853c-49aa-85df-a2f31e7e396f" xsi:nil="true"/>
    <Is_Collaboration_Space_Locked xmlns="587b9752-853c-49aa-85df-a2f31e7e396f" xsi:nil="true"/>
    <Member_Groups xmlns="587b9752-853c-49aa-85df-a2f31e7e396f">
      <UserInfo>
        <DisplayName/>
        <AccountId xsi:nil="true"/>
        <AccountType/>
      </UserInfo>
    </Member_Groups>
    <LMS_Mappings xmlns="587b9752-853c-49aa-85df-a2f31e7e396f" xsi:nil="true"/>
    <Members xmlns="587b9752-853c-49aa-85df-a2f31e7e396f">
      <UserInfo>
        <DisplayName/>
        <AccountId xsi:nil="true"/>
        <AccountType/>
      </UserInfo>
    </Members>
    <NotebookType xmlns="587b9752-853c-49aa-85df-a2f31e7e396f" xsi:nil="true"/>
    <Owner xmlns="587b9752-853c-49aa-85df-a2f31e7e396f">
      <UserInfo>
        <DisplayName/>
        <AccountId xsi:nil="true"/>
        <AccountType/>
      </UserInfo>
    </Owner>
    <Leaders xmlns="587b9752-853c-49aa-85df-a2f31e7e396f">
      <UserInfo>
        <DisplayName/>
        <AccountId xsi:nil="true"/>
        <AccountType/>
      </UserInfo>
    </Leaders>
    <Distribution_Groups xmlns="587b9752-853c-49aa-85df-a2f31e7e396f" xsi:nil="true"/>
    <IsNotebookLocked xmlns="587b9752-853c-49aa-85df-a2f31e7e396f" xsi:nil="true"/>
    <TaxCatchAll xmlns="796a0aea-107f-4cf2-9f43-b2ff93bd5249" xsi:nil="true"/>
    <lcf76f155ced4ddcb4097134ff3c332f xmlns="587b9752-853c-49aa-85df-a2f31e7e39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4F48ADC0AFC74CB99AB67D27D58648" ma:contentTypeVersion="36" ma:contentTypeDescription="Create a new document." ma:contentTypeScope="" ma:versionID="66ef21804d07bc79a0541bbf72e0136f">
  <xsd:schema xmlns:xsd="http://www.w3.org/2001/XMLSchema" xmlns:xs="http://www.w3.org/2001/XMLSchema" xmlns:p="http://schemas.microsoft.com/office/2006/metadata/properties" xmlns:ns2="587b9752-853c-49aa-85df-a2f31e7e396f" xmlns:ns3="796a0aea-107f-4cf2-9f43-b2ff93bd5249" targetNamespace="http://schemas.microsoft.com/office/2006/metadata/properties" ma:root="true" ma:fieldsID="1fa98e966d7cf3528583fcc8d4576375" ns2:_="" ns3:_="">
    <xsd:import namespace="587b9752-853c-49aa-85df-a2f31e7e396f"/>
    <xsd:import namespace="796a0aea-107f-4cf2-9f43-b2ff93bd524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b9752-853c-49aa-85df-a2f31e7e396f"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MediaLengthInSeconds" ma:hidden="true" ma:internalName="MediaLengthInSeconds" ma:readOnly="true">
      <xsd:simpleType>
        <xsd:restriction base="dms:Unknow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DateTaken" ma:index="37" nillable="true" ma:displayName="MediaServiceDateTaken" ma:hidden="true" ma:internalName="MediaServiceDateTaken"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d9b43a4c-9f25-4d47-b351-1687e93099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6a0aea-107f-4cf2-9f43-b2ff93bd5249"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7904d4cf-388d-4755-b76d-4416b3766191}" ma:internalName="TaxCatchAll" ma:showField="CatchAllData" ma:web="796a0aea-107f-4cf2-9f43-b2ff93bd5249">
      <xsd:complexType>
        <xsd:complexContent>
          <xsd:extension base="dms:MultiChoiceLookup">
            <xsd:sequence>
              <xsd:element name="Value" type="dms:Lookup" maxOccurs="unbounded" minOccurs="0" nillable="true"/>
            </xsd:sequence>
          </xsd:extension>
        </xsd:complexContent>
      </xsd:complexType>
    </xsd:element>
    <xsd:element name="SharedWithUsers" ma:index="4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20EAC-04C3-4102-8445-BAA7F7271A4C}">
  <ds:schemaRefs>
    <ds:schemaRef ds:uri="http://schemas.openxmlformats.org/package/2006/metadata/core-propertie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purl.org/dc/terms/"/>
    <ds:schemaRef ds:uri="796a0aea-107f-4cf2-9f43-b2ff93bd5249"/>
    <ds:schemaRef ds:uri="587b9752-853c-49aa-85df-a2f31e7e396f"/>
    <ds:schemaRef ds:uri="http://www.w3.org/XML/1998/namespace"/>
  </ds:schemaRefs>
</ds:datastoreItem>
</file>

<file path=customXml/itemProps2.xml><?xml version="1.0" encoding="utf-8"?>
<ds:datastoreItem xmlns:ds="http://schemas.openxmlformats.org/officeDocument/2006/customXml" ds:itemID="{BF3C0A06-5A7D-4374-9F09-0D5CAF176626}">
  <ds:schemaRefs>
    <ds:schemaRef ds:uri="http://schemas.microsoft.com/sharepoint/v3/contenttype/forms"/>
  </ds:schemaRefs>
</ds:datastoreItem>
</file>

<file path=customXml/itemProps3.xml><?xml version="1.0" encoding="utf-8"?>
<ds:datastoreItem xmlns:ds="http://schemas.openxmlformats.org/officeDocument/2006/customXml" ds:itemID="{4B2CB666-4306-4143-9374-4CF96F7D4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b9752-853c-49aa-85df-a2f31e7e396f"/>
    <ds:schemaRef ds:uri="796a0aea-107f-4cf2-9f43-b2ff93bd5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4957</TotalTime>
  <Words>1554</Words>
  <Application>Microsoft Office PowerPoint</Application>
  <PresentationFormat>On-screen Show (4:3)</PresentationFormat>
  <Paragraphs>319</Paragraphs>
  <Slides>41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Century Gothic</vt:lpstr>
      <vt:lpstr>Courier New</vt:lpstr>
      <vt:lpstr>Tahoma</vt:lpstr>
      <vt:lpstr>Times New Roman</vt:lpstr>
      <vt:lpstr>Wingdings</vt:lpstr>
      <vt:lpstr>Wingdings 3</vt:lpstr>
      <vt:lpstr>Ion</vt:lpstr>
      <vt:lpstr>Financial Aid 101</vt:lpstr>
      <vt:lpstr>Financing A College Education</vt:lpstr>
      <vt:lpstr>PowerPoint Presentation</vt:lpstr>
      <vt:lpstr>What is the EFC?</vt:lpstr>
      <vt:lpstr>What is Financial Need?</vt:lpstr>
      <vt:lpstr>Your need depends  on the cost!</vt:lpstr>
      <vt:lpstr>Scholarships</vt:lpstr>
      <vt:lpstr>Need-Based Grants</vt:lpstr>
      <vt:lpstr>Loans</vt:lpstr>
      <vt:lpstr>Financial Aid Limitations</vt:lpstr>
      <vt:lpstr>Student Employment</vt:lpstr>
      <vt:lpstr>Eligibility for Financial Aid</vt:lpstr>
      <vt:lpstr>Before FAFSA filing…. FSA ID tips</vt:lpstr>
      <vt:lpstr>Create Your FSA ID www.studentaid.gov </vt:lpstr>
      <vt:lpstr>Verify Your Email/Mobile Phone </vt:lpstr>
      <vt:lpstr> FAFSA opens October 1 www.studentaid.gov</vt:lpstr>
      <vt:lpstr>Who is completing the FAFSA?</vt:lpstr>
      <vt:lpstr>Fall 2023 applicants choose  2023-2024</vt:lpstr>
      <vt:lpstr>Step One: Student Information</vt:lpstr>
      <vt:lpstr>Step Two: Schools</vt:lpstr>
      <vt:lpstr>Step Three: Student Status</vt:lpstr>
      <vt:lpstr>Step Four: Parent Info </vt:lpstr>
      <vt:lpstr>IRS Data Retrieval Tool </vt:lpstr>
      <vt:lpstr>Step Four: Parent Info Continued</vt:lpstr>
      <vt:lpstr>Step Five: Student Information</vt:lpstr>
      <vt:lpstr>Step Six: Signatures</vt:lpstr>
      <vt:lpstr>Confirmation Page</vt:lpstr>
      <vt:lpstr>Frequent FAFSA Errors</vt:lpstr>
      <vt:lpstr>Special Circumstances?   Contact the Financial Aid Office</vt:lpstr>
      <vt:lpstr>The Application Process</vt:lpstr>
      <vt:lpstr>Verification</vt:lpstr>
      <vt:lpstr>Response from Schools</vt:lpstr>
      <vt:lpstr>Questions to consider</vt:lpstr>
      <vt:lpstr>How are we going to pay?</vt:lpstr>
      <vt:lpstr>Net Price Calculator (NPC)</vt:lpstr>
      <vt:lpstr> Other Resources</vt:lpstr>
      <vt:lpstr>Scholarship Searches</vt:lpstr>
      <vt:lpstr>Avoid Being Scammed APPLYING FOR AID IS A FREE PROCESS!</vt:lpstr>
      <vt:lpstr>College Goal Wisconsin </vt:lpstr>
      <vt:lpstr>Final</vt:lpstr>
      <vt:lpstr>Questions?</vt:lpstr>
    </vt:vector>
  </TitlesOfParts>
  <Company>Edgewood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101</dc:title>
  <dc:creator>kgribble@edgewood.edu</dc:creator>
  <cp:lastModifiedBy>Katie Sprunger</cp:lastModifiedBy>
  <cp:revision>430</cp:revision>
  <cp:lastPrinted>2017-09-13T13:05:05Z</cp:lastPrinted>
  <dcterms:created xsi:type="dcterms:W3CDTF">2002-11-25T20:52:59Z</dcterms:created>
  <dcterms:modified xsi:type="dcterms:W3CDTF">2022-09-27T20:33:05Z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0x010100324F48ADC0AFC74CB99AB67D27D58648</vt:lpwstr>
  </property>
  <property fmtid="{D5CDD505-2E9C-101B-9397-08002B2CF9AE}" pid="3" name="Order">
    <vt:r8>6999600</vt:r8>
  </property>
  <property fmtid="{D5CDD505-2E9C-101B-9397-08002B2CF9AE}" pid="4" name="MediaServiceImageTags">
    <vt:lpwstr/>
  </property>
</Properties>
</file>