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1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3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8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1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4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3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6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4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5504F-A831-4BF8-8065-97D6097D56C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3084-14BA-484F-8870-681050B7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2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 noChangeShapeType="1"/>
          </p:cNvSpPr>
          <p:nvPr/>
        </p:nvSpPr>
        <p:spPr bwMode="auto">
          <a:xfrm>
            <a:off x="817179" y="155576"/>
            <a:ext cx="2282825" cy="21336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3"/>
          <p:cNvSpPr>
            <a:spLocks noChangeArrowheads="1" noChangeShapeType="1"/>
          </p:cNvSpPr>
          <p:nvPr/>
        </p:nvSpPr>
        <p:spPr bwMode="auto">
          <a:xfrm>
            <a:off x="1081349" y="906463"/>
            <a:ext cx="4935538" cy="55086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597306" y="1222376"/>
            <a:ext cx="3867150" cy="1211262"/>
            <a:chOff x="109602734" y="106884413"/>
            <a:chExt cx="6172200" cy="1490793"/>
          </a:xfrm>
        </p:grpSpPr>
        <p:sp>
          <p:nvSpPr>
            <p:cNvPr id="5" name="Rectangle 5"/>
            <p:cNvSpPr>
              <a:spLocks noChangeArrowheads="1" noChangeShapeType="1"/>
            </p:cNvSpPr>
            <p:nvPr/>
          </p:nvSpPr>
          <p:spPr bwMode="auto">
            <a:xfrm>
              <a:off x="109602734" y="106884413"/>
              <a:ext cx="6172200" cy="1490793"/>
            </a:xfrm>
            <a:prstGeom prst="rect">
              <a:avLst/>
            </a:prstGeom>
            <a:noFill/>
            <a:ln w="1016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 noChangeShapeType="1"/>
            </p:cNvSpPr>
            <p:nvPr/>
          </p:nvSpPr>
          <p:spPr bwMode="auto">
            <a:xfrm>
              <a:off x="109791329" y="107002028"/>
              <a:ext cx="5795010" cy="1312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Rockwell Condensed" panose="02060603050405020104" pitchFamily="18" charset="0"/>
                </a:rPr>
                <a:t>Do You Need Help? 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Rockwell Condensed" panose="02060603050405020104" pitchFamily="18" charset="0"/>
                </a:rPr>
                <a:t>EVERYTHING IS FREE !!!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6597306" y="2576514"/>
            <a:ext cx="3894137" cy="2122487"/>
            <a:chOff x="109039342" y="111870553"/>
            <a:chExt cx="4574858" cy="2740343"/>
          </a:xfrm>
        </p:grpSpPr>
        <p:sp>
          <p:nvSpPr>
            <p:cNvPr id="8" name="Rectangle 8" hidden="1"/>
            <p:cNvSpPr>
              <a:spLocks noChangeArrowheads="1" noChangeShapeType="1"/>
            </p:cNvSpPr>
            <p:nvPr/>
          </p:nvSpPr>
          <p:spPr bwMode="auto">
            <a:xfrm>
              <a:off x="109039342" y="111870553"/>
              <a:ext cx="4574858" cy="27403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3" name="Picture 9" descr="TXtobacco"/>
            <p:cNvPicPr preferRelativeResize="0">
              <a:picLocks noChangeArrowheads="1" noChangeShapeType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28231" y="111870553"/>
              <a:ext cx="2597078" cy="27403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sp>
        <p:nvSpPr>
          <p:cNvPr id="9" name="Text Box 10"/>
          <p:cNvSpPr txBox="1">
            <a:spLocks noChangeArrowheads="1" noChangeShapeType="1"/>
          </p:cNvSpPr>
          <p:nvPr/>
        </p:nvSpPr>
        <p:spPr bwMode="auto">
          <a:xfrm>
            <a:off x="1116806" y="437466"/>
            <a:ext cx="7948613" cy="4238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ckwell Condensed" panose="02060603050405020104" pitchFamily="18" charset="0"/>
              </a:rPr>
              <a:t>Clinton Co. Migrant Education Program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11"/>
          <p:cNvSpPr txBox="1">
            <a:spLocks noChangeArrowheads="1" noChangeShapeType="1"/>
          </p:cNvSpPr>
          <p:nvPr/>
        </p:nvSpPr>
        <p:spPr bwMode="auto">
          <a:xfrm>
            <a:off x="1083902" y="906463"/>
            <a:ext cx="3500438" cy="3238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ckwell Condensed" panose="02060603050405020104" pitchFamily="18" charset="0"/>
              </a:rPr>
              <a:t>We offer many educational &amp; health services!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12"/>
          <p:cNvSpPr txBox="1">
            <a:spLocks noChangeArrowheads="1" noChangeShapeType="1"/>
          </p:cNvSpPr>
          <p:nvPr/>
        </p:nvSpPr>
        <p:spPr bwMode="auto">
          <a:xfrm>
            <a:off x="6435381" y="4628712"/>
            <a:ext cx="4191000" cy="5143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ckwell Condensed" panose="02060603050405020104" pitchFamily="18" charset="0"/>
              </a:rPr>
              <a:t>Clinton Co. Migrant Education Program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3"/>
          <p:cNvSpPr txBox="1">
            <a:spLocks noChangeArrowheads="1" noChangeShapeType="1"/>
          </p:cNvSpPr>
          <p:nvPr/>
        </p:nvSpPr>
        <p:spPr bwMode="auto">
          <a:xfrm>
            <a:off x="1081349" y="1238251"/>
            <a:ext cx="4943475" cy="518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Do You Qualify for Our Program?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Have you or your family moved from one town or school district to another within three years?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Did you move here to do agricultural type work or seeking agricultural work?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Are you doing or seeking any of the following types of work: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Working on a farm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Working in tobacco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Working in tobacco greenhouse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Milking cows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Feeding cattle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Working in plant nursery/greenhouse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Working on a poultry farm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Tree growing or harvesting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Working at </a:t>
            </a:r>
            <a:r>
              <a:rPr lang="en-US" altLang="en-US" sz="1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Tyson Chicken </a:t>
            </a:r>
            <a:r>
              <a:rPr lang="en-US" altLang="en-US" sz="14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Processing Plant</a:t>
            </a: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If you answered “yes” to any of these questions, please get in touch with us!  We would love to help your family?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9030248" y="200975"/>
            <a:ext cx="1733550" cy="1104900"/>
            <a:chOff x="109499400" y="109842300"/>
            <a:chExt cx="1371599" cy="685800"/>
          </a:xfrm>
        </p:grpSpPr>
        <p:sp>
          <p:nvSpPr>
            <p:cNvPr id="14" name="Rectangle 15" hidden="1"/>
            <p:cNvSpPr>
              <a:spLocks noChangeArrowheads="1" noChangeShapeType="1"/>
            </p:cNvSpPr>
            <p:nvPr/>
          </p:nvSpPr>
          <p:spPr bwMode="auto">
            <a:xfrm>
              <a:off x="109499400" y="109842300"/>
              <a:ext cx="1371599" cy="685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40" name="Picture 16" descr="migrant"/>
            <p:cNvPicPr>
              <a:picLocks noChangeAspect="1" noChangeArrowheads="1" noChangeShapeType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36241" y="109842300"/>
              <a:ext cx="897916" cy="685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sp>
        <p:nvSpPr>
          <p:cNvPr id="15" name="Text Box 17"/>
          <p:cNvSpPr txBox="1">
            <a:spLocks noChangeArrowheads="1" noChangeShapeType="1"/>
          </p:cNvSpPr>
          <p:nvPr/>
        </p:nvSpPr>
        <p:spPr bwMode="auto">
          <a:xfrm>
            <a:off x="6597306" y="4899956"/>
            <a:ext cx="3776662" cy="7413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smtClean="0">
                <a:solidFill>
                  <a:srgbClr val="000000"/>
                </a:solidFill>
                <a:latin typeface="Rockwell" panose="02060603020205020403" pitchFamily="18" charset="0"/>
              </a:rPr>
              <a:t>1273 </a:t>
            </a:r>
            <a:r>
              <a:rPr lang="en-US" altLang="en-US" sz="1400" dirty="0" err="1" smtClean="0">
                <a:solidFill>
                  <a:srgbClr val="000000"/>
                </a:solidFill>
                <a:latin typeface="Rockwell" panose="02060603020205020403" pitchFamily="18" charset="0"/>
              </a:rPr>
              <a:t>Ky</a:t>
            </a:r>
            <a:r>
              <a:rPr lang="en-US" altLang="en-US" sz="1400" dirty="0" smtClean="0">
                <a:solidFill>
                  <a:srgbClr val="000000"/>
                </a:solidFill>
                <a:latin typeface="Rockwell" panose="02060603020205020403" pitchFamily="18" charset="0"/>
              </a:rPr>
              <a:t> Hwy 90 West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ckwell" panose="020606030202050204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Albany, KY 42602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ckwell" panose="020606030202050204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ckwell" panose="020606030202050204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Albany, KY 42602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8"/>
          <p:cNvSpPr txBox="1">
            <a:spLocks noChangeArrowheads="1" noChangeShapeType="1"/>
          </p:cNvSpPr>
          <p:nvPr/>
        </p:nvSpPr>
        <p:spPr bwMode="auto">
          <a:xfrm>
            <a:off x="6715469" y="5605024"/>
            <a:ext cx="3743325" cy="11461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Phone:  606-688-0146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Danielle Hicks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ckwell" panose="020606030202050204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Rockwell" panose="02060603020205020403" pitchFamily="18" charset="0"/>
              </a:rPr>
              <a:t>Cindy </a:t>
            </a:r>
            <a:r>
              <a:rPr lang="en-US" altLang="en-US" sz="1400" dirty="0" smtClean="0">
                <a:solidFill>
                  <a:srgbClr val="000000"/>
                </a:solidFill>
                <a:latin typeface="Rockwell" panose="02060603020205020403" pitchFamily="18" charset="0"/>
              </a:rPr>
              <a:t>Choate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Rockwell" panose="02060603020205020403" pitchFamily="18" charset="0"/>
              </a:rPr>
              <a:t>Sandra </a:t>
            </a:r>
            <a:r>
              <a:rPr lang="en-US" altLang="en-US" sz="1400" dirty="0" smtClean="0">
                <a:solidFill>
                  <a:srgbClr val="000000"/>
                </a:solidFill>
                <a:latin typeface="Rockwell" panose="02060603020205020403" pitchFamily="18" charset="0"/>
              </a:rPr>
              <a:t>Guffey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Wayne Hughes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7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042072A73856429A9EE694D497BD7B" ma:contentTypeVersion="12" ma:contentTypeDescription="Create a new document." ma:contentTypeScope="" ma:versionID="3c43f1d93d88308cedadf24b4b5be465">
  <xsd:schema xmlns:xsd="http://www.w3.org/2001/XMLSchema" xmlns:xs="http://www.w3.org/2001/XMLSchema" xmlns:p="http://schemas.microsoft.com/office/2006/metadata/properties" xmlns:ns3="b049d6ec-2331-4b6e-a040-c3437ba3725c" xmlns:ns4="08341ffa-5575-403d-9c1f-b3ed59469214" targetNamespace="http://schemas.microsoft.com/office/2006/metadata/properties" ma:root="true" ma:fieldsID="a33d38813a537c3baa286e2691230859" ns3:_="" ns4:_="">
    <xsd:import namespace="b049d6ec-2331-4b6e-a040-c3437ba3725c"/>
    <xsd:import namespace="08341ffa-5575-403d-9c1f-b3ed5946921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49d6ec-2331-4b6e-a040-c3437ba372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341ffa-5575-403d-9c1f-b3ed594692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7FB012-48F7-445D-A765-50610E3948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6832C1-CE67-4960-BF04-FFD754F443F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8341ffa-5575-403d-9c1f-b3ed59469214"/>
    <ds:schemaRef ds:uri="http://purl.org/dc/elements/1.1/"/>
    <ds:schemaRef ds:uri="http://schemas.microsoft.com/office/2006/metadata/properties"/>
    <ds:schemaRef ds:uri="b049d6ec-2331-4b6e-a040-c3437ba3725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3E056A-FAC8-45F9-B7B0-EF18C890FE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49d6ec-2331-4b6e-a040-c3437ba3725c"/>
    <ds:schemaRef ds:uri="08341ffa-5575-403d-9c1f-b3ed594692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Rockwell</vt:lpstr>
      <vt:lpstr>Rockwell Condensed</vt:lpstr>
      <vt:lpstr>Symbol</vt:lpstr>
      <vt:lpstr>Times New Roman</vt:lpstr>
      <vt:lpstr>Office Theme</vt:lpstr>
      <vt:lpstr>PowerPoint Presentation</vt:lpstr>
    </vt:vector>
  </TitlesOfParts>
  <Company>CCBOE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Hughes, Wayne</dc:creator>
  <cp:lastModifiedBy>Hughes, Wayne</cp:lastModifiedBy>
  <cp:revision>8</cp:revision>
  <cp:lastPrinted>2022-07-04T13:01:02Z</cp:lastPrinted>
  <dcterms:created xsi:type="dcterms:W3CDTF">2017-12-05T20:52:14Z</dcterms:created>
  <dcterms:modified xsi:type="dcterms:W3CDTF">2022-07-04T13:02:24Z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0x01010052042072A73856429A9EE694D497BD7B</vt:lpwstr>
  </property>
</Properties>
</file>