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58" r:id="rId8"/>
    <p:sldId id="262" r:id="rId9"/>
    <p:sldId id="264" r:id="rId10"/>
    <p:sldId id="265" r:id="rId11"/>
    <p:sldId id="29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 id="284" r:id="rId31"/>
    <p:sldId id="286" r:id="rId32"/>
    <p:sldId id="287" r:id="rId33"/>
    <p:sldId id="288" r:id="rId34"/>
    <p:sldId id="289" r:id="rId35"/>
    <p:sldId id="290" r:id="rId36"/>
    <p:sldId id="291" r:id="rId37"/>
    <p:sldId id="293" r:id="rId38"/>
    <p:sldId id="294" r:id="rId39"/>
    <p:sldId id="295" r:id="rId40"/>
    <p:sldId id="296" r:id="rId41"/>
    <p:sldId id="29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5DF27-6366-4C9C-B517-6E2E653F4607}"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A1CA81FB-3119-46BF-B967-291758A7FBF2}">
      <dgm:prSet/>
      <dgm:spPr/>
      <dgm:t>
        <a:bodyPr/>
        <a:lstStyle/>
        <a:p>
          <a:r>
            <a:rPr lang="en-US"/>
            <a:t>1,100+ member colleges and universities </a:t>
          </a:r>
        </a:p>
      </dgm:t>
    </dgm:pt>
    <dgm:pt modelId="{F1371257-0088-41A5-9DE8-631834A19E5E}" type="parTrans" cxnId="{9ABA229B-BAD2-4E62-974C-D96D4DC1FDA6}">
      <dgm:prSet/>
      <dgm:spPr/>
      <dgm:t>
        <a:bodyPr/>
        <a:lstStyle/>
        <a:p>
          <a:endParaRPr lang="en-US"/>
        </a:p>
      </dgm:t>
    </dgm:pt>
    <dgm:pt modelId="{A19E7B31-72E7-4CE6-9F9E-B5BA84A5A02D}" type="sibTrans" cxnId="{9ABA229B-BAD2-4E62-974C-D96D4DC1FDA6}">
      <dgm:prSet/>
      <dgm:spPr/>
      <dgm:t>
        <a:bodyPr/>
        <a:lstStyle/>
        <a:p>
          <a:endParaRPr lang="en-US"/>
        </a:p>
      </dgm:t>
    </dgm:pt>
    <dgm:pt modelId="{24ACE435-33B8-4A51-ABEF-8733DBF52A2F}">
      <dgm:prSet/>
      <dgm:spPr/>
      <dgm:t>
        <a:bodyPr/>
        <a:lstStyle/>
        <a:p>
          <a:r>
            <a:rPr lang="en-US"/>
            <a:t>98 voting athletic conferences</a:t>
          </a:r>
        </a:p>
      </dgm:t>
    </dgm:pt>
    <dgm:pt modelId="{C939686F-9CA5-4E4B-A279-7A9869F6005B}" type="parTrans" cxnId="{71F7B71E-6D88-4458-8E82-90884D7D6840}">
      <dgm:prSet/>
      <dgm:spPr/>
      <dgm:t>
        <a:bodyPr/>
        <a:lstStyle/>
        <a:p>
          <a:endParaRPr lang="en-US"/>
        </a:p>
      </dgm:t>
    </dgm:pt>
    <dgm:pt modelId="{E3F37695-45E2-4E27-BEE1-D0A1D3BC1577}" type="sibTrans" cxnId="{71F7B71E-6D88-4458-8E82-90884D7D6840}">
      <dgm:prSet/>
      <dgm:spPr/>
      <dgm:t>
        <a:bodyPr/>
        <a:lstStyle/>
        <a:p>
          <a:endParaRPr lang="en-US"/>
        </a:p>
      </dgm:t>
    </dgm:pt>
    <dgm:pt modelId="{C6EF4048-82DE-46BB-BCFB-4FC71FA25E4F}">
      <dgm:prSet/>
      <dgm:spPr/>
      <dgm:t>
        <a:bodyPr/>
        <a:lstStyle/>
        <a:p>
          <a:r>
            <a:rPr lang="en-US"/>
            <a:t>39 affiliated organizations</a:t>
          </a:r>
        </a:p>
      </dgm:t>
    </dgm:pt>
    <dgm:pt modelId="{ADF2B532-0B07-4CCE-B4BB-629424F337D7}" type="parTrans" cxnId="{B04CA775-A1E4-4F10-8E6C-5523959CE0B7}">
      <dgm:prSet/>
      <dgm:spPr/>
      <dgm:t>
        <a:bodyPr/>
        <a:lstStyle/>
        <a:p>
          <a:endParaRPr lang="en-US"/>
        </a:p>
      </dgm:t>
    </dgm:pt>
    <dgm:pt modelId="{96D55F39-C5F9-4DA1-8C38-F296F932B71A}" type="sibTrans" cxnId="{B04CA775-A1E4-4F10-8E6C-5523959CE0B7}">
      <dgm:prSet/>
      <dgm:spPr/>
      <dgm:t>
        <a:bodyPr/>
        <a:lstStyle/>
        <a:p>
          <a:endParaRPr lang="en-US"/>
        </a:p>
      </dgm:t>
    </dgm:pt>
    <dgm:pt modelId="{8E250CD7-6F5D-481C-BD0B-AF4A078234F5}">
      <dgm:prSet/>
      <dgm:spPr/>
      <dgm:t>
        <a:bodyPr/>
        <a:lstStyle/>
        <a:p>
          <a:r>
            <a:rPr lang="en-US"/>
            <a:t>More than 500,00 student-athletes</a:t>
          </a:r>
        </a:p>
      </dgm:t>
    </dgm:pt>
    <dgm:pt modelId="{BCE30A43-DD2C-473E-A860-95F0B45E1939}" type="parTrans" cxnId="{4E474FFD-2BD9-445E-A04E-3646C213C4DD}">
      <dgm:prSet/>
      <dgm:spPr/>
      <dgm:t>
        <a:bodyPr/>
        <a:lstStyle/>
        <a:p>
          <a:endParaRPr lang="en-US"/>
        </a:p>
      </dgm:t>
    </dgm:pt>
    <dgm:pt modelId="{67EB9F68-32C3-4623-B996-D591594C7F3E}" type="sibTrans" cxnId="{4E474FFD-2BD9-445E-A04E-3646C213C4DD}">
      <dgm:prSet/>
      <dgm:spPr/>
      <dgm:t>
        <a:bodyPr/>
        <a:lstStyle/>
        <a:p>
          <a:endParaRPr lang="en-US"/>
        </a:p>
      </dgm:t>
    </dgm:pt>
    <dgm:pt modelId="{60A88FDB-D68E-4E2D-A1E1-374EA78024D0}">
      <dgm:prSet/>
      <dgm:spPr/>
      <dgm:t>
        <a:bodyPr/>
        <a:lstStyle/>
        <a:p>
          <a:r>
            <a:rPr lang="en-US"/>
            <a:t>19,500 teams</a:t>
          </a:r>
        </a:p>
      </dgm:t>
    </dgm:pt>
    <dgm:pt modelId="{5318D1BC-EEE7-47BF-ADBC-AE108DCF490A}" type="parTrans" cxnId="{CE4C8D95-F409-4CCF-8592-B154F3F7E03D}">
      <dgm:prSet/>
      <dgm:spPr/>
      <dgm:t>
        <a:bodyPr/>
        <a:lstStyle/>
        <a:p>
          <a:endParaRPr lang="en-US"/>
        </a:p>
      </dgm:t>
    </dgm:pt>
    <dgm:pt modelId="{D688C959-159D-4156-A589-D3B9090C0CB8}" type="sibTrans" cxnId="{CE4C8D95-F409-4CCF-8592-B154F3F7E03D}">
      <dgm:prSet/>
      <dgm:spPr/>
      <dgm:t>
        <a:bodyPr/>
        <a:lstStyle/>
        <a:p>
          <a:endParaRPr lang="en-US"/>
        </a:p>
      </dgm:t>
    </dgm:pt>
    <dgm:pt modelId="{0179E077-BA7E-4E6A-A5ED-F7BE86575416}">
      <dgm:prSet/>
      <dgm:spPr/>
      <dgm:t>
        <a:bodyPr/>
        <a:lstStyle/>
        <a:p>
          <a:r>
            <a:rPr lang="en-US"/>
            <a:t>90 championship each year</a:t>
          </a:r>
        </a:p>
      </dgm:t>
    </dgm:pt>
    <dgm:pt modelId="{5FFA7FFF-19DF-4A1C-A78D-2325FDF7343E}" type="parTrans" cxnId="{167D6169-1DA4-46B4-ACF3-C891F1C63C3F}">
      <dgm:prSet/>
      <dgm:spPr/>
      <dgm:t>
        <a:bodyPr/>
        <a:lstStyle/>
        <a:p>
          <a:endParaRPr lang="en-US"/>
        </a:p>
      </dgm:t>
    </dgm:pt>
    <dgm:pt modelId="{47BA86B7-41A2-4049-868A-2A3B5C7A0D07}" type="sibTrans" cxnId="{167D6169-1DA4-46B4-ACF3-C891F1C63C3F}">
      <dgm:prSet/>
      <dgm:spPr/>
      <dgm:t>
        <a:bodyPr/>
        <a:lstStyle/>
        <a:p>
          <a:endParaRPr lang="en-US"/>
        </a:p>
      </dgm:t>
    </dgm:pt>
    <dgm:pt modelId="{927BA179-7ED4-4D81-8C68-C883628AFF57}">
      <dgm:prSet/>
      <dgm:spPr/>
      <dgm:t>
        <a:bodyPr/>
        <a:lstStyle/>
        <a:p>
          <a:r>
            <a:rPr lang="en-US"/>
            <a:t>24 sport offered</a:t>
          </a:r>
        </a:p>
      </dgm:t>
    </dgm:pt>
    <dgm:pt modelId="{27AEF608-817E-4981-8CB1-C639C209D126}" type="parTrans" cxnId="{4A63E252-40B5-4CDA-87F2-57EAF2507007}">
      <dgm:prSet/>
      <dgm:spPr/>
      <dgm:t>
        <a:bodyPr/>
        <a:lstStyle/>
        <a:p>
          <a:endParaRPr lang="en-US"/>
        </a:p>
      </dgm:t>
    </dgm:pt>
    <dgm:pt modelId="{8879FE57-E4E4-4C28-A4D9-1B4DB2E342B4}" type="sibTrans" cxnId="{4A63E252-40B5-4CDA-87F2-57EAF2507007}">
      <dgm:prSet/>
      <dgm:spPr/>
      <dgm:t>
        <a:bodyPr/>
        <a:lstStyle/>
        <a:p>
          <a:endParaRPr lang="en-US"/>
        </a:p>
      </dgm:t>
    </dgm:pt>
    <dgm:pt modelId="{105D4B49-55C6-4985-BCDD-05D751B995E8}">
      <dgm:prSet/>
      <dgm:spPr/>
      <dgm:t>
        <a:bodyPr/>
        <a:lstStyle/>
        <a:p>
          <a:r>
            <a:rPr lang="en-US"/>
            <a:t>3 divisions/levels of competition offered</a:t>
          </a:r>
        </a:p>
      </dgm:t>
    </dgm:pt>
    <dgm:pt modelId="{F80CDF8C-F8E6-48F1-9C0A-212CD727356D}" type="parTrans" cxnId="{C7F42AEB-BB31-4274-A584-DA0A062CDB99}">
      <dgm:prSet/>
      <dgm:spPr/>
      <dgm:t>
        <a:bodyPr/>
        <a:lstStyle/>
        <a:p>
          <a:endParaRPr lang="en-US"/>
        </a:p>
      </dgm:t>
    </dgm:pt>
    <dgm:pt modelId="{EDC1B06A-F9CF-41F2-B320-A0144549A0C8}" type="sibTrans" cxnId="{C7F42AEB-BB31-4274-A584-DA0A062CDB99}">
      <dgm:prSet/>
      <dgm:spPr/>
      <dgm:t>
        <a:bodyPr/>
        <a:lstStyle/>
        <a:p>
          <a:endParaRPr lang="en-US"/>
        </a:p>
      </dgm:t>
    </dgm:pt>
    <dgm:pt modelId="{AEDE9F16-43B1-4D34-A1E0-D8E09B8E634C}" type="pres">
      <dgm:prSet presAssocID="{5995DF27-6366-4C9C-B517-6E2E653F4607}" presName="root" presStyleCnt="0">
        <dgm:presLayoutVars>
          <dgm:dir/>
          <dgm:resizeHandles val="exact"/>
        </dgm:presLayoutVars>
      </dgm:prSet>
      <dgm:spPr/>
    </dgm:pt>
    <dgm:pt modelId="{116C1D2E-F619-4525-8A43-9C790899BBCB}" type="pres">
      <dgm:prSet presAssocID="{5995DF27-6366-4C9C-B517-6E2E653F4607}" presName="container" presStyleCnt="0">
        <dgm:presLayoutVars>
          <dgm:dir/>
          <dgm:resizeHandles val="exact"/>
        </dgm:presLayoutVars>
      </dgm:prSet>
      <dgm:spPr/>
    </dgm:pt>
    <dgm:pt modelId="{7BB9D5F4-30F1-4EE0-9ADA-845AAF1AFDD1}" type="pres">
      <dgm:prSet presAssocID="{A1CA81FB-3119-46BF-B967-291758A7FBF2}" presName="compNode" presStyleCnt="0"/>
      <dgm:spPr/>
    </dgm:pt>
    <dgm:pt modelId="{C23D5EC8-0071-44AF-9B56-6E229F619AA7}" type="pres">
      <dgm:prSet presAssocID="{A1CA81FB-3119-46BF-B967-291758A7FBF2}" presName="iconBgRect" presStyleLbl="bgShp" presStyleIdx="0" presStyleCnt="8"/>
      <dgm:spPr/>
    </dgm:pt>
    <dgm:pt modelId="{482632DC-9968-4580-B0BF-A7B773380C08}" type="pres">
      <dgm:prSet presAssocID="{A1CA81FB-3119-46BF-B967-291758A7FBF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B3D09CB-EB03-44FA-91C4-EF7D82F7E168}" type="pres">
      <dgm:prSet presAssocID="{A1CA81FB-3119-46BF-B967-291758A7FBF2}" presName="spaceRect" presStyleCnt="0"/>
      <dgm:spPr/>
    </dgm:pt>
    <dgm:pt modelId="{EA8A7F32-24F2-4CC5-9739-B7AA27F324C0}" type="pres">
      <dgm:prSet presAssocID="{A1CA81FB-3119-46BF-B967-291758A7FBF2}" presName="textRect" presStyleLbl="revTx" presStyleIdx="0" presStyleCnt="8">
        <dgm:presLayoutVars>
          <dgm:chMax val="1"/>
          <dgm:chPref val="1"/>
        </dgm:presLayoutVars>
      </dgm:prSet>
      <dgm:spPr/>
    </dgm:pt>
    <dgm:pt modelId="{38085BD0-3196-440B-A633-85FDF9680176}" type="pres">
      <dgm:prSet presAssocID="{A19E7B31-72E7-4CE6-9F9E-B5BA84A5A02D}" presName="sibTrans" presStyleLbl="sibTrans2D1" presStyleIdx="0" presStyleCnt="0"/>
      <dgm:spPr/>
    </dgm:pt>
    <dgm:pt modelId="{51A77E48-D76F-42B2-93F6-F6B55DA73176}" type="pres">
      <dgm:prSet presAssocID="{24ACE435-33B8-4A51-ABEF-8733DBF52A2F}" presName="compNode" presStyleCnt="0"/>
      <dgm:spPr/>
    </dgm:pt>
    <dgm:pt modelId="{808ABFE2-E3F7-4E44-A6E0-075D858C7097}" type="pres">
      <dgm:prSet presAssocID="{24ACE435-33B8-4A51-ABEF-8733DBF52A2F}" presName="iconBgRect" presStyleLbl="bgShp" presStyleIdx="1" presStyleCnt="8"/>
      <dgm:spPr/>
    </dgm:pt>
    <dgm:pt modelId="{C2B300F7-F84D-4D1E-BA9C-49E4EC0DEF9D}" type="pres">
      <dgm:prSet presAssocID="{24ACE435-33B8-4A51-ABEF-8733DBF52A2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cer"/>
        </a:ext>
      </dgm:extLst>
    </dgm:pt>
    <dgm:pt modelId="{3224BB7C-BBFB-4B7D-B5DC-A0DC1ACC53AE}" type="pres">
      <dgm:prSet presAssocID="{24ACE435-33B8-4A51-ABEF-8733DBF52A2F}" presName="spaceRect" presStyleCnt="0"/>
      <dgm:spPr/>
    </dgm:pt>
    <dgm:pt modelId="{C22C57B9-6053-4D20-A11D-55B8D1DAB8E5}" type="pres">
      <dgm:prSet presAssocID="{24ACE435-33B8-4A51-ABEF-8733DBF52A2F}" presName="textRect" presStyleLbl="revTx" presStyleIdx="1" presStyleCnt="8">
        <dgm:presLayoutVars>
          <dgm:chMax val="1"/>
          <dgm:chPref val="1"/>
        </dgm:presLayoutVars>
      </dgm:prSet>
      <dgm:spPr/>
    </dgm:pt>
    <dgm:pt modelId="{EE7A1A23-9336-4B36-9E08-C4A58A69D709}" type="pres">
      <dgm:prSet presAssocID="{E3F37695-45E2-4E27-BEE1-D0A1D3BC1577}" presName="sibTrans" presStyleLbl="sibTrans2D1" presStyleIdx="0" presStyleCnt="0"/>
      <dgm:spPr/>
    </dgm:pt>
    <dgm:pt modelId="{1773D184-EE46-4842-ADB7-7DCE4C98C1D5}" type="pres">
      <dgm:prSet presAssocID="{C6EF4048-82DE-46BB-BCFB-4FC71FA25E4F}" presName="compNode" presStyleCnt="0"/>
      <dgm:spPr/>
    </dgm:pt>
    <dgm:pt modelId="{8276AFDC-A20F-4AA1-851B-DF9811806F07}" type="pres">
      <dgm:prSet presAssocID="{C6EF4048-82DE-46BB-BCFB-4FC71FA25E4F}" presName="iconBgRect" presStyleLbl="bgShp" presStyleIdx="2" presStyleCnt="8"/>
      <dgm:spPr/>
    </dgm:pt>
    <dgm:pt modelId="{E099FA54-DA45-4059-B304-AE0B6B5F7E04}" type="pres">
      <dgm:prSet presAssocID="{C6EF4048-82DE-46BB-BCFB-4FC71FA25E4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697BBB19-8A10-48A6-A99A-1AF67C561518}" type="pres">
      <dgm:prSet presAssocID="{C6EF4048-82DE-46BB-BCFB-4FC71FA25E4F}" presName="spaceRect" presStyleCnt="0"/>
      <dgm:spPr/>
    </dgm:pt>
    <dgm:pt modelId="{6DD80043-FD5F-4E6B-A979-D145FCAA5262}" type="pres">
      <dgm:prSet presAssocID="{C6EF4048-82DE-46BB-BCFB-4FC71FA25E4F}" presName="textRect" presStyleLbl="revTx" presStyleIdx="2" presStyleCnt="8">
        <dgm:presLayoutVars>
          <dgm:chMax val="1"/>
          <dgm:chPref val="1"/>
        </dgm:presLayoutVars>
      </dgm:prSet>
      <dgm:spPr/>
    </dgm:pt>
    <dgm:pt modelId="{F75DDB35-6DF3-4118-ABA2-978514D0A25B}" type="pres">
      <dgm:prSet presAssocID="{96D55F39-C5F9-4DA1-8C38-F296F932B71A}" presName="sibTrans" presStyleLbl="sibTrans2D1" presStyleIdx="0" presStyleCnt="0"/>
      <dgm:spPr/>
    </dgm:pt>
    <dgm:pt modelId="{1B31F041-0620-4D3F-8297-D08DB5DAB2A5}" type="pres">
      <dgm:prSet presAssocID="{8E250CD7-6F5D-481C-BD0B-AF4A078234F5}" presName="compNode" presStyleCnt="0"/>
      <dgm:spPr/>
    </dgm:pt>
    <dgm:pt modelId="{46D5911A-D177-4E06-82DD-C2144BB37A02}" type="pres">
      <dgm:prSet presAssocID="{8E250CD7-6F5D-481C-BD0B-AF4A078234F5}" presName="iconBgRect" presStyleLbl="bgShp" presStyleIdx="3" presStyleCnt="8"/>
      <dgm:spPr/>
    </dgm:pt>
    <dgm:pt modelId="{31285A14-3816-43AE-8BCA-ABF2BDF1F5A2}" type="pres">
      <dgm:prSet presAssocID="{8E250CD7-6F5D-481C-BD0B-AF4A078234F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ort Balls"/>
        </a:ext>
      </dgm:extLst>
    </dgm:pt>
    <dgm:pt modelId="{246DC4DB-B85B-48E5-8493-F8833D6C6EFA}" type="pres">
      <dgm:prSet presAssocID="{8E250CD7-6F5D-481C-BD0B-AF4A078234F5}" presName="spaceRect" presStyleCnt="0"/>
      <dgm:spPr/>
    </dgm:pt>
    <dgm:pt modelId="{8CA30DB9-99AE-43C5-A665-44AC59D34813}" type="pres">
      <dgm:prSet presAssocID="{8E250CD7-6F5D-481C-BD0B-AF4A078234F5}" presName="textRect" presStyleLbl="revTx" presStyleIdx="3" presStyleCnt="8">
        <dgm:presLayoutVars>
          <dgm:chMax val="1"/>
          <dgm:chPref val="1"/>
        </dgm:presLayoutVars>
      </dgm:prSet>
      <dgm:spPr/>
    </dgm:pt>
    <dgm:pt modelId="{97F250F3-F52A-4503-998D-E68E21EABF82}" type="pres">
      <dgm:prSet presAssocID="{67EB9F68-32C3-4623-B996-D591594C7F3E}" presName="sibTrans" presStyleLbl="sibTrans2D1" presStyleIdx="0" presStyleCnt="0"/>
      <dgm:spPr/>
    </dgm:pt>
    <dgm:pt modelId="{E200574E-C51B-4531-8990-F81713A85762}" type="pres">
      <dgm:prSet presAssocID="{60A88FDB-D68E-4E2D-A1E1-374EA78024D0}" presName="compNode" presStyleCnt="0"/>
      <dgm:spPr/>
    </dgm:pt>
    <dgm:pt modelId="{A264DF1E-FF33-4E96-AE2C-F260F067FFFF}" type="pres">
      <dgm:prSet presAssocID="{60A88FDB-D68E-4E2D-A1E1-374EA78024D0}" presName="iconBgRect" presStyleLbl="bgShp" presStyleIdx="4" presStyleCnt="8"/>
      <dgm:spPr/>
    </dgm:pt>
    <dgm:pt modelId="{DCD1E130-A50B-4755-BBAF-C5745468E066}" type="pres">
      <dgm:prSet presAssocID="{60A88FDB-D68E-4E2D-A1E1-374EA78024D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F0779BB4-5FAB-4D37-9FCD-5D226B1F0BBC}" type="pres">
      <dgm:prSet presAssocID="{60A88FDB-D68E-4E2D-A1E1-374EA78024D0}" presName="spaceRect" presStyleCnt="0"/>
      <dgm:spPr/>
    </dgm:pt>
    <dgm:pt modelId="{467BBF2A-F8CF-4B63-B18F-45631A654589}" type="pres">
      <dgm:prSet presAssocID="{60A88FDB-D68E-4E2D-A1E1-374EA78024D0}" presName="textRect" presStyleLbl="revTx" presStyleIdx="4" presStyleCnt="8">
        <dgm:presLayoutVars>
          <dgm:chMax val="1"/>
          <dgm:chPref val="1"/>
        </dgm:presLayoutVars>
      </dgm:prSet>
      <dgm:spPr/>
    </dgm:pt>
    <dgm:pt modelId="{191E11A5-E927-416E-B8F4-BFFCB830A4D6}" type="pres">
      <dgm:prSet presAssocID="{D688C959-159D-4156-A589-D3B9090C0CB8}" presName="sibTrans" presStyleLbl="sibTrans2D1" presStyleIdx="0" presStyleCnt="0"/>
      <dgm:spPr/>
    </dgm:pt>
    <dgm:pt modelId="{81F724D0-5F90-4C8B-B096-E516A3249948}" type="pres">
      <dgm:prSet presAssocID="{0179E077-BA7E-4E6A-A5ED-F7BE86575416}" presName="compNode" presStyleCnt="0"/>
      <dgm:spPr/>
    </dgm:pt>
    <dgm:pt modelId="{BF31A632-D381-43F2-8EA5-1ACDC05C108A}" type="pres">
      <dgm:prSet presAssocID="{0179E077-BA7E-4E6A-A5ED-F7BE86575416}" presName="iconBgRect" presStyleLbl="bgShp" presStyleIdx="5" presStyleCnt="8"/>
      <dgm:spPr/>
    </dgm:pt>
    <dgm:pt modelId="{E4421E62-CF54-494E-88FB-5527106C0004}" type="pres">
      <dgm:prSet presAssocID="{0179E077-BA7E-4E6A-A5ED-F7BE8657541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ophy"/>
        </a:ext>
      </dgm:extLst>
    </dgm:pt>
    <dgm:pt modelId="{7E5F21F3-2ADA-4876-B90B-8F5CD90E138C}" type="pres">
      <dgm:prSet presAssocID="{0179E077-BA7E-4E6A-A5ED-F7BE86575416}" presName="spaceRect" presStyleCnt="0"/>
      <dgm:spPr/>
    </dgm:pt>
    <dgm:pt modelId="{3E8544FB-8A07-466C-8F77-08BEF6FBD29F}" type="pres">
      <dgm:prSet presAssocID="{0179E077-BA7E-4E6A-A5ED-F7BE86575416}" presName="textRect" presStyleLbl="revTx" presStyleIdx="5" presStyleCnt="8">
        <dgm:presLayoutVars>
          <dgm:chMax val="1"/>
          <dgm:chPref val="1"/>
        </dgm:presLayoutVars>
      </dgm:prSet>
      <dgm:spPr/>
    </dgm:pt>
    <dgm:pt modelId="{9383C6E6-6110-4A28-A622-0DFCDFFA9445}" type="pres">
      <dgm:prSet presAssocID="{47BA86B7-41A2-4049-868A-2A3B5C7A0D07}" presName="sibTrans" presStyleLbl="sibTrans2D1" presStyleIdx="0" presStyleCnt="0"/>
      <dgm:spPr/>
    </dgm:pt>
    <dgm:pt modelId="{0E4D0B1D-62C1-49EC-9BB9-3B0528551AF5}" type="pres">
      <dgm:prSet presAssocID="{927BA179-7ED4-4D81-8C68-C883628AFF57}" presName="compNode" presStyleCnt="0"/>
      <dgm:spPr/>
    </dgm:pt>
    <dgm:pt modelId="{50E5E91C-BAD5-4992-8168-AECFA6F7D27E}" type="pres">
      <dgm:prSet presAssocID="{927BA179-7ED4-4D81-8C68-C883628AFF57}" presName="iconBgRect" presStyleLbl="bgShp" presStyleIdx="6" presStyleCnt="8"/>
      <dgm:spPr/>
    </dgm:pt>
    <dgm:pt modelId="{EF9D34CC-394E-4394-9044-387BFBD74EB2}" type="pres">
      <dgm:prSet presAssocID="{927BA179-7ED4-4D81-8C68-C883628AFF5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ennis"/>
        </a:ext>
      </dgm:extLst>
    </dgm:pt>
    <dgm:pt modelId="{A2752232-FCF9-4845-8870-93E9323AFD9D}" type="pres">
      <dgm:prSet presAssocID="{927BA179-7ED4-4D81-8C68-C883628AFF57}" presName="spaceRect" presStyleCnt="0"/>
      <dgm:spPr/>
    </dgm:pt>
    <dgm:pt modelId="{2064C479-7506-4409-8467-DE15C1EC504D}" type="pres">
      <dgm:prSet presAssocID="{927BA179-7ED4-4D81-8C68-C883628AFF57}" presName="textRect" presStyleLbl="revTx" presStyleIdx="6" presStyleCnt="8">
        <dgm:presLayoutVars>
          <dgm:chMax val="1"/>
          <dgm:chPref val="1"/>
        </dgm:presLayoutVars>
      </dgm:prSet>
      <dgm:spPr/>
    </dgm:pt>
    <dgm:pt modelId="{E7C5972B-8C49-4C03-A95C-A3AE748EDCBA}" type="pres">
      <dgm:prSet presAssocID="{8879FE57-E4E4-4C28-A4D9-1B4DB2E342B4}" presName="sibTrans" presStyleLbl="sibTrans2D1" presStyleIdx="0" presStyleCnt="0"/>
      <dgm:spPr/>
    </dgm:pt>
    <dgm:pt modelId="{420113A2-602D-43F4-B78B-4D17BF85B351}" type="pres">
      <dgm:prSet presAssocID="{105D4B49-55C6-4985-BCDD-05D751B995E8}" presName="compNode" presStyleCnt="0"/>
      <dgm:spPr/>
    </dgm:pt>
    <dgm:pt modelId="{97958D72-36E1-4C74-A3F6-04A071B39E85}" type="pres">
      <dgm:prSet presAssocID="{105D4B49-55C6-4985-BCDD-05D751B995E8}" presName="iconBgRect" presStyleLbl="bgShp" presStyleIdx="7" presStyleCnt="8"/>
      <dgm:spPr/>
    </dgm:pt>
    <dgm:pt modelId="{042491FD-02F4-494A-9EC1-19687D3EEEED}" type="pres">
      <dgm:prSet presAssocID="{105D4B49-55C6-4985-BCDD-05D751B995E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ierarchy"/>
        </a:ext>
      </dgm:extLst>
    </dgm:pt>
    <dgm:pt modelId="{8B19F37F-52E5-44F6-B569-476DC305C2B7}" type="pres">
      <dgm:prSet presAssocID="{105D4B49-55C6-4985-BCDD-05D751B995E8}" presName="spaceRect" presStyleCnt="0"/>
      <dgm:spPr/>
    </dgm:pt>
    <dgm:pt modelId="{BB4AB525-5D3A-4012-BBE7-35A37A4CD44D}" type="pres">
      <dgm:prSet presAssocID="{105D4B49-55C6-4985-BCDD-05D751B995E8}" presName="textRect" presStyleLbl="revTx" presStyleIdx="7" presStyleCnt="8">
        <dgm:presLayoutVars>
          <dgm:chMax val="1"/>
          <dgm:chPref val="1"/>
        </dgm:presLayoutVars>
      </dgm:prSet>
      <dgm:spPr/>
    </dgm:pt>
  </dgm:ptLst>
  <dgm:cxnLst>
    <dgm:cxn modelId="{676C8711-0F07-45D8-8272-83DEF0B41EDE}" type="presOf" srcId="{8879FE57-E4E4-4C28-A4D9-1B4DB2E342B4}" destId="{E7C5972B-8C49-4C03-A95C-A3AE748EDCBA}" srcOrd="0" destOrd="0" presId="urn:microsoft.com/office/officeart/2018/2/layout/IconCircleList"/>
    <dgm:cxn modelId="{71F7B71E-6D88-4458-8E82-90884D7D6840}" srcId="{5995DF27-6366-4C9C-B517-6E2E653F4607}" destId="{24ACE435-33B8-4A51-ABEF-8733DBF52A2F}" srcOrd="1" destOrd="0" parTransId="{C939686F-9CA5-4E4B-A279-7A9869F6005B}" sibTransId="{E3F37695-45E2-4E27-BEE1-D0A1D3BC1577}"/>
    <dgm:cxn modelId="{C02B3839-AA72-47F7-8141-66B94A939100}" type="presOf" srcId="{0179E077-BA7E-4E6A-A5ED-F7BE86575416}" destId="{3E8544FB-8A07-466C-8F77-08BEF6FBD29F}" srcOrd="0" destOrd="0" presId="urn:microsoft.com/office/officeart/2018/2/layout/IconCircleList"/>
    <dgm:cxn modelId="{74BB835E-DFC8-4B41-8EEE-F673BD00D3E5}" type="presOf" srcId="{A19E7B31-72E7-4CE6-9F9E-B5BA84A5A02D}" destId="{38085BD0-3196-440B-A633-85FDF9680176}" srcOrd="0" destOrd="0" presId="urn:microsoft.com/office/officeart/2018/2/layout/IconCircleList"/>
    <dgm:cxn modelId="{F91E9143-5DA6-4E85-BAFF-569F53EE6CF7}" type="presOf" srcId="{105D4B49-55C6-4985-BCDD-05D751B995E8}" destId="{BB4AB525-5D3A-4012-BBE7-35A37A4CD44D}" srcOrd="0" destOrd="0" presId="urn:microsoft.com/office/officeart/2018/2/layout/IconCircleList"/>
    <dgm:cxn modelId="{167D6169-1DA4-46B4-ACF3-C891F1C63C3F}" srcId="{5995DF27-6366-4C9C-B517-6E2E653F4607}" destId="{0179E077-BA7E-4E6A-A5ED-F7BE86575416}" srcOrd="5" destOrd="0" parTransId="{5FFA7FFF-19DF-4A1C-A78D-2325FDF7343E}" sibTransId="{47BA86B7-41A2-4049-868A-2A3B5C7A0D07}"/>
    <dgm:cxn modelId="{F1431F6A-B69C-45D2-A1AB-68D9CB07791F}" type="presOf" srcId="{96D55F39-C5F9-4DA1-8C38-F296F932B71A}" destId="{F75DDB35-6DF3-4118-ABA2-978514D0A25B}" srcOrd="0" destOrd="0" presId="urn:microsoft.com/office/officeart/2018/2/layout/IconCircleList"/>
    <dgm:cxn modelId="{BE13646C-C5F7-40E8-B5B1-6C2AEAB5F931}" type="presOf" srcId="{E3F37695-45E2-4E27-BEE1-D0A1D3BC1577}" destId="{EE7A1A23-9336-4B36-9E08-C4A58A69D709}" srcOrd="0" destOrd="0" presId="urn:microsoft.com/office/officeart/2018/2/layout/IconCircleList"/>
    <dgm:cxn modelId="{9A1BC56F-F652-4018-8999-393E580E1ABF}" type="presOf" srcId="{60A88FDB-D68E-4E2D-A1E1-374EA78024D0}" destId="{467BBF2A-F8CF-4B63-B18F-45631A654589}" srcOrd="0" destOrd="0" presId="urn:microsoft.com/office/officeart/2018/2/layout/IconCircleList"/>
    <dgm:cxn modelId="{4A63E252-40B5-4CDA-87F2-57EAF2507007}" srcId="{5995DF27-6366-4C9C-B517-6E2E653F4607}" destId="{927BA179-7ED4-4D81-8C68-C883628AFF57}" srcOrd="6" destOrd="0" parTransId="{27AEF608-817E-4981-8CB1-C639C209D126}" sibTransId="{8879FE57-E4E4-4C28-A4D9-1B4DB2E342B4}"/>
    <dgm:cxn modelId="{B04CA775-A1E4-4F10-8E6C-5523959CE0B7}" srcId="{5995DF27-6366-4C9C-B517-6E2E653F4607}" destId="{C6EF4048-82DE-46BB-BCFB-4FC71FA25E4F}" srcOrd="2" destOrd="0" parTransId="{ADF2B532-0B07-4CCE-B4BB-629424F337D7}" sibTransId="{96D55F39-C5F9-4DA1-8C38-F296F932B71A}"/>
    <dgm:cxn modelId="{CAB3CB75-00E2-41EA-A439-8CF60262FCFE}" type="presOf" srcId="{47BA86B7-41A2-4049-868A-2A3B5C7A0D07}" destId="{9383C6E6-6110-4A28-A622-0DFCDFFA9445}" srcOrd="0" destOrd="0" presId="urn:microsoft.com/office/officeart/2018/2/layout/IconCircleList"/>
    <dgm:cxn modelId="{BDB0ED93-76A7-4728-8777-B50587E658DE}" type="presOf" srcId="{8E250CD7-6F5D-481C-BD0B-AF4A078234F5}" destId="{8CA30DB9-99AE-43C5-A665-44AC59D34813}" srcOrd="0" destOrd="0" presId="urn:microsoft.com/office/officeart/2018/2/layout/IconCircleList"/>
    <dgm:cxn modelId="{CE4C8D95-F409-4CCF-8592-B154F3F7E03D}" srcId="{5995DF27-6366-4C9C-B517-6E2E653F4607}" destId="{60A88FDB-D68E-4E2D-A1E1-374EA78024D0}" srcOrd="4" destOrd="0" parTransId="{5318D1BC-EEE7-47BF-ADBC-AE108DCF490A}" sibTransId="{D688C959-159D-4156-A589-D3B9090C0CB8}"/>
    <dgm:cxn modelId="{9ABA229B-BAD2-4E62-974C-D96D4DC1FDA6}" srcId="{5995DF27-6366-4C9C-B517-6E2E653F4607}" destId="{A1CA81FB-3119-46BF-B967-291758A7FBF2}" srcOrd="0" destOrd="0" parTransId="{F1371257-0088-41A5-9DE8-631834A19E5E}" sibTransId="{A19E7B31-72E7-4CE6-9F9E-B5BA84A5A02D}"/>
    <dgm:cxn modelId="{E2AA1FA4-CB5C-408D-8BC5-ECD7840E7382}" type="presOf" srcId="{A1CA81FB-3119-46BF-B967-291758A7FBF2}" destId="{EA8A7F32-24F2-4CC5-9739-B7AA27F324C0}" srcOrd="0" destOrd="0" presId="urn:microsoft.com/office/officeart/2018/2/layout/IconCircleList"/>
    <dgm:cxn modelId="{8D594ECA-AB73-4B4C-8C90-9CB2DE74174A}" type="presOf" srcId="{24ACE435-33B8-4A51-ABEF-8733DBF52A2F}" destId="{C22C57B9-6053-4D20-A11D-55B8D1DAB8E5}" srcOrd="0" destOrd="0" presId="urn:microsoft.com/office/officeart/2018/2/layout/IconCircleList"/>
    <dgm:cxn modelId="{7F6B1DD0-D5FB-46A9-9FF1-2AE118B3514B}" type="presOf" srcId="{67EB9F68-32C3-4623-B996-D591594C7F3E}" destId="{97F250F3-F52A-4503-998D-E68E21EABF82}" srcOrd="0" destOrd="0" presId="urn:microsoft.com/office/officeart/2018/2/layout/IconCircleList"/>
    <dgm:cxn modelId="{1336A7E6-3FE4-4618-A226-8AD20709C98E}" type="presOf" srcId="{C6EF4048-82DE-46BB-BCFB-4FC71FA25E4F}" destId="{6DD80043-FD5F-4E6B-A979-D145FCAA5262}" srcOrd="0" destOrd="0" presId="urn:microsoft.com/office/officeart/2018/2/layout/IconCircleList"/>
    <dgm:cxn modelId="{3DCE0BEA-C013-442A-84FC-4A6A40C5B5B1}" type="presOf" srcId="{5995DF27-6366-4C9C-B517-6E2E653F4607}" destId="{AEDE9F16-43B1-4D34-A1E0-D8E09B8E634C}" srcOrd="0" destOrd="0" presId="urn:microsoft.com/office/officeart/2018/2/layout/IconCircleList"/>
    <dgm:cxn modelId="{C7F42AEB-BB31-4274-A584-DA0A062CDB99}" srcId="{5995DF27-6366-4C9C-B517-6E2E653F4607}" destId="{105D4B49-55C6-4985-BCDD-05D751B995E8}" srcOrd="7" destOrd="0" parTransId="{F80CDF8C-F8E6-48F1-9C0A-212CD727356D}" sibTransId="{EDC1B06A-F9CF-41F2-B320-A0144549A0C8}"/>
    <dgm:cxn modelId="{9CB56DEC-3DB3-4202-9E1B-887C8761FDF4}" type="presOf" srcId="{D688C959-159D-4156-A589-D3B9090C0CB8}" destId="{191E11A5-E927-416E-B8F4-BFFCB830A4D6}" srcOrd="0" destOrd="0" presId="urn:microsoft.com/office/officeart/2018/2/layout/IconCircleList"/>
    <dgm:cxn modelId="{45A4F3FB-E288-41AE-B610-8264F0280308}" type="presOf" srcId="{927BA179-7ED4-4D81-8C68-C883628AFF57}" destId="{2064C479-7506-4409-8467-DE15C1EC504D}" srcOrd="0" destOrd="0" presId="urn:microsoft.com/office/officeart/2018/2/layout/IconCircleList"/>
    <dgm:cxn modelId="{4E474FFD-2BD9-445E-A04E-3646C213C4DD}" srcId="{5995DF27-6366-4C9C-B517-6E2E653F4607}" destId="{8E250CD7-6F5D-481C-BD0B-AF4A078234F5}" srcOrd="3" destOrd="0" parTransId="{BCE30A43-DD2C-473E-A860-95F0B45E1939}" sibTransId="{67EB9F68-32C3-4623-B996-D591594C7F3E}"/>
    <dgm:cxn modelId="{3EE033FD-5BC2-4795-AD84-7C6155F6C78A}" type="presParOf" srcId="{AEDE9F16-43B1-4D34-A1E0-D8E09B8E634C}" destId="{116C1D2E-F619-4525-8A43-9C790899BBCB}" srcOrd="0" destOrd="0" presId="urn:microsoft.com/office/officeart/2018/2/layout/IconCircleList"/>
    <dgm:cxn modelId="{68FD72E1-99B3-4AD1-A78A-FE22899C4F3E}" type="presParOf" srcId="{116C1D2E-F619-4525-8A43-9C790899BBCB}" destId="{7BB9D5F4-30F1-4EE0-9ADA-845AAF1AFDD1}" srcOrd="0" destOrd="0" presId="urn:microsoft.com/office/officeart/2018/2/layout/IconCircleList"/>
    <dgm:cxn modelId="{1DE68C0A-F311-4E1A-9C3D-31809766226A}" type="presParOf" srcId="{7BB9D5F4-30F1-4EE0-9ADA-845AAF1AFDD1}" destId="{C23D5EC8-0071-44AF-9B56-6E229F619AA7}" srcOrd="0" destOrd="0" presId="urn:microsoft.com/office/officeart/2018/2/layout/IconCircleList"/>
    <dgm:cxn modelId="{80F7CB0A-71BB-4329-9791-8F95AAC25906}" type="presParOf" srcId="{7BB9D5F4-30F1-4EE0-9ADA-845AAF1AFDD1}" destId="{482632DC-9968-4580-B0BF-A7B773380C08}" srcOrd="1" destOrd="0" presId="urn:microsoft.com/office/officeart/2018/2/layout/IconCircleList"/>
    <dgm:cxn modelId="{0EA1143F-6236-4CF0-94F2-415E6E1F5ECB}" type="presParOf" srcId="{7BB9D5F4-30F1-4EE0-9ADA-845AAF1AFDD1}" destId="{BB3D09CB-EB03-44FA-91C4-EF7D82F7E168}" srcOrd="2" destOrd="0" presId="urn:microsoft.com/office/officeart/2018/2/layout/IconCircleList"/>
    <dgm:cxn modelId="{82FB62E4-CF32-42EF-A5E5-5F9B54839477}" type="presParOf" srcId="{7BB9D5F4-30F1-4EE0-9ADA-845AAF1AFDD1}" destId="{EA8A7F32-24F2-4CC5-9739-B7AA27F324C0}" srcOrd="3" destOrd="0" presId="urn:microsoft.com/office/officeart/2018/2/layout/IconCircleList"/>
    <dgm:cxn modelId="{4BF4A3D1-10D3-468C-8156-46926B601718}" type="presParOf" srcId="{116C1D2E-F619-4525-8A43-9C790899BBCB}" destId="{38085BD0-3196-440B-A633-85FDF9680176}" srcOrd="1" destOrd="0" presId="urn:microsoft.com/office/officeart/2018/2/layout/IconCircleList"/>
    <dgm:cxn modelId="{277D8E0B-2D48-48DA-9DD0-69C7092B6075}" type="presParOf" srcId="{116C1D2E-F619-4525-8A43-9C790899BBCB}" destId="{51A77E48-D76F-42B2-93F6-F6B55DA73176}" srcOrd="2" destOrd="0" presId="urn:microsoft.com/office/officeart/2018/2/layout/IconCircleList"/>
    <dgm:cxn modelId="{74AAF3D3-E46B-4233-A185-1051FC47BFB1}" type="presParOf" srcId="{51A77E48-D76F-42B2-93F6-F6B55DA73176}" destId="{808ABFE2-E3F7-4E44-A6E0-075D858C7097}" srcOrd="0" destOrd="0" presId="urn:microsoft.com/office/officeart/2018/2/layout/IconCircleList"/>
    <dgm:cxn modelId="{6EA8F502-8E61-41D0-B776-7F9BB9402A07}" type="presParOf" srcId="{51A77E48-D76F-42B2-93F6-F6B55DA73176}" destId="{C2B300F7-F84D-4D1E-BA9C-49E4EC0DEF9D}" srcOrd="1" destOrd="0" presId="urn:microsoft.com/office/officeart/2018/2/layout/IconCircleList"/>
    <dgm:cxn modelId="{1BC59437-D477-4D6E-9801-9D8707861912}" type="presParOf" srcId="{51A77E48-D76F-42B2-93F6-F6B55DA73176}" destId="{3224BB7C-BBFB-4B7D-B5DC-A0DC1ACC53AE}" srcOrd="2" destOrd="0" presId="urn:microsoft.com/office/officeart/2018/2/layout/IconCircleList"/>
    <dgm:cxn modelId="{7BB3DCA4-07D3-42BA-AE2C-BB12E2BB9066}" type="presParOf" srcId="{51A77E48-D76F-42B2-93F6-F6B55DA73176}" destId="{C22C57B9-6053-4D20-A11D-55B8D1DAB8E5}" srcOrd="3" destOrd="0" presId="urn:microsoft.com/office/officeart/2018/2/layout/IconCircleList"/>
    <dgm:cxn modelId="{3F0E67F5-5AE3-4E2F-8C10-DA61B8EF41FB}" type="presParOf" srcId="{116C1D2E-F619-4525-8A43-9C790899BBCB}" destId="{EE7A1A23-9336-4B36-9E08-C4A58A69D709}" srcOrd="3" destOrd="0" presId="urn:microsoft.com/office/officeart/2018/2/layout/IconCircleList"/>
    <dgm:cxn modelId="{9F5A9F38-239F-42F9-8AF2-31290BBEC8FB}" type="presParOf" srcId="{116C1D2E-F619-4525-8A43-9C790899BBCB}" destId="{1773D184-EE46-4842-ADB7-7DCE4C98C1D5}" srcOrd="4" destOrd="0" presId="urn:microsoft.com/office/officeart/2018/2/layout/IconCircleList"/>
    <dgm:cxn modelId="{337F958B-E882-44AE-A002-1566EEC0E601}" type="presParOf" srcId="{1773D184-EE46-4842-ADB7-7DCE4C98C1D5}" destId="{8276AFDC-A20F-4AA1-851B-DF9811806F07}" srcOrd="0" destOrd="0" presId="urn:microsoft.com/office/officeart/2018/2/layout/IconCircleList"/>
    <dgm:cxn modelId="{36FAC547-F7CF-40A4-ADD0-FDEF300E1749}" type="presParOf" srcId="{1773D184-EE46-4842-ADB7-7DCE4C98C1D5}" destId="{E099FA54-DA45-4059-B304-AE0B6B5F7E04}" srcOrd="1" destOrd="0" presId="urn:microsoft.com/office/officeart/2018/2/layout/IconCircleList"/>
    <dgm:cxn modelId="{02F2406C-30A2-430A-BC03-F28D988BE15F}" type="presParOf" srcId="{1773D184-EE46-4842-ADB7-7DCE4C98C1D5}" destId="{697BBB19-8A10-48A6-A99A-1AF67C561518}" srcOrd="2" destOrd="0" presId="urn:microsoft.com/office/officeart/2018/2/layout/IconCircleList"/>
    <dgm:cxn modelId="{3F0178DD-DF17-4D05-BC94-2BABEE9C29A8}" type="presParOf" srcId="{1773D184-EE46-4842-ADB7-7DCE4C98C1D5}" destId="{6DD80043-FD5F-4E6B-A979-D145FCAA5262}" srcOrd="3" destOrd="0" presId="urn:microsoft.com/office/officeart/2018/2/layout/IconCircleList"/>
    <dgm:cxn modelId="{31FC9FBF-7A20-466A-AC8E-CF0F98B916E3}" type="presParOf" srcId="{116C1D2E-F619-4525-8A43-9C790899BBCB}" destId="{F75DDB35-6DF3-4118-ABA2-978514D0A25B}" srcOrd="5" destOrd="0" presId="urn:microsoft.com/office/officeart/2018/2/layout/IconCircleList"/>
    <dgm:cxn modelId="{6FC7DEBE-7689-4819-AA6A-F5A38CF9A812}" type="presParOf" srcId="{116C1D2E-F619-4525-8A43-9C790899BBCB}" destId="{1B31F041-0620-4D3F-8297-D08DB5DAB2A5}" srcOrd="6" destOrd="0" presId="urn:microsoft.com/office/officeart/2018/2/layout/IconCircleList"/>
    <dgm:cxn modelId="{62DBC8B4-5A73-4BF3-ADCF-A592FCCC106D}" type="presParOf" srcId="{1B31F041-0620-4D3F-8297-D08DB5DAB2A5}" destId="{46D5911A-D177-4E06-82DD-C2144BB37A02}" srcOrd="0" destOrd="0" presId="urn:microsoft.com/office/officeart/2018/2/layout/IconCircleList"/>
    <dgm:cxn modelId="{80C93748-0B19-4880-AB59-DF2558D7281E}" type="presParOf" srcId="{1B31F041-0620-4D3F-8297-D08DB5DAB2A5}" destId="{31285A14-3816-43AE-8BCA-ABF2BDF1F5A2}" srcOrd="1" destOrd="0" presId="urn:microsoft.com/office/officeart/2018/2/layout/IconCircleList"/>
    <dgm:cxn modelId="{2B7F1045-5B97-44F4-8EF4-7FB1151C1BD9}" type="presParOf" srcId="{1B31F041-0620-4D3F-8297-D08DB5DAB2A5}" destId="{246DC4DB-B85B-48E5-8493-F8833D6C6EFA}" srcOrd="2" destOrd="0" presId="urn:microsoft.com/office/officeart/2018/2/layout/IconCircleList"/>
    <dgm:cxn modelId="{55DA77DF-A343-4690-BF3C-E1D40B2B795C}" type="presParOf" srcId="{1B31F041-0620-4D3F-8297-D08DB5DAB2A5}" destId="{8CA30DB9-99AE-43C5-A665-44AC59D34813}" srcOrd="3" destOrd="0" presId="urn:microsoft.com/office/officeart/2018/2/layout/IconCircleList"/>
    <dgm:cxn modelId="{3A4A17D0-D910-4AEC-87B2-1B9BC74307EB}" type="presParOf" srcId="{116C1D2E-F619-4525-8A43-9C790899BBCB}" destId="{97F250F3-F52A-4503-998D-E68E21EABF82}" srcOrd="7" destOrd="0" presId="urn:microsoft.com/office/officeart/2018/2/layout/IconCircleList"/>
    <dgm:cxn modelId="{B4048262-8DB7-4EFC-81D4-37715934BA9D}" type="presParOf" srcId="{116C1D2E-F619-4525-8A43-9C790899BBCB}" destId="{E200574E-C51B-4531-8990-F81713A85762}" srcOrd="8" destOrd="0" presId="urn:microsoft.com/office/officeart/2018/2/layout/IconCircleList"/>
    <dgm:cxn modelId="{19ECEB27-86DF-4A2D-B426-7E33F911B940}" type="presParOf" srcId="{E200574E-C51B-4531-8990-F81713A85762}" destId="{A264DF1E-FF33-4E96-AE2C-F260F067FFFF}" srcOrd="0" destOrd="0" presId="urn:microsoft.com/office/officeart/2018/2/layout/IconCircleList"/>
    <dgm:cxn modelId="{DAD5FFDD-CAEB-4C74-8D66-1E692909DD85}" type="presParOf" srcId="{E200574E-C51B-4531-8990-F81713A85762}" destId="{DCD1E130-A50B-4755-BBAF-C5745468E066}" srcOrd="1" destOrd="0" presId="urn:microsoft.com/office/officeart/2018/2/layout/IconCircleList"/>
    <dgm:cxn modelId="{89BF2033-EEA2-47E7-8974-865CA0CA1C03}" type="presParOf" srcId="{E200574E-C51B-4531-8990-F81713A85762}" destId="{F0779BB4-5FAB-4D37-9FCD-5D226B1F0BBC}" srcOrd="2" destOrd="0" presId="urn:microsoft.com/office/officeart/2018/2/layout/IconCircleList"/>
    <dgm:cxn modelId="{1EBB9335-D817-478C-8F0B-DF86F86F28AE}" type="presParOf" srcId="{E200574E-C51B-4531-8990-F81713A85762}" destId="{467BBF2A-F8CF-4B63-B18F-45631A654589}" srcOrd="3" destOrd="0" presId="urn:microsoft.com/office/officeart/2018/2/layout/IconCircleList"/>
    <dgm:cxn modelId="{67C36ADF-DD6F-43D9-A454-18A2307E6F95}" type="presParOf" srcId="{116C1D2E-F619-4525-8A43-9C790899BBCB}" destId="{191E11A5-E927-416E-B8F4-BFFCB830A4D6}" srcOrd="9" destOrd="0" presId="urn:microsoft.com/office/officeart/2018/2/layout/IconCircleList"/>
    <dgm:cxn modelId="{A6B21D4A-762D-4378-9065-8FD5C1E15470}" type="presParOf" srcId="{116C1D2E-F619-4525-8A43-9C790899BBCB}" destId="{81F724D0-5F90-4C8B-B096-E516A3249948}" srcOrd="10" destOrd="0" presId="urn:microsoft.com/office/officeart/2018/2/layout/IconCircleList"/>
    <dgm:cxn modelId="{E4A1A87E-0337-49E3-AA40-7A58F21F28E0}" type="presParOf" srcId="{81F724D0-5F90-4C8B-B096-E516A3249948}" destId="{BF31A632-D381-43F2-8EA5-1ACDC05C108A}" srcOrd="0" destOrd="0" presId="urn:microsoft.com/office/officeart/2018/2/layout/IconCircleList"/>
    <dgm:cxn modelId="{5F6B9D7A-B7A9-4769-9105-8E1AF65B480D}" type="presParOf" srcId="{81F724D0-5F90-4C8B-B096-E516A3249948}" destId="{E4421E62-CF54-494E-88FB-5527106C0004}" srcOrd="1" destOrd="0" presId="urn:microsoft.com/office/officeart/2018/2/layout/IconCircleList"/>
    <dgm:cxn modelId="{51F7C335-ECE1-4744-AA79-954623B127D3}" type="presParOf" srcId="{81F724D0-5F90-4C8B-B096-E516A3249948}" destId="{7E5F21F3-2ADA-4876-B90B-8F5CD90E138C}" srcOrd="2" destOrd="0" presId="urn:microsoft.com/office/officeart/2018/2/layout/IconCircleList"/>
    <dgm:cxn modelId="{15029E34-77A1-499C-854C-53FF3BF909B8}" type="presParOf" srcId="{81F724D0-5F90-4C8B-B096-E516A3249948}" destId="{3E8544FB-8A07-466C-8F77-08BEF6FBD29F}" srcOrd="3" destOrd="0" presId="urn:microsoft.com/office/officeart/2018/2/layout/IconCircleList"/>
    <dgm:cxn modelId="{0013588B-0734-4408-81C1-5446941036CD}" type="presParOf" srcId="{116C1D2E-F619-4525-8A43-9C790899BBCB}" destId="{9383C6E6-6110-4A28-A622-0DFCDFFA9445}" srcOrd="11" destOrd="0" presId="urn:microsoft.com/office/officeart/2018/2/layout/IconCircleList"/>
    <dgm:cxn modelId="{DBE5511C-803E-4E01-B03F-B6FED95B83B3}" type="presParOf" srcId="{116C1D2E-F619-4525-8A43-9C790899BBCB}" destId="{0E4D0B1D-62C1-49EC-9BB9-3B0528551AF5}" srcOrd="12" destOrd="0" presId="urn:microsoft.com/office/officeart/2018/2/layout/IconCircleList"/>
    <dgm:cxn modelId="{3553F88B-CEC7-4763-9278-0902153929C1}" type="presParOf" srcId="{0E4D0B1D-62C1-49EC-9BB9-3B0528551AF5}" destId="{50E5E91C-BAD5-4992-8168-AECFA6F7D27E}" srcOrd="0" destOrd="0" presId="urn:microsoft.com/office/officeart/2018/2/layout/IconCircleList"/>
    <dgm:cxn modelId="{0C824A3E-8AFB-476D-93FB-289E703B8E15}" type="presParOf" srcId="{0E4D0B1D-62C1-49EC-9BB9-3B0528551AF5}" destId="{EF9D34CC-394E-4394-9044-387BFBD74EB2}" srcOrd="1" destOrd="0" presId="urn:microsoft.com/office/officeart/2018/2/layout/IconCircleList"/>
    <dgm:cxn modelId="{511A103E-8550-4949-B846-6EDA2DE0934F}" type="presParOf" srcId="{0E4D0B1D-62C1-49EC-9BB9-3B0528551AF5}" destId="{A2752232-FCF9-4845-8870-93E9323AFD9D}" srcOrd="2" destOrd="0" presId="urn:microsoft.com/office/officeart/2018/2/layout/IconCircleList"/>
    <dgm:cxn modelId="{3085580F-37C1-4F7E-84F4-1A3BC85B794A}" type="presParOf" srcId="{0E4D0B1D-62C1-49EC-9BB9-3B0528551AF5}" destId="{2064C479-7506-4409-8467-DE15C1EC504D}" srcOrd="3" destOrd="0" presId="urn:microsoft.com/office/officeart/2018/2/layout/IconCircleList"/>
    <dgm:cxn modelId="{53F837DF-EB61-47B6-9C62-9F48EBDA88AE}" type="presParOf" srcId="{116C1D2E-F619-4525-8A43-9C790899BBCB}" destId="{E7C5972B-8C49-4C03-A95C-A3AE748EDCBA}" srcOrd="13" destOrd="0" presId="urn:microsoft.com/office/officeart/2018/2/layout/IconCircleList"/>
    <dgm:cxn modelId="{16D76D61-1137-43A1-8CB8-1078FA7385EA}" type="presParOf" srcId="{116C1D2E-F619-4525-8A43-9C790899BBCB}" destId="{420113A2-602D-43F4-B78B-4D17BF85B351}" srcOrd="14" destOrd="0" presId="urn:microsoft.com/office/officeart/2018/2/layout/IconCircleList"/>
    <dgm:cxn modelId="{3559FCE1-21F9-4F3B-AD18-0CEBA40D30E4}" type="presParOf" srcId="{420113A2-602D-43F4-B78B-4D17BF85B351}" destId="{97958D72-36E1-4C74-A3F6-04A071B39E85}" srcOrd="0" destOrd="0" presId="urn:microsoft.com/office/officeart/2018/2/layout/IconCircleList"/>
    <dgm:cxn modelId="{78276123-5971-41B5-9F38-74D84DFA38B1}" type="presParOf" srcId="{420113A2-602D-43F4-B78B-4D17BF85B351}" destId="{042491FD-02F4-494A-9EC1-19687D3EEEED}" srcOrd="1" destOrd="0" presId="urn:microsoft.com/office/officeart/2018/2/layout/IconCircleList"/>
    <dgm:cxn modelId="{24F4655E-A319-43D7-BE48-9DB6437B027C}" type="presParOf" srcId="{420113A2-602D-43F4-B78B-4D17BF85B351}" destId="{8B19F37F-52E5-44F6-B569-476DC305C2B7}" srcOrd="2" destOrd="0" presId="urn:microsoft.com/office/officeart/2018/2/layout/IconCircleList"/>
    <dgm:cxn modelId="{753457E2-E29C-48DB-AB9B-EEA3BBFF65E5}" type="presParOf" srcId="{420113A2-602D-43F4-B78B-4D17BF85B351}" destId="{BB4AB525-5D3A-4012-BBE7-35A37A4CD44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6BC93-5DDD-4686-A95C-1752984459C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2C8F55-2C90-48F3-9821-F3EAC119B7ED}">
      <dgm:prSet custT="1"/>
      <dgm:spPr/>
      <dgm:t>
        <a:bodyPr/>
        <a:lstStyle/>
        <a:p>
          <a:r>
            <a:rPr lang="en-US" sz="2400" dirty="0"/>
            <a:t>Academic requirements for Division I and Division II schools are different.</a:t>
          </a:r>
        </a:p>
      </dgm:t>
    </dgm:pt>
    <dgm:pt modelId="{0D9EE230-D899-46D8-ADF4-073E12259221}" type="parTrans" cxnId="{C17CF03F-FEE0-4ADF-B91D-48D54366052B}">
      <dgm:prSet/>
      <dgm:spPr/>
      <dgm:t>
        <a:bodyPr/>
        <a:lstStyle/>
        <a:p>
          <a:endParaRPr lang="en-US"/>
        </a:p>
      </dgm:t>
    </dgm:pt>
    <dgm:pt modelId="{92904E9B-02CD-4CBE-85B6-F64317B9BF46}" type="sibTrans" cxnId="{C17CF03F-FEE0-4ADF-B91D-48D54366052B}">
      <dgm:prSet/>
      <dgm:spPr/>
      <dgm:t>
        <a:bodyPr/>
        <a:lstStyle/>
        <a:p>
          <a:endParaRPr lang="en-US"/>
        </a:p>
      </dgm:t>
    </dgm:pt>
    <dgm:pt modelId="{23E73C31-2051-42F5-B666-5FF06B639FDB}">
      <dgm:prSet custT="1"/>
      <dgm:spPr/>
      <dgm:t>
        <a:bodyPr/>
        <a:lstStyle/>
        <a:p>
          <a:r>
            <a:rPr lang="en-US" sz="2400" dirty="0"/>
            <a:t>Division III schools do not have specific NCAA academic requirements beyond what it takes to be admitted into the actual school itself. </a:t>
          </a:r>
        </a:p>
      </dgm:t>
    </dgm:pt>
    <dgm:pt modelId="{D734CC61-5A21-4F1E-8A17-1AD0AC992F2B}" type="parTrans" cxnId="{A8B128E4-4A6D-4B31-B69A-12A544FB5196}">
      <dgm:prSet/>
      <dgm:spPr/>
      <dgm:t>
        <a:bodyPr/>
        <a:lstStyle/>
        <a:p>
          <a:endParaRPr lang="en-US"/>
        </a:p>
      </dgm:t>
    </dgm:pt>
    <dgm:pt modelId="{1B96D683-38DB-4173-8D22-675361C35FCF}" type="sibTrans" cxnId="{A8B128E4-4A6D-4B31-B69A-12A544FB5196}">
      <dgm:prSet/>
      <dgm:spPr/>
      <dgm:t>
        <a:bodyPr/>
        <a:lstStyle/>
        <a:p>
          <a:endParaRPr lang="en-US"/>
        </a:p>
      </dgm:t>
    </dgm:pt>
    <dgm:pt modelId="{C80E8D3D-E4DE-408C-B25C-4D4B6F05EF86}">
      <dgm:prSet/>
      <dgm:spPr/>
      <dgm:t>
        <a:bodyPr/>
        <a:lstStyle/>
        <a:p>
          <a:r>
            <a:rPr lang="en-US" dirty="0"/>
            <a:t>Your “Core” classes are the ones that count for certification.  Not your electives.  </a:t>
          </a:r>
        </a:p>
      </dgm:t>
    </dgm:pt>
    <dgm:pt modelId="{DE2BD123-1DF0-4074-825C-F57D32B3C0DD}" type="parTrans" cxnId="{75F3D13B-E053-4146-A152-6ABBA7D07ED0}">
      <dgm:prSet/>
      <dgm:spPr/>
      <dgm:t>
        <a:bodyPr/>
        <a:lstStyle/>
        <a:p>
          <a:endParaRPr lang="en-US"/>
        </a:p>
      </dgm:t>
    </dgm:pt>
    <dgm:pt modelId="{068D4F13-D4D5-4DF5-8DFB-E7F03747058B}" type="sibTrans" cxnId="{75F3D13B-E053-4146-A152-6ABBA7D07ED0}">
      <dgm:prSet/>
      <dgm:spPr/>
      <dgm:t>
        <a:bodyPr/>
        <a:lstStyle/>
        <a:p>
          <a:endParaRPr lang="en-US"/>
        </a:p>
      </dgm:t>
    </dgm:pt>
    <dgm:pt modelId="{9C0528D2-B227-4DCE-A788-E6BB0F529306}" type="pres">
      <dgm:prSet presAssocID="{13F6BC93-5DDD-4686-A95C-1752984459C4}" presName="root" presStyleCnt="0">
        <dgm:presLayoutVars>
          <dgm:dir/>
          <dgm:resizeHandles val="exact"/>
        </dgm:presLayoutVars>
      </dgm:prSet>
      <dgm:spPr/>
    </dgm:pt>
    <dgm:pt modelId="{94432661-23AF-4F25-AA06-9285A1ED03E0}" type="pres">
      <dgm:prSet presAssocID="{BD2C8F55-2C90-48F3-9821-F3EAC119B7ED}" presName="compNode" presStyleCnt="0"/>
      <dgm:spPr/>
    </dgm:pt>
    <dgm:pt modelId="{1FE2174F-4443-4D05-B32C-16F623A71CAB}" type="pres">
      <dgm:prSet presAssocID="{BD2C8F55-2C90-48F3-9821-F3EAC119B7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7637844-7AF8-4A30-880C-88F9BCE07D67}" type="pres">
      <dgm:prSet presAssocID="{BD2C8F55-2C90-48F3-9821-F3EAC119B7ED}" presName="spaceRect" presStyleCnt="0"/>
      <dgm:spPr/>
    </dgm:pt>
    <dgm:pt modelId="{CBBC66E5-6B3F-4335-BE7C-25F9B4EE1AC8}" type="pres">
      <dgm:prSet presAssocID="{BD2C8F55-2C90-48F3-9821-F3EAC119B7ED}" presName="textRect" presStyleLbl="revTx" presStyleIdx="0" presStyleCnt="3" custScaleX="214024">
        <dgm:presLayoutVars>
          <dgm:chMax val="1"/>
          <dgm:chPref val="1"/>
        </dgm:presLayoutVars>
      </dgm:prSet>
      <dgm:spPr/>
    </dgm:pt>
    <dgm:pt modelId="{BAB66344-AA0D-4E9C-A989-A1D2FC386F03}" type="pres">
      <dgm:prSet presAssocID="{92904E9B-02CD-4CBE-85B6-F64317B9BF46}" presName="sibTrans" presStyleCnt="0"/>
      <dgm:spPr/>
    </dgm:pt>
    <dgm:pt modelId="{ACD5D79A-244C-4EBD-9341-B033557F9220}" type="pres">
      <dgm:prSet presAssocID="{23E73C31-2051-42F5-B666-5FF06B639FDB}" presName="compNode" presStyleCnt="0"/>
      <dgm:spPr/>
    </dgm:pt>
    <dgm:pt modelId="{F162C04A-FDDC-47D0-BA93-07B5F30A0FDC}" type="pres">
      <dgm:prSet presAssocID="{23E73C31-2051-42F5-B666-5FF06B639F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B1E206F-5776-47E6-AF8C-5CB7969D4666}" type="pres">
      <dgm:prSet presAssocID="{23E73C31-2051-42F5-B666-5FF06B639FDB}" presName="spaceRect" presStyleCnt="0"/>
      <dgm:spPr/>
    </dgm:pt>
    <dgm:pt modelId="{46E2E79C-2DC8-40E8-8278-4FB0F1B68D5F}" type="pres">
      <dgm:prSet presAssocID="{23E73C31-2051-42F5-B666-5FF06B639FDB}" presName="textRect" presStyleLbl="revTx" presStyleIdx="1" presStyleCnt="3" custScaleX="233371">
        <dgm:presLayoutVars>
          <dgm:chMax val="1"/>
          <dgm:chPref val="1"/>
        </dgm:presLayoutVars>
      </dgm:prSet>
      <dgm:spPr/>
    </dgm:pt>
    <dgm:pt modelId="{A425945D-7B87-4C21-A4A6-9B5B0EB77A11}" type="pres">
      <dgm:prSet presAssocID="{1B96D683-38DB-4173-8D22-675361C35FCF}" presName="sibTrans" presStyleCnt="0"/>
      <dgm:spPr/>
    </dgm:pt>
    <dgm:pt modelId="{C70692F0-81B3-449F-A5EA-65FD7F4BB1E3}" type="pres">
      <dgm:prSet presAssocID="{C80E8D3D-E4DE-408C-B25C-4D4B6F05EF86}" presName="compNode" presStyleCnt="0"/>
      <dgm:spPr/>
    </dgm:pt>
    <dgm:pt modelId="{318C464E-0838-4F41-B3E6-BA138AE833EB}" type="pres">
      <dgm:prSet presAssocID="{C80E8D3D-E4DE-408C-B25C-4D4B6F05EF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0E11A1E2-C73F-4D39-B0F7-C1555295391D}" type="pres">
      <dgm:prSet presAssocID="{C80E8D3D-E4DE-408C-B25C-4D4B6F05EF86}" presName="spaceRect" presStyleCnt="0"/>
      <dgm:spPr/>
    </dgm:pt>
    <dgm:pt modelId="{7C545EF7-0F63-4C40-8606-132B8D2F386A}" type="pres">
      <dgm:prSet presAssocID="{C80E8D3D-E4DE-408C-B25C-4D4B6F05EF86}" presName="textRect" presStyleLbl="revTx" presStyleIdx="2" presStyleCnt="3" custScaleX="239634">
        <dgm:presLayoutVars>
          <dgm:chMax val="1"/>
          <dgm:chPref val="1"/>
        </dgm:presLayoutVars>
      </dgm:prSet>
      <dgm:spPr/>
    </dgm:pt>
  </dgm:ptLst>
  <dgm:cxnLst>
    <dgm:cxn modelId="{72D60622-2E0E-4944-A0D7-AFCC6D305AA1}" type="presOf" srcId="{23E73C31-2051-42F5-B666-5FF06B639FDB}" destId="{46E2E79C-2DC8-40E8-8278-4FB0F1B68D5F}" srcOrd="0" destOrd="0" presId="urn:microsoft.com/office/officeart/2018/2/layout/IconLabelList"/>
    <dgm:cxn modelId="{1E05DD2F-E2A5-4381-9B2F-C83132CAF83A}" type="presOf" srcId="{13F6BC93-5DDD-4686-A95C-1752984459C4}" destId="{9C0528D2-B227-4DCE-A788-E6BB0F529306}" srcOrd="0" destOrd="0" presId="urn:microsoft.com/office/officeart/2018/2/layout/IconLabelList"/>
    <dgm:cxn modelId="{75F3D13B-E053-4146-A152-6ABBA7D07ED0}" srcId="{13F6BC93-5DDD-4686-A95C-1752984459C4}" destId="{C80E8D3D-E4DE-408C-B25C-4D4B6F05EF86}" srcOrd="2" destOrd="0" parTransId="{DE2BD123-1DF0-4074-825C-F57D32B3C0DD}" sibTransId="{068D4F13-D4D5-4DF5-8DFB-E7F03747058B}"/>
    <dgm:cxn modelId="{C17CF03F-FEE0-4ADF-B91D-48D54366052B}" srcId="{13F6BC93-5DDD-4686-A95C-1752984459C4}" destId="{BD2C8F55-2C90-48F3-9821-F3EAC119B7ED}" srcOrd="0" destOrd="0" parTransId="{0D9EE230-D899-46D8-ADF4-073E12259221}" sibTransId="{92904E9B-02CD-4CBE-85B6-F64317B9BF46}"/>
    <dgm:cxn modelId="{84A96854-7C33-4E36-93F4-01638D98E9CA}" type="presOf" srcId="{BD2C8F55-2C90-48F3-9821-F3EAC119B7ED}" destId="{CBBC66E5-6B3F-4335-BE7C-25F9B4EE1AC8}" srcOrd="0" destOrd="0" presId="urn:microsoft.com/office/officeart/2018/2/layout/IconLabelList"/>
    <dgm:cxn modelId="{C32A208F-C0EA-498F-9B7C-971292CA86E9}" type="presOf" srcId="{C80E8D3D-E4DE-408C-B25C-4D4B6F05EF86}" destId="{7C545EF7-0F63-4C40-8606-132B8D2F386A}" srcOrd="0" destOrd="0" presId="urn:microsoft.com/office/officeart/2018/2/layout/IconLabelList"/>
    <dgm:cxn modelId="{A8B128E4-4A6D-4B31-B69A-12A544FB5196}" srcId="{13F6BC93-5DDD-4686-A95C-1752984459C4}" destId="{23E73C31-2051-42F5-B666-5FF06B639FDB}" srcOrd="1" destOrd="0" parTransId="{D734CC61-5A21-4F1E-8A17-1AD0AC992F2B}" sibTransId="{1B96D683-38DB-4173-8D22-675361C35FCF}"/>
    <dgm:cxn modelId="{8D37B49F-B310-40A3-A788-DFDD4DDD8B0C}" type="presParOf" srcId="{9C0528D2-B227-4DCE-A788-E6BB0F529306}" destId="{94432661-23AF-4F25-AA06-9285A1ED03E0}" srcOrd="0" destOrd="0" presId="urn:microsoft.com/office/officeart/2018/2/layout/IconLabelList"/>
    <dgm:cxn modelId="{BA7C9259-4273-4820-9E7A-CBFDF4EBA989}" type="presParOf" srcId="{94432661-23AF-4F25-AA06-9285A1ED03E0}" destId="{1FE2174F-4443-4D05-B32C-16F623A71CAB}" srcOrd="0" destOrd="0" presId="urn:microsoft.com/office/officeart/2018/2/layout/IconLabelList"/>
    <dgm:cxn modelId="{26067256-9B59-44B2-8DE9-0AC167FD2517}" type="presParOf" srcId="{94432661-23AF-4F25-AA06-9285A1ED03E0}" destId="{B7637844-7AF8-4A30-880C-88F9BCE07D67}" srcOrd="1" destOrd="0" presId="urn:microsoft.com/office/officeart/2018/2/layout/IconLabelList"/>
    <dgm:cxn modelId="{3565DFCF-429B-49E0-B7A0-7B25EB76A211}" type="presParOf" srcId="{94432661-23AF-4F25-AA06-9285A1ED03E0}" destId="{CBBC66E5-6B3F-4335-BE7C-25F9B4EE1AC8}" srcOrd="2" destOrd="0" presId="urn:microsoft.com/office/officeart/2018/2/layout/IconLabelList"/>
    <dgm:cxn modelId="{485F608B-1DF9-4047-8ABF-0B5861952C77}" type="presParOf" srcId="{9C0528D2-B227-4DCE-A788-E6BB0F529306}" destId="{BAB66344-AA0D-4E9C-A989-A1D2FC386F03}" srcOrd="1" destOrd="0" presId="urn:microsoft.com/office/officeart/2018/2/layout/IconLabelList"/>
    <dgm:cxn modelId="{CC3678B1-45BF-4A8C-8A22-DFC7FFD416C2}" type="presParOf" srcId="{9C0528D2-B227-4DCE-A788-E6BB0F529306}" destId="{ACD5D79A-244C-4EBD-9341-B033557F9220}" srcOrd="2" destOrd="0" presId="urn:microsoft.com/office/officeart/2018/2/layout/IconLabelList"/>
    <dgm:cxn modelId="{A21586A9-1CD6-41FF-B366-58AB84F72C85}" type="presParOf" srcId="{ACD5D79A-244C-4EBD-9341-B033557F9220}" destId="{F162C04A-FDDC-47D0-BA93-07B5F30A0FDC}" srcOrd="0" destOrd="0" presId="urn:microsoft.com/office/officeart/2018/2/layout/IconLabelList"/>
    <dgm:cxn modelId="{D19A9A0B-6057-4D8D-8D29-CAC306C9B76A}" type="presParOf" srcId="{ACD5D79A-244C-4EBD-9341-B033557F9220}" destId="{FB1E206F-5776-47E6-AF8C-5CB7969D4666}" srcOrd="1" destOrd="0" presId="urn:microsoft.com/office/officeart/2018/2/layout/IconLabelList"/>
    <dgm:cxn modelId="{E72613A0-FC8E-4517-8651-9FC981B60391}" type="presParOf" srcId="{ACD5D79A-244C-4EBD-9341-B033557F9220}" destId="{46E2E79C-2DC8-40E8-8278-4FB0F1B68D5F}" srcOrd="2" destOrd="0" presId="urn:microsoft.com/office/officeart/2018/2/layout/IconLabelList"/>
    <dgm:cxn modelId="{BFC31223-1374-4BA6-B87F-D9C3B18FC851}" type="presParOf" srcId="{9C0528D2-B227-4DCE-A788-E6BB0F529306}" destId="{A425945D-7B87-4C21-A4A6-9B5B0EB77A11}" srcOrd="3" destOrd="0" presId="urn:microsoft.com/office/officeart/2018/2/layout/IconLabelList"/>
    <dgm:cxn modelId="{810E0785-C814-4BA9-AC15-C47C92578E92}" type="presParOf" srcId="{9C0528D2-B227-4DCE-A788-E6BB0F529306}" destId="{C70692F0-81B3-449F-A5EA-65FD7F4BB1E3}" srcOrd="4" destOrd="0" presId="urn:microsoft.com/office/officeart/2018/2/layout/IconLabelList"/>
    <dgm:cxn modelId="{274C33DD-015E-407C-A3A2-B0C4D228529D}" type="presParOf" srcId="{C70692F0-81B3-449F-A5EA-65FD7F4BB1E3}" destId="{318C464E-0838-4F41-B3E6-BA138AE833EB}" srcOrd="0" destOrd="0" presId="urn:microsoft.com/office/officeart/2018/2/layout/IconLabelList"/>
    <dgm:cxn modelId="{ABDDDEC6-9108-4305-8369-817B6FAB8C30}" type="presParOf" srcId="{C70692F0-81B3-449F-A5EA-65FD7F4BB1E3}" destId="{0E11A1E2-C73F-4D39-B0F7-C1555295391D}" srcOrd="1" destOrd="0" presId="urn:microsoft.com/office/officeart/2018/2/layout/IconLabelList"/>
    <dgm:cxn modelId="{159FC241-E1E0-4CB9-BE5D-AAEACD5E0C07}" type="presParOf" srcId="{C70692F0-81B3-449F-A5EA-65FD7F4BB1E3}" destId="{7C545EF7-0F63-4C40-8606-132B8D2F386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43953B-88AF-4C4F-9959-427E8D38B01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9CBFFB-83DD-4889-B8D9-7A6AFE30CCC3}">
      <dgm:prSet custT="1"/>
      <dgm:spPr/>
      <dgm:t>
        <a:bodyPr/>
        <a:lstStyle/>
        <a:p>
          <a:r>
            <a:rPr lang="en-US" sz="4000" b="1" dirty="0"/>
            <a:t>English  </a:t>
          </a:r>
        </a:p>
        <a:p>
          <a:r>
            <a:rPr lang="en-US" sz="4000" b="1" dirty="0"/>
            <a:t>4 years</a:t>
          </a:r>
        </a:p>
      </dgm:t>
    </dgm:pt>
    <dgm:pt modelId="{F00B8A75-B904-40A1-8DBC-6EF06D668212}" type="parTrans" cxnId="{15805FBB-1BF4-46C9-B75C-1ABBACCCFC4D}">
      <dgm:prSet/>
      <dgm:spPr/>
      <dgm:t>
        <a:bodyPr/>
        <a:lstStyle/>
        <a:p>
          <a:endParaRPr lang="en-US"/>
        </a:p>
      </dgm:t>
    </dgm:pt>
    <dgm:pt modelId="{AB757F58-0CE2-44BE-9694-DACF02A5CD09}" type="sibTrans" cxnId="{15805FBB-1BF4-46C9-B75C-1ABBACCCFC4D}">
      <dgm:prSet/>
      <dgm:spPr/>
      <dgm:t>
        <a:bodyPr/>
        <a:lstStyle/>
        <a:p>
          <a:endParaRPr lang="en-US"/>
        </a:p>
      </dgm:t>
    </dgm:pt>
    <dgm:pt modelId="{766FED4F-9D94-4D51-BFDF-7B3CFE99058A}">
      <dgm:prSet custT="1"/>
      <dgm:spPr/>
      <dgm:t>
        <a:bodyPr/>
        <a:lstStyle/>
        <a:p>
          <a:r>
            <a:rPr lang="en-US" sz="4000" b="1" dirty="0"/>
            <a:t>Math  </a:t>
          </a:r>
        </a:p>
        <a:p>
          <a:r>
            <a:rPr lang="en-US" sz="4000" b="1" dirty="0"/>
            <a:t>4 years (</a:t>
          </a:r>
          <a:r>
            <a:rPr lang="en-US" sz="2400" b="1" dirty="0"/>
            <a:t>Algebra I or higher</a:t>
          </a:r>
          <a:r>
            <a:rPr lang="en-US" sz="4000" b="1" dirty="0"/>
            <a:t>)</a:t>
          </a:r>
        </a:p>
      </dgm:t>
    </dgm:pt>
    <dgm:pt modelId="{9CDF0E5D-96CE-4559-A727-21177F59652A}" type="parTrans" cxnId="{85611034-9092-4329-A154-806C45ED979E}">
      <dgm:prSet/>
      <dgm:spPr/>
      <dgm:t>
        <a:bodyPr/>
        <a:lstStyle/>
        <a:p>
          <a:endParaRPr lang="en-US"/>
        </a:p>
      </dgm:t>
    </dgm:pt>
    <dgm:pt modelId="{CE932D03-847E-42CF-9A7A-012170BBBAC2}" type="sibTrans" cxnId="{85611034-9092-4329-A154-806C45ED979E}">
      <dgm:prSet/>
      <dgm:spPr/>
      <dgm:t>
        <a:bodyPr/>
        <a:lstStyle/>
        <a:p>
          <a:endParaRPr lang="en-US"/>
        </a:p>
      </dgm:t>
    </dgm:pt>
    <dgm:pt modelId="{EFAA93EA-5B34-49FE-B347-BDF049DC1570}">
      <dgm:prSet custT="1"/>
      <dgm:spPr/>
      <dgm:t>
        <a:bodyPr/>
        <a:lstStyle/>
        <a:p>
          <a:r>
            <a:rPr lang="en-US" sz="2800" b="1" dirty="0"/>
            <a:t>Natural/Physical Science </a:t>
          </a:r>
        </a:p>
        <a:p>
          <a:r>
            <a:rPr lang="en-US" sz="2000" b="1" dirty="0"/>
            <a:t> 2 years (including at least 1 lab course)</a:t>
          </a:r>
        </a:p>
      </dgm:t>
    </dgm:pt>
    <dgm:pt modelId="{82CD15C3-3D2B-47C5-AFDF-25DC8109DC11}" type="parTrans" cxnId="{733D5DFF-8FB1-4D68-A2D6-F367B27C1C00}">
      <dgm:prSet/>
      <dgm:spPr/>
      <dgm:t>
        <a:bodyPr/>
        <a:lstStyle/>
        <a:p>
          <a:endParaRPr lang="en-US"/>
        </a:p>
      </dgm:t>
    </dgm:pt>
    <dgm:pt modelId="{6E7565E7-CD88-4F06-8F07-567E065C812D}" type="sibTrans" cxnId="{733D5DFF-8FB1-4D68-A2D6-F367B27C1C00}">
      <dgm:prSet/>
      <dgm:spPr/>
      <dgm:t>
        <a:bodyPr/>
        <a:lstStyle/>
        <a:p>
          <a:endParaRPr lang="en-US"/>
        </a:p>
      </dgm:t>
    </dgm:pt>
    <dgm:pt modelId="{C182A960-1111-4BC3-AB96-3F3746A5E314}">
      <dgm:prSet custT="1"/>
      <dgm:spPr/>
      <dgm:t>
        <a:bodyPr/>
        <a:lstStyle/>
        <a:p>
          <a:r>
            <a:rPr lang="en-US" sz="3600" dirty="0"/>
            <a:t>Social Science </a:t>
          </a:r>
        </a:p>
        <a:p>
          <a:r>
            <a:rPr lang="en-US" sz="3600" dirty="0"/>
            <a:t> 2 years</a:t>
          </a:r>
        </a:p>
      </dgm:t>
    </dgm:pt>
    <dgm:pt modelId="{D8E276E3-159B-469A-BC13-6EFC98BFC435}" type="parTrans" cxnId="{DB35B635-7FB8-4A78-BFA7-D804B898550A}">
      <dgm:prSet/>
      <dgm:spPr/>
      <dgm:t>
        <a:bodyPr/>
        <a:lstStyle/>
        <a:p>
          <a:endParaRPr lang="en-US"/>
        </a:p>
      </dgm:t>
    </dgm:pt>
    <dgm:pt modelId="{51511898-76E6-4CB9-A2FF-572A3BAB1521}" type="sibTrans" cxnId="{DB35B635-7FB8-4A78-BFA7-D804B898550A}">
      <dgm:prSet/>
      <dgm:spPr/>
      <dgm:t>
        <a:bodyPr/>
        <a:lstStyle/>
        <a:p>
          <a:endParaRPr lang="en-US"/>
        </a:p>
      </dgm:t>
    </dgm:pt>
    <dgm:pt modelId="{DF5ACF04-8FCE-4C8E-A72A-9C8311DD6411}">
      <dgm:prSet custT="1"/>
      <dgm:spPr/>
      <dgm:t>
        <a:bodyPr/>
        <a:lstStyle/>
        <a:p>
          <a:r>
            <a:rPr lang="en-US" sz="3200" b="1" dirty="0"/>
            <a:t>Additional Course </a:t>
          </a:r>
        </a:p>
        <a:p>
          <a:r>
            <a:rPr lang="en-US" sz="2000" dirty="0"/>
            <a:t>at least 1 additional year of English, Math or Science)</a:t>
          </a:r>
        </a:p>
      </dgm:t>
    </dgm:pt>
    <dgm:pt modelId="{14CA311C-D435-4ED7-AA6A-A312C6B383AC}" type="parTrans" cxnId="{BE72E104-5BA4-4874-A592-DE26F4EB8B4B}">
      <dgm:prSet/>
      <dgm:spPr/>
      <dgm:t>
        <a:bodyPr/>
        <a:lstStyle/>
        <a:p>
          <a:endParaRPr lang="en-US"/>
        </a:p>
      </dgm:t>
    </dgm:pt>
    <dgm:pt modelId="{0BFD081F-88BE-4FC9-80E6-5AFEA9E24272}" type="sibTrans" cxnId="{BE72E104-5BA4-4874-A592-DE26F4EB8B4B}">
      <dgm:prSet/>
      <dgm:spPr/>
      <dgm:t>
        <a:bodyPr/>
        <a:lstStyle/>
        <a:p>
          <a:endParaRPr lang="en-US"/>
        </a:p>
      </dgm:t>
    </dgm:pt>
    <dgm:pt modelId="{7BB992D0-1194-44EB-A721-CECFD8B47D85}">
      <dgm:prSet custT="1"/>
      <dgm:spPr/>
      <dgm:t>
        <a:bodyPr/>
        <a:lstStyle/>
        <a:p>
          <a:r>
            <a:rPr lang="en-US" sz="2400" b="1" dirty="0"/>
            <a:t>Additional Courses </a:t>
          </a:r>
        </a:p>
        <a:p>
          <a:r>
            <a:rPr lang="en-US" sz="2000" dirty="0"/>
            <a:t>4 additional credits of either English, Match, Science, Social Science, approved foreign language</a:t>
          </a:r>
        </a:p>
      </dgm:t>
    </dgm:pt>
    <dgm:pt modelId="{4967E8F1-10FE-484F-9F25-D007F08AEAB6}" type="parTrans" cxnId="{9247AC9A-42CC-48D9-B75A-411DBF71D6D6}">
      <dgm:prSet/>
      <dgm:spPr/>
      <dgm:t>
        <a:bodyPr/>
        <a:lstStyle/>
        <a:p>
          <a:endParaRPr lang="en-US"/>
        </a:p>
      </dgm:t>
    </dgm:pt>
    <dgm:pt modelId="{624EE60A-CBE9-456B-BA2B-80A9A6E01A6F}" type="sibTrans" cxnId="{9247AC9A-42CC-48D9-B75A-411DBF71D6D6}">
      <dgm:prSet/>
      <dgm:spPr/>
      <dgm:t>
        <a:bodyPr/>
        <a:lstStyle/>
        <a:p>
          <a:endParaRPr lang="en-US"/>
        </a:p>
      </dgm:t>
    </dgm:pt>
    <dgm:pt modelId="{CFB3A4EE-50B5-4E9F-BA0B-2D274DB683F6}" type="pres">
      <dgm:prSet presAssocID="{3243953B-88AF-4C4F-9959-427E8D38B01B}" presName="Name0" presStyleCnt="0">
        <dgm:presLayoutVars>
          <dgm:dir/>
          <dgm:resizeHandles val="exact"/>
        </dgm:presLayoutVars>
      </dgm:prSet>
      <dgm:spPr/>
    </dgm:pt>
    <dgm:pt modelId="{B99B835B-D1F7-4606-BEDA-9DF225F93BBF}" type="pres">
      <dgm:prSet presAssocID="{379CBFFB-83DD-4889-B8D9-7A6AFE30CCC3}" presName="node" presStyleLbl="node1" presStyleIdx="0" presStyleCnt="6">
        <dgm:presLayoutVars>
          <dgm:bulletEnabled val="1"/>
        </dgm:presLayoutVars>
      </dgm:prSet>
      <dgm:spPr/>
    </dgm:pt>
    <dgm:pt modelId="{4117E411-AAA4-4FFF-AF75-0062FA33F278}" type="pres">
      <dgm:prSet presAssocID="{AB757F58-0CE2-44BE-9694-DACF02A5CD09}" presName="sibTrans" presStyleLbl="sibTrans1D1" presStyleIdx="0" presStyleCnt="5"/>
      <dgm:spPr/>
    </dgm:pt>
    <dgm:pt modelId="{031BD7FF-BD79-489E-9267-6BAC8E9E2EBD}" type="pres">
      <dgm:prSet presAssocID="{AB757F58-0CE2-44BE-9694-DACF02A5CD09}" presName="connectorText" presStyleLbl="sibTrans1D1" presStyleIdx="0" presStyleCnt="5"/>
      <dgm:spPr/>
    </dgm:pt>
    <dgm:pt modelId="{D417B5E2-5CC4-4410-951C-0F4697EC6B21}" type="pres">
      <dgm:prSet presAssocID="{766FED4F-9D94-4D51-BFDF-7B3CFE99058A}" presName="node" presStyleLbl="node1" presStyleIdx="1" presStyleCnt="6">
        <dgm:presLayoutVars>
          <dgm:bulletEnabled val="1"/>
        </dgm:presLayoutVars>
      </dgm:prSet>
      <dgm:spPr/>
    </dgm:pt>
    <dgm:pt modelId="{48A8DF5C-49E5-42CD-BD45-DCA29944D885}" type="pres">
      <dgm:prSet presAssocID="{CE932D03-847E-42CF-9A7A-012170BBBAC2}" presName="sibTrans" presStyleLbl="sibTrans1D1" presStyleIdx="1" presStyleCnt="5"/>
      <dgm:spPr/>
    </dgm:pt>
    <dgm:pt modelId="{D33C6C41-DA88-4CA9-8AC1-3CF5A8660BD6}" type="pres">
      <dgm:prSet presAssocID="{CE932D03-847E-42CF-9A7A-012170BBBAC2}" presName="connectorText" presStyleLbl="sibTrans1D1" presStyleIdx="1" presStyleCnt="5"/>
      <dgm:spPr/>
    </dgm:pt>
    <dgm:pt modelId="{2F355963-1206-4F22-A457-AE05645009C9}" type="pres">
      <dgm:prSet presAssocID="{EFAA93EA-5B34-49FE-B347-BDF049DC1570}" presName="node" presStyleLbl="node1" presStyleIdx="2" presStyleCnt="6">
        <dgm:presLayoutVars>
          <dgm:bulletEnabled val="1"/>
        </dgm:presLayoutVars>
      </dgm:prSet>
      <dgm:spPr/>
    </dgm:pt>
    <dgm:pt modelId="{528D8347-003D-47BD-8FAD-95992E0B1F32}" type="pres">
      <dgm:prSet presAssocID="{6E7565E7-CD88-4F06-8F07-567E065C812D}" presName="sibTrans" presStyleLbl="sibTrans1D1" presStyleIdx="2" presStyleCnt="5"/>
      <dgm:spPr/>
    </dgm:pt>
    <dgm:pt modelId="{C260789D-C994-4E55-B143-3778F71D4291}" type="pres">
      <dgm:prSet presAssocID="{6E7565E7-CD88-4F06-8F07-567E065C812D}" presName="connectorText" presStyleLbl="sibTrans1D1" presStyleIdx="2" presStyleCnt="5"/>
      <dgm:spPr/>
    </dgm:pt>
    <dgm:pt modelId="{1FC58D1F-29B4-49C3-95DA-A8EFAC3F3A0E}" type="pres">
      <dgm:prSet presAssocID="{C182A960-1111-4BC3-AB96-3F3746A5E314}" presName="node" presStyleLbl="node1" presStyleIdx="3" presStyleCnt="6">
        <dgm:presLayoutVars>
          <dgm:bulletEnabled val="1"/>
        </dgm:presLayoutVars>
      </dgm:prSet>
      <dgm:spPr/>
    </dgm:pt>
    <dgm:pt modelId="{F2479AED-5BB7-4DA6-8252-FEC173BB8F8F}" type="pres">
      <dgm:prSet presAssocID="{51511898-76E6-4CB9-A2FF-572A3BAB1521}" presName="sibTrans" presStyleLbl="sibTrans1D1" presStyleIdx="3" presStyleCnt="5"/>
      <dgm:spPr/>
    </dgm:pt>
    <dgm:pt modelId="{DA564707-4A3D-42FE-A0B6-49137817FB21}" type="pres">
      <dgm:prSet presAssocID="{51511898-76E6-4CB9-A2FF-572A3BAB1521}" presName="connectorText" presStyleLbl="sibTrans1D1" presStyleIdx="3" presStyleCnt="5"/>
      <dgm:spPr/>
    </dgm:pt>
    <dgm:pt modelId="{3808BAA1-C288-4191-BD14-D68077D8EB3B}" type="pres">
      <dgm:prSet presAssocID="{DF5ACF04-8FCE-4C8E-A72A-9C8311DD6411}" presName="node" presStyleLbl="node1" presStyleIdx="4" presStyleCnt="6" custLinFactNeighborX="-464" custLinFactNeighborY="516">
        <dgm:presLayoutVars>
          <dgm:bulletEnabled val="1"/>
        </dgm:presLayoutVars>
      </dgm:prSet>
      <dgm:spPr/>
    </dgm:pt>
    <dgm:pt modelId="{D821CD80-B70C-4680-ADB0-72A2898FBAEA}" type="pres">
      <dgm:prSet presAssocID="{0BFD081F-88BE-4FC9-80E6-5AFEA9E24272}" presName="sibTrans" presStyleLbl="sibTrans1D1" presStyleIdx="4" presStyleCnt="5"/>
      <dgm:spPr/>
    </dgm:pt>
    <dgm:pt modelId="{7F85ED59-CFBC-4227-BC11-DA088820A8C4}" type="pres">
      <dgm:prSet presAssocID="{0BFD081F-88BE-4FC9-80E6-5AFEA9E24272}" presName="connectorText" presStyleLbl="sibTrans1D1" presStyleIdx="4" presStyleCnt="5"/>
      <dgm:spPr/>
    </dgm:pt>
    <dgm:pt modelId="{F4DAD043-9AE4-4DD9-83A8-D27202A0143D}" type="pres">
      <dgm:prSet presAssocID="{7BB992D0-1194-44EB-A721-CECFD8B47D85}" presName="node" presStyleLbl="node1" presStyleIdx="5" presStyleCnt="6">
        <dgm:presLayoutVars>
          <dgm:bulletEnabled val="1"/>
        </dgm:presLayoutVars>
      </dgm:prSet>
      <dgm:spPr/>
    </dgm:pt>
  </dgm:ptLst>
  <dgm:cxnLst>
    <dgm:cxn modelId="{69B73B03-A3EE-483D-AAE3-96F4E9CB7DDB}" type="presOf" srcId="{0BFD081F-88BE-4FC9-80E6-5AFEA9E24272}" destId="{7F85ED59-CFBC-4227-BC11-DA088820A8C4}" srcOrd="1" destOrd="0" presId="urn:microsoft.com/office/officeart/2016/7/layout/RepeatingBendingProcessNew"/>
    <dgm:cxn modelId="{BE72E104-5BA4-4874-A592-DE26F4EB8B4B}" srcId="{3243953B-88AF-4C4F-9959-427E8D38B01B}" destId="{DF5ACF04-8FCE-4C8E-A72A-9C8311DD6411}" srcOrd="4" destOrd="0" parTransId="{14CA311C-D435-4ED7-AA6A-A312C6B383AC}" sibTransId="{0BFD081F-88BE-4FC9-80E6-5AFEA9E24272}"/>
    <dgm:cxn modelId="{C2BA8C05-A73B-4013-AA74-7DF59AFACE61}" type="presOf" srcId="{CE932D03-847E-42CF-9A7A-012170BBBAC2}" destId="{48A8DF5C-49E5-42CD-BD45-DCA29944D885}" srcOrd="0" destOrd="0" presId="urn:microsoft.com/office/officeart/2016/7/layout/RepeatingBendingProcessNew"/>
    <dgm:cxn modelId="{0AFA0706-2D13-496F-9D56-A6523311A5C2}" type="presOf" srcId="{766FED4F-9D94-4D51-BFDF-7B3CFE99058A}" destId="{D417B5E2-5CC4-4410-951C-0F4697EC6B21}" srcOrd="0" destOrd="0" presId="urn:microsoft.com/office/officeart/2016/7/layout/RepeatingBendingProcessNew"/>
    <dgm:cxn modelId="{00C9F71A-48BD-4037-A43A-04A6CB870D94}" type="presOf" srcId="{AB757F58-0CE2-44BE-9694-DACF02A5CD09}" destId="{031BD7FF-BD79-489E-9267-6BAC8E9E2EBD}" srcOrd="1" destOrd="0" presId="urn:microsoft.com/office/officeart/2016/7/layout/RepeatingBendingProcessNew"/>
    <dgm:cxn modelId="{13A5291C-0C8A-485A-A1B8-BD08106C5CBA}" type="presOf" srcId="{CE932D03-847E-42CF-9A7A-012170BBBAC2}" destId="{D33C6C41-DA88-4CA9-8AC1-3CF5A8660BD6}" srcOrd="1" destOrd="0" presId="urn:microsoft.com/office/officeart/2016/7/layout/RepeatingBendingProcessNew"/>
    <dgm:cxn modelId="{85611034-9092-4329-A154-806C45ED979E}" srcId="{3243953B-88AF-4C4F-9959-427E8D38B01B}" destId="{766FED4F-9D94-4D51-BFDF-7B3CFE99058A}" srcOrd="1" destOrd="0" parTransId="{9CDF0E5D-96CE-4559-A727-21177F59652A}" sibTransId="{CE932D03-847E-42CF-9A7A-012170BBBAC2}"/>
    <dgm:cxn modelId="{DB35B635-7FB8-4A78-BFA7-D804B898550A}" srcId="{3243953B-88AF-4C4F-9959-427E8D38B01B}" destId="{C182A960-1111-4BC3-AB96-3F3746A5E314}" srcOrd="3" destOrd="0" parTransId="{D8E276E3-159B-469A-BC13-6EFC98BFC435}" sibTransId="{51511898-76E6-4CB9-A2FF-572A3BAB1521}"/>
    <dgm:cxn modelId="{CDCF9744-7880-409D-B95A-C503798D844F}" type="presOf" srcId="{6E7565E7-CD88-4F06-8F07-567E065C812D}" destId="{C260789D-C994-4E55-B143-3778F71D4291}" srcOrd="1" destOrd="0" presId="urn:microsoft.com/office/officeart/2016/7/layout/RepeatingBendingProcessNew"/>
    <dgm:cxn modelId="{80F65B4A-06AD-4847-A95B-B0908748495F}" type="presOf" srcId="{51511898-76E6-4CB9-A2FF-572A3BAB1521}" destId="{F2479AED-5BB7-4DA6-8252-FEC173BB8F8F}" srcOrd="0" destOrd="0" presId="urn:microsoft.com/office/officeart/2016/7/layout/RepeatingBendingProcessNew"/>
    <dgm:cxn modelId="{65D5D14B-0549-40A2-91D3-F508DEAC1D12}" type="presOf" srcId="{6E7565E7-CD88-4F06-8F07-567E065C812D}" destId="{528D8347-003D-47BD-8FAD-95992E0B1F32}" srcOrd="0" destOrd="0" presId="urn:microsoft.com/office/officeart/2016/7/layout/RepeatingBendingProcessNew"/>
    <dgm:cxn modelId="{4698A06C-8D9D-4EBC-92F5-583D26289B53}" type="presOf" srcId="{7BB992D0-1194-44EB-A721-CECFD8B47D85}" destId="{F4DAD043-9AE4-4DD9-83A8-D27202A0143D}" srcOrd="0" destOrd="0" presId="urn:microsoft.com/office/officeart/2016/7/layout/RepeatingBendingProcessNew"/>
    <dgm:cxn modelId="{22B59850-230A-49E7-8585-0C7BF0E6C2A5}" type="presOf" srcId="{51511898-76E6-4CB9-A2FF-572A3BAB1521}" destId="{DA564707-4A3D-42FE-A0B6-49137817FB21}" srcOrd="1" destOrd="0" presId="urn:microsoft.com/office/officeart/2016/7/layout/RepeatingBendingProcessNew"/>
    <dgm:cxn modelId="{0BBF2076-19B3-48F1-B4C1-2A3B52D3F155}" type="presOf" srcId="{C182A960-1111-4BC3-AB96-3F3746A5E314}" destId="{1FC58D1F-29B4-49C3-95DA-A8EFAC3F3A0E}" srcOrd="0" destOrd="0" presId="urn:microsoft.com/office/officeart/2016/7/layout/RepeatingBendingProcessNew"/>
    <dgm:cxn modelId="{5070637C-98E4-43F1-800E-C600A738CD3B}" type="presOf" srcId="{EFAA93EA-5B34-49FE-B347-BDF049DC1570}" destId="{2F355963-1206-4F22-A457-AE05645009C9}" srcOrd="0" destOrd="0" presId="urn:microsoft.com/office/officeart/2016/7/layout/RepeatingBendingProcessNew"/>
    <dgm:cxn modelId="{D3ECF07C-6344-49D3-80B9-D0264E3AA7C2}" type="presOf" srcId="{0BFD081F-88BE-4FC9-80E6-5AFEA9E24272}" destId="{D821CD80-B70C-4680-ADB0-72A2898FBAEA}" srcOrd="0" destOrd="0" presId="urn:microsoft.com/office/officeart/2016/7/layout/RepeatingBendingProcessNew"/>
    <dgm:cxn modelId="{9247AC9A-42CC-48D9-B75A-411DBF71D6D6}" srcId="{3243953B-88AF-4C4F-9959-427E8D38B01B}" destId="{7BB992D0-1194-44EB-A721-CECFD8B47D85}" srcOrd="5" destOrd="0" parTransId="{4967E8F1-10FE-484F-9F25-D007F08AEAB6}" sibTransId="{624EE60A-CBE9-456B-BA2B-80A9A6E01A6F}"/>
    <dgm:cxn modelId="{54C8E0A3-E772-4B04-A4BB-D8EBFCE8A139}" type="presOf" srcId="{AB757F58-0CE2-44BE-9694-DACF02A5CD09}" destId="{4117E411-AAA4-4FFF-AF75-0062FA33F278}" srcOrd="0" destOrd="0" presId="urn:microsoft.com/office/officeart/2016/7/layout/RepeatingBendingProcessNew"/>
    <dgm:cxn modelId="{9D86A3A6-104E-4200-9E3A-1495BE3E28D9}" type="presOf" srcId="{DF5ACF04-8FCE-4C8E-A72A-9C8311DD6411}" destId="{3808BAA1-C288-4191-BD14-D68077D8EB3B}" srcOrd="0" destOrd="0" presId="urn:microsoft.com/office/officeart/2016/7/layout/RepeatingBendingProcessNew"/>
    <dgm:cxn modelId="{15805FBB-1BF4-46C9-B75C-1ABBACCCFC4D}" srcId="{3243953B-88AF-4C4F-9959-427E8D38B01B}" destId="{379CBFFB-83DD-4889-B8D9-7A6AFE30CCC3}" srcOrd="0" destOrd="0" parTransId="{F00B8A75-B904-40A1-8DBC-6EF06D668212}" sibTransId="{AB757F58-0CE2-44BE-9694-DACF02A5CD09}"/>
    <dgm:cxn modelId="{0562AFFD-BAAA-4E65-B593-D6C3DBE38481}" type="presOf" srcId="{379CBFFB-83DD-4889-B8D9-7A6AFE30CCC3}" destId="{B99B835B-D1F7-4606-BEDA-9DF225F93BBF}" srcOrd="0" destOrd="0" presId="urn:microsoft.com/office/officeart/2016/7/layout/RepeatingBendingProcessNew"/>
    <dgm:cxn modelId="{A073C9FE-A303-42FD-AE92-258627F5C1D0}" type="presOf" srcId="{3243953B-88AF-4C4F-9959-427E8D38B01B}" destId="{CFB3A4EE-50B5-4E9F-BA0B-2D274DB683F6}" srcOrd="0" destOrd="0" presId="urn:microsoft.com/office/officeart/2016/7/layout/RepeatingBendingProcessNew"/>
    <dgm:cxn modelId="{733D5DFF-8FB1-4D68-A2D6-F367B27C1C00}" srcId="{3243953B-88AF-4C4F-9959-427E8D38B01B}" destId="{EFAA93EA-5B34-49FE-B347-BDF049DC1570}" srcOrd="2" destOrd="0" parTransId="{82CD15C3-3D2B-47C5-AFDF-25DC8109DC11}" sibTransId="{6E7565E7-CD88-4F06-8F07-567E065C812D}"/>
    <dgm:cxn modelId="{E831772B-1ED7-4540-BA8E-A04E6D351138}" type="presParOf" srcId="{CFB3A4EE-50B5-4E9F-BA0B-2D274DB683F6}" destId="{B99B835B-D1F7-4606-BEDA-9DF225F93BBF}" srcOrd="0" destOrd="0" presId="urn:microsoft.com/office/officeart/2016/7/layout/RepeatingBendingProcessNew"/>
    <dgm:cxn modelId="{3D81D3AB-2259-4594-813A-38D0389B2D4E}" type="presParOf" srcId="{CFB3A4EE-50B5-4E9F-BA0B-2D274DB683F6}" destId="{4117E411-AAA4-4FFF-AF75-0062FA33F278}" srcOrd="1" destOrd="0" presId="urn:microsoft.com/office/officeart/2016/7/layout/RepeatingBendingProcessNew"/>
    <dgm:cxn modelId="{8087FC2A-4214-4C08-9824-D75FE4EC752A}" type="presParOf" srcId="{4117E411-AAA4-4FFF-AF75-0062FA33F278}" destId="{031BD7FF-BD79-489E-9267-6BAC8E9E2EBD}" srcOrd="0" destOrd="0" presId="urn:microsoft.com/office/officeart/2016/7/layout/RepeatingBendingProcessNew"/>
    <dgm:cxn modelId="{389A25AD-7EFD-4DC4-AF7F-BB572FF7540B}" type="presParOf" srcId="{CFB3A4EE-50B5-4E9F-BA0B-2D274DB683F6}" destId="{D417B5E2-5CC4-4410-951C-0F4697EC6B21}" srcOrd="2" destOrd="0" presId="urn:microsoft.com/office/officeart/2016/7/layout/RepeatingBendingProcessNew"/>
    <dgm:cxn modelId="{16C61CA1-8F83-4817-8BF6-7C428809DDE3}" type="presParOf" srcId="{CFB3A4EE-50B5-4E9F-BA0B-2D274DB683F6}" destId="{48A8DF5C-49E5-42CD-BD45-DCA29944D885}" srcOrd="3" destOrd="0" presId="urn:microsoft.com/office/officeart/2016/7/layout/RepeatingBendingProcessNew"/>
    <dgm:cxn modelId="{5D53EC7E-B9CF-4B3F-A15A-DBCABC2D1029}" type="presParOf" srcId="{48A8DF5C-49E5-42CD-BD45-DCA29944D885}" destId="{D33C6C41-DA88-4CA9-8AC1-3CF5A8660BD6}" srcOrd="0" destOrd="0" presId="urn:microsoft.com/office/officeart/2016/7/layout/RepeatingBendingProcessNew"/>
    <dgm:cxn modelId="{EE85F92C-9B18-4387-A664-F154C6A9A292}" type="presParOf" srcId="{CFB3A4EE-50B5-4E9F-BA0B-2D274DB683F6}" destId="{2F355963-1206-4F22-A457-AE05645009C9}" srcOrd="4" destOrd="0" presId="urn:microsoft.com/office/officeart/2016/7/layout/RepeatingBendingProcessNew"/>
    <dgm:cxn modelId="{1A39A2FF-C4E2-49C3-B780-217B0CA946E7}" type="presParOf" srcId="{CFB3A4EE-50B5-4E9F-BA0B-2D274DB683F6}" destId="{528D8347-003D-47BD-8FAD-95992E0B1F32}" srcOrd="5" destOrd="0" presId="urn:microsoft.com/office/officeart/2016/7/layout/RepeatingBendingProcessNew"/>
    <dgm:cxn modelId="{C5B09BC0-73AA-4B82-AF2F-67DE7474B2F4}" type="presParOf" srcId="{528D8347-003D-47BD-8FAD-95992E0B1F32}" destId="{C260789D-C994-4E55-B143-3778F71D4291}" srcOrd="0" destOrd="0" presId="urn:microsoft.com/office/officeart/2016/7/layout/RepeatingBendingProcessNew"/>
    <dgm:cxn modelId="{9704C8C5-9C2E-4CE1-9010-311A9581EEA4}" type="presParOf" srcId="{CFB3A4EE-50B5-4E9F-BA0B-2D274DB683F6}" destId="{1FC58D1F-29B4-49C3-95DA-A8EFAC3F3A0E}" srcOrd="6" destOrd="0" presId="urn:microsoft.com/office/officeart/2016/7/layout/RepeatingBendingProcessNew"/>
    <dgm:cxn modelId="{11E2CB5A-3B74-4AB6-8800-4942FB0A7EB4}" type="presParOf" srcId="{CFB3A4EE-50B5-4E9F-BA0B-2D274DB683F6}" destId="{F2479AED-5BB7-4DA6-8252-FEC173BB8F8F}" srcOrd="7" destOrd="0" presId="urn:microsoft.com/office/officeart/2016/7/layout/RepeatingBendingProcessNew"/>
    <dgm:cxn modelId="{2BDBA44E-8C64-49CE-81BD-9653A6A44CCA}" type="presParOf" srcId="{F2479AED-5BB7-4DA6-8252-FEC173BB8F8F}" destId="{DA564707-4A3D-42FE-A0B6-49137817FB21}" srcOrd="0" destOrd="0" presId="urn:microsoft.com/office/officeart/2016/7/layout/RepeatingBendingProcessNew"/>
    <dgm:cxn modelId="{08A4C536-C96F-49D6-AFA8-AE4B54D76C65}" type="presParOf" srcId="{CFB3A4EE-50B5-4E9F-BA0B-2D274DB683F6}" destId="{3808BAA1-C288-4191-BD14-D68077D8EB3B}" srcOrd="8" destOrd="0" presId="urn:microsoft.com/office/officeart/2016/7/layout/RepeatingBendingProcessNew"/>
    <dgm:cxn modelId="{6BC4D0AA-0A61-4746-8BCC-433A615EB5C8}" type="presParOf" srcId="{CFB3A4EE-50B5-4E9F-BA0B-2D274DB683F6}" destId="{D821CD80-B70C-4680-ADB0-72A2898FBAEA}" srcOrd="9" destOrd="0" presId="urn:microsoft.com/office/officeart/2016/7/layout/RepeatingBendingProcessNew"/>
    <dgm:cxn modelId="{8C81879E-CA83-4832-92E4-96A584CDDB1E}" type="presParOf" srcId="{D821CD80-B70C-4680-ADB0-72A2898FBAEA}" destId="{7F85ED59-CFBC-4227-BC11-DA088820A8C4}" srcOrd="0" destOrd="0" presId="urn:microsoft.com/office/officeart/2016/7/layout/RepeatingBendingProcessNew"/>
    <dgm:cxn modelId="{A010554C-B4D0-4A89-B176-1D9893A3E6BB}" type="presParOf" srcId="{CFB3A4EE-50B5-4E9F-BA0B-2D274DB683F6}" destId="{F4DAD043-9AE4-4DD9-83A8-D27202A0143D}"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43953B-88AF-4C4F-9959-427E8D38B01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9CBFFB-83DD-4889-B8D9-7A6AFE30CCC3}">
      <dgm:prSet/>
      <dgm:spPr/>
      <dgm:t>
        <a:bodyPr/>
        <a:lstStyle/>
        <a:p>
          <a:r>
            <a:rPr lang="en-US" dirty="0"/>
            <a:t>English – 3 years</a:t>
          </a:r>
        </a:p>
      </dgm:t>
    </dgm:pt>
    <dgm:pt modelId="{F00B8A75-B904-40A1-8DBC-6EF06D668212}" type="parTrans" cxnId="{15805FBB-1BF4-46C9-B75C-1ABBACCCFC4D}">
      <dgm:prSet/>
      <dgm:spPr/>
      <dgm:t>
        <a:bodyPr/>
        <a:lstStyle/>
        <a:p>
          <a:endParaRPr lang="en-US"/>
        </a:p>
      </dgm:t>
    </dgm:pt>
    <dgm:pt modelId="{AB757F58-0CE2-44BE-9694-DACF02A5CD09}" type="sibTrans" cxnId="{15805FBB-1BF4-46C9-B75C-1ABBACCCFC4D}">
      <dgm:prSet/>
      <dgm:spPr/>
      <dgm:t>
        <a:bodyPr/>
        <a:lstStyle/>
        <a:p>
          <a:endParaRPr lang="en-US"/>
        </a:p>
      </dgm:t>
    </dgm:pt>
    <dgm:pt modelId="{766FED4F-9D94-4D51-BFDF-7B3CFE99058A}">
      <dgm:prSet/>
      <dgm:spPr/>
      <dgm:t>
        <a:bodyPr/>
        <a:lstStyle/>
        <a:p>
          <a:r>
            <a:rPr lang="en-US" dirty="0"/>
            <a:t>Math – 3 years (Algebra I or higher)</a:t>
          </a:r>
        </a:p>
      </dgm:t>
    </dgm:pt>
    <dgm:pt modelId="{9CDF0E5D-96CE-4559-A727-21177F59652A}" type="parTrans" cxnId="{85611034-9092-4329-A154-806C45ED979E}">
      <dgm:prSet/>
      <dgm:spPr/>
      <dgm:t>
        <a:bodyPr/>
        <a:lstStyle/>
        <a:p>
          <a:endParaRPr lang="en-US"/>
        </a:p>
      </dgm:t>
    </dgm:pt>
    <dgm:pt modelId="{CE932D03-847E-42CF-9A7A-012170BBBAC2}" type="sibTrans" cxnId="{85611034-9092-4329-A154-806C45ED979E}">
      <dgm:prSet/>
      <dgm:spPr/>
      <dgm:t>
        <a:bodyPr/>
        <a:lstStyle/>
        <a:p>
          <a:endParaRPr lang="en-US"/>
        </a:p>
      </dgm:t>
    </dgm:pt>
    <dgm:pt modelId="{EFAA93EA-5B34-49FE-B347-BDF049DC1570}">
      <dgm:prSet/>
      <dgm:spPr/>
      <dgm:t>
        <a:bodyPr/>
        <a:lstStyle/>
        <a:p>
          <a:r>
            <a:rPr lang="en-US"/>
            <a:t>Natural/Physical Science – 2 years (including at least 1 lab course)</a:t>
          </a:r>
        </a:p>
      </dgm:t>
    </dgm:pt>
    <dgm:pt modelId="{82CD15C3-3D2B-47C5-AFDF-25DC8109DC11}" type="parTrans" cxnId="{733D5DFF-8FB1-4D68-A2D6-F367B27C1C00}">
      <dgm:prSet/>
      <dgm:spPr/>
      <dgm:t>
        <a:bodyPr/>
        <a:lstStyle/>
        <a:p>
          <a:endParaRPr lang="en-US"/>
        </a:p>
      </dgm:t>
    </dgm:pt>
    <dgm:pt modelId="{6E7565E7-CD88-4F06-8F07-567E065C812D}" type="sibTrans" cxnId="{733D5DFF-8FB1-4D68-A2D6-F367B27C1C00}">
      <dgm:prSet/>
      <dgm:spPr/>
      <dgm:t>
        <a:bodyPr/>
        <a:lstStyle/>
        <a:p>
          <a:endParaRPr lang="en-US"/>
        </a:p>
      </dgm:t>
    </dgm:pt>
    <dgm:pt modelId="{7BB992D0-1194-44EB-A721-CECFD8B47D85}">
      <dgm:prSet/>
      <dgm:spPr/>
      <dgm:t>
        <a:bodyPr/>
        <a:lstStyle/>
        <a:p>
          <a:r>
            <a:rPr lang="en-US" dirty="0"/>
            <a:t>Additional Courses – 6 additional credits of NCAA approved core courses</a:t>
          </a:r>
        </a:p>
      </dgm:t>
    </dgm:pt>
    <dgm:pt modelId="{624EE60A-CBE9-456B-BA2B-80A9A6E01A6F}" type="sibTrans" cxnId="{9247AC9A-42CC-48D9-B75A-411DBF71D6D6}">
      <dgm:prSet/>
      <dgm:spPr/>
      <dgm:t>
        <a:bodyPr/>
        <a:lstStyle/>
        <a:p>
          <a:endParaRPr lang="en-US"/>
        </a:p>
      </dgm:t>
    </dgm:pt>
    <dgm:pt modelId="{4967E8F1-10FE-484F-9F25-D007F08AEAB6}" type="parTrans" cxnId="{9247AC9A-42CC-48D9-B75A-411DBF71D6D6}">
      <dgm:prSet/>
      <dgm:spPr/>
      <dgm:t>
        <a:bodyPr/>
        <a:lstStyle/>
        <a:p>
          <a:endParaRPr lang="en-US"/>
        </a:p>
      </dgm:t>
    </dgm:pt>
    <dgm:pt modelId="{CFB3A4EE-50B5-4E9F-BA0B-2D274DB683F6}" type="pres">
      <dgm:prSet presAssocID="{3243953B-88AF-4C4F-9959-427E8D38B01B}" presName="Name0" presStyleCnt="0">
        <dgm:presLayoutVars>
          <dgm:dir/>
          <dgm:resizeHandles val="exact"/>
        </dgm:presLayoutVars>
      </dgm:prSet>
      <dgm:spPr/>
    </dgm:pt>
    <dgm:pt modelId="{B99B835B-D1F7-4606-BEDA-9DF225F93BBF}" type="pres">
      <dgm:prSet presAssocID="{379CBFFB-83DD-4889-B8D9-7A6AFE30CCC3}" presName="node" presStyleLbl="node1" presStyleIdx="0" presStyleCnt="4">
        <dgm:presLayoutVars>
          <dgm:bulletEnabled val="1"/>
        </dgm:presLayoutVars>
      </dgm:prSet>
      <dgm:spPr/>
    </dgm:pt>
    <dgm:pt modelId="{4117E411-AAA4-4FFF-AF75-0062FA33F278}" type="pres">
      <dgm:prSet presAssocID="{AB757F58-0CE2-44BE-9694-DACF02A5CD09}" presName="sibTrans" presStyleLbl="sibTrans1D1" presStyleIdx="0" presStyleCnt="3"/>
      <dgm:spPr/>
    </dgm:pt>
    <dgm:pt modelId="{031BD7FF-BD79-489E-9267-6BAC8E9E2EBD}" type="pres">
      <dgm:prSet presAssocID="{AB757F58-0CE2-44BE-9694-DACF02A5CD09}" presName="connectorText" presStyleLbl="sibTrans1D1" presStyleIdx="0" presStyleCnt="3"/>
      <dgm:spPr/>
    </dgm:pt>
    <dgm:pt modelId="{D417B5E2-5CC4-4410-951C-0F4697EC6B21}" type="pres">
      <dgm:prSet presAssocID="{766FED4F-9D94-4D51-BFDF-7B3CFE99058A}" presName="node" presStyleLbl="node1" presStyleIdx="1" presStyleCnt="4">
        <dgm:presLayoutVars>
          <dgm:bulletEnabled val="1"/>
        </dgm:presLayoutVars>
      </dgm:prSet>
      <dgm:spPr/>
    </dgm:pt>
    <dgm:pt modelId="{48A8DF5C-49E5-42CD-BD45-DCA29944D885}" type="pres">
      <dgm:prSet presAssocID="{CE932D03-847E-42CF-9A7A-012170BBBAC2}" presName="sibTrans" presStyleLbl="sibTrans1D1" presStyleIdx="1" presStyleCnt="3"/>
      <dgm:spPr/>
    </dgm:pt>
    <dgm:pt modelId="{D33C6C41-DA88-4CA9-8AC1-3CF5A8660BD6}" type="pres">
      <dgm:prSet presAssocID="{CE932D03-847E-42CF-9A7A-012170BBBAC2}" presName="connectorText" presStyleLbl="sibTrans1D1" presStyleIdx="1" presStyleCnt="3"/>
      <dgm:spPr/>
    </dgm:pt>
    <dgm:pt modelId="{2F355963-1206-4F22-A457-AE05645009C9}" type="pres">
      <dgm:prSet presAssocID="{EFAA93EA-5B34-49FE-B347-BDF049DC1570}" presName="node" presStyleLbl="node1" presStyleIdx="2" presStyleCnt="4">
        <dgm:presLayoutVars>
          <dgm:bulletEnabled val="1"/>
        </dgm:presLayoutVars>
      </dgm:prSet>
      <dgm:spPr/>
    </dgm:pt>
    <dgm:pt modelId="{528D8347-003D-47BD-8FAD-95992E0B1F32}" type="pres">
      <dgm:prSet presAssocID="{6E7565E7-CD88-4F06-8F07-567E065C812D}" presName="sibTrans" presStyleLbl="sibTrans1D1" presStyleIdx="2" presStyleCnt="3"/>
      <dgm:spPr/>
    </dgm:pt>
    <dgm:pt modelId="{C260789D-C994-4E55-B143-3778F71D4291}" type="pres">
      <dgm:prSet presAssocID="{6E7565E7-CD88-4F06-8F07-567E065C812D}" presName="connectorText" presStyleLbl="sibTrans1D1" presStyleIdx="2" presStyleCnt="3"/>
      <dgm:spPr/>
    </dgm:pt>
    <dgm:pt modelId="{F4DAD043-9AE4-4DD9-83A8-D27202A0143D}" type="pres">
      <dgm:prSet presAssocID="{7BB992D0-1194-44EB-A721-CECFD8B47D85}" presName="node" presStyleLbl="node1" presStyleIdx="3" presStyleCnt="4" custLinFactX="21167" custLinFactNeighborX="100000" custLinFactNeighborY="-7996">
        <dgm:presLayoutVars>
          <dgm:bulletEnabled val="1"/>
        </dgm:presLayoutVars>
      </dgm:prSet>
      <dgm:spPr/>
    </dgm:pt>
  </dgm:ptLst>
  <dgm:cxnLst>
    <dgm:cxn modelId="{C2BA8C05-A73B-4013-AA74-7DF59AFACE61}" type="presOf" srcId="{CE932D03-847E-42CF-9A7A-012170BBBAC2}" destId="{48A8DF5C-49E5-42CD-BD45-DCA29944D885}" srcOrd="0" destOrd="0" presId="urn:microsoft.com/office/officeart/2016/7/layout/RepeatingBendingProcessNew"/>
    <dgm:cxn modelId="{0AFA0706-2D13-496F-9D56-A6523311A5C2}" type="presOf" srcId="{766FED4F-9D94-4D51-BFDF-7B3CFE99058A}" destId="{D417B5E2-5CC4-4410-951C-0F4697EC6B21}" srcOrd="0" destOrd="0" presId="urn:microsoft.com/office/officeart/2016/7/layout/RepeatingBendingProcessNew"/>
    <dgm:cxn modelId="{00C9F71A-48BD-4037-A43A-04A6CB870D94}" type="presOf" srcId="{AB757F58-0CE2-44BE-9694-DACF02A5CD09}" destId="{031BD7FF-BD79-489E-9267-6BAC8E9E2EBD}" srcOrd="1" destOrd="0" presId="urn:microsoft.com/office/officeart/2016/7/layout/RepeatingBendingProcessNew"/>
    <dgm:cxn modelId="{13A5291C-0C8A-485A-A1B8-BD08106C5CBA}" type="presOf" srcId="{CE932D03-847E-42CF-9A7A-012170BBBAC2}" destId="{D33C6C41-DA88-4CA9-8AC1-3CF5A8660BD6}" srcOrd="1" destOrd="0" presId="urn:microsoft.com/office/officeart/2016/7/layout/RepeatingBendingProcessNew"/>
    <dgm:cxn modelId="{85611034-9092-4329-A154-806C45ED979E}" srcId="{3243953B-88AF-4C4F-9959-427E8D38B01B}" destId="{766FED4F-9D94-4D51-BFDF-7B3CFE99058A}" srcOrd="1" destOrd="0" parTransId="{9CDF0E5D-96CE-4559-A727-21177F59652A}" sibTransId="{CE932D03-847E-42CF-9A7A-012170BBBAC2}"/>
    <dgm:cxn modelId="{CDCF9744-7880-409D-B95A-C503798D844F}" type="presOf" srcId="{6E7565E7-CD88-4F06-8F07-567E065C812D}" destId="{C260789D-C994-4E55-B143-3778F71D4291}" srcOrd="1" destOrd="0" presId="urn:microsoft.com/office/officeart/2016/7/layout/RepeatingBendingProcessNew"/>
    <dgm:cxn modelId="{65D5D14B-0549-40A2-91D3-F508DEAC1D12}" type="presOf" srcId="{6E7565E7-CD88-4F06-8F07-567E065C812D}" destId="{528D8347-003D-47BD-8FAD-95992E0B1F32}" srcOrd="0" destOrd="0" presId="urn:microsoft.com/office/officeart/2016/7/layout/RepeatingBendingProcessNew"/>
    <dgm:cxn modelId="{4698A06C-8D9D-4EBC-92F5-583D26289B53}" type="presOf" srcId="{7BB992D0-1194-44EB-A721-CECFD8B47D85}" destId="{F4DAD043-9AE4-4DD9-83A8-D27202A0143D}" srcOrd="0" destOrd="0" presId="urn:microsoft.com/office/officeart/2016/7/layout/RepeatingBendingProcessNew"/>
    <dgm:cxn modelId="{5070637C-98E4-43F1-800E-C600A738CD3B}" type="presOf" srcId="{EFAA93EA-5B34-49FE-B347-BDF049DC1570}" destId="{2F355963-1206-4F22-A457-AE05645009C9}" srcOrd="0" destOrd="0" presId="urn:microsoft.com/office/officeart/2016/7/layout/RepeatingBendingProcessNew"/>
    <dgm:cxn modelId="{9247AC9A-42CC-48D9-B75A-411DBF71D6D6}" srcId="{3243953B-88AF-4C4F-9959-427E8D38B01B}" destId="{7BB992D0-1194-44EB-A721-CECFD8B47D85}" srcOrd="3" destOrd="0" parTransId="{4967E8F1-10FE-484F-9F25-D007F08AEAB6}" sibTransId="{624EE60A-CBE9-456B-BA2B-80A9A6E01A6F}"/>
    <dgm:cxn modelId="{54C8E0A3-E772-4B04-A4BB-D8EBFCE8A139}" type="presOf" srcId="{AB757F58-0CE2-44BE-9694-DACF02A5CD09}" destId="{4117E411-AAA4-4FFF-AF75-0062FA33F278}" srcOrd="0" destOrd="0" presId="urn:microsoft.com/office/officeart/2016/7/layout/RepeatingBendingProcessNew"/>
    <dgm:cxn modelId="{15805FBB-1BF4-46C9-B75C-1ABBACCCFC4D}" srcId="{3243953B-88AF-4C4F-9959-427E8D38B01B}" destId="{379CBFFB-83DD-4889-B8D9-7A6AFE30CCC3}" srcOrd="0" destOrd="0" parTransId="{F00B8A75-B904-40A1-8DBC-6EF06D668212}" sibTransId="{AB757F58-0CE2-44BE-9694-DACF02A5CD09}"/>
    <dgm:cxn modelId="{0562AFFD-BAAA-4E65-B593-D6C3DBE38481}" type="presOf" srcId="{379CBFFB-83DD-4889-B8D9-7A6AFE30CCC3}" destId="{B99B835B-D1F7-4606-BEDA-9DF225F93BBF}" srcOrd="0" destOrd="0" presId="urn:microsoft.com/office/officeart/2016/7/layout/RepeatingBendingProcessNew"/>
    <dgm:cxn modelId="{A073C9FE-A303-42FD-AE92-258627F5C1D0}" type="presOf" srcId="{3243953B-88AF-4C4F-9959-427E8D38B01B}" destId="{CFB3A4EE-50B5-4E9F-BA0B-2D274DB683F6}" srcOrd="0" destOrd="0" presId="urn:microsoft.com/office/officeart/2016/7/layout/RepeatingBendingProcessNew"/>
    <dgm:cxn modelId="{733D5DFF-8FB1-4D68-A2D6-F367B27C1C00}" srcId="{3243953B-88AF-4C4F-9959-427E8D38B01B}" destId="{EFAA93EA-5B34-49FE-B347-BDF049DC1570}" srcOrd="2" destOrd="0" parTransId="{82CD15C3-3D2B-47C5-AFDF-25DC8109DC11}" sibTransId="{6E7565E7-CD88-4F06-8F07-567E065C812D}"/>
    <dgm:cxn modelId="{E831772B-1ED7-4540-BA8E-A04E6D351138}" type="presParOf" srcId="{CFB3A4EE-50B5-4E9F-BA0B-2D274DB683F6}" destId="{B99B835B-D1F7-4606-BEDA-9DF225F93BBF}" srcOrd="0" destOrd="0" presId="urn:microsoft.com/office/officeart/2016/7/layout/RepeatingBendingProcessNew"/>
    <dgm:cxn modelId="{3D81D3AB-2259-4594-813A-38D0389B2D4E}" type="presParOf" srcId="{CFB3A4EE-50B5-4E9F-BA0B-2D274DB683F6}" destId="{4117E411-AAA4-4FFF-AF75-0062FA33F278}" srcOrd="1" destOrd="0" presId="urn:microsoft.com/office/officeart/2016/7/layout/RepeatingBendingProcessNew"/>
    <dgm:cxn modelId="{8087FC2A-4214-4C08-9824-D75FE4EC752A}" type="presParOf" srcId="{4117E411-AAA4-4FFF-AF75-0062FA33F278}" destId="{031BD7FF-BD79-489E-9267-6BAC8E9E2EBD}" srcOrd="0" destOrd="0" presId="urn:microsoft.com/office/officeart/2016/7/layout/RepeatingBendingProcessNew"/>
    <dgm:cxn modelId="{389A25AD-7EFD-4DC4-AF7F-BB572FF7540B}" type="presParOf" srcId="{CFB3A4EE-50B5-4E9F-BA0B-2D274DB683F6}" destId="{D417B5E2-5CC4-4410-951C-0F4697EC6B21}" srcOrd="2" destOrd="0" presId="urn:microsoft.com/office/officeart/2016/7/layout/RepeatingBendingProcessNew"/>
    <dgm:cxn modelId="{16C61CA1-8F83-4817-8BF6-7C428809DDE3}" type="presParOf" srcId="{CFB3A4EE-50B5-4E9F-BA0B-2D274DB683F6}" destId="{48A8DF5C-49E5-42CD-BD45-DCA29944D885}" srcOrd="3" destOrd="0" presId="urn:microsoft.com/office/officeart/2016/7/layout/RepeatingBendingProcessNew"/>
    <dgm:cxn modelId="{5D53EC7E-B9CF-4B3F-A15A-DBCABC2D1029}" type="presParOf" srcId="{48A8DF5C-49E5-42CD-BD45-DCA29944D885}" destId="{D33C6C41-DA88-4CA9-8AC1-3CF5A8660BD6}" srcOrd="0" destOrd="0" presId="urn:microsoft.com/office/officeart/2016/7/layout/RepeatingBendingProcessNew"/>
    <dgm:cxn modelId="{EE85F92C-9B18-4387-A664-F154C6A9A292}" type="presParOf" srcId="{CFB3A4EE-50B5-4E9F-BA0B-2D274DB683F6}" destId="{2F355963-1206-4F22-A457-AE05645009C9}" srcOrd="4" destOrd="0" presId="urn:microsoft.com/office/officeart/2016/7/layout/RepeatingBendingProcessNew"/>
    <dgm:cxn modelId="{1A39A2FF-C4E2-49C3-B780-217B0CA946E7}" type="presParOf" srcId="{CFB3A4EE-50B5-4E9F-BA0B-2D274DB683F6}" destId="{528D8347-003D-47BD-8FAD-95992E0B1F32}" srcOrd="5" destOrd="0" presId="urn:microsoft.com/office/officeart/2016/7/layout/RepeatingBendingProcessNew"/>
    <dgm:cxn modelId="{C5B09BC0-73AA-4B82-AF2F-67DE7474B2F4}" type="presParOf" srcId="{528D8347-003D-47BD-8FAD-95992E0B1F32}" destId="{C260789D-C994-4E55-B143-3778F71D4291}" srcOrd="0" destOrd="0" presId="urn:microsoft.com/office/officeart/2016/7/layout/RepeatingBendingProcessNew"/>
    <dgm:cxn modelId="{A010554C-B4D0-4A89-B176-1D9893A3E6BB}" type="presParOf" srcId="{CFB3A4EE-50B5-4E9F-BA0B-2D274DB683F6}" destId="{F4DAD043-9AE4-4DD9-83A8-D27202A0143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3953B-88AF-4C4F-9959-427E8D38B01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9CBFFB-83DD-4889-B8D9-7A6AFE30CCC3}">
      <dgm:prSet/>
      <dgm:spPr/>
      <dgm:t>
        <a:bodyPr/>
        <a:lstStyle/>
        <a:p>
          <a:r>
            <a:rPr lang="en-US" dirty="0"/>
            <a:t>English – 3 years</a:t>
          </a:r>
        </a:p>
      </dgm:t>
    </dgm:pt>
    <dgm:pt modelId="{F00B8A75-B904-40A1-8DBC-6EF06D668212}" type="parTrans" cxnId="{15805FBB-1BF4-46C9-B75C-1ABBACCCFC4D}">
      <dgm:prSet/>
      <dgm:spPr/>
      <dgm:t>
        <a:bodyPr/>
        <a:lstStyle/>
        <a:p>
          <a:endParaRPr lang="en-US"/>
        </a:p>
      </dgm:t>
    </dgm:pt>
    <dgm:pt modelId="{AB757F58-0CE2-44BE-9694-DACF02A5CD09}" type="sibTrans" cxnId="{15805FBB-1BF4-46C9-B75C-1ABBACCCFC4D}">
      <dgm:prSet/>
      <dgm:spPr/>
      <dgm:t>
        <a:bodyPr/>
        <a:lstStyle/>
        <a:p>
          <a:endParaRPr lang="en-US"/>
        </a:p>
      </dgm:t>
    </dgm:pt>
    <dgm:pt modelId="{766FED4F-9D94-4D51-BFDF-7B3CFE99058A}">
      <dgm:prSet/>
      <dgm:spPr/>
      <dgm:t>
        <a:bodyPr/>
        <a:lstStyle/>
        <a:p>
          <a:r>
            <a:rPr lang="en-US" dirty="0"/>
            <a:t>Math – 2 years (Algebra I or higher)</a:t>
          </a:r>
        </a:p>
      </dgm:t>
    </dgm:pt>
    <dgm:pt modelId="{9CDF0E5D-96CE-4559-A727-21177F59652A}" type="parTrans" cxnId="{85611034-9092-4329-A154-806C45ED979E}">
      <dgm:prSet/>
      <dgm:spPr/>
      <dgm:t>
        <a:bodyPr/>
        <a:lstStyle/>
        <a:p>
          <a:endParaRPr lang="en-US"/>
        </a:p>
      </dgm:t>
    </dgm:pt>
    <dgm:pt modelId="{CE932D03-847E-42CF-9A7A-012170BBBAC2}" type="sibTrans" cxnId="{85611034-9092-4329-A154-806C45ED979E}">
      <dgm:prSet/>
      <dgm:spPr/>
      <dgm:t>
        <a:bodyPr/>
        <a:lstStyle/>
        <a:p>
          <a:endParaRPr lang="en-US"/>
        </a:p>
      </dgm:t>
    </dgm:pt>
    <dgm:pt modelId="{EFAA93EA-5B34-49FE-B347-BDF049DC1570}">
      <dgm:prSet/>
      <dgm:spPr/>
      <dgm:t>
        <a:bodyPr/>
        <a:lstStyle/>
        <a:p>
          <a:r>
            <a:rPr lang="en-US"/>
            <a:t>Natural/Physical Science – 2 years (including at least 1 lab course)</a:t>
          </a:r>
        </a:p>
      </dgm:t>
    </dgm:pt>
    <dgm:pt modelId="{82CD15C3-3D2B-47C5-AFDF-25DC8109DC11}" type="parTrans" cxnId="{733D5DFF-8FB1-4D68-A2D6-F367B27C1C00}">
      <dgm:prSet/>
      <dgm:spPr/>
      <dgm:t>
        <a:bodyPr/>
        <a:lstStyle/>
        <a:p>
          <a:endParaRPr lang="en-US"/>
        </a:p>
      </dgm:t>
    </dgm:pt>
    <dgm:pt modelId="{6E7565E7-CD88-4F06-8F07-567E065C812D}" type="sibTrans" cxnId="{733D5DFF-8FB1-4D68-A2D6-F367B27C1C00}">
      <dgm:prSet/>
      <dgm:spPr/>
      <dgm:t>
        <a:bodyPr/>
        <a:lstStyle/>
        <a:p>
          <a:endParaRPr lang="en-US"/>
        </a:p>
      </dgm:t>
    </dgm:pt>
    <dgm:pt modelId="{C182A960-1111-4BC3-AB96-3F3746A5E314}">
      <dgm:prSet/>
      <dgm:spPr/>
      <dgm:t>
        <a:bodyPr/>
        <a:lstStyle/>
        <a:p>
          <a:r>
            <a:rPr lang="en-US"/>
            <a:t>Social Science – 2 years</a:t>
          </a:r>
        </a:p>
      </dgm:t>
    </dgm:pt>
    <dgm:pt modelId="{D8E276E3-159B-469A-BC13-6EFC98BFC435}" type="parTrans" cxnId="{DB35B635-7FB8-4A78-BFA7-D804B898550A}">
      <dgm:prSet/>
      <dgm:spPr/>
      <dgm:t>
        <a:bodyPr/>
        <a:lstStyle/>
        <a:p>
          <a:endParaRPr lang="en-US"/>
        </a:p>
      </dgm:t>
    </dgm:pt>
    <dgm:pt modelId="{51511898-76E6-4CB9-A2FF-572A3BAB1521}" type="sibTrans" cxnId="{DB35B635-7FB8-4A78-BFA7-D804B898550A}">
      <dgm:prSet/>
      <dgm:spPr/>
      <dgm:t>
        <a:bodyPr/>
        <a:lstStyle/>
        <a:p>
          <a:endParaRPr lang="en-US"/>
        </a:p>
      </dgm:t>
    </dgm:pt>
    <dgm:pt modelId="{DF5ACF04-8FCE-4C8E-A72A-9C8311DD6411}">
      <dgm:prSet/>
      <dgm:spPr/>
      <dgm:t>
        <a:bodyPr/>
        <a:lstStyle/>
        <a:p>
          <a:r>
            <a:rPr lang="en-US" dirty="0"/>
            <a:t>Additional Course – at least 3 additional years of English, Math or Science)</a:t>
          </a:r>
        </a:p>
      </dgm:t>
    </dgm:pt>
    <dgm:pt modelId="{14CA311C-D435-4ED7-AA6A-A312C6B383AC}" type="parTrans" cxnId="{BE72E104-5BA4-4874-A592-DE26F4EB8B4B}">
      <dgm:prSet/>
      <dgm:spPr/>
      <dgm:t>
        <a:bodyPr/>
        <a:lstStyle/>
        <a:p>
          <a:endParaRPr lang="en-US"/>
        </a:p>
      </dgm:t>
    </dgm:pt>
    <dgm:pt modelId="{0BFD081F-88BE-4FC9-80E6-5AFEA9E24272}" type="sibTrans" cxnId="{BE72E104-5BA4-4874-A592-DE26F4EB8B4B}">
      <dgm:prSet/>
      <dgm:spPr/>
      <dgm:t>
        <a:bodyPr/>
        <a:lstStyle/>
        <a:p>
          <a:endParaRPr lang="en-US"/>
        </a:p>
      </dgm:t>
    </dgm:pt>
    <dgm:pt modelId="{7BB992D0-1194-44EB-A721-CECFD8B47D85}">
      <dgm:prSet/>
      <dgm:spPr/>
      <dgm:t>
        <a:bodyPr/>
        <a:lstStyle/>
        <a:p>
          <a:r>
            <a:rPr lang="en-US" dirty="0"/>
            <a:t>Additional Courses – 4 additional credits of either English, Match, Science, Social Science, approved foreign language</a:t>
          </a:r>
        </a:p>
      </dgm:t>
    </dgm:pt>
    <dgm:pt modelId="{4967E8F1-10FE-484F-9F25-D007F08AEAB6}" type="parTrans" cxnId="{9247AC9A-42CC-48D9-B75A-411DBF71D6D6}">
      <dgm:prSet/>
      <dgm:spPr/>
      <dgm:t>
        <a:bodyPr/>
        <a:lstStyle/>
        <a:p>
          <a:endParaRPr lang="en-US"/>
        </a:p>
      </dgm:t>
    </dgm:pt>
    <dgm:pt modelId="{624EE60A-CBE9-456B-BA2B-80A9A6E01A6F}" type="sibTrans" cxnId="{9247AC9A-42CC-48D9-B75A-411DBF71D6D6}">
      <dgm:prSet/>
      <dgm:spPr/>
      <dgm:t>
        <a:bodyPr/>
        <a:lstStyle/>
        <a:p>
          <a:endParaRPr lang="en-US"/>
        </a:p>
      </dgm:t>
    </dgm:pt>
    <dgm:pt modelId="{CFB3A4EE-50B5-4E9F-BA0B-2D274DB683F6}" type="pres">
      <dgm:prSet presAssocID="{3243953B-88AF-4C4F-9959-427E8D38B01B}" presName="Name0" presStyleCnt="0">
        <dgm:presLayoutVars>
          <dgm:dir/>
          <dgm:resizeHandles val="exact"/>
        </dgm:presLayoutVars>
      </dgm:prSet>
      <dgm:spPr/>
    </dgm:pt>
    <dgm:pt modelId="{B99B835B-D1F7-4606-BEDA-9DF225F93BBF}" type="pres">
      <dgm:prSet presAssocID="{379CBFFB-83DD-4889-B8D9-7A6AFE30CCC3}" presName="node" presStyleLbl="node1" presStyleIdx="0" presStyleCnt="6">
        <dgm:presLayoutVars>
          <dgm:bulletEnabled val="1"/>
        </dgm:presLayoutVars>
      </dgm:prSet>
      <dgm:spPr/>
    </dgm:pt>
    <dgm:pt modelId="{4117E411-AAA4-4FFF-AF75-0062FA33F278}" type="pres">
      <dgm:prSet presAssocID="{AB757F58-0CE2-44BE-9694-DACF02A5CD09}" presName="sibTrans" presStyleLbl="sibTrans1D1" presStyleIdx="0" presStyleCnt="5"/>
      <dgm:spPr/>
    </dgm:pt>
    <dgm:pt modelId="{031BD7FF-BD79-489E-9267-6BAC8E9E2EBD}" type="pres">
      <dgm:prSet presAssocID="{AB757F58-0CE2-44BE-9694-DACF02A5CD09}" presName="connectorText" presStyleLbl="sibTrans1D1" presStyleIdx="0" presStyleCnt="5"/>
      <dgm:spPr/>
    </dgm:pt>
    <dgm:pt modelId="{D417B5E2-5CC4-4410-951C-0F4697EC6B21}" type="pres">
      <dgm:prSet presAssocID="{766FED4F-9D94-4D51-BFDF-7B3CFE99058A}" presName="node" presStyleLbl="node1" presStyleIdx="1" presStyleCnt="6">
        <dgm:presLayoutVars>
          <dgm:bulletEnabled val="1"/>
        </dgm:presLayoutVars>
      </dgm:prSet>
      <dgm:spPr/>
    </dgm:pt>
    <dgm:pt modelId="{48A8DF5C-49E5-42CD-BD45-DCA29944D885}" type="pres">
      <dgm:prSet presAssocID="{CE932D03-847E-42CF-9A7A-012170BBBAC2}" presName="sibTrans" presStyleLbl="sibTrans1D1" presStyleIdx="1" presStyleCnt="5"/>
      <dgm:spPr/>
    </dgm:pt>
    <dgm:pt modelId="{D33C6C41-DA88-4CA9-8AC1-3CF5A8660BD6}" type="pres">
      <dgm:prSet presAssocID="{CE932D03-847E-42CF-9A7A-012170BBBAC2}" presName="connectorText" presStyleLbl="sibTrans1D1" presStyleIdx="1" presStyleCnt="5"/>
      <dgm:spPr/>
    </dgm:pt>
    <dgm:pt modelId="{2F355963-1206-4F22-A457-AE05645009C9}" type="pres">
      <dgm:prSet presAssocID="{EFAA93EA-5B34-49FE-B347-BDF049DC1570}" presName="node" presStyleLbl="node1" presStyleIdx="2" presStyleCnt="6">
        <dgm:presLayoutVars>
          <dgm:bulletEnabled val="1"/>
        </dgm:presLayoutVars>
      </dgm:prSet>
      <dgm:spPr/>
    </dgm:pt>
    <dgm:pt modelId="{528D8347-003D-47BD-8FAD-95992E0B1F32}" type="pres">
      <dgm:prSet presAssocID="{6E7565E7-CD88-4F06-8F07-567E065C812D}" presName="sibTrans" presStyleLbl="sibTrans1D1" presStyleIdx="2" presStyleCnt="5"/>
      <dgm:spPr/>
    </dgm:pt>
    <dgm:pt modelId="{C260789D-C994-4E55-B143-3778F71D4291}" type="pres">
      <dgm:prSet presAssocID="{6E7565E7-CD88-4F06-8F07-567E065C812D}" presName="connectorText" presStyleLbl="sibTrans1D1" presStyleIdx="2" presStyleCnt="5"/>
      <dgm:spPr/>
    </dgm:pt>
    <dgm:pt modelId="{1FC58D1F-29B4-49C3-95DA-A8EFAC3F3A0E}" type="pres">
      <dgm:prSet presAssocID="{C182A960-1111-4BC3-AB96-3F3746A5E314}" presName="node" presStyleLbl="node1" presStyleIdx="3" presStyleCnt="6">
        <dgm:presLayoutVars>
          <dgm:bulletEnabled val="1"/>
        </dgm:presLayoutVars>
      </dgm:prSet>
      <dgm:spPr/>
    </dgm:pt>
    <dgm:pt modelId="{F2479AED-5BB7-4DA6-8252-FEC173BB8F8F}" type="pres">
      <dgm:prSet presAssocID="{51511898-76E6-4CB9-A2FF-572A3BAB1521}" presName="sibTrans" presStyleLbl="sibTrans1D1" presStyleIdx="3" presStyleCnt="5"/>
      <dgm:spPr/>
    </dgm:pt>
    <dgm:pt modelId="{DA564707-4A3D-42FE-A0B6-49137817FB21}" type="pres">
      <dgm:prSet presAssocID="{51511898-76E6-4CB9-A2FF-572A3BAB1521}" presName="connectorText" presStyleLbl="sibTrans1D1" presStyleIdx="3" presStyleCnt="5"/>
      <dgm:spPr/>
    </dgm:pt>
    <dgm:pt modelId="{3808BAA1-C288-4191-BD14-D68077D8EB3B}" type="pres">
      <dgm:prSet presAssocID="{DF5ACF04-8FCE-4C8E-A72A-9C8311DD6411}" presName="node" presStyleLbl="node1" presStyleIdx="4" presStyleCnt="6">
        <dgm:presLayoutVars>
          <dgm:bulletEnabled val="1"/>
        </dgm:presLayoutVars>
      </dgm:prSet>
      <dgm:spPr/>
    </dgm:pt>
    <dgm:pt modelId="{D821CD80-B70C-4680-ADB0-72A2898FBAEA}" type="pres">
      <dgm:prSet presAssocID="{0BFD081F-88BE-4FC9-80E6-5AFEA9E24272}" presName="sibTrans" presStyleLbl="sibTrans1D1" presStyleIdx="4" presStyleCnt="5"/>
      <dgm:spPr/>
    </dgm:pt>
    <dgm:pt modelId="{7F85ED59-CFBC-4227-BC11-DA088820A8C4}" type="pres">
      <dgm:prSet presAssocID="{0BFD081F-88BE-4FC9-80E6-5AFEA9E24272}" presName="connectorText" presStyleLbl="sibTrans1D1" presStyleIdx="4" presStyleCnt="5"/>
      <dgm:spPr/>
    </dgm:pt>
    <dgm:pt modelId="{F4DAD043-9AE4-4DD9-83A8-D27202A0143D}" type="pres">
      <dgm:prSet presAssocID="{7BB992D0-1194-44EB-A721-CECFD8B47D85}" presName="node" presStyleLbl="node1" presStyleIdx="5" presStyleCnt="6">
        <dgm:presLayoutVars>
          <dgm:bulletEnabled val="1"/>
        </dgm:presLayoutVars>
      </dgm:prSet>
      <dgm:spPr/>
    </dgm:pt>
  </dgm:ptLst>
  <dgm:cxnLst>
    <dgm:cxn modelId="{69B73B03-A3EE-483D-AAE3-96F4E9CB7DDB}" type="presOf" srcId="{0BFD081F-88BE-4FC9-80E6-5AFEA9E24272}" destId="{7F85ED59-CFBC-4227-BC11-DA088820A8C4}" srcOrd="1" destOrd="0" presId="urn:microsoft.com/office/officeart/2016/7/layout/RepeatingBendingProcessNew"/>
    <dgm:cxn modelId="{BE72E104-5BA4-4874-A592-DE26F4EB8B4B}" srcId="{3243953B-88AF-4C4F-9959-427E8D38B01B}" destId="{DF5ACF04-8FCE-4C8E-A72A-9C8311DD6411}" srcOrd="4" destOrd="0" parTransId="{14CA311C-D435-4ED7-AA6A-A312C6B383AC}" sibTransId="{0BFD081F-88BE-4FC9-80E6-5AFEA9E24272}"/>
    <dgm:cxn modelId="{C2BA8C05-A73B-4013-AA74-7DF59AFACE61}" type="presOf" srcId="{CE932D03-847E-42CF-9A7A-012170BBBAC2}" destId="{48A8DF5C-49E5-42CD-BD45-DCA29944D885}" srcOrd="0" destOrd="0" presId="urn:microsoft.com/office/officeart/2016/7/layout/RepeatingBendingProcessNew"/>
    <dgm:cxn modelId="{0AFA0706-2D13-496F-9D56-A6523311A5C2}" type="presOf" srcId="{766FED4F-9D94-4D51-BFDF-7B3CFE99058A}" destId="{D417B5E2-5CC4-4410-951C-0F4697EC6B21}" srcOrd="0" destOrd="0" presId="urn:microsoft.com/office/officeart/2016/7/layout/RepeatingBendingProcessNew"/>
    <dgm:cxn modelId="{00C9F71A-48BD-4037-A43A-04A6CB870D94}" type="presOf" srcId="{AB757F58-0CE2-44BE-9694-DACF02A5CD09}" destId="{031BD7FF-BD79-489E-9267-6BAC8E9E2EBD}" srcOrd="1" destOrd="0" presId="urn:microsoft.com/office/officeart/2016/7/layout/RepeatingBendingProcessNew"/>
    <dgm:cxn modelId="{13A5291C-0C8A-485A-A1B8-BD08106C5CBA}" type="presOf" srcId="{CE932D03-847E-42CF-9A7A-012170BBBAC2}" destId="{D33C6C41-DA88-4CA9-8AC1-3CF5A8660BD6}" srcOrd="1" destOrd="0" presId="urn:microsoft.com/office/officeart/2016/7/layout/RepeatingBendingProcessNew"/>
    <dgm:cxn modelId="{85611034-9092-4329-A154-806C45ED979E}" srcId="{3243953B-88AF-4C4F-9959-427E8D38B01B}" destId="{766FED4F-9D94-4D51-BFDF-7B3CFE99058A}" srcOrd="1" destOrd="0" parTransId="{9CDF0E5D-96CE-4559-A727-21177F59652A}" sibTransId="{CE932D03-847E-42CF-9A7A-012170BBBAC2}"/>
    <dgm:cxn modelId="{DB35B635-7FB8-4A78-BFA7-D804B898550A}" srcId="{3243953B-88AF-4C4F-9959-427E8D38B01B}" destId="{C182A960-1111-4BC3-AB96-3F3746A5E314}" srcOrd="3" destOrd="0" parTransId="{D8E276E3-159B-469A-BC13-6EFC98BFC435}" sibTransId="{51511898-76E6-4CB9-A2FF-572A3BAB1521}"/>
    <dgm:cxn modelId="{CDCF9744-7880-409D-B95A-C503798D844F}" type="presOf" srcId="{6E7565E7-CD88-4F06-8F07-567E065C812D}" destId="{C260789D-C994-4E55-B143-3778F71D4291}" srcOrd="1" destOrd="0" presId="urn:microsoft.com/office/officeart/2016/7/layout/RepeatingBendingProcessNew"/>
    <dgm:cxn modelId="{80F65B4A-06AD-4847-A95B-B0908748495F}" type="presOf" srcId="{51511898-76E6-4CB9-A2FF-572A3BAB1521}" destId="{F2479AED-5BB7-4DA6-8252-FEC173BB8F8F}" srcOrd="0" destOrd="0" presId="urn:microsoft.com/office/officeart/2016/7/layout/RepeatingBendingProcessNew"/>
    <dgm:cxn modelId="{65D5D14B-0549-40A2-91D3-F508DEAC1D12}" type="presOf" srcId="{6E7565E7-CD88-4F06-8F07-567E065C812D}" destId="{528D8347-003D-47BD-8FAD-95992E0B1F32}" srcOrd="0" destOrd="0" presId="urn:microsoft.com/office/officeart/2016/7/layout/RepeatingBendingProcessNew"/>
    <dgm:cxn modelId="{4698A06C-8D9D-4EBC-92F5-583D26289B53}" type="presOf" srcId="{7BB992D0-1194-44EB-A721-CECFD8B47D85}" destId="{F4DAD043-9AE4-4DD9-83A8-D27202A0143D}" srcOrd="0" destOrd="0" presId="urn:microsoft.com/office/officeart/2016/7/layout/RepeatingBendingProcessNew"/>
    <dgm:cxn modelId="{22B59850-230A-49E7-8585-0C7BF0E6C2A5}" type="presOf" srcId="{51511898-76E6-4CB9-A2FF-572A3BAB1521}" destId="{DA564707-4A3D-42FE-A0B6-49137817FB21}" srcOrd="1" destOrd="0" presId="urn:microsoft.com/office/officeart/2016/7/layout/RepeatingBendingProcessNew"/>
    <dgm:cxn modelId="{0BBF2076-19B3-48F1-B4C1-2A3B52D3F155}" type="presOf" srcId="{C182A960-1111-4BC3-AB96-3F3746A5E314}" destId="{1FC58D1F-29B4-49C3-95DA-A8EFAC3F3A0E}" srcOrd="0" destOrd="0" presId="urn:microsoft.com/office/officeart/2016/7/layout/RepeatingBendingProcessNew"/>
    <dgm:cxn modelId="{5070637C-98E4-43F1-800E-C600A738CD3B}" type="presOf" srcId="{EFAA93EA-5B34-49FE-B347-BDF049DC1570}" destId="{2F355963-1206-4F22-A457-AE05645009C9}" srcOrd="0" destOrd="0" presId="urn:microsoft.com/office/officeart/2016/7/layout/RepeatingBendingProcessNew"/>
    <dgm:cxn modelId="{D3ECF07C-6344-49D3-80B9-D0264E3AA7C2}" type="presOf" srcId="{0BFD081F-88BE-4FC9-80E6-5AFEA9E24272}" destId="{D821CD80-B70C-4680-ADB0-72A2898FBAEA}" srcOrd="0" destOrd="0" presId="urn:microsoft.com/office/officeart/2016/7/layout/RepeatingBendingProcessNew"/>
    <dgm:cxn modelId="{9247AC9A-42CC-48D9-B75A-411DBF71D6D6}" srcId="{3243953B-88AF-4C4F-9959-427E8D38B01B}" destId="{7BB992D0-1194-44EB-A721-CECFD8B47D85}" srcOrd="5" destOrd="0" parTransId="{4967E8F1-10FE-484F-9F25-D007F08AEAB6}" sibTransId="{624EE60A-CBE9-456B-BA2B-80A9A6E01A6F}"/>
    <dgm:cxn modelId="{54C8E0A3-E772-4B04-A4BB-D8EBFCE8A139}" type="presOf" srcId="{AB757F58-0CE2-44BE-9694-DACF02A5CD09}" destId="{4117E411-AAA4-4FFF-AF75-0062FA33F278}" srcOrd="0" destOrd="0" presId="urn:microsoft.com/office/officeart/2016/7/layout/RepeatingBendingProcessNew"/>
    <dgm:cxn modelId="{9D86A3A6-104E-4200-9E3A-1495BE3E28D9}" type="presOf" srcId="{DF5ACF04-8FCE-4C8E-A72A-9C8311DD6411}" destId="{3808BAA1-C288-4191-BD14-D68077D8EB3B}" srcOrd="0" destOrd="0" presId="urn:microsoft.com/office/officeart/2016/7/layout/RepeatingBendingProcessNew"/>
    <dgm:cxn modelId="{15805FBB-1BF4-46C9-B75C-1ABBACCCFC4D}" srcId="{3243953B-88AF-4C4F-9959-427E8D38B01B}" destId="{379CBFFB-83DD-4889-B8D9-7A6AFE30CCC3}" srcOrd="0" destOrd="0" parTransId="{F00B8A75-B904-40A1-8DBC-6EF06D668212}" sibTransId="{AB757F58-0CE2-44BE-9694-DACF02A5CD09}"/>
    <dgm:cxn modelId="{0562AFFD-BAAA-4E65-B593-D6C3DBE38481}" type="presOf" srcId="{379CBFFB-83DD-4889-B8D9-7A6AFE30CCC3}" destId="{B99B835B-D1F7-4606-BEDA-9DF225F93BBF}" srcOrd="0" destOrd="0" presId="urn:microsoft.com/office/officeart/2016/7/layout/RepeatingBendingProcessNew"/>
    <dgm:cxn modelId="{A073C9FE-A303-42FD-AE92-258627F5C1D0}" type="presOf" srcId="{3243953B-88AF-4C4F-9959-427E8D38B01B}" destId="{CFB3A4EE-50B5-4E9F-BA0B-2D274DB683F6}" srcOrd="0" destOrd="0" presId="urn:microsoft.com/office/officeart/2016/7/layout/RepeatingBendingProcessNew"/>
    <dgm:cxn modelId="{733D5DFF-8FB1-4D68-A2D6-F367B27C1C00}" srcId="{3243953B-88AF-4C4F-9959-427E8D38B01B}" destId="{EFAA93EA-5B34-49FE-B347-BDF049DC1570}" srcOrd="2" destOrd="0" parTransId="{82CD15C3-3D2B-47C5-AFDF-25DC8109DC11}" sibTransId="{6E7565E7-CD88-4F06-8F07-567E065C812D}"/>
    <dgm:cxn modelId="{E831772B-1ED7-4540-BA8E-A04E6D351138}" type="presParOf" srcId="{CFB3A4EE-50B5-4E9F-BA0B-2D274DB683F6}" destId="{B99B835B-D1F7-4606-BEDA-9DF225F93BBF}" srcOrd="0" destOrd="0" presId="urn:microsoft.com/office/officeart/2016/7/layout/RepeatingBendingProcessNew"/>
    <dgm:cxn modelId="{3D81D3AB-2259-4594-813A-38D0389B2D4E}" type="presParOf" srcId="{CFB3A4EE-50B5-4E9F-BA0B-2D274DB683F6}" destId="{4117E411-AAA4-4FFF-AF75-0062FA33F278}" srcOrd="1" destOrd="0" presId="urn:microsoft.com/office/officeart/2016/7/layout/RepeatingBendingProcessNew"/>
    <dgm:cxn modelId="{8087FC2A-4214-4C08-9824-D75FE4EC752A}" type="presParOf" srcId="{4117E411-AAA4-4FFF-AF75-0062FA33F278}" destId="{031BD7FF-BD79-489E-9267-6BAC8E9E2EBD}" srcOrd="0" destOrd="0" presId="urn:microsoft.com/office/officeart/2016/7/layout/RepeatingBendingProcessNew"/>
    <dgm:cxn modelId="{389A25AD-7EFD-4DC4-AF7F-BB572FF7540B}" type="presParOf" srcId="{CFB3A4EE-50B5-4E9F-BA0B-2D274DB683F6}" destId="{D417B5E2-5CC4-4410-951C-0F4697EC6B21}" srcOrd="2" destOrd="0" presId="urn:microsoft.com/office/officeart/2016/7/layout/RepeatingBendingProcessNew"/>
    <dgm:cxn modelId="{16C61CA1-8F83-4817-8BF6-7C428809DDE3}" type="presParOf" srcId="{CFB3A4EE-50B5-4E9F-BA0B-2D274DB683F6}" destId="{48A8DF5C-49E5-42CD-BD45-DCA29944D885}" srcOrd="3" destOrd="0" presId="urn:microsoft.com/office/officeart/2016/7/layout/RepeatingBendingProcessNew"/>
    <dgm:cxn modelId="{5D53EC7E-B9CF-4B3F-A15A-DBCABC2D1029}" type="presParOf" srcId="{48A8DF5C-49E5-42CD-BD45-DCA29944D885}" destId="{D33C6C41-DA88-4CA9-8AC1-3CF5A8660BD6}" srcOrd="0" destOrd="0" presId="urn:microsoft.com/office/officeart/2016/7/layout/RepeatingBendingProcessNew"/>
    <dgm:cxn modelId="{EE85F92C-9B18-4387-A664-F154C6A9A292}" type="presParOf" srcId="{CFB3A4EE-50B5-4E9F-BA0B-2D274DB683F6}" destId="{2F355963-1206-4F22-A457-AE05645009C9}" srcOrd="4" destOrd="0" presId="urn:microsoft.com/office/officeart/2016/7/layout/RepeatingBendingProcessNew"/>
    <dgm:cxn modelId="{1A39A2FF-C4E2-49C3-B780-217B0CA946E7}" type="presParOf" srcId="{CFB3A4EE-50B5-4E9F-BA0B-2D274DB683F6}" destId="{528D8347-003D-47BD-8FAD-95992E0B1F32}" srcOrd="5" destOrd="0" presId="urn:microsoft.com/office/officeart/2016/7/layout/RepeatingBendingProcessNew"/>
    <dgm:cxn modelId="{C5B09BC0-73AA-4B82-AF2F-67DE7474B2F4}" type="presParOf" srcId="{528D8347-003D-47BD-8FAD-95992E0B1F32}" destId="{C260789D-C994-4E55-B143-3778F71D4291}" srcOrd="0" destOrd="0" presId="urn:microsoft.com/office/officeart/2016/7/layout/RepeatingBendingProcessNew"/>
    <dgm:cxn modelId="{9704C8C5-9C2E-4CE1-9010-311A9581EEA4}" type="presParOf" srcId="{CFB3A4EE-50B5-4E9F-BA0B-2D274DB683F6}" destId="{1FC58D1F-29B4-49C3-95DA-A8EFAC3F3A0E}" srcOrd="6" destOrd="0" presId="urn:microsoft.com/office/officeart/2016/7/layout/RepeatingBendingProcessNew"/>
    <dgm:cxn modelId="{11E2CB5A-3B74-4AB6-8800-4942FB0A7EB4}" type="presParOf" srcId="{CFB3A4EE-50B5-4E9F-BA0B-2D274DB683F6}" destId="{F2479AED-5BB7-4DA6-8252-FEC173BB8F8F}" srcOrd="7" destOrd="0" presId="urn:microsoft.com/office/officeart/2016/7/layout/RepeatingBendingProcessNew"/>
    <dgm:cxn modelId="{2BDBA44E-8C64-49CE-81BD-9653A6A44CCA}" type="presParOf" srcId="{F2479AED-5BB7-4DA6-8252-FEC173BB8F8F}" destId="{DA564707-4A3D-42FE-A0B6-49137817FB21}" srcOrd="0" destOrd="0" presId="urn:microsoft.com/office/officeart/2016/7/layout/RepeatingBendingProcessNew"/>
    <dgm:cxn modelId="{08A4C536-C96F-49D6-AFA8-AE4B54D76C65}" type="presParOf" srcId="{CFB3A4EE-50B5-4E9F-BA0B-2D274DB683F6}" destId="{3808BAA1-C288-4191-BD14-D68077D8EB3B}" srcOrd="8" destOrd="0" presId="urn:microsoft.com/office/officeart/2016/7/layout/RepeatingBendingProcessNew"/>
    <dgm:cxn modelId="{6BC4D0AA-0A61-4746-8BCC-433A615EB5C8}" type="presParOf" srcId="{CFB3A4EE-50B5-4E9F-BA0B-2D274DB683F6}" destId="{D821CD80-B70C-4680-ADB0-72A2898FBAEA}" srcOrd="9" destOrd="0" presId="urn:microsoft.com/office/officeart/2016/7/layout/RepeatingBendingProcessNew"/>
    <dgm:cxn modelId="{8C81879E-CA83-4832-92E4-96A584CDDB1E}" type="presParOf" srcId="{D821CD80-B70C-4680-ADB0-72A2898FBAEA}" destId="{7F85ED59-CFBC-4227-BC11-DA088820A8C4}" srcOrd="0" destOrd="0" presId="urn:microsoft.com/office/officeart/2016/7/layout/RepeatingBendingProcessNew"/>
    <dgm:cxn modelId="{A010554C-B4D0-4A89-B176-1D9893A3E6BB}" type="presParOf" srcId="{CFB3A4EE-50B5-4E9F-BA0B-2D274DB683F6}" destId="{F4DAD043-9AE4-4DD9-83A8-D27202A0143D}"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99A4E-9DB9-4ED5-8FCE-44E175CA2671}"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08CC93-FC72-4148-BE1C-6811AB611192}">
      <dgm:prSet custT="1"/>
      <dgm:spPr/>
      <dgm:t>
        <a:bodyPr/>
        <a:lstStyle/>
        <a:p>
          <a:pPr>
            <a:defRPr b="1"/>
          </a:pPr>
          <a:r>
            <a:rPr lang="en-US" sz="2800" dirty="0"/>
            <a:t>The NCAA recommends taking the following each year:</a:t>
          </a:r>
        </a:p>
      </dgm:t>
    </dgm:pt>
    <dgm:pt modelId="{A6A7622A-7AFC-4DE4-9F1A-DADB4042C373}" type="parTrans" cxnId="{0034E021-B8DD-4822-8533-D79D62EED381}">
      <dgm:prSet/>
      <dgm:spPr/>
      <dgm:t>
        <a:bodyPr/>
        <a:lstStyle/>
        <a:p>
          <a:endParaRPr lang="en-US"/>
        </a:p>
      </dgm:t>
    </dgm:pt>
    <dgm:pt modelId="{90523906-8CF4-4A29-98D1-7A85DF59D42C}" type="sibTrans" cxnId="{0034E021-B8DD-4822-8533-D79D62EED381}">
      <dgm:prSet/>
      <dgm:spPr/>
      <dgm:t>
        <a:bodyPr/>
        <a:lstStyle/>
        <a:p>
          <a:endParaRPr lang="en-US"/>
        </a:p>
      </dgm:t>
    </dgm:pt>
    <dgm:pt modelId="{F45B2E83-3AFB-4DE0-961C-51ADED256939}">
      <dgm:prSet custT="1"/>
      <dgm:spPr/>
      <dgm:t>
        <a:bodyPr/>
        <a:lstStyle/>
        <a:p>
          <a:r>
            <a:rPr lang="en-US" sz="2800" b="1" dirty="0"/>
            <a:t>1 English</a:t>
          </a:r>
        </a:p>
      </dgm:t>
    </dgm:pt>
    <dgm:pt modelId="{4C4B85E2-AD09-42F9-A884-49B298029219}" type="parTrans" cxnId="{80DEA106-63AD-4634-895E-EE8C35EB3C36}">
      <dgm:prSet/>
      <dgm:spPr/>
      <dgm:t>
        <a:bodyPr/>
        <a:lstStyle/>
        <a:p>
          <a:endParaRPr lang="en-US"/>
        </a:p>
      </dgm:t>
    </dgm:pt>
    <dgm:pt modelId="{8053A63A-FC13-460E-8B1F-630A32FBE520}" type="sibTrans" cxnId="{80DEA106-63AD-4634-895E-EE8C35EB3C36}">
      <dgm:prSet/>
      <dgm:spPr/>
      <dgm:t>
        <a:bodyPr/>
        <a:lstStyle/>
        <a:p>
          <a:endParaRPr lang="en-US"/>
        </a:p>
      </dgm:t>
    </dgm:pt>
    <dgm:pt modelId="{8BAF5C61-0D07-4F51-B490-1AF2E4922A1D}">
      <dgm:prSet custT="1"/>
      <dgm:spPr/>
      <dgm:t>
        <a:bodyPr/>
        <a:lstStyle/>
        <a:p>
          <a:r>
            <a:rPr lang="en-US" sz="2800" b="1" dirty="0"/>
            <a:t>1 Math</a:t>
          </a:r>
        </a:p>
      </dgm:t>
    </dgm:pt>
    <dgm:pt modelId="{BB9C3065-A4F0-423E-8880-845712BFE31F}" type="parTrans" cxnId="{77607772-3089-4F61-A98B-BDC105133350}">
      <dgm:prSet/>
      <dgm:spPr/>
      <dgm:t>
        <a:bodyPr/>
        <a:lstStyle/>
        <a:p>
          <a:endParaRPr lang="en-US"/>
        </a:p>
      </dgm:t>
    </dgm:pt>
    <dgm:pt modelId="{0A2782B1-2F51-4AD7-8574-E6CCBD6417AE}" type="sibTrans" cxnId="{77607772-3089-4F61-A98B-BDC105133350}">
      <dgm:prSet/>
      <dgm:spPr/>
      <dgm:t>
        <a:bodyPr/>
        <a:lstStyle/>
        <a:p>
          <a:endParaRPr lang="en-US"/>
        </a:p>
      </dgm:t>
    </dgm:pt>
    <dgm:pt modelId="{7718C939-FA8F-4363-98AA-D9A1CD37EA54}">
      <dgm:prSet custT="1"/>
      <dgm:spPr/>
      <dgm:t>
        <a:bodyPr/>
        <a:lstStyle/>
        <a:p>
          <a:r>
            <a:rPr lang="en-US" sz="2800" b="1" dirty="0"/>
            <a:t>1 Science</a:t>
          </a:r>
        </a:p>
      </dgm:t>
    </dgm:pt>
    <dgm:pt modelId="{3CBB1C3B-5E5F-4C0B-A645-F44AD7E32F9B}" type="parTrans" cxnId="{744BD50F-DFD6-4317-B2B3-F50D867915B5}">
      <dgm:prSet/>
      <dgm:spPr/>
      <dgm:t>
        <a:bodyPr/>
        <a:lstStyle/>
        <a:p>
          <a:endParaRPr lang="en-US"/>
        </a:p>
      </dgm:t>
    </dgm:pt>
    <dgm:pt modelId="{43DA8F21-810D-488C-B69A-D53003435C74}" type="sibTrans" cxnId="{744BD50F-DFD6-4317-B2B3-F50D867915B5}">
      <dgm:prSet/>
      <dgm:spPr/>
      <dgm:t>
        <a:bodyPr/>
        <a:lstStyle/>
        <a:p>
          <a:endParaRPr lang="en-US"/>
        </a:p>
      </dgm:t>
    </dgm:pt>
    <dgm:pt modelId="{27E5B2DE-0AC7-4085-9FDA-35F369506E24}">
      <dgm:prSet custT="1"/>
      <dgm:spPr/>
      <dgm:t>
        <a:bodyPr/>
        <a:lstStyle/>
        <a:p>
          <a:r>
            <a:rPr lang="en-US" sz="2800" b="1" dirty="0"/>
            <a:t>1 Social Science or Foreign Language course </a:t>
          </a:r>
        </a:p>
      </dgm:t>
    </dgm:pt>
    <dgm:pt modelId="{DC3F6BBA-480E-4A14-9328-2EE1912CF58D}" type="parTrans" cxnId="{446238B4-33D9-40B4-87BD-43D0532C6851}">
      <dgm:prSet/>
      <dgm:spPr/>
      <dgm:t>
        <a:bodyPr/>
        <a:lstStyle/>
        <a:p>
          <a:endParaRPr lang="en-US"/>
        </a:p>
      </dgm:t>
    </dgm:pt>
    <dgm:pt modelId="{4B25AA6B-7D89-4B60-B13B-080B4175AA80}" type="sibTrans" cxnId="{446238B4-33D9-40B4-87BD-43D0532C6851}">
      <dgm:prSet/>
      <dgm:spPr/>
      <dgm:t>
        <a:bodyPr/>
        <a:lstStyle/>
        <a:p>
          <a:endParaRPr lang="en-US"/>
        </a:p>
      </dgm:t>
    </dgm:pt>
    <dgm:pt modelId="{805E71E0-EB48-4B74-A0A6-2563B47D67F9}">
      <dgm:prSet custT="1"/>
      <dgm:spPr/>
      <dgm:t>
        <a:bodyPr/>
        <a:lstStyle/>
        <a:p>
          <a:pPr>
            <a:defRPr b="1"/>
          </a:pPr>
          <a:r>
            <a:rPr lang="en-US" sz="4000" dirty="0"/>
            <a:t>PASS your core classes the first time!!!!</a:t>
          </a:r>
        </a:p>
      </dgm:t>
    </dgm:pt>
    <dgm:pt modelId="{B677BB86-13BC-4047-AD44-90122D9B02EC}" type="parTrans" cxnId="{C91AF20B-10B6-4535-A26E-BD4566C55C96}">
      <dgm:prSet/>
      <dgm:spPr/>
      <dgm:t>
        <a:bodyPr/>
        <a:lstStyle/>
        <a:p>
          <a:endParaRPr lang="en-US"/>
        </a:p>
      </dgm:t>
    </dgm:pt>
    <dgm:pt modelId="{4B16C19F-0AAB-43B1-816F-0773E51D76A1}" type="sibTrans" cxnId="{C91AF20B-10B6-4535-A26E-BD4566C55C96}">
      <dgm:prSet/>
      <dgm:spPr/>
      <dgm:t>
        <a:bodyPr/>
        <a:lstStyle/>
        <a:p>
          <a:endParaRPr lang="en-US"/>
        </a:p>
      </dgm:t>
    </dgm:pt>
    <dgm:pt modelId="{DA04D225-2E3A-4E96-A9E7-2D587B593AE5}" type="pres">
      <dgm:prSet presAssocID="{96499A4E-9DB9-4ED5-8FCE-44E175CA2671}" presName="root" presStyleCnt="0">
        <dgm:presLayoutVars>
          <dgm:dir/>
          <dgm:resizeHandles val="exact"/>
        </dgm:presLayoutVars>
      </dgm:prSet>
      <dgm:spPr/>
    </dgm:pt>
    <dgm:pt modelId="{E1546233-522C-482E-A879-D66EE1A11B47}" type="pres">
      <dgm:prSet presAssocID="{A808CC93-FC72-4148-BE1C-6811AB611192}" presName="compNode" presStyleCnt="0"/>
      <dgm:spPr/>
    </dgm:pt>
    <dgm:pt modelId="{683407D2-6861-4005-8F3A-51B17A2A1E33}" type="pres">
      <dgm:prSet presAssocID="{A808CC93-FC72-4148-BE1C-6811AB6111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4FA4803-B5F9-4117-A0B7-55E0AE943368}" type="pres">
      <dgm:prSet presAssocID="{A808CC93-FC72-4148-BE1C-6811AB611192}" presName="iconSpace" presStyleCnt="0"/>
      <dgm:spPr/>
    </dgm:pt>
    <dgm:pt modelId="{1694FE9E-19D8-464F-BBA8-919C90EF59B0}" type="pres">
      <dgm:prSet presAssocID="{A808CC93-FC72-4148-BE1C-6811AB611192}" presName="parTx" presStyleLbl="revTx" presStyleIdx="0" presStyleCnt="4" custLinFactNeighborX="-10825" custLinFactNeighborY="-9027">
        <dgm:presLayoutVars>
          <dgm:chMax val="0"/>
          <dgm:chPref val="0"/>
        </dgm:presLayoutVars>
      </dgm:prSet>
      <dgm:spPr/>
    </dgm:pt>
    <dgm:pt modelId="{505573CD-F850-4723-BE28-629B90B20A0D}" type="pres">
      <dgm:prSet presAssocID="{A808CC93-FC72-4148-BE1C-6811AB611192}" presName="txSpace" presStyleCnt="0"/>
      <dgm:spPr/>
    </dgm:pt>
    <dgm:pt modelId="{F4C5EA24-374E-41E4-A276-BBE98B7EC8ED}" type="pres">
      <dgm:prSet presAssocID="{A808CC93-FC72-4148-BE1C-6811AB611192}" presName="desTx" presStyleLbl="revTx" presStyleIdx="1" presStyleCnt="4" custScaleX="97878" custScaleY="388790" custLinFactNeighborX="10403" custLinFactNeighborY="-75835">
        <dgm:presLayoutVars/>
      </dgm:prSet>
      <dgm:spPr/>
    </dgm:pt>
    <dgm:pt modelId="{92F5B363-BB09-49F1-8901-EBCC4448BCD7}" type="pres">
      <dgm:prSet presAssocID="{90523906-8CF4-4A29-98D1-7A85DF59D42C}" presName="sibTrans" presStyleCnt="0"/>
      <dgm:spPr/>
    </dgm:pt>
    <dgm:pt modelId="{D72C985B-2485-458F-9BC7-DC96862803F4}" type="pres">
      <dgm:prSet presAssocID="{805E71E0-EB48-4B74-A0A6-2563B47D67F9}" presName="compNode" presStyleCnt="0"/>
      <dgm:spPr/>
    </dgm:pt>
    <dgm:pt modelId="{42CDC883-0FEE-495B-B251-76D71CB83012}" type="pres">
      <dgm:prSet presAssocID="{805E71E0-EB48-4B74-A0A6-2563B47D67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3DBC95F-EF7B-4399-8B3C-34BC7167961A}" type="pres">
      <dgm:prSet presAssocID="{805E71E0-EB48-4B74-A0A6-2563B47D67F9}" presName="iconSpace" presStyleCnt="0"/>
      <dgm:spPr/>
    </dgm:pt>
    <dgm:pt modelId="{29A120EA-7E14-412A-9ABC-8B3CD54DB731}" type="pres">
      <dgm:prSet presAssocID="{805E71E0-EB48-4B74-A0A6-2563B47D67F9}" presName="parTx" presStyleLbl="revTx" presStyleIdx="2" presStyleCnt="4">
        <dgm:presLayoutVars>
          <dgm:chMax val="0"/>
          <dgm:chPref val="0"/>
        </dgm:presLayoutVars>
      </dgm:prSet>
      <dgm:spPr/>
    </dgm:pt>
    <dgm:pt modelId="{E8C7C295-1158-417D-8306-1198D4956413}" type="pres">
      <dgm:prSet presAssocID="{805E71E0-EB48-4B74-A0A6-2563B47D67F9}" presName="txSpace" presStyleCnt="0"/>
      <dgm:spPr/>
    </dgm:pt>
    <dgm:pt modelId="{9F151142-3839-4CE5-A774-238829B6A076}" type="pres">
      <dgm:prSet presAssocID="{805E71E0-EB48-4B74-A0A6-2563B47D67F9}" presName="desTx" presStyleLbl="revTx" presStyleIdx="3" presStyleCnt="4">
        <dgm:presLayoutVars/>
      </dgm:prSet>
      <dgm:spPr/>
    </dgm:pt>
  </dgm:ptLst>
  <dgm:cxnLst>
    <dgm:cxn modelId="{1CAA2201-B572-4BCE-B8E3-631B8798CDF2}" type="presOf" srcId="{27E5B2DE-0AC7-4085-9FDA-35F369506E24}" destId="{F4C5EA24-374E-41E4-A276-BBE98B7EC8ED}" srcOrd="0" destOrd="3" presId="urn:microsoft.com/office/officeart/2018/2/layout/IconLabelDescriptionList"/>
    <dgm:cxn modelId="{80DEA106-63AD-4634-895E-EE8C35EB3C36}" srcId="{A808CC93-FC72-4148-BE1C-6811AB611192}" destId="{F45B2E83-3AFB-4DE0-961C-51ADED256939}" srcOrd="0" destOrd="0" parTransId="{4C4B85E2-AD09-42F9-A884-49B298029219}" sibTransId="{8053A63A-FC13-460E-8B1F-630A32FBE520}"/>
    <dgm:cxn modelId="{C91AF20B-10B6-4535-A26E-BD4566C55C96}" srcId="{96499A4E-9DB9-4ED5-8FCE-44E175CA2671}" destId="{805E71E0-EB48-4B74-A0A6-2563B47D67F9}" srcOrd="1" destOrd="0" parTransId="{B677BB86-13BC-4047-AD44-90122D9B02EC}" sibTransId="{4B16C19F-0AAB-43B1-816F-0773E51D76A1}"/>
    <dgm:cxn modelId="{744BD50F-DFD6-4317-B2B3-F50D867915B5}" srcId="{A808CC93-FC72-4148-BE1C-6811AB611192}" destId="{7718C939-FA8F-4363-98AA-D9A1CD37EA54}" srcOrd="2" destOrd="0" parTransId="{3CBB1C3B-5E5F-4C0B-A645-F44AD7E32F9B}" sibTransId="{43DA8F21-810D-488C-B69A-D53003435C74}"/>
    <dgm:cxn modelId="{0034E021-B8DD-4822-8533-D79D62EED381}" srcId="{96499A4E-9DB9-4ED5-8FCE-44E175CA2671}" destId="{A808CC93-FC72-4148-BE1C-6811AB611192}" srcOrd="0" destOrd="0" parTransId="{A6A7622A-7AFC-4DE4-9F1A-DADB4042C373}" sibTransId="{90523906-8CF4-4A29-98D1-7A85DF59D42C}"/>
    <dgm:cxn modelId="{B752D342-0369-4822-BC6C-144DBDCA8D99}" type="presOf" srcId="{8BAF5C61-0D07-4F51-B490-1AF2E4922A1D}" destId="{F4C5EA24-374E-41E4-A276-BBE98B7EC8ED}" srcOrd="0" destOrd="1" presId="urn:microsoft.com/office/officeart/2018/2/layout/IconLabelDescriptionList"/>
    <dgm:cxn modelId="{77607772-3089-4F61-A98B-BDC105133350}" srcId="{A808CC93-FC72-4148-BE1C-6811AB611192}" destId="{8BAF5C61-0D07-4F51-B490-1AF2E4922A1D}" srcOrd="1" destOrd="0" parTransId="{BB9C3065-A4F0-423E-8880-845712BFE31F}" sibTransId="{0A2782B1-2F51-4AD7-8574-E6CCBD6417AE}"/>
    <dgm:cxn modelId="{FF60DA72-3CDB-45ED-9DC5-F8EB639B1B93}" type="presOf" srcId="{7718C939-FA8F-4363-98AA-D9A1CD37EA54}" destId="{F4C5EA24-374E-41E4-A276-BBE98B7EC8ED}" srcOrd="0" destOrd="2" presId="urn:microsoft.com/office/officeart/2018/2/layout/IconLabelDescriptionList"/>
    <dgm:cxn modelId="{3109B795-1555-4598-B0BB-6F0435898076}" type="presOf" srcId="{F45B2E83-3AFB-4DE0-961C-51ADED256939}" destId="{F4C5EA24-374E-41E4-A276-BBE98B7EC8ED}" srcOrd="0" destOrd="0" presId="urn:microsoft.com/office/officeart/2018/2/layout/IconLabelDescriptionList"/>
    <dgm:cxn modelId="{53E3CDAC-40DE-4273-A14F-74625FDE5160}" type="presOf" srcId="{A808CC93-FC72-4148-BE1C-6811AB611192}" destId="{1694FE9E-19D8-464F-BBA8-919C90EF59B0}" srcOrd="0" destOrd="0" presId="urn:microsoft.com/office/officeart/2018/2/layout/IconLabelDescriptionList"/>
    <dgm:cxn modelId="{446238B4-33D9-40B4-87BD-43D0532C6851}" srcId="{A808CC93-FC72-4148-BE1C-6811AB611192}" destId="{27E5B2DE-0AC7-4085-9FDA-35F369506E24}" srcOrd="3" destOrd="0" parTransId="{DC3F6BBA-480E-4A14-9328-2EE1912CF58D}" sibTransId="{4B25AA6B-7D89-4B60-B13B-080B4175AA80}"/>
    <dgm:cxn modelId="{BD8111C2-DAD2-42B5-9B0D-385C040E6F86}" type="presOf" srcId="{805E71E0-EB48-4B74-A0A6-2563B47D67F9}" destId="{29A120EA-7E14-412A-9ABC-8B3CD54DB731}" srcOrd="0" destOrd="0" presId="urn:microsoft.com/office/officeart/2018/2/layout/IconLabelDescriptionList"/>
    <dgm:cxn modelId="{23B922C5-732B-496D-8ADB-B404CC3A5E24}" type="presOf" srcId="{96499A4E-9DB9-4ED5-8FCE-44E175CA2671}" destId="{DA04D225-2E3A-4E96-A9E7-2D587B593AE5}" srcOrd="0" destOrd="0" presId="urn:microsoft.com/office/officeart/2018/2/layout/IconLabelDescriptionList"/>
    <dgm:cxn modelId="{98EC5CD7-FEDC-48B9-82B9-12842FB146EA}" type="presParOf" srcId="{DA04D225-2E3A-4E96-A9E7-2D587B593AE5}" destId="{E1546233-522C-482E-A879-D66EE1A11B47}" srcOrd="0" destOrd="0" presId="urn:microsoft.com/office/officeart/2018/2/layout/IconLabelDescriptionList"/>
    <dgm:cxn modelId="{29EC1788-F058-47D0-9633-A78842CC26DB}" type="presParOf" srcId="{E1546233-522C-482E-A879-D66EE1A11B47}" destId="{683407D2-6861-4005-8F3A-51B17A2A1E33}" srcOrd="0" destOrd="0" presId="urn:microsoft.com/office/officeart/2018/2/layout/IconLabelDescriptionList"/>
    <dgm:cxn modelId="{578E18F1-52B6-4D33-9513-E2E1BB352314}" type="presParOf" srcId="{E1546233-522C-482E-A879-D66EE1A11B47}" destId="{E4FA4803-B5F9-4117-A0B7-55E0AE943368}" srcOrd="1" destOrd="0" presId="urn:microsoft.com/office/officeart/2018/2/layout/IconLabelDescriptionList"/>
    <dgm:cxn modelId="{983ECF83-67E7-49A6-9256-192CD134F067}" type="presParOf" srcId="{E1546233-522C-482E-A879-D66EE1A11B47}" destId="{1694FE9E-19D8-464F-BBA8-919C90EF59B0}" srcOrd="2" destOrd="0" presId="urn:microsoft.com/office/officeart/2018/2/layout/IconLabelDescriptionList"/>
    <dgm:cxn modelId="{1F9F7C6E-7930-4333-9B1E-23B82F69D11F}" type="presParOf" srcId="{E1546233-522C-482E-A879-D66EE1A11B47}" destId="{505573CD-F850-4723-BE28-629B90B20A0D}" srcOrd="3" destOrd="0" presId="urn:microsoft.com/office/officeart/2018/2/layout/IconLabelDescriptionList"/>
    <dgm:cxn modelId="{566121D2-27E3-4AF7-8FEF-10B5330F025B}" type="presParOf" srcId="{E1546233-522C-482E-A879-D66EE1A11B47}" destId="{F4C5EA24-374E-41E4-A276-BBE98B7EC8ED}" srcOrd="4" destOrd="0" presId="urn:microsoft.com/office/officeart/2018/2/layout/IconLabelDescriptionList"/>
    <dgm:cxn modelId="{DBD085D3-909A-416B-8665-0A969589B127}" type="presParOf" srcId="{DA04D225-2E3A-4E96-A9E7-2D587B593AE5}" destId="{92F5B363-BB09-49F1-8901-EBCC4448BCD7}" srcOrd="1" destOrd="0" presId="urn:microsoft.com/office/officeart/2018/2/layout/IconLabelDescriptionList"/>
    <dgm:cxn modelId="{FDCA4DB6-BD83-4DB1-BC65-190496DA70A2}" type="presParOf" srcId="{DA04D225-2E3A-4E96-A9E7-2D587B593AE5}" destId="{D72C985B-2485-458F-9BC7-DC96862803F4}" srcOrd="2" destOrd="0" presId="urn:microsoft.com/office/officeart/2018/2/layout/IconLabelDescriptionList"/>
    <dgm:cxn modelId="{CF4906D7-FE5D-4BA5-A867-EB48A4F8EABC}" type="presParOf" srcId="{D72C985B-2485-458F-9BC7-DC96862803F4}" destId="{42CDC883-0FEE-495B-B251-76D71CB83012}" srcOrd="0" destOrd="0" presId="urn:microsoft.com/office/officeart/2018/2/layout/IconLabelDescriptionList"/>
    <dgm:cxn modelId="{A0B91E36-4AF4-43EB-891F-867B14D0AC74}" type="presParOf" srcId="{D72C985B-2485-458F-9BC7-DC96862803F4}" destId="{F3DBC95F-EF7B-4399-8B3C-34BC7167961A}" srcOrd="1" destOrd="0" presId="urn:microsoft.com/office/officeart/2018/2/layout/IconLabelDescriptionList"/>
    <dgm:cxn modelId="{3D720431-864F-423D-AA5A-397880FF189C}" type="presParOf" srcId="{D72C985B-2485-458F-9BC7-DC96862803F4}" destId="{29A120EA-7E14-412A-9ABC-8B3CD54DB731}" srcOrd="2" destOrd="0" presId="urn:microsoft.com/office/officeart/2018/2/layout/IconLabelDescriptionList"/>
    <dgm:cxn modelId="{1E7981B9-EEBA-4C21-ACBE-73C6C43D1C54}" type="presParOf" srcId="{D72C985B-2485-458F-9BC7-DC96862803F4}" destId="{E8C7C295-1158-417D-8306-1198D4956413}" srcOrd="3" destOrd="0" presId="urn:microsoft.com/office/officeart/2018/2/layout/IconLabelDescriptionList"/>
    <dgm:cxn modelId="{6F180FA5-85DF-4955-A6EA-7E5469A36515}" type="presParOf" srcId="{D72C985B-2485-458F-9BC7-DC96862803F4}" destId="{9F151142-3839-4CE5-A774-238829B6A07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2B0DF9-C2A5-4EC4-802F-901DC8F7680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2D9158F-F45A-4FBE-965A-D262CE7DD567}">
      <dgm:prSet/>
      <dgm:spPr/>
      <dgm:t>
        <a:bodyPr/>
        <a:lstStyle/>
        <a:p>
          <a:r>
            <a:rPr lang="en-US" dirty="0"/>
            <a:t>The Eligibility Center will not require a separate review of distance or e-learning programs used during the Spring 2020, SY 2020-2021 or SY 2021-2022 used by individual school districts in response to Covid-19.</a:t>
          </a:r>
        </a:p>
      </dgm:t>
    </dgm:pt>
    <dgm:pt modelId="{D33C1AB0-A808-4C86-8EBD-47EAECD5CFD1}" type="parTrans" cxnId="{55EBA25F-A3EB-4D83-ABDD-092240CECD11}">
      <dgm:prSet/>
      <dgm:spPr/>
      <dgm:t>
        <a:bodyPr/>
        <a:lstStyle/>
        <a:p>
          <a:endParaRPr lang="en-US"/>
        </a:p>
      </dgm:t>
    </dgm:pt>
    <dgm:pt modelId="{99E16073-05E9-46FD-9B75-57A01335158C}" type="sibTrans" cxnId="{55EBA25F-A3EB-4D83-ABDD-092240CECD11}">
      <dgm:prSet/>
      <dgm:spPr/>
      <dgm:t>
        <a:bodyPr/>
        <a:lstStyle/>
        <a:p>
          <a:endParaRPr lang="en-US"/>
        </a:p>
      </dgm:t>
    </dgm:pt>
    <dgm:pt modelId="{5F16A6A3-0D23-4E96-942B-4B92B7F3D961}">
      <dgm:prSet/>
      <dgm:spPr/>
      <dgm:t>
        <a:bodyPr/>
        <a:lstStyle/>
        <a:p>
          <a:r>
            <a:rPr lang="en-US"/>
            <a:t>This does not pertain to distance or e-learning used for credit retrieval purposes or courses taken via computer class for first time credit.</a:t>
          </a:r>
        </a:p>
      </dgm:t>
    </dgm:pt>
    <dgm:pt modelId="{86B6995C-DE43-4E6A-9B36-578EDE3B706E}" type="parTrans" cxnId="{CA1DC715-D345-4CB8-9728-6F0F94A8613E}">
      <dgm:prSet/>
      <dgm:spPr/>
      <dgm:t>
        <a:bodyPr/>
        <a:lstStyle/>
        <a:p>
          <a:endParaRPr lang="en-US"/>
        </a:p>
      </dgm:t>
    </dgm:pt>
    <dgm:pt modelId="{89A945D6-84C9-4CED-8A4B-321C11E0DF8A}" type="sibTrans" cxnId="{CA1DC715-D345-4CB8-9728-6F0F94A8613E}">
      <dgm:prSet/>
      <dgm:spPr/>
      <dgm:t>
        <a:bodyPr/>
        <a:lstStyle/>
        <a:p>
          <a:endParaRPr lang="en-US"/>
        </a:p>
      </dgm:t>
    </dgm:pt>
    <dgm:pt modelId="{F4A28B53-ED40-49B7-8D82-2EAC0A99AD4E}">
      <dgm:prSet/>
      <dgm:spPr/>
      <dgm:t>
        <a:bodyPr/>
        <a:lstStyle/>
        <a:p>
          <a:r>
            <a:rPr lang="en-US"/>
            <a:t>Volusia Online Learning and Florida Virtual School are considered separate high schools for those attending them full-time.  Please look for their approved core courses with the NCAA.  </a:t>
          </a:r>
        </a:p>
      </dgm:t>
    </dgm:pt>
    <dgm:pt modelId="{044D1806-D264-4DA3-AA11-671F88C09E21}" type="parTrans" cxnId="{3DBB7FDE-6616-45B5-89E4-1CFE069EE023}">
      <dgm:prSet/>
      <dgm:spPr/>
      <dgm:t>
        <a:bodyPr/>
        <a:lstStyle/>
        <a:p>
          <a:endParaRPr lang="en-US"/>
        </a:p>
      </dgm:t>
    </dgm:pt>
    <dgm:pt modelId="{69651C82-7B7A-457B-9FFE-BAF07F2654CC}" type="sibTrans" cxnId="{3DBB7FDE-6616-45B5-89E4-1CFE069EE023}">
      <dgm:prSet/>
      <dgm:spPr/>
      <dgm:t>
        <a:bodyPr/>
        <a:lstStyle/>
        <a:p>
          <a:endParaRPr lang="en-US"/>
        </a:p>
      </dgm:t>
    </dgm:pt>
    <dgm:pt modelId="{5E9183A8-DB10-4551-AADA-1D78EAA09B9A}" type="pres">
      <dgm:prSet presAssocID="{4A2B0DF9-C2A5-4EC4-802F-901DC8F76804}" presName="linear" presStyleCnt="0">
        <dgm:presLayoutVars>
          <dgm:animLvl val="lvl"/>
          <dgm:resizeHandles val="exact"/>
        </dgm:presLayoutVars>
      </dgm:prSet>
      <dgm:spPr/>
    </dgm:pt>
    <dgm:pt modelId="{6D3D4282-D0D8-4542-B36E-2A3A962D6B86}" type="pres">
      <dgm:prSet presAssocID="{32D9158F-F45A-4FBE-965A-D262CE7DD567}" presName="parentText" presStyleLbl="node1" presStyleIdx="0" presStyleCnt="3">
        <dgm:presLayoutVars>
          <dgm:chMax val="0"/>
          <dgm:bulletEnabled val="1"/>
        </dgm:presLayoutVars>
      </dgm:prSet>
      <dgm:spPr/>
    </dgm:pt>
    <dgm:pt modelId="{11AF77BA-0CF4-4E1F-9090-28CDA1AC5AA8}" type="pres">
      <dgm:prSet presAssocID="{99E16073-05E9-46FD-9B75-57A01335158C}" presName="spacer" presStyleCnt="0"/>
      <dgm:spPr/>
    </dgm:pt>
    <dgm:pt modelId="{ADDB6875-1BE3-40EE-8575-B9F3E0AFA2AC}" type="pres">
      <dgm:prSet presAssocID="{5F16A6A3-0D23-4E96-942B-4B92B7F3D961}" presName="parentText" presStyleLbl="node1" presStyleIdx="1" presStyleCnt="3">
        <dgm:presLayoutVars>
          <dgm:chMax val="0"/>
          <dgm:bulletEnabled val="1"/>
        </dgm:presLayoutVars>
      </dgm:prSet>
      <dgm:spPr/>
    </dgm:pt>
    <dgm:pt modelId="{8AD1CEC2-057B-40D2-8508-C765BCCC79AF}" type="pres">
      <dgm:prSet presAssocID="{89A945D6-84C9-4CED-8A4B-321C11E0DF8A}" presName="spacer" presStyleCnt="0"/>
      <dgm:spPr/>
    </dgm:pt>
    <dgm:pt modelId="{5259710A-829B-428B-8C32-2692C767A5ED}" type="pres">
      <dgm:prSet presAssocID="{F4A28B53-ED40-49B7-8D82-2EAC0A99AD4E}" presName="parentText" presStyleLbl="node1" presStyleIdx="2" presStyleCnt="3">
        <dgm:presLayoutVars>
          <dgm:chMax val="0"/>
          <dgm:bulletEnabled val="1"/>
        </dgm:presLayoutVars>
      </dgm:prSet>
      <dgm:spPr/>
    </dgm:pt>
  </dgm:ptLst>
  <dgm:cxnLst>
    <dgm:cxn modelId="{CA1DC715-D345-4CB8-9728-6F0F94A8613E}" srcId="{4A2B0DF9-C2A5-4EC4-802F-901DC8F76804}" destId="{5F16A6A3-0D23-4E96-942B-4B92B7F3D961}" srcOrd="1" destOrd="0" parTransId="{86B6995C-DE43-4E6A-9B36-578EDE3B706E}" sibTransId="{89A945D6-84C9-4CED-8A4B-321C11E0DF8A}"/>
    <dgm:cxn modelId="{9500E13E-E029-4048-893E-ED7E760B270B}" type="presOf" srcId="{32D9158F-F45A-4FBE-965A-D262CE7DD567}" destId="{6D3D4282-D0D8-4542-B36E-2A3A962D6B86}" srcOrd="0" destOrd="0" presId="urn:microsoft.com/office/officeart/2005/8/layout/vList2"/>
    <dgm:cxn modelId="{55EBA25F-A3EB-4D83-ABDD-092240CECD11}" srcId="{4A2B0DF9-C2A5-4EC4-802F-901DC8F76804}" destId="{32D9158F-F45A-4FBE-965A-D262CE7DD567}" srcOrd="0" destOrd="0" parTransId="{D33C1AB0-A808-4C86-8EBD-47EAECD5CFD1}" sibTransId="{99E16073-05E9-46FD-9B75-57A01335158C}"/>
    <dgm:cxn modelId="{3C065B99-CFE6-4221-A71C-958535EF2A33}" type="presOf" srcId="{4A2B0DF9-C2A5-4EC4-802F-901DC8F76804}" destId="{5E9183A8-DB10-4551-AADA-1D78EAA09B9A}" srcOrd="0" destOrd="0" presId="urn:microsoft.com/office/officeart/2005/8/layout/vList2"/>
    <dgm:cxn modelId="{3A5AC0A4-61BA-413A-A52B-3FBEDD74B063}" type="presOf" srcId="{5F16A6A3-0D23-4E96-942B-4B92B7F3D961}" destId="{ADDB6875-1BE3-40EE-8575-B9F3E0AFA2AC}" srcOrd="0" destOrd="0" presId="urn:microsoft.com/office/officeart/2005/8/layout/vList2"/>
    <dgm:cxn modelId="{3DBB7FDE-6616-45B5-89E4-1CFE069EE023}" srcId="{4A2B0DF9-C2A5-4EC4-802F-901DC8F76804}" destId="{F4A28B53-ED40-49B7-8D82-2EAC0A99AD4E}" srcOrd="2" destOrd="0" parTransId="{044D1806-D264-4DA3-AA11-671F88C09E21}" sibTransId="{69651C82-7B7A-457B-9FFE-BAF07F2654CC}"/>
    <dgm:cxn modelId="{8FE675E3-8A8F-4B24-967C-0E2BEC443F35}" type="presOf" srcId="{F4A28B53-ED40-49B7-8D82-2EAC0A99AD4E}" destId="{5259710A-829B-428B-8C32-2692C767A5ED}" srcOrd="0" destOrd="0" presId="urn:microsoft.com/office/officeart/2005/8/layout/vList2"/>
    <dgm:cxn modelId="{3E18E830-5241-459D-B2C6-4719774C7862}" type="presParOf" srcId="{5E9183A8-DB10-4551-AADA-1D78EAA09B9A}" destId="{6D3D4282-D0D8-4542-B36E-2A3A962D6B86}" srcOrd="0" destOrd="0" presId="urn:microsoft.com/office/officeart/2005/8/layout/vList2"/>
    <dgm:cxn modelId="{8F075137-0166-4082-8F2E-72951E453926}" type="presParOf" srcId="{5E9183A8-DB10-4551-AADA-1D78EAA09B9A}" destId="{11AF77BA-0CF4-4E1F-9090-28CDA1AC5AA8}" srcOrd="1" destOrd="0" presId="urn:microsoft.com/office/officeart/2005/8/layout/vList2"/>
    <dgm:cxn modelId="{99E5D4D7-5F36-478F-9AA0-B4963C60C5B4}" type="presParOf" srcId="{5E9183A8-DB10-4551-AADA-1D78EAA09B9A}" destId="{ADDB6875-1BE3-40EE-8575-B9F3E0AFA2AC}" srcOrd="2" destOrd="0" presId="urn:microsoft.com/office/officeart/2005/8/layout/vList2"/>
    <dgm:cxn modelId="{9AB9A286-D6D6-4448-A439-E73B54860ED5}" type="presParOf" srcId="{5E9183A8-DB10-4551-AADA-1D78EAA09B9A}" destId="{8AD1CEC2-057B-40D2-8508-C765BCCC79AF}" srcOrd="3" destOrd="0" presId="urn:microsoft.com/office/officeart/2005/8/layout/vList2"/>
    <dgm:cxn modelId="{8A9F689F-8983-4507-81C0-1D74F29453C4}" type="presParOf" srcId="{5E9183A8-DB10-4551-AADA-1D78EAA09B9A}" destId="{5259710A-829B-428B-8C32-2692C767A5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D5EC8-0071-44AF-9B56-6E229F619AA7}">
      <dsp:nvSpPr>
        <dsp:cNvPr id="0" name=""/>
        <dsp:cNvSpPr/>
      </dsp:nvSpPr>
      <dsp:spPr>
        <a:xfrm>
          <a:off x="470318" y="238786"/>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632DC-9968-4580-B0BF-A7B773380C08}">
      <dsp:nvSpPr>
        <dsp:cNvPr id="0" name=""/>
        <dsp:cNvSpPr/>
      </dsp:nvSpPr>
      <dsp:spPr>
        <a:xfrm>
          <a:off x="668299" y="436766"/>
          <a:ext cx="546802" cy="546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8A7F32-24F2-4CC5-9739-B7AA27F324C0}">
      <dsp:nvSpPr>
        <dsp:cNvPr id="0" name=""/>
        <dsp:cNvSpPr/>
      </dsp:nvSpPr>
      <dsp:spPr>
        <a:xfrm>
          <a:off x="1615102" y="238786"/>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1,100+ member colleges and universities </a:t>
          </a:r>
        </a:p>
      </dsp:txBody>
      <dsp:txXfrm>
        <a:off x="1615102" y="238786"/>
        <a:ext cx="2222226" cy="942762"/>
      </dsp:txXfrm>
    </dsp:sp>
    <dsp:sp modelId="{808ABFE2-E3F7-4E44-A6E0-075D858C7097}">
      <dsp:nvSpPr>
        <dsp:cNvPr id="0" name=""/>
        <dsp:cNvSpPr/>
      </dsp:nvSpPr>
      <dsp:spPr>
        <a:xfrm>
          <a:off x="4224535" y="238786"/>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300F7-F84D-4D1E-BA9C-49E4EC0DEF9D}">
      <dsp:nvSpPr>
        <dsp:cNvPr id="0" name=""/>
        <dsp:cNvSpPr/>
      </dsp:nvSpPr>
      <dsp:spPr>
        <a:xfrm>
          <a:off x="4422515" y="436766"/>
          <a:ext cx="546802" cy="546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C57B9-6053-4D20-A11D-55B8D1DAB8E5}">
      <dsp:nvSpPr>
        <dsp:cNvPr id="0" name=""/>
        <dsp:cNvSpPr/>
      </dsp:nvSpPr>
      <dsp:spPr>
        <a:xfrm>
          <a:off x="5369318" y="238786"/>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98 voting athletic conferences</a:t>
          </a:r>
        </a:p>
      </dsp:txBody>
      <dsp:txXfrm>
        <a:off x="5369318" y="238786"/>
        <a:ext cx="2222226" cy="942762"/>
      </dsp:txXfrm>
    </dsp:sp>
    <dsp:sp modelId="{8276AFDC-A20F-4AA1-851B-DF9811806F07}">
      <dsp:nvSpPr>
        <dsp:cNvPr id="0" name=""/>
        <dsp:cNvSpPr/>
      </dsp:nvSpPr>
      <dsp:spPr>
        <a:xfrm>
          <a:off x="7978751" y="238786"/>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9FA54-DA45-4059-B304-AE0B6B5F7E04}">
      <dsp:nvSpPr>
        <dsp:cNvPr id="0" name=""/>
        <dsp:cNvSpPr/>
      </dsp:nvSpPr>
      <dsp:spPr>
        <a:xfrm>
          <a:off x="8176731" y="436766"/>
          <a:ext cx="546802" cy="546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D80043-FD5F-4E6B-A979-D145FCAA5262}">
      <dsp:nvSpPr>
        <dsp:cNvPr id="0" name=""/>
        <dsp:cNvSpPr/>
      </dsp:nvSpPr>
      <dsp:spPr>
        <a:xfrm>
          <a:off x="9123534" y="238786"/>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39 affiliated organizations</a:t>
          </a:r>
        </a:p>
      </dsp:txBody>
      <dsp:txXfrm>
        <a:off x="9123534" y="238786"/>
        <a:ext cx="2222226" cy="942762"/>
      </dsp:txXfrm>
    </dsp:sp>
    <dsp:sp modelId="{46D5911A-D177-4E06-82DD-C2144BB37A02}">
      <dsp:nvSpPr>
        <dsp:cNvPr id="0" name=""/>
        <dsp:cNvSpPr/>
      </dsp:nvSpPr>
      <dsp:spPr>
        <a:xfrm>
          <a:off x="470318" y="2033058"/>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85A14-3816-43AE-8BCA-ABF2BDF1F5A2}">
      <dsp:nvSpPr>
        <dsp:cNvPr id="0" name=""/>
        <dsp:cNvSpPr/>
      </dsp:nvSpPr>
      <dsp:spPr>
        <a:xfrm>
          <a:off x="668299" y="2231038"/>
          <a:ext cx="546802" cy="546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30DB9-99AE-43C5-A665-44AC59D34813}">
      <dsp:nvSpPr>
        <dsp:cNvPr id="0" name=""/>
        <dsp:cNvSpPr/>
      </dsp:nvSpPr>
      <dsp:spPr>
        <a:xfrm>
          <a:off x="1615102" y="2033058"/>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More than 500,00 student-athletes</a:t>
          </a:r>
        </a:p>
      </dsp:txBody>
      <dsp:txXfrm>
        <a:off x="1615102" y="2033058"/>
        <a:ext cx="2222226" cy="942762"/>
      </dsp:txXfrm>
    </dsp:sp>
    <dsp:sp modelId="{A264DF1E-FF33-4E96-AE2C-F260F067FFFF}">
      <dsp:nvSpPr>
        <dsp:cNvPr id="0" name=""/>
        <dsp:cNvSpPr/>
      </dsp:nvSpPr>
      <dsp:spPr>
        <a:xfrm>
          <a:off x="4224535" y="2033058"/>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1E130-A50B-4755-BBAF-C5745468E066}">
      <dsp:nvSpPr>
        <dsp:cNvPr id="0" name=""/>
        <dsp:cNvSpPr/>
      </dsp:nvSpPr>
      <dsp:spPr>
        <a:xfrm>
          <a:off x="4422515" y="2231038"/>
          <a:ext cx="546802" cy="546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BBF2A-F8CF-4B63-B18F-45631A654589}">
      <dsp:nvSpPr>
        <dsp:cNvPr id="0" name=""/>
        <dsp:cNvSpPr/>
      </dsp:nvSpPr>
      <dsp:spPr>
        <a:xfrm>
          <a:off x="5369318" y="2033058"/>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19,500 teams</a:t>
          </a:r>
        </a:p>
      </dsp:txBody>
      <dsp:txXfrm>
        <a:off x="5369318" y="2033058"/>
        <a:ext cx="2222226" cy="942762"/>
      </dsp:txXfrm>
    </dsp:sp>
    <dsp:sp modelId="{BF31A632-D381-43F2-8EA5-1ACDC05C108A}">
      <dsp:nvSpPr>
        <dsp:cNvPr id="0" name=""/>
        <dsp:cNvSpPr/>
      </dsp:nvSpPr>
      <dsp:spPr>
        <a:xfrm>
          <a:off x="7978751" y="2033058"/>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21E62-CF54-494E-88FB-5527106C0004}">
      <dsp:nvSpPr>
        <dsp:cNvPr id="0" name=""/>
        <dsp:cNvSpPr/>
      </dsp:nvSpPr>
      <dsp:spPr>
        <a:xfrm>
          <a:off x="8176731" y="2231038"/>
          <a:ext cx="546802" cy="546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544FB-8A07-466C-8F77-08BEF6FBD29F}">
      <dsp:nvSpPr>
        <dsp:cNvPr id="0" name=""/>
        <dsp:cNvSpPr/>
      </dsp:nvSpPr>
      <dsp:spPr>
        <a:xfrm>
          <a:off x="9123534" y="2033058"/>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90 championship each year</a:t>
          </a:r>
        </a:p>
      </dsp:txBody>
      <dsp:txXfrm>
        <a:off x="9123534" y="2033058"/>
        <a:ext cx="2222226" cy="942762"/>
      </dsp:txXfrm>
    </dsp:sp>
    <dsp:sp modelId="{50E5E91C-BAD5-4992-8168-AECFA6F7D27E}">
      <dsp:nvSpPr>
        <dsp:cNvPr id="0" name=""/>
        <dsp:cNvSpPr/>
      </dsp:nvSpPr>
      <dsp:spPr>
        <a:xfrm>
          <a:off x="470318" y="3827331"/>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D34CC-394E-4394-9044-387BFBD74EB2}">
      <dsp:nvSpPr>
        <dsp:cNvPr id="0" name=""/>
        <dsp:cNvSpPr/>
      </dsp:nvSpPr>
      <dsp:spPr>
        <a:xfrm>
          <a:off x="668299" y="4025311"/>
          <a:ext cx="546802" cy="546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64C479-7506-4409-8467-DE15C1EC504D}">
      <dsp:nvSpPr>
        <dsp:cNvPr id="0" name=""/>
        <dsp:cNvSpPr/>
      </dsp:nvSpPr>
      <dsp:spPr>
        <a:xfrm>
          <a:off x="1615102" y="3827331"/>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24 sport offered</a:t>
          </a:r>
        </a:p>
      </dsp:txBody>
      <dsp:txXfrm>
        <a:off x="1615102" y="3827331"/>
        <a:ext cx="2222226" cy="942762"/>
      </dsp:txXfrm>
    </dsp:sp>
    <dsp:sp modelId="{97958D72-36E1-4C74-A3F6-04A071B39E85}">
      <dsp:nvSpPr>
        <dsp:cNvPr id="0" name=""/>
        <dsp:cNvSpPr/>
      </dsp:nvSpPr>
      <dsp:spPr>
        <a:xfrm>
          <a:off x="4224535" y="3827331"/>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491FD-02F4-494A-9EC1-19687D3EEEED}">
      <dsp:nvSpPr>
        <dsp:cNvPr id="0" name=""/>
        <dsp:cNvSpPr/>
      </dsp:nvSpPr>
      <dsp:spPr>
        <a:xfrm>
          <a:off x="4422515" y="4025311"/>
          <a:ext cx="546802" cy="5468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AB525-5D3A-4012-BBE7-35A37A4CD44D}">
      <dsp:nvSpPr>
        <dsp:cNvPr id="0" name=""/>
        <dsp:cNvSpPr/>
      </dsp:nvSpPr>
      <dsp:spPr>
        <a:xfrm>
          <a:off x="5369318" y="3827331"/>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3 divisions/levels of competition offered</a:t>
          </a:r>
        </a:p>
      </dsp:txBody>
      <dsp:txXfrm>
        <a:off x="5369318" y="3827331"/>
        <a:ext cx="2222226" cy="94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2174F-4443-4D05-B32C-16F623A71CAB}">
      <dsp:nvSpPr>
        <dsp:cNvPr id="0" name=""/>
        <dsp:cNvSpPr/>
      </dsp:nvSpPr>
      <dsp:spPr>
        <a:xfrm>
          <a:off x="1394489" y="1189123"/>
          <a:ext cx="741181" cy="741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C66E5-6B3F-4335-BE7C-25F9B4EE1AC8}">
      <dsp:nvSpPr>
        <dsp:cNvPr id="0" name=""/>
        <dsp:cNvSpPr/>
      </dsp:nvSpPr>
      <dsp:spPr>
        <a:xfrm>
          <a:off x="2517" y="2246137"/>
          <a:ext cx="3525125" cy="10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Academic requirements for Division I and Division II schools are different.</a:t>
          </a:r>
        </a:p>
      </dsp:txBody>
      <dsp:txXfrm>
        <a:off x="2517" y="2246137"/>
        <a:ext cx="3525125" cy="1047564"/>
      </dsp:txXfrm>
    </dsp:sp>
    <dsp:sp modelId="{F162C04A-FDDC-47D0-BA93-07B5F30A0FDC}">
      <dsp:nvSpPr>
        <dsp:cNvPr id="0" name=""/>
        <dsp:cNvSpPr/>
      </dsp:nvSpPr>
      <dsp:spPr>
        <a:xfrm>
          <a:off x="5367181" y="1189123"/>
          <a:ext cx="741181" cy="741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E2E79C-2DC8-40E8-8278-4FB0F1B68D5F}">
      <dsp:nvSpPr>
        <dsp:cNvPr id="0" name=""/>
        <dsp:cNvSpPr/>
      </dsp:nvSpPr>
      <dsp:spPr>
        <a:xfrm>
          <a:off x="3815880" y="2246137"/>
          <a:ext cx="3843784" cy="10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Division III schools do not have specific NCAA academic requirements beyond what it takes to be admitted into the actual school itself. </a:t>
          </a:r>
        </a:p>
      </dsp:txBody>
      <dsp:txXfrm>
        <a:off x="3815880" y="2246137"/>
        <a:ext cx="3843784" cy="1047564"/>
      </dsp:txXfrm>
    </dsp:sp>
    <dsp:sp modelId="{318C464E-0838-4F41-B3E6-BA138AE833EB}">
      <dsp:nvSpPr>
        <dsp:cNvPr id="0" name=""/>
        <dsp:cNvSpPr/>
      </dsp:nvSpPr>
      <dsp:spPr>
        <a:xfrm>
          <a:off x="9550781" y="1189123"/>
          <a:ext cx="741181" cy="741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545EF7-0F63-4C40-8606-132B8D2F386A}">
      <dsp:nvSpPr>
        <dsp:cNvPr id="0" name=""/>
        <dsp:cNvSpPr/>
      </dsp:nvSpPr>
      <dsp:spPr>
        <a:xfrm>
          <a:off x="7947902" y="2246137"/>
          <a:ext cx="3946940" cy="10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Your “Core” classes are the ones that count for certification.  Not your electives.  </a:t>
          </a:r>
        </a:p>
      </dsp:txBody>
      <dsp:txXfrm>
        <a:off x="7947902" y="2246137"/>
        <a:ext cx="3946940" cy="1047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E411-AAA4-4FFF-AF75-0062FA33F278}">
      <dsp:nvSpPr>
        <dsp:cNvPr id="0" name=""/>
        <dsp:cNvSpPr/>
      </dsp:nvSpPr>
      <dsp:spPr>
        <a:xfrm>
          <a:off x="3670838" y="883278"/>
          <a:ext cx="677405" cy="91440"/>
        </a:xfrm>
        <a:custGeom>
          <a:avLst/>
          <a:gdLst/>
          <a:ahLst/>
          <a:cxnLst/>
          <a:rect l="0" t="0" r="0" b="0"/>
          <a:pathLst>
            <a:path>
              <a:moveTo>
                <a:pt x="0" y="45720"/>
              </a:moveTo>
              <a:lnTo>
                <a:pt x="67740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1841" y="925455"/>
        <a:ext cx="35400" cy="7086"/>
      </dsp:txXfrm>
    </dsp:sp>
    <dsp:sp modelId="{B99B835B-D1F7-4606-BEDA-9DF225F93BBF}">
      <dsp:nvSpPr>
        <dsp:cNvPr id="0" name=""/>
        <dsp:cNvSpPr/>
      </dsp:nvSpPr>
      <dsp:spPr>
        <a:xfrm>
          <a:off x="594351" y="5512"/>
          <a:ext cx="3078286" cy="1846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778000">
            <a:lnSpc>
              <a:spcPct val="90000"/>
            </a:lnSpc>
            <a:spcBef>
              <a:spcPct val="0"/>
            </a:spcBef>
            <a:spcAft>
              <a:spcPct val="35000"/>
            </a:spcAft>
            <a:buNone/>
          </a:pPr>
          <a:r>
            <a:rPr lang="en-US" sz="4000" b="1" kern="1200" dirty="0"/>
            <a:t>English  </a:t>
          </a:r>
        </a:p>
        <a:p>
          <a:pPr marL="0" lvl="0" indent="0" algn="ctr" defTabSz="1778000">
            <a:lnSpc>
              <a:spcPct val="90000"/>
            </a:lnSpc>
            <a:spcBef>
              <a:spcPct val="0"/>
            </a:spcBef>
            <a:spcAft>
              <a:spcPct val="35000"/>
            </a:spcAft>
            <a:buNone/>
          </a:pPr>
          <a:r>
            <a:rPr lang="en-US" sz="4000" b="1" kern="1200" dirty="0"/>
            <a:t>4 years</a:t>
          </a:r>
        </a:p>
      </dsp:txBody>
      <dsp:txXfrm>
        <a:off x="594351" y="5512"/>
        <a:ext cx="3078286" cy="1846971"/>
      </dsp:txXfrm>
    </dsp:sp>
    <dsp:sp modelId="{48A8DF5C-49E5-42CD-BD45-DCA29944D885}">
      <dsp:nvSpPr>
        <dsp:cNvPr id="0" name=""/>
        <dsp:cNvSpPr/>
      </dsp:nvSpPr>
      <dsp:spPr>
        <a:xfrm>
          <a:off x="7457130" y="883278"/>
          <a:ext cx="677405" cy="91440"/>
        </a:xfrm>
        <a:custGeom>
          <a:avLst/>
          <a:gdLst/>
          <a:ahLst/>
          <a:cxnLst/>
          <a:rect l="0" t="0" r="0" b="0"/>
          <a:pathLst>
            <a:path>
              <a:moveTo>
                <a:pt x="0" y="45720"/>
              </a:moveTo>
              <a:lnTo>
                <a:pt x="67740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8133" y="925455"/>
        <a:ext cx="35400" cy="7086"/>
      </dsp:txXfrm>
    </dsp:sp>
    <dsp:sp modelId="{D417B5E2-5CC4-4410-951C-0F4697EC6B21}">
      <dsp:nvSpPr>
        <dsp:cNvPr id="0" name=""/>
        <dsp:cNvSpPr/>
      </dsp:nvSpPr>
      <dsp:spPr>
        <a:xfrm>
          <a:off x="4380644" y="5512"/>
          <a:ext cx="3078286" cy="18469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778000">
            <a:lnSpc>
              <a:spcPct val="90000"/>
            </a:lnSpc>
            <a:spcBef>
              <a:spcPct val="0"/>
            </a:spcBef>
            <a:spcAft>
              <a:spcPct val="35000"/>
            </a:spcAft>
            <a:buNone/>
          </a:pPr>
          <a:r>
            <a:rPr lang="en-US" sz="4000" b="1" kern="1200" dirty="0"/>
            <a:t>Math  </a:t>
          </a:r>
        </a:p>
        <a:p>
          <a:pPr marL="0" lvl="0" indent="0" algn="ctr" defTabSz="1778000">
            <a:lnSpc>
              <a:spcPct val="90000"/>
            </a:lnSpc>
            <a:spcBef>
              <a:spcPct val="0"/>
            </a:spcBef>
            <a:spcAft>
              <a:spcPct val="35000"/>
            </a:spcAft>
            <a:buNone/>
          </a:pPr>
          <a:r>
            <a:rPr lang="en-US" sz="4000" b="1" kern="1200" dirty="0"/>
            <a:t>4 years (</a:t>
          </a:r>
          <a:r>
            <a:rPr lang="en-US" sz="2400" b="1" kern="1200" dirty="0"/>
            <a:t>Algebra I or higher</a:t>
          </a:r>
          <a:r>
            <a:rPr lang="en-US" sz="4000" b="1" kern="1200" dirty="0"/>
            <a:t>)</a:t>
          </a:r>
        </a:p>
      </dsp:txBody>
      <dsp:txXfrm>
        <a:off x="4380644" y="5512"/>
        <a:ext cx="3078286" cy="1846971"/>
      </dsp:txXfrm>
    </dsp:sp>
    <dsp:sp modelId="{528D8347-003D-47BD-8FAD-95992E0B1F32}">
      <dsp:nvSpPr>
        <dsp:cNvPr id="0" name=""/>
        <dsp:cNvSpPr/>
      </dsp:nvSpPr>
      <dsp:spPr>
        <a:xfrm>
          <a:off x="2133495" y="1850684"/>
          <a:ext cx="7572584" cy="677405"/>
        </a:xfrm>
        <a:custGeom>
          <a:avLst/>
          <a:gdLst/>
          <a:ahLst/>
          <a:cxnLst/>
          <a:rect l="0" t="0" r="0" b="0"/>
          <a:pathLst>
            <a:path>
              <a:moveTo>
                <a:pt x="7572584" y="0"/>
              </a:moveTo>
              <a:lnTo>
                <a:pt x="7572584" y="355802"/>
              </a:lnTo>
              <a:lnTo>
                <a:pt x="0" y="355802"/>
              </a:lnTo>
              <a:lnTo>
                <a:pt x="0" y="67740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29647" y="2185844"/>
        <a:ext cx="380280" cy="7086"/>
      </dsp:txXfrm>
    </dsp:sp>
    <dsp:sp modelId="{2F355963-1206-4F22-A457-AE05645009C9}">
      <dsp:nvSpPr>
        <dsp:cNvPr id="0" name=""/>
        <dsp:cNvSpPr/>
      </dsp:nvSpPr>
      <dsp:spPr>
        <a:xfrm>
          <a:off x="8166936" y="5512"/>
          <a:ext cx="3078286" cy="1846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244600">
            <a:lnSpc>
              <a:spcPct val="90000"/>
            </a:lnSpc>
            <a:spcBef>
              <a:spcPct val="0"/>
            </a:spcBef>
            <a:spcAft>
              <a:spcPct val="35000"/>
            </a:spcAft>
            <a:buNone/>
          </a:pPr>
          <a:r>
            <a:rPr lang="en-US" sz="2800" b="1" kern="1200" dirty="0"/>
            <a:t>Natural/Physical Science </a:t>
          </a:r>
        </a:p>
        <a:p>
          <a:pPr marL="0" lvl="0" indent="0" algn="ctr" defTabSz="1244600">
            <a:lnSpc>
              <a:spcPct val="90000"/>
            </a:lnSpc>
            <a:spcBef>
              <a:spcPct val="0"/>
            </a:spcBef>
            <a:spcAft>
              <a:spcPct val="35000"/>
            </a:spcAft>
            <a:buNone/>
          </a:pPr>
          <a:r>
            <a:rPr lang="en-US" sz="2000" b="1" kern="1200" dirty="0"/>
            <a:t> 2 years (including at least 1 lab course)</a:t>
          </a:r>
        </a:p>
      </dsp:txBody>
      <dsp:txXfrm>
        <a:off x="8166936" y="5512"/>
        <a:ext cx="3078286" cy="1846971"/>
      </dsp:txXfrm>
    </dsp:sp>
    <dsp:sp modelId="{F2479AED-5BB7-4DA6-8252-FEC173BB8F8F}">
      <dsp:nvSpPr>
        <dsp:cNvPr id="0" name=""/>
        <dsp:cNvSpPr/>
      </dsp:nvSpPr>
      <dsp:spPr>
        <a:xfrm>
          <a:off x="3670838" y="3438256"/>
          <a:ext cx="663122" cy="91440"/>
        </a:xfrm>
        <a:custGeom>
          <a:avLst/>
          <a:gdLst/>
          <a:ahLst/>
          <a:cxnLst/>
          <a:rect l="0" t="0" r="0" b="0"/>
          <a:pathLst>
            <a:path>
              <a:moveTo>
                <a:pt x="0" y="45720"/>
              </a:moveTo>
              <a:lnTo>
                <a:pt x="348661" y="45720"/>
              </a:lnTo>
              <a:lnTo>
                <a:pt x="348661" y="51232"/>
              </a:lnTo>
              <a:lnTo>
                <a:pt x="663122" y="5123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5056" y="3480432"/>
        <a:ext cx="34687" cy="7086"/>
      </dsp:txXfrm>
    </dsp:sp>
    <dsp:sp modelId="{1FC58D1F-29B4-49C3-95DA-A8EFAC3F3A0E}">
      <dsp:nvSpPr>
        <dsp:cNvPr id="0" name=""/>
        <dsp:cNvSpPr/>
      </dsp:nvSpPr>
      <dsp:spPr>
        <a:xfrm>
          <a:off x="594351" y="2560490"/>
          <a:ext cx="3078286" cy="18469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600200">
            <a:lnSpc>
              <a:spcPct val="90000"/>
            </a:lnSpc>
            <a:spcBef>
              <a:spcPct val="0"/>
            </a:spcBef>
            <a:spcAft>
              <a:spcPct val="35000"/>
            </a:spcAft>
            <a:buNone/>
          </a:pPr>
          <a:r>
            <a:rPr lang="en-US" sz="3600" kern="1200" dirty="0"/>
            <a:t>Social Science </a:t>
          </a:r>
        </a:p>
        <a:p>
          <a:pPr marL="0" lvl="0" indent="0" algn="ctr" defTabSz="1600200">
            <a:lnSpc>
              <a:spcPct val="90000"/>
            </a:lnSpc>
            <a:spcBef>
              <a:spcPct val="0"/>
            </a:spcBef>
            <a:spcAft>
              <a:spcPct val="35000"/>
            </a:spcAft>
            <a:buNone/>
          </a:pPr>
          <a:r>
            <a:rPr lang="en-US" sz="3600" kern="1200" dirty="0"/>
            <a:t> 2 years</a:t>
          </a:r>
        </a:p>
      </dsp:txBody>
      <dsp:txXfrm>
        <a:off x="594351" y="2560490"/>
        <a:ext cx="3078286" cy="1846971"/>
      </dsp:txXfrm>
    </dsp:sp>
    <dsp:sp modelId="{D821CD80-B70C-4680-ADB0-72A2898FBAEA}">
      <dsp:nvSpPr>
        <dsp:cNvPr id="0" name=""/>
        <dsp:cNvSpPr/>
      </dsp:nvSpPr>
      <dsp:spPr>
        <a:xfrm>
          <a:off x="7442847" y="3438256"/>
          <a:ext cx="691689" cy="91440"/>
        </a:xfrm>
        <a:custGeom>
          <a:avLst/>
          <a:gdLst/>
          <a:ahLst/>
          <a:cxnLst/>
          <a:rect l="0" t="0" r="0" b="0"/>
          <a:pathLst>
            <a:path>
              <a:moveTo>
                <a:pt x="0" y="51232"/>
              </a:moveTo>
              <a:lnTo>
                <a:pt x="362944" y="51232"/>
              </a:lnTo>
              <a:lnTo>
                <a:pt x="362944" y="45720"/>
              </a:lnTo>
              <a:lnTo>
                <a:pt x="69168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0634" y="3480432"/>
        <a:ext cx="36115" cy="7086"/>
      </dsp:txXfrm>
    </dsp:sp>
    <dsp:sp modelId="{3808BAA1-C288-4191-BD14-D68077D8EB3B}">
      <dsp:nvSpPr>
        <dsp:cNvPr id="0" name=""/>
        <dsp:cNvSpPr/>
      </dsp:nvSpPr>
      <dsp:spPr>
        <a:xfrm>
          <a:off x="4366360" y="2566003"/>
          <a:ext cx="3078286" cy="18469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422400">
            <a:lnSpc>
              <a:spcPct val="90000"/>
            </a:lnSpc>
            <a:spcBef>
              <a:spcPct val="0"/>
            </a:spcBef>
            <a:spcAft>
              <a:spcPct val="35000"/>
            </a:spcAft>
            <a:buNone/>
          </a:pPr>
          <a:r>
            <a:rPr lang="en-US" sz="3200" b="1" kern="1200" dirty="0"/>
            <a:t>Additional Course </a:t>
          </a:r>
        </a:p>
        <a:p>
          <a:pPr marL="0" lvl="0" indent="0" algn="ctr" defTabSz="1422400">
            <a:lnSpc>
              <a:spcPct val="90000"/>
            </a:lnSpc>
            <a:spcBef>
              <a:spcPct val="0"/>
            </a:spcBef>
            <a:spcAft>
              <a:spcPct val="35000"/>
            </a:spcAft>
            <a:buNone/>
          </a:pPr>
          <a:r>
            <a:rPr lang="en-US" sz="2000" kern="1200" dirty="0"/>
            <a:t>at least 1 additional year of English, Math or Science)</a:t>
          </a:r>
        </a:p>
      </dsp:txBody>
      <dsp:txXfrm>
        <a:off x="4366360" y="2566003"/>
        <a:ext cx="3078286" cy="1846971"/>
      </dsp:txXfrm>
    </dsp:sp>
    <dsp:sp modelId="{F4DAD043-9AE4-4DD9-83A8-D27202A0143D}">
      <dsp:nvSpPr>
        <dsp:cNvPr id="0" name=""/>
        <dsp:cNvSpPr/>
      </dsp:nvSpPr>
      <dsp:spPr>
        <a:xfrm>
          <a:off x="8166936" y="2560490"/>
          <a:ext cx="3078286" cy="1846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066800">
            <a:lnSpc>
              <a:spcPct val="90000"/>
            </a:lnSpc>
            <a:spcBef>
              <a:spcPct val="0"/>
            </a:spcBef>
            <a:spcAft>
              <a:spcPct val="35000"/>
            </a:spcAft>
            <a:buNone/>
          </a:pPr>
          <a:r>
            <a:rPr lang="en-US" sz="2400" b="1" kern="1200" dirty="0"/>
            <a:t>Additional Courses </a:t>
          </a:r>
        </a:p>
        <a:p>
          <a:pPr marL="0" lvl="0" indent="0" algn="ctr" defTabSz="1066800">
            <a:lnSpc>
              <a:spcPct val="90000"/>
            </a:lnSpc>
            <a:spcBef>
              <a:spcPct val="0"/>
            </a:spcBef>
            <a:spcAft>
              <a:spcPct val="35000"/>
            </a:spcAft>
            <a:buNone/>
          </a:pPr>
          <a:r>
            <a:rPr lang="en-US" sz="2000" kern="1200" dirty="0"/>
            <a:t>4 additional credits of either English, Match, Science, Social Science, approved foreign language</a:t>
          </a:r>
        </a:p>
      </dsp:txBody>
      <dsp:txXfrm>
        <a:off x="8166936" y="2560490"/>
        <a:ext cx="3078286" cy="1846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E411-AAA4-4FFF-AF75-0062FA33F278}">
      <dsp:nvSpPr>
        <dsp:cNvPr id="0" name=""/>
        <dsp:cNvSpPr/>
      </dsp:nvSpPr>
      <dsp:spPr>
        <a:xfrm>
          <a:off x="3615637" y="881318"/>
          <a:ext cx="678492" cy="91440"/>
        </a:xfrm>
        <a:custGeom>
          <a:avLst/>
          <a:gdLst/>
          <a:ahLst/>
          <a:cxnLst/>
          <a:rect l="0" t="0" r="0" b="0"/>
          <a:pathLst>
            <a:path>
              <a:moveTo>
                <a:pt x="0" y="45720"/>
              </a:moveTo>
              <a:lnTo>
                <a:pt x="67849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7156" y="923492"/>
        <a:ext cx="35454" cy="7090"/>
      </dsp:txXfrm>
    </dsp:sp>
    <dsp:sp modelId="{B99B835B-D1F7-4606-BEDA-9DF225F93BBF}">
      <dsp:nvSpPr>
        <dsp:cNvPr id="0" name=""/>
        <dsp:cNvSpPr/>
      </dsp:nvSpPr>
      <dsp:spPr>
        <a:xfrm>
          <a:off x="534426" y="2134"/>
          <a:ext cx="3083010" cy="1849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dirty="0"/>
            <a:t>English – 3 years</a:t>
          </a:r>
        </a:p>
      </dsp:txBody>
      <dsp:txXfrm>
        <a:off x="534426" y="2134"/>
        <a:ext cx="3083010" cy="1849806"/>
      </dsp:txXfrm>
    </dsp:sp>
    <dsp:sp modelId="{48A8DF5C-49E5-42CD-BD45-DCA29944D885}">
      <dsp:nvSpPr>
        <dsp:cNvPr id="0" name=""/>
        <dsp:cNvSpPr/>
      </dsp:nvSpPr>
      <dsp:spPr>
        <a:xfrm>
          <a:off x="7407740" y="881318"/>
          <a:ext cx="678492" cy="91440"/>
        </a:xfrm>
        <a:custGeom>
          <a:avLst/>
          <a:gdLst/>
          <a:ahLst/>
          <a:cxnLst/>
          <a:rect l="0" t="0" r="0" b="0"/>
          <a:pathLst>
            <a:path>
              <a:moveTo>
                <a:pt x="0" y="45720"/>
              </a:moveTo>
              <a:lnTo>
                <a:pt x="6784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9259" y="923492"/>
        <a:ext cx="35454" cy="7090"/>
      </dsp:txXfrm>
    </dsp:sp>
    <dsp:sp modelId="{D417B5E2-5CC4-4410-951C-0F4697EC6B21}">
      <dsp:nvSpPr>
        <dsp:cNvPr id="0" name=""/>
        <dsp:cNvSpPr/>
      </dsp:nvSpPr>
      <dsp:spPr>
        <a:xfrm>
          <a:off x="4326529" y="2134"/>
          <a:ext cx="3083010" cy="18498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dirty="0"/>
            <a:t>Math – 3 years (Algebra I or higher)</a:t>
          </a:r>
        </a:p>
      </dsp:txBody>
      <dsp:txXfrm>
        <a:off x="4326529" y="2134"/>
        <a:ext cx="3083010" cy="1849806"/>
      </dsp:txXfrm>
    </dsp:sp>
    <dsp:sp modelId="{528D8347-003D-47BD-8FAD-95992E0B1F32}">
      <dsp:nvSpPr>
        <dsp:cNvPr id="0" name=""/>
        <dsp:cNvSpPr/>
      </dsp:nvSpPr>
      <dsp:spPr>
        <a:xfrm>
          <a:off x="5811523" y="1850141"/>
          <a:ext cx="3848614" cy="530581"/>
        </a:xfrm>
        <a:custGeom>
          <a:avLst/>
          <a:gdLst/>
          <a:ahLst/>
          <a:cxnLst/>
          <a:rect l="0" t="0" r="0" b="0"/>
          <a:pathLst>
            <a:path>
              <a:moveTo>
                <a:pt x="3848614" y="0"/>
              </a:moveTo>
              <a:lnTo>
                <a:pt x="3848614" y="282390"/>
              </a:lnTo>
              <a:lnTo>
                <a:pt x="0" y="282390"/>
              </a:lnTo>
              <a:lnTo>
                <a:pt x="0" y="530581"/>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8597" y="2111886"/>
        <a:ext cx="194465" cy="7090"/>
      </dsp:txXfrm>
    </dsp:sp>
    <dsp:sp modelId="{2F355963-1206-4F22-A457-AE05645009C9}">
      <dsp:nvSpPr>
        <dsp:cNvPr id="0" name=""/>
        <dsp:cNvSpPr/>
      </dsp:nvSpPr>
      <dsp:spPr>
        <a:xfrm>
          <a:off x="8118632" y="2134"/>
          <a:ext cx="3083010" cy="18498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a:t>Natural/Physical Science – 2 years (including at least 1 lab course)</a:t>
          </a:r>
        </a:p>
      </dsp:txBody>
      <dsp:txXfrm>
        <a:off x="8118632" y="2134"/>
        <a:ext cx="3083010" cy="1849806"/>
      </dsp:txXfrm>
    </dsp:sp>
    <dsp:sp modelId="{F4DAD043-9AE4-4DD9-83A8-D27202A0143D}">
      <dsp:nvSpPr>
        <dsp:cNvPr id="0" name=""/>
        <dsp:cNvSpPr/>
      </dsp:nvSpPr>
      <dsp:spPr>
        <a:xfrm>
          <a:off x="4270018" y="2413123"/>
          <a:ext cx="3083010" cy="18498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dirty="0"/>
            <a:t>Additional Courses – 6 additional credits of NCAA approved core courses</a:t>
          </a:r>
        </a:p>
      </dsp:txBody>
      <dsp:txXfrm>
        <a:off x="4270018" y="2413123"/>
        <a:ext cx="3083010" cy="1849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E411-AAA4-4FFF-AF75-0062FA33F278}">
      <dsp:nvSpPr>
        <dsp:cNvPr id="0" name=""/>
        <dsp:cNvSpPr/>
      </dsp:nvSpPr>
      <dsp:spPr>
        <a:xfrm>
          <a:off x="3667371" y="883362"/>
          <a:ext cx="679998" cy="91440"/>
        </a:xfrm>
        <a:custGeom>
          <a:avLst/>
          <a:gdLst/>
          <a:ahLst/>
          <a:cxnLst/>
          <a:rect l="0" t="0" r="0" b="0"/>
          <a:pathLst>
            <a:path>
              <a:moveTo>
                <a:pt x="0" y="45720"/>
              </a:moveTo>
              <a:lnTo>
                <a:pt x="67999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9605" y="925529"/>
        <a:ext cx="35529" cy="7105"/>
      </dsp:txXfrm>
    </dsp:sp>
    <dsp:sp modelId="{B99B835B-D1F7-4606-BEDA-9DF225F93BBF}">
      <dsp:nvSpPr>
        <dsp:cNvPr id="0" name=""/>
        <dsp:cNvSpPr/>
      </dsp:nvSpPr>
      <dsp:spPr>
        <a:xfrm>
          <a:off x="579610" y="2214"/>
          <a:ext cx="3089560" cy="18537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English – 3 years</a:t>
          </a:r>
        </a:p>
      </dsp:txBody>
      <dsp:txXfrm>
        <a:off x="579610" y="2214"/>
        <a:ext cx="3089560" cy="1853736"/>
      </dsp:txXfrm>
    </dsp:sp>
    <dsp:sp modelId="{48A8DF5C-49E5-42CD-BD45-DCA29944D885}">
      <dsp:nvSpPr>
        <dsp:cNvPr id="0" name=""/>
        <dsp:cNvSpPr/>
      </dsp:nvSpPr>
      <dsp:spPr>
        <a:xfrm>
          <a:off x="7467530" y="883362"/>
          <a:ext cx="679998" cy="91440"/>
        </a:xfrm>
        <a:custGeom>
          <a:avLst/>
          <a:gdLst/>
          <a:ahLst/>
          <a:cxnLst/>
          <a:rect l="0" t="0" r="0" b="0"/>
          <a:pathLst>
            <a:path>
              <a:moveTo>
                <a:pt x="0" y="45720"/>
              </a:moveTo>
              <a:lnTo>
                <a:pt x="6799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9764" y="925529"/>
        <a:ext cx="35529" cy="7105"/>
      </dsp:txXfrm>
    </dsp:sp>
    <dsp:sp modelId="{D417B5E2-5CC4-4410-951C-0F4697EC6B21}">
      <dsp:nvSpPr>
        <dsp:cNvPr id="0" name=""/>
        <dsp:cNvSpPr/>
      </dsp:nvSpPr>
      <dsp:spPr>
        <a:xfrm>
          <a:off x="4379769" y="2214"/>
          <a:ext cx="3089560" cy="18537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Math – 2 years (Algebra I or higher)</a:t>
          </a:r>
        </a:p>
      </dsp:txBody>
      <dsp:txXfrm>
        <a:off x="4379769" y="2214"/>
        <a:ext cx="3089560" cy="1853736"/>
      </dsp:txXfrm>
    </dsp:sp>
    <dsp:sp modelId="{528D8347-003D-47BD-8FAD-95992E0B1F32}">
      <dsp:nvSpPr>
        <dsp:cNvPr id="0" name=""/>
        <dsp:cNvSpPr/>
      </dsp:nvSpPr>
      <dsp:spPr>
        <a:xfrm>
          <a:off x="2124390" y="1854150"/>
          <a:ext cx="7600318" cy="679998"/>
        </a:xfrm>
        <a:custGeom>
          <a:avLst/>
          <a:gdLst/>
          <a:ahLst/>
          <a:cxnLst/>
          <a:rect l="0" t="0" r="0" b="0"/>
          <a:pathLst>
            <a:path>
              <a:moveTo>
                <a:pt x="7600318" y="0"/>
              </a:moveTo>
              <a:lnTo>
                <a:pt x="7600318" y="357099"/>
              </a:lnTo>
              <a:lnTo>
                <a:pt x="0" y="357099"/>
              </a:lnTo>
              <a:lnTo>
                <a:pt x="0" y="67999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3713" y="2190597"/>
        <a:ext cx="381673" cy="7105"/>
      </dsp:txXfrm>
    </dsp:sp>
    <dsp:sp modelId="{2F355963-1206-4F22-A457-AE05645009C9}">
      <dsp:nvSpPr>
        <dsp:cNvPr id="0" name=""/>
        <dsp:cNvSpPr/>
      </dsp:nvSpPr>
      <dsp:spPr>
        <a:xfrm>
          <a:off x="8179928" y="2214"/>
          <a:ext cx="3089560" cy="18537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a:t>Natural/Physical Science – 2 years (including at least 1 lab course)</a:t>
          </a:r>
        </a:p>
      </dsp:txBody>
      <dsp:txXfrm>
        <a:off x="8179928" y="2214"/>
        <a:ext cx="3089560" cy="1853736"/>
      </dsp:txXfrm>
    </dsp:sp>
    <dsp:sp modelId="{F2479AED-5BB7-4DA6-8252-FEC173BB8F8F}">
      <dsp:nvSpPr>
        <dsp:cNvPr id="0" name=""/>
        <dsp:cNvSpPr/>
      </dsp:nvSpPr>
      <dsp:spPr>
        <a:xfrm>
          <a:off x="3667371" y="3447697"/>
          <a:ext cx="679998" cy="91440"/>
        </a:xfrm>
        <a:custGeom>
          <a:avLst/>
          <a:gdLst/>
          <a:ahLst/>
          <a:cxnLst/>
          <a:rect l="0" t="0" r="0" b="0"/>
          <a:pathLst>
            <a:path>
              <a:moveTo>
                <a:pt x="0" y="45720"/>
              </a:moveTo>
              <a:lnTo>
                <a:pt x="67999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9605" y="3489864"/>
        <a:ext cx="35529" cy="7105"/>
      </dsp:txXfrm>
    </dsp:sp>
    <dsp:sp modelId="{1FC58D1F-29B4-49C3-95DA-A8EFAC3F3A0E}">
      <dsp:nvSpPr>
        <dsp:cNvPr id="0" name=""/>
        <dsp:cNvSpPr/>
      </dsp:nvSpPr>
      <dsp:spPr>
        <a:xfrm>
          <a:off x="579610" y="2566549"/>
          <a:ext cx="3089560" cy="18537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a:t>Social Science – 2 years</a:t>
          </a:r>
        </a:p>
      </dsp:txBody>
      <dsp:txXfrm>
        <a:off x="579610" y="2566549"/>
        <a:ext cx="3089560" cy="1853736"/>
      </dsp:txXfrm>
    </dsp:sp>
    <dsp:sp modelId="{D821CD80-B70C-4680-ADB0-72A2898FBAEA}">
      <dsp:nvSpPr>
        <dsp:cNvPr id="0" name=""/>
        <dsp:cNvSpPr/>
      </dsp:nvSpPr>
      <dsp:spPr>
        <a:xfrm>
          <a:off x="7467530" y="3447697"/>
          <a:ext cx="679998" cy="91440"/>
        </a:xfrm>
        <a:custGeom>
          <a:avLst/>
          <a:gdLst/>
          <a:ahLst/>
          <a:cxnLst/>
          <a:rect l="0" t="0" r="0" b="0"/>
          <a:pathLst>
            <a:path>
              <a:moveTo>
                <a:pt x="0" y="45720"/>
              </a:moveTo>
              <a:lnTo>
                <a:pt x="67999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9764" y="3489864"/>
        <a:ext cx="35529" cy="7105"/>
      </dsp:txXfrm>
    </dsp:sp>
    <dsp:sp modelId="{3808BAA1-C288-4191-BD14-D68077D8EB3B}">
      <dsp:nvSpPr>
        <dsp:cNvPr id="0" name=""/>
        <dsp:cNvSpPr/>
      </dsp:nvSpPr>
      <dsp:spPr>
        <a:xfrm>
          <a:off x="4379769" y="2566549"/>
          <a:ext cx="3089560" cy="185373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Additional Course – at least 3 additional years of English, Math or Science)</a:t>
          </a:r>
        </a:p>
      </dsp:txBody>
      <dsp:txXfrm>
        <a:off x="4379769" y="2566549"/>
        <a:ext cx="3089560" cy="1853736"/>
      </dsp:txXfrm>
    </dsp:sp>
    <dsp:sp modelId="{F4DAD043-9AE4-4DD9-83A8-D27202A0143D}">
      <dsp:nvSpPr>
        <dsp:cNvPr id="0" name=""/>
        <dsp:cNvSpPr/>
      </dsp:nvSpPr>
      <dsp:spPr>
        <a:xfrm>
          <a:off x="8179928" y="2566549"/>
          <a:ext cx="3089560" cy="18537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Additional Courses – 4 additional credits of either English, Match, Science, Social Science, approved foreign language</a:t>
          </a:r>
        </a:p>
      </dsp:txBody>
      <dsp:txXfrm>
        <a:off x="8179928" y="2566549"/>
        <a:ext cx="3089560" cy="1853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407D2-6861-4005-8F3A-51B17A2A1E33}">
      <dsp:nvSpPr>
        <dsp:cNvPr id="0" name=""/>
        <dsp:cNvSpPr/>
      </dsp:nvSpPr>
      <dsp:spPr>
        <a:xfrm>
          <a:off x="568971" y="-17715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94FE9E-19D8-464F-BBA8-919C90EF59B0}">
      <dsp:nvSpPr>
        <dsp:cNvPr id="0" name=""/>
        <dsp:cNvSpPr/>
      </dsp:nvSpPr>
      <dsp:spPr>
        <a:xfrm>
          <a:off x="102244" y="1349916"/>
          <a:ext cx="4311566" cy="168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t>The NCAA recommends taking the following each year:</a:t>
          </a:r>
        </a:p>
      </dsp:txBody>
      <dsp:txXfrm>
        <a:off x="102244" y="1349916"/>
        <a:ext cx="4311566" cy="1688343"/>
      </dsp:txXfrm>
    </dsp:sp>
    <dsp:sp modelId="{F4C5EA24-374E-41E4-A276-BBE98B7EC8ED}">
      <dsp:nvSpPr>
        <dsp:cNvPr id="0" name=""/>
        <dsp:cNvSpPr/>
      </dsp:nvSpPr>
      <dsp:spPr>
        <a:xfrm>
          <a:off x="1053233" y="2135822"/>
          <a:ext cx="4134562" cy="200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1 English</a:t>
          </a:r>
        </a:p>
        <a:p>
          <a:pPr marL="0" lvl="0" indent="0" algn="l" defTabSz="1244600">
            <a:lnSpc>
              <a:spcPct val="90000"/>
            </a:lnSpc>
            <a:spcBef>
              <a:spcPct val="0"/>
            </a:spcBef>
            <a:spcAft>
              <a:spcPct val="35000"/>
            </a:spcAft>
            <a:buNone/>
          </a:pPr>
          <a:r>
            <a:rPr lang="en-US" sz="2800" b="1" kern="1200" dirty="0"/>
            <a:t>1 Math</a:t>
          </a:r>
        </a:p>
        <a:p>
          <a:pPr marL="0" lvl="0" indent="0" algn="l" defTabSz="1244600">
            <a:lnSpc>
              <a:spcPct val="90000"/>
            </a:lnSpc>
            <a:spcBef>
              <a:spcPct val="0"/>
            </a:spcBef>
            <a:spcAft>
              <a:spcPct val="35000"/>
            </a:spcAft>
            <a:buNone/>
          </a:pPr>
          <a:r>
            <a:rPr lang="en-US" sz="2800" b="1" kern="1200" dirty="0"/>
            <a:t>1 Science</a:t>
          </a:r>
        </a:p>
        <a:p>
          <a:pPr marL="0" lvl="0" indent="0" algn="l" defTabSz="1244600">
            <a:lnSpc>
              <a:spcPct val="90000"/>
            </a:lnSpc>
            <a:spcBef>
              <a:spcPct val="0"/>
            </a:spcBef>
            <a:spcAft>
              <a:spcPct val="35000"/>
            </a:spcAft>
            <a:buNone/>
          </a:pPr>
          <a:r>
            <a:rPr lang="en-US" sz="2800" b="1" kern="1200" dirty="0"/>
            <a:t>1 Social Science or Foreign Language course </a:t>
          </a:r>
        </a:p>
      </dsp:txBody>
      <dsp:txXfrm>
        <a:off x="1053233" y="2135822"/>
        <a:ext cx="4134562" cy="2002146"/>
      </dsp:txXfrm>
    </dsp:sp>
    <dsp:sp modelId="{42CDC883-0FEE-495B-B251-76D71CB83012}">
      <dsp:nvSpPr>
        <dsp:cNvPr id="0" name=""/>
        <dsp:cNvSpPr/>
      </dsp:nvSpPr>
      <dsp:spPr>
        <a:xfrm>
          <a:off x="5635062" y="19463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120EA-7E14-412A-9ABC-8B3CD54DB731}">
      <dsp:nvSpPr>
        <dsp:cNvPr id="0" name=""/>
        <dsp:cNvSpPr/>
      </dsp:nvSpPr>
      <dsp:spPr>
        <a:xfrm>
          <a:off x="5635062" y="1874117"/>
          <a:ext cx="4311566" cy="168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778000">
            <a:lnSpc>
              <a:spcPct val="90000"/>
            </a:lnSpc>
            <a:spcBef>
              <a:spcPct val="0"/>
            </a:spcBef>
            <a:spcAft>
              <a:spcPct val="35000"/>
            </a:spcAft>
            <a:buNone/>
            <a:defRPr b="1"/>
          </a:pPr>
          <a:r>
            <a:rPr lang="en-US" sz="4000" kern="1200" dirty="0"/>
            <a:t>PASS your core classes the first time!!!!</a:t>
          </a:r>
        </a:p>
      </dsp:txBody>
      <dsp:txXfrm>
        <a:off x="5635062" y="1874117"/>
        <a:ext cx="4311566" cy="1688343"/>
      </dsp:txXfrm>
    </dsp:sp>
    <dsp:sp modelId="{9F151142-3839-4CE5-A774-238829B6A076}">
      <dsp:nvSpPr>
        <dsp:cNvPr id="0" name=""/>
        <dsp:cNvSpPr/>
      </dsp:nvSpPr>
      <dsp:spPr>
        <a:xfrm>
          <a:off x="5635062" y="3641732"/>
          <a:ext cx="4311566" cy="51496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D4282-D0D8-4542-B36E-2A3A962D6B86}">
      <dsp:nvSpPr>
        <dsp:cNvPr id="0" name=""/>
        <dsp:cNvSpPr/>
      </dsp:nvSpPr>
      <dsp:spPr>
        <a:xfrm>
          <a:off x="0" y="128839"/>
          <a:ext cx="585216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Eligibility Center will not require a separate review of distance or e-learning programs used during the Spring 2020, SY 2020-2021 or SY 2021-2022 used by individual school districts in response to Covid-19.</a:t>
          </a:r>
        </a:p>
      </dsp:txBody>
      <dsp:txXfrm>
        <a:off x="84530" y="213369"/>
        <a:ext cx="5683100" cy="1562540"/>
      </dsp:txXfrm>
    </dsp:sp>
    <dsp:sp modelId="{ADDB6875-1BE3-40EE-8575-B9F3E0AFA2AC}">
      <dsp:nvSpPr>
        <dsp:cNvPr id="0" name=""/>
        <dsp:cNvSpPr/>
      </dsp:nvSpPr>
      <dsp:spPr>
        <a:xfrm>
          <a:off x="0" y="1918040"/>
          <a:ext cx="585216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This does not pertain to distance or e-learning used for credit retrieval purposes or courses taken via computer class for first time credit.</a:t>
          </a:r>
        </a:p>
      </dsp:txBody>
      <dsp:txXfrm>
        <a:off x="84530" y="2002570"/>
        <a:ext cx="5683100" cy="1562540"/>
      </dsp:txXfrm>
    </dsp:sp>
    <dsp:sp modelId="{5259710A-829B-428B-8C32-2692C767A5ED}">
      <dsp:nvSpPr>
        <dsp:cNvPr id="0" name=""/>
        <dsp:cNvSpPr/>
      </dsp:nvSpPr>
      <dsp:spPr>
        <a:xfrm>
          <a:off x="0" y="3707240"/>
          <a:ext cx="585216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Volusia Online Learning and Florida Virtual School are considered separate high schools for those attending them full-time.  Please look for their approved core courses with the NCAA.  </a:t>
          </a:r>
        </a:p>
      </dsp:txBody>
      <dsp:txXfrm>
        <a:off x="84530" y="3791770"/>
        <a:ext cx="5683100" cy="15625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39BE-8FA4-4692-BEA7-CBE5061DD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4926-D996-4969-B41B-7860DB1BB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36E17D-97D3-44DF-97AB-6AD5D3583EEA}"/>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5" name="Footer Placeholder 4">
            <a:extLst>
              <a:ext uri="{FF2B5EF4-FFF2-40B4-BE49-F238E27FC236}">
                <a16:creationId xmlns:a16="http://schemas.microsoft.com/office/drawing/2014/main" id="{F706F6E8-7330-4575-9336-1AD4670E9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21ABF-E664-481A-9EF6-2DC8A4A787A4}"/>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193973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FB42-0ED0-427A-8916-A45B49A88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91F13-90B0-4729-A151-D694FEBBA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F58FB-CDD3-4098-875D-896C0F3163FE}"/>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5" name="Footer Placeholder 4">
            <a:extLst>
              <a:ext uri="{FF2B5EF4-FFF2-40B4-BE49-F238E27FC236}">
                <a16:creationId xmlns:a16="http://schemas.microsoft.com/office/drawing/2014/main" id="{F1896F08-2EB5-4B6A-9762-2C0A88FC7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EF05C-C0C6-4702-9B4A-AFD4E954D80C}"/>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30627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111C6-5667-4F4B-846F-962DDC520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F884B-34B2-4F84-96C8-54AA08AE4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4D042-4DFB-4B09-BDD6-21862BB0C665}"/>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5" name="Footer Placeholder 4">
            <a:extLst>
              <a:ext uri="{FF2B5EF4-FFF2-40B4-BE49-F238E27FC236}">
                <a16:creationId xmlns:a16="http://schemas.microsoft.com/office/drawing/2014/main" id="{D1D8E14E-0025-4867-BF34-2691E87F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DA533-FB5F-4413-94C0-48BA3137EAB5}"/>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407414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0573-7A2F-4153-9BCE-24507FE013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CFEBE-6687-49EC-8408-CAC9231F2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8309-4802-4B59-B875-F58E7A91AF10}"/>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5" name="Footer Placeholder 4">
            <a:extLst>
              <a:ext uri="{FF2B5EF4-FFF2-40B4-BE49-F238E27FC236}">
                <a16:creationId xmlns:a16="http://schemas.microsoft.com/office/drawing/2014/main" id="{B5F7EF49-8D75-473F-BB25-6A5D988A7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F1B2D-C41B-4E23-BC25-71F8A5F2CF7D}"/>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106982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09B8-C212-41F7-AA10-7E4D6E186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DC5916-28B8-4817-B201-AD2845257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56838-2F81-46D1-8073-52893299330C}"/>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5" name="Footer Placeholder 4">
            <a:extLst>
              <a:ext uri="{FF2B5EF4-FFF2-40B4-BE49-F238E27FC236}">
                <a16:creationId xmlns:a16="http://schemas.microsoft.com/office/drawing/2014/main" id="{25760B05-27AE-4527-A5CD-A216810CC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4E538-0516-4A6B-B3CF-282CDD4D094A}"/>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212093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2EDA-3C8D-4224-8E0F-F9E0AFEB6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7A97B-3476-41D9-9F43-63726A9AF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4F6B1-7CE1-43CB-BC56-78883A359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8FC10-EF64-4875-B1FF-E42D28D451C5}"/>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6" name="Footer Placeholder 5">
            <a:extLst>
              <a:ext uri="{FF2B5EF4-FFF2-40B4-BE49-F238E27FC236}">
                <a16:creationId xmlns:a16="http://schemas.microsoft.com/office/drawing/2014/main" id="{44BB4F40-D4E2-405E-9DDC-DDC9A7814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124FE-2024-426A-85C3-D73B5057639F}"/>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223057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6569-273F-4398-9FBE-C43FD9131B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3F1C6E-B7C9-4DEB-8B37-B0A7E708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DA013-701B-4840-A2CB-E9046595C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5E4BE-DC86-4D64-95E7-417F1AE95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54551-1916-4B3C-9A4F-7B4631EED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ABEBC-85A2-4C9C-A3CF-369022185458}"/>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8" name="Footer Placeholder 7">
            <a:extLst>
              <a:ext uri="{FF2B5EF4-FFF2-40B4-BE49-F238E27FC236}">
                <a16:creationId xmlns:a16="http://schemas.microsoft.com/office/drawing/2014/main" id="{120D8D53-294F-42C7-A3C4-77F30CD8B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4FDCC2-BD91-4DAB-8385-46B4C14FE766}"/>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57788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E4FA-70D8-499C-A560-A0B1E1B0C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9634D9-ED8A-4677-8891-A0AEB7D53F82}"/>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4" name="Footer Placeholder 3">
            <a:extLst>
              <a:ext uri="{FF2B5EF4-FFF2-40B4-BE49-F238E27FC236}">
                <a16:creationId xmlns:a16="http://schemas.microsoft.com/office/drawing/2014/main" id="{BB529B77-598A-4DF8-B140-4369A37F8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384570-E79A-484C-8518-7BA235632DEB}"/>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41587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3E9D0-0948-411B-B363-986F6B8D2D99}"/>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3" name="Footer Placeholder 2">
            <a:extLst>
              <a:ext uri="{FF2B5EF4-FFF2-40B4-BE49-F238E27FC236}">
                <a16:creationId xmlns:a16="http://schemas.microsoft.com/office/drawing/2014/main" id="{9345081A-14BE-43B5-A435-46A4CB8F70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293C8-5901-4B9A-9D26-2DAA539505FF}"/>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240267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2A07-F77A-4FE5-93DD-DF75A1ECA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1B3C4-9E33-45F0-92D8-767C2FB5E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3E947-FA92-4C2A-8484-C27E10D5F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9D33A-C3CA-4BB1-B195-3CB4838AD383}"/>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6" name="Footer Placeholder 5">
            <a:extLst>
              <a:ext uri="{FF2B5EF4-FFF2-40B4-BE49-F238E27FC236}">
                <a16:creationId xmlns:a16="http://schemas.microsoft.com/office/drawing/2014/main" id="{E11286CF-1781-44E8-BAF0-0847344D6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FD370-6D12-41D3-A97E-090246C041E2}"/>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12352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F431-702C-4C48-9EC8-679F001CF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51CB23-49A0-4CB4-98C2-1B44BF8E6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2D86B-AC21-4BAE-B8EC-31308437E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3EE31-D3EB-43BA-830E-B05A8CA8FCBC}"/>
              </a:ext>
            </a:extLst>
          </p:cNvPr>
          <p:cNvSpPr>
            <a:spLocks noGrp="1"/>
          </p:cNvSpPr>
          <p:nvPr>
            <p:ph type="dt" sz="half" idx="10"/>
          </p:nvPr>
        </p:nvSpPr>
        <p:spPr/>
        <p:txBody>
          <a:bodyPr/>
          <a:lstStyle/>
          <a:p>
            <a:fld id="{1A3E76E2-E7FF-4CF6-8170-A3DA7C990050}" type="datetimeFigureOut">
              <a:rPr lang="en-US" smtClean="0"/>
              <a:t>3/4/2022</a:t>
            </a:fld>
            <a:endParaRPr lang="en-US"/>
          </a:p>
        </p:txBody>
      </p:sp>
      <p:sp>
        <p:nvSpPr>
          <p:cNvPr id="6" name="Footer Placeholder 5">
            <a:extLst>
              <a:ext uri="{FF2B5EF4-FFF2-40B4-BE49-F238E27FC236}">
                <a16:creationId xmlns:a16="http://schemas.microsoft.com/office/drawing/2014/main" id="{9095CF81-6669-4141-A38D-C10EF33FA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99D22-5964-499F-8B6D-1ABDE37EF567}"/>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419119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1DEDB-21F4-4771-8769-FE744AF70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C079F-5E0E-446D-A02A-9890EC4B3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258E2-69BA-4A59-B8D0-C156CFC7B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E76E2-E7FF-4CF6-8170-A3DA7C990050}" type="datetimeFigureOut">
              <a:rPr lang="en-US" smtClean="0"/>
              <a:t>3/4/2022</a:t>
            </a:fld>
            <a:endParaRPr lang="en-US"/>
          </a:p>
        </p:txBody>
      </p:sp>
      <p:sp>
        <p:nvSpPr>
          <p:cNvPr id="5" name="Footer Placeholder 4">
            <a:extLst>
              <a:ext uri="{FF2B5EF4-FFF2-40B4-BE49-F238E27FC236}">
                <a16:creationId xmlns:a16="http://schemas.microsoft.com/office/drawing/2014/main" id="{C7258D12-FAC6-4678-A311-FD3DB94DE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2C1B90-3378-494F-AB91-C86B0B0D1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07951-45F0-4C82-8C42-586F72D7868D}" type="slidenum">
              <a:rPr lang="en-US" smtClean="0"/>
              <a:t>‹#›</a:t>
            </a:fld>
            <a:endParaRPr lang="en-US"/>
          </a:p>
        </p:txBody>
      </p:sp>
    </p:spTree>
    <p:extLst>
      <p:ext uri="{BB962C8B-B14F-4D97-AF65-F5344CB8AC3E}">
        <p14:creationId xmlns:p14="http://schemas.microsoft.com/office/powerpoint/2010/main" val="35312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hyperlink" Target="https://play.mynaia.org/" TargetMode="External"/><Relationship Id="rId2" Type="http://schemas.openxmlformats.org/officeDocument/2006/relationships/hyperlink" Target="https://web3.ncaa.org/ecwr3/" TargetMode="External"/><Relationship Id="rId1" Type="http://schemas.openxmlformats.org/officeDocument/2006/relationships/slideLayout" Target="../slideLayouts/slideLayout2.xml"/><Relationship Id="rId5" Type="http://schemas.openxmlformats.org/officeDocument/2006/relationships/hyperlink" Target="https://thenccaa.org/" TargetMode="External"/><Relationship Id="rId4" Type="http://schemas.openxmlformats.org/officeDocument/2006/relationships/hyperlink" Target="https://www.njcaa.org/landing/inde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ncaa.org/ni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A1F4A-1A66-4556-A520-2D3250B9AC58}"/>
              </a:ext>
            </a:extLst>
          </p:cNvPr>
          <p:cNvSpPr>
            <a:spLocks noGrp="1"/>
          </p:cNvSpPr>
          <p:nvPr>
            <p:ph type="ctrTitle"/>
          </p:nvPr>
        </p:nvSpPr>
        <p:spPr>
          <a:xfrm>
            <a:off x="4145280" y="2969097"/>
            <a:ext cx="7589838" cy="1480097"/>
          </a:xfrm>
        </p:spPr>
        <p:txBody>
          <a:bodyPr>
            <a:normAutofit/>
          </a:bodyPr>
          <a:lstStyle/>
          <a:p>
            <a:r>
              <a:rPr lang="en-US" sz="7200" b="1" dirty="0"/>
              <a:t>College Athletics</a:t>
            </a:r>
          </a:p>
        </p:txBody>
      </p:sp>
      <p:sp>
        <p:nvSpPr>
          <p:cNvPr id="3" name="Subtitle 2">
            <a:extLst>
              <a:ext uri="{FF2B5EF4-FFF2-40B4-BE49-F238E27FC236}">
                <a16:creationId xmlns:a16="http://schemas.microsoft.com/office/drawing/2014/main" id="{09846018-6CE8-4D18-A6F5-E28AF0E7FC9B}"/>
              </a:ext>
            </a:extLst>
          </p:cNvPr>
          <p:cNvSpPr>
            <a:spLocks noGrp="1"/>
          </p:cNvSpPr>
          <p:nvPr>
            <p:ph type="subTitle" idx="1"/>
          </p:nvPr>
        </p:nvSpPr>
        <p:spPr>
          <a:xfrm>
            <a:off x="4460240" y="4745232"/>
            <a:ext cx="6887464" cy="1372429"/>
          </a:xfrm>
        </p:spPr>
        <p:txBody>
          <a:bodyPr>
            <a:normAutofit/>
          </a:bodyPr>
          <a:lstStyle/>
          <a:p>
            <a:r>
              <a:rPr lang="en-US" sz="4000" b="1" dirty="0"/>
              <a:t>Who, What, Why, How</a:t>
            </a:r>
          </a:p>
          <a:p>
            <a:r>
              <a:rPr lang="en-US" sz="4000" b="1" dirty="0"/>
              <a:t>Your questions answered</a:t>
            </a:r>
          </a:p>
        </p:txBody>
      </p:sp>
      <p:pic>
        <p:nvPicPr>
          <p:cNvPr id="5" name="Picture 4" descr="A blue logo with white text&#10;&#10;Description automatically generated with low confidence">
            <a:extLst>
              <a:ext uri="{FF2B5EF4-FFF2-40B4-BE49-F238E27FC236}">
                <a16:creationId xmlns:a16="http://schemas.microsoft.com/office/drawing/2014/main" id="{718905D1-F811-4577-BFEE-C20282B91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 y="552354"/>
            <a:ext cx="2203932" cy="2230486"/>
          </a:xfrm>
          <a:prstGeom prst="rect">
            <a:avLst/>
          </a:prstGeom>
        </p:spPr>
      </p:pic>
      <p:pic>
        <p:nvPicPr>
          <p:cNvPr id="11" name="Picture 10" descr="Text, logo&#10;&#10;Description automatically generated with medium confidence">
            <a:extLst>
              <a:ext uri="{FF2B5EF4-FFF2-40B4-BE49-F238E27FC236}">
                <a16:creationId xmlns:a16="http://schemas.microsoft.com/office/drawing/2014/main" id="{4F5B7880-A976-4B28-B0FD-721968189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909" y="648975"/>
            <a:ext cx="2251332" cy="222699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10F73440-298E-4B0C-ADCD-56F48782B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75" y="952173"/>
            <a:ext cx="2251332" cy="1430846"/>
          </a:xfrm>
          <a:prstGeom prst="rect">
            <a:avLst/>
          </a:prstGeom>
        </p:spPr>
      </p:pic>
      <p:pic>
        <p:nvPicPr>
          <p:cNvPr id="13" name="Picture 12" descr="Diagram&#10;&#10;Description automatically generated with medium confidence">
            <a:extLst>
              <a:ext uri="{FF2B5EF4-FFF2-40B4-BE49-F238E27FC236}">
                <a16:creationId xmlns:a16="http://schemas.microsoft.com/office/drawing/2014/main" id="{C2B791A7-C129-46A6-935F-24631E6D0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87" y="3265135"/>
            <a:ext cx="5256536" cy="2956801"/>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09E08206-C210-4B79-B001-DA9266A07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3786" y="1186314"/>
            <a:ext cx="2251332" cy="964856"/>
          </a:xfrm>
          <a:prstGeom prst="rect">
            <a:avLst/>
          </a:prstGeom>
        </p:spPr>
      </p:pic>
    </p:spTree>
    <p:extLst>
      <p:ext uri="{BB962C8B-B14F-4D97-AF65-F5344CB8AC3E}">
        <p14:creationId xmlns:p14="http://schemas.microsoft.com/office/powerpoint/2010/main" val="342910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28F65-B8D8-49F7-9ABF-7A3E927E0EDC}"/>
              </a:ext>
            </a:extLst>
          </p:cNvPr>
          <p:cNvSpPr>
            <a:spLocks noGrp="1"/>
          </p:cNvSpPr>
          <p:nvPr>
            <p:ph type="title"/>
          </p:nvPr>
        </p:nvSpPr>
        <p:spPr>
          <a:xfrm>
            <a:off x="1371599" y="294538"/>
            <a:ext cx="9895951" cy="1033669"/>
          </a:xfrm>
        </p:spPr>
        <p:txBody>
          <a:bodyPr>
            <a:normAutofit/>
          </a:bodyPr>
          <a:lstStyle/>
          <a:p>
            <a:r>
              <a:rPr lang="en-US" sz="6600" b="1" dirty="0">
                <a:solidFill>
                  <a:srgbClr val="FFFFFF"/>
                </a:solidFill>
              </a:rPr>
              <a:t>Certification Account</a:t>
            </a:r>
          </a:p>
        </p:txBody>
      </p:sp>
      <p:sp>
        <p:nvSpPr>
          <p:cNvPr id="3" name="Content Placeholder 2">
            <a:extLst>
              <a:ext uri="{FF2B5EF4-FFF2-40B4-BE49-F238E27FC236}">
                <a16:creationId xmlns:a16="http://schemas.microsoft.com/office/drawing/2014/main" id="{46844D9F-27D0-4372-ACBA-5D5033A4359A}"/>
              </a:ext>
            </a:extLst>
          </p:cNvPr>
          <p:cNvSpPr>
            <a:spLocks noGrp="1"/>
          </p:cNvSpPr>
          <p:nvPr>
            <p:ph idx="1"/>
          </p:nvPr>
        </p:nvSpPr>
        <p:spPr>
          <a:xfrm>
            <a:off x="459350" y="1747520"/>
            <a:ext cx="11519289" cy="4937760"/>
          </a:xfrm>
        </p:spPr>
        <p:txBody>
          <a:bodyPr anchor="ctr">
            <a:normAutofit/>
          </a:bodyPr>
          <a:lstStyle/>
          <a:p>
            <a:pPr marL="0" indent="0">
              <a:buNone/>
            </a:pPr>
            <a:r>
              <a:rPr lang="en-US" sz="3200" dirty="0"/>
              <a:t>There is a registration fee.  $90 for domestic students.</a:t>
            </a:r>
          </a:p>
          <a:p>
            <a:pPr marL="0" indent="0">
              <a:buNone/>
            </a:pPr>
            <a:endParaRPr lang="en-US" sz="3200" dirty="0"/>
          </a:p>
          <a:p>
            <a:pPr marL="0" indent="0" algn="ctr">
              <a:buNone/>
            </a:pPr>
            <a:r>
              <a:rPr lang="en-US" sz="3200" b="1" u="sng" dirty="0"/>
              <a:t>Who should create a Certification Account</a:t>
            </a:r>
          </a:p>
          <a:p>
            <a:r>
              <a:rPr lang="en-US" sz="3200" dirty="0"/>
              <a:t>If you wish or need to be certified to play Division I or Division II.</a:t>
            </a:r>
          </a:p>
          <a:p>
            <a:r>
              <a:rPr lang="en-US" sz="3200" dirty="0"/>
              <a:t>Must register with a certification account before being allowed to take “official” college visits or signing a National Letter of Intent.  </a:t>
            </a:r>
          </a:p>
          <a:p>
            <a:r>
              <a:rPr lang="en-US" sz="3200" dirty="0"/>
              <a:t>Juniors, Seniors, select </a:t>
            </a:r>
            <a:r>
              <a:rPr lang="en-US" sz="3200" dirty="0" err="1"/>
              <a:t>sophmores</a:t>
            </a:r>
            <a:endParaRPr lang="en-US" sz="3200" dirty="0"/>
          </a:p>
          <a:p>
            <a:r>
              <a:rPr lang="en-US" sz="3200" dirty="0"/>
              <a:t>If you are on a college’s Institutional Request List (IRL)</a:t>
            </a:r>
          </a:p>
          <a:p>
            <a:endParaRPr lang="en-US" sz="2000" dirty="0"/>
          </a:p>
        </p:txBody>
      </p:sp>
    </p:spTree>
    <p:extLst>
      <p:ext uri="{BB962C8B-B14F-4D97-AF65-F5344CB8AC3E}">
        <p14:creationId xmlns:p14="http://schemas.microsoft.com/office/powerpoint/2010/main" val="313799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4E05D-EDF3-440B-91B1-AC379EEC70E5}"/>
              </a:ext>
            </a:extLst>
          </p:cNvPr>
          <p:cNvSpPr>
            <a:spLocks noGrp="1"/>
          </p:cNvSpPr>
          <p:nvPr>
            <p:ph type="title"/>
          </p:nvPr>
        </p:nvSpPr>
        <p:spPr>
          <a:xfrm>
            <a:off x="1371599" y="294538"/>
            <a:ext cx="9895951" cy="1033669"/>
          </a:xfrm>
        </p:spPr>
        <p:txBody>
          <a:bodyPr>
            <a:normAutofit/>
          </a:bodyPr>
          <a:lstStyle/>
          <a:p>
            <a:r>
              <a:rPr lang="en-US" sz="6600" b="1" dirty="0">
                <a:solidFill>
                  <a:srgbClr val="FFFFFF"/>
                </a:solidFill>
              </a:rPr>
              <a:t>Certification Account</a:t>
            </a:r>
          </a:p>
        </p:txBody>
      </p:sp>
      <p:sp>
        <p:nvSpPr>
          <p:cNvPr id="3" name="Content Placeholder 2">
            <a:extLst>
              <a:ext uri="{FF2B5EF4-FFF2-40B4-BE49-F238E27FC236}">
                <a16:creationId xmlns:a16="http://schemas.microsoft.com/office/drawing/2014/main" id="{CFA23BE6-FFAB-49FC-B66B-0CE3A08DDB8F}"/>
              </a:ext>
            </a:extLst>
          </p:cNvPr>
          <p:cNvSpPr>
            <a:spLocks noGrp="1"/>
          </p:cNvSpPr>
          <p:nvPr>
            <p:ph idx="1"/>
          </p:nvPr>
        </p:nvSpPr>
        <p:spPr>
          <a:xfrm>
            <a:off x="325120" y="1885278"/>
            <a:ext cx="11409679" cy="4678183"/>
          </a:xfrm>
        </p:spPr>
        <p:txBody>
          <a:bodyPr anchor="ctr">
            <a:noAutofit/>
          </a:bodyPr>
          <a:lstStyle/>
          <a:p>
            <a:pPr marL="0" indent="0">
              <a:buNone/>
            </a:pPr>
            <a:r>
              <a:rPr lang="en-US" sz="3200" dirty="0"/>
              <a:t>When students register for a certification account, they must:</a:t>
            </a:r>
          </a:p>
          <a:p>
            <a:pPr marL="0" indent="0">
              <a:buNone/>
            </a:pPr>
            <a:endParaRPr lang="en-US" sz="3200" dirty="0"/>
          </a:p>
          <a:p>
            <a:pPr>
              <a:buFont typeface="Wingdings" panose="05000000000000000000" pitchFamily="2" charset="2"/>
              <a:buChar char="ü"/>
            </a:pPr>
            <a:r>
              <a:rPr lang="en-US" sz="3200" dirty="0"/>
              <a:t>Select the sport(s) they would like to play in college.</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Update their information frequently if they play for multiple teams or attend events outside the traditional high school setting.</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Request final amateurism certification before they enroll full time at a Division I or Division II school </a:t>
            </a:r>
          </a:p>
        </p:txBody>
      </p:sp>
    </p:spTree>
    <p:extLst>
      <p:ext uri="{BB962C8B-B14F-4D97-AF65-F5344CB8AC3E}">
        <p14:creationId xmlns:p14="http://schemas.microsoft.com/office/powerpoint/2010/main" val="248720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22CF2-0E3F-4C4A-8E56-3FCB15EEBCB4}"/>
              </a:ext>
            </a:extLst>
          </p:cNvPr>
          <p:cNvSpPr>
            <a:spLocks noGrp="1"/>
          </p:cNvSpPr>
          <p:nvPr>
            <p:ph type="title"/>
          </p:nvPr>
        </p:nvSpPr>
        <p:spPr>
          <a:xfrm>
            <a:off x="5714999" y="233681"/>
            <a:ext cx="6324600" cy="1233169"/>
          </a:xfrm>
        </p:spPr>
        <p:txBody>
          <a:bodyPr anchor="b">
            <a:noAutofit/>
          </a:bodyPr>
          <a:lstStyle/>
          <a:p>
            <a:pPr algn="ctr"/>
            <a:r>
              <a:rPr lang="en-US" sz="4000" b="1" u="sng" dirty="0"/>
              <a:t>How do I know if I am actually being recruited?</a:t>
            </a:r>
          </a:p>
        </p:txBody>
      </p:sp>
      <p:pic>
        <p:nvPicPr>
          <p:cNvPr id="5" name="Picture 4" descr="A picture containing grass, sky, outdoor, field&#10;&#10;Description automatically generated">
            <a:extLst>
              <a:ext uri="{FF2B5EF4-FFF2-40B4-BE49-F238E27FC236}">
                <a16:creationId xmlns:a16="http://schemas.microsoft.com/office/drawing/2014/main" id="{B966E9B4-8C48-4B84-8DA6-03070B70A09C}"/>
              </a:ext>
            </a:extLst>
          </p:cNvPr>
          <p:cNvPicPr>
            <a:picLocks noChangeAspect="1"/>
          </p:cNvPicPr>
          <p:nvPr/>
        </p:nvPicPr>
        <p:blipFill rotWithShape="1">
          <a:blip r:embed="rId2">
            <a:extLst>
              <a:ext uri="{28A0092B-C50C-407E-A947-70E740481C1C}">
                <a14:useLocalDpi xmlns:a14="http://schemas.microsoft.com/office/drawing/2010/main" val="0"/>
              </a:ext>
            </a:extLst>
          </a:blip>
          <a:srcRect t="20707" r="-1" b="326"/>
          <a:stretch/>
        </p:blipFill>
        <p:spPr>
          <a:xfrm>
            <a:off x="21" y="430"/>
            <a:ext cx="5460632" cy="6114619"/>
          </a:xfrm>
          <a:prstGeom prst="rect">
            <a:avLst/>
          </a:prstGeom>
        </p:spPr>
      </p:pic>
      <p:sp>
        <p:nvSpPr>
          <p:cNvPr id="3" name="Content Placeholder 2">
            <a:extLst>
              <a:ext uri="{FF2B5EF4-FFF2-40B4-BE49-F238E27FC236}">
                <a16:creationId xmlns:a16="http://schemas.microsoft.com/office/drawing/2014/main" id="{00D7DD98-ED09-474A-9D1B-160B00215DAE}"/>
              </a:ext>
            </a:extLst>
          </p:cNvPr>
          <p:cNvSpPr>
            <a:spLocks noGrp="1"/>
          </p:cNvSpPr>
          <p:nvPr>
            <p:ph idx="1"/>
          </p:nvPr>
        </p:nvSpPr>
        <p:spPr>
          <a:xfrm>
            <a:off x="5638800" y="1466850"/>
            <a:ext cx="6400800" cy="4762500"/>
          </a:xfrm>
        </p:spPr>
        <p:txBody>
          <a:bodyPr>
            <a:noAutofit/>
          </a:bodyPr>
          <a:lstStyle/>
          <a:p>
            <a:endParaRPr lang="en-US" sz="1000" dirty="0"/>
          </a:p>
          <a:p>
            <a:r>
              <a:rPr lang="en-US" sz="2400" dirty="0"/>
              <a:t>Ask if you are on a college’s institutional request list.  (IRL)</a:t>
            </a:r>
          </a:p>
          <a:p>
            <a:endParaRPr lang="en-US" sz="1200" dirty="0"/>
          </a:p>
          <a:p>
            <a:r>
              <a:rPr lang="en-US" sz="2400" dirty="0"/>
              <a:t>The NCAA will not actually begin or complete the certification process unless you are on someone’s IRL.</a:t>
            </a:r>
          </a:p>
          <a:p>
            <a:endParaRPr lang="en-US" sz="1200" dirty="0"/>
          </a:p>
          <a:p>
            <a:r>
              <a:rPr lang="en-US" sz="2400" dirty="0"/>
              <a:t>Just because you receive mail from a school, does not mean you are on their IRL!</a:t>
            </a:r>
          </a:p>
          <a:p>
            <a:endParaRPr lang="en-US" sz="1200" dirty="0"/>
          </a:p>
          <a:p>
            <a:r>
              <a:rPr lang="en-US" sz="2400" dirty="0"/>
              <a:t>A college is offering you to come on an “official” visit.  That means the college is paying for much of your trip.  </a:t>
            </a:r>
          </a:p>
        </p:txBody>
      </p:sp>
      <p:sp>
        <p:nvSpPr>
          <p:cNvPr id="16"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8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2F8B5C-8134-42A8-A7E9-CE2D795F1892}"/>
              </a:ext>
            </a:extLst>
          </p:cNvPr>
          <p:cNvSpPr>
            <a:spLocks noGrp="1"/>
          </p:cNvSpPr>
          <p:nvPr>
            <p:ph type="title"/>
          </p:nvPr>
        </p:nvSpPr>
        <p:spPr>
          <a:xfrm>
            <a:off x="223520" y="348865"/>
            <a:ext cx="11623040" cy="1576446"/>
          </a:xfrm>
        </p:spPr>
        <p:txBody>
          <a:bodyPr anchor="ctr">
            <a:normAutofit/>
          </a:bodyPr>
          <a:lstStyle/>
          <a:p>
            <a:pPr algn="ctr"/>
            <a:r>
              <a:rPr lang="en-US" sz="4800" b="1" dirty="0">
                <a:solidFill>
                  <a:srgbClr val="FFFFFF"/>
                </a:solidFill>
              </a:rPr>
              <a:t>So what classes do I need to take to be “certified”?</a:t>
            </a:r>
          </a:p>
        </p:txBody>
      </p:sp>
      <p:graphicFrame>
        <p:nvGraphicFramePr>
          <p:cNvPr id="5" name="Content Placeholder 2">
            <a:extLst>
              <a:ext uri="{FF2B5EF4-FFF2-40B4-BE49-F238E27FC236}">
                <a16:creationId xmlns:a16="http://schemas.microsoft.com/office/drawing/2014/main" id="{1C7A3DA5-8C84-4997-8CC6-13C4170768DB}"/>
              </a:ext>
            </a:extLst>
          </p:cNvPr>
          <p:cNvGraphicFramePr>
            <a:graphicFrameLocks noGrp="1"/>
          </p:cNvGraphicFramePr>
          <p:nvPr>
            <p:ph idx="1"/>
            <p:extLst>
              <p:ext uri="{D42A27DB-BD31-4B8C-83A1-F6EECF244321}">
                <p14:modId xmlns:p14="http://schemas.microsoft.com/office/powerpoint/2010/main" val="2676552011"/>
              </p:ext>
            </p:extLst>
          </p:nvPr>
        </p:nvGraphicFramePr>
        <p:xfrm>
          <a:off x="152400" y="2273574"/>
          <a:ext cx="11897360" cy="448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32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43EEC-B2C0-44C5-807D-63085B250F48}"/>
              </a:ext>
            </a:extLst>
          </p:cNvPr>
          <p:cNvSpPr>
            <a:spLocks noGrp="1"/>
          </p:cNvSpPr>
          <p:nvPr>
            <p:ph type="title"/>
          </p:nvPr>
        </p:nvSpPr>
        <p:spPr>
          <a:xfrm>
            <a:off x="5372100" y="143799"/>
            <a:ext cx="6819880" cy="1655483"/>
          </a:xfrm>
        </p:spPr>
        <p:txBody>
          <a:bodyPr anchor="b">
            <a:noAutofit/>
          </a:bodyPr>
          <a:lstStyle/>
          <a:p>
            <a:pPr algn="ctr"/>
            <a:r>
              <a:rPr lang="en-US" sz="5400" b="1" dirty="0"/>
              <a:t>So what are “core” courses?</a:t>
            </a:r>
          </a:p>
        </p:txBody>
      </p:sp>
      <p:pic>
        <p:nvPicPr>
          <p:cNvPr id="16" name="Picture 4" descr="A calculus formula">
            <a:extLst>
              <a:ext uri="{FF2B5EF4-FFF2-40B4-BE49-F238E27FC236}">
                <a16:creationId xmlns:a16="http://schemas.microsoft.com/office/drawing/2014/main" id="{F1531C2D-6BF0-4C77-8BA0-E34D0E202178}"/>
              </a:ext>
            </a:extLst>
          </p:cNvPr>
          <p:cNvPicPr>
            <a:picLocks noChangeAspect="1"/>
          </p:cNvPicPr>
          <p:nvPr/>
        </p:nvPicPr>
        <p:blipFill rotWithShape="1">
          <a:blip r:embed="rId2"/>
          <a:srcRect l="4713" r="10757" b="-1"/>
          <a:stretch/>
        </p:blipFill>
        <p:spPr>
          <a:xfrm>
            <a:off x="20" y="432"/>
            <a:ext cx="5219680" cy="6171768"/>
          </a:xfrm>
          <a:prstGeom prst="rect">
            <a:avLst/>
          </a:prstGeom>
        </p:spPr>
      </p:pic>
      <p:sp>
        <p:nvSpPr>
          <p:cNvPr id="3" name="Content Placeholder 2">
            <a:extLst>
              <a:ext uri="{FF2B5EF4-FFF2-40B4-BE49-F238E27FC236}">
                <a16:creationId xmlns:a16="http://schemas.microsoft.com/office/drawing/2014/main" id="{ADAA0AD1-E73B-42FB-A441-EB52A401A47F}"/>
              </a:ext>
            </a:extLst>
          </p:cNvPr>
          <p:cNvSpPr>
            <a:spLocks noGrp="1"/>
          </p:cNvSpPr>
          <p:nvPr>
            <p:ph idx="1"/>
          </p:nvPr>
        </p:nvSpPr>
        <p:spPr>
          <a:xfrm>
            <a:off x="5372100" y="1940573"/>
            <a:ext cx="6710679" cy="4641201"/>
          </a:xfrm>
        </p:spPr>
        <p:txBody>
          <a:bodyPr>
            <a:normAutofit fontScale="77500" lnSpcReduction="20000"/>
          </a:bodyPr>
          <a:lstStyle/>
          <a:p>
            <a:r>
              <a:rPr lang="en-US" dirty="0"/>
              <a:t>Typically, they are your English, Math, Science and Social Studies classes.</a:t>
            </a:r>
          </a:p>
          <a:p>
            <a:endParaRPr lang="en-US" sz="1300" dirty="0"/>
          </a:p>
          <a:p>
            <a:r>
              <a:rPr lang="en-US" dirty="0"/>
              <a:t>Select academic electives such as foreign language.</a:t>
            </a:r>
          </a:p>
          <a:p>
            <a:endParaRPr lang="en-US" sz="1300" dirty="0"/>
          </a:p>
          <a:p>
            <a:r>
              <a:rPr lang="en-US" dirty="0"/>
              <a:t>Each high school must submit the courses they offer to NCAA and they will decide which classes we offer will count as a “Core” course.</a:t>
            </a:r>
          </a:p>
          <a:p>
            <a:endParaRPr lang="en-US" sz="1300" dirty="0"/>
          </a:p>
          <a:p>
            <a:r>
              <a:rPr lang="en-US" dirty="0"/>
              <a:t>Not all English, Math, Science, and Social Studies classes count.  </a:t>
            </a:r>
          </a:p>
          <a:p>
            <a:endParaRPr lang="en-US" sz="1300" dirty="0"/>
          </a:p>
          <a:p>
            <a:br>
              <a:rPr lang="en-US" dirty="0"/>
            </a:br>
            <a:r>
              <a:rPr lang="en-US" dirty="0"/>
              <a:t>“Core” courses are reviewed each year and thus may change from year to year</a:t>
            </a:r>
            <a:r>
              <a:rPr lang="en-US" sz="1000" dirty="0"/>
              <a:t>. </a:t>
            </a:r>
          </a:p>
        </p:txBody>
      </p:sp>
      <p:sp>
        <p:nvSpPr>
          <p:cNvPr id="17"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15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179D62B4-2E81-40EF-9702-683BE7035DEE}"/>
              </a:ext>
            </a:extLst>
          </p:cNvPr>
          <p:cNvPicPr>
            <a:picLocks noChangeAspect="1"/>
          </p:cNvPicPr>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13914-7AF2-432D-A47D-4C29105B3278}"/>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4800" b="1" dirty="0">
                <a:solidFill>
                  <a:schemeClr val="tx1">
                    <a:lumMod val="85000"/>
                    <a:lumOff val="15000"/>
                  </a:schemeClr>
                </a:solidFill>
              </a:rPr>
              <a:t>How do I know what courses are approved?</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95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49B77-70D5-4B6B-B526-A46883E93817}"/>
              </a:ext>
            </a:extLst>
          </p:cNvPr>
          <p:cNvSpPr>
            <a:spLocks noGrp="1"/>
          </p:cNvSpPr>
          <p:nvPr>
            <p:ph type="title"/>
          </p:nvPr>
        </p:nvSpPr>
        <p:spPr>
          <a:xfrm>
            <a:off x="1371599" y="5510253"/>
            <a:ext cx="9895951" cy="1033669"/>
          </a:xfrm>
        </p:spPr>
        <p:txBody>
          <a:bodyPr>
            <a:normAutofit/>
          </a:bodyPr>
          <a:lstStyle/>
          <a:p>
            <a:pPr algn="ctr"/>
            <a:r>
              <a:rPr lang="en-US" sz="6600" b="1" dirty="0">
                <a:solidFill>
                  <a:srgbClr val="FFFFFF"/>
                </a:solidFill>
              </a:rPr>
              <a:t>www.eligibilitycenter.org</a:t>
            </a:r>
          </a:p>
        </p:txBody>
      </p:sp>
      <p:pic>
        <p:nvPicPr>
          <p:cNvPr id="5" name="Content Placeholder 4" descr="Graphical user interface, website&#10;&#10;Description automatically generated">
            <a:extLst>
              <a:ext uri="{FF2B5EF4-FFF2-40B4-BE49-F238E27FC236}">
                <a16:creationId xmlns:a16="http://schemas.microsoft.com/office/drawing/2014/main" id="{AF3E7198-1FBE-4F60-8807-6DD84D51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 y="314078"/>
            <a:ext cx="11663679" cy="4945632"/>
          </a:xfrm>
          <a:prstGeom prst="rect">
            <a:avLst/>
          </a:prstGeom>
        </p:spPr>
      </p:pic>
      <p:sp>
        <p:nvSpPr>
          <p:cNvPr id="9" name="Content Placeholder 8">
            <a:extLst>
              <a:ext uri="{FF2B5EF4-FFF2-40B4-BE49-F238E27FC236}">
                <a16:creationId xmlns:a16="http://schemas.microsoft.com/office/drawing/2014/main" id="{7E7EEF85-7DED-4F61-9252-E87D14B6DA91}"/>
              </a:ext>
            </a:extLst>
          </p:cNvPr>
          <p:cNvSpPr>
            <a:spLocks noGrp="1"/>
          </p:cNvSpPr>
          <p:nvPr>
            <p:ph idx="1"/>
          </p:nvPr>
        </p:nvSpPr>
        <p:spPr>
          <a:xfrm>
            <a:off x="1940256" y="3833199"/>
            <a:ext cx="8332826" cy="1119982"/>
          </a:xfrm>
        </p:spPr>
        <p:txBody>
          <a:bodyPr anchor="ctr">
            <a:normAutofit/>
          </a:bodyPr>
          <a:lstStyle/>
          <a:p>
            <a:endParaRPr lang="en-US" sz="2000"/>
          </a:p>
        </p:txBody>
      </p:sp>
    </p:spTree>
    <p:extLst>
      <p:ext uri="{BB962C8B-B14F-4D97-AF65-F5344CB8AC3E}">
        <p14:creationId xmlns:p14="http://schemas.microsoft.com/office/powerpoint/2010/main" val="28813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99298-6887-4528-A802-C52234C92F3A}"/>
              </a:ext>
            </a:extLst>
          </p:cNvPr>
          <p:cNvSpPr>
            <a:spLocks noGrp="1"/>
          </p:cNvSpPr>
          <p:nvPr>
            <p:ph type="title"/>
          </p:nvPr>
        </p:nvSpPr>
        <p:spPr>
          <a:xfrm>
            <a:off x="556532" y="643467"/>
            <a:ext cx="11210925" cy="744836"/>
          </a:xfrm>
        </p:spPr>
        <p:txBody>
          <a:bodyPr vert="horz" lIns="91440" tIns="45720" rIns="91440" bIns="45720" rtlCol="0" anchor="ctr">
            <a:noAutofit/>
          </a:bodyPr>
          <a:lstStyle/>
          <a:p>
            <a:pPr algn="ctr"/>
            <a:r>
              <a:rPr lang="en-US" sz="4800" b="1" kern="1200" dirty="0">
                <a:solidFill>
                  <a:schemeClr val="bg1"/>
                </a:solidFill>
                <a:latin typeface="+mj-lt"/>
                <a:ea typeface="+mj-ea"/>
                <a:cs typeface="+mj-cs"/>
              </a:rPr>
              <a:t>www.eligibilitycenter.org</a:t>
            </a:r>
          </a:p>
        </p:txBody>
      </p:sp>
      <p:pic>
        <p:nvPicPr>
          <p:cNvPr id="5" name="Content Placeholder 4" descr="Graphical user interface, text, application&#10;&#10;Description automatically generated">
            <a:extLst>
              <a:ext uri="{FF2B5EF4-FFF2-40B4-BE49-F238E27FC236}">
                <a16:creationId xmlns:a16="http://schemas.microsoft.com/office/drawing/2014/main" id="{1E1F72F7-5E9E-4BD2-90E5-9E558A3A7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880" y="1493857"/>
            <a:ext cx="10952479" cy="5284229"/>
          </a:xfrm>
          <a:prstGeom prst="rect">
            <a:avLst/>
          </a:prstGeom>
        </p:spPr>
      </p:pic>
    </p:spTree>
    <p:extLst>
      <p:ext uri="{BB962C8B-B14F-4D97-AF65-F5344CB8AC3E}">
        <p14:creationId xmlns:p14="http://schemas.microsoft.com/office/powerpoint/2010/main" val="201798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627C7-17D1-4295-821C-8759F9E5F12C}"/>
              </a:ext>
            </a:extLst>
          </p:cNvPr>
          <p:cNvSpPr>
            <a:spLocks noGrp="1"/>
          </p:cNvSpPr>
          <p:nvPr>
            <p:ph type="title"/>
          </p:nvPr>
        </p:nvSpPr>
        <p:spPr>
          <a:xfrm>
            <a:off x="1371599" y="5510253"/>
            <a:ext cx="9895951" cy="1033669"/>
          </a:xfrm>
        </p:spPr>
        <p:txBody>
          <a:bodyPr>
            <a:normAutofit/>
          </a:bodyPr>
          <a:lstStyle/>
          <a:p>
            <a:r>
              <a:rPr lang="en-US" sz="6600" b="1" dirty="0">
                <a:solidFill>
                  <a:srgbClr val="FFFFFF"/>
                </a:solidFill>
              </a:rPr>
              <a:t>www.eligibilitycenter.org</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F32EAFB-D969-4F53-B35A-758EDF9C0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79492"/>
            <a:ext cx="7981950" cy="5017539"/>
          </a:xfrm>
          <a:prstGeom prst="rect">
            <a:avLst/>
          </a:prstGeom>
        </p:spPr>
      </p:pic>
    </p:spTree>
    <p:extLst>
      <p:ext uri="{BB962C8B-B14F-4D97-AF65-F5344CB8AC3E}">
        <p14:creationId xmlns:p14="http://schemas.microsoft.com/office/powerpoint/2010/main" val="34159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3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43D35DB4-6E9A-4A4B-99E6-B8EDC100D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276546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3E15E-D64A-4547-8A73-4335938F6681}"/>
              </a:ext>
            </a:extLst>
          </p:cNvPr>
          <p:cNvSpPr>
            <a:spLocks noGrp="1"/>
          </p:cNvSpPr>
          <p:nvPr>
            <p:ph type="title"/>
          </p:nvPr>
        </p:nvSpPr>
        <p:spPr>
          <a:xfrm>
            <a:off x="172720" y="1153572"/>
            <a:ext cx="3714514" cy="4461163"/>
          </a:xfrm>
        </p:spPr>
        <p:txBody>
          <a:bodyPr>
            <a:normAutofit/>
          </a:bodyPr>
          <a:lstStyle/>
          <a:p>
            <a:r>
              <a:rPr lang="en-US" sz="6600" b="1" dirty="0">
                <a:solidFill>
                  <a:srgbClr val="FFFFFF"/>
                </a:solidFill>
              </a:rPr>
              <a:t>Objective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B56C711-7610-44C6-B2E4-429A02795F21}"/>
              </a:ext>
            </a:extLst>
          </p:cNvPr>
          <p:cNvSpPr>
            <a:spLocks noGrp="1"/>
          </p:cNvSpPr>
          <p:nvPr>
            <p:ph idx="1"/>
          </p:nvPr>
        </p:nvSpPr>
        <p:spPr>
          <a:xfrm>
            <a:off x="4447308" y="591344"/>
            <a:ext cx="6906491" cy="5585619"/>
          </a:xfrm>
        </p:spPr>
        <p:txBody>
          <a:bodyPr anchor="ctr">
            <a:normAutofit/>
          </a:bodyPr>
          <a:lstStyle/>
          <a:p>
            <a:pPr marL="0" indent="0" algn="ctr">
              <a:buNone/>
            </a:pPr>
            <a:r>
              <a:rPr lang="en-US" sz="5400" dirty="0"/>
              <a:t>As a student-athlete or parent I will better understand the options available to continue participating in an athletic program at the college level</a:t>
            </a:r>
            <a:r>
              <a:rPr lang="en-US" dirty="0"/>
              <a:t>. </a:t>
            </a:r>
          </a:p>
        </p:txBody>
      </p:sp>
    </p:spTree>
    <p:extLst>
      <p:ext uri="{BB962C8B-B14F-4D97-AF65-F5344CB8AC3E}">
        <p14:creationId xmlns:p14="http://schemas.microsoft.com/office/powerpoint/2010/main" val="345212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C322E-ABDE-4E81-BE39-674240FD856D}"/>
              </a:ext>
            </a:extLst>
          </p:cNvPr>
          <p:cNvSpPr>
            <a:spLocks noGrp="1"/>
          </p:cNvSpPr>
          <p:nvPr>
            <p:ph type="title"/>
          </p:nvPr>
        </p:nvSpPr>
        <p:spPr>
          <a:xfrm>
            <a:off x="386080" y="348865"/>
            <a:ext cx="11551920" cy="1576446"/>
          </a:xfrm>
        </p:spPr>
        <p:txBody>
          <a:bodyPr anchor="ctr">
            <a:noAutofit/>
          </a:bodyPr>
          <a:lstStyle/>
          <a:p>
            <a:pPr algn="ctr"/>
            <a:r>
              <a:rPr lang="en-US" sz="6000" b="1" dirty="0">
                <a:solidFill>
                  <a:srgbClr val="FFFFFF"/>
                </a:solidFill>
              </a:rPr>
              <a:t>What do I need to take – Division I?</a:t>
            </a:r>
            <a:br>
              <a:rPr lang="en-US" sz="6000" b="1" dirty="0">
                <a:solidFill>
                  <a:srgbClr val="FFFFFF"/>
                </a:solidFill>
              </a:rPr>
            </a:br>
            <a:r>
              <a:rPr lang="en-US" sz="6000" b="1" dirty="0">
                <a:solidFill>
                  <a:srgbClr val="FFFFFF"/>
                </a:solidFill>
              </a:rPr>
              <a:t>16 total credits</a:t>
            </a:r>
          </a:p>
        </p:txBody>
      </p:sp>
      <p:graphicFrame>
        <p:nvGraphicFramePr>
          <p:cNvPr id="5" name="Content Placeholder 2">
            <a:extLst>
              <a:ext uri="{FF2B5EF4-FFF2-40B4-BE49-F238E27FC236}">
                <a16:creationId xmlns:a16="http://schemas.microsoft.com/office/drawing/2014/main" id="{7FDF0283-4BAE-4DED-A729-AD9F06A36994}"/>
              </a:ext>
            </a:extLst>
          </p:cNvPr>
          <p:cNvGraphicFramePr>
            <a:graphicFrameLocks noGrp="1"/>
          </p:cNvGraphicFramePr>
          <p:nvPr>
            <p:ph idx="1"/>
            <p:extLst>
              <p:ext uri="{D42A27DB-BD31-4B8C-83A1-F6EECF244321}">
                <p14:modId xmlns:p14="http://schemas.microsoft.com/office/powerpoint/2010/main" val="4214793690"/>
              </p:ext>
            </p:extLst>
          </p:nvPr>
        </p:nvGraphicFramePr>
        <p:xfrm>
          <a:off x="190500" y="2273574"/>
          <a:ext cx="11839575" cy="441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17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F26C-12AB-4B91-80BE-C343AF5C344E}"/>
              </a:ext>
            </a:extLst>
          </p:cNvPr>
          <p:cNvSpPr>
            <a:spLocks noGrp="1"/>
          </p:cNvSpPr>
          <p:nvPr>
            <p:ph type="title"/>
          </p:nvPr>
        </p:nvSpPr>
        <p:spPr>
          <a:xfrm>
            <a:off x="315595" y="435935"/>
            <a:ext cx="9347200" cy="1325563"/>
          </a:xfrm>
        </p:spPr>
        <p:txBody>
          <a:bodyPr>
            <a:noAutofit/>
          </a:bodyPr>
          <a:lstStyle/>
          <a:p>
            <a:pPr algn="ctr"/>
            <a:r>
              <a:rPr lang="en-US" sz="5400" b="1" dirty="0"/>
              <a:t>Additional “Core” course Notes </a:t>
            </a:r>
            <a:br>
              <a:rPr lang="en-US" sz="5400" b="1" dirty="0"/>
            </a:br>
            <a:r>
              <a:rPr lang="en-US" sz="5400" b="1" dirty="0"/>
              <a:t> Division I </a:t>
            </a:r>
          </a:p>
        </p:txBody>
      </p:sp>
      <p:sp>
        <p:nvSpPr>
          <p:cNvPr id="3" name="Content Placeholder 2">
            <a:extLst>
              <a:ext uri="{FF2B5EF4-FFF2-40B4-BE49-F238E27FC236}">
                <a16:creationId xmlns:a16="http://schemas.microsoft.com/office/drawing/2014/main" id="{3620CD4A-96EE-43A4-83C9-A0C41954277E}"/>
              </a:ext>
            </a:extLst>
          </p:cNvPr>
          <p:cNvSpPr>
            <a:spLocks noGrp="1"/>
          </p:cNvSpPr>
          <p:nvPr>
            <p:ph idx="1"/>
          </p:nvPr>
        </p:nvSpPr>
        <p:spPr>
          <a:xfrm>
            <a:off x="315595" y="1981200"/>
            <a:ext cx="8485505" cy="4714875"/>
          </a:xfrm>
        </p:spPr>
        <p:txBody>
          <a:bodyPr anchor="ctr">
            <a:noAutofit/>
          </a:bodyPr>
          <a:lstStyle/>
          <a:p>
            <a:r>
              <a:rPr lang="en-US" sz="2600" dirty="0"/>
              <a:t>When students enter 9</a:t>
            </a:r>
            <a:r>
              <a:rPr lang="en-US" sz="2600" baseline="30000" dirty="0"/>
              <a:t>th</a:t>
            </a:r>
            <a:r>
              <a:rPr lang="en-US" sz="2600" dirty="0"/>
              <a:t> grade the first time, they have four years (8 consecutive semesters) to complete core-course requirements.</a:t>
            </a:r>
          </a:p>
          <a:p>
            <a:endParaRPr lang="en-US" sz="900" dirty="0"/>
          </a:p>
          <a:p>
            <a:r>
              <a:rPr lang="en-US" sz="2600" dirty="0"/>
              <a:t>10 of the 16 core courses must be completed and are locked in before starting your seventh semester (end of your junior year_</a:t>
            </a:r>
          </a:p>
          <a:p>
            <a:endParaRPr lang="en-US" sz="900" dirty="0"/>
          </a:p>
          <a:p>
            <a:r>
              <a:rPr lang="en-US" sz="2600" dirty="0"/>
              <a:t>Of the 10 courses you have “locked in”, 7 of them must be in English, Math, and Science. (Called the 10/7 rule)  That means if you “retake” a class for credit it won’t count for NCAA purposes. </a:t>
            </a:r>
          </a:p>
          <a:p>
            <a:endParaRPr lang="en-US" sz="900" dirty="0"/>
          </a:p>
          <a:p>
            <a:r>
              <a:rPr lang="en-US" sz="2600" dirty="0"/>
              <a:t>Students must graduate on time with their cohort class.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C7471EBD-9EDE-4188-9682-C2BD8E8221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9016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kicking a football ball&#10;&#10;Description automatically generated with low confidence">
            <a:extLst>
              <a:ext uri="{FF2B5EF4-FFF2-40B4-BE49-F238E27FC236}">
                <a16:creationId xmlns:a16="http://schemas.microsoft.com/office/drawing/2014/main" id="{E9F60CB3-A895-4621-B7B9-C0DF96A23D5A}"/>
              </a:ext>
            </a:extLst>
          </p:cNvPr>
          <p:cNvPicPr>
            <a:picLocks noChangeAspect="1"/>
          </p:cNvPicPr>
          <p:nvPr/>
        </p:nvPicPr>
        <p:blipFill rotWithShape="1">
          <a:blip r:embed="rId2">
            <a:extLst>
              <a:ext uri="{28A0092B-C50C-407E-A947-70E740481C1C}">
                <a14:useLocalDpi xmlns:a14="http://schemas.microsoft.com/office/drawing/2010/main" val="0"/>
              </a:ext>
            </a:extLst>
          </a:blip>
          <a:srcRect b="3846"/>
          <a:stretch/>
        </p:blipFill>
        <p:spPr>
          <a:xfrm>
            <a:off x="-1239171" y="-356016"/>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1F3849C-25DE-45C4-B6B9-7541D52EE63B}"/>
              </a:ext>
            </a:extLst>
          </p:cNvPr>
          <p:cNvSpPr>
            <a:spLocks noGrp="1"/>
          </p:cNvSpPr>
          <p:nvPr>
            <p:ph type="title"/>
          </p:nvPr>
        </p:nvSpPr>
        <p:spPr>
          <a:xfrm>
            <a:off x="652692" y="1363226"/>
            <a:ext cx="4204137" cy="1342754"/>
          </a:xfrm>
        </p:spPr>
        <p:txBody>
          <a:bodyPr>
            <a:normAutofit/>
          </a:bodyPr>
          <a:lstStyle/>
          <a:p>
            <a:pPr algn="ctr"/>
            <a:r>
              <a:rPr lang="en-US" b="1" dirty="0"/>
              <a:t>Division I Certification</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C45793-5806-4499-98BE-D4783E72C744}"/>
              </a:ext>
            </a:extLst>
          </p:cNvPr>
          <p:cNvSpPr>
            <a:spLocks noGrp="1"/>
          </p:cNvSpPr>
          <p:nvPr>
            <p:ph idx="1"/>
          </p:nvPr>
        </p:nvSpPr>
        <p:spPr>
          <a:xfrm>
            <a:off x="254000" y="2638426"/>
            <a:ext cx="5374640" cy="3533774"/>
          </a:xfrm>
        </p:spPr>
        <p:txBody>
          <a:bodyPr anchor="ctr">
            <a:normAutofit/>
          </a:bodyPr>
          <a:lstStyle/>
          <a:p>
            <a:pPr marL="0" indent="0" algn="ctr">
              <a:buNone/>
            </a:pPr>
            <a:r>
              <a:rPr lang="en-US" sz="2400" dirty="0"/>
              <a:t>Students applying for NCAA Division I certification will receive 1 of 4 possible outcomes</a:t>
            </a:r>
          </a:p>
          <a:p>
            <a:endParaRPr lang="en-US" sz="1000" dirty="0"/>
          </a:p>
          <a:p>
            <a:r>
              <a:rPr lang="en-US" dirty="0"/>
              <a:t>Early Academic Qualifier</a:t>
            </a:r>
          </a:p>
          <a:p>
            <a:r>
              <a:rPr lang="en-US" dirty="0"/>
              <a:t>Qualifier</a:t>
            </a:r>
          </a:p>
          <a:p>
            <a:r>
              <a:rPr lang="en-US" dirty="0"/>
              <a:t>Academic Redshirt</a:t>
            </a:r>
          </a:p>
          <a:p>
            <a:r>
              <a:rPr lang="en-US" dirty="0" err="1"/>
              <a:t>Nonqualifier</a:t>
            </a:r>
            <a:endParaRPr lang="en-US" dirty="0"/>
          </a:p>
        </p:txBody>
      </p:sp>
    </p:spTree>
    <p:extLst>
      <p:ext uri="{BB962C8B-B14F-4D97-AF65-F5344CB8AC3E}">
        <p14:creationId xmlns:p14="http://schemas.microsoft.com/office/powerpoint/2010/main" val="367187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187BE-44BC-4B63-A395-377C79ADB20F}"/>
              </a:ext>
            </a:extLst>
          </p:cNvPr>
          <p:cNvSpPr>
            <a:spLocks noGrp="1"/>
          </p:cNvSpPr>
          <p:nvPr>
            <p:ph type="title"/>
          </p:nvPr>
        </p:nvSpPr>
        <p:spPr>
          <a:xfrm>
            <a:off x="466722" y="586855"/>
            <a:ext cx="3201366" cy="4156595"/>
          </a:xfrm>
        </p:spPr>
        <p:txBody>
          <a:bodyPr anchor="b">
            <a:normAutofit/>
          </a:bodyPr>
          <a:lstStyle/>
          <a:p>
            <a:pPr algn="ctr"/>
            <a:r>
              <a:rPr lang="en-US" sz="4800" b="1" dirty="0">
                <a:solidFill>
                  <a:srgbClr val="FFFFFF"/>
                </a:solidFill>
              </a:rPr>
              <a:t>Early Academic Qualifier </a:t>
            </a:r>
            <a:br>
              <a:rPr lang="en-US" sz="4800" b="1" dirty="0">
                <a:solidFill>
                  <a:srgbClr val="FFFFFF"/>
                </a:solidFill>
              </a:rPr>
            </a:br>
            <a:br>
              <a:rPr lang="en-US" sz="4800" b="1" dirty="0">
                <a:solidFill>
                  <a:srgbClr val="FFFFFF"/>
                </a:solidFill>
              </a:rPr>
            </a:br>
            <a:r>
              <a:rPr lang="en-US" sz="4800" b="1" dirty="0">
                <a:solidFill>
                  <a:srgbClr val="FFFFFF"/>
                </a:solidFill>
              </a:rPr>
              <a:t> Division I</a:t>
            </a:r>
          </a:p>
        </p:txBody>
      </p:sp>
      <p:sp>
        <p:nvSpPr>
          <p:cNvPr id="3" name="Content Placeholder 2">
            <a:extLst>
              <a:ext uri="{FF2B5EF4-FFF2-40B4-BE49-F238E27FC236}">
                <a16:creationId xmlns:a16="http://schemas.microsoft.com/office/drawing/2014/main" id="{6E099183-4F28-4D84-B05D-25FBE7303071}"/>
              </a:ext>
            </a:extLst>
          </p:cNvPr>
          <p:cNvSpPr>
            <a:spLocks noGrp="1"/>
          </p:cNvSpPr>
          <p:nvPr>
            <p:ph idx="1"/>
          </p:nvPr>
        </p:nvSpPr>
        <p:spPr>
          <a:xfrm>
            <a:off x="4238625" y="649480"/>
            <a:ext cx="7639050" cy="5827520"/>
          </a:xfrm>
        </p:spPr>
        <p:txBody>
          <a:bodyPr anchor="ctr">
            <a:normAutofit lnSpcReduction="10000"/>
          </a:bodyPr>
          <a:lstStyle/>
          <a:p>
            <a:r>
              <a:rPr lang="en-US" sz="3200" dirty="0"/>
              <a:t>Based on student’s pre-seventh semester academic year.  (What you have done by the end of your junior year.)</a:t>
            </a:r>
          </a:p>
          <a:p>
            <a:endParaRPr lang="en-US" sz="3200" dirty="0"/>
          </a:p>
          <a:p>
            <a:r>
              <a:rPr lang="en-US" sz="3200" dirty="0"/>
              <a:t>You must have completed 14 of the core course requirements.</a:t>
            </a:r>
          </a:p>
          <a:p>
            <a:endParaRPr lang="en-US" sz="3200" dirty="0"/>
          </a:p>
          <a:p>
            <a:r>
              <a:rPr lang="en-US" sz="3200" dirty="0"/>
              <a:t>You must have a core course GPA </a:t>
            </a:r>
            <a:r>
              <a:rPr lang="en-US" sz="3200" dirty="0" err="1"/>
              <a:t>greatere</a:t>
            </a:r>
            <a:r>
              <a:rPr lang="en-US" sz="3200" dirty="0"/>
              <a:t> than 3.00.</a:t>
            </a:r>
          </a:p>
          <a:p>
            <a:endParaRPr lang="en-US" sz="3200" dirty="0"/>
          </a:p>
          <a:p>
            <a:pPr marL="0" indent="0">
              <a:buNone/>
            </a:pPr>
            <a:r>
              <a:rPr lang="en-US" sz="3200" dirty="0"/>
              <a:t>Early Academic Qualifiers can: receive athletic aid, practice and complete</a:t>
            </a:r>
          </a:p>
          <a:p>
            <a:endParaRPr lang="en-US" sz="2000" dirty="0"/>
          </a:p>
        </p:txBody>
      </p:sp>
    </p:spTree>
    <p:extLst>
      <p:ext uri="{BB962C8B-B14F-4D97-AF65-F5344CB8AC3E}">
        <p14:creationId xmlns:p14="http://schemas.microsoft.com/office/powerpoint/2010/main" val="365687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432AC-F4CF-482E-BE9A-EC8A2B201578}"/>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t>
            </a:r>
            <a:r>
              <a:rPr lang="en-US" sz="6000" b="1" dirty="0">
                <a:solidFill>
                  <a:srgbClr val="FFFFFF"/>
                </a:solidFill>
              </a:rPr>
              <a:t>Regular” Qualifier – Division I</a:t>
            </a:r>
          </a:p>
        </p:txBody>
      </p:sp>
      <p:sp>
        <p:nvSpPr>
          <p:cNvPr id="3" name="Content Placeholder 2">
            <a:extLst>
              <a:ext uri="{FF2B5EF4-FFF2-40B4-BE49-F238E27FC236}">
                <a16:creationId xmlns:a16="http://schemas.microsoft.com/office/drawing/2014/main" id="{96787BBB-2FF8-48AC-BB34-16D65311F883}"/>
              </a:ext>
            </a:extLst>
          </p:cNvPr>
          <p:cNvSpPr>
            <a:spLocks noGrp="1"/>
          </p:cNvSpPr>
          <p:nvPr>
            <p:ph idx="1"/>
          </p:nvPr>
        </p:nvSpPr>
        <p:spPr>
          <a:xfrm>
            <a:off x="365760" y="2062480"/>
            <a:ext cx="11419839" cy="4643120"/>
          </a:xfrm>
        </p:spPr>
        <p:txBody>
          <a:bodyPr anchor="ctr">
            <a:normAutofit/>
          </a:bodyPr>
          <a:lstStyle/>
          <a:p>
            <a:r>
              <a:rPr lang="en-US" sz="3600" dirty="0"/>
              <a:t>Based on all four years of high school academic progress.</a:t>
            </a:r>
          </a:p>
          <a:p>
            <a:r>
              <a:rPr lang="en-US" sz="3600" dirty="0"/>
              <a:t>Must meet the 10/7 rule.</a:t>
            </a:r>
          </a:p>
          <a:p>
            <a:r>
              <a:rPr lang="en-US" sz="3600" dirty="0"/>
              <a:t>Must complete all 16 core courses</a:t>
            </a:r>
          </a:p>
          <a:p>
            <a:r>
              <a:rPr lang="en-US" sz="3600" dirty="0"/>
              <a:t>Must earn a core-course GPA greater than 2.30</a:t>
            </a:r>
          </a:p>
          <a:p>
            <a:r>
              <a:rPr lang="en-US" sz="3600" dirty="0"/>
              <a:t>Submit proof of graduation </a:t>
            </a:r>
          </a:p>
          <a:p>
            <a:endParaRPr lang="en-US" sz="3600" dirty="0"/>
          </a:p>
          <a:p>
            <a:pPr marL="0" indent="0">
              <a:buNone/>
            </a:pPr>
            <a:r>
              <a:rPr lang="en-US" sz="3600" dirty="0"/>
              <a:t>Qualifiers can receive athletic aid, practice and compete.</a:t>
            </a:r>
          </a:p>
          <a:p>
            <a:endParaRPr lang="en-US" sz="3600" dirty="0"/>
          </a:p>
          <a:p>
            <a:endParaRPr lang="en-US" sz="2000" dirty="0"/>
          </a:p>
        </p:txBody>
      </p:sp>
    </p:spTree>
    <p:extLst>
      <p:ext uri="{BB962C8B-B14F-4D97-AF65-F5344CB8AC3E}">
        <p14:creationId xmlns:p14="http://schemas.microsoft.com/office/powerpoint/2010/main" val="3228188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F89DC-F29C-433A-94AB-540B67D44CFA}"/>
              </a:ext>
            </a:extLst>
          </p:cNvPr>
          <p:cNvSpPr>
            <a:spLocks noGrp="1"/>
          </p:cNvSpPr>
          <p:nvPr>
            <p:ph type="title"/>
          </p:nvPr>
        </p:nvSpPr>
        <p:spPr>
          <a:xfrm>
            <a:off x="81280" y="305729"/>
            <a:ext cx="8178800" cy="1642970"/>
          </a:xfrm>
        </p:spPr>
        <p:txBody>
          <a:bodyPr anchor="b">
            <a:noAutofit/>
          </a:bodyPr>
          <a:lstStyle/>
          <a:p>
            <a:pPr algn="ctr"/>
            <a:r>
              <a:rPr lang="en-US" sz="6000" b="1" dirty="0"/>
              <a:t>Academic Redshirt Division I</a:t>
            </a:r>
          </a:p>
        </p:txBody>
      </p:sp>
      <p:sp>
        <p:nvSpPr>
          <p:cNvPr id="3" name="Content Placeholder 2">
            <a:extLst>
              <a:ext uri="{FF2B5EF4-FFF2-40B4-BE49-F238E27FC236}">
                <a16:creationId xmlns:a16="http://schemas.microsoft.com/office/drawing/2014/main" id="{015AB6D3-B5D9-449F-8461-85395FCFC44D}"/>
              </a:ext>
            </a:extLst>
          </p:cNvPr>
          <p:cNvSpPr>
            <a:spLocks noGrp="1"/>
          </p:cNvSpPr>
          <p:nvPr>
            <p:ph idx="1"/>
          </p:nvPr>
        </p:nvSpPr>
        <p:spPr>
          <a:xfrm>
            <a:off x="247651" y="2254428"/>
            <a:ext cx="7000874" cy="4441647"/>
          </a:xfrm>
        </p:spPr>
        <p:txBody>
          <a:bodyPr anchor="t">
            <a:normAutofit/>
          </a:bodyPr>
          <a:lstStyle/>
          <a:p>
            <a:r>
              <a:rPr lang="en-US" sz="1100" dirty="0"/>
              <a:t> </a:t>
            </a:r>
            <a:r>
              <a:rPr lang="en-US" sz="2000" dirty="0"/>
              <a:t>Based on all four years of high school academic progress.</a:t>
            </a:r>
          </a:p>
          <a:p>
            <a:r>
              <a:rPr lang="en-US" sz="2000" dirty="0"/>
              <a:t>Must complete all 16 core-course requirements</a:t>
            </a:r>
          </a:p>
          <a:p>
            <a:r>
              <a:rPr lang="en-US" sz="2000" dirty="0"/>
              <a:t>Must earn a core course GPA greater than 2.00</a:t>
            </a:r>
          </a:p>
          <a:p>
            <a:r>
              <a:rPr lang="en-US" sz="2000" dirty="0"/>
              <a:t>Submit proof of graduation</a:t>
            </a:r>
          </a:p>
          <a:p>
            <a:endParaRPr lang="en-US" sz="1000" dirty="0"/>
          </a:p>
          <a:p>
            <a:r>
              <a:rPr lang="en-US" sz="2000" dirty="0"/>
              <a:t>Academic Redshirts may: receive athletic aid during their freshman year, practice.</a:t>
            </a:r>
          </a:p>
          <a:p>
            <a:endParaRPr lang="en-US" sz="1000" dirty="0"/>
          </a:p>
          <a:p>
            <a:r>
              <a:rPr lang="en-US" sz="2000" dirty="0"/>
              <a:t>They are not eligible to compete.</a:t>
            </a:r>
          </a:p>
          <a:p>
            <a:endParaRPr lang="en-US" sz="1000" dirty="0"/>
          </a:p>
          <a:p>
            <a:r>
              <a:rPr lang="en-US" sz="2000" dirty="0"/>
              <a:t>Students who are non-qualifiers would need to contact their college to determine next steps for potentially earning eligibility status beyond their freshman year.  </a:t>
            </a:r>
          </a:p>
          <a:p>
            <a:endParaRPr lang="en-US" sz="1100" dirty="0"/>
          </a:p>
          <a:p>
            <a:endParaRPr lang="en-US" sz="1100" dirty="0"/>
          </a:p>
          <a:p>
            <a:endParaRPr lang="en-US" sz="1100" dirty="0"/>
          </a:p>
          <a:p>
            <a:endParaRPr lang="en-US" sz="1100" dirty="0"/>
          </a:p>
        </p:txBody>
      </p:sp>
      <p:sp>
        <p:nvSpPr>
          <p:cNvPr id="7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307,291 Sideline Photos and Premium High Res Pictures - Getty Images">
            <a:extLst>
              <a:ext uri="{FF2B5EF4-FFF2-40B4-BE49-F238E27FC236}">
                <a16:creationId xmlns:a16="http://schemas.microsoft.com/office/drawing/2014/main" id="{89E1AA23-FD9E-409C-BD4E-CA4E797479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53032"/>
            <a:ext cx="4170530" cy="278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16C98-5D48-46CF-B635-76A3FEF5F74B}"/>
              </a:ext>
            </a:extLst>
          </p:cNvPr>
          <p:cNvSpPr>
            <a:spLocks noGrp="1"/>
          </p:cNvSpPr>
          <p:nvPr>
            <p:ph type="title"/>
          </p:nvPr>
        </p:nvSpPr>
        <p:spPr>
          <a:xfrm>
            <a:off x="457200" y="294071"/>
            <a:ext cx="7508240" cy="1033718"/>
          </a:xfrm>
        </p:spPr>
        <p:txBody>
          <a:bodyPr anchor="b">
            <a:normAutofit/>
          </a:bodyPr>
          <a:lstStyle/>
          <a:p>
            <a:r>
              <a:rPr lang="en-US" sz="5400" b="1" dirty="0" err="1"/>
              <a:t>Nonqualifier</a:t>
            </a:r>
            <a:r>
              <a:rPr lang="en-US" sz="5400" b="1" dirty="0"/>
              <a:t> – Division </a:t>
            </a:r>
            <a:r>
              <a:rPr lang="en-US" sz="4000" dirty="0"/>
              <a:t>I</a:t>
            </a:r>
          </a:p>
        </p:txBody>
      </p:sp>
      <p:sp>
        <p:nvSpPr>
          <p:cNvPr id="3" name="Content Placeholder 2">
            <a:extLst>
              <a:ext uri="{FF2B5EF4-FFF2-40B4-BE49-F238E27FC236}">
                <a16:creationId xmlns:a16="http://schemas.microsoft.com/office/drawing/2014/main" id="{B860C209-D009-4ECC-A992-ABE85AA4C198}"/>
              </a:ext>
            </a:extLst>
          </p:cNvPr>
          <p:cNvSpPr>
            <a:spLocks noGrp="1"/>
          </p:cNvSpPr>
          <p:nvPr>
            <p:ph idx="1"/>
          </p:nvPr>
        </p:nvSpPr>
        <p:spPr>
          <a:xfrm>
            <a:off x="457200" y="1770447"/>
            <a:ext cx="6918959" cy="4793481"/>
          </a:xfrm>
        </p:spPr>
        <p:txBody>
          <a:bodyPr anchor="t">
            <a:normAutofit/>
          </a:bodyPr>
          <a:lstStyle/>
          <a:p>
            <a:r>
              <a:rPr lang="en-US" sz="3200" dirty="0"/>
              <a:t>Students who are certified as </a:t>
            </a:r>
            <a:r>
              <a:rPr lang="en-US" sz="3200" dirty="0" err="1"/>
              <a:t>nonqualifiers</a:t>
            </a:r>
            <a:r>
              <a:rPr lang="en-US" sz="3200" dirty="0"/>
              <a:t> are not allowed to receive athletic aid, practice or compete at their school.</a:t>
            </a:r>
          </a:p>
          <a:p>
            <a:endParaRPr lang="en-US" sz="3200" dirty="0"/>
          </a:p>
          <a:p>
            <a:r>
              <a:rPr lang="en-US" sz="3200" dirty="0"/>
              <a:t>Students who are non-qualifiers would need to contact their college to determine next steps for potentially earning eligibility status beyond their freshman year.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Sport Balls">
            <a:extLst>
              <a:ext uri="{FF2B5EF4-FFF2-40B4-BE49-F238E27FC236}">
                <a16:creationId xmlns:a16="http://schemas.microsoft.com/office/drawing/2014/main" id="{E71E84FB-86EA-48C0-9775-48C24A7335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33914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5ADE0-4007-4D10-956D-90765CC85AA5}"/>
              </a:ext>
            </a:extLst>
          </p:cNvPr>
          <p:cNvSpPr>
            <a:spLocks noGrp="1"/>
          </p:cNvSpPr>
          <p:nvPr>
            <p:ph type="title"/>
          </p:nvPr>
        </p:nvSpPr>
        <p:spPr>
          <a:xfrm>
            <a:off x="-42973" y="135152"/>
            <a:ext cx="7792719" cy="986851"/>
          </a:xfrm>
        </p:spPr>
        <p:txBody>
          <a:bodyPr anchor="b">
            <a:noAutofit/>
          </a:bodyPr>
          <a:lstStyle/>
          <a:p>
            <a:r>
              <a:rPr lang="en-US" sz="6000" b="1" dirty="0"/>
              <a:t>What about test scores?</a:t>
            </a:r>
          </a:p>
        </p:txBody>
      </p:sp>
      <p:sp>
        <p:nvSpPr>
          <p:cNvPr id="3" name="Content Placeholder 2">
            <a:extLst>
              <a:ext uri="{FF2B5EF4-FFF2-40B4-BE49-F238E27FC236}">
                <a16:creationId xmlns:a16="http://schemas.microsoft.com/office/drawing/2014/main" id="{B8A68FF2-7AD7-4DD8-A8D4-98EFBE197BD4}"/>
              </a:ext>
            </a:extLst>
          </p:cNvPr>
          <p:cNvSpPr>
            <a:spLocks noGrp="1"/>
          </p:cNvSpPr>
          <p:nvPr>
            <p:ph idx="1"/>
          </p:nvPr>
        </p:nvSpPr>
        <p:spPr>
          <a:xfrm>
            <a:off x="297386" y="1257155"/>
            <a:ext cx="7111999" cy="4988560"/>
          </a:xfrm>
        </p:spPr>
        <p:txBody>
          <a:bodyPr anchor="t">
            <a:noAutofit/>
          </a:bodyPr>
          <a:lstStyle/>
          <a:p>
            <a:r>
              <a:rPr lang="en-US" dirty="0"/>
              <a:t>At this time, it is unclear whether the NCAA will require standardized test scores for certification purposes or what role they may play.</a:t>
            </a:r>
          </a:p>
          <a:p>
            <a:endParaRPr lang="en-US" sz="1000" dirty="0"/>
          </a:p>
          <a:p>
            <a:r>
              <a:rPr lang="en-US" dirty="0"/>
              <a:t>It has been recommended for the membership to vote in Spring 2022 to remove the standardized test score as part of the NCAA certification process. </a:t>
            </a:r>
          </a:p>
          <a:p>
            <a:endParaRPr lang="en-US" sz="1000" dirty="0"/>
          </a:p>
          <a:p>
            <a:r>
              <a:rPr lang="en-US" dirty="0"/>
              <a:t>A Note about test scores!  While the NCAA may not require them for eligibility purposes, your specific school may still require them for admittance into the school.</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 logo, company name&#10;&#10;Description automatically generated">
            <a:extLst>
              <a:ext uri="{FF2B5EF4-FFF2-40B4-BE49-F238E27FC236}">
                <a16:creationId xmlns:a16="http://schemas.microsoft.com/office/drawing/2014/main" id="{1EF727BD-004D-42DF-96C1-E3615560A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2039493"/>
            <a:ext cx="4170530" cy="2810906"/>
          </a:xfrm>
          <a:prstGeom prst="rect">
            <a:avLst/>
          </a:prstGeom>
        </p:spPr>
      </p:pic>
    </p:spTree>
    <p:extLst>
      <p:ext uri="{BB962C8B-B14F-4D97-AF65-F5344CB8AC3E}">
        <p14:creationId xmlns:p14="http://schemas.microsoft.com/office/powerpoint/2010/main" val="391756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sport, outdoor&#10;&#10;Description automatically generated">
            <a:extLst>
              <a:ext uri="{FF2B5EF4-FFF2-40B4-BE49-F238E27FC236}">
                <a16:creationId xmlns:a16="http://schemas.microsoft.com/office/drawing/2014/main" id="{A98DFFA2-9DBC-4BC9-A59A-0B03578DA1E4}"/>
              </a:ext>
            </a:extLst>
          </p:cNvPr>
          <p:cNvPicPr>
            <a:picLocks noChangeAspect="1"/>
          </p:cNvPicPr>
          <p:nvPr/>
        </p:nvPicPr>
        <p:blipFill rotWithShape="1">
          <a:blip r:embed="rId2">
            <a:extLst>
              <a:ext uri="{28A0092B-C50C-407E-A947-70E740481C1C}">
                <a14:useLocalDpi xmlns:a14="http://schemas.microsoft.com/office/drawing/2010/main" val="0"/>
              </a:ext>
            </a:extLst>
          </a:blip>
          <a:srcRect r="11809" b="909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3849C-25DE-45C4-B6B9-7541D52EE63B}"/>
              </a:ext>
            </a:extLst>
          </p:cNvPr>
          <p:cNvSpPr>
            <a:spLocks noGrp="1"/>
          </p:cNvSpPr>
          <p:nvPr>
            <p:ph type="title"/>
          </p:nvPr>
        </p:nvSpPr>
        <p:spPr>
          <a:xfrm>
            <a:off x="1234694" y="555372"/>
            <a:ext cx="5450586" cy="1124712"/>
          </a:xfrm>
        </p:spPr>
        <p:txBody>
          <a:bodyPr anchor="b">
            <a:noAutofit/>
          </a:bodyPr>
          <a:lstStyle/>
          <a:p>
            <a:r>
              <a:rPr lang="en-US" sz="6000" b="1" dirty="0"/>
              <a:t>Division II Certification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C45793-5806-4499-98BE-D4783E72C744}"/>
              </a:ext>
            </a:extLst>
          </p:cNvPr>
          <p:cNvSpPr>
            <a:spLocks noGrp="1"/>
          </p:cNvSpPr>
          <p:nvPr>
            <p:ph idx="1"/>
          </p:nvPr>
        </p:nvSpPr>
        <p:spPr>
          <a:xfrm>
            <a:off x="371094" y="1760221"/>
            <a:ext cx="5724906" cy="4986019"/>
          </a:xfrm>
        </p:spPr>
        <p:txBody>
          <a:bodyPr anchor="t">
            <a:noAutofit/>
          </a:bodyPr>
          <a:lstStyle/>
          <a:p>
            <a:pPr marL="0" indent="0">
              <a:buNone/>
            </a:pPr>
            <a:r>
              <a:rPr lang="en-US" sz="4000" dirty="0"/>
              <a:t>Students applying for NCAA Division II certification will receive 1 of 3 possible outcomes</a:t>
            </a:r>
          </a:p>
          <a:p>
            <a:endParaRPr lang="en-US" sz="4000" dirty="0"/>
          </a:p>
          <a:p>
            <a:r>
              <a:rPr lang="en-US" sz="4000" dirty="0"/>
              <a:t>Early Academic Qualifier</a:t>
            </a:r>
          </a:p>
          <a:p>
            <a:r>
              <a:rPr lang="en-US" sz="4000" dirty="0"/>
              <a:t>Qualifier</a:t>
            </a:r>
          </a:p>
          <a:p>
            <a:r>
              <a:rPr lang="en-US" sz="4000" dirty="0"/>
              <a:t>Partial Qualifier</a:t>
            </a:r>
          </a:p>
        </p:txBody>
      </p:sp>
    </p:spTree>
    <p:extLst>
      <p:ext uri="{BB962C8B-B14F-4D97-AF65-F5344CB8AC3E}">
        <p14:creationId xmlns:p14="http://schemas.microsoft.com/office/powerpoint/2010/main" val="2236847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C322E-ABDE-4E81-BE39-674240FD856D}"/>
              </a:ext>
            </a:extLst>
          </p:cNvPr>
          <p:cNvSpPr>
            <a:spLocks noGrp="1"/>
          </p:cNvSpPr>
          <p:nvPr>
            <p:ph type="title"/>
          </p:nvPr>
        </p:nvSpPr>
        <p:spPr>
          <a:xfrm>
            <a:off x="284480" y="348865"/>
            <a:ext cx="11551920" cy="1576446"/>
          </a:xfrm>
        </p:spPr>
        <p:txBody>
          <a:bodyPr anchor="ctr">
            <a:normAutofit/>
          </a:bodyPr>
          <a:lstStyle/>
          <a:p>
            <a:pPr algn="ctr"/>
            <a:r>
              <a:rPr lang="en-US" b="1" dirty="0">
                <a:solidFill>
                  <a:srgbClr val="FFFFFF"/>
                </a:solidFill>
              </a:rPr>
              <a:t>Early Academic Qualifier requirements – Division II</a:t>
            </a:r>
            <a:br>
              <a:rPr lang="en-US" b="1" dirty="0">
                <a:solidFill>
                  <a:srgbClr val="FFFFFF"/>
                </a:solidFill>
              </a:rPr>
            </a:br>
            <a:r>
              <a:rPr lang="en-US" b="1" dirty="0">
                <a:solidFill>
                  <a:srgbClr val="FFFFFF"/>
                </a:solidFill>
              </a:rPr>
              <a:t>14 credits</a:t>
            </a:r>
          </a:p>
        </p:txBody>
      </p:sp>
      <p:graphicFrame>
        <p:nvGraphicFramePr>
          <p:cNvPr id="5" name="Content Placeholder 2">
            <a:extLst>
              <a:ext uri="{FF2B5EF4-FFF2-40B4-BE49-F238E27FC236}">
                <a16:creationId xmlns:a16="http://schemas.microsoft.com/office/drawing/2014/main" id="{7FDF0283-4BAE-4DED-A729-AD9F06A36994}"/>
              </a:ext>
            </a:extLst>
          </p:cNvPr>
          <p:cNvGraphicFramePr>
            <a:graphicFrameLocks noGrp="1"/>
          </p:cNvGraphicFramePr>
          <p:nvPr>
            <p:ph idx="1"/>
            <p:extLst>
              <p:ext uri="{D42A27DB-BD31-4B8C-83A1-F6EECF244321}">
                <p14:modId xmlns:p14="http://schemas.microsoft.com/office/powerpoint/2010/main" val="415912784"/>
              </p:ext>
            </p:extLst>
          </p:nvPr>
        </p:nvGraphicFramePr>
        <p:xfrm>
          <a:off x="284480" y="2273574"/>
          <a:ext cx="11736070" cy="441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21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9247-32CC-40BE-9149-EA47ECD8F9A7}"/>
              </a:ext>
            </a:extLst>
          </p:cNvPr>
          <p:cNvSpPr>
            <a:spLocks noGrp="1"/>
          </p:cNvSpPr>
          <p:nvPr>
            <p:ph type="title"/>
          </p:nvPr>
        </p:nvSpPr>
        <p:spPr/>
        <p:txBody>
          <a:bodyPr>
            <a:normAutofit/>
          </a:bodyPr>
          <a:lstStyle/>
          <a:p>
            <a:r>
              <a:rPr lang="en-US" sz="6000" b="1" dirty="0"/>
              <a:t>Not all colleges are the same!</a:t>
            </a:r>
          </a:p>
        </p:txBody>
      </p:sp>
      <p:sp>
        <p:nvSpPr>
          <p:cNvPr id="3" name="Content Placeholder 2">
            <a:extLst>
              <a:ext uri="{FF2B5EF4-FFF2-40B4-BE49-F238E27FC236}">
                <a16:creationId xmlns:a16="http://schemas.microsoft.com/office/drawing/2014/main" id="{53324972-7BF9-4989-9E11-4B41581286CC}"/>
              </a:ext>
            </a:extLst>
          </p:cNvPr>
          <p:cNvSpPr>
            <a:spLocks noGrp="1"/>
          </p:cNvSpPr>
          <p:nvPr>
            <p:ph idx="1"/>
          </p:nvPr>
        </p:nvSpPr>
        <p:spPr>
          <a:xfrm>
            <a:off x="838200" y="1825625"/>
            <a:ext cx="10877550" cy="4351338"/>
          </a:xfrm>
        </p:spPr>
        <p:txBody>
          <a:bodyPr>
            <a:normAutofit fontScale="92500" lnSpcReduction="10000"/>
          </a:bodyPr>
          <a:lstStyle/>
          <a:p>
            <a:pPr marL="0" indent="0">
              <a:buNone/>
            </a:pPr>
            <a:r>
              <a:rPr lang="en-US" dirty="0">
                <a:hlinkClick r:id="rId2"/>
              </a:rPr>
              <a:t>National Collegiate Athletic Association (NCAA)</a:t>
            </a:r>
            <a:endParaRPr lang="en-US" dirty="0"/>
          </a:p>
          <a:p>
            <a:pPr marL="0" indent="0">
              <a:buNone/>
            </a:pPr>
            <a:r>
              <a:rPr lang="en-US" dirty="0"/>
              <a:t>	Division I</a:t>
            </a:r>
          </a:p>
          <a:p>
            <a:pPr marL="0" indent="0">
              <a:buNone/>
            </a:pPr>
            <a:r>
              <a:rPr lang="en-US" dirty="0"/>
              <a:t>	Division II</a:t>
            </a:r>
          </a:p>
          <a:p>
            <a:pPr marL="0" indent="0">
              <a:buNone/>
            </a:pPr>
            <a:r>
              <a:rPr lang="en-US" dirty="0"/>
              <a:t>	Division III</a:t>
            </a:r>
          </a:p>
          <a:p>
            <a:pPr marL="0" indent="0">
              <a:buNone/>
            </a:pPr>
            <a:r>
              <a:rPr lang="en-US" dirty="0">
                <a:hlinkClick r:id="rId3"/>
              </a:rPr>
              <a:t>National Association of Interscholastic Athletics (NAIA)</a:t>
            </a:r>
            <a:endParaRPr lang="en-US" dirty="0"/>
          </a:p>
          <a:p>
            <a:pPr marL="0" indent="0">
              <a:buNone/>
            </a:pPr>
            <a:r>
              <a:rPr lang="en-US" dirty="0">
                <a:hlinkClick r:id="rId4"/>
              </a:rPr>
              <a:t>National Junior College Athletic Association (NJCAA)</a:t>
            </a:r>
            <a:endParaRPr lang="en-US" dirty="0"/>
          </a:p>
          <a:p>
            <a:pPr marL="0" indent="0">
              <a:buNone/>
            </a:pPr>
            <a:r>
              <a:rPr lang="en-US" dirty="0">
                <a:hlinkClick r:id="rId5"/>
              </a:rPr>
              <a:t>National Christian College Athletic Association (NCCAA)</a:t>
            </a:r>
            <a:endParaRPr lang="en-US" dirty="0"/>
          </a:p>
          <a:p>
            <a:pPr marL="0" indent="0">
              <a:buNone/>
            </a:pPr>
            <a:endParaRPr lang="en-US" dirty="0"/>
          </a:p>
          <a:p>
            <a:pPr marL="0" indent="0">
              <a:buNone/>
            </a:pPr>
            <a:r>
              <a:rPr lang="en-US" dirty="0"/>
              <a:t>Visit each associations eligibility page for specific eligibility rules and certification processes. </a:t>
            </a:r>
          </a:p>
          <a:p>
            <a:pPr marL="0" indent="0">
              <a:buNone/>
            </a:pPr>
            <a:endParaRPr lang="en-US" dirty="0"/>
          </a:p>
          <a:p>
            <a:pPr marL="0" indent="0">
              <a:buNone/>
            </a:pPr>
            <a:endParaRPr lang="en-US" dirty="0"/>
          </a:p>
          <a:p>
            <a:pPr marL="0"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507629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187BE-44BC-4B63-A395-377C79ADB20F}"/>
              </a:ext>
            </a:extLst>
          </p:cNvPr>
          <p:cNvSpPr>
            <a:spLocks noGrp="1"/>
          </p:cNvSpPr>
          <p:nvPr>
            <p:ph type="title"/>
          </p:nvPr>
        </p:nvSpPr>
        <p:spPr>
          <a:xfrm>
            <a:off x="335280" y="294538"/>
            <a:ext cx="11267439" cy="1033669"/>
          </a:xfrm>
        </p:spPr>
        <p:txBody>
          <a:bodyPr>
            <a:noAutofit/>
          </a:bodyPr>
          <a:lstStyle/>
          <a:p>
            <a:r>
              <a:rPr lang="en-US" sz="6000" b="1" dirty="0">
                <a:solidFill>
                  <a:srgbClr val="FFFFFF"/>
                </a:solidFill>
              </a:rPr>
              <a:t>Early Academic Qualifier – Division II</a:t>
            </a:r>
          </a:p>
        </p:txBody>
      </p:sp>
      <p:sp>
        <p:nvSpPr>
          <p:cNvPr id="3" name="Content Placeholder 2">
            <a:extLst>
              <a:ext uri="{FF2B5EF4-FFF2-40B4-BE49-F238E27FC236}">
                <a16:creationId xmlns:a16="http://schemas.microsoft.com/office/drawing/2014/main" id="{6E099183-4F28-4D84-B05D-25FBE7303071}"/>
              </a:ext>
            </a:extLst>
          </p:cNvPr>
          <p:cNvSpPr>
            <a:spLocks noGrp="1"/>
          </p:cNvSpPr>
          <p:nvPr>
            <p:ph idx="1"/>
          </p:nvPr>
        </p:nvSpPr>
        <p:spPr>
          <a:xfrm>
            <a:off x="243841" y="2021840"/>
            <a:ext cx="11653520" cy="4632959"/>
          </a:xfrm>
        </p:spPr>
        <p:txBody>
          <a:bodyPr anchor="ctr">
            <a:normAutofit fontScale="92500" lnSpcReduction="20000"/>
          </a:bodyPr>
          <a:lstStyle/>
          <a:p>
            <a:r>
              <a:rPr lang="en-US" sz="4000" dirty="0"/>
              <a:t>Based on student’s pre-seventh semester academic year.  (What you have done by the end of your junior year.)</a:t>
            </a:r>
          </a:p>
          <a:p>
            <a:endParaRPr lang="en-US" sz="4000" dirty="0"/>
          </a:p>
          <a:p>
            <a:r>
              <a:rPr lang="en-US" sz="4000" dirty="0"/>
              <a:t>You must have completed 14 of the core course requirements.</a:t>
            </a:r>
          </a:p>
          <a:p>
            <a:r>
              <a:rPr lang="en-US" sz="4000" dirty="0"/>
              <a:t>You must have a core course GPA greater than 2.50.</a:t>
            </a:r>
          </a:p>
          <a:p>
            <a:endParaRPr lang="en-US" sz="4000" dirty="0"/>
          </a:p>
          <a:p>
            <a:r>
              <a:rPr lang="en-US" sz="4000" dirty="0"/>
              <a:t>Early Academic Qualifiers can: receive athletic aid, practice and complete</a:t>
            </a:r>
          </a:p>
          <a:p>
            <a:endParaRPr lang="en-US" sz="2000" dirty="0"/>
          </a:p>
        </p:txBody>
      </p:sp>
    </p:spTree>
    <p:extLst>
      <p:ext uri="{BB962C8B-B14F-4D97-AF65-F5344CB8AC3E}">
        <p14:creationId xmlns:p14="http://schemas.microsoft.com/office/powerpoint/2010/main" val="2349238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C322E-ABDE-4E81-BE39-674240FD856D}"/>
              </a:ext>
            </a:extLst>
          </p:cNvPr>
          <p:cNvSpPr>
            <a:spLocks noGrp="1"/>
          </p:cNvSpPr>
          <p:nvPr>
            <p:ph type="title"/>
          </p:nvPr>
        </p:nvSpPr>
        <p:spPr>
          <a:xfrm>
            <a:off x="885825" y="348865"/>
            <a:ext cx="10801349" cy="1576446"/>
          </a:xfrm>
        </p:spPr>
        <p:txBody>
          <a:bodyPr anchor="ctr">
            <a:noAutofit/>
          </a:bodyPr>
          <a:lstStyle/>
          <a:p>
            <a:pPr algn="ctr"/>
            <a:r>
              <a:rPr lang="en-US" sz="5400" b="1" dirty="0">
                <a:solidFill>
                  <a:srgbClr val="FFFFFF"/>
                </a:solidFill>
              </a:rPr>
              <a:t>What do I need to take – Division II?</a:t>
            </a:r>
            <a:br>
              <a:rPr lang="en-US" sz="5400" b="1" dirty="0">
                <a:solidFill>
                  <a:srgbClr val="FFFFFF"/>
                </a:solidFill>
              </a:rPr>
            </a:br>
            <a:r>
              <a:rPr lang="en-US" sz="5400" b="1" dirty="0">
                <a:solidFill>
                  <a:srgbClr val="FFFFFF"/>
                </a:solidFill>
              </a:rPr>
              <a:t>16 total credits</a:t>
            </a:r>
          </a:p>
        </p:txBody>
      </p:sp>
      <p:graphicFrame>
        <p:nvGraphicFramePr>
          <p:cNvPr id="5" name="Content Placeholder 2">
            <a:extLst>
              <a:ext uri="{FF2B5EF4-FFF2-40B4-BE49-F238E27FC236}">
                <a16:creationId xmlns:a16="http://schemas.microsoft.com/office/drawing/2014/main" id="{7FDF0283-4BAE-4DED-A729-AD9F06A36994}"/>
              </a:ext>
            </a:extLst>
          </p:cNvPr>
          <p:cNvGraphicFramePr>
            <a:graphicFrameLocks noGrp="1"/>
          </p:cNvGraphicFramePr>
          <p:nvPr>
            <p:ph idx="1"/>
            <p:extLst>
              <p:ext uri="{D42A27DB-BD31-4B8C-83A1-F6EECF244321}">
                <p14:modId xmlns:p14="http://schemas.microsoft.com/office/powerpoint/2010/main" val="365891150"/>
              </p:ext>
            </p:extLst>
          </p:nvPr>
        </p:nvGraphicFramePr>
        <p:xfrm>
          <a:off x="342900" y="2273575"/>
          <a:ext cx="11849100" cy="442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334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32AC-F4CF-482E-BE9A-EC8A2B201578}"/>
              </a:ext>
            </a:extLst>
          </p:cNvPr>
          <p:cNvSpPr>
            <a:spLocks noGrp="1"/>
          </p:cNvSpPr>
          <p:nvPr>
            <p:ph type="title"/>
          </p:nvPr>
        </p:nvSpPr>
        <p:spPr>
          <a:xfrm>
            <a:off x="142241" y="3752849"/>
            <a:ext cx="3629660" cy="2452687"/>
          </a:xfrm>
        </p:spPr>
        <p:txBody>
          <a:bodyPr anchor="ctr">
            <a:normAutofit/>
          </a:bodyPr>
          <a:lstStyle/>
          <a:p>
            <a:r>
              <a:rPr lang="en-US" sz="4800" b="1" dirty="0"/>
              <a:t>“Regular” Qualifier – Division II</a:t>
            </a:r>
          </a:p>
        </p:txBody>
      </p:sp>
      <p:pic>
        <p:nvPicPr>
          <p:cNvPr id="5" name="Picture 4" descr="A picture containing sport, athletic game, tennis, water&#10;&#10;Description automatically generated">
            <a:extLst>
              <a:ext uri="{FF2B5EF4-FFF2-40B4-BE49-F238E27FC236}">
                <a16:creationId xmlns:a16="http://schemas.microsoft.com/office/drawing/2014/main" id="{E8EE2DE3-A483-4C0E-BDFF-C787124B8C29}"/>
              </a:ext>
            </a:extLst>
          </p:cNvPr>
          <p:cNvPicPr>
            <a:picLocks noChangeAspect="1"/>
          </p:cNvPicPr>
          <p:nvPr/>
        </p:nvPicPr>
        <p:blipFill rotWithShape="1">
          <a:blip r:embed="rId2">
            <a:extLst>
              <a:ext uri="{28A0092B-C50C-407E-A947-70E740481C1C}">
                <a14:useLocalDpi xmlns:a14="http://schemas.microsoft.com/office/drawing/2010/main" val="0"/>
              </a:ext>
            </a:extLst>
          </a:blip>
          <a:srcRect b="27965"/>
          <a:stretch/>
        </p:blipFill>
        <p:spPr>
          <a:xfrm>
            <a:off x="-48264" y="10"/>
            <a:ext cx="12191980" cy="310038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6787BBB-2FF8-48AC-BB34-16D65311F883}"/>
              </a:ext>
            </a:extLst>
          </p:cNvPr>
          <p:cNvSpPr>
            <a:spLocks noGrp="1"/>
          </p:cNvSpPr>
          <p:nvPr>
            <p:ph idx="1"/>
          </p:nvPr>
        </p:nvSpPr>
        <p:spPr>
          <a:xfrm>
            <a:off x="3291840" y="3100395"/>
            <a:ext cx="8468356" cy="4123355"/>
          </a:xfrm>
        </p:spPr>
        <p:txBody>
          <a:bodyPr anchor="ctr">
            <a:normAutofit/>
          </a:bodyPr>
          <a:lstStyle/>
          <a:p>
            <a:r>
              <a:rPr lang="en-US" dirty="0"/>
              <a:t>Based on all four years of high school academic progress.</a:t>
            </a:r>
          </a:p>
          <a:p>
            <a:r>
              <a:rPr lang="en-US" dirty="0"/>
              <a:t>Must complete all 16 core courses</a:t>
            </a:r>
          </a:p>
          <a:p>
            <a:r>
              <a:rPr lang="en-US" dirty="0"/>
              <a:t>Must earn a core-course GPA greater than 2.20</a:t>
            </a:r>
          </a:p>
          <a:p>
            <a:r>
              <a:rPr lang="en-US" dirty="0"/>
              <a:t>Submit proof of graduation </a:t>
            </a:r>
          </a:p>
          <a:p>
            <a:endParaRPr lang="en-US" sz="1000" dirty="0"/>
          </a:p>
          <a:p>
            <a:r>
              <a:rPr lang="en-US" dirty="0"/>
              <a:t>Qualifiers can receive athletic aid, practice and compete.</a:t>
            </a:r>
          </a:p>
          <a:p>
            <a:endParaRPr lang="en-US" sz="800" dirty="0"/>
          </a:p>
          <a:p>
            <a:endParaRPr lang="en-US" sz="1800" dirty="0"/>
          </a:p>
        </p:txBody>
      </p:sp>
    </p:spTree>
    <p:extLst>
      <p:ext uri="{BB962C8B-B14F-4D97-AF65-F5344CB8AC3E}">
        <p14:creationId xmlns:p14="http://schemas.microsoft.com/office/powerpoint/2010/main" val="3777130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16C98-5D48-46CF-B635-76A3FEF5F74B}"/>
              </a:ext>
            </a:extLst>
          </p:cNvPr>
          <p:cNvSpPr>
            <a:spLocks noGrp="1"/>
          </p:cNvSpPr>
          <p:nvPr>
            <p:ph type="title"/>
          </p:nvPr>
        </p:nvSpPr>
        <p:spPr>
          <a:xfrm>
            <a:off x="572493" y="238539"/>
            <a:ext cx="11018520" cy="1434415"/>
          </a:xfrm>
        </p:spPr>
        <p:txBody>
          <a:bodyPr anchor="b">
            <a:normAutofit/>
          </a:bodyPr>
          <a:lstStyle/>
          <a:p>
            <a:r>
              <a:rPr lang="en-US" sz="6000" b="1" dirty="0"/>
              <a:t>Partial Qualifier – Division II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0C209-D009-4ECC-A992-ABE85AA4C198}"/>
              </a:ext>
            </a:extLst>
          </p:cNvPr>
          <p:cNvSpPr>
            <a:spLocks noGrp="1"/>
          </p:cNvSpPr>
          <p:nvPr>
            <p:ph idx="1"/>
          </p:nvPr>
        </p:nvSpPr>
        <p:spPr>
          <a:xfrm>
            <a:off x="213360" y="1708422"/>
            <a:ext cx="7072685" cy="4999210"/>
          </a:xfrm>
        </p:spPr>
        <p:txBody>
          <a:bodyPr anchor="t">
            <a:noAutofit/>
          </a:bodyPr>
          <a:lstStyle/>
          <a:p>
            <a:r>
              <a:rPr lang="en-US" dirty="0"/>
              <a:t>Students that do not meet Division II qualifier standards will be deemed a partial qualifier.</a:t>
            </a:r>
          </a:p>
          <a:p>
            <a:endParaRPr lang="en-US" sz="1000" dirty="0"/>
          </a:p>
          <a:p>
            <a:r>
              <a:rPr lang="en-US" dirty="0"/>
              <a:t>They must still provide proof of graduation. </a:t>
            </a:r>
          </a:p>
          <a:p>
            <a:endParaRPr lang="en-US" sz="1000" dirty="0"/>
          </a:p>
          <a:p>
            <a:r>
              <a:rPr lang="en-US" dirty="0"/>
              <a:t>Partial Qualifiers may receive athletic aid and may practice.  They may not compete. </a:t>
            </a:r>
          </a:p>
          <a:p>
            <a:endParaRPr lang="en-US" sz="1000" dirty="0"/>
          </a:p>
          <a:p>
            <a:r>
              <a:rPr lang="en-US" dirty="0"/>
              <a:t>Students who are non-qualifiers would need to contact their college to determine next steps for potentially earning eligibility status beyond their freshman year.  </a:t>
            </a:r>
          </a:p>
        </p:txBody>
      </p:sp>
      <p:pic>
        <p:nvPicPr>
          <p:cNvPr id="5" name="Picture 4" descr="A picture containing grass, outdoor, footwear&#10;&#10;Description automatically generated">
            <a:extLst>
              <a:ext uri="{FF2B5EF4-FFF2-40B4-BE49-F238E27FC236}">
                <a16:creationId xmlns:a16="http://schemas.microsoft.com/office/drawing/2014/main" id="{2A3AAA6E-5604-4E56-8BCE-97A2E28E0435}"/>
              </a:ext>
            </a:extLst>
          </p:cNvPr>
          <p:cNvPicPr>
            <a:picLocks noChangeAspect="1"/>
          </p:cNvPicPr>
          <p:nvPr/>
        </p:nvPicPr>
        <p:blipFill rotWithShape="1">
          <a:blip r:embed="rId2">
            <a:extLst>
              <a:ext uri="{28A0092B-C50C-407E-A947-70E740481C1C}">
                <a14:useLocalDpi xmlns:a14="http://schemas.microsoft.com/office/drawing/2010/main" val="0"/>
              </a:ext>
            </a:extLst>
          </a:blip>
          <a:srcRect l="20111" r="7735"/>
          <a:stretch/>
        </p:blipFill>
        <p:spPr>
          <a:xfrm>
            <a:off x="7675658" y="2093976"/>
            <a:ext cx="3941064" cy="4096512"/>
          </a:xfrm>
          <a:prstGeom prst="rect">
            <a:avLst/>
          </a:prstGeom>
        </p:spPr>
      </p:pic>
    </p:spTree>
    <p:extLst>
      <p:ext uri="{BB962C8B-B14F-4D97-AF65-F5344CB8AC3E}">
        <p14:creationId xmlns:p14="http://schemas.microsoft.com/office/powerpoint/2010/main" val="3981246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F4CF6-4040-45E6-94BC-C69C1B2A377C}"/>
              </a:ext>
            </a:extLst>
          </p:cNvPr>
          <p:cNvSpPr>
            <a:spLocks noGrp="1"/>
          </p:cNvSpPr>
          <p:nvPr>
            <p:ph type="title"/>
          </p:nvPr>
        </p:nvSpPr>
        <p:spPr>
          <a:xfrm>
            <a:off x="579496" y="459863"/>
            <a:ext cx="11114664" cy="1004594"/>
          </a:xfrm>
        </p:spPr>
        <p:txBody>
          <a:bodyPr>
            <a:noAutofit/>
          </a:bodyPr>
          <a:lstStyle/>
          <a:p>
            <a:pPr algn="ctr"/>
            <a:r>
              <a:rPr lang="en-US" sz="6000" b="1" dirty="0">
                <a:solidFill>
                  <a:srgbClr val="FFFFFF"/>
                </a:solidFill>
              </a:rPr>
              <a:t>How should I plan my course load?</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E72690-FAB1-4FF0-B5F8-45F6F42DBD09}"/>
              </a:ext>
            </a:extLst>
          </p:cNvPr>
          <p:cNvGraphicFramePr>
            <a:graphicFrameLocks noGrp="1"/>
          </p:cNvGraphicFramePr>
          <p:nvPr>
            <p:ph idx="1"/>
            <p:extLst>
              <p:ext uri="{D42A27DB-BD31-4B8C-83A1-F6EECF244321}">
                <p14:modId xmlns:p14="http://schemas.microsoft.com/office/powerpoint/2010/main" val="178293424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069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3B32F-3846-4FAF-A4B7-968D5DD69B40}"/>
              </a:ext>
            </a:extLst>
          </p:cNvPr>
          <p:cNvSpPr>
            <a:spLocks noGrp="1"/>
          </p:cNvSpPr>
          <p:nvPr>
            <p:ph type="title"/>
          </p:nvPr>
        </p:nvSpPr>
        <p:spPr>
          <a:xfrm>
            <a:off x="5923053" y="172085"/>
            <a:ext cx="6116548" cy="1087755"/>
          </a:xfrm>
        </p:spPr>
        <p:txBody>
          <a:bodyPr>
            <a:normAutofit/>
          </a:bodyPr>
          <a:lstStyle/>
          <a:p>
            <a:r>
              <a:rPr lang="en-US" sz="4800" b="1" dirty="0"/>
              <a:t>Division III requirements</a:t>
            </a:r>
          </a:p>
        </p:txBody>
      </p:sp>
      <p:pic>
        <p:nvPicPr>
          <p:cNvPr id="5" name="Picture 4" descr="A picture containing indoor, aircraft&#10;&#10;Description automatically generated">
            <a:extLst>
              <a:ext uri="{FF2B5EF4-FFF2-40B4-BE49-F238E27FC236}">
                <a16:creationId xmlns:a16="http://schemas.microsoft.com/office/drawing/2014/main" id="{A12ABF8B-5008-4136-925F-DDC748E05D92}"/>
              </a:ext>
            </a:extLst>
          </p:cNvPr>
          <p:cNvPicPr>
            <a:picLocks noChangeAspect="1"/>
          </p:cNvPicPr>
          <p:nvPr/>
        </p:nvPicPr>
        <p:blipFill rotWithShape="1">
          <a:blip r:embed="rId2">
            <a:extLst>
              <a:ext uri="{28A0092B-C50C-407E-A947-70E740481C1C}">
                <a14:useLocalDpi xmlns:a14="http://schemas.microsoft.com/office/drawing/2010/main" val="0"/>
              </a:ext>
            </a:extLst>
          </a:blip>
          <a:srcRect l="14505" r="2275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E895792-BFA0-4BD9-8BB9-EC5AB23A4321}"/>
              </a:ext>
            </a:extLst>
          </p:cNvPr>
          <p:cNvSpPr>
            <a:spLocks noGrp="1"/>
          </p:cNvSpPr>
          <p:nvPr>
            <p:ph idx="1"/>
          </p:nvPr>
        </p:nvSpPr>
        <p:spPr>
          <a:xfrm>
            <a:off x="5923050" y="1087120"/>
            <a:ext cx="6116549" cy="5598795"/>
          </a:xfrm>
        </p:spPr>
        <p:txBody>
          <a:bodyPr>
            <a:noAutofit/>
          </a:bodyPr>
          <a:lstStyle/>
          <a:p>
            <a:r>
              <a:rPr lang="en-US" sz="2400" b="1" dirty="0"/>
              <a:t>Each Division III school determines its own eligibility for:</a:t>
            </a:r>
          </a:p>
          <a:p>
            <a:pPr lvl="1"/>
            <a:r>
              <a:rPr lang="en-US" b="1" dirty="0"/>
              <a:t>Admission</a:t>
            </a:r>
          </a:p>
          <a:p>
            <a:pPr lvl="1"/>
            <a:r>
              <a:rPr lang="en-US" b="1" dirty="0"/>
              <a:t>Financial Aid</a:t>
            </a:r>
          </a:p>
          <a:p>
            <a:pPr lvl="1"/>
            <a:r>
              <a:rPr lang="en-US" b="1" dirty="0"/>
              <a:t>Practice and competition</a:t>
            </a:r>
          </a:p>
          <a:p>
            <a:pPr lvl="1"/>
            <a:endParaRPr lang="en-US" sz="900" b="1" dirty="0"/>
          </a:p>
          <a:p>
            <a:r>
              <a:rPr lang="en-US" sz="2400" b="1" dirty="0"/>
              <a:t>The NCAA Eligibility Center does not perform certifications for Division III student-athletes</a:t>
            </a:r>
          </a:p>
          <a:p>
            <a:endParaRPr lang="en-US" sz="900" b="1" dirty="0"/>
          </a:p>
          <a:p>
            <a:r>
              <a:rPr lang="en-US" sz="2400" b="1" dirty="0"/>
              <a:t>Division III institutions do not provide any athletic financial aide  or National Letters of Intent</a:t>
            </a:r>
          </a:p>
          <a:p>
            <a:endParaRPr lang="en-US" sz="900" b="1" dirty="0"/>
          </a:p>
          <a:p>
            <a:r>
              <a:rPr lang="en-US" sz="2400" b="1" dirty="0"/>
              <a:t>Division III college-bound student-athletes may register for the free “Profile Page” account but it is not required.</a:t>
            </a:r>
          </a:p>
        </p:txBody>
      </p:sp>
    </p:spTree>
    <p:extLst>
      <p:ext uri="{BB962C8B-B14F-4D97-AF65-F5344CB8AC3E}">
        <p14:creationId xmlns:p14="http://schemas.microsoft.com/office/powerpoint/2010/main" val="169171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4644-83E6-4128-AA3B-F0CE869E8FEF}"/>
              </a:ext>
            </a:extLst>
          </p:cNvPr>
          <p:cNvSpPr>
            <a:spLocks noGrp="1"/>
          </p:cNvSpPr>
          <p:nvPr>
            <p:ph type="title"/>
          </p:nvPr>
        </p:nvSpPr>
        <p:spPr>
          <a:xfrm>
            <a:off x="6417734" y="175577"/>
            <a:ext cx="5953759" cy="921703"/>
          </a:xfrm>
        </p:spPr>
        <p:txBody>
          <a:bodyPr anchor="b">
            <a:normAutofit/>
          </a:bodyPr>
          <a:lstStyle/>
          <a:p>
            <a:r>
              <a:rPr lang="en-US" sz="4800" b="1" dirty="0"/>
              <a:t>Distance or E-Learning</a:t>
            </a:r>
          </a:p>
        </p:txBody>
      </p:sp>
      <p:pic>
        <p:nvPicPr>
          <p:cNvPr id="6" name="Picture 5">
            <a:extLst>
              <a:ext uri="{FF2B5EF4-FFF2-40B4-BE49-F238E27FC236}">
                <a16:creationId xmlns:a16="http://schemas.microsoft.com/office/drawing/2014/main" id="{02BAACD0-2C37-4660-84E7-A6F632305DD9}"/>
              </a:ext>
            </a:extLst>
          </p:cNvPr>
          <p:cNvPicPr>
            <a:picLocks noChangeAspect="1"/>
          </p:cNvPicPr>
          <p:nvPr/>
        </p:nvPicPr>
        <p:blipFill rotWithShape="1">
          <a:blip r:embed="rId2"/>
          <a:srcRect l="28461" r="2575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52001732-6F2D-46B4-B463-15755C5AE788}"/>
              </a:ext>
            </a:extLst>
          </p:cNvPr>
          <p:cNvGraphicFramePr>
            <a:graphicFrameLocks noGrp="1"/>
          </p:cNvGraphicFramePr>
          <p:nvPr>
            <p:ph idx="1"/>
            <p:extLst>
              <p:ext uri="{D42A27DB-BD31-4B8C-83A1-F6EECF244321}">
                <p14:modId xmlns:p14="http://schemas.microsoft.com/office/powerpoint/2010/main" val="549131659"/>
              </p:ext>
            </p:extLst>
          </p:nvPr>
        </p:nvGraphicFramePr>
        <p:xfrm>
          <a:off x="6228080" y="1209040"/>
          <a:ext cx="5852160" cy="556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252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D1278-5BB4-4DA0-8EE6-A8305E28D516}"/>
              </a:ext>
            </a:extLst>
          </p:cNvPr>
          <p:cNvSpPr>
            <a:spLocks noGrp="1"/>
          </p:cNvSpPr>
          <p:nvPr>
            <p:ph type="title"/>
          </p:nvPr>
        </p:nvSpPr>
        <p:spPr>
          <a:xfrm>
            <a:off x="640080" y="325369"/>
            <a:ext cx="4368602" cy="1956841"/>
          </a:xfrm>
        </p:spPr>
        <p:txBody>
          <a:bodyPr anchor="b">
            <a:normAutofit/>
          </a:bodyPr>
          <a:lstStyle/>
          <a:p>
            <a:r>
              <a:rPr lang="en-US" sz="5400" b="1" dirty="0"/>
              <a:t>Amateur Certification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703D36-6C81-4837-95F4-9FB8DB20206B}"/>
              </a:ext>
            </a:extLst>
          </p:cNvPr>
          <p:cNvSpPr>
            <a:spLocks noGrp="1"/>
          </p:cNvSpPr>
          <p:nvPr>
            <p:ph idx="1"/>
          </p:nvPr>
        </p:nvSpPr>
        <p:spPr>
          <a:xfrm>
            <a:off x="223520" y="2781808"/>
            <a:ext cx="6228080" cy="3974592"/>
          </a:xfrm>
        </p:spPr>
        <p:txBody>
          <a:bodyPr>
            <a:normAutofit fontScale="92500" lnSpcReduction="10000"/>
          </a:bodyPr>
          <a:lstStyle/>
          <a:p>
            <a:r>
              <a:rPr lang="en-US" sz="2400" dirty="0"/>
              <a:t>You may not have earned money or goods for your participation on a team.  Prize winnings, substantial gifts may render you a professional athlete.  </a:t>
            </a:r>
          </a:p>
          <a:p>
            <a:endParaRPr lang="en-US" sz="1100" dirty="0"/>
          </a:p>
          <a:p>
            <a:r>
              <a:rPr lang="en-US" sz="2400" dirty="0"/>
              <a:t>This includes new Name, Image, and Likeness regulations.</a:t>
            </a:r>
          </a:p>
          <a:p>
            <a:endParaRPr lang="en-US" sz="1100" dirty="0"/>
          </a:p>
          <a:p>
            <a:r>
              <a:rPr lang="en-US" sz="2400" dirty="0"/>
              <a:t>All three divisions have adopted a uniform, interim policy suspending NIL rules for all incoming and current student-athletes in all sports.  </a:t>
            </a:r>
          </a:p>
          <a:p>
            <a:endParaRPr lang="en-US" sz="1000" dirty="0"/>
          </a:p>
          <a:p>
            <a:r>
              <a:rPr lang="en-US" sz="2400" dirty="0"/>
              <a:t>For more information visit </a:t>
            </a:r>
            <a:r>
              <a:rPr lang="en-US" sz="2400" dirty="0">
                <a:hlinkClick r:id="rId2"/>
              </a:rPr>
              <a:t>www.ncaa.org/nil</a:t>
            </a:r>
            <a:endParaRPr lang="en-US" sz="2400" dirty="0"/>
          </a:p>
          <a:p>
            <a:endParaRPr lang="en-US" sz="1400" dirty="0"/>
          </a:p>
        </p:txBody>
      </p:sp>
      <p:pic>
        <p:nvPicPr>
          <p:cNvPr id="5" name="Picture 4">
            <a:extLst>
              <a:ext uri="{FF2B5EF4-FFF2-40B4-BE49-F238E27FC236}">
                <a16:creationId xmlns:a16="http://schemas.microsoft.com/office/drawing/2014/main" id="{3060CEFB-EA09-4228-999E-52D7DB1D7C29}"/>
              </a:ext>
            </a:extLst>
          </p:cNvPr>
          <p:cNvPicPr>
            <a:picLocks noChangeAspect="1"/>
          </p:cNvPicPr>
          <p:nvPr/>
        </p:nvPicPr>
        <p:blipFill rotWithShape="1">
          <a:blip r:embed="rId3"/>
          <a:srcRect l="19512" r="24068"/>
          <a:stretch/>
        </p:blipFill>
        <p:spPr>
          <a:xfrm>
            <a:off x="6573520" y="10"/>
            <a:ext cx="5616957" cy="613663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650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4CEE588-C5F8-4DAE-B4E9-D595BFEDD505}"/>
              </a:ext>
            </a:extLst>
          </p:cNvPr>
          <p:cNvSpPr>
            <a:spLocks noGrp="1"/>
          </p:cNvSpPr>
          <p:nvPr>
            <p:ph type="title"/>
          </p:nvPr>
        </p:nvSpPr>
        <p:spPr>
          <a:xfrm>
            <a:off x="841246" y="673770"/>
            <a:ext cx="3644489" cy="2414488"/>
          </a:xfrm>
        </p:spPr>
        <p:txBody>
          <a:bodyPr anchor="t">
            <a:normAutofit/>
          </a:bodyPr>
          <a:lstStyle/>
          <a:p>
            <a:r>
              <a:rPr lang="en-US" sz="6600" b="1" dirty="0">
                <a:solidFill>
                  <a:srgbClr val="FFFFFF"/>
                </a:solidFill>
              </a:rPr>
              <a:t>Covid 19 Impact</a:t>
            </a:r>
          </a:p>
        </p:txBody>
      </p:sp>
      <p:sp>
        <p:nvSpPr>
          <p:cNvPr id="3" name="Content Placeholder 2">
            <a:extLst>
              <a:ext uri="{FF2B5EF4-FFF2-40B4-BE49-F238E27FC236}">
                <a16:creationId xmlns:a16="http://schemas.microsoft.com/office/drawing/2014/main" id="{71047138-D94F-4765-9480-FB74165E5118}"/>
              </a:ext>
            </a:extLst>
          </p:cNvPr>
          <p:cNvSpPr>
            <a:spLocks noGrp="1"/>
          </p:cNvSpPr>
          <p:nvPr>
            <p:ph idx="1"/>
          </p:nvPr>
        </p:nvSpPr>
        <p:spPr>
          <a:xfrm>
            <a:off x="6095999" y="882315"/>
            <a:ext cx="5254754" cy="5294647"/>
          </a:xfrm>
        </p:spPr>
        <p:txBody>
          <a:bodyPr>
            <a:normAutofit/>
          </a:bodyPr>
          <a:lstStyle/>
          <a:p>
            <a:pPr marL="0" indent="0" algn="ctr">
              <a:buNone/>
            </a:pPr>
            <a:r>
              <a:rPr lang="en-US" sz="4000" b="1" dirty="0"/>
              <a:t>At this time, modifications to eligibility rules due to Covid 19 are due to expire beginning with student enrolling in Fall 2023.</a:t>
            </a:r>
          </a:p>
        </p:txBody>
      </p:sp>
    </p:spTree>
    <p:extLst>
      <p:ext uri="{BB962C8B-B14F-4D97-AF65-F5344CB8AC3E}">
        <p14:creationId xmlns:p14="http://schemas.microsoft.com/office/powerpoint/2010/main" val="2574236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15E5848F-4BA2-41BB-ABE6-57725BC568C9}"/>
              </a:ext>
            </a:extLst>
          </p:cNvPr>
          <p:cNvSpPr>
            <a:spLocks noGrp="1"/>
          </p:cNvSpPr>
          <p:nvPr>
            <p:ph type="title"/>
          </p:nvPr>
        </p:nvSpPr>
        <p:spPr>
          <a:xfrm>
            <a:off x="178845" y="114058"/>
            <a:ext cx="6822256" cy="1494000"/>
          </a:xfrm>
        </p:spPr>
        <p:txBody>
          <a:bodyPr anchor="t">
            <a:noAutofit/>
          </a:bodyPr>
          <a:lstStyle/>
          <a:p>
            <a:r>
              <a:rPr lang="en-US" sz="6000" b="1" dirty="0"/>
              <a:t>Have more Questions?</a:t>
            </a:r>
          </a:p>
        </p:txBody>
      </p:sp>
      <p:sp>
        <p:nvSpPr>
          <p:cNvPr id="3" name="Content Placeholder 2">
            <a:extLst>
              <a:ext uri="{FF2B5EF4-FFF2-40B4-BE49-F238E27FC236}">
                <a16:creationId xmlns:a16="http://schemas.microsoft.com/office/drawing/2014/main" id="{A75762FC-2A27-4D13-904A-44146ABD9D2D}"/>
              </a:ext>
            </a:extLst>
          </p:cNvPr>
          <p:cNvSpPr>
            <a:spLocks noGrp="1"/>
          </p:cNvSpPr>
          <p:nvPr>
            <p:ph idx="1"/>
          </p:nvPr>
        </p:nvSpPr>
        <p:spPr>
          <a:xfrm>
            <a:off x="178845" y="2286000"/>
            <a:ext cx="6608035" cy="4457942"/>
          </a:xfrm>
        </p:spPr>
        <p:txBody>
          <a:bodyPr>
            <a:normAutofit fontScale="92500" lnSpcReduction="20000"/>
          </a:bodyPr>
          <a:lstStyle/>
          <a:p>
            <a:r>
              <a:rPr lang="en-US" sz="3200" b="1" dirty="0">
                <a:solidFill>
                  <a:schemeClr val="tx1">
                    <a:alpha val="60000"/>
                  </a:schemeClr>
                </a:solidFill>
              </a:rPr>
              <a:t>NCAA College-bound student-athlete support line</a:t>
            </a:r>
          </a:p>
          <a:p>
            <a:r>
              <a:rPr lang="en-US" sz="3200" b="1" dirty="0">
                <a:solidFill>
                  <a:schemeClr val="tx1">
                    <a:alpha val="60000"/>
                  </a:schemeClr>
                </a:solidFill>
              </a:rPr>
              <a:t>877-262-1492</a:t>
            </a:r>
          </a:p>
          <a:p>
            <a:r>
              <a:rPr lang="en-US" sz="3200" b="1" dirty="0">
                <a:solidFill>
                  <a:schemeClr val="tx1">
                    <a:alpha val="60000"/>
                  </a:schemeClr>
                </a:solidFill>
              </a:rPr>
              <a:t>Monday – Friday – 9:00am – 5:00pm</a:t>
            </a:r>
          </a:p>
          <a:p>
            <a:endParaRPr lang="en-US" sz="3200" b="1" dirty="0">
              <a:solidFill>
                <a:schemeClr val="tx1">
                  <a:alpha val="60000"/>
                </a:schemeClr>
              </a:solidFill>
            </a:endParaRPr>
          </a:p>
          <a:p>
            <a:pPr marL="0" indent="0" algn="ctr">
              <a:buNone/>
            </a:pPr>
            <a:r>
              <a:rPr lang="en-US" sz="3200" b="1" dirty="0">
                <a:solidFill>
                  <a:schemeClr val="tx1">
                    <a:alpha val="60000"/>
                  </a:schemeClr>
                </a:solidFill>
              </a:rPr>
              <a:t>Follow the Eligibility Center on Social Media</a:t>
            </a:r>
          </a:p>
          <a:p>
            <a:r>
              <a:rPr lang="en-US" sz="3200" b="1" dirty="0">
                <a:solidFill>
                  <a:schemeClr val="tx1">
                    <a:alpha val="60000"/>
                  </a:schemeClr>
                </a:solidFill>
              </a:rPr>
              <a:t>Twitter @NCAAEC</a:t>
            </a:r>
          </a:p>
          <a:p>
            <a:r>
              <a:rPr lang="en-US" sz="3200" b="1" dirty="0">
                <a:solidFill>
                  <a:schemeClr val="tx1">
                    <a:alpha val="60000"/>
                  </a:schemeClr>
                </a:solidFill>
              </a:rPr>
              <a:t>Instagram @playcollegesports</a:t>
            </a:r>
          </a:p>
          <a:p>
            <a:r>
              <a:rPr lang="en-US" sz="3200" b="1" dirty="0">
                <a:solidFill>
                  <a:schemeClr val="tx1">
                    <a:alpha val="60000"/>
                  </a:schemeClr>
                </a:solidFill>
              </a:rPr>
              <a:t>Facebook @NCAAEC</a:t>
            </a:r>
          </a:p>
          <a:p>
            <a:endParaRPr lang="en-US" sz="2000" dirty="0">
              <a:solidFill>
                <a:schemeClr val="tx1">
                  <a:alpha val="60000"/>
                </a:schemeClr>
              </a:solidFill>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5" name="Picture 4" descr="Logo&#10;&#10;Description automatically generated with medium confidence">
            <a:extLst>
              <a:ext uri="{FF2B5EF4-FFF2-40B4-BE49-F238E27FC236}">
                <a16:creationId xmlns:a16="http://schemas.microsoft.com/office/drawing/2014/main" id="{D65D218B-B963-47B8-808A-C7567C2F1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994" y="1608058"/>
            <a:ext cx="3240000" cy="3240000"/>
          </a:xfrm>
          <a:prstGeom prst="rect">
            <a:avLst/>
          </a:prstGeom>
        </p:spPr>
      </p:pic>
    </p:spTree>
    <p:extLst>
      <p:ext uri="{BB962C8B-B14F-4D97-AF65-F5344CB8AC3E}">
        <p14:creationId xmlns:p14="http://schemas.microsoft.com/office/powerpoint/2010/main" val="37479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018-65B7-46D3-8D18-98DFBCB6F2F6}"/>
              </a:ext>
            </a:extLst>
          </p:cNvPr>
          <p:cNvSpPr>
            <a:spLocks noGrp="1"/>
          </p:cNvSpPr>
          <p:nvPr>
            <p:ph type="title"/>
          </p:nvPr>
        </p:nvSpPr>
        <p:spPr/>
        <p:txBody>
          <a:bodyPr/>
          <a:lstStyle/>
          <a:p>
            <a:r>
              <a:rPr lang="en-US" dirty="0"/>
              <a:t>Not all college programs are the same!</a:t>
            </a:r>
          </a:p>
        </p:txBody>
      </p:sp>
      <p:sp>
        <p:nvSpPr>
          <p:cNvPr id="3" name="Content Placeholder 2">
            <a:extLst>
              <a:ext uri="{FF2B5EF4-FFF2-40B4-BE49-F238E27FC236}">
                <a16:creationId xmlns:a16="http://schemas.microsoft.com/office/drawing/2014/main" id="{B0D7C993-FE53-4D27-A799-00D55D43F272}"/>
              </a:ext>
            </a:extLst>
          </p:cNvPr>
          <p:cNvSpPr>
            <a:spLocks noGrp="1"/>
          </p:cNvSpPr>
          <p:nvPr>
            <p:ph idx="1"/>
          </p:nvPr>
        </p:nvSpPr>
        <p:spPr>
          <a:xfrm>
            <a:off x="714375" y="1825625"/>
            <a:ext cx="10639425" cy="4667250"/>
          </a:xfrm>
        </p:spPr>
        <p:txBody>
          <a:bodyPr>
            <a:normAutofit/>
          </a:bodyPr>
          <a:lstStyle/>
          <a:p>
            <a:r>
              <a:rPr lang="en-US" dirty="0"/>
              <a:t>Different college divisions and governing body offer a variety of sport offerings and national championships.</a:t>
            </a:r>
          </a:p>
          <a:p>
            <a:endParaRPr lang="en-US" dirty="0"/>
          </a:p>
          <a:p>
            <a:r>
              <a:rPr lang="en-US" dirty="0"/>
              <a:t>The “NCAA” is the governing body that most people think about when they think about college athletics.</a:t>
            </a:r>
          </a:p>
          <a:p>
            <a:endParaRPr lang="en-US" dirty="0"/>
          </a:p>
          <a:p>
            <a:r>
              <a:rPr lang="en-US" dirty="0"/>
              <a:t>The NCAA functions similarly to FHSAA – it is a member school run organization and governing body.  They don’t make the rules, they enforce the rules that their member school presidents/representatives implement. </a:t>
            </a:r>
          </a:p>
        </p:txBody>
      </p:sp>
    </p:spTree>
    <p:extLst>
      <p:ext uri="{BB962C8B-B14F-4D97-AF65-F5344CB8AC3E}">
        <p14:creationId xmlns:p14="http://schemas.microsoft.com/office/powerpoint/2010/main" val="2779171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1347B-7FF2-4A78-ABB3-6D273C4E32B0}"/>
              </a:ext>
            </a:extLst>
          </p:cNvPr>
          <p:cNvSpPr>
            <a:spLocks noGrp="1"/>
          </p:cNvSpPr>
          <p:nvPr>
            <p:ph type="title"/>
          </p:nvPr>
        </p:nvSpPr>
        <p:spPr>
          <a:xfrm>
            <a:off x="254000" y="1"/>
            <a:ext cx="7223759" cy="1117600"/>
          </a:xfrm>
        </p:spPr>
        <p:txBody>
          <a:bodyPr anchor="b">
            <a:noAutofit/>
          </a:bodyPr>
          <a:lstStyle/>
          <a:p>
            <a:r>
              <a:rPr lang="en-US" sz="6000" b="1" dirty="0"/>
              <a:t>Final Tips</a:t>
            </a:r>
          </a:p>
        </p:txBody>
      </p:sp>
      <p:sp>
        <p:nvSpPr>
          <p:cNvPr id="3" name="Content Placeholder 2">
            <a:extLst>
              <a:ext uri="{FF2B5EF4-FFF2-40B4-BE49-F238E27FC236}">
                <a16:creationId xmlns:a16="http://schemas.microsoft.com/office/drawing/2014/main" id="{C7B094EC-03EF-4172-B12B-31F3B956D746}"/>
              </a:ext>
            </a:extLst>
          </p:cNvPr>
          <p:cNvSpPr>
            <a:spLocks noGrp="1"/>
          </p:cNvSpPr>
          <p:nvPr>
            <p:ph idx="1"/>
          </p:nvPr>
        </p:nvSpPr>
        <p:spPr>
          <a:xfrm>
            <a:off x="345439" y="1219200"/>
            <a:ext cx="7777893" cy="5506720"/>
          </a:xfrm>
        </p:spPr>
        <p:txBody>
          <a:bodyPr anchor="t">
            <a:noAutofit/>
          </a:bodyPr>
          <a:lstStyle/>
          <a:p>
            <a:r>
              <a:rPr lang="en-US" dirty="0"/>
              <a:t>Inform your coach, the athletic director and YOUR GUIDANCE COUNSELOR if you are a student-athlete and are considering trying to participate in college athletics. </a:t>
            </a:r>
          </a:p>
          <a:p>
            <a:endParaRPr lang="en-US" sz="900" dirty="0"/>
          </a:p>
          <a:p>
            <a:r>
              <a:rPr lang="en-US" dirty="0"/>
              <a:t>Take your academic work seriously.  Pass all of your courses the first time you take them, with a C or better.</a:t>
            </a:r>
          </a:p>
          <a:p>
            <a:endParaRPr lang="en-US" sz="900" dirty="0"/>
          </a:p>
          <a:p>
            <a:r>
              <a:rPr lang="en-US" dirty="0"/>
              <a:t>When taking SAT/ACT, send scores to your desired institution but also to NCAA.  Their code is 9999.</a:t>
            </a:r>
          </a:p>
          <a:p>
            <a:endParaRPr lang="en-US" sz="900" dirty="0"/>
          </a:p>
          <a:p>
            <a:r>
              <a:rPr lang="en-US" dirty="0"/>
              <a:t>The guidance office has separate transcript request forms for the NCAA Eligibility Center.  </a:t>
            </a:r>
          </a:p>
          <a:p>
            <a:endParaRPr lang="en-US" sz="9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calculator&#10;&#10;Description automatically generated with medium confidence">
            <a:extLst>
              <a:ext uri="{FF2B5EF4-FFF2-40B4-BE49-F238E27FC236}">
                <a16:creationId xmlns:a16="http://schemas.microsoft.com/office/drawing/2014/main" id="{4D629D9C-0944-4AA1-B3C6-8C734A0E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333" y="2061707"/>
            <a:ext cx="4027666" cy="2502318"/>
          </a:xfrm>
          <a:prstGeom prst="rect">
            <a:avLst/>
          </a:prstGeom>
        </p:spPr>
      </p:pic>
    </p:spTree>
    <p:extLst>
      <p:ext uri="{BB962C8B-B14F-4D97-AF65-F5344CB8AC3E}">
        <p14:creationId xmlns:p14="http://schemas.microsoft.com/office/powerpoint/2010/main" val="987177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1347B-7FF2-4A78-ABB3-6D273C4E32B0}"/>
              </a:ext>
            </a:extLst>
          </p:cNvPr>
          <p:cNvSpPr>
            <a:spLocks noGrp="1"/>
          </p:cNvSpPr>
          <p:nvPr>
            <p:ph type="title"/>
          </p:nvPr>
        </p:nvSpPr>
        <p:spPr>
          <a:xfrm>
            <a:off x="254000" y="1"/>
            <a:ext cx="7223759" cy="1117600"/>
          </a:xfrm>
        </p:spPr>
        <p:txBody>
          <a:bodyPr anchor="b">
            <a:noAutofit/>
          </a:bodyPr>
          <a:lstStyle/>
          <a:p>
            <a:r>
              <a:rPr lang="en-US" sz="6000" b="1" dirty="0"/>
              <a:t>Final Tips</a:t>
            </a:r>
          </a:p>
        </p:txBody>
      </p:sp>
      <p:sp>
        <p:nvSpPr>
          <p:cNvPr id="3" name="Content Placeholder 2">
            <a:extLst>
              <a:ext uri="{FF2B5EF4-FFF2-40B4-BE49-F238E27FC236}">
                <a16:creationId xmlns:a16="http://schemas.microsoft.com/office/drawing/2014/main" id="{C7B094EC-03EF-4172-B12B-31F3B956D746}"/>
              </a:ext>
            </a:extLst>
          </p:cNvPr>
          <p:cNvSpPr>
            <a:spLocks noGrp="1"/>
          </p:cNvSpPr>
          <p:nvPr>
            <p:ph idx="1"/>
          </p:nvPr>
        </p:nvSpPr>
        <p:spPr>
          <a:xfrm>
            <a:off x="254000" y="1219200"/>
            <a:ext cx="8087359" cy="5506720"/>
          </a:xfrm>
        </p:spPr>
        <p:txBody>
          <a:bodyPr anchor="t">
            <a:noAutofit/>
          </a:bodyPr>
          <a:lstStyle/>
          <a:p>
            <a:r>
              <a:rPr lang="en-US" sz="2600" dirty="0"/>
              <a:t>A parent (or student if they are 18 years or older) must request transcripts to be sent to individual institutions and the eligibility center.  This is not automatic!  A coach or Athletic Department cannot do it on your behalf.  It must be the parent.  This includes sending your final transcript after graduation. </a:t>
            </a:r>
          </a:p>
          <a:p>
            <a:endParaRPr lang="en-US" sz="2600" dirty="0"/>
          </a:p>
          <a:p>
            <a:r>
              <a:rPr lang="en-US" sz="2600" dirty="0"/>
              <a:t>Remember that attaining NCAA certification is not the same as admittance into an institution.  You must still apply and be accepted into your desired institution even if you are being recruited by that school.  </a:t>
            </a:r>
          </a:p>
          <a:p>
            <a:endParaRPr lang="en-US" sz="2600" dirty="0"/>
          </a:p>
          <a:p>
            <a:r>
              <a:rPr lang="en-US" sz="2600" dirty="0"/>
              <a:t>Don’t wait until your senior year to begin thinking about college.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calculator&#10;&#10;Description automatically generated with medium confidence">
            <a:extLst>
              <a:ext uri="{FF2B5EF4-FFF2-40B4-BE49-F238E27FC236}">
                <a16:creationId xmlns:a16="http://schemas.microsoft.com/office/drawing/2014/main" id="{4D629D9C-0944-4AA1-B3C6-8C734A0E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333" y="2061707"/>
            <a:ext cx="4027666" cy="2502318"/>
          </a:xfrm>
          <a:prstGeom prst="rect">
            <a:avLst/>
          </a:prstGeom>
        </p:spPr>
      </p:pic>
    </p:spTree>
    <p:extLst>
      <p:ext uri="{BB962C8B-B14F-4D97-AF65-F5344CB8AC3E}">
        <p14:creationId xmlns:p14="http://schemas.microsoft.com/office/powerpoint/2010/main" val="100177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64580B-B24D-4448-B898-C13F15482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logo with white text&#10;&#10;Description automatically generated with low confidence">
            <a:extLst>
              <a:ext uri="{FF2B5EF4-FFF2-40B4-BE49-F238E27FC236}">
                <a16:creationId xmlns:a16="http://schemas.microsoft.com/office/drawing/2014/main" id="{F1C98689-0F59-43A1-9956-AEC72C06E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748" y="2530517"/>
            <a:ext cx="1775572" cy="1796964"/>
          </a:xfrm>
          <a:prstGeom prst="rect">
            <a:avLst/>
          </a:prstGeom>
        </p:spPr>
      </p:pic>
      <p:sp>
        <p:nvSpPr>
          <p:cNvPr id="12" name="Rectangle 11">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49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9D00D-796E-4CED-88DD-9B942E7D60A6}"/>
              </a:ext>
            </a:extLst>
          </p:cNvPr>
          <p:cNvSpPr>
            <a:spLocks noGrp="1"/>
          </p:cNvSpPr>
          <p:nvPr>
            <p:ph type="title"/>
          </p:nvPr>
        </p:nvSpPr>
        <p:spPr>
          <a:xfrm>
            <a:off x="5189619" y="365125"/>
            <a:ext cx="6284626" cy="1453515"/>
          </a:xfrm>
        </p:spPr>
        <p:txBody>
          <a:bodyPr anchor="b">
            <a:normAutofit/>
          </a:bodyPr>
          <a:lstStyle/>
          <a:p>
            <a:r>
              <a:rPr lang="en-US" sz="8000" b="1" dirty="0">
                <a:solidFill>
                  <a:srgbClr val="FFFFFF"/>
                </a:solidFill>
              </a:rPr>
              <a:t>NCAA</a:t>
            </a:r>
          </a:p>
        </p:txBody>
      </p:sp>
      <p:sp>
        <p:nvSpPr>
          <p:cNvPr id="3" name="Content Placeholder 2">
            <a:extLst>
              <a:ext uri="{FF2B5EF4-FFF2-40B4-BE49-F238E27FC236}">
                <a16:creationId xmlns:a16="http://schemas.microsoft.com/office/drawing/2014/main" id="{C87F637D-3D10-4D48-8153-DD8636C9E134}"/>
              </a:ext>
            </a:extLst>
          </p:cNvPr>
          <p:cNvSpPr>
            <a:spLocks noGrp="1"/>
          </p:cNvSpPr>
          <p:nvPr>
            <p:ph idx="1"/>
          </p:nvPr>
        </p:nvSpPr>
        <p:spPr>
          <a:xfrm>
            <a:off x="5189619" y="2561303"/>
            <a:ext cx="6284626" cy="3210232"/>
          </a:xfrm>
        </p:spPr>
        <p:txBody>
          <a:bodyPr anchor="t">
            <a:normAutofit/>
          </a:bodyPr>
          <a:lstStyle/>
          <a:p>
            <a:pPr marL="0" indent="0">
              <a:buNone/>
            </a:pPr>
            <a:r>
              <a:rPr lang="en-US" sz="4000" dirty="0">
                <a:solidFill>
                  <a:srgbClr val="FFFFFF"/>
                </a:solidFill>
              </a:rPr>
              <a:t>This presentation will focus on NCAA as they have the most stringent and in-depth certification process. </a:t>
            </a:r>
          </a:p>
        </p:txBody>
      </p:sp>
    </p:spTree>
    <p:extLst>
      <p:ext uri="{BB962C8B-B14F-4D97-AF65-F5344CB8AC3E}">
        <p14:creationId xmlns:p14="http://schemas.microsoft.com/office/powerpoint/2010/main" val="8347644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8BA366-69D9-4B50-A668-69AB1230BCF5}"/>
              </a:ext>
            </a:extLst>
          </p:cNvPr>
          <p:cNvSpPr>
            <a:spLocks noGrp="1"/>
          </p:cNvSpPr>
          <p:nvPr>
            <p:ph type="title"/>
          </p:nvPr>
        </p:nvSpPr>
        <p:spPr>
          <a:xfrm>
            <a:off x="1371597" y="348865"/>
            <a:ext cx="10044023" cy="877729"/>
          </a:xfrm>
        </p:spPr>
        <p:txBody>
          <a:bodyPr anchor="ctr">
            <a:noAutofit/>
          </a:bodyPr>
          <a:lstStyle/>
          <a:p>
            <a:r>
              <a:rPr lang="en-US" sz="7200" b="1" dirty="0">
                <a:solidFill>
                  <a:srgbClr val="FFFFFF"/>
                </a:solidFill>
              </a:rPr>
              <a:t>NCAA Fast Facts</a:t>
            </a:r>
          </a:p>
        </p:txBody>
      </p:sp>
      <p:graphicFrame>
        <p:nvGraphicFramePr>
          <p:cNvPr id="5" name="Content Placeholder 2">
            <a:extLst>
              <a:ext uri="{FF2B5EF4-FFF2-40B4-BE49-F238E27FC236}">
                <a16:creationId xmlns:a16="http://schemas.microsoft.com/office/drawing/2014/main" id="{E4401BCF-BF33-40CA-9C70-2574ECBE7563}"/>
              </a:ext>
            </a:extLst>
          </p:cNvPr>
          <p:cNvGraphicFramePr>
            <a:graphicFrameLocks noGrp="1"/>
          </p:cNvGraphicFramePr>
          <p:nvPr>
            <p:ph idx="1"/>
            <p:extLst>
              <p:ext uri="{D42A27DB-BD31-4B8C-83A1-F6EECF244321}">
                <p14:modId xmlns:p14="http://schemas.microsoft.com/office/powerpoint/2010/main" val="832255899"/>
              </p:ext>
            </p:extLst>
          </p:nvPr>
        </p:nvGraphicFramePr>
        <p:xfrm>
          <a:off x="142240" y="1666240"/>
          <a:ext cx="11816080" cy="500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21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E2215-85AA-4C0C-A87E-E3A3712D7DC6}"/>
              </a:ext>
            </a:extLst>
          </p:cNvPr>
          <p:cNvSpPr>
            <a:spLocks noGrp="1"/>
          </p:cNvSpPr>
          <p:nvPr>
            <p:ph type="title"/>
          </p:nvPr>
        </p:nvSpPr>
        <p:spPr>
          <a:xfrm>
            <a:off x="826396" y="586855"/>
            <a:ext cx="4230100" cy="2156345"/>
          </a:xfrm>
        </p:spPr>
        <p:txBody>
          <a:bodyPr anchor="b">
            <a:normAutofit/>
          </a:bodyPr>
          <a:lstStyle/>
          <a:p>
            <a:pPr algn="ctr"/>
            <a:r>
              <a:rPr lang="en-US" sz="4800" b="1" dirty="0">
                <a:solidFill>
                  <a:srgbClr val="FFFFFF"/>
                </a:solidFill>
              </a:rPr>
              <a:t>What is the NCAA Eligibility Center?</a:t>
            </a:r>
          </a:p>
        </p:txBody>
      </p:sp>
      <p:sp>
        <p:nvSpPr>
          <p:cNvPr id="3" name="Content Placeholder 2">
            <a:extLst>
              <a:ext uri="{FF2B5EF4-FFF2-40B4-BE49-F238E27FC236}">
                <a16:creationId xmlns:a16="http://schemas.microsoft.com/office/drawing/2014/main" id="{997C6302-4210-4762-862E-5D9BC9D8EF61}"/>
              </a:ext>
            </a:extLst>
          </p:cNvPr>
          <p:cNvSpPr>
            <a:spLocks noGrp="1"/>
          </p:cNvSpPr>
          <p:nvPr>
            <p:ph idx="1"/>
          </p:nvPr>
        </p:nvSpPr>
        <p:spPr>
          <a:xfrm>
            <a:off x="6503158" y="649480"/>
            <a:ext cx="4862447" cy="5546047"/>
          </a:xfrm>
        </p:spPr>
        <p:txBody>
          <a:bodyPr anchor="ctr">
            <a:normAutofit/>
          </a:bodyPr>
          <a:lstStyle/>
          <a:p>
            <a:r>
              <a:rPr lang="en-US" sz="2000"/>
              <a:t>A specific area of the NCAA that focuses on evaluating and certifying college-bound student-athletes for collegiate athletics.  </a:t>
            </a:r>
          </a:p>
          <a:p>
            <a:endParaRPr lang="en-US" sz="2000"/>
          </a:p>
          <a:p>
            <a:r>
              <a:rPr lang="en-US" sz="2000"/>
              <a:t>You only need to be evaluated and certified if you are participating at Division I or Division II schools.</a:t>
            </a:r>
          </a:p>
          <a:p>
            <a:endParaRPr lang="en-US" sz="2000"/>
          </a:p>
          <a:p>
            <a:r>
              <a:rPr lang="en-US" sz="2000"/>
              <a:t>They certify a potential student-athlete in two areas</a:t>
            </a:r>
          </a:p>
          <a:p>
            <a:pPr lvl="1"/>
            <a:r>
              <a:rPr lang="en-US" sz="2000"/>
              <a:t>Academic eligibility</a:t>
            </a:r>
          </a:p>
          <a:p>
            <a:pPr lvl="1"/>
            <a:r>
              <a:rPr lang="en-US" sz="2000"/>
              <a:t>Amateurism eligibility</a:t>
            </a:r>
          </a:p>
        </p:txBody>
      </p:sp>
      <p:pic>
        <p:nvPicPr>
          <p:cNvPr id="5" name="Picture 4" descr="Logo&#10;&#10;Description automatically generated with medium confidence">
            <a:extLst>
              <a:ext uri="{FF2B5EF4-FFF2-40B4-BE49-F238E27FC236}">
                <a16:creationId xmlns:a16="http://schemas.microsoft.com/office/drawing/2014/main" id="{1C862675-EBDC-41D8-B618-D6CF18F90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543" y="3854368"/>
            <a:ext cx="56767" cy="56767"/>
          </a:xfrm>
          <a:prstGeom prst="rect">
            <a:avLst/>
          </a:prstGeom>
        </p:spPr>
      </p:pic>
      <p:pic>
        <p:nvPicPr>
          <p:cNvPr id="7" name="Picture 6" descr="A blue logo with white text&#10;&#10;Description automatically generated with low confidence">
            <a:extLst>
              <a:ext uri="{FF2B5EF4-FFF2-40B4-BE49-F238E27FC236}">
                <a16:creationId xmlns:a16="http://schemas.microsoft.com/office/drawing/2014/main" id="{6B4F4541-17B5-4977-AE42-4A4362E74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311" y="3911135"/>
            <a:ext cx="1506729" cy="1524882"/>
          </a:xfrm>
          <a:prstGeom prst="rect">
            <a:avLst/>
          </a:prstGeom>
        </p:spPr>
      </p:pic>
    </p:spTree>
    <p:extLst>
      <p:ext uri="{BB962C8B-B14F-4D97-AF65-F5344CB8AC3E}">
        <p14:creationId xmlns:p14="http://schemas.microsoft.com/office/powerpoint/2010/main" val="299548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6AC69-2313-444D-9D1C-2A29C67FD562}"/>
              </a:ext>
            </a:extLst>
          </p:cNvPr>
          <p:cNvSpPr>
            <a:spLocks noGrp="1"/>
          </p:cNvSpPr>
          <p:nvPr>
            <p:ph type="title"/>
          </p:nvPr>
        </p:nvSpPr>
        <p:spPr>
          <a:xfrm>
            <a:off x="8350249" y="165657"/>
            <a:ext cx="3606799" cy="1655483"/>
          </a:xfrm>
        </p:spPr>
        <p:txBody>
          <a:bodyPr anchor="b">
            <a:normAutofit/>
          </a:bodyPr>
          <a:lstStyle/>
          <a:p>
            <a:pPr algn="ctr"/>
            <a:r>
              <a:rPr lang="en-US" sz="5400" b="1" dirty="0"/>
              <a:t>Where do I start????</a:t>
            </a:r>
          </a:p>
        </p:txBody>
      </p:sp>
      <p:pic>
        <p:nvPicPr>
          <p:cNvPr id="5" name="Picture 4" descr="Basketball on the hardwood of an indoor court">
            <a:extLst>
              <a:ext uri="{FF2B5EF4-FFF2-40B4-BE49-F238E27FC236}">
                <a16:creationId xmlns:a16="http://schemas.microsoft.com/office/drawing/2014/main" id="{6DA46C17-6AEA-43FD-98C6-33A046CBC049}"/>
              </a:ext>
            </a:extLst>
          </p:cNvPr>
          <p:cNvPicPr>
            <a:picLocks noChangeAspect="1"/>
          </p:cNvPicPr>
          <p:nvPr/>
        </p:nvPicPr>
        <p:blipFill rotWithShape="1">
          <a:blip r:embed="rId2"/>
          <a:srcRect l="15470" r="-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064BEAD0-D5ED-430A-A063-B11826AFF27A}"/>
              </a:ext>
            </a:extLst>
          </p:cNvPr>
          <p:cNvSpPr>
            <a:spLocks noGrp="1"/>
          </p:cNvSpPr>
          <p:nvPr>
            <p:ph idx="1"/>
          </p:nvPr>
        </p:nvSpPr>
        <p:spPr>
          <a:xfrm>
            <a:off x="8229601" y="1986795"/>
            <a:ext cx="3806824" cy="4290179"/>
          </a:xfrm>
        </p:spPr>
        <p:txBody>
          <a:bodyPr>
            <a:normAutofit/>
          </a:bodyPr>
          <a:lstStyle/>
          <a:p>
            <a:pPr marL="0" indent="0">
              <a:buNone/>
            </a:pPr>
            <a:r>
              <a:rPr lang="en-US" dirty="0"/>
              <a:t>NCAA offers 2 different accounts a student-athlete can register for.</a:t>
            </a:r>
          </a:p>
          <a:p>
            <a:pPr lvl="1">
              <a:buFont typeface="Wingdings" panose="05000000000000000000" pitchFamily="2" charset="2"/>
              <a:buChar char="Ø"/>
            </a:pPr>
            <a:r>
              <a:rPr lang="en-US" sz="2800" dirty="0"/>
              <a:t>Profile Page account</a:t>
            </a:r>
          </a:p>
          <a:p>
            <a:pPr lvl="1">
              <a:buFont typeface="Wingdings" panose="05000000000000000000" pitchFamily="2" charset="2"/>
              <a:buChar char="Ø"/>
            </a:pPr>
            <a:r>
              <a:rPr lang="en-US" sz="2800" dirty="0"/>
              <a:t>Certification account</a:t>
            </a:r>
          </a:p>
          <a:p>
            <a:pPr marL="457200" lvl="1" indent="0">
              <a:buNone/>
            </a:pPr>
            <a:endParaRPr lang="en-US" sz="2800" dirty="0"/>
          </a:p>
          <a:p>
            <a:pPr marL="0" indent="0">
              <a:buNone/>
            </a:pPr>
            <a:r>
              <a:rPr lang="en-US" dirty="0"/>
              <a:t>What’s the difference?</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56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1248EE-67D1-4BDE-AB0E-01D7CD8DD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1EC2-DFD6-4A2D-A4A6-862689FBB4EF}"/>
              </a:ext>
            </a:extLst>
          </p:cNvPr>
          <p:cNvSpPr>
            <a:spLocks noGrp="1"/>
          </p:cNvSpPr>
          <p:nvPr>
            <p:ph type="title"/>
          </p:nvPr>
        </p:nvSpPr>
        <p:spPr>
          <a:xfrm>
            <a:off x="914402" y="4996329"/>
            <a:ext cx="10943421" cy="1035982"/>
          </a:xfrm>
        </p:spPr>
        <p:txBody>
          <a:bodyPr anchor="t">
            <a:normAutofit/>
          </a:bodyPr>
          <a:lstStyle/>
          <a:p>
            <a:pPr algn="r"/>
            <a:r>
              <a:rPr lang="en-US" sz="6000" b="1" dirty="0"/>
              <a:t>Profile Page Account</a:t>
            </a:r>
          </a:p>
        </p:txBody>
      </p:sp>
      <p:sp>
        <p:nvSpPr>
          <p:cNvPr id="3" name="Content Placeholder 2">
            <a:extLst>
              <a:ext uri="{FF2B5EF4-FFF2-40B4-BE49-F238E27FC236}">
                <a16:creationId xmlns:a16="http://schemas.microsoft.com/office/drawing/2014/main" id="{13118454-71B8-4D33-9343-AAF2A86B3084}"/>
              </a:ext>
            </a:extLst>
          </p:cNvPr>
          <p:cNvSpPr>
            <a:spLocks noGrp="1"/>
          </p:cNvSpPr>
          <p:nvPr>
            <p:ph idx="1"/>
          </p:nvPr>
        </p:nvSpPr>
        <p:spPr>
          <a:xfrm>
            <a:off x="91440" y="104775"/>
            <a:ext cx="4886960" cy="6295598"/>
          </a:xfrm>
        </p:spPr>
        <p:txBody>
          <a:bodyPr anchor="b">
            <a:normAutofit/>
          </a:bodyPr>
          <a:lstStyle/>
          <a:p>
            <a:r>
              <a:rPr lang="en-US" sz="2600" dirty="0"/>
              <a:t>Any student-athlete can create a profile page account for free.</a:t>
            </a:r>
          </a:p>
          <a:p>
            <a:r>
              <a:rPr lang="en-US" sz="2600" dirty="0"/>
              <a:t>No Cost</a:t>
            </a:r>
          </a:p>
          <a:p>
            <a:pPr marL="0" indent="0">
              <a:buNone/>
            </a:pPr>
            <a:endParaRPr lang="en-US" sz="2600" dirty="0"/>
          </a:p>
          <a:p>
            <a:pPr marL="0" indent="0" algn="ctr">
              <a:buNone/>
            </a:pPr>
            <a:r>
              <a:rPr lang="en-US" sz="2600" b="1" u="sng" dirty="0"/>
              <a:t>Who should create this type of account</a:t>
            </a:r>
          </a:p>
          <a:p>
            <a:r>
              <a:rPr lang="en-US" sz="2600" dirty="0"/>
              <a:t>8</a:t>
            </a:r>
            <a:r>
              <a:rPr lang="en-US" sz="2600" baseline="30000" dirty="0"/>
              <a:t>th</a:t>
            </a:r>
            <a:r>
              <a:rPr lang="en-US" sz="2600" dirty="0"/>
              <a:t> grade, freshman, sophomores</a:t>
            </a:r>
          </a:p>
          <a:p>
            <a:r>
              <a:rPr lang="en-US" sz="2600" dirty="0"/>
              <a:t>Those who are only looking at Division III schools</a:t>
            </a:r>
          </a:p>
          <a:p>
            <a:r>
              <a:rPr lang="en-US" sz="2600" dirty="0"/>
              <a:t>Those who are just starting to look at playing sports in college</a:t>
            </a:r>
          </a:p>
          <a:p>
            <a:pPr marL="0" indent="0">
              <a:buNone/>
            </a:pPr>
            <a:endParaRPr lang="en-US" sz="2600" dirty="0"/>
          </a:p>
          <a:p>
            <a:pPr marL="0" indent="0">
              <a:buNone/>
            </a:pPr>
            <a:r>
              <a:rPr lang="en-US" sz="2600" dirty="0"/>
              <a:t>You can transition to a Certification Account at any time. </a:t>
            </a:r>
          </a:p>
        </p:txBody>
      </p:sp>
      <p:pic>
        <p:nvPicPr>
          <p:cNvPr id="5" name="Picture 4" descr="Football on green playing field">
            <a:extLst>
              <a:ext uri="{FF2B5EF4-FFF2-40B4-BE49-F238E27FC236}">
                <a16:creationId xmlns:a16="http://schemas.microsoft.com/office/drawing/2014/main" id="{9B90AD26-75D8-48F3-9E80-0438AE3119D9}"/>
              </a:ext>
            </a:extLst>
          </p:cNvPr>
          <p:cNvPicPr>
            <a:picLocks noChangeAspect="1"/>
          </p:cNvPicPr>
          <p:nvPr/>
        </p:nvPicPr>
        <p:blipFill rotWithShape="1">
          <a:blip r:embed="rId2"/>
          <a:srcRect t="9292" r="3" b="617"/>
          <a:stretch/>
        </p:blipFill>
        <p:spPr>
          <a:xfrm>
            <a:off x="5120640" y="-431"/>
            <a:ext cx="6614161" cy="4628272"/>
          </a:xfrm>
          <a:prstGeom prst="rect">
            <a:avLst/>
          </a:prstGeom>
        </p:spPr>
      </p:pic>
      <p:sp>
        <p:nvSpPr>
          <p:cNvPr id="11" name="Rectangle 10">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501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2189</Words>
  <Application>Microsoft Office PowerPoint</Application>
  <PresentationFormat>Widescreen</PresentationFormat>
  <Paragraphs>264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College Athletics</vt:lpstr>
      <vt:lpstr>Objective</vt:lpstr>
      <vt:lpstr>Not all colleges are the same!</vt:lpstr>
      <vt:lpstr>Not all college programs are the same!</vt:lpstr>
      <vt:lpstr>NCAA</vt:lpstr>
      <vt:lpstr>NCAA Fast Facts</vt:lpstr>
      <vt:lpstr>What is the NCAA Eligibility Center?</vt:lpstr>
      <vt:lpstr>Where do I start????</vt:lpstr>
      <vt:lpstr>Profile Page Account</vt:lpstr>
      <vt:lpstr>Certification Account</vt:lpstr>
      <vt:lpstr>Certification Account</vt:lpstr>
      <vt:lpstr>How do I know if I am actually being recruited?</vt:lpstr>
      <vt:lpstr>So what classes do I need to take to be “certified”?</vt:lpstr>
      <vt:lpstr>So what are “core” courses?</vt:lpstr>
      <vt:lpstr>How do I know what courses are approved?</vt:lpstr>
      <vt:lpstr>www.eligibilitycenter.org</vt:lpstr>
      <vt:lpstr>www.eligibilitycenter.org</vt:lpstr>
      <vt:lpstr>www.eligibilitycenter.org</vt:lpstr>
      <vt:lpstr>PowerPoint Presentation</vt:lpstr>
      <vt:lpstr>What do I need to take – Division I? 16 total credits</vt:lpstr>
      <vt:lpstr>Additional “Core” course Notes   Division I </vt:lpstr>
      <vt:lpstr>Division I Certification</vt:lpstr>
      <vt:lpstr>Early Academic Qualifier    Division I</vt:lpstr>
      <vt:lpstr>“Regular” Qualifier – Division I</vt:lpstr>
      <vt:lpstr>Academic Redshirt Division I</vt:lpstr>
      <vt:lpstr>Nonqualifier – Division I</vt:lpstr>
      <vt:lpstr>What about test scores?</vt:lpstr>
      <vt:lpstr>Division II Certification</vt:lpstr>
      <vt:lpstr>Early Academic Qualifier requirements – Division II 14 credits</vt:lpstr>
      <vt:lpstr>Early Academic Qualifier – Division II</vt:lpstr>
      <vt:lpstr>What do I need to take – Division II? 16 total credits</vt:lpstr>
      <vt:lpstr>“Regular” Qualifier – Division II</vt:lpstr>
      <vt:lpstr>Partial Qualifier – Division II</vt:lpstr>
      <vt:lpstr>How should I plan my course load?</vt:lpstr>
      <vt:lpstr>Division III requirements</vt:lpstr>
      <vt:lpstr>Distance or E-Learning</vt:lpstr>
      <vt:lpstr>Amateur Certification</vt:lpstr>
      <vt:lpstr>Covid 19 Impact</vt:lpstr>
      <vt:lpstr>Have more Questions?</vt:lpstr>
      <vt:lpstr>Final Tips</vt:lpstr>
      <vt:lpstr>Final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NCAA Eligibility</dc:title>
  <dc:creator>Hahn, Staci L.</dc:creator>
  <cp:lastModifiedBy>Hahn, Staci L.</cp:lastModifiedBy>
  <cp:revision>4</cp:revision>
  <cp:lastPrinted>2022-03-04T13:56:06Z</cp:lastPrinted>
  <dcterms:created xsi:type="dcterms:W3CDTF">2022-03-02T14:04:52Z</dcterms:created>
  <dcterms:modified xsi:type="dcterms:W3CDTF">2022-03-04T14:11:47Z</dcterms:modified>
</cp:coreProperties>
</file>