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19"/>
  </p:notesMasterIdLst>
  <p:handoutMasterIdLst>
    <p:handoutMasterId r:id="rId20"/>
  </p:handoutMasterIdLst>
  <p:sldIdLst>
    <p:sldId id="256" r:id="rId5"/>
    <p:sldId id="272" r:id="rId6"/>
    <p:sldId id="300" r:id="rId7"/>
    <p:sldId id="302" r:id="rId8"/>
    <p:sldId id="263" r:id="rId9"/>
    <p:sldId id="269" r:id="rId10"/>
    <p:sldId id="262" r:id="rId11"/>
    <p:sldId id="297" r:id="rId12"/>
    <p:sldId id="309" r:id="rId13"/>
    <p:sldId id="311" r:id="rId14"/>
    <p:sldId id="305" r:id="rId15"/>
    <p:sldId id="310" r:id="rId16"/>
    <p:sldId id="312" r:id="rId17"/>
    <p:sldId id="295" r:id="rId1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00FF"/>
    <a:srgbClr val="FF9900"/>
    <a:srgbClr val="CC6600"/>
    <a:srgbClr val="008000"/>
    <a:srgbClr val="000B10"/>
    <a:srgbClr val="0099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0A2C53-B7E0-4A0B-B372-3D85CF6BFFF3}" v="1" dt="2022-05-19T02:38:43.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580" autoAdjust="0"/>
  </p:normalViewPr>
  <p:slideViewPr>
    <p:cSldViewPr>
      <p:cViewPr varScale="1">
        <p:scale>
          <a:sx n="99" d="100"/>
          <a:sy n="99" d="100"/>
        </p:scale>
        <p:origin x="904"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28" y="-5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yde.Tonya" userId="52e1c27d-289c-4203-be40-edfc424e76ab" providerId="ADAL" clId="{C30A2C53-B7E0-4A0B-B372-3D85CF6BFFF3}"/>
    <pc:docChg chg="modSld modNotesMaster modHandout">
      <pc:chgData name="Hyde.Tonya" userId="52e1c27d-289c-4203-be40-edfc424e76ab" providerId="ADAL" clId="{C30A2C53-B7E0-4A0B-B372-3D85CF6BFFF3}" dt="2022-05-19T02:38:43.808" v="0"/>
      <pc:docMkLst>
        <pc:docMk/>
      </pc:docMkLst>
      <pc:sldChg chg="modNotes">
        <pc:chgData name="Hyde.Tonya" userId="52e1c27d-289c-4203-be40-edfc424e76ab" providerId="ADAL" clId="{C30A2C53-B7E0-4A0B-B372-3D85CF6BFFF3}" dt="2022-05-19T02:38:43.808" v="0"/>
        <pc:sldMkLst>
          <pc:docMk/>
          <pc:sldMk cId="0" sldId="256"/>
        </pc:sldMkLst>
      </pc:sldChg>
      <pc:sldChg chg="modNotes">
        <pc:chgData name="Hyde.Tonya" userId="52e1c27d-289c-4203-be40-edfc424e76ab" providerId="ADAL" clId="{C30A2C53-B7E0-4A0B-B372-3D85CF6BFFF3}" dt="2022-05-19T02:38:43.808" v="0"/>
        <pc:sldMkLst>
          <pc:docMk/>
          <pc:sldMk cId="0" sldId="262"/>
        </pc:sldMkLst>
      </pc:sldChg>
      <pc:sldChg chg="modNotes">
        <pc:chgData name="Hyde.Tonya" userId="52e1c27d-289c-4203-be40-edfc424e76ab" providerId="ADAL" clId="{C30A2C53-B7E0-4A0B-B372-3D85CF6BFFF3}" dt="2022-05-19T02:38:43.808" v="0"/>
        <pc:sldMkLst>
          <pc:docMk/>
          <pc:sldMk cId="0" sldId="263"/>
        </pc:sldMkLst>
      </pc:sldChg>
      <pc:sldChg chg="modNotes">
        <pc:chgData name="Hyde.Tonya" userId="52e1c27d-289c-4203-be40-edfc424e76ab" providerId="ADAL" clId="{C30A2C53-B7E0-4A0B-B372-3D85CF6BFFF3}" dt="2022-05-19T02:38:43.808" v="0"/>
        <pc:sldMkLst>
          <pc:docMk/>
          <pc:sldMk cId="0" sldId="269"/>
        </pc:sldMkLst>
      </pc:sldChg>
      <pc:sldChg chg="modNotes">
        <pc:chgData name="Hyde.Tonya" userId="52e1c27d-289c-4203-be40-edfc424e76ab" providerId="ADAL" clId="{C30A2C53-B7E0-4A0B-B372-3D85CF6BFFF3}" dt="2022-05-19T02:38:43.808" v="0"/>
        <pc:sldMkLst>
          <pc:docMk/>
          <pc:sldMk cId="0" sldId="272"/>
        </pc:sldMkLst>
      </pc:sldChg>
      <pc:sldChg chg="modNotes">
        <pc:chgData name="Hyde.Tonya" userId="52e1c27d-289c-4203-be40-edfc424e76ab" providerId="ADAL" clId="{C30A2C53-B7E0-4A0B-B372-3D85CF6BFFF3}" dt="2022-05-19T02:38:43.808" v="0"/>
        <pc:sldMkLst>
          <pc:docMk/>
          <pc:sldMk cId="0" sldId="305"/>
        </pc:sldMkLst>
      </pc:sldChg>
    </pc:docChg>
  </pc:docChgLst>
  <pc:docChgLst>
    <pc:chgData name="Hyde.Tonya" userId="52e1c27d-289c-4203-be40-edfc424e76ab" providerId="ADAL" clId="{F241EE9E-D197-4BF9-9F6E-9DADCF1C199E}"/>
    <pc:docChg chg="undo custSel addSld modSld sldOrd">
      <pc:chgData name="Hyde.Tonya" userId="52e1c27d-289c-4203-be40-edfc424e76ab" providerId="ADAL" clId="{F241EE9E-D197-4BF9-9F6E-9DADCF1C199E}" dt="2022-04-22T19:41:52.872" v="524" actId="14100"/>
      <pc:docMkLst>
        <pc:docMk/>
      </pc:docMkLst>
      <pc:sldChg chg="modSp mod">
        <pc:chgData name="Hyde.Tonya" userId="52e1c27d-289c-4203-be40-edfc424e76ab" providerId="ADAL" clId="{F241EE9E-D197-4BF9-9F6E-9DADCF1C199E}" dt="2022-04-22T18:57:53.584" v="283" actId="20577"/>
        <pc:sldMkLst>
          <pc:docMk/>
          <pc:sldMk cId="0" sldId="256"/>
        </pc:sldMkLst>
        <pc:spChg chg="mod">
          <ac:chgData name="Hyde.Tonya" userId="52e1c27d-289c-4203-be40-edfc424e76ab" providerId="ADAL" clId="{F241EE9E-D197-4BF9-9F6E-9DADCF1C199E}" dt="2022-04-22T18:57:53.584" v="283" actId="20577"/>
          <ac:spMkLst>
            <pc:docMk/>
            <pc:sldMk cId="0" sldId="256"/>
            <ac:spMk id="4102" creationId="{7FA37353-195B-45BF-B6C8-67680911D1B3}"/>
          </ac:spMkLst>
        </pc:spChg>
      </pc:sldChg>
      <pc:sldChg chg="modSp mod">
        <pc:chgData name="Hyde.Tonya" userId="52e1c27d-289c-4203-be40-edfc424e76ab" providerId="ADAL" clId="{F241EE9E-D197-4BF9-9F6E-9DADCF1C199E}" dt="2022-04-22T19:10:51.496" v="478" actId="1076"/>
        <pc:sldMkLst>
          <pc:docMk/>
          <pc:sldMk cId="0" sldId="262"/>
        </pc:sldMkLst>
        <pc:spChg chg="mod">
          <ac:chgData name="Hyde.Tonya" userId="52e1c27d-289c-4203-be40-edfc424e76ab" providerId="ADAL" clId="{F241EE9E-D197-4BF9-9F6E-9DADCF1C199E}" dt="2022-04-22T19:10:51.496" v="478" actId="1076"/>
          <ac:spMkLst>
            <pc:docMk/>
            <pc:sldMk cId="0" sldId="262"/>
            <ac:spMk id="48131" creationId="{D1ACA8FF-E093-47F1-A8ED-4B45FA387183}"/>
          </ac:spMkLst>
        </pc:spChg>
      </pc:sldChg>
      <pc:sldChg chg="addSp modSp mod">
        <pc:chgData name="Hyde.Tonya" userId="52e1c27d-289c-4203-be40-edfc424e76ab" providerId="ADAL" clId="{F241EE9E-D197-4BF9-9F6E-9DADCF1C199E}" dt="2022-04-22T19:05:41.813" v="295" actId="20577"/>
        <pc:sldMkLst>
          <pc:docMk/>
          <pc:sldMk cId="0" sldId="269"/>
        </pc:sldMkLst>
        <pc:spChg chg="add mod">
          <ac:chgData name="Hyde.Tonya" userId="52e1c27d-289c-4203-be40-edfc424e76ab" providerId="ADAL" clId="{F241EE9E-D197-4BF9-9F6E-9DADCF1C199E}" dt="2022-04-22T19:05:41.813" v="295" actId="20577"/>
          <ac:spMkLst>
            <pc:docMk/>
            <pc:sldMk cId="0" sldId="269"/>
            <ac:spMk id="7" creationId="{4DA998C6-A404-453B-983A-1E1BD1A7E324}"/>
          </ac:spMkLst>
        </pc:spChg>
        <pc:spChg chg="mod">
          <ac:chgData name="Hyde.Tonya" userId="52e1c27d-289c-4203-be40-edfc424e76ab" providerId="ADAL" clId="{F241EE9E-D197-4BF9-9F6E-9DADCF1C199E}" dt="2022-04-22T19:05:07.719" v="286" actId="14100"/>
          <ac:spMkLst>
            <pc:docMk/>
            <pc:sldMk cId="0" sldId="269"/>
            <ac:spMk id="12291" creationId="{ADD8D6B3-A34A-4DFB-90EC-3B4D12B89BC7}"/>
          </ac:spMkLst>
        </pc:spChg>
      </pc:sldChg>
      <pc:sldChg chg="modSp mod">
        <pc:chgData name="Hyde.Tonya" userId="52e1c27d-289c-4203-be40-edfc424e76ab" providerId="ADAL" clId="{F241EE9E-D197-4BF9-9F6E-9DADCF1C199E}" dt="2022-04-22T19:11:30.408" v="494" actId="20577"/>
        <pc:sldMkLst>
          <pc:docMk/>
          <pc:sldMk cId="0" sldId="297"/>
        </pc:sldMkLst>
        <pc:spChg chg="mod">
          <ac:chgData name="Hyde.Tonya" userId="52e1c27d-289c-4203-be40-edfc424e76ab" providerId="ADAL" clId="{F241EE9E-D197-4BF9-9F6E-9DADCF1C199E}" dt="2022-04-22T19:11:30.408" v="494" actId="20577"/>
          <ac:spMkLst>
            <pc:docMk/>
            <pc:sldMk cId="0" sldId="297"/>
            <ac:spMk id="16387" creationId="{9A063411-6427-4EB2-A3E3-EA1900447726}"/>
          </ac:spMkLst>
        </pc:spChg>
      </pc:sldChg>
      <pc:sldChg chg="addSp delSp modSp mod">
        <pc:chgData name="Hyde.Tonya" userId="52e1c27d-289c-4203-be40-edfc424e76ab" providerId="ADAL" clId="{F241EE9E-D197-4BF9-9F6E-9DADCF1C199E}" dt="2022-04-22T19:12:49.084" v="505" actId="20577"/>
        <pc:sldMkLst>
          <pc:docMk/>
          <pc:sldMk cId="0" sldId="305"/>
        </pc:sldMkLst>
        <pc:spChg chg="mod">
          <ac:chgData name="Hyde.Tonya" userId="52e1c27d-289c-4203-be40-edfc424e76ab" providerId="ADAL" clId="{F241EE9E-D197-4BF9-9F6E-9DADCF1C199E}" dt="2022-04-22T19:12:49.084" v="505" actId="20577"/>
          <ac:spMkLst>
            <pc:docMk/>
            <pc:sldMk cId="0" sldId="305"/>
            <ac:spMk id="19459" creationId="{D78B114C-D3E2-4920-ACC1-A9187B38E9D2}"/>
          </ac:spMkLst>
        </pc:spChg>
        <pc:picChg chg="add del mod">
          <ac:chgData name="Hyde.Tonya" userId="52e1c27d-289c-4203-be40-edfc424e76ab" providerId="ADAL" clId="{F241EE9E-D197-4BF9-9F6E-9DADCF1C199E}" dt="2022-04-13T19:42:33.569" v="7" actId="931"/>
          <ac:picMkLst>
            <pc:docMk/>
            <pc:sldMk cId="0" sldId="305"/>
            <ac:picMk id="3" creationId="{A54F7FE8-1577-4A30-89BC-39B8BEF708E8}"/>
          </ac:picMkLst>
        </pc:picChg>
        <pc:picChg chg="add del">
          <ac:chgData name="Hyde.Tonya" userId="52e1c27d-289c-4203-be40-edfc424e76ab" providerId="ADAL" clId="{F241EE9E-D197-4BF9-9F6E-9DADCF1C199E}" dt="2022-04-13T19:42:37.667" v="9" actId="478"/>
          <ac:picMkLst>
            <pc:docMk/>
            <pc:sldMk cId="0" sldId="305"/>
            <ac:picMk id="18436" creationId="{8C3C5897-E220-4293-B9F5-4302884B1BAB}"/>
          </ac:picMkLst>
        </pc:picChg>
      </pc:sldChg>
      <pc:sldChg chg="addSp delSp modSp mod">
        <pc:chgData name="Hyde.Tonya" userId="52e1c27d-289c-4203-be40-edfc424e76ab" providerId="ADAL" clId="{F241EE9E-D197-4BF9-9F6E-9DADCF1C199E}" dt="2022-04-22T19:11:43.705" v="495" actId="113"/>
        <pc:sldMkLst>
          <pc:docMk/>
          <pc:sldMk cId="0" sldId="309"/>
        </pc:sldMkLst>
        <pc:spChg chg="mod">
          <ac:chgData name="Hyde.Tonya" userId="52e1c27d-289c-4203-be40-edfc424e76ab" providerId="ADAL" clId="{F241EE9E-D197-4BF9-9F6E-9DADCF1C199E}" dt="2022-04-22T18:56:49.036" v="246" actId="14100"/>
          <ac:spMkLst>
            <pc:docMk/>
            <pc:sldMk cId="0" sldId="309"/>
            <ac:spMk id="84994" creationId="{CFD2FD2E-9A38-4CCB-B74B-DF3D5744D722}"/>
          </ac:spMkLst>
        </pc:spChg>
        <pc:graphicFrameChg chg="add del mod">
          <ac:chgData name="Hyde.Tonya" userId="52e1c27d-289c-4203-be40-edfc424e76ab" providerId="ADAL" clId="{F241EE9E-D197-4BF9-9F6E-9DADCF1C199E}" dt="2022-04-13T20:28:37.560" v="242" actId="478"/>
          <ac:graphicFrameMkLst>
            <pc:docMk/>
            <pc:sldMk cId="0" sldId="309"/>
            <ac:graphicFrameMk id="5" creationId="{F01A1E97-0A15-4B22-890E-4A19167EED57}"/>
          </ac:graphicFrameMkLst>
        </pc:graphicFrameChg>
        <pc:graphicFrameChg chg="add mod">
          <ac:chgData name="Hyde.Tonya" userId="52e1c27d-289c-4203-be40-edfc424e76ab" providerId="ADAL" clId="{F241EE9E-D197-4BF9-9F6E-9DADCF1C199E}" dt="2022-04-22T19:11:43.705" v="495" actId="113"/>
          <ac:graphicFrameMkLst>
            <pc:docMk/>
            <pc:sldMk cId="0" sldId="309"/>
            <ac:graphicFrameMk id="5" creationId="{FA3C2D7C-5D2C-4828-ADF1-619CE6678B06}"/>
          </ac:graphicFrameMkLst>
        </pc:graphicFrameChg>
        <pc:picChg chg="mod">
          <ac:chgData name="Hyde.Tonya" userId="52e1c27d-289c-4203-be40-edfc424e76ab" providerId="ADAL" clId="{F241EE9E-D197-4BF9-9F6E-9DADCF1C199E}" dt="2022-04-22T18:56:51.817" v="247" actId="1076"/>
          <ac:picMkLst>
            <pc:docMk/>
            <pc:sldMk cId="0" sldId="309"/>
            <ac:picMk id="17411" creationId="{1534B3CD-D573-4889-B23E-4B522D946214}"/>
          </ac:picMkLst>
        </pc:picChg>
      </pc:sldChg>
      <pc:sldChg chg="addSp delSp modSp mod ord setBg">
        <pc:chgData name="Hyde.Tonya" userId="52e1c27d-289c-4203-be40-edfc424e76ab" providerId="ADAL" clId="{F241EE9E-D197-4BF9-9F6E-9DADCF1C199E}" dt="2022-04-13T19:48:14.693" v="236" actId="26606"/>
        <pc:sldMkLst>
          <pc:docMk/>
          <pc:sldMk cId="1146541495" sldId="310"/>
        </pc:sldMkLst>
        <pc:spChg chg="add del">
          <ac:chgData name="Hyde.Tonya" userId="52e1c27d-289c-4203-be40-edfc424e76ab" providerId="ADAL" clId="{F241EE9E-D197-4BF9-9F6E-9DADCF1C199E}" dt="2022-04-13T19:48:14.683" v="235" actId="26606"/>
          <ac:spMkLst>
            <pc:docMk/>
            <pc:sldMk cId="1146541495" sldId="310"/>
            <ac:spMk id="18" creationId="{CB92C8CA-51CB-4511-AEBA-C04E0B721A23}"/>
          </ac:spMkLst>
        </pc:spChg>
        <pc:spChg chg="add">
          <ac:chgData name="Hyde.Tonya" userId="52e1c27d-289c-4203-be40-edfc424e76ab" providerId="ADAL" clId="{F241EE9E-D197-4BF9-9F6E-9DADCF1C199E}" dt="2022-04-13T19:48:14.693" v="236" actId="26606"/>
          <ac:spMkLst>
            <pc:docMk/>
            <pc:sldMk cId="1146541495" sldId="310"/>
            <ac:spMk id="20" creationId="{E72D8D1B-59F6-4FF3-8547-9BBB6129F2FA}"/>
          </ac:spMkLst>
        </pc:spChg>
        <pc:spChg chg="add">
          <ac:chgData name="Hyde.Tonya" userId="52e1c27d-289c-4203-be40-edfc424e76ab" providerId="ADAL" clId="{F241EE9E-D197-4BF9-9F6E-9DADCF1C199E}" dt="2022-04-13T19:48:14.693" v="236" actId="26606"/>
          <ac:spMkLst>
            <pc:docMk/>
            <pc:sldMk cId="1146541495" sldId="310"/>
            <ac:spMk id="21" creationId="{E1750109-3B91-4506-B997-0CD8E35A1488}"/>
          </ac:spMkLst>
        </pc:spChg>
        <pc:spChg chg="add">
          <ac:chgData name="Hyde.Tonya" userId="52e1c27d-289c-4203-be40-edfc424e76ab" providerId="ADAL" clId="{F241EE9E-D197-4BF9-9F6E-9DADCF1C199E}" dt="2022-04-13T19:48:14.693" v="236" actId="26606"/>
          <ac:spMkLst>
            <pc:docMk/>
            <pc:sldMk cId="1146541495" sldId="310"/>
            <ac:spMk id="22" creationId="{2C444748-5A8D-4B53-89FE-42B455DFA2D1}"/>
          </ac:spMkLst>
        </pc:spChg>
        <pc:spChg chg="add">
          <ac:chgData name="Hyde.Tonya" userId="52e1c27d-289c-4203-be40-edfc424e76ab" providerId="ADAL" clId="{F241EE9E-D197-4BF9-9F6E-9DADCF1C199E}" dt="2022-04-13T19:48:14.693" v="236" actId="26606"/>
          <ac:spMkLst>
            <pc:docMk/>
            <pc:sldMk cId="1146541495" sldId="310"/>
            <ac:spMk id="24" creationId="{14044C96-7CFD-44DB-A579-D77B0D37C681}"/>
          </ac:spMkLst>
        </pc:spChg>
        <pc:spChg chg="add">
          <ac:chgData name="Hyde.Tonya" userId="52e1c27d-289c-4203-be40-edfc424e76ab" providerId="ADAL" clId="{F241EE9E-D197-4BF9-9F6E-9DADCF1C199E}" dt="2022-04-13T19:48:14.693" v="236" actId="26606"/>
          <ac:spMkLst>
            <pc:docMk/>
            <pc:sldMk cId="1146541495" sldId="310"/>
            <ac:spMk id="26" creationId="{8FC8C21F-9484-4A71-ABFA-6C10682FAC3E}"/>
          </ac:spMkLst>
        </pc:spChg>
        <pc:spChg chg="add">
          <ac:chgData name="Hyde.Tonya" userId="52e1c27d-289c-4203-be40-edfc424e76ab" providerId="ADAL" clId="{F241EE9E-D197-4BF9-9F6E-9DADCF1C199E}" dt="2022-04-13T19:48:14.693" v="236" actId="26606"/>
          <ac:spMkLst>
            <pc:docMk/>
            <pc:sldMk cId="1146541495" sldId="310"/>
            <ac:spMk id="28" creationId="{F4FFA271-A10A-4AC3-8F06-E3313A197A80}"/>
          </ac:spMkLst>
        </pc:spChg>
        <pc:spChg chg="add">
          <ac:chgData name="Hyde.Tonya" userId="52e1c27d-289c-4203-be40-edfc424e76ab" providerId="ADAL" clId="{F241EE9E-D197-4BF9-9F6E-9DADCF1C199E}" dt="2022-04-13T19:48:14.693" v="236" actId="26606"/>
          <ac:spMkLst>
            <pc:docMk/>
            <pc:sldMk cId="1146541495" sldId="310"/>
            <ac:spMk id="30" creationId="{7F9FE375-3674-4B26-B67B-30AFAF78CC57}"/>
          </ac:spMkLst>
        </pc:spChg>
        <pc:picChg chg="add mod ord">
          <ac:chgData name="Hyde.Tonya" userId="52e1c27d-289c-4203-be40-edfc424e76ab" providerId="ADAL" clId="{F241EE9E-D197-4BF9-9F6E-9DADCF1C199E}" dt="2022-04-13T19:48:14.693" v="236" actId="26606"/>
          <ac:picMkLst>
            <pc:docMk/>
            <pc:sldMk cId="1146541495" sldId="310"/>
            <ac:picMk id="3" creationId="{D18E3C40-65E8-40E9-8E9C-98FDBB76FBB0}"/>
          </ac:picMkLst>
        </pc:picChg>
        <pc:picChg chg="add mod">
          <ac:chgData name="Hyde.Tonya" userId="52e1c27d-289c-4203-be40-edfc424e76ab" providerId="ADAL" clId="{F241EE9E-D197-4BF9-9F6E-9DADCF1C199E}" dt="2022-04-13T19:48:14.693" v="236" actId="26606"/>
          <ac:picMkLst>
            <pc:docMk/>
            <pc:sldMk cId="1146541495" sldId="310"/>
            <ac:picMk id="5" creationId="{581C9CBA-76E2-49B5-BF75-E14C3EB02A7F}"/>
          </ac:picMkLst>
        </pc:picChg>
        <pc:picChg chg="add mod ord">
          <ac:chgData name="Hyde.Tonya" userId="52e1c27d-289c-4203-be40-edfc424e76ab" providerId="ADAL" clId="{F241EE9E-D197-4BF9-9F6E-9DADCF1C199E}" dt="2022-04-13T19:48:14.693" v="236" actId="26606"/>
          <ac:picMkLst>
            <pc:docMk/>
            <pc:sldMk cId="1146541495" sldId="310"/>
            <ac:picMk id="7" creationId="{900E28B9-13E4-48FD-AF59-EFAC330472EF}"/>
          </ac:picMkLst>
        </pc:picChg>
        <pc:picChg chg="add mod ord">
          <ac:chgData name="Hyde.Tonya" userId="52e1c27d-289c-4203-be40-edfc424e76ab" providerId="ADAL" clId="{F241EE9E-D197-4BF9-9F6E-9DADCF1C199E}" dt="2022-04-13T19:48:14.693" v="236" actId="26606"/>
          <ac:picMkLst>
            <pc:docMk/>
            <pc:sldMk cId="1146541495" sldId="310"/>
            <ac:picMk id="9" creationId="{775E958D-14E2-4A12-B14E-8F2FA6B764D7}"/>
          </ac:picMkLst>
        </pc:picChg>
        <pc:picChg chg="add mod">
          <ac:chgData name="Hyde.Tonya" userId="52e1c27d-289c-4203-be40-edfc424e76ab" providerId="ADAL" clId="{F241EE9E-D197-4BF9-9F6E-9DADCF1C199E}" dt="2022-04-13T19:48:14.693" v="236" actId="26606"/>
          <ac:picMkLst>
            <pc:docMk/>
            <pc:sldMk cId="1146541495" sldId="310"/>
            <ac:picMk id="11" creationId="{EBC7156D-D6A2-4C94-B738-066F5B3BF63E}"/>
          </ac:picMkLst>
        </pc:picChg>
        <pc:picChg chg="add mod ord">
          <ac:chgData name="Hyde.Tonya" userId="52e1c27d-289c-4203-be40-edfc424e76ab" providerId="ADAL" clId="{F241EE9E-D197-4BF9-9F6E-9DADCF1C199E}" dt="2022-04-13T19:48:14.693" v="236" actId="26606"/>
          <ac:picMkLst>
            <pc:docMk/>
            <pc:sldMk cId="1146541495" sldId="310"/>
            <ac:picMk id="13" creationId="{D6D3EA1D-D311-46F2-8559-57A78211E72E}"/>
          </ac:picMkLst>
        </pc:picChg>
        <pc:picChg chg="add del mod">
          <ac:chgData name="Hyde.Tonya" userId="52e1c27d-289c-4203-be40-edfc424e76ab" providerId="ADAL" clId="{F241EE9E-D197-4BF9-9F6E-9DADCF1C199E}" dt="2022-04-13T19:47:26.991" v="233" actId="478"/>
          <ac:picMkLst>
            <pc:docMk/>
            <pc:sldMk cId="1146541495" sldId="310"/>
            <ac:picMk id="15" creationId="{3D5DA95C-1CEC-48ED-B436-66FDF4040524}"/>
          </ac:picMkLst>
        </pc:picChg>
      </pc:sldChg>
      <pc:sldChg chg="modSp add">
        <pc:chgData name="Hyde.Tonya" userId="52e1c27d-289c-4203-be40-edfc424e76ab" providerId="ADAL" clId="{F241EE9E-D197-4BF9-9F6E-9DADCF1C199E}" dt="2022-04-22T19:11:55.007" v="496" actId="113"/>
        <pc:sldMkLst>
          <pc:docMk/>
          <pc:sldMk cId="1499357481" sldId="311"/>
        </pc:sldMkLst>
        <pc:graphicFrameChg chg="mod">
          <ac:chgData name="Hyde.Tonya" userId="52e1c27d-289c-4203-be40-edfc424e76ab" providerId="ADAL" clId="{F241EE9E-D197-4BF9-9F6E-9DADCF1C199E}" dt="2022-04-22T19:11:55.007" v="496" actId="113"/>
          <ac:graphicFrameMkLst>
            <pc:docMk/>
            <pc:sldMk cId="1499357481" sldId="311"/>
            <ac:graphicFrameMk id="5" creationId="{F01A1E97-0A15-4B22-890E-4A19167EED57}"/>
          </ac:graphicFrameMkLst>
        </pc:graphicFrameChg>
      </pc:sldChg>
      <pc:sldChg chg="addSp modSp new mod">
        <pc:chgData name="Hyde.Tonya" userId="52e1c27d-289c-4203-be40-edfc424e76ab" providerId="ADAL" clId="{F241EE9E-D197-4BF9-9F6E-9DADCF1C199E}" dt="2022-04-22T19:41:52.872" v="524" actId="14100"/>
        <pc:sldMkLst>
          <pc:docMk/>
          <pc:sldMk cId="9457927" sldId="312"/>
        </pc:sldMkLst>
        <pc:picChg chg="add mod">
          <ac:chgData name="Hyde.Tonya" userId="52e1c27d-289c-4203-be40-edfc424e76ab" providerId="ADAL" clId="{F241EE9E-D197-4BF9-9F6E-9DADCF1C199E}" dt="2022-04-22T19:41:52.872" v="524" actId="14100"/>
          <ac:picMkLst>
            <pc:docMk/>
            <pc:sldMk cId="9457927" sldId="312"/>
            <ac:picMk id="3" creationId="{B85D2D65-738D-46BC-B10F-E196BE9527DC}"/>
          </ac:picMkLst>
        </pc:picChg>
        <pc:picChg chg="add mod">
          <ac:chgData name="Hyde.Tonya" userId="52e1c27d-289c-4203-be40-edfc424e76ab" providerId="ADAL" clId="{F241EE9E-D197-4BF9-9F6E-9DADCF1C199E}" dt="2022-04-22T19:15:51.663" v="522" actId="1076"/>
          <ac:picMkLst>
            <pc:docMk/>
            <pc:sldMk cId="9457927" sldId="312"/>
            <ac:picMk id="5" creationId="{F6BF8EC3-45B3-440B-B38C-5EE7572565D9}"/>
          </ac:picMkLst>
        </pc:picChg>
        <pc:picChg chg="add mod">
          <ac:chgData name="Hyde.Tonya" userId="52e1c27d-289c-4203-be40-edfc424e76ab" providerId="ADAL" clId="{F241EE9E-D197-4BF9-9F6E-9DADCF1C199E}" dt="2022-04-22T19:15:49.770" v="521" actId="1076"/>
          <ac:picMkLst>
            <pc:docMk/>
            <pc:sldMk cId="9457927" sldId="312"/>
            <ac:picMk id="7" creationId="{D51CA982-7BA0-4308-A518-FB81FBD524D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lacklandisdtx-my.sharepoint.com/personal/hyde_t_lacklandisd_net/Documents/H%20Drive/Committees/School%20Health%20Advisory%20Committee/Fitness%20Gram/LES%20Fitnessgram%20Final%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lacklandisdtx-my.sharepoint.com/personal/hyde_t_lacklandisd_net/Documents/H%20Drive/Committees/School%20Health%20Advisory%20Committee/Fitness%20Gram/Fitness%20Gram%20Summary%202020-20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LES Grade and Gender-Based Summaries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Sheet1!$A$2:$B$2</c:f>
              <c:strCache>
                <c:ptCount val="2"/>
                <c:pt idx="0">
                  <c:v>3rd </c:v>
                </c:pt>
                <c:pt idx="1">
                  <c:v>Female</c:v>
                </c:pt>
              </c:strCache>
            </c:strRef>
          </c:tx>
          <c:spPr>
            <a:solidFill>
              <a:schemeClr val="accent1"/>
            </a:solidFill>
            <a:ln>
              <a:noFill/>
            </a:ln>
            <a:effectLst/>
          </c:spPr>
          <c:invertIfNegative val="0"/>
          <c:cat>
            <c:strRef>
              <c:f>Sheet1!$C$1:$J$1</c:f>
              <c:strCache>
                <c:ptCount val="8"/>
                <c:pt idx="0">
                  <c:v>Height</c:v>
                </c:pt>
                <c:pt idx="1">
                  <c:v>Weight</c:v>
                </c:pt>
                <c:pt idx="2">
                  <c:v>PACER Laps</c:v>
                </c:pt>
                <c:pt idx="3">
                  <c:v>Curl Up</c:v>
                </c:pt>
                <c:pt idx="4">
                  <c:v>Tru0k Lift</c:v>
                </c:pt>
                <c:pt idx="5">
                  <c:v>Push Up</c:v>
                </c:pt>
                <c:pt idx="6">
                  <c:v>Shoulder Stretch-Left</c:v>
                </c:pt>
                <c:pt idx="7">
                  <c:v>Shoulder Stretch-Right</c:v>
                </c:pt>
              </c:strCache>
            </c:strRef>
          </c:cat>
          <c:val>
            <c:numRef>
              <c:f>Sheet1!$C$2:$J$2</c:f>
              <c:numCache>
                <c:formatCode>General</c:formatCode>
                <c:ptCount val="8"/>
                <c:pt idx="0">
                  <c:v>54.11</c:v>
                </c:pt>
                <c:pt idx="1">
                  <c:v>76.239999999999995</c:v>
                </c:pt>
                <c:pt idx="2">
                  <c:v>16.77</c:v>
                </c:pt>
                <c:pt idx="3">
                  <c:v>28.95</c:v>
                </c:pt>
                <c:pt idx="4">
                  <c:v>11.62</c:v>
                </c:pt>
                <c:pt idx="5">
                  <c:v>10.46</c:v>
                </c:pt>
                <c:pt idx="6">
                  <c:v>0.9</c:v>
                </c:pt>
                <c:pt idx="7">
                  <c:v>0.92</c:v>
                </c:pt>
              </c:numCache>
            </c:numRef>
          </c:val>
          <c:extLst>
            <c:ext xmlns:c16="http://schemas.microsoft.com/office/drawing/2014/chart" uri="{C3380CC4-5D6E-409C-BE32-E72D297353CC}">
              <c16:uniqueId val="{00000000-5E27-4CD5-A3E7-F7B96E7E64A1}"/>
            </c:ext>
          </c:extLst>
        </c:ser>
        <c:ser>
          <c:idx val="1"/>
          <c:order val="1"/>
          <c:tx>
            <c:strRef>
              <c:f>Sheet1!$A$3:$B$3</c:f>
              <c:strCache>
                <c:ptCount val="2"/>
                <c:pt idx="0">
                  <c:v>3rd </c:v>
                </c:pt>
                <c:pt idx="1">
                  <c:v>Male</c:v>
                </c:pt>
              </c:strCache>
            </c:strRef>
          </c:tx>
          <c:spPr>
            <a:solidFill>
              <a:schemeClr val="accent2"/>
            </a:solidFill>
            <a:ln>
              <a:noFill/>
            </a:ln>
            <a:effectLst/>
          </c:spPr>
          <c:invertIfNegative val="0"/>
          <c:cat>
            <c:strRef>
              <c:f>Sheet1!$C$1:$J$1</c:f>
              <c:strCache>
                <c:ptCount val="8"/>
                <c:pt idx="0">
                  <c:v>Height</c:v>
                </c:pt>
                <c:pt idx="1">
                  <c:v>Weight</c:v>
                </c:pt>
                <c:pt idx="2">
                  <c:v>PACER Laps</c:v>
                </c:pt>
                <c:pt idx="3">
                  <c:v>Curl Up</c:v>
                </c:pt>
                <c:pt idx="4">
                  <c:v>Tru0k Lift</c:v>
                </c:pt>
                <c:pt idx="5">
                  <c:v>Push Up</c:v>
                </c:pt>
                <c:pt idx="6">
                  <c:v>Shoulder Stretch-Left</c:v>
                </c:pt>
                <c:pt idx="7">
                  <c:v>Shoulder Stretch-Right</c:v>
                </c:pt>
              </c:strCache>
            </c:strRef>
          </c:cat>
          <c:val>
            <c:numRef>
              <c:f>Sheet1!$C$3:$J$3</c:f>
              <c:numCache>
                <c:formatCode>General</c:formatCode>
                <c:ptCount val="8"/>
                <c:pt idx="0">
                  <c:v>53.15</c:v>
                </c:pt>
                <c:pt idx="1">
                  <c:v>73.900000000000006</c:v>
                </c:pt>
                <c:pt idx="2">
                  <c:v>16.34</c:v>
                </c:pt>
                <c:pt idx="3">
                  <c:v>29.52</c:v>
                </c:pt>
                <c:pt idx="4">
                  <c:v>11.44</c:v>
                </c:pt>
                <c:pt idx="5">
                  <c:v>12.27</c:v>
                </c:pt>
                <c:pt idx="6">
                  <c:v>0.872</c:v>
                </c:pt>
                <c:pt idx="7">
                  <c:v>0.89</c:v>
                </c:pt>
              </c:numCache>
            </c:numRef>
          </c:val>
          <c:extLst>
            <c:ext xmlns:c16="http://schemas.microsoft.com/office/drawing/2014/chart" uri="{C3380CC4-5D6E-409C-BE32-E72D297353CC}">
              <c16:uniqueId val="{00000001-5E27-4CD5-A3E7-F7B96E7E64A1}"/>
            </c:ext>
          </c:extLst>
        </c:ser>
        <c:ser>
          <c:idx val="2"/>
          <c:order val="2"/>
          <c:tx>
            <c:strRef>
              <c:f>Sheet1!$A$4:$B$4</c:f>
              <c:strCache>
                <c:ptCount val="2"/>
                <c:pt idx="0">
                  <c:v>4th</c:v>
                </c:pt>
                <c:pt idx="1">
                  <c:v>Female</c:v>
                </c:pt>
              </c:strCache>
            </c:strRef>
          </c:tx>
          <c:spPr>
            <a:solidFill>
              <a:schemeClr val="accent3"/>
            </a:solidFill>
            <a:ln>
              <a:noFill/>
            </a:ln>
            <a:effectLst/>
          </c:spPr>
          <c:invertIfNegative val="0"/>
          <c:cat>
            <c:strRef>
              <c:f>Sheet1!$C$1:$J$1</c:f>
              <c:strCache>
                <c:ptCount val="8"/>
                <c:pt idx="0">
                  <c:v>Height</c:v>
                </c:pt>
                <c:pt idx="1">
                  <c:v>Weight</c:v>
                </c:pt>
                <c:pt idx="2">
                  <c:v>PACER Laps</c:v>
                </c:pt>
                <c:pt idx="3">
                  <c:v>Curl Up</c:v>
                </c:pt>
                <c:pt idx="4">
                  <c:v>Tru0k Lift</c:v>
                </c:pt>
                <c:pt idx="5">
                  <c:v>Push Up</c:v>
                </c:pt>
                <c:pt idx="6">
                  <c:v>Shoulder Stretch-Left</c:v>
                </c:pt>
                <c:pt idx="7">
                  <c:v>Shoulder Stretch-Right</c:v>
                </c:pt>
              </c:strCache>
            </c:strRef>
          </c:cat>
          <c:val>
            <c:numRef>
              <c:f>Sheet1!$C$4:$J$4</c:f>
              <c:numCache>
                <c:formatCode>General</c:formatCode>
                <c:ptCount val="8"/>
                <c:pt idx="0">
                  <c:v>57.3</c:v>
                </c:pt>
                <c:pt idx="1">
                  <c:v>93.3</c:v>
                </c:pt>
                <c:pt idx="2">
                  <c:v>18.48</c:v>
                </c:pt>
                <c:pt idx="3">
                  <c:v>38.25</c:v>
                </c:pt>
                <c:pt idx="4">
                  <c:v>11.8</c:v>
                </c:pt>
                <c:pt idx="5">
                  <c:v>10.6</c:v>
                </c:pt>
                <c:pt idx="6">
                  <c:v>0.87</c:v>
                </c:pt>
                <c:pt idx="7">
                  <c:v>0.96</c:v>
                </c:pt>
              </c:numCache>
            </c:numRef>
          </c:val>
          <c:extLst>
            <c:ext xmlns:c16="http://schemas.microsoft.com/office/drawing/2014/chart" uri="{C3380CC4-5D6E-409C-BE32-E72D297353CC}">
              <c16:uniqueId val="{00000002-5E27-4CD5-A3E7-F7B96E7E64A1}"/>
            </c:ext>
          </c:extLst>
        </c:ser>
        <c:ser>
          <c:idx val="3"/>
          <c:order val="3"/>
          <c:tx>
            <c:strRef>
              <c:f>Sheet1!$A$5:$B$5</c:f>
              <c:strCache>
                <c:ptCount val="2"/>
                <c:pt idx="0">
                  <c:v>4th</c:v>
                </c:pt>
                <c:pt idx="1">
                  <c:v>Male</c:v>
                </c:pt>
              </c:strCache>
            </c:strRef>
          </c:tx>
          <c:spPr>
            <a:solidFill>
              <a:schemeClr val="accent4"/>
            </a:solidFill>
            <a:ln>
              <a:noFill/>
            </a:ln>
            <a:effectLst/>
          </c:spPr>
          <c:invertIfNegative val="0"/>
          <c:cat>
            <c:strRef>
              <c:f>Sheet1!$C$1:$J$1</c:f>
              <c:strCache>
                <c:ptCount val="8"/>
                <c:pt idx="0">
                  <c:v>Height</c:v>
                </c:pt>
                <c:pt idx="1">
                  <c:v>Weight</c:v>
                </c:pt>
                <c:pt idx="2">
                  <c:v>PACER Laps</c:v>
                </c:pt>
                <c:pt idx="3">
                  <c:v>Curl Up</c:v>
                </c:pt>
                <c:pt idx="4">
                  <c:v>Tru0k Lift</c:v>
                </c:pt>
                <c:pt idx="5">
                  <c:v>Push Up</c:v>
                </c:pt>
                <c:pt idx="6">
                  <c:v>Shoulder Stretch-Left</c:v>
                </c:pt>
                <c:pt idx="7">
                  <c:v>Shoulder Stretch-Right</c:v>
                </c:pt>
              </c:strCache>
            </c:strRef>
          </c:cat>
          <c:val>
            <c:numRef>
              <c:f>Sheet1!$C$5:$J$5</c:f>
              <c:numCache>
                <c:formatCode>General</c:formatCode>
                <c:ptCount val="8"/>
                <c:pt idx="0">
                  <c:v>56.48</c:v>
                </c:pt>
                <c:pt idx="1">
                  <c:v>84.48</c:v>
                </c:pt>
                <c:pt idx="2">
                  <c:v>21</c:v>
                </c:pt>
                <c:pt idx="3">
                  <c:v>50.88</c:v>
                </c:pt>
                <c:pt idx="4">
                  <c:v>11.42</c:v>
                </c:pt>
                <c:pt idx="5">
                  <c:v>14.67</c:v>
                </c:pt>
                <c:pt idx="6">
                  <c:v>0.73</c:v>
                </c:pt>
                <c:pt idx="7">
                  <c:v>0.91</c:v>
                </c:pt>
              </c:numCache>
            </c:numRef>
          </c:val>
          <c:extLst>
            <c:ext xmlns:c16="http://schemas.microsoft.com/office/drawing/2014/chart" uri="{C3380CC4-5D6E-409C-BE32-E72D297353CC}">
              <c16:uniqueId val="{00000003-5E27-4CD5-A3E7-F7B96E7E64A1}"/>
            </c:ext>
          </c:extLst>
        </c:ser>
        <c:ser>
          <c:idx val="4"/>
          <c:order val="4"/>
          <c:tx>
            <c:strRef>
              <c:f>Sheet1!$A$6:$B$6</c:f>
              <c:strCache>
                <c:ptCount val="2"/>
                <c:pt idx="0">
                  <c:v>5th</c:v>
                </c:pt>
                <c:pt idx="1">
                  <c:v>Female</c:v>
                </c:pt>
              </c:strCache>
            </c:strRef>
          </c:tx>
          <c:spPr>
            <a:solidFill>
              <a:schemeClr val="accent5"/>
            </a:solidFill>
            <a:ln>
              <a:noFill/>
            </a:ln>
            <a:effectLst/>
          </c:spPr>
          <c:invertIfNegative val="0"/>
          <c:cat>
            <c:strRef>
              <c:f>Sheet1!$C$1:$J$1</c:f>
              <c:strCache>
                <c:ptCount val="8"/>
                <c:pt idx="0">
                  <c:v>Height</c:v>
                </c:pt>
                <c:pt idx="1">
                  <c:v>Weight</c:v>
                </c:pt>
                <c:pt idx="2">
                  <c:v>PACER Laps</c:v>
                </c:pt>
                <c:pt idx="3">
                  <c:v>Curl Up</c:v>
                </c:pt>
                <c:pt idx="4">
                  <c:v>Tru0k Lift</c:v>
                </c:pt>
                <c:pt idx="5">
                  <c:v>Push Up</c:v>
                </c:pt>
                <c:pt idx="6">
                  <c:v>Shoulder Stretch-Left</c:v>
                </c:pt>
                <c:pt idx="7">
                  <c:v>Shoulder Stretch-Right</c:v>
                </c:pt>
              </c:strCache>
            </c:strRef>
          </c:cat>
          <c:val>
            <c:numRef>
              <c:f>Sheet1!$C$6:$J$6</c:f>
              <c:numCache>
                <c:formatCode>General</c:formatCode>
                <c:ptCount val="8"/>
                <c:pt idx="0">
                  <c:v>58.9</c:v>
                </c:pt>
                <c:pt idx="1">
                  <c:v>95.38</c:v>
                </c:pt>
                <c:pt idx="2">
                  <c:v>20.079999999999998</c:v>
                </c:pt>
                <c:pt idx="3">
                  <c:v>45.9</c:v>
                </c:pt>
                <c:pt idx="4">
                  <c:v>11.36</c:v>
                </c:pt>
                <c:pt idx="5">
                  <c:v>12.04</c:v>
                </c:pt>
                <c:pt idx="6">
                  <c:v>0.83</c:v>
                </c:pt>
                <c:pt idx="7">
                  <c:v>0.97</c:v>
                </c:pt>
              </c:numCache>
            </c:numRef>
          </c:val>
          <c:extLst>
            <c:ext xmlns:c16="http://schemas.microsoft.com/office/drawing/2014/chart" uri="{C3380CC4-5D6E-409C-BE32-E72D297353CC}">
              <c16:uniqueId val="{00000004-5E27-4CD5-A3E7-F7B96E7E64A1}"/>
            </c:ext>
          </c:extLst>
        </c:ser>
        <c:ser>
          <c:idx val="5"/>
          <c:order val="5"/>
          <c:tx>
            <c:strRef>
              <c:f>Sheet1!$A$7:$B$7</c:f>
              <c:strCache>
                <c:ptCount val="2"/>
                <c:pt idx="0">
                  <c:v>5th</c:v>
                </c:pt>
                <c:pt idx="1">
                  <c:v>Male</c:v>
                </c:pt>
              </c:strCache>
            </c:strRef>
          </c:tx>
          <c:spPr>
            <a:solidFill>
              <a:schemeClr val="accent6"/>
            </a:solidFill>
            <a:ln>
              <a:noFill/>
            </a:ln>
            <a:effectLst/>
          </c:spPr>
          <c:invertIfNegative val="0"/>
          <c:cat>
            <c:strRef>
              <c:f>Sheet1!$C$1:$J$1</c:f>
              <c:strCache>
                <c:ptCount val="8"/>
                <c:pt idx="0">
                  <c:v>Height</c:v>
                </c:pt>
                <c:pt idx="1">
                  <c:v>Weight</c:v>
                </c:pt>
                <c:pt idx="2">
                  <c:v>PACER Laps</c:v>
                </c:pt>
                <c:pt idx="3">
                  <c:v>Curl Up</c:v>
                </c:pt>
                <c:pt idx="4">
                  <c:v>Tru0k Lift</c:v>
                </c:pt>
                <c:pt idx="5">
                  <c:v>Push Up</c:v>
                </c:pt>
                <c:pt idx="6">
                  <c:v>Shoulder Stretch-Left</c:v>
                </c:pt>
                <c:pt idx="7">
                  <c:v>Shoulder Stretch-Right</c:v>
                </c:pt>
              </c:strCache>
            </c:strRef>
          </c:cat>
          <c:val>
            <c:numRef>
              <c:f>Sheet1!$C$7:$J$7</c:f>
              <c:numCache>
                <c:formatCode>General</c:formatCode>
                <c:ptCount val="8"/>
                <c:pt idx="0">
                  <c:v>58.34</c:v>
                </c:pt>
                <c:pt idx="1">
                  <c:v>93.4</c:v>
                </c:pt>
                <c:pt idx="2">
                  <c:v>23.25</c:v>
                </c:pt>
                <c:pt idx="3">
                  <c:v>42.9</c:v>
                </c:pt>
                <c:pt idx="4">
                  <c:v>11.03</c:v>
                </c:pt>
                <c:pt idx="5">
                  <c:v>12.83</c:v>
                </c:pt>
                <c:pt idx="6">
                  <c:v>0.76</c:v>
                </c:pt>
                <c:pt idx="7">
                  <c:v>0.87</c:v>
                </c:pt>
              </c:numCache>
            </c:numRef>
          </c:val>
          <c:extLst>
            <c:ext xmlns:c16="http://schemas.microsoft.com/office/drawing/2014/chart" uri="{C3380CC4-5D6E-409C-BE32-E72D297353CC}">
              <c16:uniqueId val="{00000005-5E27-4CD5-A3E7-F7B96E7E64A1}"/>
            </c:ext>
          </c:extLst>
        </c:ser>
        <c:dLbls>
          <c:showLegendKey val="0"/>
          <c:showVal val="0"/>
          <c:showCatName val="0"/>
          <c:showSerName val="0"/>
          <c:showPercent val="0"/>
          <c:showBubbleSize val="0"/>
        </c:dLbls>
        <c:gapWidth val="219"/>
        <c:overlap val="-27"/>
        <c:axId val="1330191023"/>
        <c:axId val="1330182703"/>
      </c:barChart>
      <c:catAx>
        <c:axId val="1330191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0182703"/>
        <c:crosses val="autoZero"/>
        <c:auto val="1"/>
        <c:lblAlgn val="ctr"/>
        <c:lblOffset val="100"/>
        <c:noMultiLvlLbl val="0"/>
      </c:catAx>
      <c:valAx>
        <c:axId val="133018270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019102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GRADE</a:t>
            </a:r>
            <a:r>
              <a:rPr lang="en-US" b="1" baseline="0" dirty="0"/>
              <a:t> AND GENDER-BASED SUMMARIES </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Height</c:v>
                </c:pt>
              </c:strCache>
            </c:strRef>
          </c:tx>
          <c:spPr>
            <a:solidFill>
              <a:schemeClr val="accent1"/>
            </a:solidFill>
            <a:ln>
              <a:noFill/>
            </a:ln>
            <a:effectLst/>
          </c:spPr>
          <c:invertIfNegative val="0"/>
          <c:cat>
            <c:multiLvlStrRef>
              <c:f>Sheet1!$A$2:$B$9</c:f>
              <c:multiLvlStrCache>
                <c:ptCount val="8"/>
                <c:lvl>
                  <c:pt idx="0">
                    <c:v>F</c:v>
                  </c:pt>
                  <c:pt idx="1">
                    <c:v>M</c:v>
                  </c:pt>
                  <c:pt idx="2">
                    <c:v>F</c:v>
                  </c:pt>
                  <c:pt idx="3">
                    <c:v>M</c:v>
                  </c:pt>
                  <c:pt idx="4">
                    <c:v>F</c:v>
                  </c:pt>
                  <c:pt idx="5">
                    <c:v>M</c:v>
                  </c:pt>
                  <c:pt idx="6">
                    <c:v>F</c:v>
                  </c:pt>
                  <c:pt idx="7">
                    <c:v>M</c:v>
                  </c:pt>
                </c:lvl>
                <c:lvl>
                  <c:pt idx="0">
                    <c:v>6</c:v>
                  </c:pt>
                  <c:pt idx="1">
                    <c:v>6</c:v>
                  </c:pt>
                  <c:pt idx="2">
                    <c:v>7</c:v>
                  </c:pt>
                  <c:pt idx="3">
                    <c:v>7</c:v>
                  </c:pt>
                  <c:pt idx="4">
                    <c:v>8</c:v>
                  </c:pt>
                  <c:pt idx="5">
                    <c:v>8</c:v>
                  </c:pt>
                  <c:pt idx="6">
                    <c:v>HS</c:v>
                  </c:pt>
                  <c:pt idx="7">
                    <c:v>HS</c:v>
                  </c:pt>
                </c:lvl>
              </c:multiLvlStrCache>
            </c:multiLvlStrRef>
          </c:cat>
          <c:val>
            <c:numRef>
              <c:f>Sheet1!$C$2:$C$9</c:f>
              <c:numCache>
                <c:formatCode>General</c:formatCode>
                <c:ptCount val="8"/>
                <c:pt idx="0">
                  <c:v>58.8</c:v>
                </c:pt>
                <c:pt idx="1">
                  <c:v>60.3</c:v>
                </c:pt>
                <c:pt idx="2">
                  <c:v>62.1</c:v>
                </c:pt>
                <c:pt idx="3">
                  <c:v>64</c:v>
                </c:pt>
                <c:pt idx="4">
                  <c:v>62.1</c:v>
                </c:pt>
                <c:pt idx="5">
                  <c:v>65.3</c:v>
                </c:pt>
                <c:pt idx="6">
                  <c:v>62.3</c:v>
                </c:pt>
                <c:pt idx="7">
                  <c:v>67.400000000000006</c:v>
                </c:pt>
              </c:numCache>
            </c:numRef>
          </c:val>
          <c:extLst>
            <c:ext xmlns:c16="http://schemas.microsoft.com/office/drawing/2014/chart" uri="{C3380CC4-5D6E-409C-BE32-E72D297353CC}">
              <c16:uniqueId val="{00000000-A5F5-4878-A5BE-72B8C13D061C}"/>
            </c:ext>
          </c:extLst>
        </c:ser>
        <c:ser>
          <c:idx val="1"/>
          <c:order val="1"/>
          <c:tx>
            <c:strRef>
              <c:f>Sheet1!$D$1</c:f>
              <c:strCache>
                <c:ptCount val="1"/>
                <c:pt idx="0">
                  <c:v>Weight</c:v>
                </c:pt>
              </c:strCache>
            </c:strRef>
          </c:tx>
          <c:spPr>
            <a:solidFill>
              <a:schemeClr val="accent2"/>
            </a:solidFill>
            <a:ln>
              <a:noFill/>
            </a:ln>
            <a:effectLst/>
          </c:spPr>
          <c:invertIfNegative val="0"/>
          <c:cat>
            <c:multiLvlStrRef>
              <c:f>Sheet1!$A$2:$B$9</c:f>
              <c:multiLvlStrCache>
                <c:ptCount val="8"/>
                <c:lvl>
                  <c:pt idx="0">
                    <c:v>F</c:v>
                  </c:pt>
                  <c:pt idx="1">
                    <c:v>M</c:v>
                  </c:pt>
                  <c:pt idx="2">
                    <c:v>F</c:v>
                  </c:pt>
                  <c:pt idx="3">
                    <c:v>M</c:v>
                  </c:pt>
                  <c:pt idx="4">
                    <c:v>F</c:v>
                  </c:pt>
                  <c:pt idx="5">
                    <c:v>M</c:v>
                  </c:pt>
                  <c:pt idx="6">
                    <c:v>F</c:v>
                  </c:pt>
                  <c:pt idx="7">
                    <c:v>M</c:v>
                  </c:pt>
                </c:lvl>
                <c:lvl>
                  <c:pt idx="0">
                    <c:v>6</c:v>
                  </c:pt>
                  <c:pt idx="1">
                    <c:v>6</c:v>
                  </c:pt>
                  <c:pt idx="2">
                    <c:v>7</c:v>
                  </c:pt>
                  <c:pt idx="3">
                    <c:v>7</c:v>
                  </c:pt>
                  <c:pt idx="4">
                    <c:v>8</c:v>
                  </c:pt>
                  <c:pt idx="5">
                    <c:v>8</c:v>
                  </c:pt>
                  <c:pt idx="6">
                    <c:v>HS</c:v>
                  </c:pt>
                  <c:pt idx="7">
                    <c:v>HS</c:v>
                  </c:pt>
                </c:lvl>
              </c:multiLvlStrCache>
            </c:multiLvlStrRef>
          </c:cat>
          <c:val>
            <c:numRef>
              <c:f>Sheet1!$D$2:$D$9</c:f>
              <c:numCache>
                <c:formatCode>General</c:formatCode>
                <c:ptCount val="8"/>
                <c:pt idx="0">
                  <c:v>102.7</c:v>
                </c:pt>
                <c:pt idx="1">
                  <c:v>111.3</c:v>
                </c:pt>
                <c:pt idx="2">
                  <c:v>113.8</c:v>
                </c:pt>
                <c:pt idx="3">
                  <c:v>115.5</c:v>
                </c:pt>
                <c:pt idx="4">
                  <c:v>134.69999999999999</c:v>
                </c:pt>
                <c:pt idx="5">
                  <c:v>130.25</c:v>
                </c:pt>
                <c:pt idx="6">
                  <c:v>117.9</c:v>
                </c:pt>
                <c:pt idx="7">
                  <c:v>128.6</c:v>
                </c:pt>
              </c:numCache>
            </c:numRef>
          </c:val>
          <c:extLst>
            <c:ext xmlns:c16="http://schemas.microsoft.com/office/drawing/2014/chart" uri="{C3380CC4-5D6E-409C-BE32-E72D297353CC}">
              <c16:uniqueId val="{00000001-A5F5-4878-A5BE-72B8C13D061C}"/>
            </c:ext>
          </c:extLst>
        </c:ser>
        <c:ser>
          <c:idx val="2"/>
          <c:order val="2"/>
          <c:tx>
            <c:strRef>
              <c:f>Sheet1!$E$1</c:f>
              <c:strCache>
                <c:ptCount val="1"/>
                <c:pt idx="0">
                  <c:v>PACER Laps</c:v>
                </c:pt>
              </c:strCache>
            </c:strRef>
          </c:tx>
          <c:spPr>
            <a:solidFill>
              <a:schemeClr val="accent3"/>
            </a:solidFill>
            <a:ln>
              <a:noFill/>
            </a:ln>
            <a:effectLst/>
          </c:spPr>
          <c:invertIfNegative val="0"/>
          <c:cat>
            <c:multiLvlStrRef>
              <c:f>Sheet1!$A$2:$B$9</c:f>
              <c:multiLvlStrCache>
                <c:ptCount val="8"/>
                <c:lvl>
                  <c:pt idx="0">
                    <c:v>F</c:v>
                  </c:pt>
                  <c:pt idx="1">
                    <c:v>M</c:v>
                  </c:pt>
                  <c:pt idx="2">
                    <c:v>F</c:v>
                  </c:pt>
                  <c:pt idx="3">
                    <c:v>M</c:v>
                  </c:pt>
                  <c:pt idx="4">
                    <c:v>F</c:v>
                  </c:pt>
                  <c:pt idx="5">
                    <c:v>M</c:v>
                  </c:pt>
                  <c:pt idx="6">
                    <c:v>F</c:v>
                  </c:pt>
                  <c:pt idx="7">
                    <c:v>M</c:v>
                  </c:pt>
                </c:lvl>
                <c:lvl>
                  <c:pt idx="0">
                    <c:v>6</c:v>
                  </c:pt>
                  <c:pt idx="1">
                    <c:v>6</c:v>
                  </c:pt>
                  <c:pt idx="2">
                    <c:v>7</c:v>
                  </c:pt>
                  <c:pt idx="3">
                    <c:v>7</c:v>
                  </c:pt>
                  <c:pt idx="4">
                    <c:v>8</c:v>
                  </c:pt>
                  <c:pt idx="5">
                    <c:v>8</c:v>
                  </c:pt>
                  <c:pt idx="6">
                    <c:v>HS</c:v>
                  </c:pt>
                  <c:pt idx="7">
                    <c:v>HS</c:v>
                  </c:pt>
                </c:lvl>
              </c:multiLvlStrCache>
            </c:multiLvlStrRef>
          </c:cat>
          <c:val>
            <c:numRef>
              <c:f>Sheet1!$E$2:$E$9</c:f>
              <c:numCache>
                <c:formatCode>General</c:formatCode>
                <c:ptCount val="8"/>
                <c:pt idx="0">
                  <c:v>25.8</c:v>
                </c:pt>
                <c:pt idx="1">
                  <c:v>26</c:v>
                </c:pt>
                <c:pt idx="2">
                  <c:v>26.7</c:v>
                </c:pt>
                <c:pt idx="3">
                  <c:v>36.1</c:v>
                </c:pt>
                <c:pt idx="4">
                  <c:v>21</c:v>
                </c:pt>
                <c:pt idx="5">
                  <c:v>38.9</c:v>
                </c:pt>
                <c:pt idx="6">
                  <c:v>21.4</c:v>
                </c:pt>
                <c:pt idx="7">
                  <c:v>36.200000000000003</c:v>
                </c:pt>
              </c:numCache>
            </c:numRef>
          </c:val>
          <c:extLst>
            <c:ext xmlns:c16="http://schemas.microsoft.com/office/drawing/2014/chart" uri="{C3380CC4-5D6E-409C-BE32-E72D297353CC}">
              <c16:uniqueId val="{00000002-A5F5-4878-A5BE-72B8C13D061C}"/>
            </c:ext>
          </c:extLst>
        </c:ser>
        <c:ser>
          <c:idx val="3"/>
          <c:order val="3"/>
          <c:tx>
            <c:strRef>
              <c:f>Sheet1!$F$1</c:f>
              <c:strCache>
                <c:ptCount val="1"/>
                <c:pt idx="0">
                  <c:v>Curl Up</c:v>
                </c:pt>
              </c:strCache>
            </c:strRef>
          </c:tx>
          <c:spPr>
            <a:solidFill>
              <a:schemeClr val="accent4"/>
            </a:solidFill>
            <a:ln>
              <a:noFill/>
            </a:ln>
            <a:effectLst/>
          </c:spPr>
          <c:invertIfNegative val="0"/>
          <c:cat>
            <c:multiLvlStrRef>
              <c:f>Sheet1!$A$2:$B$9</c:f>
              <c:multiLvlStrCache>
                <c:ptCount val="8"/>
                <c:lvl>
                  <c:pt idx="0">
                    <c:v>F</c:v>
                  </c:pt>
                  <c:pt idx="1">
                    <c:v>M</c:v>
                  </c:pt>
                  <c:pt idx="2">
                    <c:v>F</c:v>
                  </c:pt>
                  <c:pt idx="3">
                    <c:v>M</c:v>
                  </c:pt>
                  <c:pt idx="4">
                    <c:v>F</c:v>
                  </c:pt>
                  <c:pt idx="5">
                    <c:v>M</c:v>
                  </c:pt>
                  <c:pt idx="6">
                    <c:v>F</c:v>
                  </c:pt>
                  <c:pt idx="7">
                    <c:v>M</c:v>
                  </c:pt>
                </c:lvl>
                <c:lvl>
                  <c:pt idx="0">
                    <c:v>6</c:v>
                  </c:pt>
                  <c:pt idx="1">
                    <c:v>6</c:v>
                  </c:pt>
                  <c:pt idx="2">
                    <c:v>7</c:v>
                  </c:pt>
                  <c:pt idx="3">
                    <c:v>7</c:v>
                  </c:pt>
                  <c:pt idx="4">
                    <c:v>8</c:v>
                  </c:pt>
                  <c:pt idx="5">
                    <c:v>8</c:v>
                  </c:pt>
                  <c:pt idx="6">
                    <c:v>HS</c:v>
                  </c:pt>
                  <c:pt idx="7">
                    <c:v>HS</c:v>
                  </c:pt>
                </c:lvl>
              </c:multiLvlStrCache>
            </c:multiLvlStrRef>
          </c:cat>
          <c:val>
            <c:numRef>
              <c:f>Sheet1!$F$2:$F$9</c:f>
              <c:numCache>
                <c:formatCode>General</c:formatCode>
                <c:ptCount val="8"/>
                <c:pt idx="0">
                  <c:v>46.9</c:v>
                </c:pt>
                <c:pt idx="1">
                  <c:v>48</c:v>
                </c:pt>
                <c:pt idx="2">
                  <c:v>62.8</c:v>
                </c:pt>
                <c:pt idx="3">
                  <c:v>51</c:v>
                </c:pt>
                <c:pt idx="4">
                  <c:v>34.07</c:v>
                </c:pt>
                <c:pt idx="5">
                  <c:v>53</c:v>
                </c:pt>
                <c:pt idx="6">
                  <c:v>46.1</c:v>
                </c:pt>
                <c:pt idx="7">
                  <c:v>64.7</c:v>
                </c:pt>
              </c:numCache>
            </c:numRef>
          </c:val>
          <c:extLst>
            <c:ext xmlns:c16="http://schemas.microsoft.com/office/drawing/2014/chart" uri="{C3380CC4-5D6E-409C-BE32-E72D297353CC}">
              <c16:uniqueId val="{00000003-A5F5-4878-A5BE-72B8C13D061C}"/>
            </c:ext>
          </c:extLst>
        </c:ser>
        <c:ser>
          <c:idx val="4"/>
          <c:order val="4"/>
          <c:tx>
            <c:strRef>
              <c:f>Sheet1!$G$1</c:f>
              <c:strCache>
                <c:ptCount val="1"/>
                <c:pt idx="0">
                  <c:v>Trunk Lift</c:v>
                </c:pt>
              </c:strCache>
            </c:strRef>
          </c:tx>
          <c:spPr>
            <a:solidFill>
              <a:schemeClr val="accent5"/>
            </a:solidFill>
            <a:ln>
              <a:noFill/>
            </a:ln>
            <a:effectLst/>
          </c:spPr>
          <c:invertIfNegative val="0"/>
          <c:cat>
            <c:multiLvlStrRef>
              <c:f>Sheet1!$A$2:$B$9</c:f>
              <c:multiLvlStrCache>
                <c:ptCount val="8"/>
                <c:lvl>
                  <c:pt idx="0">
                    <c:v>F</c:v>
                  </c:pt>
                  <c:pt idx="1">
                    <c:v>M</c:v>
                  </c:pt>
                  <c:pt idx="2">
                    <c:v>F</c:v>
                  </c:pt>
                  <c:pt idx="3">
                    <c:v>M</c:v>
                  </c:pt>
                  <c:pt idx="4">
                    <c:v>F</c:v>
                  </c:pt>
                  <c:pt idx="5">
                    <c:v>M</c:v>
                  </c:pt>
                  <c:pt idx="6">
                    <c:v>F</c:v>
                  </c:pt>
                  <c:pt idx="7">
                    <c:v>M</c:v>
                  </c:pt>
                </c:lvl>
                <c:lvl>
                  <c:pt idx="0">
                    <c:v>6</c:v>
                  </c:pt>
                  <c:pt idx="1">
                    <c:v>6</c:v>
                  </c:pt>
                  <c:pt idx="2">
                    <c:v>7</c:v>
                  </c:pt>
                  <c:pt idx="3">
                    <c:v>7</c:v>
                  </c:pt>
                  <c:pt idx="4">
                    <c:v>8</c:v>
                  </c:pt>
                  <c:pt idx="5">
                    <c:v>8</c:v>
                  </c:pt>
                  <c:pt idx="6">
                    <c:v>HS</c:v>
                  </c:pt>
                  <c:pt idx="7">
                    <c:v>HS</c:v>
                  </c:pt>
                </c:lvl>
              </c:multiLvlStrCache>
            </c:multiLvlStrRef>
          </c:cat>
          <c:val>
            <c:numRef>
              <c:f>Sheet1!$G$2:$G$9</c:f>
              <c:numCache>
                <c:formatCode>General</c:formatCode>
                <c:ptCount val="8"/>
                <c:pt idx="0">
                  <c:v>4.5999999999999996</c:v>
                </c:pt>
                <c:pt idx="1">
                  <c:v>4.2</c:v>
                </c:pt>
                <c:pt idx="2">
                  <c:v>4.5999999999999996</c:v>
                </c:pt>
                <c:pt idx="3">
                  <c:v>4.66</c:v>
                </c:pt>
                <c:pt idx="4">
                  <c:v>5.08</c:v>
                </c:pt>
                <c:pt idx="5">
                  <c:v>4.95</c:v>
                </c:pt>
                <c:pt idx="6">
                  <c:v>4.8</c:v>
                </c:pt>
                <c:pt idx="7">
                  <c:v>5.3</c:v>
                </c:pt>
              </c:numCache>
            </c:numRef>
          </c:val>
          <c:extLst>
            <c:ext xmlns:c16="http://schemas.microsoft.com/office/drawing/2014/chart" uri="{C3380CC4-5D6E-409C-BE32-E72D297353CC}">
              <c16:uniqueId val="{00000004-A5F5-4878-A5BE-72B8C13D061C}"/>
            </c:ext>
          </c:extLst>
        </c:ser>
        <c:ser>
          <c:idx val="5"/>
          <c:order val="5"/>
          <c:tx>
            <c:strRef>
              <c:f>Sheet1!$H$1</c:f>
              <c:strCache>
                <c:ptCount val="1"/>
                <c:pt idx="0">
                  <c:v>Push Up</c:v>
                </c:pt>
              </c:strCache>
            </c:strRef>
          </c:tx>
          <c:spPr>
            <a:solidFill>
              <a:schemeClr val="accent6"/>
            </a:solidFill>
            <a:ln>
              <a:noFill/>
            </a:ln>
            <a:effectLst/>
          </c:spPr>
          <c:invertIfNegative val="0"/>
          <c:cat>
            <c:multiLvlStrRef>
              <c:f>Sheet1!$A$2:$B$9</c:f>
              <c:multiLvlStrCache>
                <c:ptCount val="8"/>
                <c:lvl>
                  <c:pt idx="0">
                    <c:v>F</c:v>
                  </c:pt>
                  <c:pt idx="1">
                    <c:v>M</c:v>
                  </c:pt>
                  <c:pt idx="2">
                    <c:v>F</c:v>
                  </c:pt>
                  <c:pt idx="3">
                    <c:v>M</c:v>
                  </c:pt>
                  <c:pt idx="4">
                    <c:v>F</c:v>
                  </c:pt>
                  <c:pt idx="5">
                    <c:v>M</c:v>
                  </c:pt>
                  <c:pt idx="6">
                    <c:v>F</c:v>
                  </c:pt>
                  <c:pt idx="7">
                    <c:v>M</c:v>
                  </c:pt>
                </c:lvl>
                <c:lvl>
                  <c:pt idx="0">
                    <c:v>6</c:v>
                  </c:pt>
                  <c:pt idx="1">
                    <c:v>6</c:v>
                  </c:pt>
                  <c:pt idx="2">
                    <c:v>7</c:v>
                  </c:pt>
                  <c:pt idx="3">
                    <c:v>7</c:v>
                  </c:pt>
                  <c:pt idx="4">
                    <c:v>8</c:v>
                  </c:pt>
                  <c:pt idx="5">
                    <c:v>8</c:v>
                  </c:pt>
                  <c:pt idx="6">
                    <c:v>HS</c:v>
                  </c:pt>
                  <c:pt idx="7">
                    <c:v>HS</c:v>
                  </c:pt>
                </c:lvl>
              </c:multiLvlStrCache>
            </c:multiLvlStrRef>
          </c:cat>
          <c:val>
            <c:numRef>
              <c:f>Sheet1!$H$2:$H$9</c:f>
              <c:numCache>
                <c:formatCode>General</c:formatCode>
                <c:ptCount val="8"/>
                <c:pt idx="0">
                  <c:v>19</c:v>
                </c:pt>
                <c:pt idx="1">
                  <c:v>19</c:v>
                </c:pt>
                <c:pt idx="2">
                  <c:v>20.7</c:v>
                </c:pt>
                <c:pt idx="3">
                  <c:v>19.7</c:v>
                </c:pt>
                <c:pt idx="4">
                  <c:v>16.100000000000001</c:v>
                </c:pt>
                <c:pt idx="5">
                  <c:v>21.3</c:v>
                </c:pt>
                <c:pt idx="6">
                  <c:v>15.9</c:v>
                </c:pt>
                <c:pt idx="7">
                  <c:v>22.8</c:v>
                </c:pt>
              </c:numCache>
            </c:numRef>
          </c:val>
          <c:extLst>
            <c:ext xmlns:c16="http://schemas.microsoft.com/office/drawing/2014/chart" uri="{C3380CC4-5D6E-409C-BE32-E72D297353CC}">
              <c16:uniqueId val="{00000005-A5F5-4878-A5BE-72B8C13D061C}"/>
            </c:ext>
          </c:extLst>
        </c:ser>
        <c:ser>
          <c:idx val="6"/>
          <c:order val="6"/>
          <c:tx>
            <c:strRef>
              <c:f>Sheet1!$I$1</c:f>
              <c:strCache>
                <c:ptCount val="1"/>
                <c:pt idx="0">
                  <c:v>Back Saver Sit &amp; Reach – Left</c:v>
                </c:pt>
              </c:strCache>
            </c:strRef>
          </c:tx>
          <c:spPr>
            <a:solidFill>
              <a:schemeClr val="accent1">
                <a:lumMod val="60000"/>
              </a:schemeClr>
            </a:solidFill>
            <a:ln>
              <a:noFill/>
            </a:ln>
            <a:effectLst/>
          </c:spPr>
          <c:invertIfNegative val="0"/>
          <c:cat>
            <c:multiLvlStrRef>
              <c:f>Sheet1!$A$2:$B$9</c:f>
              <c:multiLvlStrCache>
                <c:ptCount val="8"/>
                <c:lvl>
                  <c:pt idx="0">
                    <c:v>F</c:v>
                  </c:pt>
                  <c:pt idx="1">
                    <c:v>M</c:v>
                  </c:pt>
                  <c:pt idx="2">
                    <c:v>F</c:v>
                  </c:pt>
                  <c:pt idx="3">
                    <c:v>M</c:v>
                  </c:pt>
                  <c:pt idx="4">
                    <c:v>F</c:v>
                  </c:pt>
                  <c:pt idx="5">
                    <c:v>M</c:v>
                  </c:pt>
                  <c:pt idx="6">
                    <c:v>F</c:v>
                  </c:pt>
                  <c:pt idx="7">
                    <c:v>M</c:v>
                  </c:pt>
                </c:lvl>
                <c:lvl>
                  <c:pt idx="0">
                    <c:v>6</c:v>
                  </c:pt>
                  <c:pt idx="1">
                    <c:v>6</c:v>
                  </c:pt>
                  <c:pt idx="2">
                    <c:v>7</c:v>
                  </c:pt>
                  <c:pt idx="3">
                    <c:v>7</c:v>
                  </c:pt>
                  <c:pt idx="4">
                    <c:v>8</c:v>
                  </c:pt>
                  <c:pt idx="5">
                    <c:v>8</c:v>
                  </c:pt>
                  <c:pt idx="6">
                    <c:v>HS</c:v>
                  </c:pt>
                  <c:pt idx="7">
                    <c:v>HS</c:v>
                  </c:pt>
                </c:lvl>
              </c:multiLvlStrCache>
            </c:multiLvlStrRef>
          </c:cat>
          <c:val>
            <c:numRef>
              <c:f>Sheet1!$I$2:$I$9</c:f>
              <c:numCache>
                <c:formatCode>General</c:formatCode>
                <c:ptCount val="8"/>
                <c:pt idx="0">
                  <c:v>10</c:v>
                </c:pt>
                <c:pt idx="1">
                  <c:v>7.7</c:v>
                </c:pt>
                <c:pt idx="2">
                  <c:v>9.9700000000000006</c:v>
                </c:pt>
                <c:pt idx="3">
                  <c:v>8.75</c:v>
                </c:pt>
                <c:pt idx="4">
                  <c:v>9.69</c:v>
                </c:pt>
                <c:pt idx="5">
                  <c:v>7.57</c:v>
                </c:pt>
                <c:pt idx="6">
                  <c:v>10.6</c:v>
                </c:pt>
                <c:pt idx="7">
                  <c:v>9.18</c:v>
                </c:pt>
              </c:numCache>
            </c:numRef>
          </c:val>
          <c:extLst>
            <c:ext xmlns:c16="http://schemas.microsoft.com/office/drawing/2014/chart" uri="{C3380CC4-5D6E-409C-BE32-E72D297353CC}">
              <c16:uniqueId val="{00000006-A5F5-4878-A5BE-72B8C13D061C}"/>
            </c:ext>
          </c:extLst>
        </c:ser>
        <c:ser>
          <c:idx val="7"/>
          <c:order val="7"/>
          <c:tx>
            <c:strRef>
              <c:f>Sheet1!$J$1</c:f>
              <c:strCache>
                <c:ptCount val="1"/>
                <c:pt idx="0">
                  <c:v>Back Saver Sit &amp; Reach – Right</c:v>
                </c:pt>
              </c:strCache>
            </c:strRef>
          </c:tx>
          <c:spPr>
            <a:solidFill>
              <a:schemeClr val="accent2">
                <a:lumMod val="60000"/>
              </a:schemeClr>
            </a:solidFill>
            <a:ln>
              <a:noFill/>
            </a:ln>
            <a:effectLst/>
          </c:spPr>
          <c:invertIfNegative val="0"/>
          <c:cat>
            <c:multiLvlStrRef>
              <c:f>Sheet1!$A$2:$B$9</c:f>
              <c:multiLvlStrCache>
                <c:ptCount val="8"/>
                <c:lvl>
                  <c:pt idx="0">
                    <c:v>F</c:v>
                  </c:pt>
                  <c:pt idx="1">
                    <c:v>M</c:v>
                  </c:pt>
                  <c:pt idx="2">
                    <c:v>F</c:v>
                  </c:pt>
                  <c:pt idx="3">
                    <c:v>M</c:v>
                  </c:pt>
                  <c:pt idx="4">
                    <c:v>F</c:v>
                  </c:pt>
                  <c:pt idx="5">
                    <c:v>M</c:v>
                  </c:pt>
                  <c:pt idx="6">
                    <c:v>F</c:v>
                  </c:pt>
                  <c:pt idx="7">
                    <c:v>M</c:v>
                  </c:pt>
                </c:lvl>
                <c:lvl>
                  <c:pt idx="0">
                    <c:v>6</c:v>
                  </c:pt>
                  <c:pt idx="1">
                    <c:v>6</c:v>
                  </c:pt>
                  <c:pt idx="2">
                    <c:v>7</c:v>
                  </c:pt>
                  <c:pt idx="3">
                    <c:v>7</c:v>
                  </c:pt>
                  <c:pt idx="4">
                    <c:v>8</c:v>
                  </c:pt>
                  <c:pt idx="5">
                    <c:v>8</c:v>
                  </c:pt>
                  <c:pt idx="6">
                    <c:v>HS</c:v>
                  </c:pt>
                  <c:pt idx="7">
                    <c:v>HS</c:v>
                  </c:pt>
                </c:lvl>
              </c:multiLvlStrCache>
            </c:multiLvlStrRef>
          </c:cat>
          <c:val>
            <c:numRef>
              <c:f>Sheet1!$J$2:$J$9</c:f>
              <c:numCache>
                <c:formatCode>General</c:formatCode>
                <c:ptCount val="8"/>
                <c:pt idx="0">
                  <c:v>9.9</c:v>
                </c:pt>
                <c:pt idx="1">
                  <c:v>7.9</c:v>
                </c:pt>
                <c:pt idx="2">
                  <c:v>10.25</c:v>
                </c:pt>
                <c:pt idx="3">
                  <c:v>8.94</c:v>
                </c:pt>
                <c:pt idx="4">
                  <c:v>9.89</c:v>
                </c:pt>
                <c:pt idx="5">
                  <c:v>7.13</c:v>
                </c:pt>
                <c:pt idx="6">
                  <c:v>11.2</c:v>
                </c:pt>
                <c:pt idx="7">
                  <c:v>8.18</c:v>
                </c:pt>
              </c:numCache>
            </c:numRef>
          </c:val>
          <c:extLst>
            <c:ext xmlns:c16="http://schemas.microsoft.com/office/drawing/2014/chart" uri="{C3380CC4-5D6E-409C-BE32-E72D297353CC}">
              <c16:uniqueId val="{00000007-A5F5-4878-A5BE-72B8C13D061C}"/>
            </c:ext>
          </c:extLst>
        </c:ser>
        <c:ser>
          <c:idx val="8"/>
          <c:order val="8"/>
          <c:tx>
            <c:strRef>
              <c:f>Sheet1!$K$1</c:f>
              <c:strCache>
                <c:ptCount val="1"/>
                <c:pt idx="0">
                  <c:v>Shoulder Stretch – Left</c:v>
                </c:pt>
              </c:strCache>
            </c:strRef>
          </c:tx>
          <c:spPr>
            <a:solidFill>
              <a:schemeClr val="accent3">
                <a:lumMod val="60000"/>
              </a:schemeClr>
            </a:solidFill>
            <a:ln>
              <a:noFill/>
            </a:ln>
            <a:effectLst/>
          </c:spPr>
          <c:invertIfNegative val="0"/>
          <c:cat>
            <c:multiLvlStrRef>
              <c:f>Sheet1!$A$2:$B$9</c:f>
              <c:multiLvlStrCache>
                <c:ptCount val="8"/>
                <c:lvl>
                  <c:pt idx="0">
                    <c:v>F</c:v>
                  </c:pt>
                  <c:pt idx="1">
                    <c:v>M</c:v>
                  </c:pt>
                  <c:pt idx="2">
                    <c:v>F</c:v>
                  </c:pt>
                  <c:pt idx="3">
                    <c:v>M</c:v>
                  </c:pt>
                  <c:pt idx="4">
                    <c:v>F</c:v>
                  </c:pt>
                  <c:pt idx="5">
                    <c:v>M</c:v>
                  </c:pt>
                  <c:pt idx="6">
                    <c:v>F</c:v>
                  </c:pt>
                  <c:pt idx="7">
                    <c:v>M</c:v>
                  </c:pt>
                </c:lvl>
                <c:lvl>
                  <c:pt idx="0">
                    <c:v>6</c:v>
                  </c:pt>
                  <c:pt idx="1">
                    <c:v>6</c:v>
                  </c:pt>
                  <c:pt idx="2">
                    <c:v>7</c:v>
                  </c:pt>
                  <c:pt idx="3">
                    <c:v>7</c:v>
                  </c:pt>
                  <c:pt idx="4">
                    <c:v>8</c:v>
                  </c:pt>
                  <c:pt idx="5">
                    <c:v>8</c:v>
                  </c:pt>
                  <c:pt idx="6">
                    <c:v>HS</c:v>
                  </c:pt>
                  <c:pt idx="7">
                    <c:v>HS</c:v>
                  </c:pt>
                </c:lvl>
              </c:multiLvlStrCache>
            </c:multiLvlStrRef>
          </c:cat>
          <c:val>
            <c:numRef>
              <c:f>Sheet1!$K$2:$K$9</c:f>
              <c:numCache>
                <c:formatCode>General</c:formatCode>
                <c:ptCount val="8"/>
                <c:pt idx="0">
                  <c:v>1.19</c:v>
                </c:pt>
                <c:pt idx="1">
                  <c:v>1.2</c:v>
                </c:pt>
                <c:pt idx="2">
                  <c:v>1.2</c:v>
                </c:pt>
                <c:pt idx="3">
                  <c:v>1.2</c:v>
                </c:pt>
                <c:pt idx="4">
                  <c:v>1</c:v>
                </c:pt>
                <c:pt idx="5">
                  <c:v>1.25</c:v>
                </c:pt>
                <c:pt idx="6">
                  <c:v>1.2</c:v>
                </c:pt>
                <c:pt idx="7">
                  <c:v>1.0900000000000001</c:v>
                </c:pt>
              </c:numCache>
            </c:numRef>
          </c:val>
          <c:extLst>
            <c:ext xmlns:c16="http://schemas.microsoft.com/office/drawing/2014/chart" uri="{C3380CC4-5D6E-409C-BE32-E72D297353CC}">
              <c16:uniqueId val="{00000008-A5F5-4878-A5BE-72B8C13D061C}"/>
            </c:ext>
          </c:extLst>
        </c:ser>
        <c:ser>
          <c:idx val="9"/>
          <c:order val="9"/>
          <c:tx>
            <c:strRef>
              <c:f>Sheet1!$L$1</c:f>
              <c:strCache>
                <c:ptCount val="1"/>
                <c:pt idx="0">
                  <c:v>Shoulder Stretch – Right</c:v>
                </c:pt>
              </c:strCache>
            </c:strRef>
          </c:tx>
          <c:spPr>
            <a:solidFill>
              <a:schemeClr val="accent4">
                <a:lumMod val="60000"/>
              </a:schemeClr>
            </a:solidFill>
            <a:ln>
              <a:noFill/>
            </a:ln>
            <a:effectLst/>
          </c:spPr>
          <c:invertIfNegative val="0"/>
          <c:cat>
            <c:multiLvlStrRef>
              <c:f>Sheet1!$A$2:$B$9</c:f>
              <c:multiLvlStrCache>
                <c:ptCount val="8"/>
                <c:lvl>
                  <c:pt idx="0">
                    <c:v>F</c:v>
                  </c:pt>
                  <c:pt idx="1">
                    <c:v>M</c:v>
                  </c:pt>
                  <c:pt idx="2">
                    <c:v>F</c:v>
                  </c:pt>
                  <c:pt idx="3">
                    <c:v>M</c:v>
                  </c:pt>
                  <c:pt idx="4">
                    <c:v>F</c:v>
                  </c:pt>
                  <c:pt idx="5">
                    <c:v>M</c:v>
                  </c:pt>
                  <c:pt idx="6">
                    <c:v>F</c:v>
                  </c:pt>
                  <c:pt idx="7">
                    <c:v>M</c:v>
                  </c:pt>
                </c:lvl>
                <c:lvl>
                  <c:pt idx="0">
                    <c:v>6</c:v>
                  </c:pt>
                  <c:pt idx="1">
                    <c:v>6</c:v>
                  </c:pt>
                  <c:pt idx="2">
                    <c:v>7</c:v>
                  </c:pt>
                  <c:pt idx="3">
                    <c:v>7</c:v>
                  </c:pt>
                  <c:pt idx="4">
                    <c:v>8</c:v>
                  </c:pt>
                  <c:pt idx="5">
                    <c:v>8</c:v>
                  </c:pt>
                  <c:pt idx="6">
                    <c:v>HS</c:v>
                  </c:pt>
                  <c:pt idx="7">
                    <c:v>HS</c:v>
                  </c:pt>
                </c:lvl>
              </c:multiLvlStrCache>
            </c:multiLvlStrRef>
          </c:cat>
          <c:val>
            <c:numRef>
              <c:f>Sheet1!$L$2:$L$9</c:f>
              <c:numCache>
                <c:formatCode>General</c:formatCode>
                <c:ptCount val="8"/>
                <c:pt idx="0">
                  <c:v>1</c:v>
                </c:pt>
                <c:pt idx="1">
                  <c:v>1.08</c:v>
                </c:pt>
                <c:pt idx="2">
                  <c:v>1.04</c:v>
                </c:pt>
                <c:pt idx="3">
                  <c:v>1.1000000000000001</c:v>
                </c:pt>
                <c:pt idx="4">
                  <c:v>1</c:v>
                </c:pt>
                <c:pt idx="5">
                  <c:v>1.125</c:v>
                </c:pt>
                <c:pt idx="6">
                  <c:v>1</c:v>
                </c:pt>
                <c:pt idx="7">
                  <c:v>1</c:v>
                </c:pt>
              </c:numCache>
            </c:numRef>
          </c:val>
          <c:extLst>
            <c:ext xmlns:c16="http://schemas.microsoft.com/office/drawing/2014/chart" uri="{C3380CC4-5D6E-409C-BE32-E72D297353CC}">
              <c16:uniqueId val="{00000009-A5F5-4878-A5BE-72B8C13D061C}"/>
            </c:ext>
          </c:extLst>
        </c:ser>
        <c:dLbls>
          <c:showLegendKey val="0"/>
          <c:showVal val="0"/>
          <c:showCatName val="0"/>
          <c:showSerName val="0"/>
          <c:showPercent val="0"/>
          <c:showBubbleSize val="0"/>
        </c:dLbls>
        <c:gapWidth val="219"/>
        <c:overlap val="-27"/>
        <c:axId val="111464192"/>
        <c:axId val="111462944"/>
      </c:barChart>
      <c:catAx>
        <c:axId val="11146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462944"/>
        <c:crosses val="autoZero"/>
        <c:auto val="1"/>
        <c:lblAlgn val="ctr"/>
        <c:lblOffset val="100"/>
        <c:noMultiLvlLbl val="0"/>
      </c:catAx>
      <c:valAx>
        <c:axId val="111462944"/>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464192"/>
        <c:crosses val="autoZero"/>
        <c:crossBetween val="between"/>
        <c:maj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FD86BE9-3549-4EBC-B56F-165A02E0EDC9}"/>
              </a:ext>
            </a:extLst>
          </p:cNvPr>
          <p:cNvSpPr>
            <a:spLocks noGrp="1" noChangeArrowheads="1"/>
          </p:cNvSpPr>
          <p:nvPr>
            <p:ph type="hdr" sz="quarter"/>
          </p:nvPr>
        </p:nvSpPr>
        <p:spPr bwMode="auto">
          <a:xfrm>
            <a:off x="1" y="0"/>
            <a:ext cx="3171368" cy="480226"/>
          </a:xfrm>
          <a:prstGeom prst="rect">
            <a:avLst/>
          </a:prstGeom>
          <a:noFill/>
          <a:ln w="9525">
            <a:noFill/>
            <a:miter lim="800000"/>
            <a:headEnd/>
            <a:tailEnd/>
          </a:ln>
        </p:spPr>
        <p:txBody>
          <a:bodyPr vert="horz" wrap="square" lIns="94851" tIns="47426" rIns="94851" bIns="47426" numCol="1" anchor="t" anchorCtr="0" compatLnSpc="1">
            <a:prstTxWarp prst="textNoShape">
              <a:avLst/>
            </a:prstTxWarp>
          </a:bodyPr>
          <a:lstStyle>
            <a:lvl1pPr defTabSz="948132" eaLnBrk="1" hangingPunct="1">
              <a:defRPr kumimoji="1" sz="1300"/>
            </a:lvl1pPr>
          </a:lstStyle>
          <a:p>
            <a:pPr>
              <a:defRPr/>
            </a:pPr>
            <a:r>
              <a:rPr lang="en-US"/>
              <a:t>Annual Progress Report to School Board</a:t>
            </a:r>
          </a:p>
        </p:txBody>
      </p:sp>
      <p:sp>
        <p:nvSpPr>
          <p:cNvPr id="24579" name="Rectangle 3">
            <a:extLst>
              <a:ext uri="{FF2B5EF4-FFF2-40B4-BE49-F238E27FC236}">
                <a16:creationId xmlns:a16="http://schemas.microsoft.com/office/drawing/2014/main" id="{70DA8917-5050-4917-B818-1BE03A27FA0C}"/>
              </a:ext>
            </a:extLst>
          </p:cNvPr>
          <p:cNvSpPr>
            <a:spLocks noGrp="1" noChangeArrowheads="1"/>
          </p:cNvSpPr>
          <p:nvPr>
            <p:ph type="dt" sz="quarter" idx="1"/>
          </p:nvPr>
        </p:nvSpPr>
        <p:spPr bwMode="auto">
          <a:xfrm>
            <a:off x="4142162" y="0"/>
            <a:ext cx="3171368" cy="480226"/>
          </a:xfrm>
          <a:prstGeom prst="rect">
            <a:avLst/>
          </a:prstGeom>
          <a:noFill/>
          <a:ln w="9525">
            <a:noFill/>
            <a:miter lim="800000"/>
            <a:headEnd/>
            <a:tailEnd/>
          </a:ln>
        </p:spPr>
        <p:txBody>
          <a:bodyPr vert="horz" wrap="square" lIns="94851" tIns="47426" rIns="94851" bIns="47426" numCol="1" anchor="t" anchorCtr="0" compatLnSpc="1">
            <a:prstTxWarp prst="textNoShape">
              <a:avLst/>
            </a:prstTxWarp>
          </a:bodyPr>
          <a:lstStyle>
            <a:lvl1pPr algn="r" defTabSz="948132" eaLnBrk="1" hangingPunct="1">
              <a:defRPr kumimoji="1" sz="1300"/>
            </a:lvl1pPr>
          </a:lstStyle>
          <a:p>
            <a:pPr>
              <a:defRPr/>
            </a:pPr>
            <a:fld id="{0A860DEE-6144-48E5-9D9F-BA2335052816}" type="datetimeFigureOut">
              <a:rPr lang="en-US"/>
              <a:pPr>
                <a:defRPr/>
              </a:pPr>
              <a:t>5/18/2022</a:t>
            </a:fld>
            <a:endParaRPr lang="en-US" dirty="0"/>
          </a:p>
        </p:txBody>
      </p:sp>
      <p:sp>
        <p:nvSpPr>
          <p:cNvPr id="24580" name="Rectangle 4">
            <a:extLst>
              <a:ext uri="{FF2B5EF4-FFF2-40B4-BE49-F238E27FC236}">
                <a16:creationId xmlns:a16="http://schemas.microsoft.com/office/drawing/2014/main" id="{4E3F7397-69A7-48D9-9D34-3B2016B45E00}"/>
              </a:ext>
            </a:extLst>
          </p:cNvPr>
          <p:cNvSpPr>
            <a:spLocks noGrp="1" noChangeArrowheads="1"/>
          </p:cNvSpPr>
          <p:nvPr>
            <p:ph type="ftr" sz="quarter" idx="2"/>
          </p:nvPr>
        </p:nvSpPr>
        <p:spPr bwMode="auto">
          <a:xfrm>
            <a:off x="1" y="9119325"/>
            <a:ext cx="3171368" cy="480226"/>
          </a:xfrm>
          <a:prstGeom prst="rect">
            <a:avLst/>
          </a:prstGeom>
          <a:noFill/>
          <a:ln w="9525">
            <a:noFill/>
            <a:miter lim="800000"/>
            <a:headEnd/>
            <a:tailEnd/>
          </a:ln>
        </p:spPr>
        <p:txBody>
          <a:bodyPr vert="horz" wrap="square" lIns="94851" tIns="47426" rIns="94851" bIns="47426" numCol="1" anchor="b" anchorCtr="0" compatLnSpc="1">
            <a:prstTxWarp prst="textNoShape">
              <a:avLst/>
            </a:prstTxWarp>
          </a:bodyPr>
          <a:lstStyle>
            <a:lvl1pPr defTabSz="948132" eaLnBrk="1" hangingPunct="1">
              <a:defRPr kumimoji="1" sz="1300"/>
            </a:lvl1pPr>
          </a:lstStyle>
          <a:p>
            <a:pPr>
              <a:defRPr/>
            </a:pPr>
            <a:endParaRPr lang="en-US"/>
          </a:p>
        </p:txBody>
      </p:sp>
      <p:sp>
        <p:nvSpPr>
          <p:cNvPr id="24581" name="Rectangle 5">
            <a:extLst>
              <a:ext uri="{FF2B5EF4-FFF2-40B4-BE49-F238E27FC236}">
                <a16:creationId xmlns:a16="http://schemas.microsoft.com/office/drawing/2014/main" id="{93B0BED8-EB3F-44DE-8B5F-5EBEE63F1CF4}"/>
              </a:ext>
            </a:extLst>
          </p:cNvPr>
          <p:cNvSpPr>
            <a:spLocks noGrp="1" noChangeArrowheads="1"/>
          </p:cNvSpPr>
          <p:nvPr>
            <p:ph type="sldNum" sz="quarter" idx="3"/>
          </p:nvPr>
        </p:nvSpPr>
        <p:spPr bwMode="auto">
          <a:xfrm>
            <a:off x="4142162" y="9119325"/>
            <a:ext cx="3171368" cy="480226"/>
          </a:xfrm>
          <a:prstGeom prst="rect">
            <a:avLst/>
          </a:prstGeom>
          <a:noFill/>
          <a:ln w="9525">
            <a:noFill/>
            <a:miter lim="800000"/>
            <a:headEnd/>
            <a:tailEnd/>
          </a:ln>
        </p:spPr>
        <p:txBody>
          <a:bodyPr vert="horz" wrap="square" lIns="94851" tIns="47426" rIns="94851" bIns="47426" numCol="1" anchor="b" anchorCtr="0" compatLnSpc="1">
            <a:prstTxWarp prst="textNoShape">
              <a:avLst/>
            </a:prstTxWarp>
          </a:bodyPr>
          <a:lstStyle>
            <a:lvl1pPr algn="r" defTabSz="946921" eaLnBrk="1" hangingPunct="1">
              <a:defRPr kumimoji="1" sz="1300"/>
            </a:lvl1pPr>
          </a:lstStyle>
          <a:p>
            <a:pPr>
              <a:defRPr/>
            </a:pPr>
            <a:fld id="{86C4BA46-8F01-4E59-924C-5630A4569D1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E7F153A-D0E7-494C-9900-68D2C0CB0371}"/>
              </a:ext>
            </a:extLst>
          </p:cNvPr>
          <p:cNvSpPr>
            <a:spLocks noGrp="1" noChangeArrowheads="1"/>
          </p:cNvSpPr>
          <p:nvPr>
            <p:ph type="hdr" sz="quarter"/>
          </p:nvPr>
        </p:nvSpPr>
        <p:spPr bwMode="auto">
          <a:xfrm>
            <a:off x="0" y="1"/>
            <a:ext cx="3136280" cy="467023"/>
          </a:xfrm>
          <a:prstGeom prst="rect">
            <a:avLst/>
          </a:prstGeom>
          <a:noFill/>
          <a:ln w="12700" cap="sq">
            <a:noFill/>
            <a:miter lim="800000"/>
            <a:headEnd type="none" w="sm" len="sm"/>
            <a:tailEnd type="none" w="sm" len="sm"/>
          </a:ln>
        </p:spPr>
        <p:txBody>
          <a:bodyPr vert="horz" wrap="square" lIns="94851" tIns="47426" rIns="94851" bIns="47426" numCol="1" anchor="t" anchorCtr="0" compatLnSpc="1">
            <a:prstTxWarp prst="textNoShape">
              <a:avLst/>
            </a:prstTxWarp>
          </a:bodyPr>
          <a:lstStyle>
            <a:lvl1pPr defTabSz="948132" eaLnBrk="0" hangingPunct="0">
              <a:defRPr sz="1300"/>
            </a:lvl1pPr>
          </a:lstStyle>
          <a:p>
            <a:pPr>
              <a:defRPr/>
            </a:pPr>
            <a:r>
              <a:rPr lang="en-US"/>
              <a:t>Annual Progress Report to School Board</a:t>
            </a:r>
          </a:p>
        </p:txBody>
      </p:sp>
      <p:sp>
        <p:nvSpPr>
          <p:cNvPr id="15363" name="Rectangle 3">
            <a:extLst>
              <a:ext uri="{FF2B5EF4-FFF2-40B4-BE49-F238E27FC236}">
                <a16:creationId xmlns:a16="http://schemas.microsoft.com/office/drawing/2014/main" id="{A7CFAD4E-047A-4727-8FE2-6AD5286B8FFB}"/>
              </a:ext>
            </a:extLst>
          </p:cNvPr>
          <p:cNvSpPr>
            <a:spLocks noGrp="1" noChangeArrowheads="1"/>
          </p:cNvSpPr>
          <p:nvPr>
            <p:ph type="dt" idx="1"/>
          </p:nvPr>
        </p:nvSpPr>
        <p:spPr bwMode="auto">
          <a:xfrm>
            <a:off x="4178922" y="1"/>
            <a:ext cx="3136279" cy="467023"/>
          </a:xfrm>
          <a:prstGeom prst="rect">
            <a:avLst/>
          </a:prstGeom>
          <a:noFill/>
          <a:ln w="12700" cap="sq">
            <a:noFill/>
            <a:miter lim="800000"/>
            <a:headEnd type="none" w="sm" len="sm"/>
            <a:tailEnd type="none" w="sm" len="sm"/>
          </a:ln>
        </p:spPr>
        <p:txBody>
          <a:bodyPr vert="horz" wrap="square" lIns="94851" tIns="47426" rIns="94851" bIns="47426" numCol="1" anchor="t" anchorCtr="0" compatLnSpc="1">
            <a:prstTxWarp prst="textNoShape">
              <a:avLst/>
            </a:prstTxWarp>
          </a:bodyPr>
          <a:lstStyle>
            <a:lvl1pPr algn="r" defTabSz="948132" eaLnBrk="0" hangingPunct="0">
              <a:defRPr sz="1300"/>
            </a:lvl1pPr>
          </a:lstStyle>
          <a:p>
            <a:pPr>
              <a:defRPr/>
            </a:pPr>
            <a:fld id="{9D3782A9-C17E-4C81-8135-0603EAADC266}" type="datetimeFigureOut">
              <a:rPr lang="en-US"/>
              <a:pPr>
                <a:defRPr/>
              </a:pPr>
              <a:t>5/18/2022</a:t>
            </a:fld>
            <a:endParaRPr lang="en-US" dirty="0"/>
          </a:p>
        </p:txBody>
      </p:sp>
      <p:sp>
        <p:nvSpPr>
          <p:cNvPr id="2052" name="Rectangle 4">
            <a:extLst>
              <a:ext uri="{FF2B5EF4-FFF2-40B4-BE49-F238E27FC236}">
                <a16:creationId xmlns:a16="http://schemas.microsoft.com/office/drawing/2014/main" id="{59D8706D-6575-4193-933F-80EFE71CB4A4}"/>
              </a:ext>
            </a:extLst>
          </p:cNvPr>
          <p:cNvSpPr>
            <a:spLocks noGrp="1" noRot="1" noChangeAspect="1" noChangeArrowheads="1" noTextEdit="1"/>
          </p:cNvSpPr>
          <p:nvPr>
            <p:ph type="sldImg" idx="2"/>
          </p:nvPr>
        </p:nvSpPr>
        <p:spPr bwMode="auto">
          <a:xfrm>
            <a:off x="1217613" y="700088"/>
            <a:ext cx="4879975" cy="3659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374A56FF-DFE9-482B-B842-FE8E45E2B307}"/>
              </a:ext>
            </a:extLst>
          </p:cNvPr>
          <p:cNvSpPr>
            <a:spLocks noGrp="1" noChangeArrowheads="1"/>
          </p:cNvSpPr>
          <p:nvPr>
            <p:ph type="body" sz="quarter" idx="3"/>
          </p:nvPr>
        </p:nvSpPr>
        <p:spPr bwMode="auto">
          <a:xfrm>
            <a:off x="964110" y="4592668"/>
            <a:ext cx="5386981" cy="4282419"/>
          </a:xfrm>
          <a:prstGeom prst="rect">
            <a:avLst/>
          </a:prstGeom>
          <a:noFill/>
          <a:ln w="12700" cap="sq">
            <a:noFill/>
            <a:miter lim="800000"/>
            <a:headEnd type="none" w="sm" len="sm"/>
            <a:tailEnd type="none" w="sm" len="sm"/>
          </a:ln>
        </p:spPr>
        <p:txBody>
          <a:bodyPr vert="horz" wrap="square" lIns="94851" tIns="47426" rIns="94851" bIns="4742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id="{58AB0E5B-0344-402B-BC89-197140EAC16B}"/>
              </a:ext>
            </a:extLst>
          </p:cNvPr>
          <p:cNvSpPr>
            <a:spLocks noGrp="1" noChangeArrowheads="1"/>
          </p:cNvSpPr>
          <p:nvPr>
            <p:ph type="ftr" sz="quarter" idx="4"/>
          </p:nvPr>
        </p:nvSpPr>
        <p:spPr bwMode="auto">
          <a:xfrm>
            <a:off x="0" y="9107774"/>
            <a:ext cx="3136280" cy="467022"/>
          </a:xfrm>
          <a:prstGeom prst="rect">
            <a:avLst/>
          </a:prstGeom>
          <a:noFill/>
          <a:ln w="12700" cap="sq">
            <a:noFill/>
            <a:miter lim="800000"/>
            <a:headEnd type="none" w="sm" len="sm"/>
            <a:tailEnd type="none" w="sm" len="sm"/>
          </a:ln>
        </p:spPr>
        <p:txBody>
          <a:bodyPr vert="horz" wrap="square" lIns="94851" tIns="47426" rIns="94851" bIns="47426" numCol="1" anchor="b" anchorCtr="0" compatLnSpc="1">
            <a:prstTxWarp prst="textNoShape">
              <a:avLst/>
            </a:prstTxWarp>
          </a:bodyPr>
          <a:lstStyle>
            <a:lvl1pPr defTabSz="948132" eaLnBrk="0" hangingPunct="0">
              <a:defRPr sz="1300"/>
            </a:lvl1pPr>
          </a:lstStyle>
          <a:p>
            <a:pPr>
              <a:defRPr/>
            </a:pPr>
            <a:endParaRPr lang="en-US"/>
          </a:p>
        </p:txBody>
      </p:sp>
      <p:sp>
        <p:nvSpPr>
          <p:cNvPr id="15367" name="Rectangle 7">
            <a:extLst>
              <a:ext uri="{FF2B5EF4-FFF2-40B4-BE49-F238E27FC236}">
                <a16:creationId xmlns:a16="http://schemas.microsoft.com/office/drawing/2014/main" id="{0B3F8EF6-8F3C-4390-A003-35D1446E6164}"/>
              </a:ext>
            </a:extLst>
          </p:cNvPr>
          <p:cNvSpPr>
            <a:spLocks noGrp="1" noChangeArrowheads="1"/>
          </p:cNvSpPr>
          <p:nvPr>
            <p:ph type="sldNum" sz="quarter" idx="5"/>
          </p:nvPr>
        </p:nvSpPr>
        <p:spPr bwMode="auto">
          <a:xfrm>
            <a:off x="4178922" y="9107774"/>
            <a:ext cx="3136279" cy="467022"/>
          </a:xfrm>
          <a:prstGeom prst="rect">
            <a:avLst/>
          </a:prstGeom>
          <a:noFill/>
          <a:ln w="12700" cap="sq">
            <a:noFill/>
            <a:miter lim="800000"/>
            <a:headEnd type="none" w="sm" len="sm"/>
            <a:tailEnd type="none" w="sm" len="sm"/>
          </a:ln>
        </p:spPr>
        <p:txBody>
          <a:bodyPr vert="horz" wrap="square" lIns="94851" tIns="47426" rIns="94851" bIns="47426" numCol="1" anchor="b" anchorCtr="0" compatLnSpc="1">
            <a:prstTxWarp prst="textNoShape">
              <a:avLst/>
            </a:prstTxWarp>
          </a:bodyPr>
          <a:lstStyle>
            <a:lvl1pPr algn="r" defTabSz="946921">
              <a:defRPr sz="1300"/>
            </a:lvl1pPr>
          </a:lstStyle>
          <a:p>
            <a:pPr>
              <a:defRPr/>
            </a:pPr>
            <a:fld id="{30D7446B-3FBC-49F9-9B01-9429B9E894A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61963" algn="l" defTabSz="933450"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23925" algn="l" defTabSz="933450"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87475" algn="l" defTabSz="933450"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49438" algn="l" defTabSz="933450"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CC9D7F5-F8A1-430F-A3F4-CE8140538C87}"/>
              </a:ext>
            </a:extLst>
          </p:cNvPr>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5685">
              <a:spcBef>
                <a:spcPct val="30000"/>
              </a:spcBef>
              <a:defRPr kumimoji="1" sz="1300">
                <a:solidFill>
                  <a:schemeClr val="tx1"/>
                </a:solidFill>
                <a:latin typeface="Times New Roman" panose="02020603050405020304" pitchFamily="18" charset="0"/>
              </a:defRPr>
            </a:lvl1pPr>
            <a:lvl2pPr marL="769821" indent="-295319" defTabSz="945685">
              <a:spcBef>
                <a:spcPct val="30000"/>
              </a:spcBef>
              <a:defRPr kumimoji="1" sz="1300">
                <a:solidFill>
                  <a:schemeClr val="tx1"/>
                </a:solidFill>
                <a:latin typeface="Times New Roman" panose="02020603050405020304" pitchFamily="18" charset="0"/>
              </a:defRPr>
            </a:lvl2pPr>
            <a:lvl3pPr marL="1184595" indent="-235592" defTabSz="945685">
              <a:spcBef>
                <a:spcPct val="30000"/>
              </a:spcBef>
              <a:defRPr kumimoji="1" sz="1300">
                <a:solidFill>
                  <a:schemeClr val="tx1"/>
                </a:solidFill>
                <a:latin typeface="Times New Roman" panose="02020603050405020304" pitchFamily="18" charset="0"/>
              </a:defRPr>
            </a:lvl3pPr>
            <a:lvl4pPr marL="1659096" indent="-235592" defTabSz="945685">
              <a:spcBef>
                <a:spcPct val="30000"/>
              </a:spcBef>
              <a:defRPr kumimoji="1" sz="1300">
                <a:solidFill>
                  <a:schemeClr val="tx1"/>
                </a:solidFill>
                <a:latin typeface="Times New Roman" panose="02020603050405020304" pitchFamily="18" charset="0"/>
              </a:defRPr>
            </a:lvl4pPr>
            <a:lvl5pPr marL="2133598" indent="-235592" defTabSz="945685">
              <a:spcBef>
                <a:spcPct val="30000"/>
              </a:spcBef>
              <a:defRPr kumimoji="1" sz="1300">
                <a:solidFill>
                  <a:schemeClr val="tx1"/>
                </a:solidFill>
                <a:latin typeface="Times New Roman" panose="02020603050405020304" pitchFamily="18" charset="0"/>
              </a:defRPr>
            </a:lvl5pPr>
            <a:lvl6pPr marL="261141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6pPr>
            <a:lvl7pPr marL="308923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7pPr>
            <a:lvl8pPr marL="356705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8pPr>
            <a:lvl9pPr marL="404487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r>
              <a:rPr kumimoji="0" lang="en-US" altLang="en-US"/>
              <a:t>Annual Progress Report to School Board</a:t>
            </a:r>
          </a:p>
        </p:txBody>
      </p:sp>
      <p:sp>
        <p:nvSpPr>
          <p:cNvPr id="5123" name="Rectangle 3">
            <a:extLst>
              <a:ext uri="{FF2B5EF4-FFF2-40B4-BE49-F238E27FC236}">
                <a16:creationId xmlns:a16="http://schemas.microsoft.com/office/drawing/2014/main" id="{A53105BB-842B-4E6C-BA97-CB1C1E290F66}"/>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5685">
              <a:spcBef>
                <a:spcPct val="30000"/>
              </a:spcBef>
              <a:defRPr kumimoji="1" sz="1300">
                <a:solidFill>
                  <a:schemeClr val="tx1"/>
                </a:solidFill>
                <a:latin typeface="Times New Roman" panose="02020603050405020304" pitchFamily="18" charset="0"/>
              </a:defRPr>
            </a:lvl1pPr>
            <a:lvl2pPr marL="769821" indent="-295319" defTabSz="945685">
              <a:spcBef>
                <a:spcPct val="30000"/>
              </a:spcBef>
              <a:defRPr kumimoji="1" sz="1300">
                <a:solidFill>
                  <a:schemeClr val="tx1"/>
                </a:solidFill>
                <a:latin typeface="Times New Roman" panose="02020603050405020304" pitchFamily="18" charset="0"/>
              </a:defRPr>
            </a:lvl2pPr>
            <a:lvl3pPr marL="1184595" indent="-235592" defTabSz="945685">
              <a:spcBef>
                <a:spcPct val="30000"/>
              </a:spcBef>
              <a:defRPr kumimoji="1" sz="1300">
                <a:solidFill>
                  <a:schemeClr val="tx1"/>
                </a:solidFill>
                <a:latin typeface="Times New Roman" panose="02020603050405020304" pitchFamily="18" charset="0"/>
              </a:defRPr>
            </a:lvl3pPr>
            <a:lvl4pPr marL="1659096" indent="-235592" defTabSz="945685">
              <a:spcBef>
                <a:spcPct val="30000"/>
              </a:spcBef>
              <a:defRPr kumimoji="1" sz="1300">
                <a:solidFill>
                  <a:schemeClr val="tx1"/>
                </a:solidFill>
                <a:latin typeface="Times New Roman" panose="02020603050405020304" pitchFamily="18" charset="0"/>
              </a:defRPr>
            </a:lvl4pPr>
            <a:lvl5pPr marL="2133598" indent="-235592" defTabSz="945685">
              <a:spcBef>
                <a:spcPct val="30000"/>
              </a:spcBef>
              <a:defRPr kumimoji="1" sz="1300">
                <a:solidFill>
                  <a:schemeClr val="tx1"/>
                </a:solidFill>
                <a:latin typeface="Times New Roman" panose="02020603050405020304" pitchFamily="18" charset="0"/>
              </a:defRPr>
            </a:lvl5pPr>
            <a:lvl6pPr marL="261141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6pPr>
            <a:lvl7pPr marL="308923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7pPr>
            <a:lvl8pPr marL="356705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8pPr>
            <a:lvl9pPr marL="404487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5F3267FA-9273-45AB-BF91-7FDFAF87E55D}" type="datetime1">
              <a:rPr kumimoji="0" lang="en-US" altLang="en-US" smtClean="0"/>
              <a:pPr>
                <a:spcBef>
                  <a:spcPct val="0"/>
                </a:spcBef>
              </a:pPr>
              <a:t>5/18/2022</a:t>
            </a:fld>
            <a:endParaRPr kumimoji="0" lang="en-US" altLang="en-US"/>
          </a:p>
        </p:txBody>
      </p:sp>
      <p:sp>
        <p:nvSpPr>
          <p:cNvPr id="5124" name="Rectangle 7">
            <a:extLst>
              <a:ext uri="{FF2B5EF4-FFF2-40B4-BE49-F238E27FC236}">
                <a16:creationId xmlns:a16="http://schemas.microsoft.com/office/drawing/2014/main" id="{7E64FD88-69F1-43A4-9EC5-65F9DB12E1B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5685">
              <a:spcBef>
                <a:spcPct val="30000"/>
              </a:spcBef>
              <a:defRPr kumimoji="1" sz="1300">
                <a:solidFill>
                  <a:schemeClr val="tx1"/>
                </a:solidFill>
                <a:latin typeface="Times New Roman" panose="02020603050405020304" pitchFamily="18" charset="0"/>
              </a:defRPr>
            </a:lvl1pPr>
            <a:lvl2pPr marL="769821" indent="-295319" defTabSz="945685">
              <a:spcBef>
                <a:spcPct val="30000"/>
              </a:spcBef>
              <a:defRPr kumimoji="1" sz="1300">
                <a:solidFill>
                  <a:schemeClr val="tx1"/>
                </a:solidFill>
                <a:latin typeface="Times New Roman" panose="02020603050405020304" pitchFamily="18" charset="0"/>
              </a:defRPr>
            </a:lvl2pPr>
            <a:lvl3pPr marL="1184595" indent="-235592" defTabSz="945685">
              <a:spcBef>
                <a:spcPct val="30000"/>
              </a:spcBef>
              <a:defRPr kumimoji="1" sz="1300">
                <a:solidFill>
                  <a:schemeClr val="tx1"/>
                </a:solidFill>
                <a:latin typeface="Times New Roman" panose="02020603050405020304" pitchFamily="18" charset="0"/>
              </a:defRPr>
            </a:lvl3pPr>
            <a:lvl4pPr marL="1659096" indent="-235592" defTabSz="945685">
              <a:spcBef>
                <a:spcPct val="30000"/>
              </a:spcBef>
              <a:defRPr kumimoji="1" sz="1300">
                <a:solidFill>
                  <a:schemeClr val="tx1"/>
                </a:solidFill>
                <a:latin typeface="Times New Roman" panose="02020603050405020304" pitchFamily="18" charset="0"/>
              </a:defRPr>
            </a:lvl4pPr>
            <a:lvl5pPr marL="2133598" indent="-235592" defTabSz="945685">
              <a:spcBef>
                <a:spcPct val="30000"/>
              </a:spcBef>
              <a:defRPr kumimoji="1" sz="1300">
                <a:solidFill>
                  <a:schemeClr val="tx1"/>
                </a:solidFill>
                <a:latin typeface="Times New Roman" panose="02020603050405020304" pitchFamily="18" charset="0"/>
              </a:defRPr>
            </a:lvl5pPr>
            <a:lvl6pPr marL="261141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6pPr>
            <a:lvl7pPr marL="308923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7pPr>
            <a:lvl8pPr marL="356705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8pPr>
            <a:lvl9pPr marL="404487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859D2166-7A2D-4363-AAB8-B677E46E02E1}" type="slidenum">
              <a:rPr kumimoji="0" lang="en-US" altLang="en-US" smtClean="0"/>
              <a:pPr>
                <a:spcBef>
                  <a:spcPct val="0"/>
                </a:spcBef>
              </a:pPr>
              <a:t>1</a:t>
            </a:fld>
            <a:endParaRPr kumimoji="0" lang="en-US" altLang="en-US"/>
          </a:p>
        </p:txBody>
      </p:sp>
      <p:sp>
        <p:nvSpPr>
          <p:cNvPr id="5125" name="Slide Image Placeholder 1">
            <a:extLst>
              <a:ext uri="{FF2B5EF4-FFF2-40B4-BE49-F238E27FC236}">
                <a16:creationId xmlns:a16="http://schemas.microsoft.com/office/drawing/2014/main" id="{55DA6216-27EB-4A65-BFF7-5468FF280D43}"/>
              </a:ext>
            </a:extLst>
          </p:cNvPr>
          <p:cNvSpPr>
            <a:spLocks noGrp="1" noRot="1" noChangeAspect="1" noChangeArrowheads="1" noTextEdit="1"/>
          </p:cNvSpPr>
          <p:nvPr>
            <p:ph type="sldImg"/>
          </p:nvPr>
        </p:nvSpPr>
        <p:spPr>
          <a:ln/>
        </p:spPr>
      </p:sp>
      <p:sp>
        <p:nvSpPr>
          <p:cNvPr id="5126" name="Notes Placeholder 2">
            <a:extLst>
              <a:ext uri="{FF2B5EF4-FFF2-40B4-BE49-F238E27FC236}">
                <a16:creationId xmlns:a16="http://schemas.microsoft.com/office/drawing/2014/main" id="{034947ED-31FE-4FB8-9083-295A5E08DBC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
        <p:nvSpPr>
          <p:cNvPr id="5127" name="Slide Number Placeholder 3">
            <a:extLst>
              <a:ext uri="{FF2B5EF4-FFF2-40B4-BE49-F238E27FC236}">
                <a16:creationId xmlns:a16="http://schemas.microsoft.com/office/drawing/2014/main" id="{C41AF0FA-27F2-4AE8-8057-59BC737B4AB6}"/>
              </a:ext>
            </a:extLst>
          </p:cNvPr>
          <p:cNvSpPr txBox="1">
            <a:spLocks noGrp="1"/>
          </p:cNvSpPr>
          <p:nvPr/>
        </p:nvSpPr>
        <p:spPr bwMode="auto">
          <a:xfrm>
            <a:off x="4178922" y="9107774"/>
            <a:ext cx="3136279" cy="46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4851" tIns="47426" rIns="94851" bIns="47426" anchor="b"/>
          <a:lstStyle>
            <a:lvl1pPr defTabSz="912813">
              <a:spcBef>
                <a:spcPct val="30000"/>
              </a:spcBef>
              <a:defRPr kumimoji="1" sz="1200">
                <a:solidFill>
                  <a:schemeClr val="tx1"/>
                </a:solidFill>
                <a:latin typeface="Times New Roman" panose="02020603050405020304" pitchFamily="18" charset="0"/>
              </a:defRPr>
            </a:lvl1pPr>
            <a:lvl2pPr marL="742950" indent="-285750" defTabSz="912813">
              <a:spcBef>
                <a:spcPct val="30000"/>
              </a:spcBef>
              <a:defRPr kumimoji="1" sz="1200">
                <a:solidFill>
                  <a:schemeClr val="tx1"/>
                </a:solidFill>
                <a:latin typeface="Times New Roman" panose="02020603050405020304" pitchFamily="18" charset="0"/>
              </a:defRPr>
            </a:lvl2pPr>
            <a:lvl3pPr marL="1143000" indent="-228600" defTabSz="912813">
              <a:spcBef>
                <a:spcPct val="30000"/>
              </a:spcBef>
              <a:defRPr kumimoji="1" sz="1200">
                <a:solidFill>
                  <a:schemeClr val="tx1"/>
                </a:solidFill>
                <a:latin typeface="Times New Roman" panose="02020603050405020304" pitchFamily="18" charset="0"/>
              </a:defRPr>
            </a:lvl3pPr>
            <a:lvl4pPr marL="1600200" indent="-228600" defTabSz="912813">
              <a:spcBef>
                <a:spcPct val="30000"/>
              </a:spcBef>
              <a:defRPr kumimoji="1" sz="1200">
                <a:solidFill>
                  <a:schemeClr val="tx1"/>
                </a:solidFill>
                <a:latin typeface="Times New Roman" panose="02020603050405020304" pitchFamily="18" charset="0"/>
              </a:defRPr>
            </a:lvl4pPr>
            <a:lvl5pPr marL="2057400" indent="-228600" defTabSz="912813">
              <a:spcBef>
                <a:spcPct val="30000"/>
              </a:spcBef>
              <a:defRPr kumimoji="1"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4E65124C-F61A-4085-B341-4D2FB370DFA2}" type="slidenum">
              <a:rPr kumimoji="0" lang="en-US" altLang="en-US"/>
              <a:pPr algn="r">
                <a:spcBef>
                  <a:spcPct val="0"/>
                </a:spcBef>
              </a:pPr>
              <a:t>1</a:t>
            </a:fld>
            <a:endParaRPr kumimoji="0"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4FEBBD1-DE35-472C-8B12-8F1C9A521FE4}"/>
              </a:ext>
            </a:extLst>
          </p:cNvPr>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5685">
              <a:spcBef>
                <a:spcPct val="30000"/>
              </a:spcBef>
              <a:defRPr kumimoji="1" sz="1300">
                <a:solidFill>
                  <a:schemeClr val="tx1"/>
                </a:solidFill>
                <a:latin typeface="Times New Roman" panose="02020603050405020304" pitchFamily="18" charset="0"/>
              </a:defRPr>
            </a:lvl1pPr>
            <a:lvl2pPr marL="769821" indent="-295319" defTabSz="945685">
              <a:spcBef>
                <a:spcPct val="30000"/>
              </a:spcBef>
              <a:defRPr kumimoji="1" sz="1300">
                <a:solidFill>
                  <a:schemeClr val="tx1"/>
                </a:solidFill>
                <a:latin typeface="Times New Roman" panose="02020603050405020304" pitchFamily="18" charset="0"/>
              </a:defRPr>
            </a:lvl2pPr>
            <a:lvl3pPr marL="1184595" indent="-235592" defTabSz="945685">
              <a:spcBef>
                <a:spcPct val="30000"/>
              </a:spcBef>
              <a:defRPr kumimoji="1" sz="1300">
                <a:solidFill>
                  <a:schemeClr val="tx1"/>
                </a:solidFill>
                <a:latin typeface="Times New Roman" panose="02020603050405020304" pitchFamily="18" charset="0"/>
              </a:defRPr>
            </a:lvl3pPr>
            <a:lvl4pPr marL="1659096" indent="-235592" defTabSz="945685">
              <a:spcBef>
                <a:spcPct val="30000"/>
              </a:spcBef>
              <a:defRPr kumimoji="1" sz="1300">
                <a:solidFill>
                  <a:schemeClr val="tx1"/>
                </a:solidFill>
                <a:latin typeface="Times New Roman" panose="02020603050405020304" pitchFamily="18" charset="0"/>
              </a:defRPr>
            </a:lvl4pPr>
            <a:lvl5pPr marL="2133598" indent="-235592" defTabSz="945685">
              <a:spcBef>
                <a:spcPct val="30000"/>
              </a:spcBef>
              <a:defRPr kumimoji="1" sz="1300">
                <a:solidFill>
                  <a:schemeClr val="tx1"/>
                </a:solidFill>
                <a:latin typeface="Times New Roman" panose="02020603050405020304" pitchFamily="18" charset="0"/>
              </a:defRPr>
            </a:lvl5pPr>
            <a:lvl6pPr marL="261141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6pPr>
            <a:lvl7pPr marL="308923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7pPr>
            <a:lvl8pPr marL="356705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8pPr>
            <a:lvl9pPr marL="404487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r>
              <a:rPr kumimoji="0" lang="en-US" altLang="en-US"/>
              <a:t>Annual Progress Report to School Board</a:t>
            </a:r>
          </a:p>
        </p:txBody>
      </p:sp>
      <p:sp>
        <p:nvSpPr>
          <p:cNvPr id="7171" name="Rectangle 3">
            <a:extLst>
              <a:ext uri="{FF2B5EF4-FFF2-40B4-BE49-F238E27FC236}">
                <a16:creationId xmlns:a16="http://schemas.microsoft.com/office/drawing/2014/main" id="{072B2D9E-5B9A-4F0C-9F58-4054B1B241CE}"/>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5685">
              <a:spcBef>
                <a:spcPct val="30000"/>
              </a:spcBef>
              <a:defRPr kumimoji="1" sz="1300">
                <a:solidFill>
                  <a:schemeClr val="tx1"/>
                </a:solidFill>
                <a:latin typeface="Times New Roman" panose="02020603050405020304" pitchFamily="18" charset="0"/>
              </a:defRPr>
            </a:lvl1pPr>
            <a:lvl2pPr marL="769821" indent="-295319" defTabSz="945685">
              <a:spcBef>
                <a:spcPct val="30000"/>
              </a:spcBef>
              <a:defRPr kumimoji="1" sz="1300">
                <a:solidFill>
                  <a:schemeClr val="tx1"/>
                </a:solidFill>
                <a:latin typeface="Times New Roman" panose="02020603050405020304" pitchFamily="18" charset="0"/>
              </a:defRPr>
            </a:lvl2pPr>
            <a:lvl3pPr marL="1184595" indent="-235592" defTabSz="945685">
              <a:spcBef>
                <a:spcPct val="30000"/>
              </a:spcBef>
              <a:defRPr kumimoji="1" sz="1300">
                <a:solidFill>
                  <a:schemeClr val="tx1"/>
                </a:solidFill>
                <a:latin typeface="Times New Roman" panose="02020603050405020304" pitchFamily="18" charset="0"/>
              </a:defRPr>
            </a:lvl3pPr>
            <a:lvl4pPr marL="1659096" indent="-235592" defTabSz="945685">
              <a:spcBef>
                <a:spcPct val="30000"/>
              </a:spcBef>
              <a:defRPr kumimoji="1" sz="1300">
                <a:solidFill>
                  <a:schemeClr val="tx1"/>
                </a:solidFill>
                <a:latin typeface="Times New Roman" panose="02020603050405020304" pitchFamily="18" charset="0"/>
              </a:defRPr>
            </a:lvl4pPr>
            <a:lvl5pPr marL="2133598" indent="-235592" defTabSz="945685">
              <a:spcBef>
                <a:spcPct val="30000"/>
              </a:spcBef>
              <a:defRPr kumimoji="1" sz="1300">
                <a:solidFill>
                  <a:schemeClr val="tx1"/>
                </a:solidFill>
                <a:latin typeface="Times New Roman" panose="02020603050405020304" pitchFamily="18" charset="0"/>
              </a:defRPr>
            </a:lvl5pPr>
            <a:lvl6pPr marL="261141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6pPr>
            <a:lvl7pPr marL="308923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7pPr>
            <a:lvl8pPr marL="356705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8pPr>
            <a:lvl9pPr marL="404487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4E8D792F-2254-43EC-954C-65F73F2BF3E9}" type="datetime1">
              <a:rPr kumimoji="0" lang="en-US" altLang="en-US" smtClean="0"/>
              <a:pPr>
                <a:spcBef>
                  <a:spcPct val="0"/>
                </a:spcBef>
              </a:pPr>
              <a:t>5/18/2022</a:t>
            </a:fld>
            <a:endParaRPr kumimoji="0" lang="en-US" altLang="en-US"/>
          </a:p>
        </p:txBody>
      </p:sp>
      <p:sp>
        <p:nvSpPr>
          <p:cNvPr id="7172" name="Rectangle 7">
            <a:extLst>
              <a:ext uri="{FF2B5EF4-FFF2-40B4-BE49-F238E27FC236}">
                <a16:creationId xmlns:a16="http://schemas.microsoft.com/office/drawing/2014/main" id="{B33F4832-982E-4B4F-AACB-D88B9278720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5685">
              <a:spcBef>
                <a:spcPct val="30000"/>
              </a:spcBef>
              <a:defRPr kumimoji="1" sz="1300">
                <a:solidFill>
                  <a:schemeClr val="tx1"/>
                </a:solidFill>
                <a:latin typeface="Times New Roman" panose="02020603050405020304" pitchFamily="18" charset="0"/>
              </a:defRPr>
            </a:lvl1pPr>
            <a:lvl2pPr marL="769821" indent="-295319" defTabSz="945685">
              <a:spcBef>
                <a:spcPct val="30000"/>
              </a:spcBef>
              <a:defRPr kumimoji="1" sz="1300">
                <a:solidFill>
                  <a:schemeClr val="tx1"/>
                </a:solidFill>
                <a:latin typeface="Times New Roman" panose="02020603050405020304" pitchFamily="18" charset="0"/>
              </a:defRPr>
            </a:lvl2pPr>
            <a:lvl3pPr marL="1184595" indent="-235592" defTabSz="945685">
              <a:spcBef>
                <a:spcPct val="30000"/>
              </a:spcBef>
              <a:defRPr kumimoji="1" sz="1300">
                <a:solidFill>
                  <a:schemeClr val="tx1"/>
                </a:solidFill>
                <a:latin typeface="Times New Roman" panose="02020603050405020304" pitchFamily="18" charset="0"/>
              </a:defRPr>
            </a:lvl3pPr>
            <a:lvl4pPr marL="1659096" indent="-235592" defTabSz="945685">
              <a:spcBef>
                <a:spcPct val="30000"/>
              </a:spcBef>
              <a:defRPr kumimoji="1" sz="1300">
                <a:solidFill>
                  <a:schemeClr val="tx1"/>
                </a:solidFill>
                <a:latin typeface="Times New Roman" panose="02020603050405020304" pitchFamily="18" charset="0"/>
              </a:defRPr>
            </a:lvl4pPr>
            <a:lvl5pPr marL="2133598" indent="-235592" defTabSz="945685">
              <a:spcBef>
                <a:spcPct val="30000"/>
              </a:spcBef>
              <a:defRPr kumimoji="1" sz="1300">
                <a:solidFill>
                  <a:schemeClr val="tx1"/>
                </a:solidFill>
                <a:latin typeface="Times New Roman" panose="02020603050405020304" pitchFamily="18" charset="0"/>
              </a:defRPr>
            </a:lvl5pPr>
            <a:lvl6pPr marL="261141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6pPr>
            <a:lvl7pPr marL="308923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7pPr>
            <a:lvl8pPr marL="356705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8pPr>
            <a:lvl9pPr marL="404487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189B6E2B-E0D3-4C01-A777-4D0DCEFDBAC0}" type="slidenum">
              <a:rPr kumimoji="0" lang="en-US" altLang="en-US" smtClean="0"/>
              <a:pPr>
                <a:spcBef>
                  <a:spcPct val="0"/>
                </a:spcBef>
              </a:pPr>
              <a:t>2</a:t>
            </a:fld>
            <a:endParaRPr kumimoji="0" lang="en-US" altLang="en-US"/>
          </a:p>
        </p:txBody>
      </p:sp>
      <p:sp>
        <p:nvSpPr>
          <p:cNvPr id="7173" name="Slide Image Placeholder 1">
            <a:extLst>
              <a:ext uri="{FF2B5EF4-FFF2-40B4-BE49-F238E27FC236}">
                <a16:creationId xmlns:a16="http://schemas.microsoft.com/office/drawing/2014/main" id="{BA15549E-5401-4153-A9F6-4F0C0AA4D52E}"/>
              </a:ext>
            </a:extLst>
          </p:cNvPr>
          <p:cNvSpPr>
            <a:spLocks noGrp="1" noRot="1" noChangeAspect="1" noChangeArrowheads="1" noTextEdit="1"/>
          </p:cNvSpPr>
          <p:nvPr>
            <p:ph type="sldImg"/>
          </p:nvPr>
        </p:nvSpPr>
        <p:spPr>
          <a:ln/>
        </p:spPr>
      </p:sp>
      <p:sp>
        <p:nvSpPr>
          <p:cNvPr id="7174" name="Notes Placeholder 2">
            <a:extLst>
              <a:ext uri="{FF2B5EF4-FFF2-40B4-BE49-F238E27FC236}">
                <a16:creationId xmlns:a16="http://schemas.microsoft.com/office/drawing/2014/main" id="{6CCB3DEA-CA2E-4793-BD5A-04AF34F0168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
        <p:nvSpPr>
          <p:cNvPr id="7175" name="Slide Number Placeholder 3">
            <a:extLst>
              <a:ext uri="{FF2B5EF4-FFF2-40B4-BE49-F238E27FC236}">
                <a16:creationId xmlns:a16="http://schemas.microsoft.com/office/drawing/2014/main" id="{0929290C-4028-4EEF-8116-5038D7817AEA}"/>
              </a:ext>
            </a:extLst>
          </p:cNvPr>
          <p:cNvSpPr txBox="1">
            <a:spLocks noGrp="1"/>
          </p:cNvSpPr>
          <p:nvPr/>
        </p:nvSpPr>
        <p:spPr bwMode="auto">
          <a:xfrm>
            <a:off x="4178922" y="9107774"/>
            <a:ext cx="3136279" cy="46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4851" tIns="47426" rIns="94851" bIns="47426" anchor="b"/>
          <a:lstStyle>
            <a:lvl1pPr defTabSz="912813">
              <a:spcBef>
                <a:spcPct val="30000"/>
              </a:spcBef>
              <a:defRPr kumimoji="1" sz="1200">
                <a:solidFill>
                  <a:schemeClr val="tx1"/>
                </a:solidFill>
                <a:latin typeface="Times New Roman" panose="02020603050405020304" pitchFamily="18" charset="0"/>
              </a:defRPr>
            </a:lvl1pPr>
            <a:lvl2pPr marL="742950" indent="-285750" defTabSz="912813">
              <a:spcBef>
                <a:spcPct val="30000"/>
              </a:spcBef>
              <a:defRPr kumimoji="1" sz="1200">
                <a:solidFill>
                  <a:schemeClr val="tx1"/>
                </a:solidFill>
                <a:latin typeface="Times New Roman" panose="02020603050405020304" pitchFamily="18" charset="0"/>
              </a:defRPr>
            </a:lvl2pPr>
            <a:lvl3pPr marL="1143000" indent="-228600" defTabSz="912813">
              <a:spcBef>
                <a:spcPct val="30000"/>
              </a:spcBef>
              <a:defRPr kumimoji="1" sz="1200">
                <a:solidFill>
                  <a:schemeClr val="tx1"/>
                </a:solidFill>
                <a:latin typeface="Times New Roman" panose="02020603050405020304" pitchFamily="18" charset="0"/>
              </a:defRPr>
            </a:lvl3pPr>
            <a:lvl4pPr marL="1600200" indent="-228600" defTabSz="912813">
              <a:spcBef>
                <a:spcPct val="30000"/>
              </a:spcBef>
              <a:defRPr kumimoji="1" sz="1200">
                <a:solidFill>
                  <a:schemeClr val="tx1"/>
                </a:solidFill>
                <a:latin typeface="Times New Roman" panose="02020603050405020304" pitchFamily="18" charset="0"/>
              </a:defRPr>
            </a:lvl4pPr>
            <a:lvl5pPr marL="2057400" indent="-228600" defTabSz="912813">
              <a:spcBef>
                <a:spcPct val="30000"/>
              </a:spcBef>
              <a:defRPr kumimoji="1"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7E96F195-3E14-4121-BE2A-A5AF479ED942}" type="slidenum">
              <a:rPr kumimoji="0" lang="en-US" altLang="en-US"/>
              <a:pPr algn="r">
                <a:spcBef>
                  <a:spcPct val="0"/>
                </a:spcBef>
              </a:pPr>
              <a:t>2</a:t>
            </a:fld>
            <a:endParaRPr kumimoji="0"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DEBDB3A-4A3D-4A35-B70C-B351E5E6F407}"/>
              </a:ext>
            </a:extLst>
          </p:cNvPr>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5685">
              <a:spcBef>
                <a:spcPct val="30000"/>
              </a:spcBef>
              <a:defRPr kumimoji="1" sz="1300">
                <a:solidFill>
                  <a:schemeClr val="tx1"/>
                </a:solidFill>
                <a:latin typeface="Times New Roman" panose="02020603050405020304" pitchFamily="18" charset="0"/>
              </a:defRPr>
            </a:lvl1pPr>
            <a:lvl2pPr marL="769821" indent="-295319" defTabSz="945685">
              <a:spcBef>
                <a:spcPct val="30000"/>
              </a:spcBef>
              <a:defRPr kumimoji="1" sz="1300">
                <a:solidFill>
                  <a:schemeClr val="tx1"/>
                </a:solidFill>
                <a:latin typeface="Times New Roman" panose="02020603050405020304" pitchFamily="18" charset="0"/>
              </a:defRPr>
            </a:lvl2pPr>
            <a:lvl3pPr marL="1184595" indent="-235592" defTabSz="945685">
              <a:spcBef>
                <a:spcPct val="30000"/>
              </a:spcBef>
              <a:defRPr kumimoji="1" sz="1300">
                <a:solidFill>
                  <a:schemeClr val="tx1"/>
                </a:solidFill>
                <a:latin typeface="Times New Roman" panose="02020603050405020304" pitchFamily="18" charset="0"/>
              </a:defRPr>
            </a:lvl3pPr>
            <a:lvl4pPr marL="1659096" indent="-235592" defTabSz="945685">
              <a:spcBef>
                <a:spcPct val="30000"/>
              </a:spcBef>
              <a:defRPr kumimoji="1" sz="1300">
                <a:solidFill>
                  <a:schemeClr val="tx1"/>
                </a:solidFill>
                <a:latin typeface="Times New Roman" panose="02020603050405020304" pitchFamily="18" charset="0"/>
              </a:defRPr>
            </a:lvl4pPr>
            <a:lvl5pPr marL="2133598" indent="-235592" defTabSz="945685">
              <a:spcBef>
                <a:spcPct val="30000"/>
              </a:spcBef>
              <a:defRPr kumimoji="1" sz="1300">
                <a:solidFill>
                  <a:schemeClr val="tx1"/>
                </a:solidFill>
                <a:latin typeface="Times New Roman" panose="02020603050405020304" pitchFamily="18" charset="0"/>
              </a:defRPr>
            </a:lvl5pPr>
            <a:lvl6pPr marL="261141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6pPr>
            <a:lvl7pPr marL="308923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7pPr>
            <a:lvl8pPr marL="356705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8pPr>
            <a:lvl9pPr marL="404487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r>
              <a:rPr kumimoji="0" lang="en-US" altLang="en-US"/>
              <a:t>Annual Progress Report to School Board</a:t>
            </a:r>
          </a:p>
        </p:txBody>
      </p:sp>
      <p:sp>
        <p:nvSpPr>
          <p:cNvPr id="11267" name="Rectangle 3">
            <a:extLst>
              <a:ext uri="{FF2B5EF4-FFF2-40B4-BE49-F238E27FC236}">
                <a16:creationId xmlns:a16="http://schemas.microsoft.com/office/drawing/2014/main" id="{BBCADCC8-65B3-449D-BE2E-A1977B8524D2}"/>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5685">
              <a:spcBef>
                <a:spcPct val="30000"/>
              </a:spcBef>
              <a:defRPr kumimoji="1" sz="1300">
                <a:solidFill>
                  <a:schemeClr val="tx1"/>
                </a:solidFill>
                <a:latin typeface="Times New Roman" panose="02020603050405020304" pitchFamily="18" charset="0"/>
              </a:defRPr>
            </a:lvl1pPr>
            <a:lvl2pPr marL="769821" indent="-295319" defTabSz="945685">
              <a:spcBef>
                <a:spcPct val="30000"/>
              </a:spcBef>
              <a:defRPr kumimoji="1" sz="1300">
                <a:solidFill>
                  <a:schemeClr val="tx1"/>
                </a:solidFill>
                <a:latin typeface="Times New Roman" panose="02020603050405020304" pitchFamily="18" charset="0"/>
              </a:defRPr>
            </a:lvl2pPr>
            <a:lvl3pPr marL="1184595" indent="-235592" defTabSz="945685">
              <a:spcBef>
                <a:spcPct val="30000"/>
              </a:spcBef>
              <a:defRPr kumimoji="1" sz="1300">
                <a:solidFill>
                  <a:schemeClr val="tx1"/>
                </a:solidFill>
                <a:latin typeface="Times New Roman" panose="02020603050405020304" pitchFamily="18" charset="0"/>
              </a:defRPr>
            </a:lvl3pPr>
            <a:lvl4pPr marL="1659096" indent="-235592" defTabSz="945685">
              <a:spcBef>
                <a:spcPct val="30000"/>
              </a:spcBef>
              <a:defRPr kumimoji="1" sz="1300">
                <a:solidFill>
                  <a:schemeClr val="tx1"/>
                </a:solidFill>
                <a:latin typeface="Times New Roman" panose="02020603050405020304" pitchFamily="18" charset="0"/>
              </a:defRPr>
            </a:lvl4pPr>
            <a:lvl5pPr marL="2133598" indent="-235592" defTabSz="945685">
              <a:spcBef>
                <a:spcPct val="30000"/>
              </a:spcBef>
              <a:defRPr kumimoji="1" sz="1300">
                <a:solidFill>
                  <a:schemeClr val="tx1"/>
                </a:solidFill>
                <a:latin typeface="Times New Roman" panose="02020603050405020304" pitchFamily="18" charset="0"/>
              </a:defRPr>
            </a:lvl5pPr>
            <a:lvl6pPr marL="261141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6pPr>
            <a:lvl7pPr marL="308923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7pPr>
            <a:lvl8pPr marL="356705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8pPr>
            <a:lvl9pPr marL="404487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621E2922-23B3-4023-AD21-66F516E7F9D2}" type="datetime1">
              <a:rPr kumimoji="0" lang="en-US" altLang="en-US" smtClean="0"/>
              <a:pPr>
                <a:spcBef>
                  <a:spcPct val="0"/>
                </a:spcBef>
              </a:pPr>
              <a:t>5/18/2022</a:t>
            </a:fld>
            <a:endParaRPr kumimoji="0" lang="en-US" altLang="en-US"/>
          </a:p>
        </p:txBody>
      </p:sp>
      <p:sp>
        <p:nvSpPr>
          <p:cNvPr id="11268" name="Rectangle 7">
            <a:extLst>
              <a:ext uri="{FF2B5EF4-FFF2-40B4-BE49-F238E27FC236}">
                <a16:creationId xmlns:a16="http://schemas.microsoft.com/office/drawing/2014/main" id="{4E0A8EEB-B9ED-4F67-89DC-116E1576546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5685">
              <a:spcBef>
                <a:spcPct val="30000"/>
              </a:spcBef>
              <a:defRPr kumimoji="1" sz="1300">
                <a:solidFill>
                  <a:schemeClr val="tx1"/>
                </a:solidFill>
                <a:latin typeface="Times New Roman" panose="02020603050405020304" pitchFamily="18" charset="0"/>
              </a:defRPr>
            </a:lvl1pPr>
            <a:lvl2pPr marL="769821" indent="-295319" defTabSz="945685">
              <a:spcBef>
                <a:spcPct val="30000"/>
              </a:spcBef>
              <a:defRPr kumimoji="1" sz="1300">
                <a:solidFill>
                  <a:schemeClr val="tx1"/>
                </a:solidFill>
                <a:latin typeface="Times New Roman" panose="02020603050405020304" pitchFamily="18" charset="0"/>
              </a:defRPr>
            </a:lvl2pPr>
            <a:lvl3pPr marL="1184595" indent="-235592" defTabSz="945685">
              <a:spcBef>
                <a:spcPct val="30000"/>
              </a:spcBef>
              <a:defRPr kumimoji="1" sz="1300">
                <a:solidFill>
                  <a:schemeClr val="tx1"/>
                </a:solidFill>
                <a:latin typeface="Times New Roman" panose="02020603050405020304" pitchFamily="18" charset="0"/>
              </a:defRPr>
            </a:lvl3pPr>
            <a:lvl4pPr marL="1659096" indent="-235592" defTabSz="945685">
              <a:spcBef>
                <a:spcPct val="30000"/>
              </a:spcBef>
              <a:defRPr kumimoji="1" sz="1300">
                <a:solidFill>
                  <a:schemeClr val="tx1"/>
                </a:solidFill>
                <a:latin typeface="Times New Roman" panose="02020603050405020304" pitchFamily="18" charset="0"/>
              </a:defRPr>
            </a:lvl4pPr>
            <a:lvl5pPr marL="2133598" indent="-235592" defTabSz="945685">
              <a:spcBef>
                <a:spcPct val="30000"/>
              </a:spcBef>
              <a:defRPr kumimoji="1" sz="1300">
                <a:solidFill>
                  <a:schemeClr val="tx1"/>
                </a:solidFill>
                <a:latin typeface="Times New Roman" panose="02020603050405020304" pitchFamily="18" charset="0"/>
              </a:defRPr>
            </a:lvl5pPr>
            <a:lvl6pPr marL="261141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6pPr>
            <a:lvl7pPr marL="308923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7pPr>
            <a:lvl8pPr marL="356705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8pPr>
            <a:lvl9pPr marL="404487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587A38F2-5B91-4720-B185-55806DAC5A77}" type="slidenum">
              <a:rPr kumimoji="0" lang="en-US" altLang="en-US" smtClean="0"/>
              <a:pPr>
                <a:spcBef>
                  <a:spcPct val="0"/>
                </a:spcBef>
              </a:pPr>
              <a:t>5</a:t>
            </a:fld>
            <a:endParaRPr kumimoji="0" lang="en-US" altLang="en-US"/>
          </a:p>
        </p:txBody>
      </p:sp>
      <p:sp>
        <p:nvSpPr>
          <p:cNvPr id="11269" name="Rectangle 7">
            <a:extLst>
              <a:ext uri="{FF2B5EF4-FFF2-40B4-BE49-F238E27FC236}">
                <a16:creationId xmlns:a16="http://schemas.microsoft.com/office/drawing/2014/main" id="{8A1A976F-26D4-424C-8386-6767349B32DE}"/>
              </a:ext>
            </a:extLst>
          </p:cNvPr>
          <p:cNvSpPr txBox="1">
            <a:spLocks noGrp="1" noChangeArrowheads="1"/>
          </p:cNvSpPr>
          <p:nvPr/>
        </p:nvSpPr>
        <p:spPr bwMode="auto">
          <a:xfrm>
            <a:off x="4178922" y="9107774"/>
            <a:ext cx="3136279" cy="46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4851" tIns="47426" rIns="94851" bIns="47426" anchor="b"/>
          <a:lstStyle>
            <a:lvl1pPr defTabSz="912813">
              <a:spcBef>
                <a:spcPct val="30000"/>
              </a:spcBef>
              <a:defRPr kumimoji="1" sz="1200">
                <a:solidFill>
                  <a:schemeClr val="tx1"/>
                </a:solidFill>
                <a:latin typeface="Times New Roman" panose="02020603050405020304" pitchFamily="18" charset="0"/>
              </a:defRPr>
            </a:lvl1pPr>
            <a:lvl2pPr marL="742950" indent="-285750" defTabSz="912813">
              <a:spcBef>
                <a:spcPct val="30000"/>
              </a:spcBef>
              <a:defRPr kumimoji="1" sz="1200">
                <a:solidFill>
                  <a:schemeClr val="tx1"/>
                </a:solidFill>
                <a:latin typeface="Times New Roman" panose="02020603050405020304" pitchFamily="18" charset="0"/>
              </a:defRPr>
            </a:lvl2pPr>
            <a:lvl3pPr marL="1143000" indent="-228600" defTabSz="912813">
              <a:spcBef>
                <a:spcPct val="30000"/>
              </a:spcBef>
              <a:defRPr kumimoji="1" sz="1200">
                <a:solidFill>
                  <a:schemeClr val="tx1"/>
                </a:solidFill>
                <a:latin typeface="Times New Roman" panose="02020603050405020304" pitchFamily="18" charset="0"/>
              </a:defRPr>
            </a:lvl3pPr>
            <a:lvl4pPr marL="1600200" indent="-228600" defTabSz="912813">
              <a:spcBef>
                <a:spcPct val="30000"/>
              </a:spcBef>
              <a:defRPr kumimoji="1" sz="1200">
                <a:solidFill>
                  <a:schemeClr val="tx1"/>
                </a:solidFill>
                <a:latin typeface="Times New Roman" panose="02020603050405020304" pitchFamily="18" charset="0"/>
              </a:defRPr>
            </a:lvl4pPr>
            <a:lvl5pPr marL="2057400" indent="-228600" defTabSz="912813">
              <a:spcBef>
                <a:spcPct val="30000"/>
              </a:spcBef>
              <a:defRPr kumimoji="1"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FC0D4173-56A7-4368-B252-B3B6A7611547}" type="slidenum">
              <a:rPr kumimoji="0" lang="en-US" altLang="en-US"/>
              <a:pPr algn="r">
                <a:spcBef>
                  <a:spcPct val="0"/>
                </a:spcBef>
              </a:pPr>
              <a:t>5</a:t>
            </a:fld>
            <a:endParaRPr kumimoji="0" lang="en-US" altLang="en-US"/>
          </a:p>
        </p:txBody>
      </p:sp>
      <p:sp>
        <p:nvSpPr>
          <p:cNvPr id="11270" name="Rectangle 2">
            <a:extLst>
              <a:ext uri="{FF2B5EF4-FFF2-40B4-BE49-F238E27FC236}">
                <a16:creationId xmlns:a16="http://schemas.microsoft.com/office/drawing/2014/main" id="{900EB946-BC96-4911-9860-7C677B577F83}"/>
              </a:ext>
            </a:extLst>
          </p:cNvPr>
          <p:cNvSpPr>
            <a:spLocks noGrp="1" noRot="1" noChangeAspect="1" noChangeArrowheads="1" noTextEdit="1"/>
          </p:cNvSpPr>
          <p:nvPr>
            <p:ph type="sldImg"/>
          </p:nvPr>
        </p:nvSpPr>
        <p:spPr>
          <a:ln/>
        </p:spPr>
      </p:sp>
      <p:sp>
        <p:nvSpPr>
          <p:cNvPr id="11271" name="Rectangle 3">
            <a:extLst>
              <a:ext uri="{FF2B5EF4-FFF2-40B4-BE49-F238E27FC236}">
                <a16:creationId xmlns:a16="http://schemas.microsoft.com/office/drawing/2014/main" id="{7641DF62-05CB-4006-887C-CC641110F96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a:latin typeface="Times New Roman" panose="02020603050405020304" pitchFamily="18" charset="0"/>
              </a:rPr>
              <a:t>This slide is a typical representation of members. Adjust to match your district composition. Remember that the law now states that a parent must be the chairperson or at least co-chair of the SHAC and that the majority of members must be parents.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5340CC1-C06D-4154-BCDB-DF74B6F7D281}"/>
              </a:ext>
            </a:extLst>
          </p:cNvPr>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5685">
              <a:spcBef>
                <a:spcPct val="30000"/>
              </a:spcBef>
              <a:defRPr kumimoji="1" sz="1300">
                <a:solidFill>
                  <a:schemeClr val="tx1"/>
                </a:solidFill>
                <a:latin typeface="Times New Roman" panose="02020603050405020304" pitchFamily="18" charset="0"/>
              </a:defRPr>
            </a:lvl1pPr>
            <a:lvl2pPr marL="769821" indent="-295319" defTabSz="945685">
              <a:spcBef>
                <a:spcPct val="30000"/>
              </a:spcBef>
              <a:defRPr kumimoji="1" sz="1300">
                <a:solidFill>
                  <a:schemeClr val="tx1"/>
                </a:solidFill>
                <a:latin typeface="Times New Roman" panose="02020603050405020304" pitchFamily="18" charset="0"/>
              </a:defRPr>
            </a:lvl2pPr>
            <a:lvl3pPr marL="1184595" indent="-235592" defTabSz="945685">
              <a:spcBef>
                <a:spcPct val="30000"/>
              </a:spcBef>
              <a:defRPr kumimoji="1" sz="1300">
                <a:solidFill>
                  <a:schemeClr val="tx1"/>
                </a:solidFill>
                <a:latin typeface="Times New Roman" panose="02020603050405020304" pitchFamily="18" charset="0"/>
              </a:defRPr>
            </a:lvl3pPr>
            <a:lvl4pPr marL="1659096" indent="-235592" defTabSz="945685">
              <a:spcBef>
                <a:spcPct val="30000"/>
              </a:spcBef>
              <a:defRPr kumimoji="1" sz="1300">
                <a:solidFill>
                  <a:schemeClr val="tx1"/>
                </a:solidFill>
                <a:latin typeface="Times New Roman" panose="02020603050405020304" pitchFamily="18" charset="0"/>
              </a:defRPr>
            </a:lvl4pPr>
            <a:lvl5pPr marL="2133598" indent="-235592" defTabSz="945685">
              <a:spcBef>
                <a:spcPct val="30000"/>
              </a:spcBef>
              <a:defRPr kumimoji="1" sz="1300">
                <a:solidFill>
                  <a:schemeClr val="tx1"/>
                </a:solidFill>
                <a:latin typeface="Times New Roman" panose="02020603050405020304" pitchFamily="18" charset="0"/>
              </a:defRPr>
            </a:lvl5pPr>
            <a:lvl6pPr marL="261141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6pPr>
            <a:lvl7pPr marL="308923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7pPr>
            <a:lvl8pPr marL="356705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8pPr>
            <a:lvl9pPr marL="404487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r>
              <a:rPr kumimoji="0" lang="en-US" altLang="en-US"/>
              <a:t>Annual Progress Report to School Board</a:t>
            </a:r>
          </a:p>
        </p:txBody>
      </p:sp>
      <p:sp>
        <p:nvSpPr>
          <p:cNvPr id="13315" name="Rectangle 3">
            <a:extLst>
              <a:ext uri="{FF2B5EF4-FFF2-40B4-BE49-F238E27FC236}">
                <a16:creationId xmlns:a16="http://schemas.microsoft.com/office/drawing/2014/main" id="{F83F9E23-96FC-4D8E-B792-B2286765B93B}"/>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5685">
              <a:spcBef>
                <a:spcPct val="30000"/>
              </a:spcBef>
              <a:defRPr kumimoji="1" sz="1300">
                <a:solidFill>
                  <a:schemeClr val="tx1"/>
                </a:solidFill>
                <a:latin typeface="Times New Roman" panose="02020603050405020304" pitchFamily="18" charset="0"/>
              </a:defRPr>
            </a:lvl1pPr>
            <a:lvl2pPr marL="769821" indent="-295319" defTabSz="945685">
              <a:spcBef>
                <a:spcPct val="30000"/>
              </a:spcBef>
              <a:defRPr kumimoji="1" sz="1300">
                <a:solidFill>
                  <a:schemeClr val="tx1"/>
                </a:solidFill>
                <a:latin typeface="Times New Roman" panose="02020603050405020304" pitchFamily="18" charset="0"/>
              </a:defRPr>
            </a:lvl2pPr>
            <a:lvl3pPr marL="1184595" indent="-235592" defTabSz="945685">
              <a:spcBef>
                <a:spcPct val="30000"/>
              </a:spcBef>
              <a:defRPr kumimoji="1" sz="1300">
                <a:solidFill>
                  <a:schemeClr val="tx1"/>
                </a:solidFill>
                <a:latin typeface="Times New Roman" panose="02020603050405020304" pitchFamily="18" charset="0"/>
              </a:defRPr>
            </a:lvl3pPr>
            <a:lvl4pPr marL="1659096" indent="-235592" defTabSz="945685">
              <a:spcBef>
                <a:spcPct val="30000"/>
              </a:spcBef>
              <a:defRPr kumimoji="1" sz="1300">
                <a:solidFill>
                  <a:schemeClr val="tx1"/>
                </a:solidFill>
                <a:latin typeface="Times New Roman" panose="02020603050405020304" pitchFamily="18" charset="0"/>
              </a:defRPr>
            </a:lvl4pPr>
            <a:lvl5pPr marL="2133598" indent="-235592" defTabSz="945685">
              <a:spcBef>
                <a:spcPct val="30000"/>
              </a:spcBef>
              <a:defRPr kumimoji="1" sz="1300">
                <a:solidFill>
                  <a:schemeClr val="tx1"/>
                </a:solidFill>
                <a:latin typeface="Times New Roman" panose="02020603050405020304" pitchFamily="18" charset="0"/>
              </a:defRPr>
            </a:lvl5pPr>
            <a:lvl6pPr marL="261141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6pPr>
            <a:lvl7pPr marL="308923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7pPr>
            <a:lvl8pPr marL="356705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8pPr>
            <a:lvl9pPr marL="404487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F5E746D7-3351-41BF-81CD-6FBBBEEDEF89}" type="datetime1">
              <a:rPr kumimoji="0" lang="en-US" altLang="en-US" smtClean="0"/>
              <a:pPr>
                <a:spcBef>
                  <a:spcPct val="0"/>
                </a:spcBef>
              </a:pPr>
              <a:t>5/18/2022</a:t>
            </a:fld>
            <a:endParaRPr kumimoji="0" lang="en-US" altLang="en-US"/>
          </a:p>
        </p:txBody>
      </p:sp>
      <p:sp>
        <p:nvSpPr>
          <p:cNvPr id="13316" name="Rectangle 7">
            <a:extLst>
              <a:ext uri="{FF2B5EF4-FFF2-40B4-BE49-F238E27FC236}">
                <a16:creationId xmlns:a16="http://schemas.microsoft.com/office/drawing/2014/main" id="{BD7D8526-B0F6-4FD8-89E1-228F382AC67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5685">
              <a:spcBef>
                <a:spcPct val="30000"/>
              </a:spcBef>
              <a:defRPr kumimoji="1" sz="1300">
                <a:solidFill>
                  <a:schemeClr val="tx1"/>
                </a:solidFill>
                <a:latin typeface="Times New Roman" panose="02020603050405020304" pitchFamily="18" charset="0"/>
              </a:defRPr>
            </a:lvl1pPr>
            <a:lvl2pPr marL="769821" indent="-295319" defTabSz="945685">
              <a:spcBef>
                <a:spcPct val="30000"/>
              </a:spcBef>
              <a:defRPr kumimoji="1" sz="1300">
                <a:solidFill>
                  <a:schemeClr val="tx1"/>
                </a:solidFill>
                <a:latin typeface="Times New Roman" panose="02020603050405020304" pitchFamily="18" charset="0"/>
              </a:defRPr>
            </a:lvl2pPr>
            <a:lvl3pPr marL="1184595" indent="-235592" defTabSz="945685">
              <a:spcBef>
                <a:spcPct val="30000"/>
              </a:spcBef>
              <a:defRPr kumimoji="1" sz="1300">
                <a:solidFill>
                  <a:schemeClr val="tx1"/>
                </a:solidFill>
                <a:latin typeface="Times New Roman" panose="02020603050405020304" pitchFamily="18" charset="0"/>
              </a:defRPr>
            </a:lvl3pPr>
            <a:lvl4pPr marL="1659096" indent="-235592" defTabSz="945685">
              <a:spcBef>
                <a:spcPct val="30000"/>
              </a:spcBef>
              <a:defRPr kumimoji="1" sz="1300">
                <a:solidFill>
                  <a:schemeClr val="tx1"/>
                </a:solidFill>
                <a:latin typeface="Times New Roman" panose="02020603050405020304" pitchFamily="18" charset="0"/>
              </a:defRPr>
            </a:lvl4pPr>
            <a:lvl5pPr marL="2133598" indent="-235592" defTabSz="945685">
              <a:spcBef>
                <a:spcPct val="30000"/>
              </a:spcBef>
              <a:defRPr kumimoji="1" sz="1300">
                <a:solidFill>
                  <a:schemeClr val="tx1"/>
                </a:solidFill>
                <a:latin typeface="Times New Roman" panose="02020603050405020304" pitchFamily="18" charset="0"/>
              </a:defRPr>
            </a:lvl5pPr>
            <a:lvl6pPr marL="261141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6pPr>
            <a:lvl7pPr marL="308923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7pPr>
            <a:lvl8pPr marL="356705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8pPr>
            <a:lvl9pPr marL="404487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53E585BA-086F-4B05-8825-90F1F2A1D681}" type="slidenum">
              <a:rPr kumimoji="0" lang="en-US" altLang="en-US" smtClean="0"/>
              <a:pPr>
                <a:spcBef>
                  <a:spcPct val="0"/>
                </a:spcBef>
              </a:pPr>
              <a:t>6</a:t>
            </a:fld>
            <a:endParaRPr kumimoji="0" lang="en-US" altLang="en-US"/>
          </a:p>
        </p:txBody>
      </p:sp>
      <p:sp>
        <p:nvSpPr>
          <p:cNvPr id="13317" name="Slide Image Placeholder 1">
            <a:extLst>
              <a:ext uri="{FF2B5EF4-FFF2-40B4-BE49-F238E27FC236}">
                <a16:creationId xmlns:a16="http://schemas.microsoft.com/office/drawing/2014/main" id="{69061C07-985A-46C9-B0EF-61FB56379CB4}"/>
              </a:ext>
            </a:extLst>
          </p:cNvPr>
          <p:cNvSpPr>
            <a:spLocks noGrp="1" noRot="1" noChangeAspect="1" noChangeArrowheads="1" noTextEdit="1"/>
          </p:cNvSpPr>
          <p:nvPr>
            <p:ph type="sldImg"/>
          </p:nvPr>
        </p:nvSpPr>
        <p:spPr>
          <a:ln/>
        </p:spPr>
      </p:sp>
      <p:sp>
        <p:nvSpPr>
          <p:cNvPr id="13318" name="Notes Placeholder 2">
            <a:extLst>
              <a:ext uri="{FF2B5EF4-FFF2-40B4-BE49-F238E27FC236}">
                <a16:creationId xmlns:a16="http://schemas.microsoft.com/office/drawing/2014/main" id="{AB059A13-88A6-437D-9BC8-764E73DF98A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
        <p:nvSpPr>
          <p:cNvPr id="13319" name="Slide Number Placeholder 3">
            <a:extLst>
              <a:ext uri="{FF2B5EF4-FFF2-40B4-BE49-F238E27FC236}">
                <a16:creationId xmlns:a16="http://schemas.microsoft.com/office/drawing/2014/main" id="{DB6BFD40-C24E-4C95-8CAF-A0D33E841D23}"/>
              </a:ext>
            </a:extLst>
          </p:cNvPr>
          <p:cNvSpPr txBox="1">
            <a:spLocks noGrp="1"/>
          </p:cNvSpPr>
          <p:nvPr/>
        </p:nvSpPr>
        <p:spPr bwMode="auto">
          <a:xfrm>
            <a:off x="4178922" y="9107774"/>
            <a:ext cx="3136279" cy="46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4851" tIns="47426" rIns="94851" bIns="47426" anchor="b"/>
          <a:lstStyle>
            <a:lvl1pPr defTabSz="912813">
              <a:spcBef>
                <a:spcPct val="30000"/>
              </a:spcBef>
              <a:defRPr kumimoji="1" sz="1200">
                <a:solidFill>
                  <a:schemeClr val="tx1"/>
                </a:solidFill>
                <a:latin typeface="Times New Roman" panose="02020603050405020304" pitchFamily="18" charset="0"/>
              </a:defRPr>
            </a:lvl1pPr>
            <a:lvl2pPr marL="742950" indent="-285750" defTabSz="912813">
              <a:spcBef>
                <a:spcPct val="30000"/>
              </a:spcBef>
              <a:defRPr kumimoji="1" sz="1200">
                <a:solidFill>
                  <a:schemeClr val="tx1"/>
                </a:solidFill>
                <a:latin typeface="Times New Roman" panose="02020603050405020304" pitchFamily="18" charset="0"/>
              </a:defRPr>
            </a:lvl2pPr>
            <a:lvl3pPr marL="1143000" indent="-228600" defTabSz="912813">
              <a:spcBef>
                <a:spcPct val="30000"/>
              </a:spcBef>
              <a:defRPr kumimoji="1" sz="1200">
                <a:solidFill>
                  <a:schemeClr val="tx1"/>
                </a:solidFill>
                <a:latin typeface="Times New Roman" panose="02020603050405020304" pitchFamily="18" charset="0"/>
              </a:defRPr>
            </a:lvl3pPr>
            <a:lvl4pPr marL="1600200" indent="-228600" defTabSz="912813">
              <a:spcBef>
                <a:spcPct val="30000"/>
              </a:spcBef>
              <a:defRPr kumimoji="1" sz="1200">
                <a:solidFill>
                  <a:schemeClr val="tx1"/>
                </a:solidFill>
                <a:latin typeface="Times New Roman" panose="02020603050405020304" pitchFamily="18" charset="0"/>
              </a:defRPr>
            </a:lvl4pPr>
            <a:lvl5pPr marL="2057400" indent="-228600" defTabSz="912813">
              <a:spcBef>
                <a:spcPct val="30000"/>
              </a:spcBef>
              <a:defRPr kumimoji="1"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AF3AE212-87FD-4B79-AEF9-E50EE065F1C0}" type="slidenum">
              <a:rPr kumimoji="0" lang="en-US" altLang="en-US"/>
              <a:pPr algn="r">
                <a:spcBef>
                  <a:spcPct val="0"/>
                </a:spcBef>
              </a:pPr>
              <a:t>6</a:t>
            </a:fld>
            <a:endParaRPr kumimoji="0"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B35F324-4B1B-466E-8B6B-2A57E0C0E976}"/>
              </a:ext>
            </a:extLst>
          </p:cNvPr>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5685">
              <a:spcBef>
                <a:spcPct val="30000"/>
              </a:spcBef>
              <a:defRPr kumimoji="1" sz="1300">
                <a:solidFill>
                  <a:schemeClr val="tx1"/>
                </a:solidFill>
                <a:latin typeface="Times New Roman" panose="02020603050405020304" pitchFamily="18" charset="0"/>
              </a:defRPr>
            </a:lvl1pPr>
            <a:lvl2pPr marL="769821" indent="-295319" defTabSz="945685">
              <a:spcBef>
                <a:spcPct val="30000"/>
              </a:spcBef>
              <a:defRPr kumimoji="1" sz="1300">
                <a:solidFill>
                  <a:schemeClr val="tx1"/>
                </a:solidFill>
                <a:latin typeface="Times New Roman" panose="02020603050405020304" pitchFamily="18" charset="0"/>
              </a:defRPr>
            </a:lvl2pPr>
            <a:lvl3pPr marL="1184595" indent="-235592" defTabSz="945685">
              <a:spcBef>
                <a:spcPct val="30000"/>
              </a:spcBef>
              <a:defRPr kumimoji="1" sz="1300">
                <a:solidFill>
                  <a:schemeClr val="tx1"/>
                </a:solidFill>
                <a:latin typeface="Times New Roman" panose="02020603050405020304" pitchFamily="18" charset="0"/>
              </a:defRPr>
            </a:lvl3pPr>
            <a:lvl4pPr marL="1659096" indent="-235592" defTabSz="945685">
              <a:spcBef>
                <a:spcPct val="30000"/>
              </a:spcBef>
              <a:defRPr kumimoji="1" sz="1300">
                <a:solidFill>
                  <a:schemeClr val="tx1"/>
                </a:solidFill>
                <a:latin typeface="Times New Roman" panose="02020603050405020304" pitchFamily="18" charset="0"/>
              </a:defRPr>
            </a:lvl4pPr>
            <a:lvl5pPr marL="2133598" indent="-235592" defTabSz="945685">
              <a:spcBef>
                <a:spcPct val="30000"/>
              </a:spcBef>
              <a:defRPr kumimoji="1" sz="1300">
                <a:solidFill>
                  <a:schemeClr val="tx1"/>
                </a:solidFill>
                <a:latin typeface="Times New Roman" panose="02020603050405020304" pitchFamily="18" charset="0"/>
              </a:defRPr>
            </a:lvl5pPr>
            <a:lvl6pPr marL="261141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6pPr>
            <a:lvl7pPr marL="308923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7pPr>
            <a:lvl8pPr marL="356705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8pPr>
            <a:lvl9pPr marL="404487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r>
              <a:rPr kumimoji="0" lang="en-US" altLang="en-US"/>
              <a:t>Annual Progress Report to School Board</a:t>
            </a:r>
          </a:p>
        </p:txBody>
      </p:sp>
      <p:sp>
        <p:nvSpPr>
          <p:cNvPr id="15363" name="Rectangle 3">
            <a:extLst>
              <a:ext uri="{FF2B5EF4-FFF2-40B4-BE49-F238E27FC236}">
                <a16:creationId xmlns:a16="http://schemas.microsoft.com/office/drawing/2014/main" id="{CE4C7282-D906-4638-95BA-C0ED3B8E9A3D}"/>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5685">
              <a:spcBef>
                <a:spcPct val="30000"/>
              </a:spcBef>
              <a:defRPr kumimoji="1" sz="1300">
                <a:solidFill>
                  <a:schemeClr val="tx1"/>
                </a:solidFill>
                <a:latin typeface="Times New Roman" panose="02020603050405020304" pitchFamily="18" charset="0"/>
              </a:defRPr>
            </a:lvl1pPr>
            <a:lvl2pPr marL="769821" indent="-295319" defTabSz="945685">
              <a:spcBef>
                <a:spcPct val="30000"/>
              </a:spcBef>
              <a:defRPr kumimoji="1" sz="1300">
                <a:solidFill>
                  <a:schemeClr val="tx1"/>
                </a:solidFill>
                <a:latin typeface="Times New Roman" panose="02020603050405020304" pitchFamily="18" charset="0"/>
              </a:defRPr>
            </a:lvl2pPr>
            <a:lvl3pPr marL="1184595" indent="-235592" defTabSz="945685">
              <a:spcBef>
                <a:spcPct val="30000"/>
              </a:spcBef>
              <a:defRPr kumimoji="1" sz="1300">
                <a:solidFill>
                  <a:schemeClr val="tx1"/>
                </a:solidFill>
                <a:latin typeface="Times New Roman" panose="02020603050405020304" pitchFamily="18" charset="0"/>
              </a:defRPr>
            </a:lvl3pPr>
            <a:lvl4pPr marL="1659096" indent="-235592" defTabSz="945685">
              <a:spcBef>
                <a:spcPct val="30000"/>
              </a:spcBef>
              <a:defRPr kumimoji="1" sz="1300">
                <a:solidFill>
                  <a:schemeClr val="tx1"/>
                </a:solidFill>
                <a:latin typeface="Times New Roman" panose="02020603050405020304" pitchFamily="18" charset="0"/>
              </a:defRPr>
            </a:lvl4pPr>
            <a:lvl5pPr marL="2133598" indent="-235592" defTabSz="945685">
              <a:spcBef>
                <a:spcPct val="30000"/>
              </a:spcBef>
              <a:defRPr kumimoji="1" sz="1300">
                <a:solidFill>
                  <a:schemeClr val="tx1"/>
                </a:solidFill>
                <a:latin typeface="Times New Roman" panose="02020603050405020304" pitchFamily="18" charset="0"/>
              </a:defRPr>
            </a:lvl5pPr>
            <a:lvl6pPr marL="261141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6pPr>
            <a:lvl7pPr marL="308923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7pPr>
            <a:lvl8pPr marL="356705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8pPr>
            <a:lvl9pPr marL="404487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F23FFA0E-E6B7-42B3-936B-986370726F88}" type="datetime1">
              <a:rPr kumimoji="0" lang="en-US" altLang="en-US" smtClean="0"/>
              <a:pPr>
                <a:spcBef>
                  <a:spcPct val="0"/>
                </a:spcBef>
              </a:pPr>
              <a:t>5/18/2022</a:t>
            </a:fld>
            <a:endParaRPr kumimoji="0" lang="en-US" altLang="en-US"/>
          </a:p>
        </p:txBody>
      </p:sp>
      <p:sp>
        <p:nvSpPr>
          <p:cNvPr id="15364" name="Rectangle 7">
            <a:extLst>
              <a:ext uri="{FF2B5EF4-FFF2-40B4-BE49-F238E27FC236}">
                <a16:creationId xmlns:a16="http://schemas.microsoft.com/office/drawing/2014/main" id="{732219E3-357D-4117-87F4-44BFAF2AB4C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5685">
              <a:spcBef>
                <a:spcPct val="30000"/>
              </a:spcBef>
              <a:defRPr kumimoji="1" sz="1300">
                <a:solidFill>
                  <a:schemeClr val="tx1"/>
                </a:solidFill>
                <a:latin typeface="Times New Roman" panose="02020603050405020304" pitchFamily="18" charset="0"/>
              </a:defRPr>
            </a:lvl1pPr>
            <a:lvl2pPr marL="769821" indent="-295319" defTabSz="945685">
              <a:spcBef>
                <a:spcPct val="30000"/>
              </a:spcBef>
              <a:defRPr kumimoji="1" sz="1300">
                <a:solidFill>
                  <a:schemeClr val="tx1"/>
                </a:solidFill>
                <a:latin typeface="Times New Roman" panose="02020603050405020304" pitchFamily="18" charset="0"/>
              </a:defRPr>
            </a:lvl2pPr>
            <a:lvl3pPr marL="1184595" indent="-235592" defTabSz="945685">
              <a:spcBef>
                <a:spcPct val="30000"/>
              </a:spcBef>
              <a:defRPr kumimoji="1" sz="1300">
                <a:solidFill>
                  <a:schemeClr val="tx1"/>
                </a:solidFill>
                <a:latin typeface="Times New Roman" panose="02020603050405020304" pitchFamily="18" charset="0"/>
              </a:defRPr>
            </a:lvl3pPr>
            <a:lvl4pPr marL="1659096" indent="-235592" defTabSz="945685">
              <a:spcBef>
                <a:spcPct val="30000"/>
              </a:spcBef>
              <a:defRPr kumimoji="1" sz="1300">
                <a:solidFill>
                  <a:schemeClr val="tx1"/>
                </a:solidFill>
                <a:latin typeface="Times New Roman" panose="02020603050405020304" pitchFamily="18" charset="0"/>
              </a:defRPr>
            </a:lvl4pPr>
            <a:lvl5pPr marL="2133598" indent="-235592" defTabSz="945685">
              <a:spcBef>
                <a:spcPct val="30000"/>
              </a:spcBef>
              <a:defRPr kumimoji="1" sz="1300">
                <a:solidFill>
                  <a:schemeClr val="tx1"/>
                </a:solidFill>
                <a:latin typeface="Times New Roman" panose="02020603050405020304" pitchFamily="18" charset="0"/>
              </a:defRPr>
            </a:lvl5pPr>
            <a:lvl6pPr marL="261141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6pPr>
            <a:lvl7pPr marL="308923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7pPr>
            <a:lvl8pPr marL="356705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8pPr>
            <a:lvl9pPr marL="404487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0824103F-BCCB-4951-96C5-7BC9C4DB46DD}" type="slidenum">
              <a:rPr kumimoji="0" lang="en-US" altLang="en-US" smtClean="0"/>
              <a:pPr>
                <a:spcBef>
                  <a:spcPct val="0"/>
                </a:spcBef>
              </a:pPr>
              <a:t>7</a:t>
            </a:fld>
            <a:endParaRPr kumimoji="0" lang="en-US" altLang="en-US"/>
          </a:p>
        </p:txBody>
      </p:sp>
      <p:sp>
        <p:nvSpPr>
          <p:cNvPr id="15365" name="Slide Image Placeholder 1">
            <a:extLst>
              <a:ext uri="{FF2B5EF4-FFF2-40B4-BE49-F238E27FC236}">
                <a16:creationId xmlns:a16="http://schemas.microsoft.com/office/drawing/2014/main" id="{EBD653B0-11E9-4337-9896-DF64CF85E8C9}"/>
              </a:ext>
            </a:extLst>
          </p:cNvPr>
          <p:cNvSpPr>
            <a:spLocks noGrp="1" noRot="1" noChangeAspect="1" noChangeArrowheads="1" noTextEdit="1"/>
          </p:cNvSpPr>
          <p:nvPr>
            <p:ph type="sldImg"/>
          </p:nvPr>
        </p:nvSpPr>
        <p:spPr>
          <a:ln/>
        </p:spPr>
      </p:sp>
      <p:sp>
        <p:nvSpPr>
          <p:cNvPr id="15366" name="Notes Placeholder 2">
            <a:extLst>
              <a:ext uri="{FF2B5EF4-FFF2-40B4-BE49-F238E27FC236}">
                <a16:creationId xmlns:a16="http://schemas.microsoft.com/office/drawing/2014/main" id="{53DD7E89-33F1-4F8F-8707-A8C4E7880D9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
        <p:nvSpPr>
          <p:cNvPr id="15367" name="Slide Number Placeholder 3">
            <a:extLst>
              <a:ext uri="{FF2B5EF4-FFF2-40B4-BE49-F238E27FC236}">
                <a16:creationId xmlns:a16="http://schemas.microsoft.com/office/drawing/2014/main" id="{291B337F-49CD-48EF-A958-49414F8D810E}"/>
              </a:ext>
            </a:extLst>
          </p:cNvPr>
          <p:cNvSpPr txBox="1">
            <a:spLocks noGrp="1"/>
          </p:cNvSpPr>
          <p:nvPr/>
        </p:nvSpPr>
        <p:spPr bwMode="auto">
          <a:xfrm>
            <a:off x="4178922" y="9107774"/>
            <a:ext cx="3136279" cy="46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4851" tIns="47426" rIns="94851" bIns="47426" anchor="b"/>
          <a:lstStyle>
            <a:lvl1pPr defTabSz="912813">
              <a:spcBef>
                <a:spcPct val="30000"/>
              </a:spcBef>
              <a:defRPr kumimoji="1" sz="1200">
                <a:solidFill>
                  <a:schemeClr val="tx1"/>
                </a:solidFill>
                <a:latin typeface="Times New Roman" panose="02020603050405020304" pitchFamily="18" charset="0"/>
              </a:defRPr>
            </a:lvl1pPr>
            <a:lvl2pPr marL="742950" indent="-285750" defTabSz="912813">
              <a:spcBef>
                <a:spcPct val="30000"/>
              </a:spcBef>
              <a:defRPr kumimoji="1" sz="1200">
                <a:solidFill>
                  <a:schemeClr val="tx1"/>
                </a:solidFill>
                <a:latin typeface="Times New Roman" panose="02020603050405020304" pitchFamily="18" charset="0"/>
              </a:defRPr>
            </a:lvl2pPr>
            <a:lvl3pPr marL="1143000" indent="-228600" defTabSz="912813">
              <a:spcBef>
                <a:spcPct val="30000"/>
              </a:spcBef>
              <a:defRPr kumimoji="1" sz="1200">
                <a:solidFill>
                  <a:schemeClr val="tx1"/>
                </a:solidFill>
                <a:latin typeface="Times New Roman" panose="02020603050405020304" pitchFamily="18" charset="0"/>
              </a:defRPr>
            </a:lvl3pPr>
            <a:lvl4pPr marL="1600200" indent="-228600" defTabSz="912813">
              <a:spcBef>
                <a:spcPct val="30000"/>
              </a:spcBef>
              <a:defRPr kumimoji="1" sz="1200">
                <a:solidFill>
                  <a:schemeClr val="tx1"/>
                </a:solidFill>
                <a:latin typeface="Times New Roman" panose="02020603050405020304" pitchFamily="18" charset="0"/>
              </a:defRPr>
            </a:lvl4pPr>
            <a:lvl5pPr marL="2057400" indent="-228600" defTabSz="912813">
              <a:spcBef>
                <a:spcPct val="30000"/>
              </a:spcBef>
              <a:defRPr kumimoji="1"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8337397B-7CFA-45B3-9D26-10898C11BDC3}" type="slidenum">
              <a:rPr kumimoji="0" lang="en-US" altLang="en-US"/>
              <a:pPr algn="r">
                <a:spcBef>
                  <a:spcPct val="0"/>
                </a:spcBef>
              </a:pPr>
              <a:t>7</a:t>
            </a:fld>
            <a:endParaRPr kumimoji="0"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DA45CB5-7F53-444C-BFB2-0AD1C028C2BB}"/>
              </a:ext>
            </a:extLst>
          </p:cNvPr>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5685">
              <a:spcBef>
                <a:spcPct val="30000"/>
              </a:spcBef>
              <a:defRPr kumimoji="1" sz="1300">
                <a:solidFill>
                  <a:schemeClr val="tx1"/>
                </a:solidFill>
                <a:latin typeface="Times New Roman" panose="02020603050405020304" pitchFamily="18" charset="0"/>
              </a:defRPr>
            </a:lvl1pPr>
            <a:lvl2pPr marL="769821" indent="-295319" defTabSz="945685">
              <a:spcBef>
                <a:spcPct val="30000"/>
              </a:spcBef>
              <a:defRPr kumimoji="1" sz="1300">
                <a:solidFill>
                  <a:schemeClr val="tx1"/>
                </a:solidFill>
                <a:latin typeface="Times New Roman" panose="02020603050405020304" pitchFamily="18" charset="0"/>
              </a:defRPr>
            </a:lvl2pPr>
            <a:lvl3pPr marL="1184595" indent="-235592" defTabSz="945685">
              <a:spcBef>
                <a:spcPct val="30000"/>
              </a:spcBef>
              <a:defRPr kumimoji="1" sz="1300">
                <a:solidFill>
                  <a:schemeClr val="tx1"/>
                </a:solidFill>
                <a:latin typeface="Times New Roman" panose="02020603050405020304" pitchFamily="18" charset="0"/>
              </a:defRPr>
            </a:lvl3pPr>
            <a:lvl4pPr marL="1659096" indent="-235592" defTabSz="945685">
              <a:spcBef>
                <a:spcPct val="30000"/>
              </a:spcBef>
              <a:defRPr kumimoji="1" sz="1300">
                <a:solidFill>
                  <a:schemeClr val="tx1"/>
                </a:solidFill>
                <a:latin typeface="Times New Roman" panose="02020603050405020304" pitchFamily="18" charset="0"/>
              </a:defRPr>
            </a:lvl4pPr>
            <a:lvl5pPr marL="2133598" indent="-235592" defTabSz="945685">
              <a:spcBef>
                <a:spcPct val="30000"/>
              </a:spcBef>
              <a:defRPr kumimoji="1" sz="1300">
                <a:solidFill>
                  <a:schemeClr val="tx1"/>
                </a:solidFill>
                <a:latin typeface="Times New Roman" panose="02020603050405020304" pitchFamily="18" charset="0"/>
              </a:defRPr>
            </a:lvl5pPr>
            <a:lvl6pPr marL="261141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6pPr>
            <a:lvl7pPr marL="308923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7pPr>
            <a:lvl8pPr marL="356705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8pPr>
            <a:lvl9pPr marL="404487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r>
              <a:rPr kumimoji="0" lang="en-US" altLang="en-US"/>
              <a:t>Annual Progress Report to School Board</a:t>
            </a:r>
          </a:p>
        </p:txBody>
      </p:sp>
      <p:sp>
        <p:nvSpPr>
          <p:cNvPr id="19459" name="Rectangle 3">
            <a:extLst>
              <a:ext uri="{FF2B5EF4-FFF2-40B4-BE49-F238E27FC236}">
                <a16:creationId xmlns:a16="http://schemas.microsoft.com/office/drawing/2014/main" id="{B1555276-3B8B-4859-A43F-6ECCEBE8D215}"/>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5685">
              <a:spcBef>
                <a:spcPct val="30000"/>
              </a:spcBef>
              <a:defRPr kumimoji="1" sz="1300">
                <a:solidFill>
                  <a:schemeClr val="tx1"/>
                </a:solidFill>
                <a:latin typeface="Times New Roman" panose="02020603050405020304" pitchFamily="18" charset="0"/>
              </a:defRPr>
            </a:lvl1pPr>
            <a:lvl2pPr marL="769821" indent="-295319" defTabSz="945685">
              <a:spcBef>
                <a:spcPct val="30000"/>
              </a:spcBef>
              <a:defRPr kumimoji="1" sz="1300">
                <a:solidFill>
                  <a:schemeClr val="tx1"/>
                </a:solidFill>
                <a:latin typeface="Times New Roman" panose="02020603050405020304" pitchFamily="18" charset="0"/>
              </a:defRPr>
            </a:lvl2pPr>
            <a:lvl3pPr marL="1184595" indent="-235592" defTabSz="945685">
              <a:spcBef>
                <a:spcPct val="30000"/>
              </a:spcBef>
              <a:defRPr kumimoji="1" sz="1300">
                <a:solidFill>
                  <a:schemeClr val="tx1"/>
                </a:solidFill>
                <a:latin typeface="Times New Roman" panose="02020603050405020304" pitchFamily="18" charset="0"/>
              </a:defRPr>
            </a:lvl3pPr>
            <a:lvl4pPr marL="1659096" indent="-235592" defTabSz="945685">
              <a:spcBef>
                <a:spcPct val="30000"/>
              </a:spcBef>
              <a:defRPr kumimoji="1" sz="1300">
                <a:solidFill>
                  <a:schemeClr val="tx1"/>
                </a:solidFill>
                <a:latin typeface="Times New Roman" panose="02020603050405020304" pitchFamily="18" charset="0"/>
              </a:defRPr>
            </a:lvl4pPr>
            <a:lvl5pPr marL="2133598" indent="-235592" defTabSz="945685">
              <a:spcBef>
                <a:spcPct val="30000"/>
              </a:spcBef>
              <a:defRPr kumimoji="1" sz="1300">
                <a:solidFill>
                  <a:schemeClr val="tx1"/>
                </a:solidFill>
                <a:latin typeface="Times New Roman" panose="02020603050405020304" pitchFamily="18" charset="0"/>
              </a:defRPr>
            </a:lvl5pPr>
            <a:lvl6pPr marL="261141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6pPr>
            <a:lvl7pPr marL="308923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7pPr>
            <a:lvl8pPr marL="356705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8pPr>
            <a:lvl9pPr marL="404487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2D50E41D-D912-4436-BF92-27F49C6F6298}" type="datetime1">
              <a:rPr kumimoji="0" lang="en-US" altLang="en-US" smtClean="0"/>
              <a:pPr>
                <a:spcBef>
                  <a:spcPct val="0"/>
                </a:spcBef>
              </a:pPr>
              <a:t>5/18/2022</a:t>
            </a:fld>
            <a:endParaRPr kumimoji="0" lang="en-US" altLang="en-US"/>
          </a:p>
        </p:txBody>
      </p:sp>
      <p:sp>
        <p:nvSpPr>
          <p:cNvPr id="19460" name="Rectangle 7">
            <a:extLst>
              <a:ext uri="{FF2B5EF4-FFF2-40B4-BE49-F238E27FC236}">
                <a16:creationId xmlns:a16="http://schemas.microsoft.com/office/drawing/2014/main" id="{CC9BACD2-20A5-4C25-A531-57ADA3D4A5F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5685">
              <a:spcBef>
                <a:spcPct val="30000"/>
              </a:spcBef>
              <a:defRPr kumimoji="1" sz="1300">
                <a:solidFill>
                  <a:schemeClr val="tx1"/>
                </a:solidFill>
                <a:latin typeface="Times New Roman" panose="02020603050405020304" pitchFamily="18" charset="0"/>
              </a:defRPr>
            </a:lvl1pPr>
            <a:lvl2pPr marL="769821" indent="-295319" defTabSz="945685">
              <a:spcBef>
                <a:spcPct val="30000"/>
              </a:spcBef>
              <a:defRPr kumimoji="1" sz="1300">
                <a:solidFill>
                  <a:schemeClr val="tx1"/>
                </a:solidFill>
                <a:latin typeface="Times New Roman" panose="02020603050405020304" pitchFamily="18" charset="0"/>
              </a:defRPr>
            </a:lvl2pPr>
            <a:lvl3pPr marL="1184595" indent="-235592" defTabSz="945685">
              <a:spcBef>
                <a:spcPct val="30000"/>
              </a:spcBef>
              <a:defRPr kumimoji="1" sz="1300">
                <a:solidFill>
                  <a:schemeClr val="tx1"/>
                </a:solidFill>
                <a:latin typeface="Times New Roman" panose="02020603050405020304" pitchFamily="18" charset="0"/>
              </a:defRPr>
            </a:lvl3pPr>
            <a:lvl4pPr marL="1659096" indent="-235592" defTabSz="945685">
              <a:spcBef>
                <a:spcPct val="30000"/>
              </a:spcBef>
              <a:defRPr kumimoji="1" sz="1300">
                <a:solidFill>
                  <a:schemeClr val="tx1"/>
                </a:solidFill>
                <a:latin typeface="Times New Roman" panose="02020603050405020304" pitchFamily="18" charset="0"/>
              </a:defRPr>
            </a:lvl4pPr>
            <a:lvl5pPr marL="2133598" indent="-235592" defTabSz="945685">
              <a:spcBef>
                <a:spcPct val="30000"/>
              </a:spcBef>
              <a:defRPr kumimoji="1" sz="1300">
                <a:solidFill>
                  <a:schemeClr val="tx1"/>
                </a:solidFill>
                <a:latin typeface="Times New Roman" panose="02020603050405020304" pitchFamily="18" charset="0"/>
              </a:defRPr>
            </a:lvl5pPr>
            <a:lvl6pPr marL="261141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6pPr>
            <a:lvl7pPr marL="308923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7pPr>
            <a:lvl8pPr marL="356705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8pPr>
            <a:lvl9pPr marL="4044877" indent="-235592" defTabSz="945685"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BA722C16-82F5-4CDF-83AB-560F2C94EE05}" type="slidenum">
              <a:rPr kumimoji="0" lang="en-US" altLang="en-US" smtClean="0"/>
              <a:pPr>
                <a:spcBef>
                  <a:spcPct val="0"/>
                </a:spcBef>
              </a:pPr>
              <a:t>11</a:t>
            </a:fld>
            <a:endParaRPr kumimoji="0" lang="en-US" altLang="en-US"/>
          </a:p>
        </p:txBody>
      </p:sp>
      <p:sp>
        <p:nvSpPr>
          <p:cNvPr id="19461" name="Slide Image Placeholder 1">
            <a:extLst>
              <a:ext uri="{FF2B5EF4-FFF2-40B4-BE49-F238E27FC236}">
                <a16:creationId xmlns:a16="http://schemas.microsoft.com/office/drawing/2014/main" id="{B73E1E5F-37B1-4F4B-A632-808A94CAF5FE}"/>
              </a:ext>
            </a:extLst>
          </p:cNvPr>
          <p:cNvSpPr>
            <a:spLocks noGrp="1" noRot="1" noChangeAspect="1" noChangeArrowheads="1" noTextEdit="1"/>
          </p:cNvSpPr>
          <p:nvPr>
            <p:ph type="sldImg"/>
          </p:nvPr>
        </p:nvSpPr>
        <p:spPr>
          <a:ln/>
        </p:spPr>
      </p:sp>
      <p:sp>
        <p:nvSpPr>
          <p:cNvPr id="19462" name="Notes Placeholder 2">
            <a:extLst>
              <a:ext uri="{FF2B5EF4-FFF2-40B4-BE49-F238E27FC236}">
                <a16:creationId xmlns:a16="http://schemas.microsoft.com/office/drawing/2014/main" id="{70347820-DC85-46C0-B7C7-00A78EC341B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
        <p:nvSpPr>
          <p:cNvPr id="19463" name="Slide Number Placeholder 3">
            <a:extLst>
              <a:ext uri="{FF2B5EF4-FFF2-40B4-BE49-F238E27FC236}">
                <a16:creationId xmlns:a16="http://schemas.microsoft.com/office/drawing/2014/main" id="{CB379D7E-AD2B-4AE3-84FF-E4FFFEF3F55B}"/>
              </a:ext>
            </a:extLst>
          </p:cNvPr>
          <p:cNvSpPr txBox="1">
            <a:spLocks noGrp="1"/>
          </p:cNvSpPr>
          <p:nvPr/>
        </p:nvSpPr>
        <p:spPr bwMode="auto">
          <a:xfrm>
            <a:off x="4178922" y="9107774"/>
            <a:ext cx="3136279" cy="46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4851" tIns="47426" rIns="94851" bIns="47426" anchor="b"/>
          <a:lstStyle>
            <a:lvl1pPr defTabSz="912813">
              <a:spcBef>
                <a:spcPct val="30000"/>
              </a:spcBef>
              <a:defRPr kumimoji="1" sz="1200">
                <a:solidFill>
                  <a:schemeClr val="tx1"/>
                </a:solidFill>
                <a:latin typeface="Times New Roman" panose="02020603050405020304" pitchFamily="18" charset="0"/>
              </a:defRPr>
            </a:lvl1pPr>
            <a:lvl2pPr marL="742950" indent="-285750" defTabSz="912813">
              <a:spcBef>
                <a:spcPct val="30000"/>
              </a:spcBef>
              <a:defRPr kumimoji="1" sz="1200">
                <a:solidFill>
                  <a:schemeClr val="tx1"/>
                </a:solidFill>
                <a:latin typeface="Times New Roman" panose="02020603050405020304" pitchFamily="18" charset="0"/>
              </a:defRPr>
            </a:lvl2pPr>
            <a:lvl3pPr marL="1143000" indent="-228600" defTabSz="912813">
              <a:spcBef>
                <a:spcPct val="30000"/>
              </a:spcBef>
              <a:defRPr kumimoji="1" sz="1200">
                <a:solidFill>
                  <a:schemeClr val="tx1"/>
                </a:solidFill>
                <a:latin typeface="Times New Roman" panose="02020603050405020304" pitchFamily="18" charset="0"/>
              </a:defRPr>
            </a:lvl3pPr>
            <a:lvl4pPr marL="1600200" indent="-228600" defTabSz="912813">
              <a:spcBef>
                <a:spcPct val="30000"/>
              </a:spcBef>
              <a:defRPr kumimoji="1" sz="1200">
                <a:solidFill>
                  <a:schemeClr val="tx1"/>
                </a:solidFill>
                <a:latin typeface="Times New Roman" panose="02020603050405020304" pitchFamily="18" charset="0"/>
              </a:defRPr>
            </a:lvl4pPr>
            <a:lvl5pPr marL="2057400" indent="-228600" defTabSz="912813">
              <a:spcBef>
                <a:spcPct val="30000"/>
              </a:spcBef>
              <a:defRPr kumimoji="1"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305F2260-8BEF-4066-9227-9D5AD4A30690}" type="slidenum">
              <a:rPr kumimoji="0" lang="en-US" altLang="en-US"/>
              <a:pPr algn="r">
                <a:spcBef>
                  <a:spcPct val="0"/>
                </a:spcBef>
              </a:pPr>
              <a:t>11</a:t>
            </a:fld>
            <a:endParaRPr kumimoji="0"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Annual Progress Report to School Board</a:t>
            </a:r>
          </a:p>
        </p:txBody>
      </p:sp>
      <p:sp>
        <p:nvSpPr>
          <p:cNvPr id="5" name="Date Placeholder 4"/>
          <p:cNvSpPr>
            <a:spLocks noGrp="1"/>
          </p:cNvSpPr>
          <p:nvPr>
            <p:ph type="dt" idx="1"/>
          </p:nvPr>
        </p:nvSpPr>
        <p:spPr/>
        <p:txBody>
          <a:bodyPr/>
          <a:lstStyle/>
          <a:p>
            <a:pPr>
              <a:defRPr/>
            </a:pPr>
            <a:fld id="{3CE46ADB-6DE8-4E56-A255-2B0A2A10794B}" type="datetime1">
              <a:rPr lang="en-US" smtClean="0"/>
              <a:t>5/18/2022</a:t>
            </a:fld>
            <a:endParaRPr lang="en-US" dirty="0"/>
          </a:p>
        </p:txBody>
      </p:sp>
      <p:sp>
        <p:nvSpPr>
          <p:cNvPr id="6" name="Slide Number Placeholder 5"/>
          <p:cNvSpPr>
            <a:spLocks noGrp="1"/>
          </p:cNvSpPr>
          <p:nvPr>
            <p:ph type="sldNum" sz="quarter" idx="5"/>
          </p:nvPr>
        </p:nvSpPr>
        <p:spPr/>
        <p:txBody>
          <a:bodyPr/>
          <a:lstStyle/>
          <a:p>
            <a:pPr>
              <a:defRPr/>
            </a:pPr>
            <a:fld id="{30D7446B-3FBC-49F9-9B01-9429B9E894A3}" type="slidenum">
              <a:rPr lang="en-US" altLang="en-US" smtClean="0"/>
              <a:pPr>
                <a:defRPr/>
              </a:pPr>
              <a:t>12</a:t>
            </a:fld>
            <a:endParaRPr lang="en-US" altLang="en-US"/>
          </a:p>
        </p:txBody>
      </p:sp>
    </p:spTree>
    <p:extLst>
      <p:ext uri="{BB962C8B-B14F-4D97-AF65-F5344CB8AC3E}">
        <p14:creationId xmlns:p14="http://schemas.microsoft.com/office/powerpoint/2010/main" val="351130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153DC7F-8CC0-45D0-A6C3-56317B71058B}"/>
              </a:ext>
            </a:extLst>
          </p:cNvPr>
          <p:cNvSpPr>
            <a:spLocks noGrp="1" noChangeArrowheads="1"/>
          </p:cNvSpPr>
          <p:nvPr>
            <p:ph type="dt" sz="half" idx="10"/>
          </p:nvPr>
        </p:nvSpPr>
        <p:spPr>
          <a:ln/>
        </p:spPr>
        <p:txBody>
          <a:bodyPr/>
          <a:lstStyle>
            <a:lvl1pPr>
              <a:defRPr/>
            </a:lvl1pPr>
          </a:lstStyle>
          <a:p>
            <a:pPr>
              <a:defRPr/>
            </a:pPr>
            <a:fld id="{61A0F5CF-0FA8-4F0F-9535-CE911A55A9E2}" type="datetimeFigureOut">
              <a:rPr lang="en-US"/>
              <a:pPr>
                <a:defRPr/>
              </a:pPr>
              <a:t>5/18/2022</a:t>
            </a:fld>
            <a:endParaRPr lang="en-US" dirty="0"/>
          </a:p>
        </p:txBody>
      </p:sp>
      <p:sp>
        <p:nvSpPr>
          <p:cNvPr id="5" name="Rectangle 5">
            <a:extLst>
              <a:ext uri="{FF2B5EF4-FFF2-40B4-BE49-F238E27FC236}">
                <a16:creationId xmlns:a16="http://schemas.microsoft.com/office/drawing/2014/main" id="{82C5C28E-F099-4575-8CB5-85B916A4BF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0D073D-0116-408B-BF7B-1246A278DE3F}"/>
              </a:ext>
            </a:extLst>
          </p:cNvPr>
          <p:cNvSpPr>
            <a:spLocks noGrp="1" noChangeArrowheads="1"/>
          </p:cNvSpPr>
          <p:nvPr>
            <p:ph type="sldNum" sz="quarter" idx="12"/>
          </p:nvPr>
        </p:nvSpPr>
        <p:spPr>
          <a:ln/>
        </p:spPr>
        <p:txBody>
          <a:bodyPr/>
          <a:lstStyle>
            <a:lvl1pPr>
              <a:defRPr/>
            </a:lvl1pPr>
          </a:lstStyle>
          <a:p>
            <a:pPr>
              <a:defRPr/>
            </a:pPr>
            <a:fld id="{994339F2-7375-42AB-8E8C-4E1369AD4F6E}" type="slidenum">
              <a:rPr lang="en-US" altLang="en-US"/>
              <a:pPr>
                <a:defRPr/>
              </a:pPr>
              <a:t>‹#›</a:t>
            </a:fld>
            <a:endParaRPr lang="en-US" altLang="en-US"/>
          </a:p>
        </p:txBody>
      </p:sp>
    </p:spTree>
    <p:extLst>
      <p:ext uri="{BB962C8B-B14F-4D97-AF65-F5344CB8AC3E}">
        <p14:creationId xmlns:p14="http://schemas.microsoft.com/office/powerpoint/2010/main" val="428736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92DEA6-5289-40CD-A2C7-F56B3D3B3025}"/>
              </a:ext>
            </a:extLst>
          </p:cNvPr>
          <p:cNvSpPr>
            <a:spLocks noGrp="1" noChangeArrowheads="1"/>
          </p:cNvSpPr>
          <p:nvPr>
            <p:ph type="dt" sz="half" idx="10"/>
          </p:nvPr>
        </p:nvSpPr>
        <p:spPr>
          <a:ln/>
        </p:spPr>
        <p:txBody>
          <a:bodyPr/>
          <a:lstStyle>
            <a:lvl1pPr>
              <a:defRPr/>
            </a:lvl1pPr>
          </a:lstStyle>
          <a:p>
            <a:pPr>
              <a:defRPr/>
            </a:pPr>
            <a:fld id="{7F9736B1-B01C-45BC-9280-B3A380D190FA}" type="datetimeFigureOut">
              <a:rPr lang="en-US"/>
              <a:pPr>
                <a:defRPr/>
              </a:pPr>
              <a:t>5/18/2022</a:t>
            </a:fld>
            <a:endParaRPr lang="en-US" dirty="0"/>
          </a:p>
        </p:txBody>
      </p:sp>
      <p:sp>
        <p:nvSpPr>
          <p:cNvPr id="5" name="Rectangle 5">
            <a:extLst>
              <a:ext uri="{FF2B5EF4-FFF2-40B4-BE49-F238E27FC236}">
                <a16:creationId xmlns:a16="http://schemas.microsoft.com/office/drawing/2014/main" id="{C6C372DA-30D0-48B5-92F6-C4489B818C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055A69-9160-4633-AF44-97ECF7468D6F}"/>
              </a:ext>
            </a:extLst>
          </p:cNvPr>
          <p:cNvSpPr>
            <a:spLocks noGrp="1" noChangeArrowheads="1"/>
          </p:cNvSpPr>
          <p:nvPr>
            <p:ph type="sldNum" sz="quarter" idx="12"/>
          </p:nvPr>
        </p:nvSpPr>
        <p:spPr>
          <a:ln/>
        </p:spPr>
        <p:txBody>
          <a:bodyPr/>
          <a:lstStyle>
            <a:lvl1pPr>
              <a:defRPr/>
            </a:lvl1pPr>
          </a:lstStyle>
          <a:p>
            <a:pPr>
              <a:defRPr/>
            </a:pPr>
            <a:fld id="{D6AF2164-98B9-484A-8DDD-41FF4644CCC4}" type="slidenum">
              <a:rPr lang="en-US" altLang="en-US"/>
              <a:pPr>
                <a:defRPr/>
              </a:pPr>
              <a:t>‹#›</a:t>
            </a:fld>
            <a:endParaRPr lang="en-US" altLang="en-US"/>
          </a:p>
        </p:txBody>
      </p:sp>
    </p:spTree>
    <p:extLst>
      <p:ext uri="{BB962C8B-B14F-4D97-AF65-F5344CB8AC3E}">
        <p14:creationId xmlns:p14="http://schemas.microsoft.com/office/powerpoint/2010/main" val="88544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4746B6-0D08-4E5E-BE3E-E9167E939A97}"/>
              </a:ext>
            </a:extLst>
          </p:cNvPr>
          <p:cNvSpPr>
            <a:spLocks noGrp="1" noChangeArrowheads="1"/>
          </p:cNvSpPr>
          <p:nvPr>
            <p:ph type="dt" sz="half" idx="10"/>
          </p:nvPr>
        </p:nvSpPr>
        <p:spPr>
          <a:ln/>
        </p:spPr>
        <p:txBody>
          <a:bodyPr/>
          <a:lstStyle>
            <a:lvl1pPr>
              <a:defRPr/>
            </a:lvl1pPr>
          </a:lstStyle>
          <a:p>
            <a:pPr>
              <a:defRPr/>
            </a:pPr>
            <a:fld id="{227BB984-5DA4-4C2F-8EB0-B83EE0C041B7}" type="datetimeFigureOut">
              <a:rPr lang="en-US"/>
              <a:pPr>
                <a:defRPr/>
              </a:pPr>
              <a:t>5/18/2022</a:t>
            </a:fld>
            <a:endParaRPr lang="en-US" dirty="0"/>
          </a:p>
        </p:txBody>
      </p:sp>
      <p:sp>
        <p:nvSpPr>
          <p:cNvPr id="5" name="Rectangle 5">
            <a:extLst>
              <a:ext uri="{FF2B5EF4-FFF2-40B4-BE49-F238E27FC236}">
                <a16:creationId xmlns:a16="http://schemas.microsoft.com/office/drawing/2014/main" id="{C6970891-1F24-4397-91C1-26BA2520D2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097C32-01CF-428D-ABC4-F9B7908EC9C7}"/>
              </a:ext>
            </a:extLst>
          </p:cNvPr>
          <p:cNvSpPr>
            <a:spLocks noGrp="1" noChangeArrowheads="1"/>
          </p:cNvSpPr>
          <p:nvPr>
            <p:ph type="sldNum" sz="quarter" idx="12"/>
          </p:nvPr>
        </p:nvSpPr>
        <p:spPr>
          <a:ln/>
        </p:spPr>
        <p:txBody>
          <a:bodyPr/>
          <a:lstStyle>
            <a:lvl1pPr>
              <a:defRPr/>
            </a:lvl1pPr>
          </a:lstStyle>
          <a:p>
            <a:pPr>
              <a:defRPr/>
            </a:pPr>
            <a:fld id="{71130D6A-97BF-4C81-B5FF-C33696363465}" type="slidenum">
              <a:rPr lang="en-US" altLang="en-US"/>
              <a:pPr>
                <a:defRPr/>
              </a:pPr>
              <a:t>‹#›</a:t>
            </a:fld>
            <a:endParaRPr lang="en-US" altLang="en-US"/>
          </a:p>
        </p:txBody>
      </p:sp>
    </p:spTree>
    <p:extLst>
      <p:ext uri="{BB962C8B-B14F-4D97-AF65-F5344CB8AC3E}">
        <p14:creationId xmlns:p14="http://schemas.microsoft.com/office/powerpoint/2010/main" val="135512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A316D19-2EEB-4D73-B77F-7C50EA458CBC}"/>
              </a:ext>
            </a:extLst>
          </p:cNvPr>
          <p:cNvSpPr>
            <a:spLocks noGrp="1" noChangeArrowheads="1"/>
          </p:cNvSpPr>
          <p:nvPr>
            <p:ph type="dt" sz="half" idx="10"/>
          </p:nvPr>
        </p:nvSpPr>
        <p:spPr>
          <a:ln/>
        </p:spPr>
        <p:txBody>
          <a:bodyPr/>
          <a:lstStyle>
            <a:lvl1pPr>
              <a:defRPr/>
            </a:lvl1pPr>
          </a:lstStyle>
          <a:p>
            <a:pPr>
              <a:defRPr/>
            </a:pPr>
            <a:fld id="{C2E87BCE-6A66-49A7-9018-0A0B76AC473A}" type="datetimeFigureOut">
              <a:rPr lang="en-US"/>
              <a:pPr>
                <a:defRPr/>
              </a:pPr>
              <a:t>5/18/2022</a:t>
            </a:fld>
            <a:endParaRPr lang="en-US" dirty="0"/>
          </a:p>
        </p:txBody>
      </p:sp>
      <p:sp>
        <p:nvSpPr>
          <p:cNvPr id="5" name="Rectangle 5">
            <a:extLst>
              <a:ext uri="{FF2B5EF4-FFF2-40B4-BE49-F238E27FC236}">
                <a16:creationId xmlns:a16="http://schemas.microsoft.com/office/drawing/2014/main" id="{2A7B044D-733E-4D7A-B75D-D6920DBB48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9EE4B7-1D4B-4B5D-87EC-F86DB29EB410}"/>
              </a:ext>
            </a:extLst>
          </p:cNvPr>
          <p:cNvSpPr>
            <a:spLocks noGrp="1" noChangeArrowheads="1"/>
          </p:cNvSpPr>
          <p:nvPr>
            <p:ph type="sldNum" sz="quarter" idx="12"/>
          </p:nvPr>
        </p:nvSpPr>
        <p:spPr>
          <a:ln/>
        </p:spPr>
        <p:txBody>
          <a:bodyPr/>
          <a:lstStyle>
            <a:lvl1pPr>
              <a:defRPr/>
            </a:lvl1pPr>
          </a:lstStyle>
          <a:p>
            <a:pPr>
              <a:defRPr/>
            </a:pPr>
            <a:fld id="{8BE7DAA2-2BC4-4075-9C20-F4F0750E2EC9}" type="slidenum">
              <a:rPr lang="en-US" altLang="en-US"/>
              <a:pPr>
                <a:defRPr/>
              </a:pPr>
              <a:t>‹#›</a:t>
            </a:fld>
            <a:endParaRPr lang="en-US" altLang="en-US"/>
          </a:p>
        </p:txBody>
      </p:sp>
    </p:spTree>
    <p:extLst>
      <p:ext uri="{BB962C8B-B14F-4D97-AF65-F5344CB8AC3E}">
        <p14:creationId xmlns:p14="http://schemas.microsoft.com/office/powerpoint/2010/main" val="175410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FCF1DF6-8DF3-44B9-82D2-C72EDBAA49B5}"/>
              </a:ext>
            </a:extLst>
          </p:cNvPr>
          <p:cNvSpPr>
            <a:spLocks noGrp="1" noChangeArrowheads="1"/>
          </p:cNvSpPr>
          <p:nvPr>
            <p:ph type="dt" sz="half" idx="10"/>
          </p:nvPr>
        </p:nvSpPr>
        <p:spPr>
          <a:ln/>
        </p:spPr>
        <p:txBody>
          <a:bodyPr/>
          <a:lstStyle>
            <a:lvl1pPr>
              <a:defRPr/>
            </a:lvl1pPr>
          </a:lstStyle>
          <a:p>
            <a:pPr>
              <a:defRPr/>
            </a:pPr>
            <a:fld id="{781D2EDE-7024-4A8C-B829-C30DAFA2276D}" type="datetimeFigureOut">
              <a:rPr lang="en-US"/>
              <a:pPr>
                <a:defRPr/>
              </a:pPr>
              <a:t>5/18/2022</a:t>
            </a:fld>
            <a:endParaRPr lang="en-US" dirty="0"/>
          </a:p>
        </p:txBody>
      </p:sp>
      <p:sp>
        <p:nvSpPr>
          <p:cNvPr id="5" name="Rectangle 5">
            <a:extLst>
              <a:ext uri="{FF2B5EF4-FFF2-40B4-BE49-F238E27FC236}">
                <a16:creationId xmlns:a16="http://schemas.microsoft.com/office/drawing/2014/main" id="{2986F747-5095-43C2-9E24-00DB48D1DA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CAFD30-C249-4D69-AA04-0C815D3CAD4F}"/>
              </a:ext>
            </a:extLst>
          </p:cNvPr>
          <p:cNvSpPr>
            <a:spLocks noGrp="1" noChangeArrowheads="1"/>
          </p:cNvSpPr>
          <p:nvPr>
            <p:ph type="sldNum" sz="quarter" idx="12"/>
          </p:nvPr>
        </p:nvSpPr>
        <p:spPr>
          <a:ln/>
        </p:spPr>
        <p:txBody>
          <a:bodyPr/>
          <a:lstStyle>
            <a:lvl1pPr>
              <a:defRPr/>
            </a:lvl1pPr>
          </a:lstStyle>
          <a:p>
            <a:pPr>
              <a:defRPr/>
            </a:pPr>
            <a:fld id="{C53CDF4C-D02B-4822-82E4-CA94FB84F040}" type="slidenum">
              <a:rPr lang="en-US" altLang="en-US"/>
              <a:pPr>
                <a:defRPr/>
              </a:pPr>
              <a:t>‹#›</a:t>
            </a:fld>
            <a:endParaRPr lang="en-US" altLang="en-US"/>
          </a:p>
        </p:txBody>
      </p:sp>
    </p:spTree>
    <p:extLst>
      <p:ext uri="{BB962C8B-B14F-4D97-AF65-F5344CB8AC3E}">
        <p14:creationId xmlns:p14="http://schemas.microsoft.com/office/powerpoint/2010/main" val="342637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8A703D-92FC-4D85-ACAA-7668D082C078}"/>
              </a:ext>
            </a:extLst>
          </p:cNvPr>
          <p:cNvSpPr>
            <a:spLocks noGrp="1" noChangeArrowheads="1"/>
          </p:cNvSpPr>
          <p:nvPr>
            <p:ph type="dt" sz="half" idx="10"/>
          </p:nvPr>
        </p:nvSpPr>
        <p:spPr>
          <a:ln/>
        </p:spPr>
        <p:txBody>
          <a:bodyPr/>
          <a:lstStyle>
            <a:lvl1pPr>
              <a:defRPr/>
            </a:lvl1pPr>
          </a:lstStyle>
          <a:p>
            <a:pPr>
              <a:defRPr/>
            </a:pPr>
            <a:fld id="{C14C60A5-3B8D-4831-999C-48C1F8310097}" type="datetimeFigureOut">
              <a:rPr lang="en-US"/>
              <a:pPr>
                <a:defRPr/>
              </a:pPr>
              <a:t>5/18/2022</a:t>
            </a:fld>
            <a:endParaRPr lang="en-US" dirty="0"/>
          </a:p>
        </p:txBody>
      </p:sp>
      <p:sp>
        <p:nvSpPr>
          <p:cNvPr id="6" name="Rectangle 5">
            <a:extLst>
              <a:ext uri="{FF2B5EF4-FFF2-40B4-BE49-F238E27FC236}">
                <a16:creationId xmlns:a16="http://schemas.microsoft.com/office/drawing/2014/main" id="{294706D7-B20E-45A6-BF4C-4EDF0C7966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807899-3E82-4EA6-A6DB-C46CDE03EA34}"/>
              </a:ext>
            </a:extLst>
          </p:cNvPr>
          <p:cNvSpPr>
            <a:spLocks noGrp="1" noChangeArrowheads="1"/>
          </p:cNvSpPr>
          <p:nvPr>
            <p:ph type="sldNum" sz="quarter" idx="12"/>
          </p:nvPr>
        </p:nvSpPr>
        <p:spPr>
          <a:ln/>
        </p:spPr>
        <p:txBody>
          <a:bodyPr/>
          <a:lstStyle>
            <a:lvl1pPr>
              <a:defRPr/>
            </a:lvl1pPr>
          </a:lstStyle>
          <a:p>
            <a:pPr>
              <a:defRPr/>
            </a:pPr>
            <a:fld id="{8A463301-E269-4B22-A2D0-EF4D53D22B26}" type="slidenum">
              <a:rPr lang="en-US" altLang="en-US"/>
              <a:pPr>
                <a:defRPr/>
              </a:pPr>
              <a:t>‹#›</a:t>
            </a:fld>
            <a:endParaRPr lang="en-US" altLang="en-US"/>
          </a:p>
        </p:txBody>
      </p:sp>
    </p:spTree>
    <p:extLst>
      <p:ext uri="{BB962C8B-B14F-4D97-AF65-F5344CB8AC3E}">
        <p14:creationId xmlns:p14="http://schemas.microsoft.com/office/powerpoint/2010/main" val="289160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2FF0E9B-D619-49BD-A254-B898B2B9FF44}"/>
              </a:ext>
            </a:extLst>
          </p:cNvPr>
          <p:cNvSpPr>
            <a:spLocks noGrp="1" noChangeArrowheads="1"/>
          </p:cNvSpPr>
          <p:nvPr>
            <p:ph type="dt" sz="half" idx="10"/>
          </p:nvPr>
        </p:nvSpPr>
        <p:spPr>
          <a:ln/>
        </p:spPr>
        <p:txBody>
          <a:bodyPr/>
          <a:lstStyle>
            <a:lvl1pPr>
              <a:defRPr/>
            </a:lvl1pPr>
          </a:lstStyle>
          <a:p>
            <a:pPr>
              <a:defRPr/>
            </a:pPr>
            <a:fld id="{D15E8925-008F-4D60-9226-281E30765FD5}" type="datetimeFigureOut">
              <a:rPr lang="en-US"/>
              <a:pPr>
                <a:defRPr/>
              </a:pPr>
              <a:t>5/18/2022</a:t>
            </a:fld>
            <a:endParaRPr lang="en-US" dirty="0"/>
          </a:p>
        </p:txBody>
      </p:sp>
      <p:sp>
        <p:nvSpPr>
          <p:cNvPr id="8" name="Rectangle 5">
            <a:extLst>
              <a:ext uri="{FF2B5EF4-FFF2-40B4-BE49-F238E27FC236}">
                <a16:creationId xmlns:a16="http://schemas.microsoft.com/office/drawing/2014/main" id="{D9215E56-C5F3-407C-AAD9-8ED62EB71F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B5A64C1-C08C-407B-BF58-7E9ABB307700}"/>
              </a:ext>
            </a:extLst>
          </p:cNvPr>
          <p:cNvSpPr>
            <a:spLocks noGrp="1" noChangeArrowheads="1"/>
          </p:cNvSpPr>
          <p:nvPr>
            <p:ph type="sldNum" sz="quarter" idx="12"/>
          </p:nvPr>
        </p:nvSpPr>
        <p:spPr>
          <a:ln/>
        </p:spPr>
        <p:txBody>
          <a:bodyPr/>
          <a:lstStyle>
            <a:lvl1pPr>
              <a:defRPr/>
            </a:lvl1pPr>
          </a:lstStyle>
          <a:p>
            <a:pPr>
              <a:defRPr/>
            </a:pPr>
            <a:fld id="{EECC23EE-373C-4DE4-A43C-C34D84523F52}" type="slidenum">
              <a:rPr lang="en-US" altLang="en-US"/>
              <a:pPr>
                <a:defRPr/>
              </a:pPr>
              <a:t>‹#›</a:t>
            </a:fld>
            <a:endParaRPr lang="en-US" altLang="en-US"/>
          </a:p>
        </p:txBody>
      </p:sp>
    </p:spTree>
    <p:extLst>
      <p:ext uri="{BB962C8B-B14F-4D97-AF65-F5344CB8AC3E}">
        <p14:creationId xmlns:p14="http://schemas.microsoft.com/office/powerpoint/2010/main" val="337282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268C5F0-6AB2-414C-879A-3C9D687521A8}"/>
              </a:ext>
            </a:extLst>
          </p:cNvPr>
          <p:cNvSpPr>
            <a:spLocks noGrp="1" noChangeArrowheads="1"/>
          </p:cNvSpPr>
          <p:nvPr>
            <p:ph type="dt" sz="half" idx="10"/>
          </p:nvPr>
        </p:nvSpPr>
        <p:spPr>
          <a:ln/>
        </p:spPr>
        <p:txBody>
          <a:bodyPr/>
          <a:lstStyle>
            <a:lvl1pPr>
              <a:defRPr/>
            </a:lvl1pPr>
          </a:lstStyle>
          <a:p>
            <a:pPr>
              <a:defRPr/>
            </a:pPr>
            <a:fld id="{411E33B4-D8E2-446F-A938-8760AC08BC0B}" type="datetimeFigureOut">
              <a:rPr lang="en-US"/>
              <a:pPr>
                <a:defRPr/>
              </a:pPr>
              <a:t>5/18/2022</a:t>
            </a:fld>
            <a:endParaRPr lang="en-US" dirty="0"/>
          </a:p>
        </p:txBody>
      </p:sp>
      <p:sp>
        <p:nvSpPr>
          <p:cNvPr id="4" name="Rectangle 5">
            <a:extLst>
              <a:ext uri="{FF2B5EF4-FFF2-40B4-BE49-F238E27FC236}">
                <a16:creationId xmlns:a16="http://schemas.microsoft.com/office/drawing/2014/main" id="{C8847FC1-445D-4926-8771-3D3889F8BD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8E03393-2C92-4B01-8441-CDB3F2979A45}"/>
              </a:ext>
            </a:extLst>
          </p:cNvPr>
          <p:cNvSpPr>
            <a:spLocks noGrp="1" noChangeArrowheads="1"/>
          </p:cNvSpPr>
          <p:nvPr>
            <p:ph type="sldNum" sz="quarter" idx="12"/>
          </p:nvPr>
        </p:nvSpPr>
        <p:spPr>
          <a:ln/>
        </p:spPr>
        <p:txBody>
          <a:bodyPr/>
          <a:lstStyle>
            <a:lvl1pPr>
              <a:defRPr/>
            </a:lvl1pPr>
          </a:lstStyle>
          <a:p>
            <a:pPr>
              <a:defRPr/>
            </a:pPr>
            <a:fld id="{5980B7BF-56DB-49B1-8B93-21C53A22DEF7}" type="slidenum">
              <a:rPr lang="en-US" altLang="en-US"/>
              <a:pPr>
                <a:defRPr/>
              </a:pPr>
              <a:t>‹#›</a:t>
            </a:fld>
            <a:endParaRPr lang="en-US" altLang="en-US"/>
          </a:p>
        </p:txBody>
      </p:sp>
    </p:spTree>
    <p:extLst>
      <p:ext uri="{BB962C8B-B14F-4D97-AF65-F5344CB8AC3E}">
        <p14:creationId xmlns:p14="http://schemas.microsoft.com/office/powerpoint/2010/main" val="35540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9BAAA0-E776-44A1-9462-02F9C783E011}"/>
              </a:ext>
            </a:extLst>
          </p:cNvPr>
          <p:cNvSpPr>
            <a:spLocks noGrp="1" noChangeArrowheads="1"/>
          </p:cNvSpPr>
          <p:nvPr>
            <p:ph type="dt" sz="half" idx="10"/>
          </p:nvPr>
        </p:nvSpPr>
        <p:spPr>
          <a:ln/>
        </p:spPr>
        <p:txBody>
          <a:bodyPr/>
          <a:lstStyle>
            <a:lvl1pPr>
              <a:defRPr/>
            </a:lvl1pPr>
          </a:lstStyle>
          <a:p>
            <a:pPr>
              <a:defRPr/>
            </a:pPr>
            <a:fld id="{1295BAAF-BDBD-4197-AF79-1BD1E7F2DBFA}" type="datetimeFigureOut">
              <a:rPr lang="en-US"/>
              <a:pPr>
                <a:defRPr/>
              </a:pPr>
              <a:t>5/18/2022</a:t>
            </a:fld>
            <a:endParaRPr lang="en-US" dirty="0"/>
          </a:p>
        </p:txBody>
      </p:sp>
      <p:sp>
        <p:nvSpPr>
          <p:cNvPr id="3" name="Rectangle 5">
            <a:extLst>
              <a:ext uri="{FF2B5EF4-FFF2-40B4-BE49-F238E27FC236}">
                <a16:creationId xmlns:a16="http://schemas.microsoft.com/office/drawing/2014/main" id="{094DC828-2030-4C2F-8BE2-B3D7CB91A1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6E34529-C4BD-44E0-8639-CCFE7A5594F5}"/>
              </a:ext>
            </a:extLst>
          </p:cNvPr>
          <p:cNvSpPr>
            <a:spLocks noGrp="1" noChangeArrowheads="1"/>
          </p:cNvSpPr>
          <p:nvPr>
            <p:ph type="sldNum" sz="quarter" idx="12"/>
          </p:nvPr>
        </p:nvSpPr>
        <p:spPr>
          <a:ln/>
        </p:spPr>
        <p:txBody>
          <a:bodyPr/>
          <a:lstStyle>
            <a:lvl1pPr>
              <a:defRPr/>
            </a:lvl1pPr>
          </a:lstStyle>
          <a:p>
            <a:pPr>
              <a:defRPr/>
            </a:pPr>
            <a:fld id="{3A72EC3C-D8F7-4B0B-BBB6-0FEB35F91A39}" type="slidenum">
              <a:rPr lang="en-US" altLang="en-US"/>
              <a:pPr>
                <a:defRPr/>
              </a:pPr>
              <a:t>‹#›</a:t>
            </a:fld>
            <a:endParaRPr lang="en-US" altLang="en-US"/>
          </a:p>
        </p:txBody>
      </p:sp>
    </p:spTree>
    <p:extLst>
      <p:ext uri="{BB962C8B-B14F-4D97-AF65-F5344CB8AC3E}">
        <p14:creationId xmlns:p14="http://schemas.microsoft.com/office/powerpoint/2010/main" val="257794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24DFD21-E6FB-48FE-9E5D-6F580C9D7874}"/>
              </a:ext>
            </a:extLst>
          </p:cNvPr>
          <p:cNvSpPr>
            <a:spLocks noGrp="1" noChangeArrowheads="1"/>
          </p:cNvSpPr>
          <p:nvPr>
            <p:ph type="dt" sz="half" idx="10"/>
          </p:nvPr>
        </p:nvSpPr>
        <p:spPr>
          <a:ln/>
        </p:spPr>
        <p:txBody>
          <a:bodyPr/>
          <a:lstStyle>
            <a:lvl1pPr>
              <a:defRPr/>
            </a:lvl1pPr>
          </a:lstStyle>
          <a:p>
            <a:pPr>
              <a:defRPr/>
            </a:pPr>
            <a:fld id="{1A44587A-EC88-4150-95AF-844591C8FE20}" type="datetimeFigureOut">
              <a:rPr lang="en-US"/>
              <a:pPr>
                <a:defRPr/>
              </a:pPr>
              <a:t>5/18/2022</a:t>
            </a:fld>
            <a:endParaRPr lang="en-US" dirty="0"/>
          </a:p>
        </p:txBody>
      </p:sp>
      <p:sp>
        <p:nvSpPr>
          <p:cNvPr id="6" name="Rectangle 5">
            <a:extLst>
              <a:ext uri="{FF2B5EF4-FFF2-40B4-BE49-F238E27FC236}">
                <a16:creationId xmlns:a16="http://schemas.microsoft.com/office/drawing/2014/main" id="{89183E62-F015-41B8-BC43-B8E0D7ED05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CCBB39-7D0F-48E8-A169-2474D80EDA44}"/>
              </a:ext>
            </a:extLst>
          </p:cNvPr>
          <p:cNvSpPr>
            <a:spLocks noGrp="1" noChangeArrowheads="1"/>
          </p:cNvSpPr>
          <p:nvPr>
            <p:ph type="sldNum" sz="quarter" idx="12"/>
          </p:nvPr>
        </p:nvSpPr>
        <p:spPr>
          <a:ln/>
        </p:spPr>
        <p:txBody>
          <a:bodyPr/>
          <a:lstStyle>
            <a:lvl1pPr>
              <a:defRPr/>
            </a:lvl1pPr>
          </a:lstStyle>
          <a:p>
            <a:pPr>
              <a:defRPr/>
            </a:pPr>
            <a:fld id="{655321D2-897D-40D8-83C4-2F980984F532}" type="slidenum">
              <a:rPr lang="en-US" altLang="en-US"/>
              <a:pPr>
                <a:defRPr/>
              </a:pPr>
              <a:t>‹#›</a:t>
            </a:fld>
            <a:endParaRPr lang="en-US" altLang="en-US"/>
          </a:p>
        </p:txBody>
      </p:sp>
    </p:spTree>
    <p:extLst>
      <p:ext uri="{BB962C8B-B14F-4D97-AF65-F5344CB8AC3E}">
        <p14:creationId xmlns:p14="http://schemas.microsoft.com/office/powerpoint/2010/main" val="3105265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BAE2216-3A01-43AC-B762-ADFED7F5AE78}"/>
              </a:ext>
            </a:extLst>
          </p:cNvPr>
          <p:cNvSpPr>
            <a:spLocks noGrp="1" noChangeArrowheads="1"/>
          </p:cNvSpPr>
          <p:nvPr>
            <p:ph type="dt" sz="half" idx="10"/>
          </p:nvPr>
        </p:nvSpPr>
        <p:spPr>
          <a:ln/>
        </p:spPr>
        <p:txBody>
          <a:bodyPr/>
          <a:lstStyle>
            <a:lvl1pPr>
              <a:defRPr/>
            </a:lvl1pPr>
          </a:lstStyle>
          <a:p>
            <a:pPr>
              <a:defRPr/>
            </a:pPr>
            <a:fld id="{A7D84464-6660-46FB-91C3-EE18AA2584EE}" type="datetimeFigureOut">
              <a:rPr lang="en-US"/>
              <a:pPr>
                <a:defRPr/>
              </a:pPr>
              <a:t>5/18/2022</a:t>
            </a:fld>
            <a:endParaRPr lang="en-US" dirty="0"/>
          </a:p>
        </p:txBody>
      </p:sp>
      <p:sp>
        <p:nvSpPr>
          <p:cNvPr id="6" name="Rectangle 5">
            <a:extLst>
              <a:ext uri="{FF2B5EF4-FFF2-40B4-BE49-F238E27FC236}">
                <a16:creationId xmlns:a16="http://schemas.microsoft.com/office/drawing/2014/main" id="{8C57D1F7-003D-43A7-925B-2240085676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9A2A68A-64B9-49AB-BEFD-D8C7A9D1C599}"/>
              </a:ext>
            </a:extLst>
          </p:cNvPr>
          <p:cNvSpPr>
            <a:spLocks noGrp="1" noChangeArrowheads="1"/>
          </p:cNvSpPr>
          <p:nvPr>
            <p:ph type="sldNum" sz="quarter" idx="12"/>
          </p:nvPr>
        </p:nvSpPr>
        <p:spPr>
          <a:ln/>
        </p:spPr>
        <p:txBody>
          <a:bodyPr/>
          <a:lstStyle>
            <a:lvl1pPr>
              <a:defRPr/>
            </a:lvl1pPr>
          </a:lstStyle>
          <a:p>
            <a:pPr>
              <a:defRPr/>
            </a:pPr>
            <a:fld id="{F1791E51-BE1F-40B6-877F-9BCEFCFCAF05}" type="slidenum">
              <a:rPr lang="en-US" altLang="en-US"/>
              <a:pPr>
                <a:defRPr/>
              </a:pPr>
              <a:t>‹#›</a:t>
            </a:fld>
            <a:endParaRPr lang="en-US" altLang="en-US"/>
          </a:p>
        </p:txBody>
      </p:sp>
    </p:spTree>
    <p:extLst>
      <p:ext uri="{BB962C8B-B14F-4D97-AF65-F5344CB8AC3E}">
        <p14:creationId xmlns:p14="http://schemas.microsoft.com/office/powerpoint/2010/main" val="126292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A7218D0-8A5B-463D-B689-86C6E35877F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AC5DE39-5CBC-44D3-AD2D-B6C28311F86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24" name="Rectangle 4">
            <a:extLst>
              <a:ext uri="{FF2B5EF4-FFF2-40B4-BE49-F238E27FC236}">
                <a16:creationId xmlns:a16="http://schemas.microsoft.com/office/drawing/2014/main" id="{53160E5F-30BD-4711-A8F0-60FE2A5B66F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40FDE5CA-5378-4146-BEB4-3F2F1EFCAD6A}" type="datetimeFigureOut">
              <a:rPr lang="en-US"/>
              <a:pPr>
                <a:defRPr/>
              </a:pPr>
              <a:t>5/18/2022</a:t>
            </a:fld>
            <a:endParaRPr lang="en-US" dirty="0"/>
          </a:p>
        </p:txBody>
      </p:sp>
      <p:sp>
        <p:nvSpPr>
          <p:cNvPr id="81925" name="Rectangle 5">
            <a:extLst>
              <a:ext uri="{FF2B5EF4-FFF2-40B4-BE49-F238E27FC236}">
                <a16:creationId xmlns:a16="http://schemas.microsoft.com/office/drawing/2014/main" id="{228DD1C7-1BF2-4001-B377-7C4E51D2A77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81926" name="Rectangle 6">
            <a:extLst>
              <a:ext uri="{FF2B5EF4-FFF2-40B4-BE49-F238E27FC236}">
                <a16:creationId xmlns:a16="http://schemas.microsoft.com/office/drawing/2014/main" id="{74550220-BFE8-40B6-8815-732A53E5FA8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49117D67-AC93-4ACF-BEE6-47B04486E90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8" Type="http://schemas.openxmlformats.org/officeDocument/2006/relationships/hyperlink" Target="http://www.squaremeals.org/fn/home/page/0,1248,2348_2349_0_0,00.html" TargetMode="External"/><Relationship Id="rId3" Type="http://schemas.openxmlformats.org/officeDocument/2006/relationships/hyperlink" Target="http://www.txpta.org/programs/healthy-lifestyles" TargetMode="External"/><Relationship Id="rId7" Type="http://schemas.openxmlformats.org/officeDocument/2006/relationships/hyperlink" Target="http://www.cdc.gov/HealthyYouth/CSHP" TargetMode="External"/><Relationship Id="rId12" Type="http://schemas.openxmlformats.org/officeDocument/2006/relationships/image" Target="../media/image14.png"/><Relationship Id="rId2" Type="http://schemas.openxmlformats.org/officeDocument/2006/relationships/hyperlink" Target="http://www.dshs.state.tx.us/schoolhealth/shadvise.shtm" TargetMode="External"/><Relationship Id="rId1" Type="http://schemas.openxmlformats.org/officeDocument/2006/relationships/slideLayout" Target="../slideLayouts/slideLayout7.xml"/><Relationship Id="rId6" Type="http://schemas.openxmlformats.org/officeDocument/2006/relationships/hyperlink" Target="http://theweightofthenation.hbo.com/films" TargetMode="External"/><Relationship Id="rId11" Type="http://schemas.openxmlformats.org/officeDocument/2006/relationships/hyperlink" Target="http://www.capitol.state.tx.us/" TargetMode="External"/><Relationship Id="rId5" Type="http://schemas.openxmlformats.org/officeDocument/2006/relationships/hyperlink" Target="http://www.dshs.state.tx.us/chs/yrbs/query/yrbss_form.shtm" TargetMode="External"/><Relationship Id="rId10" Type="http://schemas.openxmlformats.org/officeDocument/2006/relationships/hyperlink" Target="http://www.reshapingtexas.org/" TargetMode="External"/><Relationship Id="rId4" Type="http://schemas.openxmlformats.org/officeDocument/2006/relationships/hyperlink" Target="http://www.tea.state.tx.us./index4.aspx?id=397" TargetMode="External"/><Relationship Id="rId9" Type="http://schemas.openxmlformats.org/officeDocument/2006/relationships/hyperlink" Target="http://ritter.tea.state.tx.us/ES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lacklandisd.net/community/school-health-advisory-counci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a:extLst>
              <a:ext uri="{FF2B5EF4-FFF2-40B4-BE49-F238E27FC236}">
                <a16:creationId xmlns:a16="http://schemas.microsoft.com/office/drawing/2014/main" id="{7FA37353-195B-45BF-B6C8-67680911D1B3}"/>
              </a:ext>
            </a:extLst>
          </p:cNvPr>
          <p:cNvSpPr>
            <a:spLocks noGrp="1" noChangeArrowheads="1"/>
          </p:cNvSpPr>
          <p:nvPr>
            <p:ph type="ctrTitle" idx="4294967295"/>
          </p:nvPr>
        </p:nvSpPr>
        <p:spPr>
          <a:xfrm>
            <a:off x="533400" y="685800"/>
            <a:ext cx="8229600" cy="1447800"/>
          </a:xfrm>
          <a:effectLst>
            <a:outerShdw dist="45791" dir="3378596" algn="ctr" rotWithShape="0">
              <a:schemeClr val="tx1"/>
            </a:outerShdw>
          </a:effectLst>
        </p:spPr>
        <p:txBody>
          <a:bodyPr lIns="92075" tIns="46038" rIns="92075" bIns="46038"/>
          <a:lstStyle/>
          <a:p>
            <a:pPr eaLnBrk="1" hangingPunct="1">
              <a:defRPr/>
            </a:pPr>
            <a:br>
              <a:rPr lang="en-US" sz="3600" dirty="0">
                <a:effectLst>
                  <a:outerShdw blurRad="38100" dist="38100" dir="2700000" algn="tl">
                    <a:srgbClr val="C0C0C0"/>
                  </a:outerShdw>
                </a:effectLst>
              </a:rPr>
            </a:br>
            <a:r>
              <a:rPr lang="en-US" sz="4000" b="1" dirty="0">
                <a:solidFill>
                  <a:srgbClr val="0066FF"/>
                </a:solidFill>
              </a:rPr>
              <a:t>School Health Advisory Council</a:t>
            </a:r>
            <a:br>
              <a:rPr lang="en-US" sz="4000" b="1" dirty="0">
                <a:solidFill>
                  <a:srgbClr val="0066FF"/>
                </a:solidFill>
              </a:rPr>
            </a:br>
            <a:r>
              <a:rPr lang="en-US" sz="4000" b="1" dirty="0">
                <a:solidFill>
                  <a:srgbClr val="0066FF"/>
                </a:solidFill>
              </a:rPr>
              <a:t>2021-2022 School Year</a:t>
            </a:r>
            <a:br>
              <a:rPr lang="en-US" sz="3600" dirty="0">
                <a:effectLst>
                  <a:outerShdw blurRad="38100" dist="38100" dir="2700000" algn="tl">
                    <a:srgbClr val="C0C0C0"/>
                  </a:outerShdw>
                </a:effectLst>
              </a:rPr>
            </a:br>
            <a:endParaRPr lang="en-US" sz="2800" dirty="0">
              <a:effectLst>
                <a:outerShdw blurRad="38100" dist="38100" dir="2700000" algn="tl">
                  <a:srgbClr val="C0C0C0"/>
                </a:outerShdw>
              </a:effectLst>
            </a:endParaRPr>
          </a:p>
        </p:txBody>
      </p:sp>
      <p:sp>
        <p:nvSpPr>
          <p:cNvPr id="4099" name="Rectangle 7">
            <a:extLst>
              <a:ext uri="{FF2B5EF4-FFF2-40B4-BE49-F238E27FC236}">
                <a16:creationId xmlns:a16="http://schemas.microsoft.com/office/drawing/2014/main" id="{F079BA4C-B329-4CAA-8D62-DFCC84929A94}"/>
              </a:ext>
            </a:extLst>
          </p:cNvPr>
          <p:cNvSpPr>
            <a:spLocks noGrp="1" noChangeArrowheads="1"/>
          </p:cNvSpPr>
          <p:nvPr>
            <p:ph type="subTitle" idx="4294967295"/>
          </p:nvPr>
        </p:nvSpPr>
        <p:spPr>
          <a:xfrm>
            <a:off x="2057400" y="4572000"/>
            <a:ext cx="5105400" cy="1524000"/>
          </a:xfrm>
        </p:spPr>
        <p:txBody>
          <a:bodyPr lIns="92075" tIns="46038" rIns="92075" bIns="46038"/>
          <a:lstStyle/>
          <a:p>
            <a:pPr marL="0" indent="0" algn="ctr" eaLnBrk="1" hangingPunct="1">
              <a:buFontTx/>
              <a:buNone/>
            </a:pPr>
            <a:r>
              <a:rPr lang="en-US" altLang="en-US" b="1" dirty="0">
                <a:solidFill>
                  <a:schemeClr val="tx2"/>
                </a:solidFill>
              </a:rPr>
              <a:t>Annual Progress Report</a:t>
            </a:r>
          </a:p>
          <a:p>
            <a:pPr marL="0" indent="0" algn="ctr" eaLnBrk="1" hangingPunct="1">
              <a:buFontTx/>
              <a:buNone/>
            </a:pPr>
            <a:r>
              <a:rPr lang="en-US" altLang="en-US" b="1" dirty="0">
                <a:solidFill>
                  <a:schemeClr val="tx2"/>
                </a:solidFill>
              </a:rPr>
              <a:t>To the Board of Trustees </a:t>
            </a:r>
          </a:p>
          <a:p>
            <a:pPr marL="0" indent="0" algn="ctr" eaLnBrk="1" hangingPunct="1">
              <a:buFontTx/>
              <a:buNone/>
            </a:pPr>
            <a:r>
              <a:rPr lang="en-US" altLang="en-US" sz="2000" b="1" dirty="0">
                <a:solidFill>
                  <a:schemeClr val="tx2"/>
                </a:solidFill>
              </a:rPr>
              <a:t> May 2022</a:t>
            </a:r>
          </a:p>
          <a:p>
            <a:pPr marL="0" indent="0" algn="r" eaLnBrk="1" hangingPunct="1">
              <a:buFontTx/>
              <a:buNone/>
            </a:pPr>
            <a:endParaRPr lang="en-US" altLang="en-US" sz="4800" dirty="0">
              <a:solidFill>
                <a:schemeClr val="tx2"/>
              </a:solidFill>
            </a:endParaRPr>
          </a:p>
        </p:txBody>
      </p:sp>
      <p:pic>
        <p:nvPicPr>
          <p:cNvPr id="4100" name="Picture 1">
            <a:extLst>
              <a:ext uri="{FF2B5EF4-FFF2-40B4-BE49-F238E27FC236}">
                <a16:creationId xmlns:a16="http://schemas.microsoft.com/office/drawing/2014/main" id="{ECCE9D0F-3ACE-477D-9D43-10AA373D3AA3}"/>
              </a:ext>
            </a:extLst>
          </p:cNvPr>
          <p:cNvPicPr>
            <a:picLocks noChangeAspect="1"/>
          </p:cNvPicPr>
          <p:nvPr/>
        </p:nvPicPr>
        <p:blipFill>
          <a:blip r:embed="rId3">
            <a:extLst>
              <a:ext uri="{28A0092B-C50C-407E-A947-70E740481C1C}">
                <a14:useLocalDpi xmlns:a14="http://schemas.microsoft.com/office/drawing/2010/main" val="0"/>
              </a:ext>
            </a:extLst>
          </a:blip>
          <a:srcRect l="51109" t="30905" r="275" b="38960"/>
          <a:stretch>
            <a:fillRect/>
          </a:stretch>
        </p:blipFill>
        <p:spPr bwMode="auto">
          <a:xfrm>
            <a:off x="3505200" y="2216150"/>
            <a:ext cx="227647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CFD2FD2E-9A38-4CCB-B74B-DF3D5744D722}"/>
              </a:ext>
            </a:extLst>
          </p:cNvPr>
          <p:cNvSpPr>
            <a:spLocks noGrp="1" noChangeArrowheads="1"/>
          </p:cNvSpPr>
          <p:nvPr>
            <p:ph type="title"/>
          </p:nvPr>
        </p:nvSpPr>
        <p:spPr>
          <a:xfrm>
            <a:off x="3352800" y="76200"/>
            <a:ext cx="4267200" cy="1143000"/>
          </a:xfrm>
          <a:effectLst>
            <a:outerShdw dist="45791" dir="3378596" algn="ctr" rotWithShape="0">
              <a:schemeClr val="tx1"/>
            </a:outerShdw>
          </a:effectLst>
        </p:spPr>
        <p:txBody>
          <a:bodyPr/>
          <a:lstStyle/>
          <a:p>
            <a:pPr algn="l" eaLnBrk="1" hangingPunct="1">
              <a:defRPr/>
            </a:pPr>
            <a:r>
              <a:rPr lang="en-US" sz="4000" b="1" dirty="0" err="1">
                <a:solidFill>
                  <a:srgbClr val="0066FF"/>
                </a:solidFill>
                <a:effectLst>
                  <a:outerShdw blurRad="38100" dist="38100" dir="2700000" algn="tl">
                    <a:srgbClr val="C0C0C0"/>
                  </a:outerShdw>
                </a:effectLst>
              </a:rPr>
              <a:t>FitnessGram</a:t>
            </a:r>
            <a:endParaRPr lang="en-US" sz="4000" b="1" dirty="0">
              <a:solidFill>
                <a:srgbClr val="0066FF"/>
              </a:solidFill>
              <a:effectLst>
                <a:outerShdw blurRad="38100" dist="38100" dir="2700000" algn="tl">
                  <a:srgbClr val="C0C0C0"/>
                </a:outerShdw>
              </a:effectLst>
            </a:endParaRPr>
          </a:p>
        </p:txBody>
      </p:sp>
      <p:pic>
        <p:nvPicPr>
          <p:cNvPr id="17411" name="Picture 4" descr="MCj04398240000[1]">
            <a:extLst>
              <a:ext uri="{FF2B5EF4-FFF2-40B4-BE49-F238E27FC236}">
                <a16:creationId xmlns:a16="http://schemas.microsoft.com/office/drawing/2014/main" id="{1534B3CD-D573-4889-B23E-4B522D946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Content Placeholder 1">
            <a:extLst>
              <a:ext uri="{FF2B5EF4-FFF2-40B4-BE49-F238E27FC236}">
                <a16:creationId xmlns:a16="http://schemas.microsoft.com/office/drawing/2014/main" id="{5B216E3A-FF0E-40D1-BF81-3D622AE3E46F}"/>
              </a:ext>
            </a:extLst>
          </p:cNvPr>
          <p:cNvSpPr>
            <a:spLocks noGrp="1" noChangeArrowheads="1"/>
          </p:cNvSpPr>
          <p:nvPr>
            <p:ph idx="1"/>
          </p:nvPr>
        </p:nvSpPr>
        <p:spPr>
          <a:xfrm>
            <a:off x="457200" y="2133600"/>
            <a:ext cx="8229600" cy="4525963"/>
          </a:xfrm>
        </p:spPr>
        <p:txBody>
          <a:bodyPr/>
          <a:lstStyle/>
          <a:p>
            <a:endParaRPr lang="en-US" altLang="en-US" sz="2800" dirty="0"/>
          </a:p>
          <a:p>
            <a:pPr marL="0" indent="0">
              <a:buNone/>
            </a:pPr>
            <a:endParaRPr lang="en-US" altLang="en-US" sz="2800" dirty="0"/>
          </a:p>
        </p:txBody>
      </p:sp>
      <p:graphicFrame>
        <p:nvGraphicFramePr>
          <p:cNvPr id="5" name="Chart 4">
            <a:extLst>
              <a:ext uri="{FF2B5EF4-FFF2-40B4-BE49-F238E27FC236}">
                <a16:creationId xmlns:a16="http://schemas.microsoft.com/office/drawing/2014/main" id="{F01A1E97-0A15-4B22-890E-4A19167EED57}"/>
              </a:ext>
            </a:extLst>
          </p:cNvPr>
          <p:cNvGraphicFramePr>
            <a:graphicFrameLocks/>
          </p:cNvGraphicFramePr>
          <p:nvPr>
            <p:extLst>
              <p:ext uri="{D42A27DB-BD31-4B8C-83A1-F6EECF244321}">
                <p14:modId xmlns:p14="http://schemas.microsoft.com/office/powerpoint/2010/main" val="342649999"/>
              </p:ext>
            </p:extLst>
          </p:nvPr>
        </p:nvGraphicFramePr>
        <p:xfrm>
          <a:off x="571500" y="1447800"/>
          <a:ext cx="8001000" cy="5090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935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DCAFB0AC-80BA-44C2-9268-FA7DBD64AB1B}"/>
              </a:ext>
            </a:extLst>
          </p:cNvPr>
          <p:cNvSpPr>
            <a:spLocks noGrp="1" noChangeArrowheads="1"/>
          </p:cNvSpPr>
          <p:nvPr>
            <p:ph type="title" idx="4294967295"/>
          </p:nvPr>
        </p:nvSpPr>
        <p:spPr>
          <a:xfrm>
            <a:off x="304800" y="228600"/>
            <a:ext cx="8382000" cy="1143000"/>
          </a:xfrm>
          <a:effectLst>
            <a:outerShdw dist="45791" dir="3378596" algn="ctr" rotWithShape="0">
              <a:schemeClr val="tx1"/>
            </a:outerShdw>
          </a:effectLst>
        </p:spPr>
        <p:txBody>
          <a:bodyPr lIns="92075" tIns="46038" rIns="92075" bIns="46038" anchorCtr="1"/>
          <a:lstStyle/>
          <a:p>
            <a:pPr algn="l" eaLnBrk="1" hangingPunct="1">
              <a:defRPr/>
            </a:pPr>
            <a:r>
              <a:rPr lang="en-US" sz="4000" b="1" dirty="0">
                <a:solidFill>
                  <a:srgbClr val="0066FF"/>
                </a:solidFill>
                <a:effectLst>
                  <a:outerShdw blurRad="38100" dist="38100" dir="2700000" algn="tl">
                    <a:srgbClr val="C0C0C0"/>
                  </a:outerShdw>
                </a:effectLst>
              </a:rPr>
              <a:t>District -Wide Accomplishments</a:t>
            </a:r>
          </a:p>
        </p:txBody>
      </p:sp>
      <p:sp>
        <p:nvSpPr>
          <p:cNvPr id="19459" name="Rectangle 5">
            <a:extLst>
              <a:ext uri="{FF2B5EF4-FFF2-40B4-BE49-F238E27FC236}">
                <a16:creationId xmlns:a16="http://schemas.microsoft.com/office/drawing/2014/main" id="{D78B114C-D3E2-4920-ACC1-A9187B38E9D2}"/>
              </a:ext>
            </a:extLst>
          </p:cNvPr>
          <p:cNvSpPr>
            <a:spLocks noGrp="1" noChangeArrowheads="1"/>
          </p:cNvSpPr>
          <p:nvPr>
            <p:ph type="body" sz="half" idx="4294967295"/>
          </p:nvPr>
        </p:nvSpPr>
        <p:spPr>
          <a:xfrm>
            <a:off x="419100" y="1524000"/>
            <a:ext cx="8153400" cy="4114800"/>
          </a:xfrm>
        </p:spPr>
        <p:txBody>
          <a:bodyPr lIns="92075" tIns="46038" rIns="92075" bIns="46038"/>
          <a:lstStyle/>
          <a:p>
            <a:pPr lvl="1" eaLnBrk="1" hangingPunct="1">
              <a:lnSpc>
                <a:spcPct val="90000"/>
              </a:lnSpc>
              <a:buFont typeface="Wingdings" panose="05000000000000000000" pitchFamily="2" charset="2"/>
              <a:buChar char="Ø"/>
              <a:defRPr/>
            </a:pPr>
            <a:endParaRPr lang="en-US" altLang="en-US" sz="1800" dirty="0"/>
          </a:p>
          <a:p>
            <a:pPr lvl="1" eaLnBrk="1" hangingPunct="1">
              <a:lnSpc>
                <a:spcPct val="90000"/>
              </a:lnSpc>
              <a:buFont typeface="Wingdings" panose="05000000000000000000" pitchFamily="2" charset="2"/>
              <a:buChar char="Ø"/>
              <a:defRPr/>
            </a:pPr>
            <a:endParaRPr lang="en-US" altLang="en-US" sz="1800" dirty="0"/>
          </a:p>
          <a:p>
            <a:pPr lvl="1" eaLnBrk="1" hangingPunct="1">
              <a:lnSpc>
                <a:spcPct val="90000"/>
              </a:lnSpc>
              <a:buFont typeface="Wingdings" panose="05000000000000000000" pitchFamily="2" charset="2"/>
              <a:buChar char="Ø"/>
              <a:defRPr/>
            </a:pPr>
            <a:r>
              <a:rPr lang="en-US" altLang="en-US" sz="1800" dirty="0"/>
              <a:t>Completed the 2021-2022 TEA School Health Survey</a:t>
            </a:r>
          </a:p>
          <a:p>
            <a:pPr lvl="1" eaLnBrk="1" hangingPunct="1">
              <a:lnSpc>
                <a:spcPct val="90000"/>
              </a:lnSpc>
              <a:buFont typeface="Wingdings" panose="05000000000000000000" pitchFamily="2" charset="2"/>
              <a:buChar char="Ø"/>
              <a:defRPr/>
            </a:pPr>
            <a:r>
              <a:rPr lang="en-US" altLang="en-US" sz="1800" dirty="0"/>
              <a:t>Year long Wellness Wednesdays Newsletters (Staff)</a:t>
            </a:r>
          </a:p>
          <a:p>
            <a:pPr lvl="1" eaLnBrk="1" hangingPunct="1">
              <a:lnSpc>
                <a:spcPct val="90000"/>
              </a:lnSpc>
              <a:buFont typeface="Wingdings" panose="05000000000000000000" pitchFamily="2" charset="2"/>
              <a:buChar char="Ø"/>
              <a:defRPr/>
            </a:pPr>
            <a:r>
              <a:rPr lang="en-US" altLang="en-US" sz="1800" dirty="0"/>
              <a:t>Participation in TRS and Edwards Risk Management Spring and Fall Fitness Challenges (Staff)</a:t>
            </a:r>
          </a:p>
          <a:p>
            <a:pPr lvl="1" eaLnBrk="1" hangingPunct="1">
              <a:lnSpc>
                <a:spcPct val="90000"/>
              </a:lnSpc>
              <a:buFont typeface="Wingdings" panose="05000000000000000000" pitchFamily="2" charset="2"/>
              <a:buChar char="Ø"/>
              <a:defRPr/>
            </a:pPr>
            <a:r>
              <a:rPr lang="en-US" altLang="en-US" sz="1800" dirty="0"/>
              <a:t>Participated in National School Lunch Week and School Breakfast Week</a:t>
            </a:r>
          </a:p>
          <a:p>
            <a:pPr lvl="1" eaLnBrk="1" hangingPunct="1">
              <a:lnSpc>
                <a:spcPct val="90000"/>
              </a:lnSpc>
              <a:buFont typeface="Wingdings" panose="05000000000000000000" pitchFamily="2" charset="2"/>
              <a:buChar char="Ø"/>
              <a:defRPr/>
            </a:pPr>
            <a:r>
              <a:rPr lang="en-US" altLang="en-US" sz="1800" dirty="0"/>
              <a:t>Continue Let’s Talk – Parent Engagement</a:t>
            </a:r>
          </a:p>
          <a:p>
            <a:pPr lvl="1" eaLnBrk="1" hangingPunct="1">
              <a:lnSpc>
                <a:spcPct val="90000"/>
              </a:lnSpc>
              <a:buFont typeface="Wingdings" panose="05000000000000000000" pitchFamily="2" charset="2"/>
              <a:buChar char="Ø"/>
              <a:defRPr/>
            </a:pPr>
            <a:r>
              <a:rPr lang="en-US" altLang="en-US" sz="1800" dirty="0"/>
              <a:t>District-wide support for nutrition, counseling, and mental health</a:t>
            </a:r>
          </a:p>
          <a:p>
            <a:pPr lvl="1" eaLnBrk="1" hangingPunct="1">
              <a:lnSpc>
                <a:spcPct val="90000"/>
              </a:lnSpc>
              <a:buFont typeface="Wingdings" panose="05000000000000000000" pitchFamily="2" charset="2"/>
              <a:buChar char="Ø"/>
              <a:defRPr/>
            </a:pPr>
            <a:r>
              <a:rPr lang="en-US" altLang="en-US" sz="1800" dirty="0"/>
              <a:t>Facilitated public hearings and recommendations related to the adoption of Health and Human Sexuality Curriculum and the Coordinated Health School Program</a:t>
            </a:r>
          </a:p>
          <a:p>
            <a:pPr marL="457200" lvl="1" indent="0" eaLnBrk="1" hangingPunct="1">
              <a:lnSpc>
                <a:spcPct val="90000"/>
              </a:lnSpc>
              <a:buNone/>
              <a:defRPr/>
            </a:pPr>
            <a:endParaRPr lang="en-US" altLang="en-US" sz="1800" dirty="0"/>
          </a:p>
          <a:p>
            <a:pPr marL="457200" lvl="1" indent="0" eaLnBrk="1" hangingPunct="1">
              <a:lnSpc>
                <a:spcPct val="90000"/>
              </a:lnSpc>
              <a:buFontTx/>
              <a:buNone/>
              <a:defRPr/>
            </a:pPr>
            <a:endParaRPr lang="en-US" alt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7">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53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480060"/>
            <a:ext cx="2581915"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775E958D-14E2-4A12-B14E-8F2FA6B76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87" y="643467"/>
            <a:ext cx="2246655" cy="2475653"/>
          </a:xfrm>
          <a:prstGeom prst="rect">
            <a:avLst/>
          </a:prstGeom>
        </p:spPr>
      </p:pic>
      <p:sp>
        <p:nvSpPr>
          <p:cNvPr id="22" name="Rectangle 21">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487090"/>
            <a:ext cx="2691128"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graphical user interface&#10;&#10;Description automatically generated">
            <a:extLst>
              <a:ext uri="{FF2B5EF4-FFF2-40B4-BE49-F238E27FC236}">
                <a16:creationId xmlns:a16="http://schemas.microsoft.com/office/drawing/2014/main" id="{D6D3EA1D-D311-46F2-8559-57A78211E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257" y="677168"/>
            <a:ext cx="2439677" cy="2415280"/>
          </a:xfrm>
          <a:prstGeom prst="rect">
            <a:avLst/>
          </a:prstGeom>
        </p:spPr>
      </p:pic>
      <p:sp>
        <p:nvSpPr>
          <p:cNvPr id="24" name="Rectangle 23">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998" y="487090"/>
            <a:ext cx="269113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581C9CBA-76E2-49B5-BF75-E14C3EB02A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5138" y="854045"/>
            <a:ext cx="2439677" cy="2061527"/>
          </a:xfrm>
          <a:prstGeom prst="rect">
            <a:avLst/>
          </a:prstGeom>
        </p:spPr>
      </p:pic>
      <p:sp>
        <p:nvSpPr>
          <p:cNvPr id="26" name="Rectangle 25">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3603670"/>
            <a:ext cx="2581915"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900E28B9-13E4-48FD-AF59-EFAC330472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493" y="3748194"/>
            <a:ext cx="1847544" cy="2471631"/>
          </a:xfrm>
          <a:prstGeom prst="rect">
            <a:avLst/>
          </a:prstGeom>
        </p:spPr>
      </p:pic>
      <p:sp>
        <p:nvSpPr>
          <p:cNvPr id="28" name="Rectangle 27">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126" y="3603670"/>
            <a:ext cx="2700875"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3610700"/>
            <a:ext cx="2691128"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people wearing face masks&#10;&#10;Description automatically generated">
            <a:extLst>
              <a:ext uri="{FF2B5EF4-FFF2-40B4-BE49-F238E27FC236}">
                <a16:creationId xmlns:a16="http://schemas.microsoft.com/office/drawing/2014/main" id="{EBC7156D-D6A2-4C94-B738-066F5B3BF6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4074" y="4413004"/>
            <a:ext cx="2413000" cy="1212532"/>
          </a:xfrm>
          <a:prstGeom prst="rect">
            <a:avLst/>
          </a:prstGeom>
        </p:spPr>
      </p:pic>
      <p:pic>
        <p:nvPicPr>
          <p:cNvPr id="3" name="Picture 2" descr="A group of people posing for a photo&#10;&#10;Description automatically generated with medium confidence">
            <a:extLst>
              <a:ext uri="{FF2B5EF4-FFF2-40B4-BE49-F238E27FC236}">
                <a16:creationId xmlns:a16="http://schemas.microsoft.com/office/drawing/2014/main" id="{D18E3C40-65E8-40E9-8E9C-98FDBB76FB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5138" y="4060447"/>
            <a:ext cx="2439677" cy="1854154"/>
          </a:xfrm>
          <a:prstGeom prst="rect">
            <a:avLst/>
          </a:prstGeom>
        </p:spPr>
      </p:pic>
    </p:spTree>
    <p:extLst>
      <p:ext uri="{BB962C8B-B14F-4D97-AF65-F5344CB8AC3E}">
        <p14:creationId xmlns:p14="http://schemas.microsoft.com/office/powerpoint/2010/main" val="1146541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eiling, indoor, kitchen&#10;&#10;Description automatically generated">
            <a:extLst>
              <a:ext uri="{FF2B5EF4-FFF2-40B4-BE49-F238E27FC236}">
                <a16:creationId xmlns:a16="http://schemas.microsoft.com/office/drawing/2014/main" id="{B85D2D65-738D-46BC-B10F-E196BE952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790951"/>
            <a:ext cx="3886200" cy="2914650"/>
          </a:xfrm>
          <a:prstGeom prst="rect">
            <a:avLst/>
          </a:prstGeom>
        </p:spPr>
      </p:pic>
      <p:pic>
        <p:nvPicPr>
          <p:cNvPr id="5" name="Picture 4" descr="A group of people sitting at a table with food and drinks&#10;&#10;Description automatically generated with low confidence">
            <a:extLst>
              <a:ext uri="{FF2B5EF4-FFF2-40B4-BE49-F238E27FC236}">
                <a16:creationId xmlns:a16="http://schemas.microsoft.com/office/drawing/2014/main" id="{F6BF8EC3-45B3-440B-B38C-5EE757256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6200" y="609599"/>
            <a:ext cx="3657600" cy="2743200"/>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D51CA982-7BA0-4308-A518-FB81FBD52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152399"/>
            <a:ext cx="5133474" cy="2667000"/>
          </a:xfrm>
          <a:prstGeom prst="rect">
            <a:avLst/>
          </a:prstGeom>
        </p:spPr>
      </p:pic>
    </p:spTree>
    <p:extLst>
      <p:ext uri="{BB962C8B-B14F-4D97-AF65-F5344CB8AC3E}">
        <p14:creationId xmlns:p14="http://schemas.microsoft.com/office/powerpoint/2010/main" val="945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FD60-E8B2-4634-8281-CDE01BF4A720}"/>
              </a:ext>
            </a:extLst>
          </p:cNvPr>
          <p:cNvSpPr>
            <a:spLocks noGrp="1"/>
          </p:cNvSpPr>
          <p:nvPr>
            <p:ph type="title" idx="4294967295"/>
          </p:nvPr>
        </p:nvSpPr>
        <p:spPr>
          <a:xfrm>
            <a:off x="1295400" y="152400"/>
            <a:ext cx="4648200" cy="609600"/>
          </a:xfrm>
          <a:effectLst>
            <a:outerShdw dist="45791" dir="3378596" algn="ctr" rotWithShape="0">
              <a:schemeClr val="tx1"/>
            </a:outerShdw>
          </a:effectLst>
        </p:spPr>
        <p:txBody>
          <a:bodyPr lIns="92075" tIns="46038" rIns="92075" bIns="46038" anchorCtr="1"/>
          <a:lstStyle/>
          <a:p>
            <a:pPr algn="l" eaLnBrk="1" hangingPunct="1">
              <a:defRPr/>
            </a:pPr>
            <a:r>
              <a:rPr lang="en-US" sz="4000" b="1" dirty="0">
                <a:solidFill>
                  <a:srgbClr val="0066FF"/>
                </a:solidFill>
                <a:effectLst>
                  <a:outerShdw blurRad="38100" dist="38100" dir="2700000" algn="tl">
                    <a:srgbClr val="C0C0C0"/>
                  </a:outerShdw>
                </a:effectLst>
              </a:rPr>
              <a:t>Useful Web Sites</a:t>
            </a:r>
          </a:p>
        </p:txBody>
      </p:sp>
      <p:sp>
        <p:nvSpPr>
          <p:cNvPr id="20483" name="Content Placeholder 2">
            <a:extLst>
              <a:ext uri="{FF2B5EF4-FFF2-40B4-BE49-F238E27FC236}">
                <a16:creationId xmlns:a16="http://schemas.microsoft.com/office/drawing/2014/main" id="{BE7C2E80-F304-4618-8866-2600524F6BB5}"/>
              </a:ext>
            </a:extLst>
          </p:cNvPr>
          <p:cNvSpPr>
            <a:spLocks noGrp="1" noChangeArrowheads="1"/>
          </p:cNvSpPr>
          <p:nvPr>
            <p:ph idx="4294967295"/>
          </p:nvPr>
        </p:nvSpPr>
        <p:spPr>
          <a:xfrm>
            <a:off x="533400" y="1131888"/>
            <a:ext cx="7772400" cy="5257800"/>
          </a:xfrm>
        </p:spPr>
        <p:txBody>
          <a:bodyPr lIns="92075" tIns="46038" rIns="92075" bIns="46038"/>
          <a:lstStyle/>
          <a:p>
            <a:pPr eaLnBrk="1" hangingPunct="1">
              <a:buFont typeface="Wingdings" panose="05000000000000000000" pitchFamily="2" charset="2"/>
              <a:buChar char="ü"/>
            </a:pPr>
            <a:r>
              <a:rPr lang="en-US" altLang="en-US" sz="1200" b="1"/>
              <a:t>Texas School Health Advisory Committee:  </a:t>
            </a:r>
          </a:p>
          <a:p>
            <a:pPr marL="400050" lvl="1" indent="0" eaLnBrk="1" hangingPunct="1">
              <a:buFontTx/>
              <a:buNone/>
            </a:pPr>
            <a:r>
              <a:rPr lang="en-US" altLang="en-US" sz="1200" b="1" u="sng">
                <a:hlinkClick r:id="rId2"/>
              </a:rPr>
              <a:t>www.dshs.state.tx.us/schoolhealth/shadvise.shtm</a:t>
            </a:r>
            <a:endParaRPr lang="en-US" altLang="en-US" sz="1200" b="1" u="sng"/>
          </a:p>
          <a:p>
            <a:pPr marL="400050" lvl="1" indent="0" eaLnBrk="1" hangingPunct="1">
              <a:buFontTx/>
              <a:buNone/>
            </a:pPr>
            <a:endParaRPr lang="en-US" altLang="en-US" sz="1200" b="1" u="sng"/>
          </a:p>
          <a:p>
            <a:pPr eaLnBrk="1" hangingPunct="1">
              <a:buFont typeface="Wingdings" panose="05000000000000000000" pitchFamily="2" charset="2"/>
              <a:buChar char="ü"/>
            </a:pPr>
            <a:r>
              <a:rPr lang="en-US" altLang="en-US" sz="1200" b="1"/>
              <a:t>TXPTA Healthy Lifestyle web page:   </a:t>
            </a:r>
          </a:p>
          <a:p>
            <a:pPr eaLnBrk="1" hangingPunct="1">
              <a:buFont typeface="Wingdings" panose="05000000000000000000" pitchFamily="2" charset="2"/>
              <a:buNone/>
            </a:pPr>
            <a:r>
              <a:rPr lang="en-US" altLang="en-US" sz="1200" b="1"/>
              <a:t>        </a:t>
            </a:r>
            <a:r>
              <a:rPr lang="en-US" altLang="en-US" sz="1200" b="1" u="sng">
                <a:hlinkClick r:id="rId3"/>
              </a:rPr>
              <a:t>www.txpta.org/programs/healthy-lifestyles</a:t>
            </a:r>
            <a:endParaRPr lang="en-US" altLang="en-US" sz="1200" b="1" u="sng"/>
          </a:p>
          <a:p>
            <a:pPr eaLnBrk="1" hangingPunct="1">
              <a:buFont typeface="Wingdings" panose="05000000000000000000" pitchFamily="2" charset="2"/>
              <a:buNone/>
            </a:pPr>
            <a:r>
              <a:rPr lang="en-US" altLang="en-US" sz="1200" b="1"/>
              <a:t>  </a:t>
            </a:r>
          </a:p>
          <a:p>
            <a:pPr eaLnBrk="1" hangingPunct="1">
              <a:buFont typeface="Wingdings" panose="05000000000000000000" pitchFamily="2" charset="2"/>
              <a:buChar char="ü"/>
            </a:pPr>
            <a:r>
              <a:rPr lang="en-US" altLang="en-US" sz="1200" b="1"/>
              <a:t>TEA Fitness Data:  </a:t>
            </a:r>
            <a:r>
              <a:rPr lang="en-US" altLang="en-US" sz="1200" b="1" u="sng">
                <a:hlinkClick r:id="rId4"/>
              </a:rPr>
              <a:t>www.tea.state.tx.us./index4.aspx?id=397</a:t>
            </a:r>
            <a:endParaRPr lang="en-US" altLang="en-US" sz="1200" b="1" u="sng"/>
          </a:p>
          <a:p>
            <a:pPr eaLnBrk="1" hangingPunct="1">
              <a:buFont typeface="Wingdings" panose="05000000000000000000" pitchFamily="2" charset="2"/>
              <a:buChar char="ü"/>
            </a:pPr>
            <a:endParaRPr lang="en-US" altLang="en-US" sz="1200" b="1"/>
          </a:p>
          <a:p>
            <a:pPr eaLnBrk="1" hangingPunct="1">
              <a:buFont typeface="Wingdings" panose="05000000000000000000" pitchFamily="2" charset="2"/>
              <a:buChar char="ü"/>
            </a:pPr>
            <a:r>
              <a:rPr lang="en-US" altLang="en-US" sz="1200" b="1"/>
              <a:t>Youth Risk Behavior Surveillance (YRBS) Survey: </a:t>
            </a:r>
            <a:r>
              <a:rPr lang="en-US" altLang="en-US" sz="1200" b="1" u="sng">
                <a:hlinkClick r:id="rId5"/>
              </a:rPr>
              <a:t>www.dshs.state.tx.us/chs/yrbs/query/yrbss_form.shtm</a:t>
            </a:r>
            <a:endParaRPr lang="en-US" altLang="en-US" sz="1200" b="1" u="sng"/>
          </a:p>
          <a:p>
            <a:pPr eaLnBrk="1" hangingPunct="1">
              <a:buFontTx/>
              <a:buNone/>
            </a:pPr>
            <a:endParaRPr lang="en-US" altLang="en-US" sz="1200" b="1" u="sng"/>
          </a:p>
          <a:p>
            <a:pPr eaLnBrk="1" hangingPunct="1">
              <a:buFont typeface="Wingdings" panose="05000000000000000000" pitchFamily="2" charset="2"/>
              <a:buChar char="ü"/>
            </a:pPr>
            <a:r>
              <a:rPr lang="en-US" altLang="en-US" sz="1200" b="1"/>
              <a:t> Weight of the Nation:  </a:t>
            </a:r>
            <a:r>
              <a:rPr lang="en-US" altLang="en-US" sz="1200" b="1">
                <a:hlinkClick r:id="rId6"/>
              </a:rPr>
              <a:t>http://theweightofthenation.hbo.com/films</a:t>
            </a:r>
            <a:endParaRPr lang="en-US" altLang="en-US" sz="1200" b="1"/>
          </a:p>
          <a:p>
            <a:pPr eaLnBrk="1" hangingPunct="1">
              <a:buFontTx/>
              <a:buNone/>
            </a:pPr>
            <a:endParaRPr lang="en-US" altLang="en-US" sz="1200" b="1"/>
          </a:p>
          <a:p>
            <a:pPr eaLnBrk="1" hangingPunct="1">
              <a:buFont typeface="Wingdings" panose="05000000000000000000" pitchFamily="2" charset="2"/>
              <a:buChar char="ü"/>
            </a:pPr>
            <a:r>
              <a:rPr lang="en-US" altLang="en-US" sz="1200" b="1"/>
              <a:t>CDC Coordinated School Health:  </a:t>
            </a:r>
            <a:r>
              <a:rPr lang="en-US" altLang="en-US" sz="1200" b="1" u="sng">
                <a:hlinkClick r:id="rId7"/>
              </a:rPr>
              <a:t>www.cdc.gov/HealthyYouth/CSHP</a:t>
            </a:r>
            <a:endParaRPr lang="en-US" altLang="en-US" sz="1200" b="1" u="sng"/>
          </a:p>
          <a:p>
            <a:pPr eaLnBrk="1" hangingPunct="1">
              <a:buFont typeface="Wingdings" panose="05000000000000000000" pitchFamily="2" charset="2"/>
              <a:buChar char="ü"/>
            </a:pPr>
            <a:endParaRPr lang="en-US" altLang="en-US" sz="1200" b="1"/>
          </a:p>
          <a:p>
            <a:pPr eaLnBrk="1" hangingPunct="1">
              <a:buFont typeface="Wingdings" panose="05000000000000000000" pitchFamily="2" charset="2"/>
              <a:buChar char="ü"/>
            </a:pPr>
            <a:r>
              <a:rPr lang="en-US" altLang="en-US" sz="1200" b="1"/>
              <a:t>Texas Department of Agriculture Square Meals: </a:t>
            </a:r>
            <a:r>
              <a:rPr lang="en-US" altLang="en-US" sz="1200" b="1" u="sng">
                <a:hlinkClick r:id="rId8"/>
              </a:rPr>
              <a:t>www.squaremeals.org/fn/home/page/0,1248,2348_2349_0_0,00.html</a:t>
            </a:r>
            <a:endParaRPr lang="en-US" altLang="en-US" sz="1200" b="1" u="sng"/>
          </a:p>
          <a:p>
            <a:pPr eaLnBrk="1" hangingPunct="1">
              <a:buFont typeface="Wingdings" panose="05000000000000000000" pitchFamily="2" charset="2"/>
              <a:buChar char="ü"/>
            </a:pPr>
            <a:endParaRPr lang="en-US" altLang="en-US" sz="1200" b="1" u="sng"/>
          </a:p>
          <a:p>
            <a:pPr eaLnBrk="1" hangingPunct="1">
              <a:buFont typeface="Wingdings" panose="05000000000000000000" pitchFamily="2" charset="2"/>
              <a:buChar char="ü"/>
            </a:pPr>
            <a:r>
              <a:rPr lang="en-US" altLang="en-US" sz="1200" b="1"/>
              <a:t>Regional Education Service Centers:  </a:t>
            </a:r>
            <a:r>
              <a:rPr lang="en-US" altLang="en-US" sz="1200" b="1" u="sng">
                <a:hlinkClick r:id="rId9"/>
              </a:rPr>
              <a:t>http://ritter.tea.state.tx.us/ESC</a:t>
            </a:r>
            <a:endParaRPr lang="en-US" altLang="en-US" sz="1200" b="1" u="sng"/>
          </a:p>
          <a:p>
            <a:pPr eaLnBrk="1" hangingPunct="1">
              <a:buFont typeface="Wingdings" panose="05000000000000000000" pitchFamily="2" charset="2"/>
              <a:buChar char="ü"/>
            </a:pPr>
            <a:endParaRPr lang="en-US" altLang="en-US" sz="1200" b="1" u="sng"/>
          </a:p>
          <a:p>
            <a:pPr eaLnBrk="1" hangingPunct="1">
              <a:buFont typeface="Wingdings" panose="05000000000000000000" pitchFamily="2" charset="2"/>
              <a:buChar char="ü"/>
            </a:pPr>
            <a:r>
              <a:rPr lang="en-US" altLang="en-US" sz="1200" b="1"/>
              <a:t>Texas online help for childhood obesity:  </a:t>
            </a:r>
            <a:r>
              <a:rPr lang="en-US" altLang="en-US" sz="1200" b="1" u="sng">
                <a:hlinkClick r:id="rId10"/>
              </a:rPr>
              <a:t>www.reshapingtexas.org</a:t>
            </a:r>
            <a:endParaRPr lang="en-US" altLang="en-US" sz="1200" b="1" u="sng"/>
          </a:p>
          <a:p>
            <a:pPr eaLnBrk="1" hangingPunct="1">
              <a:buFontTx/>
              <a:buNone/>
            </a:pPr>
            <a:endParaRPr lang="en-US" altLang="en-US" sz="1200" b="1" u="sng"/>
          </a:p>
          <a:p>
            <a:pPr eaLnBrk="1" hangingPunct="1">
              <a:buFont typeface="Wingdings" panose="05000000000000000000" pitchFamily="2" charset="2"/>
              <a:buChar char="ü"/>
            </a:pPr>
            <a:r>
              <a:rPr lang="en-US" altLang="en-US" sz="1200" b="1"/>
              <a:t>Texas Legislature Online:  </a:t>
            </a:r>
            <a:r>
              <a:rPr lang="en-US" altLang="en-US" sz="1200" b="1" u="sng">
                <a:hlinkClick r:id="rId11"/>
              </a:rPr>
              <a:t>www.capitol.state.tx.us</a:t>
            </a:r>
            <a:endParaRPr lang="en-US" altLang="en-US" sz="1200" b="1" u="sng"/>
          </a:p>
          <a:p>
            <a:pPr eaLnBrk="1" hangingPunct="1">
              <a:buFont typeface="Wingdings" panose="05000000000000000000" pitchFamily="2" charset="2"/>
              <a:buChar char="ü"/>
            </a:pPr>
            <a:endParaRPr lang="en-US" altLang="en-US" sz="1200" b="1" u="sng"/>
          </a:p>
          <a:p>
            <a:pPr eaLnBrk="1" hangingPunct="1"/>
            <a:endParaRPr lang="en-US" altLang="en-US" sz="1600" b="1" u="sng"/>
          </a:p>
          <a:p>
            <a:pPr eaLnBrk="1" hangingPunct="1"/>
            <a:endParaRPr lang="en-US" altLang="en-US" sz="1600" u="sng"/>
          </a:p>
        </p:txBody>
      </p:sp>
      <p:pic>
        <p:nvPicPr>
          <p:cNvPr id="20484" name="Picture 5" descr="MCj04316420000[1]">
            <a:extLst>
              <a:ext uri="{FF2B5EF4-FFF2-40B4-BE49-F238E27FC236}">
                <a16:creationId xmlns:a16="http://schemas.microsoft.com/office/drawing/2014/main" id="{164AB303-8701-4A8E-B9CC-57584B237AF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53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F685D85-62B4-4244-A958-6F55AACF0565}"/>
              </a:ext>
            </a:extLst>
          </p:cNvPr>
          <p:cNvSpPr>
            <a:spLocks noGrp="1" noChangeArrowheads="1"/>
          </p:cNvSpPr>
          <p:nvPr>
            <p:ph type="title" idx="4294967295"/>
          </p:nvPr>
        </p:nvSpPr>
        <p:spPr>
          <a:xfrm>
            <a:off x="304800" y="457200"/>
            <a:ext cx="8229600" cy="1143000"/>
          </a:xfrm>
          <a:effectLst>
            <a:outerShdw dist="45791" dir="3378596" algn="ctr" rotWithShape="0">
              <a:schemeClr val="tx1"/>
            </a:outerShdw>
          </a:effectLst>
        </p:spPr>
        <p:txBody>
          <a:bodyPr lIns="92075" tIns="46038" rIns="92075" bIns="46038" anchorCtr="1"/>
          <a:lstStyle/>
          <a:p>
            <a:pPr algn="l" eaLnBrk="1" hangingPunct="1">
              <a:defRPr/>
            </a:pPr>
            <a:r>
              <a:rPr lang="en-US" sz="4000" b="1" dirty="0">
                <a:solidFill>
                  <a:srgbClr val="0066FF"/>
                </a:solidFill>
                <a:effectLst>
                  <a:outerShdw blurRad="38100" dist="38100" dir="2700000" algn="tl">
                    <a:srgbClr val="C0C0C0"/>
                  </a:outerShdw>
                </a:effectLst>
              </a:rPr>
              <a:t>School Health Advisory Council</a:t>
            </a:r>
          </a:p>
        </p:txBody>
      </p:sp>
      <p:sp>
        <p:nvSpPr>
          <p:cNvPr id="6147" name="Rectangle 3">
            <a:extLst>
              <a:ext uri="{FF2B5EF4-FFF2-40B4-BE49-F238E27FC236}">
                <a16:creationId xmlns:a16="http://schemas.microsoft.com/office/drawing/2014/main" id="{06EBC9E1-F363-4AD2-A010-90DD12E86955}"/>
              </a:ext>
            </a:extLst>
          </p:cNvPr>
          <p:cNvSpPr>
            <a:spLocks noGrp="1" noChangeArrowheads="1"/>
          </p:cNvSpPr>
          <p:nvPr>
            <p:ph type="body" sz="half" idx="4294967295"/>
          </p:nvPr>
        </p:nvSpPr>
        <p:spPr>
          <a:xfrm>
            <a:off x="457200" y="2057400"/>
            <a:ext cx="7745413" cy="4191000"/>
          </a:xfrm>
        </p:spPr>
        <p:txBody>
          <a:bodyPr lIns="92075" tIns="46038" rIns="92075" bIns="46038"/>
          <a:lstStyle/>
          <a:p>
            <a:pPr indent="7938" eaLnBrk="1" hangingPunct="1">
              <a:buFontTx/>
              <a:buNone/>
            </a:pPr>
            <a:r>
              <a:rPr lang="en-US" altLang="en-US" sz="2400"/>
              <a:t>Every independent school district is required by law to have a school health advisory council (SHAC) of which the majority of members must be parents who are not employed by the school district. The SHAC is annually appointed by the local education agency Board of Trustees.</a:t>
            </a:r>
          </a:p>
          <a:p>
            <a:pPr indent="7938" eaLnBrk="1" hangingPunct="1">
              <a:buFontTx/>
              <a:buNone/>
            </a:pPr>
            <a:endParaRPr lang="en-US" altLang="en-US" sz="2400"/>
          </a:p>
          <a:p>
            <a:pPr indent="7938" eaLnBrk="1" hangingPunct="1">
              <a:buFontTx/>
              <a:buNone/>
            </a:pPr>
            <a:r>
              <a:rPr lang="en-US" altLang="en-US" sz="2000"/>
              <a:t>Texas Education Code</a:t>
            </a:r>
          </a:p>
          <a:p>
            <a:pPr indent="7938" eaLnBrk="1" hangingPunct="1">
              <a:buFontTx/>
              <a:buNone/>
            </a:pPr>
            <a:r>
              <a:rPr lang="en-US" altLang="en-US" sz="2000"/>
              <a:t>Title 2, Chapter 28, Section 28.004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80CCAA37-8AE7-4E64-BDC0-4FC5DD48D754}"/>
              </a:ext>
            </a:extLst>
          </p:cNvPr>
          <p:cNvSpPr>
            <a:spLocks noGrp="1" noChangeArrowheads="1"/>
          </p:cNvSpPr>
          <p:nvPr>
            <p:ph type="title"/>
          </p:nvPr>
        </p:nvSpPr>
        <p:spPr>
          <a:xfrm>
            <a:off x="-457200" y="304800"/>
            <a:ext cx="9144000" cy="1219200"/>
          </a:xfrm>
          <a:effectLst>
            <a:outerShdw dist="56796" dir="3806097" algn="ctr" rotWithShape="0">
              <a:schemeClr val="tx1"/>
            </a:outerShdw>
          </a:effectLst>
        </p:spPr>
        <p:txBody>
          <a:bodyPr/>
          <a:lstStyle/>
          <a:p>
            <a:pPr algn="r" eaLnBrk="1" hangingPunct="1">
              <a:defRPr/>
            </a:pPr>
            <a:r>
              <a:rPr lang="en-US" sz="3600" b="1" dirty="0">
                <a:solidFill>
                  <a:srgbClr val="0066FF"/>
                </a:solidFill>
                <a:effectLst>
                  <a:outerShdw blurRad="38100" dist="38100" dir="2700000" algn="tl">
                    <a:srgbClr val="C0C0C0"/>
                  </a:outerShdw>
                </a:effectLst>
              </a:rPr>
              <a:t>State Legislated SHAC Requirements</a:t>
            </a:r>
            <a:r>
              <a:rPr lang="en-US" sz="4000" b="1" dirty="0">
                <a:solidFill>
                  <a:srgbClr val="0066FF"/>
                </a:solidFill>
                <a:effectLst>
                  <a:outerShdw blurRad="38100" dist="38100" dir="2700000" algn="tl">
                    <a:srgbClr val="C0C0C0"/>
                  </a:outerShdw>
                </a:effectLst>
              </a:rPr>
              <a:t> </a:t>
            </a:r>
            <a:br>
              <a:rPr lang="en-US" sz="4000" b="1" dirty="0">
                <a:solidFill>
                  <a:srgbClr val="0066FF"/>
                </a:solidFill>
                <a:effectLst>
                  <a:outerShdw blurRad="38100" dist="38100" dir="2700000" algn="tl">
                    <a:srgbClr val="C0C0C0"/>
                  </a:outerShdw>
                </a:effectLst>
              </a:rPr>
            </a:br>
            <a:r>
              <a:rPr lang="en-US" sz="3200" b="1" dirty="0">
                <a:solidFill>
                  <a:srgbClr val="0066FF"/>
                </a:solidFill>
                <a:effectLst>
                  <a:outerShdw blurRad="38100" dist="38100" dir="2700000" algn="tl">
                    <a:srgbClr val="C0C0C0"/>
                  </a:outerShdw>
                </a:effectLst>
              </a:rPr>
              <a:t>Committee-related</a:t>
            </a:r>
            <a:endParaRPr lang="en-US" dirty="0">
              <a:solidFill>
                <a:srgbClr val="0066FF"/>
              </a:solidFill>
              <a:effectLst>
                <a:outerShdw blurRad="38100" dist="38100" dir="2700000" algn="tl">
                  <a:srgbClr val="C0C0C0"/>
                </a:outerShdw>
              </a:effectLst>
            </a:endParaRPr>
          </a:p>
        </p:txBody>
      </p:sp>
      <p:sp>
        <p:nvSpPr>
          <p:cNvPr id="8195" name="Rectangle 3">
            <a:extLst>
              <a:ext uri="{FF2B5EF4-FFF2-40B4-BE49-F238E27FC236}">
                <a16:creationId xmlns:a16="http://schemas.microsoft.com/office/drawing/2014/main" id="{2E3CDC12-E965-4673-91F5-9BFA6F472804}"/>
              </a:ext>
            </a:extLst>
          </p:cNvPr>
          <p:cNvSpPr>
            <a:spLocks noGrp="1" noChangeArrowheads="1"/>
          </p:cNvSpPr>
          <p:nvPr>
            <p:ph type="body" idx="1"/>
          </p:nvPr>
        </p:nvSpPr>
        <p:spPr>
          <a:xfrm>
            <a:off x="533400" y="1828800"/>
            <a:ext cx="7848600" cy="3886200"/>
          </a:xfrm>
        </p:spPr>
        <p:txBody>
          <a:bodyPr/>
          <a:lstStyle/>
          <a:p>
            <a:pPr algn="r" eaLnBrk="1" hangingPunct="1">
              <a:lnSpc>
                <a:spcPct val="80000"/>
              </a:lnSpc>
              <a:spcBef>
                <a:spcPct val="0"/>
              </a:spcBef>
              <a:buFontTx/>
              <a:buNone/>
            </a:pPr>
            <a:r>
              <a:rPr lang="en-US" altLang="en-US" sz="2000" b="1" dirty="0"/>
              <a:t>The following are requirements of </a:t>
            </a:r>
          </a:p>
          <a:p>
            <a:pPr algn="r" eaLnBrk="1" hangingPunct="1">
              <a:lnSpc>
                <a:spcPct val="80000"/>
              </a:lnSpc>
              <a:spcBef>
                <a:spcPct val="0"/>
              </a:spcBef>
              <a:buFontTx/>
              <a:buNone/>
            </a:pPr>
            <a:r>
              <a:rPr lang="en-US" altLang="en-US" sz="2000" b="1" dirty="0"/>
              <a:t>local SHACs per legislation</a:t>
            </a:r>
          </a:p>
          <a:p>
            <a:pPr algn="r" eaLnBrk="1" hangingPunct="1">
              <a:lnSpc>
                <a:spcPct val="80000"/>
              </a:lnSpc>
              <a:spcBef>
                <a:spcPct val="0"/>
              </a:spcBef>
              <a:buFontTx/>
              <a:buNone/>
            </a:pPr>
            <a:r>
              <a:rPr lang="en-US" altLang="en-US" sz="1600" dirty="0"/>
              <a:t>Texas Education Code, Chapter 28, Section 28.004</a:t>
            </a:r>
            <a:r>
              <a:rPr lang="en-US" altLang="en-US" sz="2000" b="1" dirty="0"/>
              <a:t>:</a:t>
            </a:r>
          </a:p>
          <a:p>
            <a:pPr algn="r" eaLnBrk="1" hangingPunct="1">
              <a:lnSpc>
                <a:spcPct val="80000"/>
              </a:lnSpc>
              <a:spcBef>
                <a:spcPct val="0"/>
              </a:spcBef>
              <a:buFontTx/>
              <a:buNone/>
            </a:pPr>
            <a:endParaRPr lang="en-US" altLang="en-US" sz="2000" b="1" dirty="0"/>
          </a:p>
          <a:p>
            <a:pPr eaLnBrk="1" hangingPunct="1">
              <a:lnSpc>
                <a:spcPct val="80000"/>
              </a:lnSpc>
              <a:buSzPct val="80000"/>
              <a:buFont typeface="Wingdings" panose="05000000000000000000" pitchFamily="2" charset="2"/>
              <a:buChar char="ü"/>
            </a:pPr>
            <a:r>
              <a:rPr lang="en-US" altLang="en-US" sz="2000" b="1" dirty="0"/>
              <a:t>A parent must serve as a co-chair</a:t>
            </a:r>
          </a:p>
          <a:p>
            <a:pPr eaLnBrk="1" hangingPunct="1">
              <a:lnSpc>
                <a:spcPct val="80000"/>
              </a:lnSpc>
              <a:buSzPct val="80000"/>
              <a:buFont typeface="Wingdings" panose="05000000000000000000" pitchFamily="2" charset="2"/>
              <a:buChar char="ü"/>
            </a:pPr>
            <a:r>
              <a:rPr lang="en-US" altLang="en-US" sz="2000" b="1" dirty="0"/>
              <a:t>A minimum of five members must be appointed to serve on the SHAC by Board of Trustees</a:t>
            </a:r>
          </a:p>
          <a:p>
            <a:pPr eaLnBrk="1" hangingPunct="1">
              <a:lnSpc>
                <a:spcPct val="80000"/>
              </a:lnSpc>
              <a:buSzPct val="80000"/>
              <a:buFont typeface="Wingdings" panose="05000000000000000000" pitchFamily="2" charset="2"/>
              <a:buChar char="ü"/>
            </a:pPr>
            <a:r>
              <a:rPr lang="en-US" altLang="en-US" sz="2000" b="1" dirty="0"/>
              <a:t>Majority of members must be parents who are not employees of the district</a:t>
            </a:r>
          </a:p>
          <a:p>
            <a:pPr eaLnBrk="1" hangingPunct="1">
              <a:lnSpc>
                <a:spcPct val="80000"/>
              </a:lnSpc>
              <a:buSzPct val="80000"/>
              <a:buFont typeface="Wingdings" panose="05000000000000000000" pitchFamily="2" charset="2"/>
              <a:buChar char="ü"/>
            </a:pPr>
            <a:r>
              <a:rPr lang="en-US" altLang="en-US" sz="2000" b="1" dirty="0"/>
              <a:t>SHAC must meet at least 4 times a year </a:t>
            </a:r>
          </a:p>
          <a:p>
            <a:pPr eaLnBrk="1" hangingPunct="1">
              <a:lnSpc>
                <a:spcPct val="80000"/>
              </a:lnSpc>
              <a:buSzPct val="80000"/>
              <a:buFont typeface="Wingdings" panose="05000000000000000000" pitchFamily="2" charset="2"/>
              <a:buChar char="ü"/>
            </a:pPr>
            <a:r>
              <a:rPr lang="en-US" altLang="en-US" sz="2000" b="1" dirty="0"/>
              <a:t>SHAC must deliver an annual report to the Board of Trustees </a:t>
            </a:r>
          </a:p>
          <a:p>
            <a:pPr eaLnBrk="1" hangingPunct="1">
              <a:lnSpc>
                <a:spcPct val="80000"/>
              </a:lnSpc>
              <a:buSzPct val="80000"/>
              <a:buFont typeface="Wingdings" panose="05000000000000000000" pitchFamily="2" charset="2"/>
              <a:buChar char="ü"/>
            </a:pPr>
            <a:r>
              <a:rPr lang="en-US" altLang="en-US" sz="2000" b="1" dirty="0"/>
              <a:t>SHAC is required to submit recommendations regarding the districts’ health and human sexuality education curriculum</a:t>
            </a:r>
          </a:p>
          <a:p>
            <a:pPr eaLnBrk="1" hangingPunct="1">
              <a:lnSpc>
                <a:spcPct val="80000"/>
              </a:lnSpc>
              <a:buFont typeface="Courier New" panose="02070309020205020404" pitchFamily="49" charset="0"/>
              <a:buChar char="o"/>
            </a:pPr>
            <a:endParaRPr lang="en-US" altLang="en-US" sz="2000" b="1" dirty="0"/>
          </a:p>
          <a:p>
            <a:pPr eaLnBrk="1" hangingPunct="1">
              <a:lnSpc>
                <a:spcPct val="80000"/>
              </a:lnSpc>
              <a:buFontTx/>
              <a:buNone/>
            </a:pPr>
            <a:endParaRPr lang="en-US" altLang="en-US" sz="2800" dirty="0"/>
          </a:p>
        </p:txBody>
      </p:sp>
      <p:pic>
        <p:nvPicPr>
          <p:cNvPr id="8196" name="Picture 4" descr="MCj04398240000[1]">
            <a:extLst>
              <a:ext uri="{FF2B5EF4-FFF2-40B4-BE49-F238E27FC236}">
                <a16:creationId xmlns:a16="http://schemas.microsoft.com/office/drawing/2014/main" id="{AF31DA89-D2C0-4895-8546-4C2B885F2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F8A6FC67-9AF7-4D7D-82E2-BF7FDC75C8B1}"/>
              </a:ext>
            </a:extLst>
          </p:cNvPr>
          <p:cNvSpPr>
            <a:spLocks noGrp="1" noChangeArrowheads="1"/>
          </p:cNvSpPr>
          <p:nvPr>
            <p:ph type="title"/>
          </p:nvPr>
        </p:nvSpPr>
        <p:spPr>
          <a:effectLst>
            <a:outerShdw dist="45791" dir="3378596" algn="ctr" rotWithShape="0">
              <a:schemeClr val="tx1"/>
            </a:outerShdw>
          </a:effectLst>
        </p:spPr>
        <p:txBody>
          <a:bodyPr/>
          <a:lstStyle/>
          <a:p>
            <a:pPr algn="l" eaLnBrk="1" hangingPunct="1">
              <a:defRPr/>
            </a:pPr>
            <a:r>
              <a:rPr lang="en-US" sz="3600" b="1" dirty="0">
                <a:solidFill>
                  <a:srgbClr val="0066FF"/>
                </a:solidFill>
                <a:effectLst>
                  <a:outerShdw blurRad="38100" dist="38100" dir="2700000" algn="tl">
                    <a:srgbClr val="C0C0C0"/>
                  </a:outerShdw>
                </a:effectLst>
              </a:rPr>
              <a:t>State Legislated Requirements</a:t>
            </a:r>
            <a:br>
              <a:rPr lang="en-US" sz="4000" b="1" dirty="0">
                <a:solidFill>
                  <a:srgbClr val="0066FF"/>
                </a:solidFill>
                <a:effectLst>
                  <a:outerShdw blurRad="38100" dist="38100" dir="2700000" algn="tl">
                    <a:srgbClr val="C0C0C0"/>
                  </a:outerShdw>
                </a:effectLst>
              </a:rPr>
            </a:br>
            <a:r>
              <a:rPr lang="en-US" sz="2900" b="1" dirty="0">
                <a:solidFill>
                  <a:srgbClr val="0066FF"/>
                </a:solidFill>
                <a:effectLst>
                  <a:outerShdw blurRad="38100" dist="38100" dir="2700000" algn="tl">
                    <a:srgbClr val="C0C0C0"/>
                  </a:outerShdw>
                </a:effectLst>
              </a:rPr>
              <a:t>District/Campus-Related</a:t>
            </a:r>
          </a:p>
        </p:txBody>
      </p:sp>
      <p:sp>
        <p:nvSpPr>
          <p:cNvPr id="9219" name="Rectangle 3">
            <a:extLst>
              <a:ext uri="{FF2B5EF4-FFF2-40B4-BE49-F238E27FC236}">
                <a16:creationId xmlns:a16="http://schemas.microsoft.com/office/drawing/2014/main" id="{A138A3D5-2658-4A34-B400-0BEE9DDC937A}"/>
              </a:ext>
            </a:extLst>
          </p:cNvPr>
          <p:cNvSpPr>
            <a:spLocks noGrp="1" noChangeArrowheads="1"/>
          </p:cNvSpPr>
          <p:nvPr>
            <p:ph type="body" idx="1"/>
          </p:nvPr>
        </p:nvSpPr>
        <p:spPr>
          <a:xfrm>
            <a:off x="457200" y="1676400"/>
            <a:ext cx="8229600" cy="4648200"/>
          </a:xfrm>
        </p:spPr>
        <p:txBody>
          <a:bodyPr/>
          <a:lstStyle/>
          <a:p>
            <a:pPr eaLnBrk="1" hangingPunct="1">
              <a:lnSpc>
                <a:spcPct val="80000"/>
              </a:lnSpc>
              <a:spcBef>
                <a:spcPct val="0"/>
              </a:spcBef>
              <a:buFontTx/>
              <a:buNone/>
              <a:tabLst>
                <a:tab pos="350838" algn="l"/>
              </a:tabLst>
            </a:pPr>
            <a:r>
              <a:rPr lang="en-US" altLang="en-US" sz="2000" b="1"/>
              <a:t>SHACs can provide oversight for the following activities</a:t>
            </a:r>
          </a:p>
          <a:p>
            <a:pPr eaLnBrk="1" hangingPunct="1">
              <a:lnSpc>
                <a:spcPct val="80000"/>
              </a:lnSpc>
              <a:spcBef>
                <a:spcPct val="0"/>
              </a:spcBef>
              <a:buFontTx/>
              <a:buNone/>
              <a:tabLst>
                <a:tab pos="350838" algn="l"/>
              </a:tabLst>
            </a:pPr>
            <a:r>
              <a:rPr lang="en-US" altLang="en-US" sz="2000" b="1"/>
              <a:t>required of local campus/districts per legislation</a:t>
            </a:r>
          </a:p>
          <a:p>
            <a:pPr eaLnBrk="1" hangingPunct="1">
              <a:lnSpc>
                <a:spcPct val="80000"/>
              </a:lnSpc>
              <a:spcBef>
                <a:spcPct val="0"/>
              </a:spcBef>
              <a:buFontTx/>
              <a:buNone/>
              <a:tabLst>
                <a:tab pos="350838" algn="l"/>
              </a:tabLst>
            </a:pPr>
            <a:r>
              <a:rPr lang="en-US" altLang="en-US" sz="1600"/>
              <a:t>Texas Education Code, Chapter 28, Section 28.004</a:t>
            </a:r>
            <a:r>
              <a:rPr lang="en-US" altLang="en-US" sz="2000" b="1"/>
              <a:t>:</a:t>
            </a:r>
          </a:p>
          <a:p>
            <a:pPr eaLnBrk="1" hangingPunct="1">
              <a:lnSpc>
                <a:spcPct val="80000"/>
              </a:lnSpc>
              <a:buFont typeface="Courier New" panose="02070309020205020404" pitchFamily="49" charset="0"/>
              <a:buNone/>
              <a:tabLst>
                <a:tab pos="350838" algn="l"/>
              </a:tabLst>
            </a:pPr>
            <a:endParaRPr lang="en-US" altLang="en-US" sz="2000" b="1"/>
          </a:p>
          <a:p>
            <a:pPr eaLnBrk="1" hangingPunct="1">
              <a:lnSpc>
                <a:spcPct val="80000"/>
              </a:lnSpc>
              <a:buFont typeface="Wingdings" panose="05000000000000000000" pitchFamily="2" charset="2"/>
              <a:buChar char="ü"/>
              <a:tabLst>
                <a:tab pos="350838" algn="l"/>
              </a:tabLst>
            </a:pPr>
            <a:r>
              <a:rPr lang="en-US" altLang="en-US" sz="2000" b="1"/>
              <a:t>Provide written notice, course content and parents’ rights regarding sexuality education if taught</a:t>
            </a:r>
          </a:p>
          <a:p>
            <a:pPr eaLnBrk="1" hangingPunct="1">
              <a:lnSpc>
                <a:spcPct val="80000"/>
              </a:lnSpc>
              <a:buFont typeface="Wingdings" panose="05000000000000000000" pitchFamily="2" charset="2"/>
              <a:buChar char="ü"/>
              <a:tabLst>
                <a:tab pos="350838" algn="l"/>
              </a:tabLst>
            </a:pPr>
            <a:r>
              <a:rPr lang="en-US" altLang="en-US" sz="2000" b="1"/>
              <a:t>Ensure that full-day pre-k students participate in 30 minutes of daily vigorous activity</a:t>
            </a:r>
          </a:p>
          <a:p>
            <a:pPr eaLnBrk="1" hangingPunct="1">
              <a:lnSpc>
                <a:spcPct val="80000"/>
              </a:lnSpc>
              <a:buFont typeface="Wingdings" panose="05000000000000000000" pitchFamily="2" charset="2"/>
              <a:buChar char="ü"/>
              <a:tabLst>
                <a:tab pos="350838" algn="l"/>
              </a:tabLst>
            </a:pPr>
            <a:r>
              <a:rPr lang="en-US" altLang="en-US" sz="2000" b="1"/>
              <a:t>Include goals and objectives for CSH in HS and MS Campus Improvement Plans</a:t>
            </a:r>
          </a:p>
          <a:p>
            <a:pPr eaLnBrk="1" hangingPunct="1">
              <a:lnSpc>
                <a:spcPct val="80000"/>
              </a:lnSpc>
              <a:buFont typeface="Wingdings" panose="05000000000000000000" pitchFamily="2" charset="2"/>
              <a:buChar char="ü"/>
              <a:tabLst>
                <a:tab pos="350838" algn="l"/>
              </a:tabLst>
            </a:pPr>
            <a:r>
              <a:rPr lang="en-US" altLang="en-US" sz="2000" b="1"/>
              <a:t>Administer FitnessGram</a:t>
            </a:r>
            <a:r>
              <a:rPr lang="en-US" altLang="en-US" sz="2000" b="1">
                <a:cs typeface="Arial" panose="020B0604020202020204" pitchFamily="34" charset="0"/>
              </a:rPr>
              <a:t>® to all students in grades 3-12</a:t>
            </a:r>
            <a:endParaRPr lang="en-US" altLang="en-US" sz="2000" b="1"/>
          </a:p>
          <a:p>
            <a:pPr eaLnBrk="1" hangingPunct="1">
              <a:lnSpc>
                <a:spcPct val="80000"/>
              </a:lnSpc>
              <a:buFont typeface="Wingdings" panose="05000000000000000000" pitchFamily="2" charset="2"/>
              <a:buChar char="ü"/>
              <a:tabLst>
                <a:tab pos="350838" algn="l"/>
              </a:tabLst>
            </a:pPr>
            <a:r>
              <a:rPr lang="en-US" altLang="en-US" sz="2000" b="1"/>
              <a:t>Choose an evidenced based alcohol awareness instructional program</a:t>
            </a:r>
          </a:p>
          <a:p>
            <a:pPr eaLnBrk="1" hangingPunct="1">
              <a:lnSpc>
                <a:spcPct val="80000"/>
              </a:lnSpc>
              <a:buFont typeface="Wingdings" panose="05000000000000000000" pitchFamily="2" charset="2"/>
              <a:buChar char="ü"/>
              <a:tabLst>
                <a:tab pos="350838" algn="l"/>
              </a:tabLst>
            </a:pPr>
            <a:r>
              <a:rPr lang="en-US" altLang="en-US" sz="2000" b="1"/>
              <a:t>Use the PAPA program in HS or MS health classes</a:t>
            </a:r>
          </a:p>
          <a:p>
            <a:pPr eaLnBrk="1" hangingPunct="1">
              <a:lnSpc>
                <a:spcPct val="80000"/>
              </a:lnSpc>
              <a:buFontTx/>
              <a:buNone/>
              <a:tabLst>
                <a:tab pos="350838" algn="l"/>
              </a:tabLst>
            </a:pPr>
            <a:endParaRPr lang="en-US" altLang="en-US" sz="2000" b="1"/>
          </a:p>
        </p:txBody>
      </p:sp>
      <p:pic>
        <p:nvPicPr>
          <p:cNvPr id="9220" name="Picture 4" descr="MCj04398240000[1]">
            <a:extLst>
              <a:ext uri="{FF2B5EF4-FFF2-40B4-BE49-F238E27FC236}">
                <a16:creationId xmlns:a16="http://schemas.microsoft.com/office/drawing/2014/main" id="{EF1D215A-4BA1-43E2-A572-1B8C88CE4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810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a:extLst>
              <a:ext uri="{FF2B5EF4-FFF2-40B4-BE49-F238E27FC236}">
                <a16:creationId xmlns:a16="http://schemas.microsoft.com/office/drawing/2014/main" id="{D717819A-C997-4D77-8968-6EE5D1A7547B}"/>
              </a:ext>
            </a:extLst>
          </p:cNvPr>
          <p:cNvSpPr>
            <a:spLocks noGrp="1" noChangeArrowheads="1"/>
          </p:cNvSpPr>
          <p:nvPr>
            <p:ph type="title" idx="4294967295"/>
          </p:nvPr>
        </p:nvSpPr>
        <p:spPr>
          <a:xfrm>
            <a:off x="457200" y="152400"/>
            <a:ext cx="8229600" cy="1143000"/>
          </a:xfrm>
          <a:effectLst>
            <a:outerShdw dist="45791" dir="3378596" algn="ctr" rotWithShape="0">
              <a:schemeClr val="tx1"/>
            </a:outerShdw>
          </a:effectLst>
        </p:spPr>
        <p:txBody>
          <a:bodyPr lIns="92075" tIns="46038" rIns="92075" bIns="46038" anchorCtr="1"/>
          <a:lstStyle/>
          <a:p>
            <a:pPr eaLnBrk="1" hangingPunct="1">
              <a:defRPr/>
            </a:pPr>
            <a:r>
              <a:rPr lang="en-US" sz="3200" b="1" dirty="0">
                <a:solidFill>
                  <a:srgbClr val="0066FF"/>
                </a:solidFill>
                <a:effectLst>
                  <a:outerShdw blurRad="38100" dist="38100" dir="2700000" algn="tl">
                    <a:srgbClr val="C0C0C0"/>
                  </a:outerShdw>
                </a:effectLst>
              </a:rPr>
              <a:t>Lackland ISD SHAC Members</a:t>
            </a:r>
            <a:br>
              <a:rPr lang="en-US" sz="3200" b="1" dirty="0">
                <a:solidFill>
                  <a:srgbClr val="0066FF"/>
                </a:solidFill>
                <a:effectLst>
                  <a:outerShdw blurRad="38100" dist="38100" dir="2700000" algn="tl">
                    <a:srgbClr val="C0C0C0"/>
                  </a:outerShdw>
                </a:effectLst>
              </a:rPr>
            </a:br>
            <a:r>
              <a:rPr lang="en-US" sz="3200" b="1" dirty="0">
                <a:solidFill>
                  <a:srgbClr val="0066FF"/>
                </a:solidFill>
                <a:effectLst>
                  <a:outerShdw blurRad="38100" dist="38100" dir="2700000" algn="tl">
                    <a:srgbClr val="C0C0C0"/>
                  </a:outerShdw>
                </a:effectLst>
              </a:rPr>
              <a:t>2021-2022</a:t>
            </a:r>
          </a:p>
        </p:txBody>
      </p:sp>
      <p:sp>
        <p:nvSpPr>
          <p:cNvPr id="10243" name="Rectangle 5">
            <a:extLst>
              <a:ext uri="{FF2B5EF4-FFF2-40B4-BE49-F238E27FC236}">
                <a16:creationId xmlns:a16="http://schemas.microsoft.com/office/drawing/2014/main" id="{719852B3-D8B2-4009-9F60-56234CF7F852}"/>
              </a:ext>
            </a:extLst>
          </p:cNvPr>
          <p:cNvSpPr>
            <a:spLocks noGrp="1" noChangeArrowheads="1"/>
          </p:cNvSpPr>
          <p:nvPr>
            <p:ph type="body" sz="half" idx="4294967295"/>
          </p:nvPr>
        </p:nvSpPr>
        <p:spPr>
          <a:xfrm>
            <a:off x="609600" y="1524000"/>
            <a:ext cx="8153400" cy="2362200"/>
          </a:xfrm>
        </p:spPr>
        <p:txBody>
          <a:bodyPr lIns="92075" tIns="46038" rIns="92075" bIns="46038"/>
          <a:lstStyle/>
          <a:p>
            <a:pPr marL="0" marR="0" indent="0">
              <a:spcBef>
                <a:spcPts val="0"/>
              </a:spcBef>
              <a:spcAft>
                <a:spcPts val="0"/>
              </a:spcAft>
              <a:buNone/>
              <a:tabLst>
                <a:tab pos="1600200"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LaTanya Sheehan, Parent, Co-Chair		Tonya Hyde, Asst. Supt. Co-Chair		</a:t>
            </a:r>
          </a:p>
          <a:p>
            <a:pPr marL="0" marR="0" indent="0">
              <a:spcBef>
                <a:spcPts val="0"/>
              </a:spcBef>
              <a:spcAft>
                <a:spcPts val="0"/>
              </a:spcAft>
              <a:buNone/>
              <a:tabLst>
                <a:tab pos="1600200"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Victoria Smith, Parent				Emmanuel Guerrier, Parent 		</a:t>
            </a:r>
          </a:p>
          <a:p>
            <a:pPr marL="0" marR="0" indent="0">
              <a:spcBef>
                <a:spcPts val="0"/>
              </a:spcBef>
              <a:spcAft>
                <a:spcPts val="0"/>
              </a:spcAft>
              <a:buNone/>
              <a:tabLst>
                <a:tab pos="1600200"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Andrea Martini, Parent			Angela Kinney, Parent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1600200"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April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Leiva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-DeHoyos, Parent		Margaret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Bartlow</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Student</a:t>
            </a:r>
          </a:p>
          <a:p>
            <a:pPr marL="0" marR="0" indent="0">
              <a:spcBef>
                <a:spcPts val="0"/>
              </a:spcBef>
              <a:spcAft>
                <a:spcPts val="0"/>
              </a:spcAft>
              <a:buNone/>
              <a:tabLst>
                <a:tab pos="1600200"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Robert Walker, Parent 			Marquise Mahaffey, Parent		</a:t>
            </a:r>
          </a:p>
          <a:p>
            <a:pPr marL="0" marR="0" indent="0">
              <a:spcBef>
                <a:spcPts val="0"/>
              </a:spcBef>
              <a:spcAft>
                <a:spcPts val="0"/>
              </a:spcAft>
              <a:buNone/>
              <a:tabLst>
                <a:tab pos="1600200"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Alfredo Concha, Operations		Marcelle Conte, Nurse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1600200"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Claudia Castillo, SES Coordinator		Daniel Rigney, Coach			</a:t>
            </a:r>
          </a:p>
          <a:p>
            <a:pPr marL="0" marR="0" indent="0">
              <a:spcBef>
                <a:spcPts val="0"/>
              </a:spcBef>
              <a:spcAft>
                <a:spcPts val="0"/>
              </a:spcAft>
              <a:buNone/>
              <a:tabLst>
                <a:tab pos="1600200"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Michelle Tarvin, Admin.			</a:t>
            </a:r>
            <a:r>
              <a:rPr lang="en-US" sz="1400" dirty="0">
                <a:effectLst/>
                <a:latin typeface="Times New Roman" panose="02020603050405020304" pitchFamily="18" charset="0"/>
                <a:ea typeface="Times New Roman" panose="02020603050405020304" pitchFamily="18" charset="0"/>
              </a:rPr>
              <a:t>Terence Cunningham, Student</a:t>
            </a:r>
          </a:p>
          <a:p>
            <a:pPr marL="0" marR="0" indent="0">
              <a:spcBef>
                <a:spcPts val="0"/>
              </a:spcBef>
              <a:spcAft>
                <a:spcPts val="0"/>
              </a:spcAft>
              <a:buNone/>
              <a:tabLst>
                <a:tab pos="1600200" algn="l"/>
              </a:tabLst>
            </a:pPr>
            <a:r>
              <a:rPr lang="en-US" sz="1400" dirty="0">
                <a:effectLst/>
                <a:latin typeface="Times New Roman" panose="02020603050405020304" pitchFamily="18" charset="0"/>
                <a:ea typeface="Times New Roman" panose="02020603050405020304" pitchFamily="18" charset="0"/>
              </a:rPr>
              <a:t>Crystal </a:t>
            </a:r>
            <a:r>
              <a:rPr lang="en-US" sz="1400" dirty="0" err="1">
                <a:effectLst/>
                <a:latin typeface="Times New Roman" panose="02020603050405020304" pitchFamily="18" charset="0"/>
                <a:ea typeface="Times New Roman" panose="02020603050405020304" pitchFamily="18" charset="0"/>
              </a:rPr>
              <a:t>Gajokowski</a:t>
            </a:r>
            <a:r>
              <a:rPr lang="en-US" sz="1400" dirty="0">
                <a:effectLst/>
                <a:latin typeface="Times New Roman" panose="02020603050405020304" pitchFamily="18" charset="0"/>
                <a:ea typeface="Times New Roman" panose="02020603050405020304" pitchFamily="18" charset="0"/>
              </a:rPr>
              <a:t>, Parent                        	</a:t>
            </a:r>
            <a:r>
              <a:rPr lang="en-US" sz="1400" dirty="0" err="1">
                <a:effectLst/>
                <a:latin typeface="Times New Roman" panose="02020603050405020304" pitchFamily="18" charset="0"/>
                <a:ea typeface="Times New Roman" panose="02020603050405020304" pitchFamily="18" charset="0"/>
              </a:rPr>
              <a:t>Lusa</a:t>
            </a:r>
            <a:r>
              <a:rPr lang="en-US" sz="1400" dirty="0">
                <a:effectLst/>
                <a:latin typeface="Times New Roman" panose="02020603050405020304" pitchFamily="18" charset="0"/>
                <a:ea typeface="Times New Roman" panose="02020603050405020304" pitchFamily="18" charset="0"/>
              </a:rPr>
              <a:t> Meza, Parent	</a:t>
            </a:r>
            <a:endParaRPr lang="en-US" sz="1400" dirty="0"/>
          </a:p>
          <a:p>
            <a:pPr marL="457200" lvl="1" indent="0" eaLnBrk="1" hangingPunct="1">
              <a:lnSpc>
                <a:spcPct val="80000"/>
              </a:lnSpc>
              <a:buFontTx/>
              <a:buNone/>
              <a:tabLst>
                <a:tab pos="60325" algn="l"/>
              </a:tabLst>
            </a:pPr>
            <a:endParaRPr lang="en-US" altLang="en-US" sz="1400" b="1" dirty="0"/>
          </a:p>
          <a:p>
            <a:pPr marL="457200" lvl="1" indent="0" eaLnBrk="1" hangingPunct="1">
              <a:lnSpc>
                <a:spcPct val="80000"/>
              </a:lnSpc>
              <a:buFontTx/>
              <a:buNone/>
              <a:tabLst>
                <a:tab pos="60325" algn="l"/>
              </a:tabLst>
            </a:pPr>
            <a:endParaRPr lang="en-US" altLang="en-US" sz="1400" b="1" dirty="0"/>
          </a:p>
          <a:p>
            <a:pPr marL="457200" lvl="1" indent="0" eaLnBrk="1" hangingPunct="1">
              <a:lnSpc>
                <a:spcPct val="80000"/>
              </a:lnSpc>
              <a:buFontTx/>
              <a:buNone/>
              <a:tabLst>
                <a:tab pos="60325" algn="l"/>
              </a:tabLst>
            </a:pPr>
            <a:endParaRPr lang="en-US" altLang="en-US" sz="1400" b="1" dirty="0"/>
          </a:p>
          <a:p>
            <a:pPr marL="457200" lvl="1" indent="0" eaLnBrk="1" hangingPunct="1">
              <a:lnSpc>
                <a:spcPct val="80000"/>
              </a:lnSpc>
              <a:buFontTx/>
              <a:buNone/>
              <a:tabLst>
                <a:tab pos="60325" algn="l"/>
              </a:tabLst>
            </a:pPr>
            <a:endParaRPr lang="en-US" altLang="en-US" sz="1600" dirty="0"/>
          </a:p>
        </p:txBody>
      </p:sp>
      <p:pic>
        <p:nvPicPr>
          <p:cNvPr id="10244" name="Picture 4">
            <a:extLst>
              <a:ext uri="{FF2B5EF4-FFF2-40B4-BE49-F238E27FC236}">
                <a16:creationId xmlns:a16="http://schemas.microsoft.com/office/drawing/2014/main" id="{47681782-9FC4-4B51-8572-B2ED93FAF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742461"/>
            <a:ext cx="2635250" cy="311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9CEB364-6D60-4F6B-BC70-F40EE2ABB27A}"/>
              </a:ext>
            </a:extLst>
          </p:cNvPr>
          <p:cNvSpPr>
            <a:spLocks noGrp="1" noChangeArrowheads="1"/>
          </p:cNvSpPr>
          <p:nvPr>
            <p:ph type="title"/>
          </p:nvPr>
        </p:nvSpPr>
        <p:spPr>
          <a:effectLst>
            <a:outerShdw dist="45791" dir="3378596" algn="ctr" rotWithShape="0">
              <a:schemeClr val="tx1"/>
            </a:outerShdw>
          </a:effectLst>
        </p:spPr>
        <p:txBody>
          <a:bodyPr lIns="92075" tIns="46038" rIns="92075" bIns="46038" anchorCtr="1"/>
          <a:lstStyle/>
          <a:p>
            <a:pPr algn="r" eaLnBrk="1" hangingPunct="1">
              <a:defRPr/>
            </a:pPr>
            <a:r>
              <a:rPr lang="en-US" sz="4000" dirty="0">
                <a:effectLst>
                  <a:outerShdw blurRad="38100" dist="38100" dir="2700000" algn="tl">
                    <a:srgbClr val="C0C0C0"/>
                  </a:outerShdw>
                </a:effectLst>
              </a:rPr>
              <a:t>                            </a:t>
            </a:r>
            <a:r>
              <a:rPr lang="en-US" sz="4000" b="1" dirty="0">
                <a:solidFill>
                  <a:srgbClr val="0066FF"/>
                </a:solidFill>
                <a:effectLst>
                  <a:outerShdw blurRad="38100" dist="38100" dir="2700000" algn="tl">
                    <a:srgbClr val="C0C0C0"/>
                  </a:outerShdw>
                </a:effectLst>
              </a:rPr>
              <a:t>2021-2022 SHAC </a:t>
            </a:r>
            <a:br>
              <a:rPr lang="en-US" sz="4000" b="1" dirty="0">
                <a:solidFill>
                  <a:srgbClr val="0066FF"/>
                </a:solidFill>
                <a:effectLst>
                  <a:outerShdw blurRad="38100" dist="38100" dir="2700000" algn="tl">
                    <a:srgbClr val="C0C0C0"/>
                  </a:outerShdw>
                </a:effectLst>
              </a:rPr>
            </a:br>
            <a:r>
              <a:rPr lang="en-US" sz="4000" b="1" dirty="0">
                <a:solidFill>
                  <a:srgbClr val="0066FF"/>
                </a:solidFill>
                <a:effectLst>
                  <a:outerShdw blurRad="38100" dist="38100" dir="2700000" algn="tl">
                    <a:srgbClr val="C0C0C0"/>
                  </a:outerShdw>
                </a:effectLst>
              </a:rPr>
              <a:t>Meeting Dates</a:t>
            </a:r>
          </a:p>
        </p:txBody>
      </p:sp>
      <p:sp>
        <p:nvSpPr>
          <p:cNvPr id="12291" name="Rectangle 3">
            <a:extLst>
              <a:ext uri="{FF2B5EF4-FFF2-40B4-BE49-F238E27FC236}">
                <a16:creationId xmlns:a16="http://schemas.microsoft.com/office/drawing/2014/main" id="{ADD8D6B3-A34A-4DFB-90EC-3B4D12B89BC7}"/>
              </a:ext>
            </a:extLst>
          </p:cNvPr>
          <p:cNvSpPr>
            <a:spLocks noGrp="1" noChangeArrowheads="1"/>
          </p:cNvSpPr>
          <p:nvPr>
            <p:ph sz="half" idx="1"/>
          </p:nvPr>
        </p:nvSpPr>
        <p:spPr>
          <a:xfrm>
            <a:off x="533400" y="2057401"/>
            <a:ext cx="4038600" cy="2362200"/>
          </a:xfrm>
        </p:spPr>
        <p:txBody>
          <a:bodyPr lIns="92075" tIns="46038" rIns="92075" bIns="46038"/>
          <a:lstStyle/>
          <a:p>
            <a:pPr marL="0" indent="0" eaLnBrk="1" hangingPunct="1">
              <a:lnSpc>
                <a:spcPct val="85000"/>
              </a:lnSpc>
              <a:buFontTx/>
              <a:buNone/>
              <a:defRPr/>
            </a:pPr>
            <a:r>
              <a:rPr lang="en-US" altLang="en-US" sz="2000" dirty="0"/>
              <a:t>General Council Meetings</a:t>
            </a:r>
          </a:p>
          <a:p>
            <a:pPr marL="0" indent="0" eaLnBrk="1" hangingPunct="1">
              <a:lnSpc>
                <a:spcPct val="85000"/>
              </a:lnSpc>
              <a:buFontTx/>
              <a:buNone/>
              <a:defRPr/>
            </a:pPr>
            <a:endParaRPr lang="en-US" altLang="en-US" sz="2000" dirty="0"/>
          </a:p>
          <a:p>
            <a:pPr marL="457200" indent="-457200" eaLnBrk="1" hangingPunct="1">
              <a:lnSpc>
                <a:spcPct val="85000"/>
              </a:lnSpc>
              <a:buFontTx/>
              <a:buAutoNum type="arabicPeriod"/>
              <a:defRPr/>
            </a:pPr>
            <a:r>
              <a:rPr lang="en-US" altLang="en-US" sz="2000" dirty="0"/>
              <a:t>October 6, 2021</a:t>
            </a:r>
          </a:p>
          <a:p>
            <a:pPr marL="457200" indent="-457200" eaLnBrk="1" hangingPunct="1">
              <a:lnSpc>
                <a:spcPct val="85000"/>
              </a:lnSpc>
              <a:buFontTx/>
              <a:buAutoNum type="arabicPeriod"/>
              <a:defRPr/>
            </a:pPr>
            <a:r>
              <a:rPr lang="en-US" altLang="en-US" sz="2000" dirty="0"/>
              <a:t>December 1, 2021</a:t>
            </a:r>
          </a:p>
          <a:p>
            <a:pPr marL="457200" indent="-457200" eaLnBrk="1" hangingPunct="1">
              <a:lnSpc>
                <a:spcPct val="85000"/>
              </a:lnSpc>
              <a:buFontTx/>
              <a:buAutoNum type="arabicPeriod"/>
              <a:defRPr/>
            </a:pPr>
            <a:r>
              <a:rPr lang="en-US" altLang="en-US" sz="2000" dirty="0"/>
              <a:t>February 9, 2022 </a:t>
            </a:r>
          </a:p>
          <a:p>
            <a:pPr marL="457200" indent="-457200" eaLnBrk="1" hangingPunct="1">
              <a:lnSpc>
                <a:spcPct val="85000"/>
              </a:lnSpc>
              <a:buFontTx/>
              <a:buAutoNum type="arabicPeriod"/>
              <a:defRPr/>
            </a:pPr>
            <a:r>
              <a:rPr lang="en-US" altLang="en-US" sz="2000" dirty="0"/>
              <a:t>March 9, 2022 *</a:t>
            </a:r>
          </a:p>
          <a:p>
            <a:pPr marL="457200" indent="-457200" eaLnBrk="1" hangingPunct="1">
              <a:lnSpc>
                <a:spcPct val="85000"/>
              </a:lnSpc>
              <a:buFontTx/>
              <a:buAutoNum type="arabicPeriod"/>
              <a:defRPr/>
            </a:pPr>
            <a:r>
              <a:rPr lang="en-US" altLang="en-US" sz="2000" dirty="0"/>
              <a:t>April 13, 2022*</a:t>
            </a:r>
          </a:p>
          <a:p>
            <a:pPr marL="0" indent="0" eaLnBrk="1" hangingPunct="1">
              <a:lnSpc>
                <a:spcPct val="85000"/>
              </a:lnSpc>
              <a:buFontTx/>
              <a:buNone/>
              <a:defRPr/>
            </a:pPr>
            <a:endParaRPr lang="en-US" altLang="en-US" sz="2000" dirty="0"/>
          </a:p>
        </p:txBody>
      </p:sp>
      <p:sp>
        <p:nvSpPr>
          <p:cNvPr id="2" name="Content Placeholder 1">
            <a:extLst>
              <a:ext uri="{FF2B5EF4-FFF2-40B4-BE49-F238E27FC236}">
                <a16:creationId xmlns:a16="http://schemas.microsoft.com/office/drawing/2014/main" id="{8925DB60-530C-4AD1-8E3D-3B2286E7EA00}"/>
              </a:ext>
            </a:extLst>
          </p:cNvPr>
          <p:cNvSpPr>
            <a:spLocks noGrp="1"/>
          </p:cNvSpPr>
          <p:nvPr>
            <p:ph sz="half" idx="2"/>
          </p:nvPr>
        </p:nvSpPr>
        <p:spPr>
          <a:xfrm>
            <a:off x="4724400" y="2057400"/>
            <a:ext cx="4038600" cy="4525963"/>
          </a:xfrm>
        </p:spPr>
        <p:txBody>
          <a:bodyPr/>
          <a:lstStyle/>
          <a:p>
            <a:pPr marL="0" indent="0" eaLnBrk="1" hangingPunct="1">
              <a:lnSpc>
                <a:spcPct val="85000"/>
              </a:lnSpc>
              <a:buFontTx/>
              <a:buNone/>
              <a:defRPr/>
            </a:pPr>
            <a:r>
              <a:rPr lang="en-US" altLang="en-US" sz="2000" dirty="0"/>
              <a:t>Physical Fitness Sub-Committee Meetings </a:t>
            </a:r>
          </a:p>
          <a:p>
            <a:pPr marL="0" indent="0" eaLnBrk="1" hangingPunct="1">
              <a:lnSpc>
                <a:spcPct val="85000"/>
              </a:lnSpc>
              <a:buFontTx/>
              <a:buNone/>
              <a:defRPr/>
            </a:pPr>
            <a:endParaRPr lang="en-US" altLang="en-US" sz="2000" dirty="0"/>
          </a:p>
          <a:p>
            <a:pPr>
              <a:defRPr/>
            </a:pPr>
            <a:r>
              <a:rPr lang="en-US" sz="2000" dirty="0"/>
              <a:t>Worked together to complete wellness evaluation components. No formal meeting was scheduled. </a:t>
            </a:r>
          </a:p>
        </p:txBody>
      </p:sp>
      <p:pic>
        <p:nvPicPr>
          <p:cNvPr id="12293" name="Picture 5" descr="MCj03983830000[1]">
            <a:extLst>
              <a:ext uri="{FF2B5EF4-FFF2-40B4-BE49-F238E27FC236}">
                <a16:creationId xmlns:a16="http://schemas.microsoft.com/office/drawing/2014/main" id="{3B17B4EE-4C81-43A0-AACE-3706A746F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1000"/>
            <a:ext cx="197961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DA998C6-A404-453B-983A-1E1BD1A7E324}"/>
              </a:ext>
            </a:extLst>
          </p:cNvPr>
          <p:cNvSpPr txBox="1"/>
          <p:nvPr/>
        </p:nvSpPr>
        <p:spPr>
          <a:xfrm>
            <a:off x="914400" y="4724400"/>
            <a:ext cx="7239000" cy="1975926"/>
          </a:xfrm>
          <a:prstGeom prst="rect">
            <a:avLst/>
          </a:prstGeom>
          <a:noFill/>
        </p:spPr>
        <p:txBody>
          <a:bodyPr wrap="square">
            <a:spAutoFit/>
          </a:bodyPr>
          <a:lstStyle/>
          <a:p>
            <a:pPr marL="0" indent="0" eaLnBrk="1" hangingPunct="1">
              <a:lnSpc>
                <a:spcPct val="85000"/>
              </a:lnSpc>
              <a:buFontTx/>
              <a:buNone/>
              <a:defRPr/>
            </a:pPr>
            <a:r>
              <a:rPr lang="en-US" altLang="en-US" sz="2400" dirty="0"/>
              <a:t>Five Scheduled Required Meetings with public meetings for Health and Human Sexuality Materials Review</a:t>
            </a:r>
          </a:p>
          <a:p>
            <a:pPr marL="0" indent="0" eaLnBrk="1" hangingPunct="1">
              <a:lnSpc>
                <a:spcPct val="85000"/>
              </a:lnSpc>
              <a:buFontTx/>
              <a:buNone/>
              <a:defRPr/>
            </a:pPr>
            <a:endParaRPr lang="en-US" altLang="en-US" sz="2400" dirty="0"/>
          </a:p>
          <a:p>
            <a:pPr marL="0" indent="0" eaLnBrk="1" hangingPunct="1">
              <a:lnSpc>
                <a:spcPct val="85000"/>
              </a:lnSpc>
              <a:buFontTx/>
              <a:buNone/>
              <a:defRPr/>
            </a:pPr>
            <a:r>
              <a:rPr lang="en-US" altLang="en-US" sz="2400" dirty="0">
                <a:hlinkClick r:id="rId4"/>
              </a:rPr>
              <a:t>https://www.lacklandisd.net/community/school-health-advisory-council</a:t>
            </a:r>
            <a:endParaRPr lang="en-US" altLang="en-US" sz="2400" dirty="0"/>
          </a:p>
          <a:p>
            <a:pPr marL="0" indent="0" eaLnBrk="1" hangingPunct="1">
              <a:lnSpc>
                <a:spcPct val="85000"/>
              </a:lnSpc>
              <a:buFontTx/>
              <a:buNone/>
              <a:defRPr/>
            </a:pPr>
            <a:endParaRPr lang="en-US"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4FEF0B96-CDEF-436E-8860-A1412E48955E}"/>
              </a:ext>
            </a:extLst>
          </p:cNvPr>
          <p:cNvSpPr>
            <a:spLocks noGrp="1" noChangeArrowheads="1"/>
          </p:cNvSpPr>
          <p:nvPr>
            <p:ph type="title" idx="4294967295"/>
          </p:nvPr>
        </p:nvSpPr>
        <p:spPr>
          <a:xfrm>
            <a:off x="228600" y="457200"/>
            <a:ext cx="6400800" cy="1143000"/>
          </a:xfrm>
          <a:effectLst>
            <a:outerShdw dist="45791" dir="3378596" algn="ctr" rotWithShape="0">
              <a:schemeClr val="tx1"/>
            </a:outerShdw>
          </a:effectLst>
        </p:spPr>
        <p:txBody>
          <a:bodyPr lIns="92075" tIns="46038" rIns="92075" bIns="46038" anchorCtr="1"/>
          <a:lstStyle/>
          <a:p>
            <a:pPr algn="l" eaLnBrk="1" hangingPunct="1">
              <a:defRPr/>
            </a:pPr>
            <a:r>
              <a:rPr lang="en-US" sz="4000" b="1" dirty="0">
                <a:solidFill>
                  <a:srgbClr val="0066FF"/>
                </a:solidFill>
                <a:effectLst>
                  <a:outerShdw blurRad="38100" dist="38100" dir="2700000" algn="tl">
                    <a:srgbClr val="C0C0C0"/>
                  </a:outerShdw>
                </a:effectLst>
              </a:rPr>
              <a:t>Review of SHAC Activity &amp; Accomplishments</a:t>
            </a:r>
          </a:p>
        </p:txBody>
      </p:sp>
      <p:sp>
        <p:nvSpPr>
          <p:cNvPr id="48131" name="Rectangle 5">
            <a:extLst>
              <a:ext uri="{FF2B5EF4-FFF2-40B4-BE49-F238E27FC236}">
                <a16:creationId xmlns:a16="http://schemas.microsoft.com/office/drawing/2014/main" id="{D1ACA8FF-E093-47F1-A8ED-4B45FA387183}"/>
              </a:ext>
            </a:extLst>
          </p:cNvPr>
          <p:cNvSpPr>
            <a:spLocks noGrp="1" noChangeArrowheads="1"/>
          </p:cNvSpPr>
          <p:nvPr>
            <p:ph type="body" sz="half" idx="4294967295"/>
          </p:nvPr>
        </p:nvSpPr>
        <p:spPr>
          <a:xfrm>
            <a:off x="762000" y="1905000"/>
            <a:ext cx="7239000" cy="4495800"/>
          </a:xfrm>
        </p:spPr>
        <p:txBody>
          <a:bodyPr lIns="92075" tIns="46038" rIns="92075" bIns="46038"/>
          <a:lstStyle/>
          <a:p>
            <a:pPr lvl="1" eaLnBrk="1" hangingPunct="1">
              <a:lnSpc>
                <a:spcPct val="90000"/>
              </a:lnSpc>
              <a:buFont typeface="Wingdings" panose="05000000000000000000" pitchFamily="2" charset="2"/>
              <a:buChar char="Ø"/>
              <a:defRPr/>
            </a:pPr>
            <a:r>
              <a:rPr lang="en-US" altLang="en-US" sz="2000" dirty="0"/>
              <a:t>Recruited new members</a:t>
            </a:r>
          </a:p>
          <a:p>
            <a:pPr lvl="1" eaLnBrk="1" hangingPunct="1">
              <a:lnSpc>
                <a:spcPct val="90000"/>
              </a:lnSpc>
              <a:buFont typeface="Wingdings" panose="05000000000000000000" pitchFamily="2" charset="2"/>
              <a:buChar char="Ø"/>
              <a:defRPr/>
            </a:pPr>
            <a:r>
              <a:rPr lang="en-US" altLang="en-US" sz="2000" dirty="0"/>
              <a:t>Performed evaluation of local wellness policy – FFA (Local) – posted on District webpage</a:t>
            </a:r>
          </a:p>
          <a:p>
            <a:pPr lvl="1" eaLnBrk="1" hangingPunct="1">
              <a:lnSpc>
                <a:spcPct val="90000"/>
              </a:lnSpc>
              <a:buFont typeface="Wingdings" panose="05000000000000000000" pitchFamily="2" charset="2"/>
              <a:buChar char="Ø"/>
              <a:defRPr/>
            </a:pPr>
            <a:r>
              <a:rPr lang="en-US" altLang="en-US" sz="2000" dirty="0"/>
              <a:t>Updated the LISD Bloodborne Pathogen Guidelines</a:t>
            </a:r>
          </a:p>
          <a:p>
            <a:pPr lvl="1" eaLnBrk="1" hangingPunct="1">
              <a:lnSpc>
                <a:spcPct val="90000"/>
              </a:lnSpc>
              <a:buFont typeface="Wingdings" panose="05000000000000000000" pitchFamily="2" charset="2"/>
              <a:buChar char="Ø"/>
              <a:defRPr/>
            </a:pPr>
            <a:r>
              <a:rPr lang="en-US" altLang="en-US" sz="2000" dirty="0"/>
              <a:t>Reviewed and approved Safeschools training for bloodborne pathogens, child abuse and maltreatment, bullying and harassment, substance abuse, mental health promotion, and suicide prevention.</a:t>
            </a:r>
          </a:p>
          <a:p>
            <a:pPr lvl="1" eaLnBrk="1" hangingPunct="1">
              <a:lnSpc>
                <a:spcPct val="90000"/>
              </a:lnSpc>
              <a:buFont typeface="Wingdings" panose="05000000000000000000" pitchFamily="2" charset="2"/>
              <a:buChar char="Ø"/>
              <a:defRPr/>
            </a:pPr>
            <a:r>
              <a:rPr lang="en-US" altLang="en-US" sz="2000" dirty="0"/>
              <a:t>Provided feedback and communications to the community about COVID-19 safety.</a:t>
            </a:r>
          </a:p>
          <a:p>
            <a:pPr lvl="1" eaLnBrk="1" hangingPunct="1">
              <a:lnSpc>
                <a:spcPct val="90000"/>
              </a:lnSpc>
              <a:buFont typeface="Wingdings" panose="05000000000000000000" pitchFamily="2" charset="2"/>
              <a:buChar char="Ø"/>
              <a:defRPr/>
            </a:pPr>
            <a:r>
              <a:rPr lang="en-US" altLang="en-US" sz="2000" dirty="0"/>
              <a:t>Supported the review of health and human sexuality curriculum </a:t>
            </a:r>
          </a:p>
          <a:p>
            <a:pPr lvl="1" eaLnBrk="1" hangingPunct="1">
              <a:lnSpc>
                <a:spcPct val="90000"/>
              </a:lnSpc>
              <a:buFont typeface="Wingdings" panose="05000000000000000000" pitchFamily="2" charset="2"/>
              <a:buChar char="Ø"/>
              <a:defRPr/>
            </a:pPr>
            <a:r>
              <a:rPr lang="en-US" altLang="en-US" sz="2000" dirty="0"/>
              <a:t>Facilitated public hearing and recommendations for the adoption of health and human sexuality curriculum</a:t>
            </a:r>
          </a:p>
          <a:p>
            <a:pPr marL="457200" lvl="1" indent="0" eaLnBrk="1" hangingPunct="1">
              <a:lnSpc>
                <a:spcPct val="90000"/>
              </a:lnSpc>
              <a:buFontTx/>
              <a:buNone/>
              <a:defRPr/>
            </a:pPr>
            <a:endParaRPr lang="en-US" altLang="en-US" sz="2000" dirty="0"/>
          </a:p>
          <a:p>
            <a:pPr lvl="1" eaLnBrk="1" hangingPunct="1">
              <a:lnSpc>
                <a:spcPct val="90000"/>
              </a:lnSpc>
              <a:buFont typeface="Wingdings" panose="05000000000000000000" pitchFamily="2" charset="2"/>
              <a:buChar char="Ø"/>
              <a:defRPr/>
            </a:pPr>
            <a:endParaRPr lang="en-US" altLang="en-US" sz="2000" dirty="0"/>
          </a:p>
          <a:p>
            <a:pPr marL="457200" lvl="1" indent="0" eaLnBrk="1" hangingPunct="1">
              <a:lnSpc>
                <a:spcPct val="90000"/>
              </a:lnSpc>
              <a:buFontTx/>
              <a:buNone/>
              <a:defRPr/>
            </a:pPr>
            <a:endParaRPr lang="en-US" alt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C0C71D9-CE9B-457B-A04C-4A08DF175B5C}"/>
              </a:ext>
            </a:extLst>
          </p:cNvPr>
          <p:cNvSpPr>
            <a:spLocks noGrp="1" noChangeArrowheads="1"/>
          </p:cNvSpPr>
          <p:nvPr>
            <p:ph type="title"/>
          </p:nvPr>
        </p:nvSpPr>
        <p:spPr>
          <a:xfrm>
            <a:off x="-152400" y="457200"/>
            <a:ext cx="9067800" cy="1143000"/>
          </a:xfrm>
          <a:effectLst>
            <a:outerShdw dist="45791" dir="3378596" algn="ctr" rotWithShape="0">
              <a:schemeClr val="tx1"/>
            </a:outerShdw>
          </a:effectLst>
        </p:spPr>
        <p:txBody>
          <a:bodyPr/>
          <a:lstStyle/>
          <a:p>
            <a:pPr algn="l" eaLnBrk="1" hangingPunct="1">
              <a:defRPr/>
            </a:pPr>
            <a:r>
              <a:rPr lang="en-US" sz="3600" dirty="0">
                <a:effectLst>
                  <a:outerShdw blurRad="38100" dist="38100" dir="2700000" algn="tl">
                    <a:srgbClr val="C0C0C0"/>
                  </a:outerShdw>
                </a:effectLst>
              </a:rPr>
              <a:t>                    </a:t>
            </a:r>
            <a:r>
              <a:rPr lang="en-US" sz="4000" b="1" dirty="0">
                <a:solidFill>
                  <a:srgbClr val="0066FF"/>
                </a:solidFill>
                <a:effectLst>
                  <a:outerShdw blurRad="38100" dist="38100" dir="2700000" algn="tl">
                    <a:srgbClr val="C0C0C0"/>
                  </a:outerShdw>
                </a:effectLst>
              </a:rPr>
              <a:t>SHAC Recommendation</a:t>
            </a:r>
          </a:p>
        </p:txBody>
      </p:sp>
      <p:sp>
        <p:nvSpPr>
          <p:cNvPr id="16387" name="Rectangle 3">
            <a:extLst>
              <a:ext uri="{FF2B5EF4-FFF2-40B4-BE49-F238E27FC236}">
                <a16:creationId xmlns:a16="http://schemas.microsoft.com/office/drawing/2014/main" id="{9A063411-6427-4EB2-A3E3-EA1900447726}"/>
              </a:ext>
            </a:extLst>
          </p:cNvPr>
          <p:cNvSpPr>
            <a:spLocks noGrp="1" noChangeArrowheads="1"/>
          </p:cNvSpPr>
          <p:nvPr>
            <p:ph type="body" idx="1"/>
          </p:nvPr>
        </p:nvSpPr>
        <p:spPr>
          <a:xfrm>
            <a:off x="1066800" y="2133600"/>
            <a:ext cx="6324600" cy="3276600"/>
          </a:xfrm>
        </p:spPr>
        <p:txBody>
          <a:bodyPr/>
          <a:lstStyle/>
          <a:p>
            <a:pPr marL="522288" indent="-285750" eaLnBrk="1" hangingPunct="1">
              <a:lnSpc>
                <a:spcPct val="90000"/>
              </a:lnSpc>
              <a:buSzPct val="90000"/>
              <a:defRPr/>
            </a:pPr>
            <a:r>
              <a:rPr lang="en-US" altLang="en-US" sz="2400" dirty="0"/>
              <a:t>Continue monthly Let’s Talk opportunities to discuss health and wellness activities</a:t>
            </a:r>
          </a:p>
          <a:p>
            <a:pPr marL="522288" indent="-285750" eaLnBrk="1" hangingPunct="1">
              <a:lnSpc>
                <a:spcPct val="90000"/>
              </a:lnSpc>
              <a:buSzPct val="90000"/>
              <a:defRPr/>
            </a:pPr>
            <a:r>
              <a:rPr lang="en-US" altLang="en-US" sz="2400" dirty="0"/>
              <a:t>Focus on identified areas for growth from the 2021-2022 wellness plan evaluation.</a:t>
            </a:r>
          </a:p>
          <a:p>
            <a:pPr marL="522288" indent="-285750" eaLnBrk="1" hangingPunct="1">
              <a:lnSpc>
                <a:spcPct val="90000"/>
              </a:lnSpc>
              <a:buSzPct val="90000"/>
              <a:defRPr/>
            </a:pPr>
            <a:r>
              <a:rPr lang="en-US" altLang="en-US" sz="2400" dirty="0"/>
              <a:t>Continue to support student social-emotional needs throughout the COVID-19 pandemic. (Yearly calendar of guidance lessons for both campuses)</a:t>
            </a:r>
          </a:p>
          <a:p>
            <a:pPr marL="236538" indent="0" eaLnBrk="1" hangingPunct="1">
              <a:lnSpc>
                <a:spcPct val="90000"/>
              </a:lnSpc>
              <a:buSzPct val="90000"/>
              <a:buFontTx/>
              <a:buNone/>
              <a:defRPr/>
            </a:pPr>
            <a:endParaRPr lang="en-US" altLang="en-US" sz="2400" dirty="0"/>
          </a:p>
          <a:p>
            <a:pPr marL="236538" indent="0" eaLnBrk="1" hangingPunct="1">
              <a:lnSpc>
                <a:spcPct val="90000"/>
              </a:lnSpc>
              <a:buSzPct val="90000"/>
              <a:buFontTx/>
              <a:buNone/>
              <a:defRPr/>
            </a:pPr>
            <a:endParaRPr lang="en-US" altLang="en-US" sz="1800" dirty="0"/>
          </a:p>
        </p:txBody>
      </p:sp>
      <p:pic>
        <p:nvPicPr>
          <p:cNvPr id="16388" name="Picture 4" descr="MCj04398240000[1]">
            <a:extLst>
              <a:ext uri="{FF2B5EF4-FFF2-40B4-BE49-F238E27FC236}">
                <a16:creationId xmlns:a16="http://schemas.microsoft.com/office/drawing/2014/main" id="{8D248DA7-D18E-40EF-B857-24C44C575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CFD2FD2E-9A38-4CCB-B74B-DF3D5744D722}"/>
              </a:ext>
            </a:extLst>
          </p:cNvPr>
          <p:cNvSpPr>
            <a:spLocks noGrp="1" noChangeArrowheads="1"/>
          </p:cNvSpPr>
          <p:nvPr>
            <p:ph type="title"/>
          </p:nvPr>
        </p:nvSpPr>
        <p:spPr>
          <a:xfrm>
            <a:off x="3352800" y="76200"/>
            <a:ext cx="4267200" cy="609600"/>
          </a:xfrm>
          <a:effectLst>
            <a:outerShdw dist="45791" dir="3378596" algn="ctr" rotWithShape="0">
              <a:schemeClr val="tx1"/>
            </a:outerShdw>
          </a:effectLst>
        </p:spPr>
        <p:txBody>
          <a:bodyPr/>
          <a:lstStyle/>
          <a:p>
            <a:pPr algn="l" eaLnBrk="1" hangingPunct="1">
              <a:defRPr/>
            </a:pPr>
            <a:r>
              <a:rPr lang="en-US" sz="4000" b="1" dirty="0" err="1">
                <a:solidFill>
                  <a:srgbClr val="0066FF"/>
                </a:solidFill>
                <a:effectLst>
                  <a:outerShdw blurRad="38100" dist="38100" dir="2700000" algn="tl">
                    <a:srgbClr val="C0C0C0"/>
                  </a:outerShdw>
                </a:effectLst>
              </a:rPr>
              <a:t>FitnessGram</a:t>
            </a:r>
            <a:endParaRPr lang="en-US" sz="4000" b="1" dirty="0">
              <a:solidFill>
                <a:srgbClr val="0066FF"/>
              </a:solidFill>
              <a:effectLst>
                <a:outerShdw blurRad="38100" dist="38100" dir="2700000" algn="tl">
                  <a:srgbClr val="C0C0C0"/>
                </a:outerShdw>
              </a:effectLst>
            </a:endParaRPr>
          </a:p>
        </p:txBody>
      </p:sp>
      <p:pic>
        <p:nvPicPr>
          <p:cNvPr id="17411" name="Picture 4" descr="MCj04398240000[1]">
            <a:extLst>
              <a:ext uri="{FF2B5EF4-FFF2-40B4-BE49-F238E27FC236}">
                <a16:creationId xmlns:a16="http://schemas.microsoft.com/office/drawing/2014/main" id="{1534B3CD-D573-4889-B23E-4B522D946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54" y="200496"/>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Content Placeholder 1">
            <a:extLst>
              <a:ext uri="{FF2B5EF4-FFF2-40B4-BE49-F238E27FC236}">
                <a16:creationId xmlns:a16="http://schemas.microsoft.com/office/drawing/2014/main" id="{5B216E3A-FF0E-40D1-BF81-3D622AE3E46F}"/>
              </a:ext>
            </a:extLst>
          </p:cNvPr>
          <p:cNvSpPr>
            <a:spLocks noGrp="1" noChangeArrowheads="1"/>
          </p:cNvSpPr>
          <p:nvPr>
            <p:ph idx="1"/>
          </p:nvPr>
        </p:nvSpPr>
        <p:spPr>
          <a:xfrm>
            <a:off x="457200" y="2133600"/>
            <a:ext cx="8229600" cy="4525963"/>
          </a:xfrm>
        </p:spPr>
        <p:txBody>
          <a:bodyPr/>
          <a:lstStyle/>
          <a:p>
            <a:endParaRPr lang="en-US" altLang="en-US" sz="2800" dirty="0"/>
          </a:p>
          <a:p>
            <a:pPr marL="0" indent="0">
              <a:buNone/>
            </a:pPr>
            <a:endParaRPr lang="en-US" altLang="en-US" sz="2800" dirty="0"/>
          </a:p>
        </p:txBody>
      </p:sp>
      <p:graphicFrame>
        <p:nvGraphicFramePr>
          <p:cNvPr id="5" name="Chart 4">
            <a:extLst>
              <a:ext uri="{FF2B5EF4-FFF2-40B4-BE49-F238E27FC236}">
                <a16:creationId xmlns:a16="http://schemas.microsoft.com/office/drawing/2014/main" id="{FA3C2D7C-5D2C-4828-ADF1-619CE6678B06}"/>
              </a:ext>
            </a:extLst>
          </p:cNvPr>
          <p:cNvGraphicFramePr>
            <a:graphicFrameLocks/>
          </p:cNvGraphicFramePr>
          <p:nvPr>
            <p:extLst>
              <p:ext uri="{D42A27DB-BD31-4B8C-83A1-F6EECF244321}">
                <p14:modId xmlns:p14="http://schemas.microsoft.com/office/powerpoint/2010/main" val="3347351696"/>
              </p:ext>
            </p:extLst>
          </p:nvPr>
        </p:nvGraphicFramePr>
        <p:xfrm>
          <a:off x="1143000" y="1066800"/>
          <a:ext cx="6934200" cy="53339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360C10FDB2194288D19B24ED0711BB" ma:contentTypeVersion="15" ma:contentTypeDescription="Create a new document." ma:contentTypeScope="" ma:versionID="9dd779e36dec6a91575d667f84348f4f">
  <xsd:schema xmlns:xsd="http://www.w3.org/2001/XMLSchema" xmlns:xs="http://www.w3.org/2001/XMLSchema" xmlns:p="http://schemas.microsoft.com/office/2006/metadata/properties" xmlns:ns3="f479683a-2054-450b-94e6-00c3ac807008" xmlns:ns4="53c8433b-a3bc-4411-b306-ebec74e44593" targetNamespace="http://schemas.microsoft.com/office/2006/metadata/properties" ma:root="true" ma:fieldsID="10ff61d4d896d5bf2b344be3b39b8472" ns3:_="" ns4:_="">
    <xsd:import namespace="f479683a-2054-450b-94e6-00c3ac807008"/>
    <xsd:import namespace="53c8433b-a3bc-4411-b306-ebec74e4459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9683a-2054-450b-94e6-00c3ac80700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3c8433b-a3bc-4411-b306-ebec74e4459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A22558-93A5-4CAD-A683-E63D98AF82FF}">
  <ds:schemaRefs>
    <ds:schemaRef ds:uri="f479683a-2054-450b-94e6-00c3ac807008"/>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53c8433b-a3bc-4411-b306-ebec74e44593"/>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CA2D7A1A-A42B-4BEF-A5BA-AB4E1A3F93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9683a-2054-450b-94e6-00c3ac807008"/>
    <ds:schemaRef ds:uri="53c8433b-a3bc-4411-b306-ebec74e445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26A85D-D77B-48C1-A3E4-C581AE8FFC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3393</TotalTime>
  <Words>1005</Words>
  <Application>Microsoft Office PowerPoint</Application>
  <PresentationFormat>On-screen Show (4:3)</PresentationFormat>
  <Paragraphs>135</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Courier New</vt:lpstr>
      <vt:lpstr>Times New Roman</vt:lpstr>
      <vt:lpstr>Wingdings</vt:lpstr>
      <vt:lpstr>Default Design</vt:lpstr>
      <vt:lpstr> School Health Advisory Council 2021-2022 School Year </vt:lpstr>
      <vt:lpstr>School Health Advisory Council</vt:lpstr>
      <vt:lpstr>State Legislated SHAC Requirements  Committee-related</vt:lpstr>
      <vt:lpstr>State Legislated Requirements District/Campus-Related</vt:lpstr>
      <vt:lpstr>Lackland ISD SHAC Members 2021-2022</vt:lpstr>
      <vt:lpstr>                            2021-2022 SHAC  Meeting Dates</vt:lpstr>
      <vt:lpstr>Review of SHAC Activity &amp; Accomplishments</vt:lpstr>
      <vt:lpstr>                    SHAC Recommendation</vt:lpstr>
      <vt:lpstr>FitnessGram</vt:lpstr>
      <vt:lpstr>FitnessGram</vt:lpstr>
      <vt:lpstr>District -Wide Accomplishments</vt:lpstr>
      <vt:lpstr>PowerPoint Presentation</vt:lpstr>
      <vt:lpstr>PowerPoint Presentation</vt:lpstr>
      <vt:lpstr>Useful Web 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SHACReporttotheSchoolBoard</dc:title>
  <dc:creator>Allaway Shirley</dc:creator>
  <cp:lastModifiedBy>Hyde.Tonya</cp:lastModifiedBy>
  <cp:revision>217</cp:revision>
  <cp:lastPrinted>2021-04-12T21:14:37Z</cp:lastPrinted>
  <dcterms:created xsi:type="dcterms:W3CDTF">2009-09-07T17:06:43Z</dcterms:created>
  <dcterms:modified xsi:type="dcterms:W3CDTF">2022-05-19T02:38:53Z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y fmtid="{D5CDD505-2E9C-101B-9397-08002B2CF9AE}" pid="4" name="EktContentLanguage">
    <vt:i4>1033</vt:i4>
  </property>
  <property fmtid="{D5CDD505-2E9C-101B-9397-08002B2CF9AE}" pid="5" name="EktQuickLink">
    <vt:lpwstr>DownloadAsset.aspx?id=66855</vt:lpwstr>
  </property>
  <property fmtid="{D5CDD505-2E9C-101B-9397-08002B2CF9AE}" pid="6" name="EktContentType">
    <vt:i4>101</vt:i4>
  </property>
  <property fmtid="{D5CDD505-2E9C-101B-9397-08002B2CF9AE}" pid="7" name="EktContentSubType">
    <vt:i4>0</vt:i4>
  </property>
  <property fmtid="{D5CDD505-2E9C-101B-9397-08002B2CF9AE}" pid="8" name="EktFolderName">
    <vt:lpwstr/>
  </property>
  <property fmtid="{D5CDD505-2E9C-101B-9397-08002B2CF9AE}" pid="9" name="EktCmsPath">
    <vt:lpwstr/>
  </property>
  <property fmtid="{D5CDD505-2E9C-101B-9397-08002B2CF9AE}" pid="10" name="EktExpiryType">
    <vt:i4>1</vt:i4>
  </property>
  <property fmtid="{D5CDD505-2E9C-101B-9397-08002B2CF9AE}" pid="11" name="EktDateCreated">
    <vt:filetime>2010-11-15T23:21:03Z</vt:filetime>
  </property>
  <property fmtid="{D5CDD505-2E9C-101B-9397-08002B2CF9AE}" pid="12" name="EktDateModified">
    <vt:filetime>2010-11-15T23:21:04Z</vt:filetime>
  </property>
  <property fmtid="{D5CDD505-2E9C-101B-9397-08002B2CF9AE}" pid="13" name="EktTaxCategory">
    <vt:lpwstr/>
  </property>
  <property fmtid="{D5CDD505-2E9C-101B-9397-08002B2CF9AE}" pid="14" name="EktCmsSize">
    <vt:i4>1214976</vt:i4>
  </property>
  <property fmtid="{D5CDD505-2E9C-101B-9397-08002B2CF9AE}" pid="15" name="EktSearchable">
    <vt:i4>1</vt:i4>
  </property>
  <property fmtid="{D5CDD505-2E9C-101B-9397-08002B2CF9AE}" pid="16" name="EktEDescription">
    <vt:lpwstr>&amp;lt;p&amp;gt;Annual Progress Report to School Board State Legislated SHAC Requirements  Committee-related The following are requirements of  local SHACs per legislation:  A parent must serve as a co-chair A minimum of five members must be appointed to serve o</vt:lpwstr>
  </property>
  <property fmtid="{D5CDD505-2E9C-101B-9397-08002B2CF9AE}" pid="17" name="ContentTypeId">
    <vt:lpwstr>0x01010098360C10FDB2194288D19B24ED0711BB</vt:lpwstr>
  </property>
</Properties>
</file>