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8" r:id="rId1"/>
  </p:sldMasterIdLst>
  <p:notesMasterIdLst>
    <p:notesMasterId r:id="rId16"/>
  </p:notesMasterIdLst>
  <p:sldIdLst>
    <p:sldId id="256" r:id="rId2"/>
    <p:sldId id="257" r:id="rId3"/>
    <p:sldId id="258" r:id="rId4"/>
    <p:sldId id="266" r:id="rId5"/>
    <p:sldId id="260" r:id="rId6"/>
    <p:sldId id="274" r:id="rId7"/>
    <p:sldId id="273" r:id="rId8"/>
    <p:sldId id="261" r:id="rId9"/>
    <p:sldId id="262" r:id="rId10"/>
    <p:sldId id="263" r:id="rId11"/>
    <p:sldId id="264" r:id="rId12"/>
    <p:sldId id="259" r:id="rId13"/>
    <p:sldId id="267" r:id="rId14"/>
    <p:sldId id="275" r:id="rId15"/>
  </p:sldIdLst>
  <p:sldSz cx="9144000" cy="6858000" type="screen4x3"/>
  <p:notesSz cx="6858000" cy="9144000"/>
  <p:embeddedFontLst>
    <p:embeddedFont>
      <p:font typeface="Avenir" panose="02000503020000020003" pitchFamily="2" charset="0"/>
      <p:regular r:id="rId17"/>
      <p:italic r:id="rId18"/>
    </p:embeddedFont>
    <p:embeddedFont>
      <p:font typeface="Avenir Next Condensed" panose="020B0506020202020204" pitchFamily="34" charset="0"/>
      <p:regular r:id="rId19"/>
      <p:bold r:id="rId20"/>
      <p:italic r:id="rId21"/>
      <p:boldItalic r:id="rId22"/>
    </p:embeddedFont>
    <p:embeddedFont>
      <p:font typeface="Built Titling Rg" panose="020B0206030202080204" pitchFamily="34" charset="77"/>
      <p:regular r:id="rId23"/>
      <p:italic r:id="rId24"/>
    </p:embeddedFont>
    <p:embeddedFont>
      <p:font typeface="Century Gothic" panose="020B0502020202020204" pitchFamily="34" charset="0"/>
      <p:regular r:id="rId25"/>
      <p:bold r:id="rId26"/>
      <p:italic r:id="rId27"/>
      <p:boldItalic r:id="rId28"/>
    </p:embeddedFont>
    <p:embeddedFont>
      <p:font typeface="Lobster" panose="02000506000000020003" pitchFamily="2" charset="0"/>
      <p:regular r:id="rId29"/>
    </p:embeddedFont>
    <p:embeddedFont>
      <p:font typeface="Lobster 1.4" panose="02000506000000020003" pitchFamily="2" charset="0"/>
      <p:regular r:id="rId30"/>
    </p:embeddedFont>
    <p:embeddedFont>
      <p:font typeface="Palatino Linotype" panose="02040502050505030304" pitchFamily="18" charset="0"/>
      <p:regular r:id="rId31"/>
      <p:bold r:id="rId32"/>
      <p:italic r:id="rId33"/>
      <p:boldItalic r:id="rId3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11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21"/>
    <p:restoredTop sz="94603"/>
  </p:normalViewPr>
  <p:slideViewPr>
    <p:cSldViewPr snapToGrid="0">
      <p:cViewPr varScale="1">
        <p:scale>
          <a:sx n="109" d="100"/>
          <a:sy n="109" d="100"/>
        </p:scale>
        <p:origin x="1488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font" Target="fonts/font2.fntdata"/><Relationship Id="rId26" Type="http://schemas.openxmlformats.org/officeDocument/2006/relationships/font" Target="fonts/font10.fntdata"/><Relationship Id="rId21" Type="http://schemas.openxmlformats.org/officeDocument/2006/relationships/font" Target="fonts/font5.fntdata"/><Relationship Id="rId34" Type="http://schemas.openxmlformats.org/officeDocument/2006/relationships/font" Target="fonts/font18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1.fntdata"/><Relationship Id="rId25" Type="http://schemas.openxmlformats.org/officeDocument/2006/relationships/font" Target="fonts/font9.fntdata"/><Relationship Id="rId33" Type="http://schemas.openxmlformats.org/officeDocument/2006/relationships/font" Target="fonts/font17.fntdata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font" Target="fonts/font4.fntdata"/><Relationship Id="rId29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8.fntdata"/><Relationship Id="rId32" Type="http://schemas.openxmlformats.org/officeDocument/2006/relationships/font" Target="fonts/font16.fntdata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7.fntdata"/><Relationship Id="rId28" Type="http://schemas.openxmlformats.org/officeDocument/2006/relationships/font" Target="fonts/font12.fntdata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3.fntdata"/><Relationship Id="rId31" Type="http://schemas.openxmlformats.org/officeDocument/2006/relationships/font" Target="fonts/font1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6.fntdata"/><Relationship Id="rId27" Type="http://schemas.openxmlformats.org/officeDocument/2006/relationships/font" Target="fonts/font11.fntdata"/><Relationship Id="rId30" Type="http://schemas.openxmlformats.org/officeDocument/2006/relationships/font" Target="fonts/font14.fntdata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venir"/>
                <a:ea typeface="Avenir"/>
                <a:cs typeface="Avenir"/>
                <a:sym typeface="Avenir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487155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39975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Google Shape;31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0" name="Google Shape;32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2" name="Google Shape;30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62272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Google Shape;268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Google Shape;29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4 Content">
  <p:cSld name="4 Content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2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12" name="Google Shape;112;p12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CFFF43"/>
                </a:solidFill>
                <a:latin typeface="Avenir"/>
                <a:ea typeface="Avenir"/>
                <a:cs typeface="Avenir"/>
                <a:sym typeface="Avenir"/>
              </a:rPr>
              <a:t>+</a:t>
            </a:r>
            <a:endParaRPr/>
          </a:p>
        </p:txBody>
      </p:sp>
      <p:sp>
        <p:nvSpPr>
          <p:cNvPr id="113" name="Google Shape;113;p12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venir"/>
              <a:buNone/>
              <a:defRPr sz="3600" b="0" i="0" u="none" strike="noStrike" cap="none">
                <a:solidFill>
                  <a:schemeClr val="accen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4" name="Google Shape;114;p12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115" name="Google Shape;115;p12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116" name="Google Shape;116;p12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7" name="Google Shape;117;p12"/>
          <p:cNvSpPr txBox="1">
            <a:spLocks noGrp="1"/>
          </p:cNvSpPr>
          <p:nvPr>
            <p:ph type="body" idx="1"/>
          </p:nvPr>
        </p:nvSpPr>
        <p:spPr>
          <a:xfrm>
            <a:off x="502920" y="1985963"/>
            <a:ext cx="3657413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18" name="Google Shape;118;p12"/>
          <p:cNvSpPr txBox="1">
            <a:spLocks noGrp="1"/>
          </p:cNvSpPr>
          <p:nvPr>
            <p:ph type="body" idx="2"/>
          </p:nvPr>
        </p:nvSpPr>
        <p:spPr>
          <a:xfrm>
            <a:off x="502920" y="4164965"/>
            <a:ext cx="3657413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19" name="Google Shape;119;p12"/>
          <p:cNvSpPr txBox="1">
            <a:spLocks noGrp="1"/>
          </p:cNvSpPr>
          <p:nvPr>
            <p:ph type="body" idx="3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20" name="Google Shape;120;p12"/>
          <p:cNvSpPr txBox="1">
            <a:spLocks noGrp="1"/>
          </p:cNvSpPr>
          <p:nvPr>
            <p:ph type="body" idx="4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Only">
  <p:cSld name="Title Only"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23" name="Google Shape;123;p13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CFFF43"/>
                </a:solidFill>
                <a:latin typeface="Avenir"/>
                <a:ea typeface="Avenir"/>
                <a:cs typeface="Avenir"/>
                <a:sym typeface="Avenir"/>
              </a:rPr>
              <a:t>+</a:t>
            </a:r>
            <a:endParaRPr/>
          </a:p>
        </p:txBody>
      </p:sp>
      <p:sp>
        <p:nvSpPr>
          <p:cNvPr id="124" name="Google Shape;124;p13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venir"/>
              <a:buNone/>
              <a:defRPr sz="3600" b="0" i="0" u="none" strike="noStrike" cap="none">
                <a:solidFill>
                  <a:schemeClr val="accen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5" name="Google Shape;125;p13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126" name="Google Shape;126;p13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127" name="Google Shape;127;p13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ntent with Caption" type="objTx">
  <p:cSld name="OBJECT_WITH_CAPTION_TEXT"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4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0" name="Google Shape;130;p14"/>
          <p:cNvSpPr txBox="1"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venir"/>
              <a:buNone/>
              <a:defRPr sz="26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1" name="Google Shape;131;p14"/>
          <p:cNvSpPr txBox="1">
            <a:spLocks noGrp="1"/>
          </p:cNvSpPr>
          <p:nvPr>
            <p:ph type="body" idx="1"/>
          </p:nvPr>
        </p:nvSpPr>
        <p:spPr>
          <a:xfrm>
            <a:off x="4168775" y="273050"/>
            <a:ext cx="4597399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23850" algn="l" rtl="0">
              <a:spcBef>
                <a:spcPts val="400"/>
              </a:spcBef>
              <a:spcAft>
                <a:spcPts val="0"/>
              </a:spcAft>
              <a:buClr>
                <a:srgbClr val="CFFF4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23850" algn="l" rtl="0">
              <a:spcBef>
                <a:spcPts val="400"/>
              </a:spcBef>
              <a:spcAft>
                <a:spcPts val="0"/>
              </a:spcAft>
              <a:buClr>
                <a:srgbClr val="CFFF43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2385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32" name="Google Shape;132;p14"/>
          <p:cNvSpPr txBox="1">
            <a:spLocks noGrp="1"/>
          </p:cNvSpPr>
          <p:nvPr>
            <p:ph type="body" idx="2"/>
          </p:nvPr>
        </p:nvSpPr>
        <p:spPr>
          <a:xfrm>
            <a:off x="381093" y="3733800"/>
            <a:ext cx="3255264" cy="2392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900"/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750"/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rgbClr val="CFFF43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rgbClr val="CFFF43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33" name="Google Shape;133;p14"/>
          <p:cNvSpPr txBox="1">
            <a:spLocks noGrp="1"/>
          </p:cNvSpPr>
          <p:nvPr>
            <p:ph type="dt" idx="10"/>
          </p:nvPr>
        </p:nvSpPr>
        <p:spPr>
          <a:xfrm>
            <a:off x="7391399" y="6423585"/>
            <a:ext cx="15374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134" name="Google Shape;134;p14"/>
          <p:cNvSpPr txBox="1">
            <a:spLocks noGrp="1"/>
          </p:cNvSpPr>
          <p:nvPr>
            <p:ph type="ftr" idx="11"/>
          </p:nvPr>
        </p:nvSpPr>
        <p:spPr>
          <a:xfrm>
            <a:off x="3859305" y="6423585"/>
            <a:ext cx="3316941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135" name="Google Shape;135;p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CFFF43"/>
                </a:solidFill>
                <a:latin typeface="Avenir"/>
                <a:ea typeface="Avenir"/>
                <a:cs typeface="Avenir"/>
                <a:sym typeface="Avenir"/>
              </a:rPr>
              <a:t>+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with Caption" type="picTx">
  <p:cSld name="PICTURE_WITH_CAPTION_TEX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15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38" name="Google Shape;138;p15"/>
          <p:cNvSpPr txBox="1"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venir"/>
              <a:buNone/>
              <a:defRPr sz="2600" b="0" i="0" u="none" strike="noStrike" cap="none">
                <a:solidFill>
                  <a:schemeClr val="accen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9" name="Google Shape;139;p15"/>
          <p:cNvSpPr>
            <a:spLocks noGrp="1"/>
          </p:cNvSpPr>
          <p:nvPr>
            <p:ph type="pic" idx="2"/>
          </p:nvPr>
        </p:nvSpPr>
        <p:spPr>
          <a:xfrm>
            <a:off x="277906" y="228600"/>
            <a:ext cx="3460658" cy="63452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32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2100"/>
              <a:buFont typeface="Noto Sans Symbols"/>
              <a:buNone/>
              <a:defRPr sz="2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CFFF43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CFFF43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40" name="Google Shape;140;p15"/>
          <p:cNvSpPr txBox="1">
            <a:spLocks noGrp="1"/>
          </p:cNvSpPr>
          <p:nvPr>
            <p:ph type="body" idx="1"/>
          </p:nvPr>
        </p:nvSpPr>
        <p:spPr>
          <a:xfrm>
            <a:off x="4169404" y="3995737"/>
            <a:ext cx="3898272" cy="2147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Noto Sans Symbols"/>
              <a:buNone/>
              <a:defRPr sz="14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900"/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750"/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rgbClr val="CFFF43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rgbClr val="CFFF43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41" name="Google Shape;141;p15"/>
          <p:cNvSpPr txBox="1">
            <a:spLocks noGrp="1"/>
          </p:cNvSpPr>
          <p:nvPr>
            <p:ph type="dt" idx="10"/>
          </p:nvPr>
        </p:nvSpPr>
        <p:spPr>
          <a:xfrm>
            <a:off x="7391399" y="6423585"/>
            <a:ext cx="15374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142" name="Google Shape;142;p15"/>
          <p:cNvSpPr txBox="1">
            <a:spLocks noGrp="1"/>
          </p:cNvSpPr>
          <p:nvPr>
            <p:ph type="ftr" idx="11"/>
          </p:nvPr>
        </p:nvSpPr>
        <p:spPr>
          <a:xfrm>
            <a:off x="4191000" y="6423585"/>
            <a:ext cx="30051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143" name="Google Shape;143;p15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44" name="Google Shape;144;p15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CFFF43"/>
                </a:solidFill>
                <a:latin typeface="Avenir"/>
                <a:ea typeface="Avenir"/>
                <a:cs typeface="Avenir"/>
                <a:sym typeface="Avenir"/>
              </a:rPr>
              <a:t>+ 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icture above Caption">
  <p:cSld name="Picture above Caption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6"/>
          <p:cNvSpPr txBox="1"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venir"/>
              <a:buNone/>
              <a:defRPr sz="2600" b="0" i="0" u="none" strike="noStrike" cap="none">
                <a:solidFill>
                  <a:schemeClr val="accen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47" name="Google Shape;147;p16"/>
          <p:cNvSpPr>
            <a:spLocks noGrp="1"/>
          </p:cNvSpPr>
          <p:nvPr>
            <p:ph type="pic" idx="2"/>
          </p:nvPr>
        </p:nvSpPr>
        <p:spPr>
          <a:xfrm>
            <a:off x="277905" y="228600"/>
            <a:ext cx="6378389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32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2100"/>
              <a:buFont typeface="Noto Sans Symbols"/>
              <a:buNone/>
              <a:defRPr sz="2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CFFF43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CFFF43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48" name="Google Shape;148;p16"/>
          <p:cNvSpPr txBox="1">
            <a:spLocks noGrp="1"/>
          </p:cNvSpPr>
          <p:nvPr>
            <p:ph type="body" idx="1"/>
          </p:nvPr>
        </p:nvSpPr>
        <p:spPr>
          <a:xfrm>
            <a:off x="506505" y="5257799"/>
            <a:ext cx="6191157" cy="8858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Noto Sans Symbols"/>
              <a:buNone/>
              <a:defRPr sz="14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900"/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750"/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rgbClr val="CFFF43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rgbClr val="CFFF43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49" name="Google Shape;149;p16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150" name="Google Shape;150;p16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151" name="Google Shape;151;p16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2" name="Google Shape;152;p16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3" name="Google Shape;153;p16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4" name="Google Shape;154;p16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CFFF43"/>
                </a:solidFill>
                <a:latin typeface="Avenir"/>
                <a:ea typeface="Avenir"/>
                <a:cs typeface="Avenir"/>
                <a:sym typeface="Avenir"/>
              </a:rPr>
              <a:t>+ 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Pictures with Caption">
  <p:cSld name="2 Pictures with Caption"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57" name="Google Shape;157;p17"/>
          <p:cNvSpPr txBox="1"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venir"/>
              <a:buNone/>
              <a:defRPr sz="26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8" name="Google Shape;158;p17"/>
          <p:cNvSpPr txBox="1">
            <a:spLocks noGrp="1"/>
          </p:cNvSpPr>
          <p:nvPr>
            <p:ph type="body" idx="1"/>
          </p:nvPr>
        </p:nvSpPr>
        <p:spPr>
          <a:xfrm>
            <a:off x="381094" y="3733800"/>
            <a:ext cx="6179566" cy="2392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900"/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750"/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rgbClr val="CFFF43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rgbClr val="CFFF43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59" name="Google Shape;159;p17"/>
          <p:cNvSpPr txBox="1">
            <a:spLocks noGrp="1"/>
          </p:cNvSpPr>
          <p:nvPr>
            <p:ph type="dt" idx="10"/>
          </p:nvPr>
        </p:nvSpPr>
        <p:spPr>
          <a:xfrm>
            <a:off x="5212262" y="6235607"/>
            <a:ext cx="134839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160" name="Google Shape;160;p17"/>
          <p:cNvSpPr txBox="1">
            <a:spLocks noGrp="1"/>
          </p:cNvSpPr>
          <p:nvPr>
            <p:ph type="ftr" idx="11"/>
          </p:nvPr>
        </p:nvSpPr>
        <p:spPr>
          <a:xfrm>
            <a:off x="381095" y="6235607"/>
            <a:ext cx="464810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161" name="Google Shape;161;p17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62" name="Google Shape;162;p17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CFFF43"/>
                </a:solidFill>
                <a:latin typeface="Avenir"/>
                <a:ea typeface="Avenir"/>
                <a:cs typeface="Avenir"/>
                <a:sym typeface="Avenir"/>
              </a:rPr>
              <a:t>+</a:t>
            </a:r>
            <a:endParaRPr/>
          </a:p>
        </p:txBody>
      </p:sp>
      <p:sp>
        <p:nvSpPr>
          <p:cNvPr id="163" name="Google Shape;163;p1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4" name="Google Shape;164;p17"/>
          <p:cNvSpPr>
            <a:spLocks noGrp="1"/>
          </p:cNvSpPr>
          <p:nvPr>
            <p:ph type="pic" idx="2"/>
          </p:nvPr>
        </p:nvSpPr>
        <p:spPr>
          <a:xfrm>
            <a:off x="6802438" y="237494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65" name="Google Shape;165;p17"/>
          <p:cNvSpPr>
            <a:spLocks noGrp="1"/>
          </p:cNvSpPr>
          <p:nvPr>
            <p:ph type="pic" idx="3"/>
          </p:nvPr>
        </p:nvSpPr>
        <p:spPr>
          <a:xfrm>
            <a:off x="6802438" y="4535424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 Pictures with Caption">
  <p:cSld name="3 Pictures with Caption"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68" name="Google Shape;168;p18"/>
          <p:cNvSpPr txBox="1"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Avenir"/>
              <a:buNone/>
              <a:defRPr sz="26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9" name="Google Shape;169;p18"/>
          <p:cNvSpPr txBox="1">
            <a:spLocks noGrp="1"/>
          </p:cNvSpPr>
          <p:nvPr>
            <p:ph type="body" idx="1"/>
          </p:nvPr>
        </p:nvSpPr>
        <p:spPr>
          <a:xfrm>
            <a:off x="381094" y="3733800"/>
            <a:ext cx="4015304" cy="2392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900"/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750"/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rgbClr val="CFFF43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rgbClr val="CFFF43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70" name="Google Shape;170;p18"/>
          <p:cNvSpPr txBox="1">
            <a:spLocks noGrp="1"/>
          </p:cNvSpPr>
          <p:nvPr>
            <p:ph type="dt" idx="10"/>
          </p:nvPr>
        </p:nvSpPr>
        <p:spPr>
          <a:xfrm>
            <a:off x="3048000" y="6235607"/>
            <a:ext cx="134839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171" name="Google Shape;171;p18"/>
          <p:cNvSpPr txBox="1">
            <a:spLocks noGrp="1"/>
          </p:cNvSpPr>
          <p:nvPr>
            <p:ph type="ftr" idx="11"/>
          </p:nvPr>
        </p:nvSpPr>
        <p:spPr>
          <a:xfrm>
            <a:off x="381095" y="6235607"/>
            <a:ext cx="259070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172" name="Google Shape;172;p18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73" name="Google Shape;173;p1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CFFF43"/>
                </a:solidFill>
                <a:latin typeface="Avenir"/>
                <a:ea typeface="Avenir"/>
                <a:cs typeface="Avenir"/>
                <a:sym typeface="Avenir"/>
              </a:rPr>
              <a:t>+</a:t>
            </a:r>
            <a:endParaRPr/>
          </a:p>
        </p:txBody>
      </p:sp>
      <p:sp>
        <p:nvSpPr>
          <p:cNvPr id="174" name="Google Shape;174;p18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75" name="Google Shape;175;p18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76" name="Google Shape;176;p18"/>
          <p:cNvSpPr>
            <a:spLocks noGrp="1"/>
          </p:cNvSpPr>
          <p:nvPr>
            <p:ph type="pic" idx="2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77" name="Google Shape;177;p18"/>
          <p:cNvSpPr>
            <a:spLocks noGrp="1"/>
          </p:cNvSpPr>
          <p:nvPr>
            <p:ph type="pic" idx="3"/>
          </p:nvPr>
        </p:nvSpPr>
        <p:spPr>
          <a:xfrm>
            <a:off x="4624388" y="2381663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78" name="Google Shape;178;p18"/>
          <p:cNvSpPr>
            <a:spLocks noGrp="1"/>
          </p:cNvSpPr>
          <p:nvPr>
            <p:ph type="pic" idx="4"/>
          </p:nvPr>
        </p:nvSpPr>
        <p:spPr>
          <a:xfrm>
            <a:off x="6803136" y="2381662"/>
            <a:ext cx="205740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 Pictures with Caption, Alt.">
  <p:cSld name="3 Pictures with Caption, Alt."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81" name="Google Shape;181;p19"/>
          <p:cNvSpPr txBox="1"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600"/>
              <a:buFont typeface="Avenir"/>
              <a:buNone/>
              <a:defRPr sz="2600" b="0" i="0" u="none" strike="noStrike" cap="none">
                <a:solidFill>
                  <a:schemeClr val="accen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82" name="Google Shape;182;p19"/>
          <p:cNvSpPr>
            <a:spLocks noGrp="1"/>
          </p:cNvSpPr>
          <p:nvPr>
            <p:ph type="pic" idx="2"/>
          </p:nvPr>
        </p:nvSpPr>
        <p:spPr>
          <a:xfrm>
            <a:off x="277905" y="2365248"/>
            <a:ext cx="4240119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  <a:defRPr sz="32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2100"/>
              <a:buFont typeface="Noto Sans Symbols"/>
              <a:buNone/>
              <a:defRPr sz="2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24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rgbClr val="CFFF43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rgbClr val="CFFF43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83" name="Google Shape;183;p19"/>
          <p:cNvSpPr txBox="1">
            <a:spLocks noGrp="1"/>
          </p:cNvSpPr>
          <p:nvPr>
            <p:ph type="body" idx="1"/>
          </p:nvPr>
        </p:nvSpPr>
        <p:spPr>
          <a:xfrm>
            <a:off x="4953000" y="3995737"/>
            <a:ext cx="3108960" cy="2147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Noto Sans Symbols"/>
              <a:buNone/>
              <a:defRPr sz="14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900"/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750"/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rgbClr val="CFFF43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rgbClr val="CFFF43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84" name="Google Shape;184;p19"/>
          <p:cNvSpPr txBox="1">
            <a:spLocks noGrp="1"/>
          </p:cNvSpPr>
          <p:nvPr>
            <p:ph type="dt" idx="10"/>
          </p:nvPr>
        </p:nvSpPr>
        <p:spPr>
          <a:xfrm>
            <a:off x="7391399" y="6423585"/>
            <a:ext cx="15374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185" name="Google Shape;185;p19"/>
          <p:cNvSpPr txBox="1">
            <a:spLocks noGrp="1"/>
          </p:cNvSpPr>
          <p:nvPr>
            <p:ph type="ftr" idx="11"/>
          </p:nvPr>
        </p:nvSpPr>
        <p:spPr>
          <a:xfrm>
            <a:off x="4191000" y="6423585"/>
            <a:ext cx="30051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186" name="Google Shape;186;p19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87" name="Google Shape;187;p1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rgbClr val="CFFF43"/>
                </a:solidFill>
                <a:latin typeface="Avenir"/>
                <a:ea typeface="Avenir"/>
                <a:cs typeface="Avenir"/>
                <a:sym typeface="Avenir"/>
              </a:rPr>
              <a:t>+ </a:t>
            </a:r>
            <a:endParaRPr/>
          </a:p>
        </p:txBody>
      </p:sp>
      <p:sp>
        <p:nvSpPr>
          <p:cNvPr id="188" name="Google Shape;188;p19"/>
          <p:cNvSpPr>
            <a:spLocks noGrp="1"/>
          </p:cNvSpPr>
          <p:nvPr>
            <p:ph type="pic" idx="3"/>
          </p:nvPr>
        </p:nvSpPr>
        <p:spPr>
          <a:xfrm>
            <a:off x="277905" y="22860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89" name="Google Shape;189;p19"/>
          <p:cNvSpPr>
            <a:spLocks noGrp="1"/>
          </p:cNvSpPr>
          <p:nvPr>
            <p:ph type="pic" idx="4"/>
          </p:nvPr>
        </p:nvSpPr>
        <p:spPr>
          <a:xfrm>
            <a:off x="2460625" y="22860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Vertical Text">
  <p:cSld name="Title and Vertical Text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0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92" name="Google Shape;192;p20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CFFF43"/>
                </a:solidFill>
                <a:latin typeface="Avenir"/>
                <a:ea typeface="Avenir"/>
                <a:cs typeface="Avenir"/>
                <a:sym typeface="Avenir"/>
              </a:rPr>
              <a:t>+</a:t>
            </a:r>
            <a:endParaRPr/>
          </a:p>
        </p:txBody>
      </p:sp>
      <p:sp>
        <p:nvSpPr>
          <p:cNvPr id="193" name="Google Shape;193;p20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venir"/>
              <a:buNone/>
              <a:defRPr sz="3600" b="0" i="0" u="none" strike="noStrike" cap="none">
                <a:solidFill>
                  <a:schemeClr val="accen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4" name="Google Shape;194;p20"/>
          <p:cNvSpPr txBox="1">
            <a:spLocks noGrp="1"/>
          </p:cNvSpPr>
          <p:nvPr>
            <p:ph type="body" idx="1"/>
          </p:nvPr>
        </p:nvSpPr>
        <p:spPr>
          <a:xfrm rot="5400000">
            <a:off x="2204149" y="275525"/>
            <a:ext cx="4144963" cy="7556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385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95" name="Google Shape;195;p20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196" name="Google Shape;196;p20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197" name="Google Shape;197;p20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Vertical Title and Text">
  <p:cSld name="Vertical Title and Text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1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200" name="Google Shape;200;p21"/>
          <p:cNvSpPr txBox="1">
            <a:spLocks noGrp="1"/>
          </p:cNvSpPr>
          <p:nvPr>
            <p:ph type="title"/>
          </p:nvPr>
        </p:nvSpPr>
        <p:spPr>
          <a:xfrm rot="5400000">
            <a:off x="5750720" y="3199794"/>
            <a:ext cx="5171422" cy="681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venir"/>
              <a:buNone/>
              <a:defRPr sz="3600" b="0" i="0" u="none" strike="noStrike" cap="none">
                <a:solidFill>
                  <a:schemeClr val="accen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01" name="Google Shape;201;p21"/>
          <p:cNvSpPr txBox="1">
            <a:spLocks noGrp="1"/>
          </p:cNvSpPr>
          <p:nvPr>
            <p:ph type="body" idx="1"/>
          </p:nvPr>
        </p:nvSpPr>
        <p:spPr>
          <a:xfrm rot="5400000">
            <a:off x="1293765" y="122191"/>
            <a:ext cx="5184869" cy="685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385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202" name="Google Shape;202;p21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203" name="Google Shape;203;p21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204" name="Google Shape;204;p21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5" name="Google Shape;205;p21"/>
          <p:cNvSpPr txBox="1"/>
          <p:nvPr/>
        </p:nvSpPr>
        <p:spPr>
          <a:xfrm rot="-5400000">
            <a:off x="8593111" y="561668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CFFF43"/>
                </a:solidFill>
                <a:latin typeface="Avenir"/>
                <a:ea typeface="Avenir"/>
                <a:cs typeface="Avenir"/>
                <a:sym typeface="Avenir"/>
              </a:rPr>
              <a:t>+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type="title">
  <p:cSld name="TITL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4"/>
          <p:cNvSpPr txBox="1"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venir"/>
              <a:buNone/>
              <a:defRPr sz="2800" b="0" i="0" u="none" strike="noStrike" cap="none">
                <a:solidFill>
                  <a:schemeClr val="accen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ctr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ctr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ctr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dt" idx="10"/>
          </p:nvPr>
        </p:nvSpPr>
        <p:spPr>
          <a:xfrm>
            <a:off x="4800600" y="6425640"/>
            <a:ext cx="1232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ftr" idx="11"/>
          </p:nvPr>
        </p:nvSpPr>
        <p:spPr>
          <a:xfrm>
            <a:off x="6311153" y="6425640"/>
            <a:ext cx="26176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34" name="Google Shape;34;p4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5" name="Google Shape;35;p4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6" name="Google Shape;36;p4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7" name="Google Shape;37;p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CFFF43"/>
                </a:solidFill>
                <a:latin typeface="Avenir"/>
                <a:ea typeface="Avenir"/>
                <a:cs typeface="Avenir"/>
                <a:sym typeface="Avenir"/>
              </a:rPr>
              <a:t>+</a:t>
            </a:r>
            <a:endParaRPr/>
          </a:p>
        </p:txBody>
      </p:sp>
      <p:sp>
        <p:nvSpPr>
          <p:cNvPr id="38" name="Google Shape;38;p4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39" name="Google Shape;39;p4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and Content, Alt.">
  <p:cSld name="Title and Content, Alt.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42" name="Google Shape;42;p5"/>
          <p:cNvSpPr txBox="1"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venir"/>
              <a:buNone/>
              <a:defRPr sz="3600" b="0" i="0" u="none" strike="noStrike" cap="none">
                <a:solidFill>
                  <a:schemeClr val="accen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3" name="Google Shape;43;p5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385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44" name="Google Shape;44;p5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45" name="Google Shape;45;p5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46" name="Google Shape;46;p5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7" name="Google Shape;47;p5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CFFF43"/>
                </a:solidFill>
                <a:latin typeface="Avenir"/>
                <a:ea typeface="Avenir"/>
                <a:cs typeface="Avenir"/>
                <a:sym typeface="Avenir"/>
              </a:rPr>
              <a:t>+</a:t>
            </a:r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body" idx="2"/>
          </p:nvPr>
        </p:nvSpPr>
        <p:spPr>
          <a:xfrm>
            <a:off x="498518" y="1129553"/>
            <a:ext cx="7558960" cy="77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oto Sans Symbols"/>
              <a:buNone/>
              <a:defRPr sz="2400" b="0" i="0" u="none" strike="noStrike" cap="none">
                <a:solidFill>
                  <a:schemeClr val="accent3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900"/>
              <a:buFont typeface="Noto Sans Symbols"/>
              <a:buNone/>
              <a:defRPr sz="12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750"/>
              <a:buFont typeface="Noto Sans Symbols"/>
              <a:buNone/>
              <a:defRPr sz="1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rgbClr val="CFFF43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rgbClr val="CFFF43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Noto Sans Symbols"/>
              <a:buNone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 with 2 Pictures">
  <p:cSld name="Title Slide with 2 Picture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"/>
          <p:cNvSpPr txBox="1"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Avenir"/>
              <a:buNone/>
              <a:defRPr sz="2800" b="0" i="0" u="none" strike="noStrike" cap="none">
                <a:solidFill>
                  <a:schemeClr val="accen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ctr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ctr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ctr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ctr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ctr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dt" idx="10"/>
          </p:nvPr>
        </p:nvSpPr>
        <p:spPr>
          <a:xfrm>
            <a:off x="4800600" y="6425640"/>
            <a:ext cx="123264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ftr" idx="11"/>
          </p:nvPr>
        </p:nvSpPr>
        <p:spPr>
          <a:xfrm>
            <a:off x="6311153" y="6425640"/>
            <a:ext cx="26176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54" name="Google Shape;54;p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5" name="Google Shape;55;p6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6" name="Google Shape;56;p6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57" name="Google Shape;57;p6"/>
          <p:cNvSpPr>
            <a:spLocks noGrp="1"/>
          </p:cNvSpPr>
          <p:nvPr>
            <p:ph type="pic" idx="2"/>
          </p:nvPr>
        </p:nvSpPr>
        <p:spPr>
          <a:xfrm>
            <a:off x="4624388" y="22860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58" name="Google Shape;58;p6"/>
          <p:cNvSpPr>
            <a:spLocks noGrp="1"/>
          </p:cNvSpPr>
          <p:nvPr>
            <p:ph type="pic" idx="3"/>
          </p:nvPr>
        </p:nvSpPr>
        <p:spPr>
          <a:xfrm>
            <a:off x="6802438" y="2377440"/>
            <a:ext cx="2057400" cy="203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R="0" lvl="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R="0" lvl="3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R="0" lvl="4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R="0" lvl="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R="0" lvl="6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R="0" lvl="7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R="0" lvl="8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59" name="Google Shape;59;p6"/>
          <p:cNvSpPr txBox="1">
            <a:spLocks noGrp="1"/>
          </p:cNvSpPr>
          <p:nvPr>
            <p:ph type="body" idx="4"/>
          </p:nvPr>
        </p:nvSpPr>
        <p:spPr>
          <a:xfrm>
            <a:off x="857250" y="1779494"/>
            <a:ext cx="3086100" cy="2040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t" anchorCtr="0">
            <a:noAutofit/>
          </a:bodyPr>
          <a:lstStyle>
            <a:lvl1pPr marL="457200" marR="0" lvl="0" indent="-228600" algn="ctr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3450"/>
              <a:buFont typeface="Noto Sans Symbols"/>
              <a:buNone/>
              <a:defRPr sz="46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285750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900"/>
              <a:buFont typeface="Noto Sans Symbols"/>
              <a:buChar char="■"/>
              <a:defRPr sz="12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2762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750"/>
              <a:buFont typeface="Noto Sans Symbols"/>
              <a:buChar char="■"/>
              <a:defRPr sz="1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71462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675"/>
              <a:buFont typeface="Noto Sans Symbols"/>
              <a:buChar char="■"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271462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675"/>
              <a:buFont typeface="Noto Sans Symbols"/>
              <a:buChar char="■"/>
              <a:defRPr sz="9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60" name="Google Shape;60;p6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>
                <a:solidFill>
                  <a:srgbClr val="CFFF43"/>
                </a:solidFill>
                <a:latin typeface="Avenir"/>
                <a:ea typeface="Avenir"/>
                <a:cs typeface="Avenir"/>
                <a:sym typeface="Avenir"/>
              </a:rPr>
              <a:t>+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Section Header" type="secHead">
  <p:cSld name="SECTION_HEADER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7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63" name="Google Shape;63;p7"/>
          <p:cNvSpPr txBox="1"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Avenir"/>
              <a:buNone/>
              <a:defRPr sz="32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4" name="Google Shape;64;p7"/>
          <p:cNvSpPr txBox="1"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05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CFFF43"/>
              </a:buClr>
              <a:buSzPts val="105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CFFF43"/>
              </a:buClr>
              <a:buSzPts val="105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dt" idx="10"/>
          </p:nvPr>
        </p:nvSpPr>
        <p:spPr>
          <a:xfrm>
            <a:off x="658906" y="6248774"/>
            <a:ext cx="14746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66" name="Google Shape;66;p7"/>
          <p:cNvSpPr txBox="1">
            <a:spLocks noGrp="1"/>
          </p:cNvSpPr>
          <p:nvPr>
            <p:ph type="ftr" idx="11"/>
          </p:nvPr>
        </p:nvSpPr>
        <p:spPr>
          <a:xfrm>
            <a:off x="2286000" y="6248774"/>
            <a:ext cx="5638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67" name="Google Shape;67;p7"/>
          <p:cNvSpPr txBox="1">
            <a:spLocks noGrp="1"/>
          </p:cNvSpPr>
          <p:nvPr>
            <p:ph type="sldNum" idx="12"/>
          </p:nvPr>
        </p:nvSpPr>
        <p:spPr>
          <a:xfrm>
            <a:off x="8305800" y="624877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8" name="Google Shape;68;p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>
                <a:solidFill>
                  <a:srgbClr val="CFFF43"/>
                </a:solidFill>
                <a:latin typeface="Avenir"/>
                <a:ea typeface="Avenir"/>
                <a:cs typeface="Avenir"/>
                <a:sym typeface="Avenir"/>
              </a:rPr>
              <a:t>+</a:t>
            </a:r>
            <a:endParaRPr/>
          </a:p>
        </p:txBody>
      </p:sp>
      <p:sp>
        <p:nvSpPr>
          <p:cNvPr id="69" name="Google Shape;69;p7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wo Content">
  <p:cSld name="Two Conten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8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2" name="Google Shape;72;p8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73" name="Google Shape;73;p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CFFF43"/>
                </a:solidFill>
                <a:latin typeface="Avenir"/>
                <a:ea typeface="Avenir"/>
                <a:cs typeface="Avenir"/>
                <a:sym typeface="Avenir"/>
              </a:rPr>
              <a:t>+</a:t>
            </a:r>
            <a:endParaRPr/>
          </a:p>
        </p:txBody>
      </p:sp>
      <p:sp>
        <p:nvSpPr>
          <p:cNvPr id="74" name="Google Shape;74;p8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venir"/>
              <a:buNone/>
              <a:defRPr sz="3600" b="0" i="0" u="none" strike="noStrike" cap="none">
                <a:solidFill>
                  <a:schemeClr val="accen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5" name="Google Shape;75;p8"/>
          <p:cNvSpPr txBox="1">
            <a:spLocks noGrp="1"/>
          </p:cNvSpPr>
          <p:nvPr>
            <p:ph type="body" idx="1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76" name="Google Shape;76;p8"/>
          <p:cNvSpPr txBox="1">
            <a:spLocks noGrp="1"/>
          </p:cNvSpPr>
          <p:nvPr>
            <p:ph type="body" idx="2"/>
          </p:nvPr>
        </p:nvSpPr>
        <p:spPr>
          <a:xfrm>
            <a:off x="4399878" y="1985963"/>
            <a:ext cx="3657600" cy="41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77" name="Google Shape;77;p8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78" name="Google Shape;78;p8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79" name="Google Shape;79;p8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Comparison">
  <p:cSld name="Comparison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82" name="Google Shape;82;p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CFFF43"/>
                </a:solidFill>
                <a:latin typeface="Avenir"/>
                <a:ea typeface="Avenir"/>
                <a:cs typeface="Avenir"/>
                <a:sym typeface="Avenir"/>
              </a:rPr>
              <a:t>+</a:t>
            </a:r>
            <a:endParaRPr/>
          </a:p>
        </p:txBody>
      </p:sp>
      <p:sp>
        <p:nvSpPr>
          <p:cNvPr id="83" name="Google Shape;83;p9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venir"/>
              <a:buNone/>
              <a:defRPr sz="3600" b="0" i="0" u="none" strike="noStrike" cap="none">
                <a:solidFill>
                  <a:schemeClr val="accen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84" name="Google Shape;84;p9"/>
          <p:cNvSpPr txBox="1">
            <a:spLocks noGrp="1"/>
          </p:cNvSpPr>
          <p:nvPr>
            <p:ph type="body" idx="1"/>
          </p:nvPr>
        </p:nvSpPr>
        <p:spPr>
          <a:xfrm>
            <a:off x="497541" y="2447365"/>
            <a:ext cx="3657600" cy="3678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04800" algn="l" rtl="0">
              <a:spcBef>
                <a:spcPts val="320"/>
              </a:spcBef>
              <a:spcAft>
                <a:spcPts val="0"/>
              </a:spcAft>
              <a:buClr>
                <a:srgbClr val="CFFF43"/>
              </a:buClr>
              <a:buSzPts val="1200"/>
              <a:buFont typeface="Noto Sans Symbols"/>
              <a:buChar char="■"/>
              <a:defRPr sz="16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048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■"/>
              <a:defRPr sz="16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04800" algn="l" rtl="0">
              <a:spcBef>
                <a:spcPts val="320"/>
              </a:spcBef>
              <a:spcAft>
                <a:spcPts val="0"/>
              </a:spcAft>
              <a:buClr>
                <a:srgbClr val="CFFF43"/>
              </a:buClr>
              <a:buSzPts val="1200"/>
              <a:buFont typeface="Noto Sans Symbols"/>
              <a:buChar char="■"/>
              <a:defRPr sz="16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048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■"/>
              <a:defRPr sz="16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85" name="Google Shape;85;p9"/>
          <p:cNvSpPr txBox="1">
            <a:spLocks noGrp="1"/>
          </p:cNvSpPr>
          <p:nvPr>
            <p:ph type="body" idx="2"/>
          </p:nvPr>
        </p:nvSpPr>
        <p:spPr>
          <a:xfrm>
            <a:off x="4399878" y="2447365"/>
            <a:ext cx="3657600" cy="36787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04800" algn="l" rtl="0">
              <a:spcBef>
                <a:spcPts val="320"/>
              </a:spcBef>
              <a:spcAft>
                <a:spcPts val="0"/>
              </a:spcAft>
              <a:buClr>
                <a:srgbClr val="CFFF43"/>
              </a:buClr>
              <a:buSzPts val="1200"/>
              <a:buFont typeface="Noto Sans Symbols"/>
              <a:buChar char="■"/>
              <a:defRPr sz="16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048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■"/>
              <a:defRPr sz="16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04800" algn="l" rtl="0">
              <a:spcBef>
                <a:spcPts val="320"/>
              </a:spcBef>
              <a:spcAft>
                <a:spcPts val="0"/>
              </a:spcAft>
              <a:buClr>
                <a:srgbClr val="CFFF43"/>
              </a:buClr>
              <a:buSzPts val="1200"/>
              <a:buFont typeface="Noto Sans Symbols"/>
              <a:buChar char="■"/>
              <a:defRPr sz="16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048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Char char="■"/>
              <a:defRPr sz="16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86" name="Google Shape;86;p9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87" name="Google Shape;87;p9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88" name="Google Shape;88;p9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9" name="Google Shape;89;p9"/>
          <p:cNvSpPr txBox="1">
            <a:spLocks noGrp="1"/>
          </p:cNvSpPr>
          <p:nvPr>
            <p:ph type="body" idx="3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lvl1pPr marL="457200" marR="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500"/>
              <a:buFont typeface="Noto Sans Symbols"/>
              <a:buNone/>
              <a:defRPr sz="2000" b="1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800" b="1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rgbClr val="CFFF43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rgbClr val="CFFF43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90" name="Google Shape;90;p9"/>
          <p:cNvSpPr txBox="1">
            <a:spLocks noGrp="1"/>
          </p:cNvSpPr>
          <p:nvPr>
            <p:ph type="body" idx="4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rgbClr val="FFA366"/>
          </a:solidFill>
          <a:ln>
            <a:noFill/>
          </a:ln>
        </p:spPr>
        <p:txBody>
          <a:bodyPr spcFirstLastPara="1" wrap="square" lIns="91425" tIns="0" rIns="91425" bIns="0" anchor="ctr" anchorCtr="0">
            <a:noAutofit/>
          </a:bodyPr>
          <a:lstStyle>
            <a:lvl1pPr marL="457200" marR="0" lvl="0" indent="-228600" algn="ct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228600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500"/>
              <a:buFont typeface="Noto Sans Symbols"/>
              <a:buNone/>
              <a:defRPr sz="2000" b="1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None/>
              <a:defRPr sz="1800" b="1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228600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228600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rgbClr val="CFFF43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rgbClr val="CFFF43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1200"/>
              <a:buFont typeface="Noto Sans Symbols"/>
              <a:buNone/>
              <a:defRPr sz="1600" b="1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2 Content, Top and Bottom">
  <p:cSld name="2 Content, Top and Bottom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0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CFFF43"/>
                </a:solidFill>
                <a:latin typeface="Avenir"/>
                <a:ea typeface="Avenir"/>
                <a:cs typeface="Avenir"/>
                <a:sym typeface="Avenir"/>
              </a:rPr>
              <a:t>+</a:t>
            </a:r>
            <a:endParaRPr/>
          </a:p>
        </p:txBody>
      </p:sp>
      <p:sp>
        <p:nvSpPr>
          <p:cNvPr id="93" name="Google Shape;93;p10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venir"/>
              <a:buNone/>
              <a:defRPr sz="3600" b="0" i="0" u="none" strike="noStrike" cap="none">
                <a:solidFill>
                  <a:schemeClr val="accen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4" name="Google Shape;94;p10"/>
          <p:cNvSpPr txBox="1">
            <a:spLocks noGrp="1"/>
          </p:cNvSpPr>
          <p:nvPr>
            <p:ph type="body" idx="1"/>
          </p:nvPr>
        </p:nvSpPr>
        <p:spPr>
          <a:xfrm>
            <a:off x="498517" y="1985963"/>
            <a:ext cx="7569157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95" name="Google Shape;95;p10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96" name="Google Shape;96;p10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97" name="Google Shape;97;p10"/>
          <p:cNvSpPr txBox="1">
            <a:spLocks noGrp="1"/>
          </p:cNvSpPr>
          <p:nvPr>
            <p:ph type="body" idx="2"/>
          </p:nvPr>
        </p:nvSpPr>
        <p:spPr>
          <a:xfrm>
            <a:off x="498517" y="4164965"/>
            <a:ext cx="7569157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98" name="Google Shape;98;p10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99" name="Google Shape;99;p10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3 Content">
  <p:cSld name="3 Conten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1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Avenir"/>
              <a:ea typeface="Avenir"/>
              <a:cs typeface="Avenir"/>
              <a:sym typeface="Avenir"/>
            </a:endParaRPr>
          </a:p>
        </p:txBody>
      </p:sp>
      <p:sp>
        <p:nvSpPr>
          <p:cNvPr id="102" name="Google Shape;102;p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>
                <a:solidFill>
                  <a:srgbClr val="CFFF43"/>
                </a:solidFill>
                <a:latin typeface="Avenir"/>
                <a:ea typeface="Avenir"/>
                <a:cs typeface="Avenir"/>
                <a:sym typeface="Avenir"/>
              </a:rPr>
              <a:t>+</a:t>
            </a:r>
            <a:endParaRPr/>
          </a:p>
        </p:txBody>
      </p:sp>
      <p:sp>
        <p:nvSpPr>
          <p:cNvPr id="103" name="Google Shape;103;p11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venir"/>
              <a:buNone/>
              <a:defRPr sz="3600" b="0" i="0" u="none" strike="noStrike" cap="none">
                <a:solidFill>
                  <a:schemeClr val="accen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04" name="Google Shape;104;p11"/>
          <p:cNvSpPr txBox="1">
            <a:spLocks noGrp="1"/>
          </p:cNvSpPr>
          <p:nvPr>
            <p:ph type="body" idx="1"/>
          </p:nvPr>
        </p:nvSpPr>
        <p:spPr>
          <a:xfrm>
            <a:off x="4410075" y="1985963"/>
            <a:ext cx="3657600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05" name="Google Shape;105;p11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106" name="Google Shape;106;p11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107" name="Google Shape;107;p11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 rtl="0">
              <a:spcBef>
                <a:spcPts val="0"/>
              </a:spcBef>
              <a:buNone/>
              <a:defRPr sz="1400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08" name="Google Shape;108;p11"/>
          <p:cNvSpPr txBox="1">
            <a:spLocks noGrp="1"/>
          </p:cNvSpPr>
          <p:nvPr>
            <p:ph type="body" idx="2"/>
          </p:nvPr>
        </p:nvSpPr>
        <p:spPr>
          <a:xfrm>
            <a:off x="498518" y="1985963"/>
            <a:ext cx="3657600" cy="41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09" name="Google Shape;109;p11"/>
          <p:cNvSpPr txBox="1">
            <a:spLocks noGrp="1"/>
          </p:cNvSpPr>
          <p:nvPr>
            <p:ph type="body" idx="3"/>
          </p:nvPr>
        </p:nvSpPr>
        <p:spPr>
          <a:xfrm>
            <a:off x="4410075" y="4169664"/>
            <a:ext cx="3657600" cy="1965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14325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Avenir"/>
              <a:buNone/>
              <a:defRPr sz="3600" b="0" i="0" u="none" strike="noStrike" cap="none">
                <a:solidFill>
                  <a:schemeClr val="accen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23850" algn="l" rtl="0">
              <a:spcBef>
                <a:spcPts val="2000"/>
              </a:spcBef>
              <a:spcAft>
                <a:spcPts val="0"/>
              </a:spcAft>
              <a:buClr>
                <a:schemeClr val="accent1"/>
              </a:buClr>
              <a:buSzPts val="1500"/>
              <a:buFont typeface="Noto Sans Symbols"/>
              <a:buChar char="■"/>
              <a:defRPr sz="20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914400" marR="0" lvl="1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1371600" marR="0" lvl="2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1828800" marR="0" lvl="3" indent="-314325" algn="l" rtl="0">
              <a:spcBef>
                <a:spcPts val="60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2286000" marR="0" lvl="4" indent="-314325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2743200" marR="0" lvl="5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3200400" marR="0" lvl="6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3657600" marR="0" lvl="7" indent="-314325" algn="l" rtl="0">
              <a:spcBef>
                <a:spcPts val="360"/>
              </a:spcBef>
              <a:spcAft>
                <a:spcPts val="0"/>
              </a:spcAft>
              <a:buClr>
                <a:srgbClr val="CFFF43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4114800" marR="0" lvl="8" indent="-314325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350"/>
              <a:buFont typeface="Noto Sans Symbols"/>
              <a:buChar char="■"/>
              <a:defRPr sz="18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100" b="0" i="0" u="none" strike="noStrike" cap="none">
                <a:solidFill>
                  <a:srgbClr val="595959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Palatino Linotype"/>
                <a:ea typeface="Palatino Linotype"/>
                <a:cs typeface="Palatino Linotype"/>
                <a:sym typeface="Palatino Linotype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305800" y="242234"/>
            <a:ext cx="5540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1pPr>
            <a:lvl2pPr marL="0" marR="0" lvl="1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2pPr>
            <a:lvl3pPr marL="0" marR="0" lvl="2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3pPr>
            <a:lvl4pPr marL="0" marR="0" lvl="3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4pPr>
            <a:lvl5pPr marL="0" marR="0" lvl="4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5pPr>
            <a:lvl6pPr marL="0" marR="0" lvl="5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6pPr>
            <a:lvl7pPr marL="0" marR="0" lvl="6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7pPr>
            <a:lvl8pPr marL="0" marR="0" lvl="7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8pPr>
            <a:lvl9pPr marL="0" marR="0" lvl="8" indent="0" algn="r" rtl="0">
              <a:spcBef>
                <a:spcPts val="0"/>
              </a:spcBef>
              <a:buNone/>
              <a:defRPr sz="1400" b="0" i="0" u="none" strike="noStrike" cap="none">
                <a:solidFill>
                  <a:schemeClr val="lt1"/>
                </a:solidFill>
                <a:latin typeface="Avenir"/>
                <a:ea typeface="Avenir"/>
                <a:cs typeface="Avenir"/>
                <a:sym typeface="Avenir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xR08S7YXVuw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ywgPJ0oBec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UQFuuD2LbUA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0" name="Google Shape;210;p22" descr="ROX Logo - RGB.ep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9193" y="1072444"/>
            <a:ext cx="7700482" cy="4219222"/>
          </a:xfrm>
          <a:prstGeom prst="rect">
            <a:avLst/>
          </a:prstGeom>
          <a:noFill/>
          <a:ln>
            <a:noFill/>
          </a:ln>
        </p:spPr>
      </p:pic>
      <p:pic>
        <p:nvPicPr>
          <p:cNvPr id="211" name="Google Shape;211;p2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12409" y="5950775"/>
            <a:ext cx="715434" cy="715434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Google Shape;212;p22"/>
          <p:cNvSpPr txBox="1"/>
          <p:nvPr/>
        </p:nvSpPr>
        <p:spPr>
          <a:xfrm>
            <a:off x="927843" y="6266099"/>
            <a:ext cx="261619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7F7F7F"/>
                </a:solidFill>
                <a:latin typeface="Built Titling Rg" panose="020B0206030202080204" pitchFamily="34" charset="77"/>
                <a:sym typeface="Arial"/>
              </a:rPr>
              <a:t>(ROX) Ruling our experiences  </a:t>
            </a:r>
            <a:endParaRPr dirty="0">
              <a:latin typeface="Built Titling Rg" panose="020B0206030202080204" pitchFamily="34" charset="77"/>
            </a:endParaRPr>
          </a:p>
        </p:txBody>
      </p:sp>
      <p:pic>
        <p:nvPicPr>
          <p:cNvPr id="213" name="Google Shape;213;p2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544042" y="5941234"/>
            <a:ext cx="822341" cy="822341"/>
          </a:xfrm>
          <a:prstGeom prst="rect">
            <a:avLst/>
          </a:prstGeom>
          <a:noFill/>
          <a:ln>
            <a:noFill/>
          </a:ln>
        </p:spPr>
      </p:pic>
      <p:sp>
        <p:nvSpPr>
          <p:cNvPr id="214" name="Google Shape;214;p22"/>
          <p:cNvSpPr txBox="1"/>
          <p:nvPr/>
        </p:nvSpPr>
        <p:spPr>
          <a:xfrm>
            <a:off x="4366384" y="6218444"/>
            <a:ext cx="201748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7F7F7F"/>
                </a:solidFill>
                <a:latin typeface="Built Titling Rg" panose="020B0206030202080204" pitchFamily="34" charset="77"/>
                <a:sym typeface="Arial"/>
              </a:rPr>
              <a:t>@Ruling our experiences  </a:t>
            </a:r>
            <a:endParaRPr dirty="0">
              <a:latin typeface="Built Titling Rg" panose="020B0206030202080204" pitchFamily="34" charset="77"/>
            </a:endParaRPr>
          </a:p>
        </p:txBody>
      </p:sp>
      <p:pic>
        <p:nvPicPr>
          <p:cNvPr id="215" name="Google Shape;215;p22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6535667" y="6103176"/>
            <a:ext cx="563033" cy="563033"/>
          </a:xfrm>
          <a:prstGeom prst="rect">
            <a:avLst/>
          </a:prstGeom>
          <a:noFill/>
          <a:ln>
            <a:noFill/>
          </a:ln>
        </p:spPr>
      </p:pic>
      <p:sp>
        <p:nvSpPr>
          <p:cNvPr id="216" name="Google Shape;216;p22"/>
          <p:cNvSpPr txBox="1"/>
          <p:nvPr/>
        </p:nvSpPr>
        <p:spPr>
          <a:xfrm>
            <a:off x="7029150" y="6266099"/>
            <a:ext cx="187778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7F7F7F"/>
                </a:solidFill>
                <a:latin typeface="Built Titling Rg" panose="020B0206030202080204" pitchFamily="34" charset="77"/>
                <a:sym typeface="Arial"/>
              </a:rPr>
              <a:t>@</a:t>
            </a:r>
            <a:r>
              <a:rPr lang="en-US" sz="2000" b="0" i="0" u="none" strike="noStrike" cap="none" dirty="0" err="1">
                <a:solidFill>
                  <a:srgbClr val="7F7F7F"/>
                </a:solidFill>
                <a:latin typeface="Built Titling Rg" panose="020B0206030202080204" pitchFamily="34" charset="77"/>
                <a:sym typeface="Arial"/>
              </a:rPr>
              <a:t>BeingAGIRLROX</a:t>
            </a:r>
            <a:endParaRPr sz="2000" b="0" i="0" u="none" strike="noStrike" cap="none" dirty="0">
              <a:solidFill>
                <a:srgbClr val="7F7F7F"/>
              </a:solidFill>
              <a:latin typeface="Built Titling Rg" panose="020B0206030202080204" pitchFamily="34" charset="77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9"/>
          <p:cNvSpPr txBox="1"/>
          <p:nvPr/>
        </p:nvSpPr>
        <p:spPr>
          <a:xfrm>
            <a:off x="520036" y="380806"/>
            <a:ext cx="8053737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dk1"/>
                </a:solidFill>
                <a:latin typeface="Built Titling Rg" panose="020B0206030202080204" pitchFamily="34" charset="77"/>
                <a:sym typeface="Arial"/>
              </a:rPr>
              <a:t>Safe &amp; healthy students</a:t>
            </a:r>
            <a:endParaRPr dirty="0">
              <a:latin typeface="Built Titling Rg" panose="020B0206030202080204" pitchFamily="34" charset="77"/>
            </a:endParaRPr>
          </a:p>
        </p:txBody>
      </p:sp>
      <p:sp>
        <p:nvSpPr>
          <p:cNvPr id="305" name="Google Shape;305;p29"/>
          <p:cNvSpPr txBox="1"/>
          <p:nvPr/>
        </p:nvSpPr>
        <p:spPr>
          <a:xfrm>
            <a:off x="214157" y="1514822"/>
            <a:ext cx="8359616" cy="3727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marR="0" lvl="1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Effective ROX Programs Align with:</a:t>
            </a:r>
            <a:endParaRPr dirty="0"/>
          </a:p>
          <a:p>
            <a:pPr marL="1200150" marR="0" lvl="2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School Climate Initiatives</a:t>
            </a:r>
            <a:endParaRPr dirty="0"/>
          </a:p>
          <a:p>
            <a:pPr marL="1200150" marR="0" lvl="2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Student Support &amp; Academic Enrichment Grants</a:t>
            </a:r>
            <a:endParaRPr dirty="0"/>
          </a:p>
          <a:p>
            <a:pPr marL="1200150" marR="0" lvl="2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Social &amp; Emotional Learning Initiatives (SEL)</a:t>
            </a:r>
            <a:endParaRPr dirty="0"/>
          </a:p>
          <a:p>
            <a:pPr marL="1200150" marR="0" lvl="2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Healthy Relationships &amp; Dating Violence Mandates</a:t>
            </a:r>
            <a:endParaRPr dirty="0"/>
          </a:p>
          <a:p>
            <a:pPr marL="1200150" marR="0" lvl="2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Whole Child Initiatives</a:t>
            </a:r>
            <a:endParaRPr dirty="0"/>
          </a:p>
          <a:p>
            <a:pPr marL="1200150" marR="0" lvl="2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Response To Intervention (RTI: Tier 1)</a:t>
            </a:r>
            <a:endParaRPr dirty="0"/>
          </a:p>
          <a:p>
            <a:pPr marL="1200150" marR="0" lvl="2" indent="-158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0" i="0" u="none" strike="noStrike" cap="none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914400" marR="0" lvl="2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742950" marR="0" lvl="1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742950" marR="0" lvl="1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" name="Google Shape;222;p23">
            <a:extLst>
              <a:ext uri="{FF2B5EF4-FFF2-40B4-BE49-F238E27FC236}">
                <a16:creationId xmlns:a16="http://schemas.microsoft.com/office/drawing/2014/main" id="{E590E2D5-5C18-BF43-A1A3-FF9205D55BE9}"/>
              </a:ext>
            </a:extLst>
          </p:cNvPr>
          <p:cNvSpPr txBox="1"/>
          <p:nvPr/>
        </p:nvSpPr>
        <p:spPr>
          <a:xfrm>
            <a:off x="927843" y="6266099"/>
            <a:ext cx="722837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7F7F7F"/>
                </a:solidFill>
                <a:latin typeface="Built Titling Rg" panose="020B0206030202080204" pitchFamily="34" charset="77"/>
                <a:sym typeface="Arial"/>
              </a:rPr>
              <a:t>Ruling our experiences (ROX) © 2020  </a:t>
            </a:r>
            <a:endParaRPr dirty="0">
              <a:latin typeface="Built Titling Rg" panose="020B0206030202080204" pitchFamily="34" charset="77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0"/>
          <p:cNvSpPr txBox="1"/>
          <p:nvPr/>
        </p:nvSpPr>
        <p:spPr>
          <a:xfrm>
            <a:off x="520036" y="380806"/>
            <a:ext cx="8053737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dk1"/>
                </a:solidFill>
                <a:latin typeface="Built Titling Rg" panose="020B0206030202080204" pitchFamily="34" charset="77"/>
                <a:sym typeface="Arial"/>
              </a:rPr>
              <a:t>How </a:t>
            </a:r>
            <a:r>
              <a:rPr lang="en-US" sz="6000" dirty="0" err="1">
                <a:solidFill>
                  <a:schemeClr val="dk1"/>
                </a:solidFill>
                <a:latin typeface="Built Titling Rg" panose="020B0206030202080204" pitchFamily="34" charset="77"/>
                <a:sym typeface="Arial"/>
              </a:rPr>
              <a:t>rox</a:t>
            </a:r>
            <a:r>
              <a:rPr lang="en-US" sz="6000" dirty="0">
                <a:solidFill>
                  <a:schemeClr val="dk1"/>
                </a:solidFill>
                <a:latin typeface="Built Titling Rg" panose="020B0206030202080204" pitchFamily="34" charset="77"/>
                <a:sym typeface="Arial"/>
              </a:rPr>
              <a:t> is </a:t>
            </a:r>
            <a:r>
              <a:rPr lang="en-US" sz="6000" dirty="0">
                <a:solidFill>
                  <a:srgbClr val="D8117D"/>
                </a:solidFill>
                <a:latin typeface="Lobster 1.4" panose="02000506000000020003" pitchFamily="2" charset="0"/>
                <a:sym typeface="Arial"/>
              </a:rPr>
              <a:t>implemented</a:t>
            </a:r>
            <a:endParaRPr dirty="0">
              <a:solidFill>
                <a:srgbClr val="D8117D"/>
              </a:solidFill>
              <a:latin typeface="Lobster 1.4" panose="02000506000000020003" pitchFamily="2" charset="0"/>
            </a:endParaRPr>
          </a:p>
        </p:txBody>
      </p:sp>
      <p:sp>
        <p:nvSpPr>
          <p:cNvPr id="311" name="Google Shape;311;p30"/>
          <p:cNvSpPr txBox="1"/>
          <p:nvPr/>
        </p:nvSpPr>
        <p:spPr>
          <a:xfrm>
            <a:off x="214157" y="1514822"/>
            <a:ext cx="8359616" cy="4810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marR="0" lvl="1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95% of ROX programs are school-based &amp; co-curricular; </a:t>
            </a:r>
            <a:endParaRPr dirty="0"/>
          </a:p>
          <a:p>
            <a:pPr marL="1200150" marR="0" lvl="2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Advisory</a:t>
            </a:r>
            <a:endParaRPr dirty="0"/>
          </a:p>
          <a:p>
            <a:pPr marL="1200150" marR="0" lvl="2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Health</a:t>
            </a:r>
            <a:endParaRPr dirty="0"/>
          </a:p>
          <a:p>
            <a:pPr marL="1200150" marR="0" lvl="2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Study Hall</a:t>
            </a:r>
            <a:endParaRPr dirty="0"/>
          </a:p>
          <a:p>
            <a:pPr marL="1200150" marR="0" lvl="2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Lunch/Recess</a:t>
            </a:r>
            <a:endParaRPr dirty="0"/>
          </a:p>
          <a:p>
            <a:pPr marL="742950" marR="0" lvl="1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ROX programs work best when they are part of the school/district comprehensive school counseling program</a:t>
            </a:r>
            <a:endParaRPr dirty="0"/>
          </a:p>
          <a:p>
            <a:pPr marL="1200150" marR="0" lvl="2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Curriculum is aligned with the ASCA Mindsets &amp; Behaviors</a:t>
            </a:r>
            <a:endParaRPr dirty="0"/>
          </a:p>
          <a:p>
            <a:pPr marL="742950" marR="0" lvl="1" indent="-1714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914400" marR="0" lvl="2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742950" marR="0" lvl="1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742950" marR="0" lvl="1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" name="Google Shape;222;p23">
            <a:extLst>
              <a:ext uri="{FF2B5EF4-FFF2-40B4-BE49-F238E27FC236}">
                <a16:creationId xmlns:a16="http://schemas.microsoft.com/office/drawing/2014/main" id="{70FE9078-E668-D846-A4BF-46AD5ABDC34F}"/>
              </a:ext>
            </a:extLst>
          </p:cNvPr>
          <p:cNvSpPr txBox="1"/>
          <p:nvPr/>
        </p:nvSpPr>
        <p:spPr>
          <a:xfrm>
            <a:off x="927843" y="6266099"/>
            <a:ext cx="722837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7F7F7F"/>
                </a:solidFill>
                <a:latin typeface="Built Titling Rg" panose="020B0206030202080204" pitchFamily="34" charset="77"/>
                <a:sym typeface="Arial"/>
              </a:rPr>
              <a:t>Ruling our experiences (ROX) © 2020  </a:t>
            </a:r>
            <a:endParaRPr dirty="0">
              <a:latin typeface="Built Titling Rg" panose="020B0206030202080204" pitchFamily="34" charset="77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25"/>
          <p:cNvSpPr txBox="1"/>
          <p:nvPr/>
        </p:nvSpPr>
        <p:spPr>
          <a:xfrm>
            <a:off x="402166" y="380806"/>
            <a:ext cx="8171607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0" i="0" u="none" strike="noStrike" cap="none" dirty="0">
                <a:solidFill>
                  <a:schemeClr val="dk1"/>
                </a:solidFill>
                <a:latin typeface="Built Titling Rg" panose="020B0206030202080204" pitchFamily="34" charset="77"/>
                <a:sym typeface="Arial"/>
              </a:rPr>
              <a:t>ROX </a:t>
            </a:r>
            <a:r>
              <a:rPr lang="en-US" sz="7200" b="0" i="0" u="none" strike="noStrike" cap="none" dirty="0">
                <a:solidFill>
                  <a:srgbClr val="D8117D"/>
                </a:solidFill>
                <a:latin typeface="Lobster"/>
                <a:ea typeface="Lobster"/>
                <a:cs typeface="Lobster"/>
                <a:sym typeface="Lobster"/>
              </a:rPr>
              <a:t>outcomes</a:t>
            </a:r>
            <a:endParaRPr sz="6000" dirty="0">
              <a:solidFill>
                <a:srgbClr val="D8117D"/>
              </a:solidFill>
              <a:sym typeface="Arial"/>
            </a:endParaRPr>
          </a:p>
        </p:txBody>
      </p:sp>
      <p:pic>
        <p:nvPicPr>
          <p:cNvPr id="240" name="Google Shape;240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725970" y="1834665"/>
            <a:ext cx="1523997" cy="1523997"/>
          </a:xfrm>
          <a:prstGeom prst="rect">
            <a:avLst/>
          </a:prstGeom>
          <a:noFill/>
          <a:ln>
            <a:noFill/>
          </a:ln>
        </p:spPr>
      </p:pic>
      <p:sp>
        <p:nvSpPr>
          <p:cNvPr id="243" name="Google Shape;243;p25"/>
          <p:cNvSpPr txBox="1"/>
          <p:nvPr/>
        </p:nvSpPr>
        <p:spPr>
          <a:xfrm>
            <a:off x="1359877" y="3470031"/>
            <a:ext cx="6424246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dirty="0">
                <a:solidFill>
                  <a:srgbClr val="82BD48"/>
                </a:solidFill>
                <a:latin typeface="Built Titling Rg" panose="020B0206030202080204" pitchFamily="34" charset="77"/>
                <a:sym typeface="Arial"/>
              </a:rPr>
              <a:t>CONTINUALLY INFORMED BY DATA &amp; OUTCOMES</a:t>
            </a:r>
            <a:endParaRPr sz="4000" dirty="0">
              <a:latin typeface="Built Titling Rg" panose="020B0206030202080204" pitchFamily="34" charset="77"/>
            </a:endParaRPr>
          </a:p>
        </p:txBody>
      </p:sp>
      <p:sp>
        <p:nvSpPr>
          <p:cNvPr id="248" name="Google Shape;248;p25"/>
          <p:cNvSpPr txBox="1"/>
          <p:nvPr/>
        </p:nvSpPr>
        <p:spPr>
          <a:xfrm>
            <a:off x="1359877" y="4245224"/>
            <a:ext cx="6424246" cy="1477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dk1"/>
                </a:solidFill>
                <a:latin typeface="Avenir Next Condensed" panose="020B0506020202020204" pitchFamily="34" charset="0"/>
                <a:ea typeface="Avenir"/>
                <a:cs typeface="Avenir"/>
                <a:sym typeface="Avenir"/>
              </a:rPr>
              <a:t>ROX continually studies and researches the impact of their programming through pre, post, and longitudinal data collection.  Their findings inform their curricular revisions and program offerings.</a:t>
            </a:r>
            <a:endParaRPr sz="2400" dirty="0">
              <a:latin typeface="Avenir Next Condensed" panose="020B0506020202020204" pitchFamily="34" charset="0"/>
            </a:endParaRPr>
          </a:p>
        </p:txBody>
      </p:sp>
      <p:sp>
        <p:nvSpPr>
          <p:cNvPr id="12" name="Google Shape;222;p23">
            <a:extLst>
              <a:ext uri="{FF2B5EF4-FFF2-40B4-BE49-F238E27FC236}">
                <a16:creationId xmlns:a16="http://schemas.microsoft.com/office/drawing/2014/main" id="{3566FD40-A324-1148-8816-6989CF90D621}"/>
              </a:ext>
            </a:extLst>
          </p:cNvPr>
          <p:cNvSpPr txBox="1"/>
          <p:nvPr/>
        </p:nvSpPr>
        <p:spPr>
          <a:xfrm>
            <a:off x="927843" y="6277674"/>
            <a:ext cx="722837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7F7F7F"/>
                </a:solidFill>
                <a:latin typeface="Built Titling Rg" panose="020B0206030202080204" pitchFamily="34" charset="77"/>
                <a:sym typeface="Arial"/>
              </a:rPr>
              <a:t>Ruling our experiences (ROX) © 2020  </a:t>
            </a:r>
            <a:endParaRPr dirty="0">
              <a:latin typeface="Built Titling Rg" panose="020B0206030202080204" pitchFamily="34" charset="77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D93FDC-0FF6-024F-8374-B0484DA65B45}"/>
              </a:ext>
            </a:extLst>
          </p:cNvPr>
          <p:cNvSpPr txBox="1"/>
          <p:nvPr/>
        </p:nvSpPr>
        <p:spPr>
          <a:xfrm>
            <a:off x="7901354" y="260994"/>
            <a:ext cx="1043354" cy="7354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3550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" name="Google Shape;328;p3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2989" y="1026357"/>
            <a:ext cx="7035800" cy="5156200"/>
          </a:xfrm>
          <a:prstGeom prst="rect">
            <a:avLst/>
          </a:prstGeom>
          <a:noFill/>
          <a:ln>
            <a:noFill/>
          </a:ln>
        </p:spPr>
      </p:pic>
      <p:sp>
        <p:nvSpPr>
          <p:cNvPr id="327" name="Google Shape;327;p33"/>
          <p:cNvSpPr txBox="1"/>
          <p:nvPr/>
        </p:nvSpPr>
        <p:spPr>
          <a:xfrm>
            <a:off x="776111" y="380806"/>
            <a:ext cx="7797662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dk1"/>
                </a:solidFill>
                <a:latin typeface="Built Titling Rg" panose="020B0206030202080204" pitchFamily="34" charset="77"/>
                <a:sym typeface="Arial"/>
              </a:rPr>
              <a:t>Using data to measure </a:t>
            </a:r>
            <a:r>
              <a:rPr lang="en-US" sz="6000" dirty="0">
                <a:solidFill>
                  <a:schemeClr val="dk1"/>
                </a:solidFill>
                <a:latin typeface="Built Titling Rg" panose="020B0206030202080204" pitchFamily="34" charset="77"/>
                <a:ea typeface="Lobster"/>
                <a:cs typeface="Lobster"/>
                <a:sym typeface="Lobster"/>
              </a:rPr>
              <a:t>impact</a:t>
            </a:r>
            <a:endParaRPr sz="4800" dirty="0">
              <a:solidFill>
                <a:schemeClr val="dk1"/>
              </a:solidFill>
              <a:latin typeface="Built Titling Rg" panose="020B0206030202080204" pitchFamily="34" charset="77"/>
              <a:sym typeface="Arial"/>
            </a:endParaRPr>
          </a:p>
        </p:txBody>
      </p:sp>
      <p:sp>
        <p:nvSpPr>
          <p:cNvPr id="4" name="Google Shape;222;p23">
            <a:extLst>
              <a:ext uri="{FF2B5EF4-FFF2-40B4-BE49-F238E27FC236}">
                <a16:creationId xmlns:a16="http://schemas.microsoft.com/office/drawing/2014/main" id="{17CC13D8-B853-9B4D-807C-6951AFFA5AA1}"/>
              </a:ext>
            </a:extLst>
          </p:cNvPr>
          <p:cNvSpPr txBox="1"/>
          <p:nvPr/>
        </p:nvSpPr>
        <p:spPr>
          <a:xfrm>
            <a:off x="927843" y="6266099"/>
            <a:ext cx="722837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7F7F7F"/>
                </a:solidFill>
                <a:latin typeface="Built Titling Rg" panose="020B0206030202080204" pitchFamily="34" charset="77"/>
                <a:sym typeface="Arial"/>
              </a:rPr>
              <a:t>Ruling our experiences (ROX) © 2020  </a:t>
            </a:r>
            <a:endParaRPr dirty="0">
              <a:latin typeface="Built Titling Rg" panose="020B0206030202080204" pitchFamily="34" charset="77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39"/>
          <p:cNvSpPr txBox="1"/>
          <p:nvPr/>
        </p:nvSpPr>
        <p:spPr>
          <a:xfrm>
            <a:off x="609600" y="2061107"/>
            <a:ext cx="8077200" cy="2400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0" dirty="0">
                <a:solidFill>
                  <a:srgbClr val="D8117D"/>
                </a:solidFill>
                <a:latin typeface="Built Titling Rg" panose="020B0206030202080204" pitchFamily="34" charset="77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Why </a:t>
            </a:r>
            <a:r>
              <a:rPr lang="en-US" sz="15000" dirty="0" err="1">
                <a:solidFill>
                  <a:srgbClr val="D8117D"/>
                </a:solidFill>
                <a:latin typeface="Built Titling Rg" panose="020B0206030202080204" pitchFamily="34" charset="77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rox</a:t>
            </a:r>
            <a:r>
              <a:rPr lang="en-US" sz="15000" dirty="0">
                <a:solidFill>
                  <a:srgbClr val="D8117D"/>
                </a:solidFill>
                <a:latin typeface="Built Titling Rg" panose="020B0206030202080204" pitchFamily="34" charset="77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</a:t>
            </a:r>
            <a:endParaRPr sz="10000" dirty="0">
              <a:solidFill>
                <a:srgbClr val="D8117D"/>
              </a:solidFill>
              <a:latin typeface="Built Titling Rg" panose="020B0206030202080204" pitchFamily="34" charset="77"/>
              <a:sym typeface="Arial"/>
            </a:endParaRPr>
          </a:p>
        </p:txBody>
      </p:sp>
      <p:sp>
        <p:nvSpPr>
          <p:cNvPr id="3" name="Google Shape;222;p23">
            <a:extLst>
              <a:ext uri="{FF2B5EF4-FFF2-40B4-BE49-F238E27FC236}">
                <a16:creationId xmlns:a16="http://schemas.microsoft.com/office/drawing/2014/main" id="{5497547E-7773-F04F-A1DB-5E6D343F1583}"/>
              </a:ext>
            </a:extLst>
          </p:cNvPr>
          <p:cNvSpPr txBox="1"/>
          <p:nvPr/>
        </p:nvSpPr>
        <p:spPr>
          <a:xfrm>
            <a:off x="927843" y="6266099"/>
            <a:ext cx="722837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7F7F7F"/>
                </a:solidFill>
                <a:latin typeface="Built Titling Rg" panose="020B0206030202080204" pitchFamily="34" charset="77"/>
                <a:sym typeface="Arial"/>
              </a:rPr>
              <a:t>Ruling our experiences (ROX) © 2020  </a:t>
            </a:r>
            <a:endParaRPr dirty="0">
              <a:latin typeface="Built Titling Rg" panose="020B0206030202080204" pitchFamily="34" charset="7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0C551B-C21D-7E4E-938D-F1A0DDAD95DF}"/>
              </a:ext>
            </a:extLst>
          </p:cNvPr>
          <p:cNvSpPr txBox="1"/>
          <p:nvPr/>
        </p:nvSpPr>
        <p:spPr>
          <a:xfrm>
            <a:off x="7901354" y="260994"/>
            <a:ext cx="1043354" cy="7354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522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3"/>
          <p:cNvSpPr txBox="1"/>
          <p:nvPr/>
        </p:nvSpPr>
        <p:spPr>
          <a:xfrm>
            <a:off x="613832" y="953712"/>
            <a:ext cx="7959941" cy="489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0" i="0" u="none" strike="noStrike" cap="none" dirty="0">
                <a:solidFill>
                  <a:schemeClr val="dk1"/>
                </a:solidFill>
                <a:latin typeface="Lobster"/>
                <a:ea typeface="Lobster"/>
                <a:cs typeface="Lobster"/>
                <a:sym typeface="Lobster"/>
              </a:rPr>
              <a:t>Mission: 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b="0" i="0" u="none" strike="noStrike" cap="none" dirty="0">
                <a:solidFill>
                  <a:srgbClr val="D81582"/>
                </a:solidFill>
                <a:latin typeface="Built Titling Rg" panose="020B0206030202080204" pitchFamily="34" charset="77"/>
                <a:sym typeface="Arial"/>
              </a:rPr>
              <a:t>to create generations of confident girls who control their own relationships, Experiences, decisions and futures.</a:t>
            </a:r>
            <a:endParaRPr sz="4800" b="0" i="0" u="none" strike="noStrike" cap="none" dirty="0">
              <a:solidFill>
                <a:srgbClr val="D81582"/>
              </a:solidFill>
              <a:latin typeface="Built Titling Rg" panose="020B0206030202080204" pitchFamily="34" charset="77"/>
              <a:sym typeface="Arial"/>
            </a:endParaRPr>
          </a:p>
        </p:txBody>
      </p:sp>
      <p:sp>
        <p:nvSpPr>
          <p:cNvPr id="222" name="Google Shape;222;p23"/>
          <p:cNvSpPr txBox="1"/>
          <p:nvPr/>
        </p:nvSpPr>
        <p:spPr>
          <a:xfrm>
            <a:off x="927843" y="6266099"/>
            <a:ext cx="722837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7F7F7F"/>
                </a:solidFill>
                <a:latin typeface="Built Titling Rg" panose="020B0206030202080204" pitchFamily="34" charset="77"/>
                <a:sym typeface="Arial"/>
              </a:rPr>
              <a:t>Ruling our experiences (ROX) © 2020  </a:t>
            </a:r>
            <a:endParaRPr dirty="0">
              <a:latin typeface="Built Titling Rg" panose="020B0206030202080204" pitchFamily="34" charset="7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24"/>
          <p:cNvSpPr txBox="1"/>
          <p:nvPr/>
        </p:nvSpPr>
        <p:spPr>
          <a:xfrm>
            <a:off x="359833" y="703688"/>
            <a:ext cx="2214034" cy="50167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0" i="0" u="none" strike="noStrike" cap="none" dirty="0">
                <a:solidFill>
                  <a:srgbClr val="D81582"/>
                </a:solidFill>
                <a:latin typeface="Built Titling Rg" panose="020B0206030202080204" pitchFamily="34" charset="77"/>
                <a:sym typeface="Arial"/>
              </a:rPr>
              <a:t>What does </a:t>
            </a:r>
            <a:r>
              <a:rPr lang="en-US" sz="8000" b="0" i="0" u="none" strike="noStrike" cap="none" dirty="0" err="1">
                <a:solidFill>
                  <a:srgbClr val="D81582"/>
                </a:solidFill>
                <a:latin typeface="Built Titling Rg" panose="020B0206030202080204" pitchFamily="34" charset="77"/>
                <a:sym typeface="Arial"/>
              </a:rPr>
              <a:t>rox</a:t>
            </a:r>
            <a:r>
              <a:rPr lang="en-US" sz="8000" b="0" i="0" u="none" strike="noStrike" cap="none" dirty="0">
                <a:solidFill>
                  <a:srgbClr val="D81582"/>
                </a:solidFill>
                <a:latin typeface="Built Titling Rg" panose="020B0206030202080204" pitchFamily="34" charset="77"/>
                <a:sym typeface="Arial"/>
              </a:rPr>
              <a:t> do?</a:t>
            </a:r>
            <a:endParaRPr sz="6600" b="0" i="0" u="none" strike="noStrike" cap="none" dirty="0">
              <a:solidFill>
                <a:srgbClr val="D81582"/>
              </a:solidFill>
              <a:latin typeface="Built Titling Rg" panose="020B0206030202080204" pitchFamily="34" charset="77"/>
              <a:sym typeface="Arial"/>
            </a:endParaRPr>
          </a:p>
        </p:txBody>
      </p:sp>
      <p:pic>
        <p:nvPicPr>
          <p:cNvPr id="228" name="Google Shape;228;p2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85449" y="575733"/>
            <a:ext cx="1236134" cy="1236134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Google Shape;229;p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084592" y="2658533"/>
            <a:ext cx="1236991" cy="12369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Google Shape;230;p24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096743" y="4470400"/>
            <a:ext cx="1224840" cy="12248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p24" descr="Screen Shot 2018-03-05 at 12.22.54 PM.png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507852" y="4294900"/>
            <a:ext cx="4217265" cy="1767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p24" descr="Screen Shot 2018-03-05 at 12.22.39 PM.png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507852" y="200728"/>
            <a:ext cx="4505132" cy="2025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24" descr="Screen Shot 2018-03-05 at 12.22.47 PM.png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507852" y="2248965"/>
            <a:ext cx="4384322" cy="1917493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222;p23">
            <a:extLst>
              <a:ext uri="{FF2B5EF4-FFF2-40B4-BE49-F238E27FC236}">
                <a16:creationId xmlns:a16="http://schemas.microsoft.com/office/drawing/2014/main" id="{731CE52D-BAF8-844A-810E-D23454E1EB1F}"/>
              </a:ext>
            </a:extLst>
          </p:cNvPr>
          <p:cNvSpPr txBox="1"/>
          <p:nvPr/>
        </p:nvSpPr>
        <p:spPr>
          <a:xfrm>
            <a:off x="927843" y="6266099"/>
            <a:ext cx="722837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7F7F7F"/>
                </a:solidFill>
                <a:latin typeface="Built Titling Rg" panose="020B0206030202080204" pitchFamily="34" charset="77"/>
                <a:sym typeface="Arial"/>
              </a:rPr>
              <a:t>Ruling our experiences (ROX) © 2020  </a:t>
            </a:r>
            <a:endParaRPr dirty="0">
              <a:latin typeface="Built Titling Rg" panose="020B0206030202080204" pitchFamily="34" charset="7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2"/>
          <p:cNvSpPr txBox="1"/>
          <p:nvPr/>
        </p:nvSpPr>
        <p:spPr>
          <a:xfrm>
            <a:off x="609600" y="2061107"/>
            <a:ext cx="8077200" cy="2400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0" dirty="0">
                <a:solidFill>
                  <a:srgbClr val="D8117D"/>
                </a:solidFill>
                <a:latin typeface="Built Titling Rg" panose="020B0206030202080204" pitchFamily="34" charset="77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What is </a:t>
            </a:r>
            <a:r>
              <a:rPr lang="en-US" sz="15000" dirty="0" err="1">
                <a:solidFill>
                  <a:srgbClr val="D8117D"/>
                </a:solidFill>
                <a:latin typeface="Built Titling Rg" panose="020B0206030202080204" pitchFamily="34" charset="77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rox</a:t>
            </a:r>
            <a:r>
              <a:rPr lang="en-US" sz="15000" dirty="0">
                <a:solidFill>
                  <a:srgbClr val="D8117D"/>
                </a:solidFill>
                <a:latin typeface="Built Titling Rg" panose="020B0206030202080204" pitchFamily="34" charset="77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</a:t>
            </a:r>
            <a:endParaRPr sz="10000" dirty="0">
              <a:solidFill>
                <a:srgbClr val="D8117D"/>
              </a:solidFill>
              <a:latin typeface="Built Titling Rg" panose="020B0206030202080204" pitchFamily="34" charset="77"/>
              <a:sym typeface="Arial"/>
            </a:endParaRPr>
          </a:p>
        </p:txBody>
      </p:sp>
      <p:sp>
        <p:nvSpPr>
          <p:cNvPr id="3" name="Google Shape;222;p23">
            <a:extLst>
              <a:ext uri="{FF2B5EF4-FFF2-40B4-BE49-F238E27FC236}">
                <a16:creationId xmlns:a16="http://schemas.microsoft.com/office/drawing/2014/main" id="{2DE4D7BE-AD95-394B-B6C3-926C2A93CA24}"/>
              </a:ext>
            </a:extLst>
          </p:cNvPr>
          <p:cNvSpPr txBox="1"/>
          <p:nvPr/>
        </p:nvSpPr>
        <p:spPr>
          <a:xfrm>
            <a:off x="927843" y="6266099"/>
            <a:ext cx="722837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7F7F7F"/>
                </a:solidFill>
                <a:latin typeface="Built Titling Rg" panose="020B0206030202080204" pitchFamily="34" charset="77"/>
                <a:sym typeface="Arial"/>
              </a:rPr>
              <a:t>Ruling our experiences (ROX) © 2020  </a:t>
            </a:r>
            <a:endParaRPr dirty="0">
              <a:latin typeface="Built Titling Rg" panose="020B0206030202080204" pitchFamily="34" charset="7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6"/>
          <p:cNvSpPr/>
          <p:nvPr/>
        </p:nvSpPr>
        <p:spPr>
          <a:xfrm>
            <a:off x="550333" y="243813"/>
            <a:ext cx="8015110" cy="1524000"/>
          </a:xfrm>
          <a:prstGeom prst="rect">
            <a:avLst/>
          </a:prstGeom>
          <a:solidFill>
            <a:srgbClr val="D81582"/>
          </a:solidFill>
          <a:ln>
            <a:noFill/>
          </a:ln>
          <a:effectLst>
            <a:outerShdw blurRad="63500" dist="25400" dir="5400000" rotWithShape="0">
              <a:srgbClr val="808080">
                <a:alpha val="74901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254" name="Google Shape;254;p26"/>
          <p:cNvSpPr/>
          <p:nvPr/>
        </p:nvSpPr>
        <p:spPr>
          <a:xfrm>
            <a:off x="4159957" y="1945076"/>
            <a:ext cx="822960" cy="822960"/>
          </a:xfrm>
          <a:prstGeom prst="down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6FA200"/>
              </a:gs>
              <a:gs pos="100000">
                <a:srgbClr val="C1FB70"/>
              </a:gs>
            </a:gsLst>
            <a:lin ang="5400000" scaled="0"/>
          </a:gradFill>
          <a:ln w="12700" cap="flat" cmpd="sng">
            <a:solidFill>
              <a:srgbClr val="92C50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25400" dir="5400000" rotWithShape="0">
              <a:srgbClr val="808080">
                <a:alpha val="74901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255" name="Google Shape;255;p26"/>
          <p:cNvSpPr/>
          <p:nvPr/>
        </p:nvSpPr>
        <p:spPr>
          <a:xfrm>
            <a:off x="1134814" y="5079437"/>
            <a:ext cx="1455703" cy="1258146"/>
          </a:xfrm>
          <a:prstGeom prst="flowChartConnector">
            <a:avLst/>
          </a:prstGeom>
          <a:gradFill>
            <a:gsLst>
              <a:gs pos="0">
                <a:srgbClr val="4D4437"/>
              </a:gs>
              <a:gs pos="100000">
                <a:srgbClr val="AFA99D"/>
              </a:gs>
            </a:gsLst>
            <a:lin ang="5400000" scaled="0"/>
          </a:gradFill>
          <a:ln w="12700" cap="flat" cmpd="sng">
            <a:solidFill>
              <a:srgbClr val="6E6556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25400" dir="5400000" rotWithShape="0">
              <a:srgbClr val="808080">
                <a:alpha val="74901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</a:t>
            </a:r>
            <a:endParaRPr/>
          </a:p>
        </p:txBody>
      </p:sp>
      <p:sp>
        <p:nvSpPr>
          <p:cNvPr id="256" name="Google Shape;256;p26"/>
          <p:cNvSpPr txBox="1"/>
          <p:nvPr/>
        </p:nvSpPr>
        <p:spPr>
          <a:xfrm>
            <a:off x="839610" y="507417"/>
            <a:ext cx="7401280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dirty="0">
                <a:solidFill>
                  <a:schemeClr val="lt1"/>
                </a:solidFill>
                <a:latin typeface="Built Titling Rg" panose="020B0206030202080204" pitchFamily="34" charset="77"/>
                <a:sym typeface="Arial"/>
              </a:rPr>
              <a:t>Messages</a:t>
            </a:r>
            <a:r>
              <a:rPr lang="en-US" sz="66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6600" dirty="0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Girls </a:t>
            </a:r>
            <a:r>
              <a:rPr lang="en-US" sz="6600" dirty="0">
                <a:solidFill>
                  <a:schemeClr val="lt1"/>
                </a:solidFill>
                <a:latin typeface="Built Titling Rg" panose="020B0206030202080204" pitchFamily="34" charset="77"/>
                <a:sym typeface="Arial"/>
              </a:rPr>
              <a:t>receive</a:t>
            </a:r>
            <a:endParaRPr dirty="0">
              <a:latin typeface="Built Titling Rg" panose="020B0206030202080204" pitchFamily="34" charset="77"/>
            </a:endParaRPr>
          </a:p>
        </p:txBody>
      </p:sp>
      <p:sp>
        <p:nvSpPr>
          <p:cNvPr id="257" name="Google Shape;257;p26"/>
          <p:cNvSpPr/>
          <p:nvPr/>
        </p:nvSpPr>
        <p:spPr>
          <a:xfrm>
            <a:off x="2946401" y="5079437"/>
            <a:ext cx="1455703" cy="1258146"/>
          </a:xfrm>
          <a:prstGeom prst="flowChartConnector">
            <a:avLst/>
          </a:prstGeom>
          <a:gradFill>
            <a:gsLst>
              <a:gs pos="0">
                <a:srgbClr val="4D4437"/>
              </a:gs>
              <a:gs pos="100000">
                <a:srgbClr val="AFA99D"/>
              </a:gs>
            </a:gsLst>
            <a:lin ang="5400000" scaled="0"/>
          </a:gradFill>
          <a:ln w="12700" cap="flat" cmpd="sng">
            <a:solidFill>
              <a:srgbClr val="6E6556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25400" dir="5400000" rotWithShape="0">
              <a:srgbClr val="808080">
                <a:alpha val="74901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258" name="Google Shape;258;p26"/>
          <p:cNvSpPr/>
          <p:nvPr/>
        </p:nvSpPr>
        <p:spPr>
          <a:xfrm>
            <a:off x="6645770" y="5079437"/>
            <a:ext cx="1455703" cy="1258146"/>
          </a:xfrm>
          <a:prstGeom prst="flowChartConnector">
            <a:avLst/>
          </a:prstGeom>
          <a:gradFill>
            <a:gsLst>
              <a:gs pos="0">
                <a:srgbClr val="4D4437"/>
              </a:gs>
              <a:gs pos="100000">
                <a:srgbClr val="AFA99D"/>
              </a:gs>
            </a:gsLst>
            <a:lin ang="5400000" scaled="0"/>
          </a:gradFill>
          <a:ln w="12700" cap="flat" cmpd="sng">
            <a:solidFill>
              <a:srgbClr val="6E6556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25400" dir="5400000" rotWithShape="0">
              <a:srgbClr val="808080">
                <a:alpha val="74901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259" name="Google Shape;259;p26"/>
          <p:cNvSpPr/>
          <p:nvPr/>
        </p:nvSpPr>
        <p:spPr>
          <a:xfrm>
            <a:off x="4159957" y="4058921"/>
            <a:ext cx="822960" cy="822960"/>
          </a:xfrm>
          <a:prstGeom prst="downArrow">
            <a:avLst>
              <a:gd name="adj1" fmla="val 50000"/>
              <a:gd name="adj2" fmla="val 50000"/>
            </a:avLst>
          </a:prstGeom>
          <a:gradFill>
            <a:gsLst>
              <a:gs pos="0">
                <a:srgbClr val="6FA200"/>
              </a:gs>
              <a:gs pos="100000">
                <a:srgbClr val="C1FB70"/>
              </a:gs>
            </a:gsLst>
            <a:lin ang="5400000" scaled="0"/>
          </a:gradFill>
          <a:ln w="12700" cap="flat" cmpd="sng">
            <a:solidFill>
              <a:srgbClr val="92C500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25400" dir="5400000" rotWithShape="0">
              <a:srgbClr val="808080">
                <a:alpha val="74901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260" name="Google Shape;260;p26"/>
          <p:cNvSpPr/>
          <p:nvPr/>
        </p:nvSpPr>
        <p:spPr>
          <a:xfrm>
            <a:off x="4868616" y="5079437"/>
            <a:ext cx="1455703" cy="1258146"/>
          </a:xfrm>
          <a:prstGeom prst="flowChartConnector">
            <a:avLst/>
          </a:prstGeom>
          <a:gradFill>
            <a:gsLst>
              <a:gs pos="0">
                <a:srgbClr val="4D4437"/>
              </a:gs>
              <a:gs pos="100000">
                <a:srgbClr val="AFA99D"/>
              </a:gs>
            </a:gsLst>
            <a:lin ang="5400000" scaled="0"/>
          </a:gradFill>
          <a:ln w="12700" cap="flat" cmpd="sng">
            <a:solidFill>
              <a:srgbClr val="6E6556"/>
            </a:solidFill>
            <a:prstDash val="solid"/>
            <a:round/>
            <a:headEnd type="none" w="sm" len="sm"/>
            <a:tailEnd type="none" w="sm" len="sm"/>
          </a:ln>
          <a:effectLst>
            <a:outerShdw blurRad="63500" dist="25400" dir="5400000" rotWithShape="0">
              <a:srgbClr val="808080">
                <a:alpha val="74901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261" name="Google Shape;261;p26"/>
          <p:cNvSpPr/>
          <p:nvPr/>
        </p:nvSpPr>
        <p:spPr>
          <a:xfrm>
            <a:off x="550332" y="2935111"/>
            <a:ext cx="8015111" cy="959556"/>
          </a:xfrm>
          <a:prstGeom prst="rect">
            <a:avLst/>
          </a:prstGeom>
          <a:solidFill>
            <a:srgbClr val="D81582"/>
          </a:solidFill>
          <a:ln>
            <a:noFill/>
          </a:ln>
          <a:effectLst>
            <a:outerShdw blurRad="63500" dist="25400" dir="5400000" rotWithShape="0">
              <a:srgbClr val="808080">
                <a:alpha val="74901"/>
              </a:srgbClr>
            </a:outerShdw>
          </a:effectLst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Palatino Linotype"/>
              <a:ea typeface="Palatino Linotype"/>
              <a:cs typeface="Palatino Linotype"/>
              <a:sym typeface="Palatino Linotype"/>
            </a:endParaRPr>
          </a:p>
        </p:txBody>
      </p:sp>
      <p:sp>
        <p:nvSpPr>
          <p:cNvPr id="262" name="Google Shape;262;p26"/>
          <p:cNvSpPr txBox="1"/>
          <p:nvPr/>
        </p:nvSpPr>
        <p:spPr>
          <a:xfrm>
            <a:off x="839610" y="2971337"/>
            <a:ext cx="7401280" cy="9233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dirty="0">
                <a:solidFill>
                  <a:schemeClr val="lt1"/>
                </a:solidFill>
                <a:latin typeface="Built Titling Rg" panose="020B0206030202080204" pitchFamily="34" charset="77"/>
                <a:sym typeface="Arial"/>
              </a:rPr>
              <a:t>Self-concept</a:t>
            </a:r>
            <a:r>
              <a:rPr lang="en-US" sz="5400" dirty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&amp; </a:t>
            </a:r>
            <a:r>
              <a:rPr lang="en-US" sz="4400" dirty="0">
                <a:solidFill>
                  <a:schemeClr val="lt1"/>
                </a:solidFill>
                <a:latin typeface="Lobster"/>
                <a:ea typeface="Lobster"/>
                <a:cs typeface="Lobster"/>
                <a:sym typeface="Lobster"/>
              </a:rPr>
              <a:t>decision-making</a:t>
            </a:r>
            <a:endParaRPr sz="4400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3" name="Google Shape;263;p26"/>
          <p:cNvSpPr txBox="1"/>
          <p:nvPr/>
        </p:nvSpPr>
        <p:spPr>
          <a:xfrm>
            <a:off x="1158260" y="5504555"/>
            <a:ext cx="143933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lt1"/>
                </a:solidFill>
                <a:latin typeface="Built Titling Rg" panose="020B0206030202080204" pitchFamily="34" charset="77"/>
                <a:sym typeface="Arial"/>
              </a:rPr>
              <a:t>Relationships</a:t>
            </a:r>
            <a:endParaRPr dirty="0">
              <a:latin typeface="Built Titling Rg" panose="020B0206030202080204" pitchFamily="34" charset="77"/>
            </a:endParaRPr>
          </a:p>
        </p:txBody>
      </p:sp>
      <p:sp>
        <p:nvSpPr>
          <p:cNvPr id="264" name="Google Shape;264;p26"/>
          <p:cNvSpPr txBox="1"/>
          <p:nvPr/>
        </p:nvSpPr>
        <p:spPr>
          <a:xfrm>
            <a:off x="2962771" y="5504555"/>
            <a:ext cx="143933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lt1"/>
                </a:solidFill>
                <a:latin typeface="Built Titling Rg" panose="020B0206030202080204" pitchFamily="34" charset="77"/>
                <a:sym typeface="Arial"/>
              </a:rPr>
              <a:t>academics</a:t>
            </a:r>
            <a:endParaRPr dirty="0">
              <a:latin typeface="Built Titling Rg" panose="020B0206030202080204" pitchFamily="34" charset="77"/>
            </a:endParaRPr>
          </a:p>
        </p:txBody>
      </p:sp>
      <p:sp>
        <p:nvSpPr>
          <p:cNvPr id="265" name="Google Shape;265;p26"/>
          <p:cNvSpPr txBox="1"/>
          <p:nvPr/>
        </p:nvSpPr>
        <p:spPr>
          <a:xfrm>
            <a:off x="4868616" y="5504555"/>
            <a:ext cx="143933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chemeClr val="lt1"/>
                </a:solidFill>
                <a:latin typeface="Built Titling Rg" panose="020B0206030202080204" pitchFamily="34" charset="77"/>
                <a:sym typeface="Arial"/>
              </a:rPr>
              <a:t>careers</a:t>
            </a:r>
            <a:endParaRPr>
              <a:latin typeface="Built Titling Rg" panose="020B0206030202080204" pitchFamily="34" charset="77"/>
            </a:endParaRPr>
          </a:p>
        </p:txBody>
      </p:sp>
      <p:sp>
        <p:nvSpPr>
          <p:cNvPr id="266" name="Google Shape;266;p26"/>
          <p:cNvSpPr txBox="1"/>
          <p:nvPr/>
        </p:nvSpPr>
        <p:spPr>
          <a:xfrm>
            <a:off x="6662140" y="5504555"/>
            <a:ext cx="143933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>
                <a:solidFill>
                  <a:schemeClr val="lt1"/>
                </a:solidFill>
                <a:latin typeface="Built Titling Rg" panose="020B0206030202080204" pitchFamily="34" charset="77"/>
                <a:sym typeface="Arial"/>
              </a:rPr>
              <a:t>leadership</a:t>
            </a:r>
            <a:endParaRPr dirty="0">
              <a:latin typeface="Built Titling Rg" panose="020B0206030202080204" pitchFamily="34" charset="77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A8D090A-8385-D149-8143-874EBAF5EF16}"/>
              </a:ext>
            </a:extLst>
          </p:cNvPr>
          <p:cNvSpPr txBox="1"/>
          <p:nvPr/>
        </p:nvSpPr>
        <p:spPr>
          <a:xfrm>
            <a:off x="8671034" y="451945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8" name="Google Shape;222;p23">
            <a:extLst>
              <a:ext uri="{FF2B5EF4-FFF2-40B4-BE49-F238E27FC236}">
                <a16:creationId xmlns:a16="http://schemas.microsoft.com/office/drawing/2014/main" id="{2633EC4C-F26A-0241-A138-031F902A4C67}"/>
              </a:ext>
            </a:extLst>
          </p:cNvPr>
          <p:cNvSpPr txBox="1"/>
          <p:nvPr/>
        </p:nvSpPr>
        <p:spPr>
          <a:xfrm>
            <a:off x="927843" y="6453667"/>
            <a:ext cx="722837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7F7F7F"/>
                </a:solidFill>
                <a:latin typeface="Built Titling Rg" panose="020B0206030202080204" pitchFamily="34" charset="77"/>
                <a:sym typeface="Arial"/>
              </a:rPr>
              <a:t>Ruling our experiences (ROX) © 2020  </a:t>
            </a:r>
            <a:endParaRPr dirty="0">
              <a:latin typeface="Built Titling Rg" panose="020B0206030202080204" pitchFamily="34" charset="77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E765E4-40B9-AD45-AFA4-D51DF2A6457C}"/>
              </a:ext>
            </a:extLst>
          </p:cNvPr>
          <p:cNvSpPr txBox="1"/>
          <p:nvPr/>
        </p:nvSpPr>
        <p:spPr>
          <a:xfrm>
            <a:off x="8565442" y="260994"/>
            <a:ext cx="379265" cy="7354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p29"/>
          <p:cNvSpPr txBox="1"/>
          <p:nvPr/>
        </p:nvSpPr>
        <p:spPr>
          <a:xfrm>
            <a:off x="520036" y="380806"/>
            <a:ext cx="8053737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dk1"/>
                </a:solidFill>
                <a:latin typeface="Built Titling Rg" panose="020B0206030202080204" pitchFamily="34" charset="77"/>
                <a:sym typeface="Arial"/>
              </a:rPr>
              <a:t>Why </a:t>
            </a:r>
            <a:r>
              <a:rPr lang="en-US" sz="6000" dirty="0">
                <a:solidFill>
                  <a:srgbClr val="D8117D"/>
                </a:solidFill>
                <a:latin typeface="Lobster 1.4" panose="02000506000000020003" pitchFamily="2" charset="0"/>
                <a:sym typeface="Arial"/>
              </a:rPr>
              <a:t>girls</a:t>
            </a:r>
            <a:endParaRPr dirty="0">
              <a:solidFill>
                <a:srgbClr val="D8117D"/>
              </a:solidFill>
              <a:latin typeface="Lobster 1.4" panose="02000506000000020003" pitchFamily="2" charset="0"/>
            </a:endParaRPr>
          </a:p>
        </p:txBody>
      </p:sp>
      <p:sp>
        <p:nvSpPr>
          <p:cNvPr id="305" name="Google Shape;305;p29"/>
          <p:cNvSpPr txBox="1"/>
          <p:nvPr/>
        </p:nvSpPr>
        <p:spPr>
          <a:xfrm>
            <a:off x="214157" y="1514822"/>
            <a:ext cx="8359616" cy="37271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marR="0" lvl="1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Girls experience unique challenges</a:t>
            </a:r>
          </a:p>
          <a:p>
            <a:pPr marL="742950" marR="0" lvl="1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entury Gothic"/>
                <a:sym typeface="Century Gothic"/>
              </a:rPr>
              <a:t>The experiences of today’s girls are different from previous generations</a:t>
            </a:r>
          </a:p>
          <a:p>
            <a:pPr marL="742950" lvl="1" indent="-285750">
              <a:lnSpc>
                <a:spcPct val="110000"/>
              </a:lnSpc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entury Gothic"/>
                <a:sym typeface="Century Gothic"/>
              </a:rPr>
              <a:t>Girls are at higher risk for negative outcomes</a:t>
            </a:r>
            <a:endParaRPr lang="en-US" dirty="0"/>
          </a:p>
          <a:p>
            <a:pPr marL="1200150" lvl="2" indent="-285750">
              <a:lnSpc>
                <a:spcPct val="110000"/>
              </a:lnSpc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Depression/anxiety</a:t>
            </a:r>
            <a:endParaRPr lang="en-US" dirty="0"/>
          </a:p>
          <a:p>
            <a:pPr marL="1200150" lvl="2" indent="-285750">
              <a:lnSpc>
                <a:spcPct val="110000"/>
              </a:lnSpc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Sexual harassment/sexual violence</a:t>
            </a:r>
            <a:endParaRPr lang="en-US" dirty="0"/>
          </a:p>
          <a:p>
            <a:pPr marL="1200150" lvl="2" indent="-285750">
              <a:lnSpc>
                <a:spcPct val="110000"/>
              </a:lnSpc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Girls are disproportionately represented in leadership roles</a:t>
            </a:r>
            <a:endParaRPr lang="en-US" sz="2400" dirty="0">
              <a:solidFill>
                <a:schemeClr val="dk1"/>
              </a:solidFill>
              <a:latin typeface="Century Gothic"/>
              <a:sym typeface="Century Gothic"/>
            </a:endParaRPr>
          </a:p>
          <a:p>
            <a:pPr marL="742950" marR="0" lvl="1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dirty="0">
                <a:solidFill>
                  <a:schemeClr val="dk1"/>
                </a:solidFill>
                <a:latin typeface="Century Gothic"/>
                <a:sym typeface="Century Gothic"/>
              </a:rPr>
              <a:t>Why it’s important we invest in girls in our community</a:t>
            </a:r>
          </a:p>
          <a:p>
            <a:pPr marL="914400" marR="0" lvl="2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</a:pPr>
            <a:endParaRPr sz="2000" b="0" i="0" u="none" strike="noStrike" cap="none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914400" marR="0" lvl="2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742950" marR="0" lvl="1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742950" marR="0" lvl="1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" name="Google Shape;222;p23">
            <a:extLst>
              <a:ext uri="{FF2B5EF4-FFF2-40B4-BE49-F238E27FC236}">
                <a16:creationId xmlns:a16="http://schemas.microsoft.com/office/drawing/2014/main" id="{E590E2D5-5C18-BF43-A1A3-FF9205D55BE9}"/>
              </a:ext>
            </a:extLst>
          </p:cNvPr>
          <p:cNvSpPr txBox="1"/>
          <p:nvPr/>
        </p:nvSpPr>
        <p:spPr>
          <a:xfrm>
            <a:off x="927843" y="6266099"/>
            <a:ext cx="722837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7F7F7F"/>
                </a:solidFill>
                <a:latin typeface="Built Titling Rg" panose="020B0206030202080204" pitchFamily="34" charset="77"/>
                <a:sym typeface="Arial"/>
              </a:rPr>
              <a:t>Ruling our experiences (ROX) © 2020  </a:t>
            </a:r>
            <a:endParaRPr dirty="0">
              <a:latin typeface="Built Titling Rg" panose="020B0206030202080204" pitchFamily="34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DD6B54-EE7E-124A-A8F6-DEE819F06418}"/>
              </a:ext>
            </a:extLst>
          </p:cNvPr>
          <p:cNvSpPr txBox="1"/>
          <p:nvPr/>
        </p:nvSpPr>
        <p:spPr>
          <a:xfrm>
            <a:off x="7901354" y="260994"/>
            <a:ext cx="1043354" cy="73546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472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3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Google Shape;378;p39"/>
          <p:cNvSpPr txBox="1"/>
          <p:nvPr/>
        </p:nvSpPr>
        <p:spPr>
          <a:xfrm>
            <a:off x="609600" y="2061107"/>
            <a:ext cx="8077200" cy="24006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5000" dirty="0">
                <a:solidFill>
                  <a:srgbClr val="D8117D"/>
                </a:solidFill>
                <a:latin typeface="Built Titling Rg" panose="020B0206030202080204" pitchFamily="34" charset="77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Girls' Index</a:t>
            </a:r>
            <a:endParaRPr sz="10000" dirty="0">
              <a:solidFill>
                <a:srgbClr val="D8117D"/>
              </a:solidFill>
              <a:latin typeface="Built Titling Rg" panose="020B0206030202080204" pitchFamily="34" charset="77"/>
              <a:sym typeface="Arial"/>
            </a:endParaRPr>
          </a:p>
        </p:txBody>
      </p:sp>
      <p:sp>
        <p:nvSpPr>
          <p:cNvPr id="3" name="Google Shape;222;p23">
            <a:extLst>
              <a:ext uri="{FF2B5EF4-FFF2-40B4-BE49-F238E27FC236}">
                <a16:creationId xmlns:a16="http://schemas.microsoft.com/office/drawing/2014/main" id="{5497547E-7773-F04F-A1DB-5E6D343F1583}"/>
              </a:ext>
            </a:extLst>
          </p:cNvPr>
          <p:cNvSpPr txBox="1"/>
          <p:nvPr/>
        </p:nvSpPr>
        <p:spPr>
          <a:xfrm>
            <a:off x="927843" y="6266099"/>
            <a:ext cx="722837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7F7F7F"/>
                </a:solidFill>
                <a:latin typeface="Built Titling Rg" panose="020B0206030202080204" pitchFamily="34" charset="77"/>
                <a:sym typeface="Arial"/>
              </a:rPr>
              <a:t>Ruling our experiences (ROX) © 2020  </a:t>
            </a:r>
            <a:endParaRPr dirty="0">
              <a:latin typeface="Built Titling Rg" panose="020B0206030202080204" pitchFamily="34" charset="77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Google Shape;271;p27"/>
          <p:cNvSpPr txBox="1"/>
          <p:nvPr/>
        </p:nvSpPr>
        <p:spPr>
          <a:xfrm>
            <a:off x="613832" y="380806"/>
            <a:ext cx="7959941" cy="11079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600" dirty="0">
                <a:solidFill>
                  <a:schemeClr val="dk1"/>
                </a:solidFill>
                <a:latin typeface="Built Titling Rg" panose="020B0206030202080204" pitchFamily="34" charset="77"/>
                <a:sym typeface="Arial"/>
              </a:rPr>
              <a:t>How </a:t>
            </a:r>
            <a:r>
              <a:rPr lang="en-US" sz="6600" dirty="0" err="1">
                <a:solidFill>
                  <a:schemeClr val="dk1"/>
                </a:solidFill>
                <a:latin typeface="Built Titling Rg" panose="020B0206030202080204" pitchFamily="34" charset="77"/>
                <a:sym typeface="Arial"/>
              </a:rPr>
              <a:t>rox</a:t>
            </a:r>
            <a:r>
              <a:rPr lang="en-US" sz="6600" dirty="0">
                <a:solidFill>
                  <a:schemeClr val="dk1"/>
                </a:solidFill>
                <a:latin typeface="Built Titling Rg" panose="020B0206030202080204" pitchFamily="34" charset="77"/>
                <a:sym typeface="Arial"/>
              </a:rPr>
              <a:t> programming </a:t>
            </a:r>
            <a:r>
              <a:rPr lang="en-US" sz="6600" dirty="0">
                <a:solidFill>
                  <a:srgbClr val="D81582"/>
                </a:solidFill>
                <a:latin typeface="Lobster"/>
                <a:ea typeface="Lobster"/>
                <a:cs typeface="Lobster"/>
                <a:sym typeface="Lobster"/>
              </a:rPr>
              <a:t>works</a:t>
            </a:r>
            <a:endParaRPr sz="5400" dirty="0">
              <a:solidFill>
                <a:srgbClr val="D8158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27"/>
          <p:cNvSpPr txBox="1"/>
          <p:nvPr/>
        </p:nvSpPr>
        <p:spPr>
          <a:xfrm>
            <a:off x="613832" y="1834444"/>
            <a:ext cx="1876777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ROX trains …</a:t>
            </a:r>
            <a:endParaRPr sz="200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3" name="Google Shape;273;p27"/>
          <p:cNvSpPr txBox="1"/>
          <p:nvPr/>
        </p:nvSpPr>
        <p:spPr>
          <a:xfrm>
            <a:off x="2927351" y="1815698"/>
            <a:ext cx="2527298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Facilitators  lead …</a:t>
            </a:r>
            <a:endParaRPr sz="2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74" name="Google Shape;274;p27"/>
          <p:cNvSpPr txBox="1"/>
          <p:nvPr/>
        </p:nvSpPr>
        <p:spPr>
          <a:xfrm>
            <a:off x="6182077" y="1788166"/>
            <a:ext cx="270792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Girls learn how to …</a:t>
            </a:r>
            <a:endParaRPr sz="2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275" name="Google Shape;275;p27"/>
          <p:cNvGrpSpPr/>
          <p:nvPr/>
        </p:nvGrpSpPr>
        <p:grpSpPr>
          <a:xfrm>
            <a:off x="169334" y="2419129"/>
            <a:ext cx="8720666" cy="3672631"/>
            <a:chOff x="169334" y="3035986"/>
            <a:chExt cx="8720666" cy="3672631"/>
          </a:xfrm>
        </p:grpSpPr>
        <p:grpSp>
          <p:nvGrpSpPr>
            <p:cNvPr id="276" name="Google Shape;276;p27"/>
            <p:cNvGrpSpPr/>
            <p:nvPr/>
          </p:nvGrpSpPr>
          <p:grpSpPr>
            <a:xfrm>
              <a:off x="811388" y="3035986"/>
              <a:ext cx="4587522" cy="2475088"/>
              <a:chOff x="811388" y="3035986"/>
              <a:chExt cx="4587522" cy="2475088"/>
            </a:xfrm>
          </p:grpSpPr>
          <p:pic>
            <p:nvPicPr>
              <p:cNvPr id="277" name="Google Shape;277;p27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811388" y="3037432"/>
                <a:ext cx="1178968" cy="2357936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78" name="Google Shape;278;p27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2904070" y="3036709"/>
                <a:ext cx="694265" cy="69426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79" name="Google Shape;279;p27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496735" y="3035986"/>
                <a:ext cx="694265" cy="69426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80" name="Google Shape;280;p27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4111980" y="3036709"/>
                <a:ext cx="694265" cy="69426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81" name="Google Shape;281;p27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4111980" y="3908053"/>
                <a:ext cx="694265" cy="69426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82" name="Google Shape;282;p27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4704645" y="3908053"/>
                <a:ext cx="694265" cy="69426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83" name="Google Shape;283;p27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4704645" y="3036709"/>
                <a:ext cx="694265" cy="69426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84" name="Google Shape;284;p27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2904070" y="3908053"/>
                <a:ext cx="694265" cy="69426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85" name="Google Shape;285;p27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496735" y="3908053"/>
                <a:ext cx="694265" cy="69426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86" name="Google Shape;286;p27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4111980" y="4816809"/>
                <a:ext cx="694265" cy="69426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87" name="Google Shape;287;p27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2904070" y="4816809"/>
                <a:ext cx="694265" cy="69426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88" name="Google Shape;288;p27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3496735" y="4816809"/>
                <a:ext cx="694265" cy="694265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289" name="Google Shape;289;p27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4704645" y="4816809"/>
                <a:ext cx="694265" cy="69426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sp>
          <p:nvSpPr>
            <p:cNvPr id="290" name="Google Shape;290;p27"/>
            <p:cNvSpPr txBox="1"/>
            <p:nvPr/>
          </p:nvSpPr>
          <p:spPr>
            <a:xfrm>
              <a:off x="169334" y="5754510"/>
              <a:ext cx="2525888" cy="9541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licensed school counselors, social workers and educators to become program facilitators.</a:t>
              </a:r>
              <a:endParaRPr/>
            </a:p>
          </p:txBody>
        </p:sp>
        <p:sp>
          <p:nvSpPr>
            <p:cNvPr id="291" name="Google Shape;291;p27"/>
            <p:cNvSpPr txBox="1"/>
            <p:nvPr/>
          </p:nvSpPr>
          <p:spPr>
            <a:xfrm>
              <a:off x="2887117" y="5754510"/>
              <a:ext cx="2525888" cy="954107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400">
                  <a:solidFill>
                    <a:schemeClr val="dk1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small groups of girls through the 20-week evidence-based curriculum.</a:t>
              </a:r>
              <a:endParaRPr/>
            </a:p>
          </p:txBody>
        </p:sp>
        <p:sp>
          <p:nvSpPr>
            <p:cNvPr id="292" name="Google Shape;292;p27"/>
            <p:cNvSpPr txBox="1"/>
            <p:nvPr/>
          </p:nvSpPr>
          <p:spPr>
            <a:xfrm>
              <a:off x="5950654" y="3035986"/>
              <a:ext cx="2939346" cy="341632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D81582"/>
                  </a:solidFill>
                  <a:latin typeface="Arial"/>
                  <a:ea typeface="Arial"/>
                  <a:cs typeface="Arial"/>
                  <a:sym typeface="Arial"/>
                </a:rPr>
                <a:t>Communicate Effectively</a:t>
              </a:r>
              <a:endParaRPr sz="1800"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D81582"/>
                  </a:solidFill>
                  <a:latin typeface="Arial"/>
                  <a:ea typeface="Arial"/>
                  <a:cs typeface="Arial"/>
                  <a:sym typeface="Arial"/>
                </a:rPr>
                <a:t>Develop Healthy Relationships</a:t>
              </a:r>
              <a:endParaRPr sz="1800"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D81582"/>
                  </a:solidFill>
                  <a:latin typeface="Arial"/>
                  <a:ea typeface="Arial"/>
                  <a:cs typeface="Arial"/>
                  <a:sym typeface="Arial"/>
                </a:rPr>
                <a:t>Stand Up for Themselves</a:t>
              </a:r>
              <a:endParaRPr sz="1800"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D81582"/>
                  </a:solidFill>
                  <a:latin typeface="Arial"/>
                  <a:ea typeface="Arial"/>
                  <a:cs typeface="Arial"/>
                  <a:sym typeface="Arial"/>
                </a:rPr>
                <a:t>Form a healthy body image</a:t>
              </a:r>
              <a:endParaRPr sz="1800"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D81582"/>
                  </a:solidFill>
                  <a:latin typeface="Arial"/>
                  <a:ea typeface="Arial"/>
                  <a:cs typeface="Arial"/>
                  <a:sym typeface="Arial"/>
                </a:rPr>
                <a:t>Navigate social media &amp; cyberspace</a:t>
              </a:r>
              <a:endParaRPr sz="1800"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D81582"/>
                  </a:solidFill>
                  <a:latin typeface="Arial"/>
                  <a:ea typeface="Arial"/>
                  <a:cs typeface="Arial"/>
                  <a:sym typeface="Arial"/>
                </a:rPr>
                <a:t>Stay safe and defend themselves</a:t>
              </a:r>
              <a:endParaRPr sz="1800"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D81582"/>
                  </a:solidFill>
                  <a:latin typeface="Arial"/>
                  <a:ea typeface="Arial"/>
                  <a:cs typeface="Arial"/>
                  <a:sym typeface="Arial"/>
                </a:rPr>
                <a:t>Manage stress &amp; pressure</a:t>
              </a:r>
              <a:endParaRPr sz="1800"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D81582"/>
                  </a:solidFill>
                  <a:latin typeface="Arial"/>
                  <a:ea typeface="Arial"/>
                  <a:cs typeface="Arial"/>
                  <a:sym typeface="Arial"/>
                </a:rPr>
                <a:t>Plan for college &amp; their career</a:t>
              </a:r>
              <a:endParaRPr sz="1800" dirty="0"/>
            </a:p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US" sz="1800" dirty="0">
                  <a:solidFill>
                    <a:srgbClr val="D81582"/>
                  </a:solidFill>
                  <a:latin typeface="Arial"/>
                  <a:ea typeface="Arial"/>
                  <a:cs typeface="Arial"/>
                  <a:sym typeface="Arial"/>
                </a:rPr>
                <a:t>Become leaders</a:t>
              </a:r>
              <a:endParaRPr sz="1800" dirty="0"/>
            </a:p>
          </p:txBody>
        </p:sp>
      </p:grpSp>
      <p:sp>
        <p:nvSpPr>
          <p:cNvPr id="25" name="Google Shape;222;p23">
            <a:extLst>
              <a:ext uri="{FF2B5EF4-FFF2-40B4-BE49-F238E27FC236}">
                <a16:creationId xmlns:a16="http://schemas.microsoft.com/office/drawing/2014/main" id="{9290667A-BDAE-7B49-BBC9-41966A3A7EDA}"/>
              </a:ext>
            </a:extLst>
          </p:cNvPr>
          <p:cNvSpPr txBox="1"/>
          <p:nvPr/>
        </p:nvSpPr>
        <p:spPr>
          <a:xfrm>
            <a:off x="927843" y="6266099"/>
            <a:ext cx="722837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7F7F7F"/>
                </a:solidFill>
                <a:latin typeface="Built Titling Rg" panose="020B0206030202080204" pitchFamily="34" charset="77"/>
                <a:sym typeface="Arial"/>
              </a:rPr>
              <a:t>Ruling our experiences (ROX) © 2020  </a:t>
            </a:r>
            <a:endParaRPr dirty="0">
              <a:latin typeface="Built Titling Rg" panose="020B0206030202080204" pitchFamily="34" charset="77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8"/>
          <p:cNvSpPr txBox="1"/>
          <p:nvPr/>
        </p:nvSpPr>
        <p:spPr>
          <a:xfrm>
            <a:off x="520036" y="380806"/>
            <a:ext cx="8053737" cy="1015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000" dirty="0">
                <a:solidFill>
                  <a:schemeClr val="dk1"/>
                </a:solidFill>
                <a:latin typeface="Built Titling Rg" panose="020B0206030202080204" pitchFamily="34" charset="77"/>
                <a:sym typeface="Arial"/>
              </a:rPr>
              <a:t>Social &amp; emotional Learning needs</a:t>
            </a:r>
            <a:endParaRPr dirty="0">
              <a:latin typeface="Built Titling Rg" panose="020B0206030202080204" pitchFamily="34" charset="77"/>
            </a:endParaRPr>
          </a:p>
        </p:txBody>
      </p:sp>
      <p:sp>
        <p:nvSpPr>
          <p:cNvPr id="299" name="Google Shape;299;p28"/>
          <p:cNvSpPr txBox="1"/>
          <p:nvPr/>
        </p:nvSpPr>
        <p:spPr>
          <a:xfrm>
            <a:off x="214157" y="1514822"/>
            <a:ext cx="8359616" cy="51060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742950" marR="0" lvl="1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Academic Barriers</a:t>
            </a:r>
            <a:endParaRPr/>
          </a:p>
          <a:p>
            <a:pPr marL="742950" marR="0" lvl="1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Non-academic Barriers</a:t>
            </a:r>
            <a:endParaRPr/>
          </a:p>
          <a:p>
            <a:pPr marL="1200150" marR="0" lvl="2" indent="-28575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Students experiences, at school and at home, impact their interactions with others and ultimately how they are able to perform in the classroom</a:t>
            </a:r>
            <a:endParaRPr/>
          </a:p>
          <a:p>
            <a:pPr marL="914400" marR="0" lvl="2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When the social and emotional needs of students are attended to in schools:</a:t>
            </a:r>
            <a:endParaRPr/>
          </a:p>
          <a:p>
            <a:pPr marL="1200150" marR="0" lvl="2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Learning is more personalized</a:t>
            </a:r>
            <a:endParaRPr/>
          </a:p>
          <a:p>
            <a:pPr marL="1200150" marR="0" lvl="2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Connections between students and their learning environments are strengthened</a:t>
            </a:r>
            <a:endParaRPr/>
          </a:p>
          <a:p>
            <a:pPr marL="1200150" marR="0" lvl="2" indent="-2857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Students develop a sense of belonging, build strong relationships, and feel a connection to school </a:t>
            </a:r>
            <a:endParaRPr/>
          </a:p>
          <a:p>
            <a:pPr marL="914400" marR="0" lvl="2" indent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742950" marR="0" lvl="1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742950" marR="0" lvl="1" indent="-171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" name="Google Shape;222;p23">
            <a:extLst>
              <a:ext uri="{FF2B5EF4-FFF2-40B4-BE49-F238E27FC236}">
                <a16:creationId xmlns:a16="http://schemas.microsoft.com/office/drawing/2014/main" id="{7A1D3243-C2DB-A64E-863A-771A3475C56E}"/>
              </a:ext>
            </a:extLst>
          </p:cNvPr>
          <p:cNvSpPr txBox="1"/>
          <p:nvPr/>
        </p:nvSpPr>
        <p:spPr>
          <a:xfrm>
            <a:off x="927843" y="6266099"/>
            <a:ext cx="7228379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b="0" i="0" u="none" strike="noStrike" cap="none" dirty="0">
                <a:solidFill>
                  <a:srgbClr val="7F7F7F"/>
                </a:solidFill>
                <a:latin typeface="Built Titling Rg" panose="020B0206030202080204" pitchFamily="34" charset="77"/>
                <a:sym typeface="Arial"/>
              </a:rPr>
              <a:t>Ruling our experiences (ROX) © 2020  </a:t>
            </a:r>
            <a:endParaRPr dirty="0">
              <a:latin typeface="Built Titling Rg" panose="020B0206030202080204" pitchFamily="34" charset="7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ustin">
      <a:dk1>
        <a:srgbClr val="000000"/>
      </a:dk1>
      <a:lt1>
        <a:srgbClr val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2146</TotalTime>
  <Words>498</Words>
  <Application>Microsoft Macintosh PowerPoint</Application>
  <PresentationFormat>On-screen Show (4:3)</PresentationFormat>
  <Paragraphs>88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Noto Sans Symbols</vt:lpstr>
      <vt:lpstr>Lobster 1.4</vt:lpstr>
      <vt:lpstr>Century Gothic</vt:lpstr>
      <vt:lpstr>Built Titling Rg</vt:lpstr>
      <vt:lpstr>Lobster</vt:lpstr>
      <vt:lpstr>Avenir</vt:lpstr>
      <vt:lpstr>Palatino Linotype</vt:lpstr>
      <vt:lpstr>Avenir Next Condensed</vt:lpstr>
      <vt:lpstr>Advantage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24</cp:revision>
  <dcterms:modified xsi:type="dcterms:W3CDTF">2020-08-29T18:24:42Z</dcterms:modified>
</cp:coreProperties>
</file>