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2" r:id="rId10"/>
    <p:sldId id="273" r:id="rId11"/>
    <p:sldId id="263" r:id="rId12"/>
    <p:sldId id="274" r:id="rId13"/>
    <p:sldId id="275" r:id="rId14"/>
    <p:sldId id="276" r:id="rId15"/>
    <p:sldId id="265" r:id="rId16"/>
    <p:sldId id="279" r:id="rId17"/>
    <p:sldId id="280" r:id="rId18"/>
    <p:sldId id="281" r:id="rId19"/>
    <p:sldId id="266" r:id="rId20"/>
    <p:sldId id="282" r:id="rId21"/>
    <p:sldId id="283" r:id="rId22"/>
    <p:sldId id="284" r:id="rId23"/>
    <p:sldId id="267" r:id="rId24"/>
    <p:sldId id="285" r:id="rId25"/>
    <p:sldId id="286" r:id="rId26"/>
    <p:sldId id="287" r:id="rId27"/>
    <p:sldId id="268" r:id="rId28"/>
    <p:sldId id="288" r:id="rId29"/>
    <p:sldId id="289" r:id="rId30"/>
    <p:sldId id="290" r:id="rId31"/>
    <p:sldId id="269" r:id="rId32"/>
    <p:sldId id="291" r:id="rId33"/>
    <p:sldId id="292" r:id="rId34"/>
    <p:sldId id="293" r:id="rId35"/>
    <p:sldId id="270" r:id="rId36"/>
    <p:sldId id="294" r:id="rId37"/>
    <p:sldId id="295" r:id="rId38"/>
    <p:sldId id="296" r:id="rId39"/>
    <p:sldId id="277" r:id="rId40"/>
    <p:sldId id="297" r:id="rId41"/>
    <p:sldId id="298" r:id="rId42"/>
    <p:sldId id="299" r:id="rId43"/>
    <p:sldId id="301" r:id="rId44"/>
    <p:sldId id="302" r:id="rId45"/>
    <p:sldId id="303" r:id="rId46"/>
    <p:sldId id="304" r:id="rId47"/>
    <p:sldId id="278" r:id="rId48"/>
    <p:sldId id="30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7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405-10AF-43C6-A45C-A4226E1034C4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C5D-6C2E-4667-BD50-2A446C05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40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405-10AF-43C6-A45C-A4226E1034C4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C5D-6C2E-4667-BD50-2A446C05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6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405-10AF-43C6-A45C-A4226E1034C4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C5D-6C2E-4667-BD50-2A446C05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25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405-10AF-43C6-A45C-A4226E1034C4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C5D-6C2E-4667-BD50-2A446C05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3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405-10AF-43C6-A45C-A4226E1034C4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C5D-6C2E-4667-BD50-2A446C05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1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405-10AF-43C6-A45C-A4226E1034C4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C5D-6C2E-4667-BD50-2A446C05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31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405-10AF-43C6-A45C-A4226E1034C4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C5D-6C2E-4667-BD50-2A446C05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3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405-10AF-43C6-A45C-A4226E1034C4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C5D-6C2E-4667-BD50-2A446C05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60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405-10AF-43C6-A45C-A4226E1034C4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C5D-6C2E-4667-BD50-2A446C05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3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405-10AF-43C6-A45C-A4226E1034C4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C5D-6C2E-4667-BD50-2A446C05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60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405-10AF-43C6-A45C-A4226E1034C4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C5D-6C2E-4667-BD50-2A446C05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7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CE405-10AF-43C6-A45C-A4226E1034C4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22C5D-6C2E-4667-BD50-2A446C05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9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90" y="-1"/>
            <a:ext cx="8863264" cy="709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61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80" y="0"/>
            <a:ext cx="933524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67050" y="5534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FIRST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TOMMY PHAM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7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14400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JUNIOR HONORS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CHARCOAL PORTFOLIO</a:t>
            </a:r>
            <a:endParaRPr lang="en-US" sz="8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4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73" y="0"/>
            <a:ext cx="497285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05300" y="5534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THIRD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JUSTIN SANCHEZ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6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32" y="0"/>
            <a:ext cx="502933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4350" y="5534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SECOND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JUSTIN SANCHEZ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7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44" y="0"/>
            <a:ext cx="941471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276600" y="5534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FIRST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LUCAS ORTIZ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JUNIOR HONORS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POINTILISM (DOTS)</a:t>
            </a:r>
            <a:endParaRPr lang="en-US" sz="8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93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0"/>
            <a:ext cx="434791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14799" y="5382161"/>
            <a:ext cx="12192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THIRD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NATHAN WEGNER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0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92" y="60198"/>
            <a:ext cx="8586216" cy="67376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8900" y="545531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Medium Cond" panose="020B0606030402020204" pitchFamily="34" charset="0"/>
              </a:rPr>
              <a:t>SECOND PLACE</a:t>
            </a:r>
          </a:p>
          <a:p>
            <a:pPr algn="ctr"/>
            <a:r>
              <a:rPr lang="en-US" sz="4000" dirty="0" smtClean="0">
                <a:latin typeface="Franklin Gothic Medium Cond" panose="020B0606030402020204" pitchFamily="34" charset="0"/>
              </a:rPr>
              <a:t>TYSON DUNN</a:t>
            </a:r>
          </a:p>
        </p:txBody>
      </p:sp>
    </p:spTree>
    <p:extLst>
      <p:ext uri="{BB962C8B-B14F-4D97-AF65-F5344CB8AC3E}">
        <p14:creationId xmlns:p14="http://schemas.microsoft.com/office/powerpoint/2010/main" val="71820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77050" cy="6877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619250" y="548579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Medium Cond" panose="020B0606030402020204" pitchFamily="34" charset="0"/>
              </a:rPr>
              <a:t>FIRST PLACE</a:t>
            </a:r>
          </a:p>
          <a:p>
            <a:pPr algn="ctr"/>
            <a:r>
              <a:rPr lang="en-US" sz="4000" dirty="0" smtClean="0">
                <a:latin typeface="Franklin Gothic Medium Cond" panose="020B0606030402020204" pitchFamily="34" charset="0"/>
              </a:rPr>
              <a:t>JUSTIN SANCHEZ</a:t>
            </a:r>
          </a:p>
        </p:txBody>
      </p:sp>
    </p:spTree>
    <p:extLst>
      <p:ext uri="{BB962C8B-B14F-4D97-AF65-F5344CB8AC3E}">
        <p14:creationId xmlns:p14="http://schemas.microsoft.com/office/powerpoint/2010/main" val="374187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JUNIOR HONORS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GOUACHE PAINTING</a:t>
            </a:r>
            <a:endParaRPr lang="en-US" sz="8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94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AND THE WINNERS ARE…</a:t>
            </a:r>
            <a:endParaRPr lang="en-US" sz="8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6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114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THIRD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TONY BOGHDADI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052"/>
            <a:ext cx="12192000" cy="44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7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0"/>
            <a:ext cx="11220450" cy="70434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4114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SECOND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CONOR LOWMAN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15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51" y="0"/>
            <a:ext cx="521469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4114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FIRST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GUILLERMO RODRIGUEZ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0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JUNIOR HONORS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GOUACHE PORTRAITS</a:t>
            </a:r>
            <a:endParaRPr lang="en-US" sz="8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99" y="0"/>
            <a:ext cx="921560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8900" y="5534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THIRD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NATHAN WEGNER</a:t>
            </a:r>
          </a:p>
        </p:txBody>
      </p:sp>
    </p:spTree>
    <p:extLst>
      <p:ext uri="{BB962C8B-B14F-4D97-AF65-F5344CB8AC3E}">
        <p14:creationId xmlns:p14="http://schemas.microsoft.com/office/powerpoint/2010/main" val="385215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38" y="0"/>
            <a:ext cx="497652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9100" y="535430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SECOND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RHETT BROZ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14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204" y="-800277"/>
            <a:ext cx="5174295" cy="76582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4114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FIRST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CHRIS BONDOC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8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JUNIOR HONORS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PEN &amp; INK STUDIES</a:t>
            </a:r>
            <a:endParaRPr lang="en-US" sz="8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23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61" y="0"/>
            <a:ext cx="509967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4350" y="53733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THIRD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CHRIS BONDOC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9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726" y="0"/>
            <a:ext cx="541454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81500" y="539240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SECOND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RHETT BROZ</a:t>
            </a:r>
          </a:p>
        </p:txBody>
      </p:sp>
    </p:spTree>
    <p:extLst>
      <p:ext uri="{BB962C8B-B14F-4D97-AF65-F5344CB8AC3E}">
        <p14:creationId xmlns:p14="http://schemas.microsoft.com/office/powerpoint/2010/main" val="173281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SOPHOMORE 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STILL LIFE</a:t>
            </a:r>
            <a:endParaRPr lang="en-US" sz="8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1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7150"/>
            <a:ext cx="8645504" cy="69151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03701" y="539240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FIRST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JUSTIN SANCHEZ</a:t>
            </a:r>
          </a:p>
        </p:txBody>
      </p:sp>
    </p:spTree>
    <p:extLst>
      <p:ext uri="{BB962C8B-B14F-4D97-AF65-F5344CB8AC3E}">
        <p14:creationId xmlns:p14="http://schemas.microsoft.com/office/powerpoint/2010/main" val="305999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JUNIOR HONORS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SCRATCHBOARD</a:t>
            </a:r>
            <a:endParaRPr lang="en-US" sz="8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8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86" y="0"/>
            <a:ext cx="418682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0686" y="543931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THIRD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NOAH ARMENIA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60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-18660"/>
            <a:ext cx="8820149" cy="69102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819400" y="5534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SECOND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AUSTIN SMITH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47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168" y="0"/>
            <a:ext cx="526166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6250" y="53733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FIRST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WILL SANDS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9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JUNIOR HONORS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ACRYLIC PAINTING</a:t>
            </a:r>
            <a:endParaRPr lang="en-US" sz="8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93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340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6702" y="531620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THIRD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RHETT BROZ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61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28" y="0"/>
            <a:ext cx="905267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4526336" y="5534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SECOND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HECTOR RIZO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4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5233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6165" y="52209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FIRST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JUSTIN SANCHEZ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6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AP SENIOR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TEACHER COMMISSION</a:t>
            </a:r>
            <a:endParaRPr lang="en-US" sz="8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13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33" y="0"/>
            <a:ext cx="969613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3700" y="5534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THIRD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TREVOR PEREZ</a:t>
            </a:r>
          </a:p>
        </p:txBody>
      </p:sp>
    </p:spTree>
    <p:extLst>
      <p:ext uri="{BB962C8B-B14F-4D97-AF65-F5344CB8AC3E}">
        <p14:creationId xmlns:p14="http://schemas.microsoft.com/office/powerpoint/2010/main" val="331639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19" y="133350"/>
            <a:ext cx="4378681" cy="6568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51" y="133350"/>
            <a:ext cx="4925899" cy="65689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0500" y="537889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Medium Cond" panose="020B0606030402020204" pitchFamily="34" charset="0"/>
              </a:rPr>
              <a:t>THIRD PLACE</a:t>
            </a:r>
          </a:p>
          <a:p>
            <a:pPr algn="ctr"/>
            <a:r>
              <a:rPr lang="en-US" sz="4000" dirty="0" smtClean="0">
                <a:latin typeface="Franklin Gothic Medium Cond" panose="020B0606030402020204" pitchFamily="34" charset="0"/>
              </a:rPr>
              <a:t>CHARLES BUTLER</a:t>
            </a:r>
          </a:p>
        </p:txBody>
      </p:sp>
    </p:spTree>
    <p:extLst>
      <p:ext uri="{BB962C8B-B14F-4D97-AF65-F5344CB8AC3E}">
        <p14:creationId xmlns:p14="http://schemas.microsoft.com/office/powerpoint/2010/main" val="246145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114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SECOND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CALVIN SCOTT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473" y="438150"/>
            <a:ext cx="12914946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6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123" y="0"/>
            <a:ext cx="646575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4114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Medium Cond" panose="020B0606030402020204" pitchFamily="34" charset="0"/>
              </a:rPr>
              <a:t>FIRST PLACE</a:t>
            </a:r>
          </a:p>
          <a:p>
            <a:pPr algn="ctr"/>
            <a:r>
              <a:rPr lang="en-US" sz="4000" dirty="0" smtClean="0">
                <a:latin typeface="Franklin Gothic Medium Cond" panose="020B0606030402020204" pitchFamily="34" charset="0"/>
              </a:rPr>
              <a:t>VICTOR BUFANO</a:t>
            </a:r>
            <a:endParaRPr lang="en-US" sz="40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97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SENIOR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AP PORTFOLIO</a:t>
            </a:r>
            <a:endParaRPr lang="en-US" sz="8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70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26" y="27287"/>
            <a:ext cx="695204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89935" y="54114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THIRD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JACOB ZELEN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59" y="433571"/>
            <a:ext cx="4831741" cy="4203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7" y="796319"/>
            <a:ext cx="3559118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3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480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286000" y="5398607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SECOND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DANNY KERVIN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43" y="0"/>
            <a:ext cx="4632087" cy="5673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313">
            <a:off x="9913161" y="3627434"/>
            <a:ext cx="2294556" cy="370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1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01" y="364231"/>
            <a:ext cx="8058150" cy="62057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3145" y="5363637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FIRST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CALVIN SCOTT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017956"/>
            <a:ext cx="2860243" cy="834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495" y="123110"/>
            <a:ext cx="3029301" cy="38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2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BEST IN SHOW</a:t>
            </a:r>
            <a:endParaRPr lang="en-US" sz="8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1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3" y="618530"/>
            <a:ext cx="4553881" cy="5886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47" y="-353034"/>
            <a:ext cx="7638119" cy="98732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2550" y="558165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CALVIN SCOTT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COLORED PENCIL ON ILLUSTRATION BOARD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4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08" y="0"/>
            <a:ext cx="913958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0750" y="5534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SECOND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DIEGO PEREZ-ARACENA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6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13" y="0"/>
            <a:ext cx="925937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4114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FIRST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QUINTIN HOGGARD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8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SOPHOMORE 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SURREALISM</a:t>
            </a:r>
            <a:endParaRPr lang="en-US" sz="8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87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11" y="0"/>
            <a:ext cx="948377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171700" y="5534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Medium Cond" panose="020B0606030402020204" pitchFamily="34" charset="0"/>
              </a:rPr>
              <a:t>THIRD PLACE</a:t>
            </a:r>
          </a:p>
          <a:p>
            <a:pPr algn="ctr"/>
            <a:r>
              <a:rPr lang="en-US" sz="4000" dirty="0" smtClean="0">
                <a:latin typeface="Franklin Gothic Medium Cond" panose="020B0606030402020204" pitchFamily="34" charset="0"/>
              </a:rPr>
              <a:t>DIEGO PEREZ - ARACENA</a:t>
            </a:r>
            <a:endParaRPr lang="en-US" sz="40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7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77" y="0"/>
            <a:ext cx="504424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48150" y="53733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SECOND PLACE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WILL HOYT</a:t>
            </a:r>
            <a:endParaRPr lang="en-US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047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192</Words>
  <Application>Microsoft Office PowerPoint</Application>
  <PresentationFormat>Widescreen</PresentationFormat>
  <Paragraphs>92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Franklin Gothic Medium Cond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Ball '03</dc:creator>
  <cp:lastModifiedBy>Kevin Ball '03</cp:lastModifiedBy>
  <cp:revision>10</cp:revision>
  <dcterms:created xsi:type="dcterms:W3CDTF">2016-04-10T00:35:32Z</dcterms:created>
  <dcterms:modified xsi:type="dcterms:W3CDTF">2016-04-10T17:11:18Z</dcterms:modified>
</cp:coreProperties>
</file>