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7" r:id="rId9"/>
    <p:sldId id="260" r:id="rId10"/>
    <p:sldId id="261" r:id="rId11"/>
    <p:sldId id="268" r:id="rId12"/>
    <p:sldId id="262" r:id="rId13"/>
    <p:sldId id="264" r:id="rId14"/>
    <p:sldId id="266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B3956F-030C-AC84-66A2-F30A879947BA}" v="16" dt="2022-08-01T20:05:40.907"/>
    <p1510:client id="{E7099E4C-B634-E1AB-688E-9BF5BB5BF46D}" v="3" dt="2022-08-01T20:27:47.6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AND, ADAM" userId="S::hollanda@lpisd.org::4867ed0a-3c3b-4ac5-8715-953b72f91c30" providerId="AD" clId="Web-{2CB3956F-030C-AC84-66A2-F30A879947BA}"/>
    <pc:docChg chg="modSld">
      <pc:chgData name="HOLLAND, ADAM" userId="S::hollanda@lpisd.org::4867ed0a-3c3b-4ac5-8715-953b72f91c30" providerId="AD" clId="Web-{2CB3956F-030C-AC84-66A2-F30A879947BA}" dt="2022-08-01T20:05:40.907" v="14" actId="1076"/>
      <pc:docMkLst>
        <pc:docMk/>
      </pc:docMkLst>
      <pc:sldChg chg="addSp delSp modSp">
        <pc:chgData name="HOLLAND, ADAM" userId="S::hollanda@lpisd.org::4867ed0a-3c3b-4ac5-8715-953b72f91c30" providerId="AD" clId="Web-{2CB3956F-030C-AC84-66A2-F30A879947BA}" dt="2022-08-01T20:02:59.573" v="8" actId="14100"/>
        <pc:sldMkLst>
          <pc:docMk/>
          <pc:sldMk cId="861726662" sldId="257"/>
        </pc:sldMkLst>
        <pc:picChg chg="del">
          <ac:chgData name="HOLLAND, ADAM" userId="S::hollanda@lpisd.org::4867ed0a-3c3b-4ac5-8715-953b72f91c30" providerId="AD" clId="Web-{2CB3956F-030C-AC84-66A2-F30A879947BA}" dt="2022-08-01T20:02:35.416" v="1"/>
          <ac:picMkLst>
            <pc:docMk/>
            <pc:sldMk cId="861726662" sldId="257"/>
            <ac:picMk id="4" creationId="{ED759590-26E8-4903-BE2E-035FD3639DD7}"/>
          </ac:picMkLst>
        </pc:picChg>
        <pc:picChg chg="add mod">
          <ac:chgData name="HOLLAND, ADAM" userId="S::hollanda@lpisd.org::4867ed0a-3c3b-4ac5-8715-953b72f91c30" providerId="AD" clId="Web-{2CB3956F-030C-AC84-66A2-F30A879947BA}" dt="2022-08-01T20:02:43.135" v="4" actId="14100"/>
          <ac:picMkLst>
            <pc:docMk/>
            <pc:sldMk cId="861726662" sldId="257"/>
            <ac:picMk id="5" creationId="{C111F633-BCD4-1BA3-F096-30843186C914}"/>
          </ac:picMkLst>
        </pc:picChg>
        <pc:picChg chg="add mod">
          <ac:chgData name="HOLLAND, ADAM" userId="S::hollanda@lpisd.org::4867ed0a-3c3b-4ac5-8715-953b72f91c30" providerId="AD" clId="Web-{2CB3956F-030C-AC84-66A2-F30A879947BA}" dt="2022-08-01T20:02:59.573" v="8" actId="14100"/>
          <ac:picMkLst>
            <pc:docMk/>
            <pc:sldMk cId="861726662" sldId="257"/>
            <ac:picMk id="7" creationId="{4D22CBA4-764A-E74B-CD0E-E316744B6697}"/>
          </ac:picMkLst>
        </pc:picChg>
        <pc:picChg chg="del">
          <ac:chgData name="HOLLAND, ADAM" userId="S::hollanda@lpisd.org::4867ed0a-3c3b-4ac5-8715-953b72f91c30" providerId="AD" clId="Web-{2CB3956F-030C-AC84-66A2-F30A879947BA}" dt="2022-08-01T20:02:44.354" v="5"/>
          <ac:picMkLst>
            <pc:docMk/>
            <pc:sldMk cId="861726662" sldId="257"/>
            <ac:picMk id="1028" creationId="{771326B0-08D3-49E0-9CCD-504C87501AF3}"/>
          </ac:picMkLst>
        </pc:picChg>
      </pc:sldChg>
      <pc:sldChg chg="addSp delSp modSp">
        <pc:chgData name="HOLLAND, ADAM" userId="S::hollanda@lpisd.org::4867ed0a-3c3b-4ac5-8715-953b72f91c30" providerId="AD" clId="Web-{2CB3956F-030C-AC84-66A2-F30A879947BA}" dt="2022-08-01T20:05:40.907" v="14" actId="1076"/>
        <pc:sldMkLst>
          <pc:docMk/>
          <pc:sldMk cId="4132096604" sldId="268"/>
        </pc:sldMkLst>
        <pc:picChg chg="del">
          <ac:chgData name="HOLLAND, ADAM" userId="S::hollanda@lpisd.org::4867ed0a-3c3b-4ac5-8715-953b72f91c30" providerId="AD" clId="Web-{2CB3956F-030C-AC84-66A2-F30A879947BA}" dt="2022-08-01T20:05:10.202" v="9"/>
          <ac:picMkLst>
            <pc:docMk/>
            <pc:sldMk cId="4132096604" sldId="268"/>
            <ac:picMk id="4" creationId="{E2028FE7-6BBA-4A48-8791-2E64BC885029}"/>
          </ac:picMkLst>
        </pc:picChg>
        <pc:picChg chg="add mod">
          <ac:chgData name="HOLLAND, ADAM" userId="S::hollanda@lpisd.org::4867ed0a-3c3b-4ac5-8715-953b72f91c30" providerId="AD" clId="Web-{2CB3956F-030C-AC84-66A2-F30A879947BA}" dt="2022-08-01T20:05:40.907" v="14" actId="1076"/>
          <ac:picMkLst>
            <pc:docMk/>
            <pc:sldMk cId="4132096604" sldId="268"/>
            <ac:picMk id="5" creationId="{851D2AF6-58EB-5F13-CE62-046340F72E1A}"/>
          </ac:picMkLst>
        </pc:picChg>
      </pc:sldChg>
    </pc:docChg>
  </pc:docChgLst>
  <pc:docChgLst>
    <pc:chgData name="Walter G. Jackson" userId="S::jacksonwg@lpisd.org::ebb58f02-512a-47b4-8c2b-dc4b13a2ef56" providerId="AD" clId="Web-{E7099E4C-B634-E1AB-688E-9BF5BB5BF46D}"/>
    <pc:docChg chg="modSld">
      <pc:chgData name="Walter G. Jackson" userId="S::jacksonwg@lpisd.org::ebb58f02-512a-47b4-8c2b-dc4b13a2ef56" providerId="AD" clId="Web-{E7099E4C-B634-E1AB-688E-9BF5BB5BF46D}" dt="2022-08-01T20:27:45.427" v="1" actId="20577"/>
      <pc:docMkLst>
        <pc:docMk/>
      </pc:docMkLst>
      <pc:sldChg chg="modSp">
        <pc:chgData name="Walter G. Jackson" userId="S::jacksonwg@lpisd.org::ebb58f02-512a-47b4-8c2b-dc4b13a2ef56" providerId="AD" clId="Web-{E7099E4C-B634-E1AB-688E-9BF5BB5BF46D}" dt="2022-08-01T20:27:45.427" v="1" actId="20577"/>
        <pc:sldMkLst>
          <pc:docMk/>
          <pc:sldMk cId="4210221576" sldId="264"/>
        </pc:sldMkLst>
        <pc:spChg chg="mod">
          <ac:chgData name="Walter G. Jackson" userId="S::jacksonwg@lpisd.org::ebb58f02-512a-47b4-8c2b-dc4b13a2ef56" providerId="AD" clId="Web-{E7099E4C-B634-E1AB-688E-9BF5BB5BF46D}" dt="2022-08-01T20:27:45.427" v="1" actId="20577"/>
          <ac:spMkLst>
            <pc:docMk/>
            <pc:sldMk cId="4210221576" sldId="264"/>
            <ac:spMk id="2" creationId="{60324FED-4583-407F-98E8-623D26E41648}"/>
          </ac:spMkLst>
        </pc:spChg>
      </pc:sldChg>
    </pc:docChg>
  </pc:docChgLst>
  <pc:docChgLst>
    <pc:chgData name="OLIVARES, CANDACE" userId="4062b72c-1ac0-44d9-a02d-a711305aa2cf" providerId="ADAL" clId="{B982B6B6-DDC4-4F4E-A220-B91B1F216D96}"/>
    <pc:docChg chg="undo custSel modSld">
      <pc:chgData name="OLIVARES, CANDACE" userId="4062b72c-1ac0-44d9-a02d-a711305aa2cf" providerId="ADAL" clId="{B982B6B6-DDC4-4F4E-A220-B91B1F216D96}" dt="2022-08-01T14:52:17.061" v="791"/>
      <pc:docMkLst>
        <pc:docMk/>
      </pc:docMkLst>
      <pc:sldChg chg="addSp delSp modSp">
        <pc:chgData name="OLIVARES, CANDACE" userId="4062b72c-1ac0-44d9-a02d-a711305aa2cf" providerId="ADAL" clId="{B982B6B6-DDC4-4F4E-A220-B91B1F216D96}" dt="2022-08-01T14:48:09.003" v="748"/>
        <pc:sldMkLst>
          <pc:docMk/>
          <pc:sldMk cId="1738205896" sldId="256"/>
        </pc:sldMkLst>
        <pc:spChg chg="mod">
          <ac:chgData name="OLIVARES, CANDACE" userId="4062b72c-1ac0-44d9-a02d-a711305aa2cf" providerId="ADAL" clId="{B982B6B6-DDC4-4F4E-A220-B91B1F216D96}" dt="2022-08-01T14:45:14.899" v="723" actId="208"/>
          <ac:spMkLst>
            <pc:docMk/>
            <pc:sldMk cId="1738205896" sldId="256"/>
            <ac:spMk id="2" creationId="{6E218505-45D9-49B4-9FF0-828AC188DF8C}"/>
          </ac:spMkLst>
        </pc:spChg>
        <pc:spChg chg="mod">
          <ac:chgData name="OLIVARES, CANDACE" userId="4062b72c-1ac0-44d9-a02d-a711305aa2cf" providerId="ADAL" clId="{B982B6B6-DDC4-4F4E-A220-B91B1F216D96}" dt="2022-08-01T14:45:37.214" v="728" actId="208"/>
          <ac:spMkLst>
            <pc:docMk/>
            <pc:sldMk cId="1738205896" sldId="256"/>
            <ac:spMk id="3" creationId="{D14000A6-EA4D-4582-827C-74925A217EC8}"/>
          </ac:spMkLst>
        </pc:spChg>
        <pc:picChg chg="del mod">
          <ac:chgData name="OLIVARES, CANDACE" userId="4062b72c-1ac0-44d9-a02d-a711305aa2cf" providerId="ADAL" clId="{B982B6B6-DDC4-4F4E-A220-B91B1F216D96}" dt="2022-08-01T14:41:33.752" v="700" actId="478"/>
          <ac:picMkLst>
            <pc:docMk/>
            <pc:sldMk cId="1738205896" sldId="256"/>
            <ac:picMk id="5" creationId="{6C1F4929-F67E-432F-9ED0-247B6A11D95E}"/>
          </ac:picMkLst>
        </pc:picChg>
        <pc:picChg chg="add mod ord">
          <ac:chgData name="OLIVARES, CANDACE" userId="4062b72c-1ac0-44d9-a02d-a711305aa2cf" providerId="ADAL" clId="{B982B6B6-DDC4-4F4E-A220-B91B1F216D96}" dt="2022-08-01T14:48:09.003" v="748"/>
          <ac:picMkLst>
            <pc:docMk/>
            <pc:sldMk cId="1738205896" sldId="256"/>
            <ac:picMk id="6" creationId="{823F9A96-9F5B-4EB9-B56D-299575E2CD8B}"/>
          </ac:picMkLst>
        </pc:picChg>
      </pc:sldChg>
      <pc:sldChg chg="addSp delSp modSp">
        <pc:chgData name="OLIVARES, CANDACE" userId="4062b72c-1ac0-44d9-a02d-a711305aa2cf" providerId="ADAL" clId="{B982B6B6-DDC4-4F4E-A220-B91B1F216D96}" dt="2022-08-01T14:37:15.661" v="671" actId="2711"/>
        <pc:sldMkLst>
          <pc:docMk/>
          <pc:sldMk cId="861726662" sldId="257"/>
        </pc:sldMkLst>
        <pc:spChg chg="mod">
          <ac:chgData name="OLIVARES, CANDACE" userId="4062b72c-1ac0-44d9-a02d-a711305aa2cf" providerId="ADAL" clId="{B982B6B6-DDC4-4F4E-A220-B91B1F216D96}" dt="2022-08-01T14:37:15.661" v="671" actId="2711"/>
          <ac:spMkLst>
            <pc:docMk/>
            <pc:sldMk cId="861726662" sldId="257"/>
            <ac:spMk id="2" creationId="{BB4DBE5F-536F-403A-AB20-D68D31B15D8B}"/>
          </ac:spMkLst>
        </pc:spChg>
        <pc:spChg chg="mod">
          <ac:chgData name="OLIVARES, CANDACE" userId="4062b72c-1ac0-44d9-a02d-a711305aa2cf" providerId="ADAL" clId="{B982B6B6-DDC4-4F4E-A220-B91B1F216D96}" dt="2022-08-01T14:35:01.342" v="653" actId="403"/>
          <ac:spMkLst>
            <pc:docMk/>
            <pc:sldMk cId="861726662" sldId="257"/>
            <ac:spMk id="3" creationId="{8D5A5D5E-8ACB-4C2E-8083-9F7158E94987}"/>
          </ac:spMkLst>
        </pc:spChg>
        <pc:spChg chg="del">
          <ac:chgData name="OLIVARES, CANDACE" userId="4062b72c-1ac0-44d9-a02d-a711305aa2cf" providerId="ADAL" clId="{B982B6B6-DDC4-4F4E-A220-B91B1F216D96}" dt="2022-08-01T13:47:53.216" v="6" actId="478"/>
          <ac:spMkLst>
            <pc:docMk/>
            <pc:sldMk cId="861726662" sldId="257"/>
            <ac:spMk id="7" creationId="{03F17E4D-C06D-DC7F-B88E-ABCED22AFE27}"/>
          </ac:spMkLst>
        </pc:spChg>
        <pc:picChg chg="add mod">
          <ac:chgData name="OLIVARES, CANDACE" userId="4062b72c-1ac0-44d9-a02d-a711305aa2cf" providerId="ADAL" clId="{B982B6B6-DDC4-4F4E-A220-B91B1F216D96}" dt="2022-08-01T13:48:09.478" v="31" actId="1076"/>
          <ac:picMkLst>
            <pc:docMk/>
            <pc:sldMk cId="861726662" sldId="257"/>
            <ac:picMk id="8" creationId="{C26583A2-C271-4809-BE5E-7EEDF2F174CA}"/>
          </ac:picMkLst>
        </pc:picChg>
      </pc:sldChg>
      <pc:sldChg chg="addSp delSp modSp">
        <pc:chgData name="OLIVARES, CANDACE" userId="4062b72c-1ac0-44d9-a02d-a711305aa2cf" providerId="ADAL" clId="{B982B6B6-DDC4-4F4E-A220-B91B1F216D96}" dt="2022-08-01T14:37:23.708" v="674" actId="20577"/>
        <pc:sldMkLst>
          <pc:docMk/>
          <pc:sldMk cId="4237135540" sldId="258"/>
        </pc:sldMkLst>
        <pc:spChg chg="mod">
          <ac:chgData name="OLIVARES, CANDACE" userId="4062b72c-1ac0-44d9-a02d-a711305aa2cf" providerId="ADAL" clId="{B982B6B6-DDC4-4F4E-A220-B91B1F216D96}" dt="2022-08-01T14:37:23.708" v="674" actId="20577"/>
          <ac:spMkLst>
            <pc:docMk/>
            <pc:sldMk cId="4237135540" sldId="258"/>
            <ac:spMk id="2" creationId="{55904DC0-B057-488D-AB0A-49136BCFEE55}"/>
          </ac:spMkLst>
        </pc:spChg>
        <pc:spChg chg="mod">
          <ac:chgData name="OLIVARES, CANDACE" userId="4062b72c-1ac0-44d9-a02d-a711305aa2cf" providerId="ADAL" clId="{B982B6B6-DDC4-4F4E-A220-B91B1F216D96}" dt="2022-08-01T14:35:11.262" v="656" actId="2711"/>
          <ac:spMkLst>
            <pc:docMk/>
            <pc:sldMk cId="4237135540" sldId="258"/>
            <ac:spMk id="3" creationId="{26C74D0A-6B66-4120-B619-56593CA482C0}"/>
          </ac:spMkLst>
        </pc:spChg>
        <pc:picChg chg="del">
          <ac:chgData name="OLIVARES, CANDACE" userId="4062b72c-1ac0-44d9-a02d-a711305aa2cf" providerId="ADAL" clId="{B982B6B6-DDC4-4F4E-A220-B91B1F216D96}" dt="2022-08-01T13:48:15.135" v="32" actId="478"/>
          <ac:picMkLst>
            <pc:docMk/>
            <pc:sldMk cId="4237135540" sldId="258"/>
            <ac:picMk id="4" creationId="{314EEE22-92AB-4E0B-ADF1-913977F0B156}"/>
          </ac:picMkLst>
        </pc:picChg>
        <pc:picChg chg="add">
          <ac:chgData name="OLIVARES, CANDACE" userId="4062b72c-1ac0-44d9-a02d-a711305aa2cf" providerId="ADAL" clId="{B982B6B6-DDC4-4F4E-A220-B91B1F216D96}" dt="2022-08-01T13:48:23.728" v="33"/>
          <ac:picMkLst>
            <pc:docMk/>
            <pc:sldMk cId="4237135540" sldId="258"/>
            <ac:picMk id="5" creationId="{BF5DD3B8-AC6D-442E-8546-21264D0A55EB}"/>
          </ac:picMkLst>
        </pc:picChg>
      </pc:sldChg>
      <pc:sldChg chg="addSp delSp modSp">
        <pc:chgData name="OLIVARES, CANDACE" userId="4062b72c-1ac0-44d9-a02d-a711305aa2cf" providerId="ADAL" clId="{B982B6B6-DDC4-4F4E-A220-B91B1F216D96}" dt="2022-08-01T14:37:28.937" v="675" actId="2711"/>
        <pc:sldMkLst>
          <pc:docMk/>
          <pc:sldMk cId="1735032509" sldId="259"/>
        </pc:sldMkLst>
        <pc:spChg chg="mod">
          <ac:chgData name="OLIVARES, CANDACE" userId="4062b72c-1ac0-44d9-a02d-a711305aa2cf" providerId="ADAL" clId="{B982B6B6-DDC4-4F4E-A220-B91B1F216D96}" dt="2022-08-01T14:37:28.937" v="675" actId="2711"/>
          <ac:spMkLst>
            <pc:docMk/>
            <pc:sldMk cId="1735032509" sldId="259"/>
            <ac:spMk id="2" creationId="{30834522-B9AC-4CEF-94B0-56C4E2DC2300}"/>
          </ac:spMkLst>
        </pc:spChg>
        <pc:spChg chg="mod">
          <ac:chgData name="OLIVARES, CANDACE" userId="4062b72c-1ac0-44d9-a02d-a711305aa2cf" providerId="ADAL" clId="{B982B6B6-DDC4-4F4E-A220-B91B1F216D96}" dt="2022-08-01T14:35:17.494" v="657" actId="2711"/>
          <ac:spMkLst>
            <pc:docMk/>
            <pc:sldMk cId="1735032509" sldId="259"/>
            <ac:spMk id="3" creationId="{E267CD0D-1755-46E6-BA1E-8D01E6F4DCC1}"/>
          </ac:spMkLst>
        </pc:spChg>
        <pc:picChg chg="add">
          <ac:chgData name="OLIVARES, CANDACE" userId="4062b72c-1ac0-44d9-a02d-a711305aa2cf" providerId="ADAL" clId="{B982B6B6-DDC4-4F4E-A220-B91B1F216D96}" dt="2022-08-01T13:48:25.818" v="34"/>
          <ac:picMkLst>
            <pc:docMk/>
            <pc:sldMk cId="1735032509" sldId="259"/>
            <ac:picMk id="5" creationId="{6CDC5EE3-F333-4ABB-860B-1581793876EC}"/>
          </ac:picMkLst>
        </pc:picChg>
        <pc:picChg chg="del">
          <ac:chgData name="OLIVARES, CANDACE" userId="4062b72c-1ac0-44d9-a02d-a711305aa2cf" providerId="ADAL" clId="{B982B6B6-DDC4-4F4E-A220-B91B1F216D96}" dt="2022-08-01T13:48:27.271" v="35" actId="478"/>
          <ac:picMkLst>
            <pc:docMk/>
            <pc:sldMk cId="1735032509" sldId="259"/>
            <ac:picMk id="6" creationId="{C592043D-9CD6-42D1-853E-AFD9741D138F}"/>
          </ac:picMkLst>
        </pc:picChg>
      </pc:sldChg>
      <pc:sldChg chg="addSp delSp modSp">
        <pc:chgData name="OLIVARES, CANDACE" userId="4062b72c-1ac0-44d9-a02d-a711305aa2cf" providerId="ADAL" clId="{B982B6B6-DDC4-4F4E-A220-B91B1F216D96}" dt="2022-08-01T14:37:51.713" v="678" actId="2711"/>
        <pc:sldMkLst>
          <pc:docMk/>
          <pc:sldMk cId="186062741" sldId="260"/>
        </pc:sldMkLst>
        <pc:spChg chg="mod">
          <ac:chgData name="OLIVARES, CANDACE" userId="4062b72c-1ac0-44d9-a02d-a711305aa2cf" providerId="ADAL" clId="{B982B6B6-DDC4-4F4E-A220-B91B1F216D96}" dt="2022-08-01T14:37:51.713" v="678" actId="2711"/>
          <ac:spMkLst>
            <pc:docMk/>
            <pc:sldMk cId="186062741" sldId="260"/>
            <ac:spMk id="2" creationId="{A8E596A0-6E31-47DD-88F9-41D5A08BC371}"/>
          </ac:spMkLst>
        </pc:spChg>
        <pc:spChg chg="mod">
          <ac:chgData name="OLIVARES, CANDACE" userId="4062b72c-1ac0-44d9-a02d-a711305aa2cf" providerId="ADAL" clId="{B982B6B6-DDC4-4F4E-A220-B91B1F216D96}" dt="2022-08-01T14:35:39.200" v="659" actId="2711"/>
          <ac:spMkLst>
            <pc:docMk/>
            <pc:sldMk cId="186062741" sldId="260"/>
            <ac:spMk id="3" creationId="{92F2BD35-EDA3-4782-A713-DBB92FA6431D}"/>
          </ac:spMkLst>
        </pc:spChg>
        <pc:picChg chg="del">
          <ac:chgData name="OLIVARES, CANDACE" userId="4062b72c-1ac0-44d9-a02d-a711305aa2cf" providerId="ADAL" clId="{B982B6B6-DDC4-4F4E-A220-B91B1F216D96}" dt="2022-08-01T13:48:35.379" v="38" actId="478"/>
          <ac:picMkLst>
            <pc:docMk/>
            <pc:sldMk cId="186062741" sldId="260"/>
            <ac:picMk id="6" creationId="{EC4D30A1-1ADF-4E6C-BCC7-EE4410FDC3D5}"/>
          </ac:picMkLst>
        </pc:picChg>
        <pc:picChg chg="add">
          <ac:chgData name="OLIVARES, CANDACE" userId="4062b72c-1ac0-44d9-a02d-a711305aa2cf" providerId="ADAL" clId="{B982B6B6-DDC4-4F4E-A220-B91B1F216D96}" dt="2022-08-01T13:48:35.598" v="39"/>
          <ac:picMkLst>
            <pc:docMk/>
            <pc:sldMk cId="186062741" sldId="260"/>
            <ac:picMk id="7" creationId="{62DBCBB6-24D9-482E-8B2E-FEBBC57F55CD}"/>
          </ac:picMkLst>
        </pc:picChg>
      </pc:sldChg>
      <pc:sldChg chg="addSp delSp modSp">
        <pc:chgData name="OLIVARES, CANDACE" userId="4062b72c-1ac0-44d9-a02d-a711305aa2cf" providerId="ADAL" clId="{B982B6B6-DDC4-4F4E-A220-B91B1F216D96}" dt="2022-08-01T14:37:56.679" v="679" actId="2711"/>
        <pc:sldMkLst>
          <pc:docMk/>
          <pc:sldMk cId="2379248901" sldId="261"/>
        </pc:sldMkLst>
        <pc:spChg chg="mod">
          <ac:chgData name="OLIVARES, CANDACE" userId="4062b72c-1ac0-44d9-a02d-a711305aa2cf" providerId="ADAL" clId="{B982B6B6-DDC4-4F4E-A220-B91B1F216D96}" dt="2022-08-01T14:37:56.679" v="679" actId="2711"/>
          <ac:spMkLst>
            <pc:docMk/>
            <pc:sldMk cId="2379248901" sldId="261"/>
            <ac:spMk id="2" creationId="{3A69CB2E-FEA2-4C5B-99C8-8F5154323F9C}"/>
          </ac:spMkLst>
        </pc:spChg>
        <pc:spChg chg="mod">
          <ac:chgData name="OLIVARES, CANDACE" userId="4062b72c-1ac0-44d9-a02d-a711305aa2cf" providerId="ADAL" clId="{B982B6B6-DDC4-4F4E-A220-B91B1F216D96}" dt="2022-08-01T14:35:45.183" v="660" actId="2711"/>
          <ac:spMkLst>
            <pc:docMk/>
            <pc:sldMk cId="2379248901" sldId="261"/>
            <ac:spMk id="3" creationId="{8DD23F58-6A18-483C-92C7-E90945CC497B}"/>
          </ac:spMkLst>
        </pc:spChg>
        <pc:picChg chg="del">
          <ac:chgData name="OLIVARES, CANDACE" userId="4062b72c-1ac0-44d9-a02d-a711305aa2cf" providerId="ADAL" clId="{B982B6B6-DDC4-4F4E-A220-B91B1F216D96}" dt="2022-08-01T13:48:38.201" v="40" actId="478"/>
          <ac:picMkLst>
            <pc:docMk/>
            <pc:sldMk cId="2379248901" sldId="261"/>
            <ac:picMk id="5" creationId="{6FE92AF2-C12D-4D51-B217-0DC0C0D7C217}"/>
          </ac:picMkLst>
        </pc:picChg>
        <pc:picChg chg="add">
          <ac:chgData name="OLIVARES, CANDACE" userId="4062b72c-1ac0-44d9-a02d-a711305aa2cf" providerId="ADAL" clId="{B982B6B6-DDC4-4F4E-A220-B91B1F216D96}" dt="2022-08-01T13:48:38.389" v="41"/>
          <ac:picMkLst>
            <pc:docMk/>
            <pc:sldMk cId="2379248901" sldId="261"/>
            <ac:picMk id="6" creationId="{3B7071EF-BE06-43E4-BCE7-57415EB57224}"/>
          </ac:picMkLst>
        </pc:picChg>
      </pc:sldChg>
      <pc:sldChg chg="addSp delSp modSp">
        <pc:chgData name="OLIVARES, CANDACE" userId="4062b72c-1ac0-44d9-a02d-a711305aa2cf" providerId="ADAL" clId="{B982B6B6-DDC4-4F4E-A220-B91B1F216D96}" dt="2022-08-01T14:38:18.429" v="690" actId="2711"/>
        <pc:sldMkLst>
          <pc:docMk/>
          <pc:sldMk cId="2037593363" sldId="262"/>
        </pc:sldMkLst>
        <pc:spChg chg="mod">
          <ac:chgData name="OLIVARES, CANDACE" userId="4062b72c-1ac0-44d9-a02d-a711305aa2cf" providerId="ADAL" clId="{B982B6B6-DDC4-4F4E-A220-B91B1F216D96}" dt="2022-08-01T14:38:18.429" v="690" actId="2711"/>
          <ac:spMkLst>
            <pc:docMk/>
            <pc:sldMk cId="2037593363" sldId="262"/>
            <ac:spMk id="2" creationId="{FBE7F41C-FC50-4719-839C-607D0643C918}"/>
          </ac:spMkLst>
        </pc:spChg>
        <pc:spChg chg="mod">
          <ac:chgData name="OLIVARES, CANDACE" userId="4062b72c-1ac0-44d9-a02d-a711305aa2cf" providerId="ADAL" clId="{B982B6B6-DDC4-4F4E-A220-B91B1F216D96}" dt="2022-08-01T14:35:54.314" v="661" actId="2711"/>
          <ac:spMkLst>
            <pc:docMk/>
            <pc:sldMk cId="2037593363" sldId="262"/>
            <ac:spMk id="3" creationId="{50FC4632-E894-4170-9153-EE09495EF728}"/>
          </ac:spMkLst>
        </pc:spChg>
        <pc:picChg chg="del">
          <ac:chgData name="OLIVARES, CANDACE" userId="4062b72c-1ac0-44d9-a02d-a711305aa2cf" providerId="ADAL" clId="{B982B6B6-DDC4-4F4E-A220-B91B1F216D96}" dt="2022-08-01T13:48:44.179" v="44" actId="478"/>
          <ac:picMkLst>
            <pc:docMk/>
            <pc:sldMk cId="2037593363" sldId="262"/>
            <ac:picMk id="5" creationId="{7D6C814D-7ADC-46CC-B712-26B7633252AF}"/>
          </ac:picMkLst>
        </pc:picChg>
        <pc:picChg chg="add">
          <ac:chgData name="OLIVARES, CANDACE" userId="4062b72c-1ac0-44d9-a02d-a711305aa2cf" providerId="ADAL" clId="{B982B6B6-DDC4-4F4E-A220-B91B1F216D96}" dt="2022-08-01T13:48:44.337" v="45"/>
          <ac:picMkLst>
            <pc:docMk/>
            <pc:sldMk cId="2037593363" sldId="262"/>
            <ac:picMk id="6" creationId="{2BDAFC58-2238-42BF-9E5C-D0B628529F60}"/>
          </ac:picMkLst>
        </pc:picChg>
      </pc:sldChg>
      <pc:sldChg chg="addSp delSp modSp">
        <pc:chgData name="OLIVARES, CANDACE" userId="4062b72c-1ac0-44d9-a02d-a711305aa2cf" providerId="ADAL" clId="{B982B6B6-DDC4-4F4E-A220-B91B1F216D96}" dt="2022-08-01T14:52:17.061" v="791"/>
        <pc:sldMkLst>
          <pc:docMk/>
          <pc:sldMk cId="4210221576" sldId="264"/>
        </pc:sldMkLst>
        <pc:spChg chg="mod">
          <ac:chgData name="OLIVARES, CANDACE" userId="4062b72c-1ac0-44d9-a02d-a711305aa2cf" providerId="ADAL" clId="{B982B6B6-DDC4-4F4E-A220-B91B1F216D96}" dt="2022-08-01T14:40:51.646" v="694" actId="2711"/>
          <ac:spMkLst>
            <pc:docMk/>
            <pc:sldMk cId="4210221576" sldId="264"/>
            <ac:spMk id="2" creationId="{60324FED-4583-407F-98E8-623D26E41648}"/>
          </ac:spMkLst>
        </pc:spChg>
        <pc:spChg chg="mod">
          <ac:chgData name="OLIVARES, CANDACE" userId="4062b72c-1ac0-44d9-a02d-a711305aa2cf" providerId="ADAL" clId="{B982B6B6-DDC4-4F4E-A220-B91B1F216D96}" dt="2022-08-01T14:35:59.880" v="662" actId="2711"/>
          <ac:spMkLst>
            <pc:docMk/>
            <pc:sldMk cId="4210221576" sldId="264"/>
            <ac:spMk id="3" creationId="{58C0A67A-2A1F-4E05-83C0-162C72D00A27}"/>
          </ac:spMkLst>
        </pc:spChg>
        <pc:picChg chg="add">
          <ac:chgData name="OLIVARES, CANDACE" userId="4062b72c-1ac0-44d9-a02d-a711305aa2cf" providerId="ADAL" clId="{B982B6B6-DDC4-4F4E-A220-B91B1F216D96}" dt="2022-08-01T13:48:47.728" v="47"/>
          <ac:picMkLst>
            <pc:docMk/>
            <pc:sldMk cId="4210221576" sldId="264"/>
            <ac:picMk id="6" creationId="{EE7D15F3-CDF4-47BB-BB5A-0DC3EC1C82DA}"/>
          </ac:picMkLst>
        </pc:picChg>
        <pc:picChg chg="del">
          <ac:chgData name="OLIVARES, CANDACE" userId="4062b72c-1ac0-44d9-a02d-a711305aa2cf" providerId="ADAL" clId="{B982B6B6-DDC4-4F4E-A220-B91B1F216D96}" dt="2022-08-01T13:48:47.597" v="46" actId="478"/>
          <ac:picMkLst>
            <pc:docMk/>
            <pc:sldMk cId="4210221576" sldId="264"/>
            <ac:picMk id="7" creationId="{CC731825-4683-45F6-9D55-639E740114F6}"/>
          </ac:picMkLst>
        </pc:picChg>
        <pc:picChg chg="add del mod">
          <ac:chgData name="OLIVARES, CANDACE" userId="4062b72c-1ac0-44d9-a02d-a711305aa2cf" providerId="ADAL" clId="{B982B6B6-DDC4-4F4E-A220-B91B1F216D96}" dt="2022-08-01T14:51:21.847" v="756" actId="478"/>
          <ac:picMkLst>
            <pc:docMk/>
            <pc:sldMk cId="4210221576" sldId="264"/>
            <ac:picMk id="8" creationId="{A07AD13E-5FEB-4CE8-88BD-E52DE7378D76}"/>
          </ac:picMkLst>
        </pc:picChg>
        <pc:picChg chg="add mod">
          <ac:chgData name="OLIVARES, CANDACE" userId="4062b72c-1ac0-44d9-a02d-a711305aa2cf" providerId="ADAL" clId="{B982B6B6-DDC4-4F4E-A220-B91B1F216D96}" dt="2022-08-01T14:52:17.061" v="791"/>
          <ac:picMkLst>
            <pc:docMk/>
            <pc:sldMk cId="4210221576" sldId="264"/>
            <ac:picMk id="10" creationId="{64469DE2-0ABC-4EB4-864D-832A4C59B4AB}"/>
          </ac:picMkLst>
        </pc:picChg>
      </pc:sldChg>
      <pc:sldChg chg="addSp delSp modSp">
        <pc:chgData name="OLIVARES, CANDACE" userId="4062b72c-1ac0-44d9-a02d-a711305aa2cf" providerId="ADAL" clId="{B982B6B6-DDC4-4F4E-A220-B91B1F216D96}" dt="2022-08-01T14:37:03.804" v="670" actId="2711"/>
        <pc:sldMkLst>
          <pc:docMk/>
          <pc:sldMk cId="1530101884" sldId="266"/>
        </pc:sldMkLst>
        <pc:spChg chg="mod">
          <ac:chgData name="OLIVARES, CANDACE" userId="4062b72c-1ac0-44d9-a02d-a711305aa2cf" providerId="ADAL" clId="{B982B6B6-DDC4-4F4E-A220-B91B1F216D96}" dt="2022-08-01T14:37:03.804" v="670" actId="2711"/>
          <ac:spMkLst>
            <pc:docMk/>
            <pc:sldMk cId="1530101884" sldId="266"/>
            <ac:spMk id="2" creationId="{4D1821C8-B178-4B7D-9621-3646C0BD74EE}"/>
          </ac:spMkLst>
        </pc:spChg>
        <pc:spChg chg="mod">
          <ac:chgData name="OLIVARES, CANDACE" userId="4062b72c-1ac0-44d9-a02d-a711305aa2cf" providerId="ADAL" clId="{B982B6B6-DDC4-4F4E-A220-B91B1F216D96}" dt="2022-08-01T14:36:21.242" v="666" actId="2711"/>
          <ac:spMkLst>
            <pc:docMk/>
            <pc:sldMk cId="1530101884" sldId="266"/>
            <ac:spMk id="3" creationId="{6408A4F6-5DFA-4FA2-8311-773EFA8F0407}"/>
          </ac:spMkLst>
        </pc:spChg>
        <pc:picChg chg="del">
          <ac:chgData name="OLIVARES, CANDACE" userId="4062b72c-1ac0-44d9-a02d-a711305aa2cf" providerId="ADAL" clId="{B982B6B6-DDC4-4F4E-A220-B91B1F216D96}" dt="2022-08-01T13:48:50.505" v="48" actId="478"/>
          <ac:picMkLst>
            <pc:docMk/>
            <pc:sldMk cId="1530101884" sldId="266"/>
            <ac:picMk id="5" creationId="{EF2A3555-D219-452C-A4D0-76184D968DF6}"/>
          </ac:picMkLst>
        </pc:picChg>
        <pc:picChg chg="add">
          <ac:chgData name="OLIVARES, CANDACE" userId="4062b72c-1ac0-44d9-a02d-a711305aa2cf" providerId="ADAL" clId="{B982B6B6-DDC4-4F4E-A220-B91B1F216D96}" dt="2022-08-01T13:48:50.658" v="49"/>
          <ac:picMkLst>
            <pc:docMk/>
            <pc:sldMk cId="1530101884" sldId="266"/>
            <ac:picMk id="6" creationId="{91FB680E-CB3E-428D-9A0E-2F2DF2450817}"/>
          </ac:picMkLst>
        </pc:picChg>
      </pc:sldChg>
      <pc:sldChg chg="addSp delSp modSp">
        <pc:chgData name="OLIVARES, CANDACE" userId="4062b72c-1ac0-44d9-a02d-a711305aa2cf" providerId="ADAL" clId="{B982B6B6-DDC4-4F4E-A220-B91B1F216D96}" dt="2022-08-01T14:37:47.107" v="677" actId="2711"/>
        <pc:sldMkLst>
          <pc:docMk/>
          <pc:sldMk cId="3261777756" sldId="267"/>
        </pc:sldMkLst>
        <pc:spChg chg="mod">
          <ac:chgData name="OLIVARES, CANDACE" userId="4062b72c-1ac0-44d9-a02d-a711305aa2cf" providerId="ADAL" clId="{B982B6B6-DDC4-4F4E-A220-B91B1F216D96}" dt="2022-08-01T14:37:47.107" v="677" actId="2711"/>
          <ac:spMkLst>
            <pc:docMk/>
            <pc:sldMk cId="3261777756" sldId="267"/>
            <ac:spMk id="2" creationId="{30834522-B9AC-4CEF-94B0-56C4E2DC2300}"/>
          </ac:spMkLst>
        </pc:spChg>
        <pc:spChg chg="mod">
          <ac:chgData name="OLIVARES, CANDACE" userId="4062b72c-1ac0-44d9-a02d-a711305aa2cf" providerId="ADAL" clId="{B982B6B6-DDC4-4F4E-A220-B91B1F216D96}" dt="2022-08-01T14:35:23.558" v="658" actId="2711"/>
          <ac:spMkLst>
            <pc:docMk/>
            <pc:sldMk cId="3261777756" sldId="267"/>
            <ac:spMk id="3" creationId="{E267CD0D-1755-46E6-BA1E-8D01E6F4DCC1}"/>
          </ac:spMkLst>
        </pc:spChg>
        <pc:picChg chg="add">
          <ac:chgData name="OLIVARES, CANDACE" userId="4062b72c-1ac0-44d9-a02d-a711305aa2cf" providerId="ADAL" clId="{B982B6B6-DDC4-4F4E-A220-B91B1F216D96}" dt="2022-08-01T13:48:30.535" v="37"/>
          <ac:picMkLst>
            <pc:docMk/>
            <pc:sldMk cId="3261777756" sldId="267"/>
            <ac:picMk id="5" creationId="{06F6F68A-C36F-45A6-B5DD-6C25719FFFEB}"/>
          </ac:picMkLst>
        </pc:picChg>
        <pc:picChg chg="del">
          <ac:chgData name="OLIVARES, CANDACE" userId="4062b72c-1ac0-44d9-a02d-a711305aa2cf" providerId="ADAL" clId="{B982B6B6-DDC4-4F4E-A220-B91B1F216D96}" dt="2022-08-01T13:48:30.261" v="36" actId="478"/>
          <ac:picMkLst>
            <pc:docMk/>
            <pc:sldMk cId="3261777756" sldId="267"/>
            <ac:picMk id="6" creationId="{B0D31262-9863-4612-8AA4-4C16813BB443}"/>
          </ac:picMkLst>
        </pc:picChg>
      </pc:sldChg>
      <pc:sldChg chg="addSp delSp modSp">
        <pc:chgData name="OLIVARES, CANDACE" userId="4062b72c-1ac0-44d9-a02d-a711305aa2cf" providerId="ADAL" clId="{B982B6B6-DDC4-4F4E-A220-B91B1F216D96}" dt="2022-08-01T14:38:08.427" v="689" actId="14100"/>
        <pc:sldMkLst>
          <pc:docMk/>
          <pc:sldMk cId="4132096604" sldId="268"/>
        </pc:sldMkLst>
        <pc:spChg chg="mod">
          <ac:chgData name="OLIVARES, CANDACE" userId="4062b72c-1ac0-44d9-a02d-a711305aa2cf" providerId="ADAL" clId="{B982B6B6-DDC4-4F4E-A220-B91B1F216D96}" dt="2022-08-01T14:38:05.272" v="688" actId="1037"/>
          <ac:spMkLst>
            <pc:docMk/>
            <pc:sldMk cId="4132096604" sldId="268"/>
            <ac:spMk id="2" creationId="{3A69CB2E-FEA2-4C5B-99C8-8F5154323F9C}"/>
          </ac:spMkLst>
        </pc:spChg>
        <pc:spChg chg="mod">
          <ac:chgData name="OLIVARES, CANDACE" userId="4062b72c-1ac0-44d9-a02d-a711305aa2cf" providerId="ADAL" clId="{B982B6B6-DDC4-4F4E-A220-B91B1F216D96}" dt="2022-08-01T14:34:43.334" v="650" actId="2711"/>
          <ac:spMkLst>
            <pc:docMk/>
            <pc:sldMk cId="4132096604" sldId="268"/>
            <ac:spMk id="3" creationId="{8DD23F58-6A18-483C-92C7-E90945CC497B}"/>
          </ac:spMkLst>
        </pc:spChg>
        <pc:spChg chg="add mod">
          <ac:chgData name="OLIVARES, CANDACE" userId="4062b72c-1ac0-44d9-a02d-a711305aa2cf" providerId="ADAL" clId="{B982B6B6-DDC4-4F4E-A220-B91B1F216D96}" dt="2022-08-01T14:34:48.285" v="651" actId="2711"/>
          <ac:spMkLst>
            <pc:docMk/>
            <pc:sldMk cId="4132096604" sldId="268"/>
            <ac:spMk id="7" creationId="{A772D95C-D3F7-494B-B6E9-FE42DE9809A1}"/>
          </ac:spMkLst>
        </pc:spChg>
        <pc:picChg chg="mod">
          <ac:chgData name="OLIVARES, CANDACE" userId="4062b72c-1ac0-44d9-a02d-a711305aa2cf" providerId="ADAL" clId="{B982B6B6-DDC4-4F4E-A220-B91B1F216D96}" dt="2022-08-01T14:29:45.988" v="566" actId="1076"/>
          <ac:picMkLst>
            <pc:docMk/>
            <pc:sldMk cId="4132096604" sldId="268"/>
            <ac:picMk id="4" creationId="{E2028FE7-6BBA-4A48-8791-2E64BC885029}"/>
          </ac:picMkLst>
        </pc:picChg>
        <pc:picChg chg="del">
          <ac:chgData name="OLIVARES, CANDACE" userId="4062b72c-1ac0-44d9-a02d-a711305aa2cf" providerId="ADAL" clId="{B982B6B6-DDC4-4F4E-A220-B91B1F216D96}" dt="2022-08-01T13:48:41.663" v="42" actId="478"/>
          <ac:picMkLst>
            <pc:docMk/>
            <pc:sldMk cId="4132096604" sldId="268"/>
            <ac:picMk id="5" creationId="{6FE92AF2-C12D-4D51-B217-0DC0C0D7C217}"/>
          </ac:picMkLst>
        </pc:picChg>
        <pc:picChg chg="add mod">
          <ac:chgData name="OLIVARES, CANDACE" userId="4062b72c-1ac0-44d9-a02d-a711305aa2cf" providerId="ADAL" clId="{B982B6B6-DDC4-4F4E-A220-B91B1F216D96}" dt="2022-08-01T14:38:08.427" v="689" actId="14100"/>
          <ac:picMkLst>
            <pc:docMk/>
            <pc:sldMk cId="4132096604" sldId="268"/>
            <ac:picMk id="6" creationId="{0CC8F498-DD95-469F-9F8E-DA157F2E8E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991A3F-6205-40C8-B5E7-FA291C6EB7B7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7C5669C-A9D8-4A7F-B1C9-5D7E644EF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7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0B42-4B4D-45EF-8DD4-705A7B31B973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28E6-99C1-42BE-BC24-5CE6D3931E3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391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2905-7A64-4833-829B-6CE40543B834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28E6-99C1-42BE-BC24-5CE6D393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F1FF1-A300-446E-B658-59F15169CB7A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28E6-99C1-42BE-BC24-5CE6D393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17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0F34-F9C2-4C35-9FB2-9880BDC4ED78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28E6-99C1-42BE-BC24-5CE6D393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78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605E6-DBC3-4A30-94FA-322C35A427F9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28E6-99C1-42BE-BC24-5CE6D3931E3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55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9D0B1-C58F-49D9-95D7-08A577826A2B}" type="datetime1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28E6-99C1-42BE-BC24-5CE6D393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98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08401-E67D-4974-A360-89C567E39632}" type="datetime1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28E6-99C1-42BE-BC24-5CE6D393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65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A5BAC-6230-4672-A1FD-B70AA2A69919}" type="datetime1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28E6-99C1-42BE-BC24-5CE6D393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96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A8A5-02E7-4197-B244-A8213AE27081}" type="datetime1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28E6-99C1-42BE-BC24-5CE6D393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9C993C1-1446-4A30-B359-0A1AFADB0C10}" type="datetime1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3528E6-99C1-42BE-BC24-5CE6D393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21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1108-BF67-42C0-B5AD-9065AA93A630}" type="datetime1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28E6-99C1-42BE-BC24-5CE6D393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17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BA1BB36-721E-4783-8394-4CD066C462F8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93528E6-99C1-42BE-BC24-5CE6D3931E3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23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3F9A96-9F5B-4EB9-B56D-299575E2C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"/>
            <a:ext cx="12192000" cy="6857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218505-45D9-49B4-9FF0-828AC188D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9858" y="653811"/>
            <a:ext cx="9132277" cy="2423497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rgbClr val="E65D00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LA PORTE ISD</a:t>
            </a:r>
            <a:br>
              <a:rPr lang="en-US" sz="7200" b="1" dirty="0">
                <a:ln>
                  <a:solidFill>
                    <a:schemeClr val="bg1"/>
                  </a:solidFill>
                </a:ln>
                <a:solidFill>
                  <a:srgbClr val="E65D00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</a:b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E65D00"/>
                </a:solidFill>
                <a:latin typeface="Century Gothic" panose="020B0502020202020204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Great Things Happen Here! </a:t>
            </a:r>
            <a:endParaRPr lang="en-US" sz="7200" b="1" dirty="0">
              <a:ln>
                <a:solidFill>
                  <a:schemeClr val="bg1"/>
                </a:solidFill>
              </a:ln>
              <a:solidFill>
                <a:srgbClr val="E65D00"/>
              </a:solidFill>
              <a:latin typeface="Century Gothic" panose="020B0502020202020204" pitchFamily="34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000A6-EA4D-4582-827C-74925A217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1939" y="3077308"/>
            <a:ext cx="10288113" cy="25919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70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Bahnschrift Condensed" panose="020B0502040204020203" pitchFamily="34" charset="0"/>
                <a:ea typeface="Gadugi"/>
                <a:cs typeface="Times New Roman"/>
              </a:rPr>
              <a:t>Welcome </a:t>
            </a:r>
            <a:endParaRPr lang="en-US" sz="5700" dirty="0">
              <a:ln>
                <a:solidFill>
                  <a:schemeClr val="accent1"/>
                </a:solidFill>
              </a:ln>
              <a:solidFill>
                <a:schemeClr val="bg1"/>
              </a:solidFill>
              <a:latin typeface="Bahnschrift Condensed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70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Bahnschrift Condensed" panose="020B0502040204020203" pitchFamily="34" charset="0"/>
                <a:ea typeface="Gadugi"/>
                <a:cs typeface="Times New Roman"/>
              </a:rPr>
              <a:t>New Teachers &amp; Staff!</a:t>
            </a:r>
            <a:endParaRPr lang="en-US" sz="5700" dirty="0">
              <a:ln>
                <a:solidFill>
                  <a:schemeClr val="accent1"/>
                </a:solidFill>
              </a:ln>
              <a:solidFill>
                <a:schemeClr val="bg1"/>
              </a:solidFill>
              <a:latin typeface="Bahnschrift Condensed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Bahnschrift Condensed" panose="020B0502040204020203" pitchFamily="34" charset="0"/>
                <a:ea typeface="Gadugi"/>
                <a:cs typeface="Times New Roman"/>
              </a:rPr>
              <a:t>August 2, 2022</a:t>
            </a:r>
            <a:endParaRPr lang="en-US" sz="3100" dirty="0">
              <a:ln>
                <a:solidFill>
                  <a:schemeClr val="accent1"/>
                </a:solidFill>
              </a:ln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24FED-4583-407F-98E8-623D26E41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8087061" cy="1450757"/>
          </a:xfrm>
        </p:spPr>
        <p:txBody>
          <a:bodyPr/>
          <a:lstStyle/>
          <a:p>
            <a:r>
              <a:rPr lang="en-US" b="1" dirty="0">
                <a:solidFill>
                  <a:srgbClr val="E65D00"/>
                </a:solidFill>
                <a:latin typeface="Century Gothic"/>
                <a:ea typeface="Gadugi"/>
              </a:rPr>
              <a:t>We want to see you win!</a:t>
            </a:r>
            <a:endParaRPr lang="en-US" dirty="0">
              <a:latin typeface="Century Gothic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0A67A-2A1F-4E05-83C0-162C72D00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983" y="1845734"/>
            <a:ext cx="10147697" cy="396451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175895" indent="-1758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+mn-lt"/>
                <a:cs typeface="+mn-lt"/>
              </a:rPr>
              <a:t>Win in the classroom </a:t>
            </a:r>
            <a:endParaRPr lang="en-US" dirty="0">
              <a:latin typeface="Arial Nova Light" panose="020B0304020202020204" pitchFamily="34" charset="0"/>
              <a:ea typeface="Gadugi"/>
              <a:cs typeface="Times New Roman"/>
            </a:endParaRPr>
          </a:p>
          <a:p>
            <a:pPr marL="175895" indent="-1758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  <a:cs typeface="Times New Roman"/>
              </a:rPr>
              <a:t>Win at being a great professional educator</a:t>
            </a:r>
          </a:p>
          <a:p>
            <a:pPr marL="175895" indent="-1758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  <a:cs typeface="Times New Roman"/>
              </a:rPr>
              <a:t>Win at enjoying your students and parents</a:t>
            </a:r>
          </a:p>
          <a:p>
            <a:pPr marL="175895" indent="-1758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  <a:cs typeface="Times New Roman"/>
              </a:rPr>
              <a:t>Win at building relationships </a:t>
            </a:r>
          </a:p>
          <a:p>
            <a:pPr marL="175895" indent="-1758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  <a:cs typeface="Times New Roman"/>
              </a:rPr>
              <a:t>Win at ensuring your students succeed academically </a:t>
            </a:r>
          </a:p>
          <a:p>
            <a:pPr marL="175895" indent="-1758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  <a:cs typeface="Times New Roman"/>
              </a:rPr>
              <a:t>Win at having a successful year in La Porte ISD</a:t>
            </a:r>
          </a:p>
          <a:p>
            <a:pPr marL="175895" indent="-1758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  <a:cs typeface="Times New Roman"/>
              </a:rPr>
              <a:t>Be the teacher you needed as a child </a:t>
            </a:r>
            <a:endParaRPr lang="en-US" dirty="0">
              <a:latin typeface="Arial Nova Light" panose="020B0304020202020204" pitchFamily="34" charset="0"/>
              <a:ea typeface="Gadugi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i="1" dirty="0">
                <a:latin typeface="Arial Nova Light" panose="020B0304020202020204" pitchFamily="34" charset="0"/>
                <a:ea typeface="Gadugi"/>
                <a:cs typeface="Times New Roman"/>
              </a:rPr>
              <a:t>"Legacy is not leaving something for people. </a:t>
            </a:r>
          </a:p>
          <a:p>
            <a:pPr marL="0" indent="0">
              <a:buNone/>
            </a:pPr>
            <a:r>
              <a:rPr lang="en-US" sz="2400" b="1" i="1" dirty="0">
                <a:latin typeface="Arial Nova Light" panose="020B0304020202020204" pitchFamily="34" charset="0"/>
                <a:ea typeface="Gadugi"/>
                <a:cs typeface="Times New Roman"/>
              </a:rPr>
              <a:t>It's leaving something in people."</a:t>
            </a:r>
            <a:endParaRPr lang="en-US" i="1" dirty="0">
              <a:latin typeface="Arial Nova Light" panose="020B03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 Nova Light" panose="020B0304020202020204" pitchFamily="34" charset="0"/>
              <a:ea typeface="Gadugi" panose="020B0502040204020203" pitchFamily="34" charset="0"/>
              <a:cs typeface="Times New Roman" panose="02020603050405020304" pitchFamily="18" charset="0"/>
            </a:endParaRPr>
          </a:p>
          <a:p>
            <a:pPr marL="175895" indent="-175895">
              <a:buFont typeface="Arial" panose="020B0604020202020204" pitchFamily="34" charset="0"/>
              <a:buChar char="•"/>
            </a:pPr>
            <a:endParaRPr lang="en-US" dirty="0">
              <a:latin typeface="Arial Nova Light" panose="020B0304020202020204" pitchFamily="34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A picture containing person, outdoor, road, transport&#10;&#10;Description automatically generated">
            <a:extLst>
              <a:ext uri="{FF2B5EF4-FFF2-40B4-BE49-F238E27FC236}">
                <a16:creationId xmlns:a16="http://schemas.microsoft.com/office/drawing/2014/main" id="{E08F3BEC-6E33-4EA3-984B-BB6EDD340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581" y="1847851"/>
            <a:ext cx="2896057" cy="4352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7D15F3-CDF4-47BB-BB5A-0DC3EC1C8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31" y="294147"/>
            <a:ext cx="2286000" cy="1086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469DE2-0ABC-4EB4-864D-832A4C59B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1978" y="2354800"/>
            <a:ext cx="4472240" cy="33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21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821C8-B178-4B7D-9621-3646C0BD7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65D00"/>
                </a:solidFill>
                <a:latin typeface="Century Gothic" panose="020B0502020202020204" pitchFamily="34" charset="0"/>
                <a:ea typeface="Gadugi"/>
              </a:rPr>
              <a:t>Remember Your "Why"</a:t>
            </a:r>
            <a:endParaRPr lang="en-US" b="1" dirty="0">
              <a:solidFill>
                <a:srgbClr val="E65D00"/>
              </a:solidFill>
              <a:latin typeface="Century Gothic" panose="020B0502020202020204" pitchFamily="34" charset="0"/>
              <a:ea typeface="Gadug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8A4F6-5DFA-4FA2-8311-773EFA8F0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339725" indent="-222250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You are noble merchants of hope</a:t>
            </a:r>
          </a:p>
          <a:p>
            <a:pPr marL="339725" lvl="0" indent="-222250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You are fearless protectors of democracy</a:t>
            </a:r>
          </a:p>
          <a:p>
            <a:pPr marL="339725" indent="-222250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You are patriotic nation builders </a:t>
            </a:r>
            <a:endParaRPr lang="en-US" dirty="0">
              <a:latin typeface="Arial Nova Light" panose="020B0304020202020204" pitchFamily="34" charset="0"/>
              <a:ea typeface="Gadugi" panose="020B0502040204020203" pitchFamily="34" charset="0"/>
            </a:endParaRPr>
          </a:p>
          <a:p>
            <a:pPr marL="339725" indent="-222250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Your daily interactions will have a positive impact on students’ lives</a:t>
            </a:r>
            <a:endParaRPr lang="en-US" dirty="0">
              <a:latin typeface="Arial Nova Light" panose="020B0304020202020204" pitchFamily="34" charset="0"/>
              <a:ea typeface="Gadugi" panose="020B0502040204020203" pitchFamily="34" charset="0"/>
            </a:endParaRPr>
          </a:p>
          <a:p>
            <a:pPr marL="339725" indent="-222250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Your life is meaningful because you are teacher!</a:t>
            </a:r>
            <a:endParaRPr lang="en-US" dirty="0">
              <a:latin typeface="Arial Nova Light" panose="020B0304020202020204" pitchFamily="34" charset="0"/>
              <a:ea typeface="Gadugi" panose="020B0502040204020203" pitchFamily="34" charset="0"/>
            </a:endParaRPr>
          </a:p>
          <a:p>
            <a:pPr marL="339725" indent="-222250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You are </a:t>
            </a:r>
            <a:r>
              <a:rPr lang="en-US" sz="2800" i="1" dirty="0">
                <a:latin typeface="Aharoni" panose="02010803020104030203" pitchFamily="2" charset="-79"/>
                <a:ea typeface="+mn-lt"/>
                <a:cs typeface="Aharoni" panose="02010803020104030203" pitchFamily="2" charset="-79"/>
              </a:rPr>
              <a:t>supercalifragilisticexpialidocious</a:t>
            </a:r>
            <a:r>
              <a:rPr lang="en-US" b="1" dirty="0">
                <a:ea typeface="+mn-lt"/>
                <a:cs typeface="+mn-lt"/>
              </a:rPr>
              <a:t>!!!</a:t>
            </a:r>
            <a:endParaRPr lang="en-US" b="1" dirty="0">
              <a:latin typeface="Gadugi"/>
              <a:ea typeface="Gadug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FB680E-CB3E-428D-9A0E-2F2DF2450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31" y="294147"/>
            <a:ext cx="2286000" cy="10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01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DBE5F-536F-403A-AB20-D68D31B1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65D00"/>
                </a:solidFill>
                <a:latin typeface="Century Gothic" panose="020B0502020202020204" pitchFamily="34" charset="0"/>
                <a:ea typeface="Gadugi"/>
                <a:cs typeface="Times New Roman"/>
              </a:rPr>
              <a:t>Our Mission</a:t>
            </a:r>
            <a:endParaRPr lang="en-US" b="1" dirty="0">
              <a:solidFill>
                <a:srgbClr val="E65D00"/>
              </a:solidFill>
              <a:latin typeface="Century Gothic" panose="020B0502020202020204" pitchFamily="34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A5D5E-8ACB-4C2E-8083-9F7158E94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i="1" dirty="0">
                <a:latin typeface="Arial Nova Light" panose="020B0304020202020204" pitchFamily="34" charset="0"/>
                <a:ea typeface="Gadugi"/>
              </a:rPr>
              <a:t>Every student’s success is our number one priority.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ED55446-AEBA-4B32-96A3-C2B68FAFF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5231" y="1782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583A2-C271-4809-BE5E-7EEDF2F17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31" y="294147"/>
            <a:ext cx="2286000" cy="1086763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C111F633-BCD4-1BA3-F096-30843186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69" y="2503597"/>
            <a:ext cx="4833815" cy="3648344"/>
          </a:xfrm>
          <a:prstGeom prst="rect">
            <a:avLst/>
          </a:prstGeom>
        </p:spPr>
      </p:pic>
      <p:pic>
        <p:nvPicPr>
          <p:cNvPr id="7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D22CBA4-764A-E74B-CD0E-E316744B6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938" y="2505950"/>
            <a:ext cx="5859584" cy="366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26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4DC0-B057-488D-AB0A-49136BCFE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65D00"/>
                </a:solidFill>
                <a:latin typeface="Century Gothic" panose="020B0502020202020204" pitchFamily="34" charset="0"/>
                <a:ea typeface="Gadugi"/>
                <a:cs typeface="Times New Roman"/>
              </a:rPr>
              <a:t>We believe...</a:t>
            </a:r>
            <a:endParaRPr lang="en-US" b="1" dirty="0">
              <a:solidFill>
                <a:srgbClr val="E65D00"/>
              </a:solidFill>
              <a:latin typeface="Century Gothic" panose="020B0502020202020204" pitchFamily="34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74D0A-6B66-4120-B619-56593CA48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571" y="2210231"/>
            <a:ext cx="9564858" cy="3233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Arial Nova Light" panose="020B0304020202020204" pitchFamily="34" charset="0"/>
                <a:ea typeface="Gadugi"/>
                <a:cs typeface="Times New Roman"/>
              </a:rPr>
              <a:t>We believe </a:t>
            </a:r>
            <a:r>
              <a:rPr lang="en-US" i="1" dirty="0">
                <a:latin typeface="Arial Nova Light" panose="020B0304020202020204" pitchFamily="34" charset="0"/>
                <a:ea typeface="Gadugi"/>
                <a:cs typeface="Times New Roman"/>
              </a:rPr>
              <a:t>every</a:t>
            </a:r>
            <a:r>
              <a:rPr lang="en-US" dirty="0">
                <a:latin typeface="Arial Nova Light" panose="020B0304020202020204" pitchFamily="34" charset="0"/>
                <a:ea typeface="Gadugi"/>
                <a:cs typeface="Times New Roman"/>
              </a:rPr>
              <a:t> child, regardless of race, ethnicity or social class must participate in the democratic privilege of learning in great schools taught by caring rockstar teachers!</a:t>
            </a:r>
          </a:p>
          <a:p>
            <a:pPr marL="0" indent="0" algn="ctr">
              <a:buNone/>
            </a:pPr>
            <a:r>
              <a:rPr lang="en-US" dirty="0">
                <a:latin typeface="Arial Nova Light" panose="020B0304020202020204" pitchFamily="34" charset="0"/>
                <a:ea typeface="Gadugi"/>
                <a:cs typeface="Times New Roman"/>
              </a:rPr>
              <a:t> Education is the new currency of the 21</a:t>
            </a:r>
            <a:r>
              <a:rPr lang="en-US" baseline="30000" dirty="0">
                <a:latin typeface="Arial Nova Light" panose="020B0304020202020204" pitchFamily="34" charset="0"/>
                <a:ea typeface="Gadugi"/>
                <a:cs typeface="Times New Roman"/>
              </a:rPr>
              <a:t>st</a:t>
            </a:r>
            <a:r>
              <a:rPr lang="en-US" dirty="0">
                <a:latin typeface="Arial Nova Light" panose="020B0304020202020204" pitchFamily="34" charset="0"/>
                <a:ea typeface="Gadugi"/>
                <a:cs typeface="Times New Roman"/>
              </a:rPr>
              <a:t> century, and there has never been a more critical time in our nation’s history that a quality education did not carry more value than it does today. </a:t>
            </a:r>
          </a:p>
          <a:p>
            <a:pPr marL="0" indent="0" algn="ctr">
              <a:buNone/>
            </a:pPr>
            <a:r>
              <a:rPr lang="en-US" dirty="0">
                <a:latin typeface="Arial Nova Light" panose="020B0304020202020204" pitchFamily="34" charset="0"/>
                <a:ea typeface="Gadugi"/>
                <a:cs typeface="Times New Roman"/>
              </a:rPr>
              <a:t>The future of our great nation will be preserved by a highly educated citizenry. Educating the public is the job of the public-school system! </a:t>
            </a:r>
            <a:endParaRPr lang="en-US" dirty="0">
              <a:latin typeface="Arial Nova Light" panose="020B0304020202020204" pitchFamily="34" charset="0"/>
              <a:ea typeface="Gadugi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Arial Nova Light" panose="020B0304020202020204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DD3B8-AC6D-442E-8546-21264D0A5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31" y="294147"/>
            <a:ext cx="2286000" cy="10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35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4522-B9AC-4CEF-94B0-56C4E2DC2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65D00"/>
                </a:solidFill>
                <a:latin typeface="Century Gothic" panose="020B0502020202020204" pitchFamily="34" charset="0"/>
                <a:ea typeface="Gadugi"/>
              </a:rPr>
              <a:t>LPISD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7CD0D-1755-46E6-BA1E-8D01E6F4D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48871"/>
            <a:ext cx="10058400" cy="452353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0670" indent="-16319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</a:rPr>
              <a:t>TEA Accountability </a:t>
            </a:r>
            <a:r>
              <a:rPr lang="en-US" sz="2400" b="1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</a:rPr>
              <a:t>B</a:t>
            </a:r>
            <a:endParaRPr lang="en-US" sz="2400" dirty="0">
              <a:solidFill>
                <a:schemeClr val="tx1"/>
              </a:solidFill>
              <a:latin typeface="Arial Nova Light" panose="020B0304020202020204" pitchFamily="34" charset="0"/>
              <a:ea typeface="Gadugi" panose="020B0502040204020203" pitchFamily="34" charset="0"/>
            </a:endParaRPr>
          </a:p>
          <a:p>
            <a:pPr marL="280670" lvl="0" indent="-16319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</a:rPr>
              <a:t>La Porte ISD founded in 1915</a:t>
            </a:r>
            <a:endParaRPr lang="en-US" dirty="0">
              <a:solidFill>
                <a:schemeClr val="tx1"/>
              </a:solidFill>
              <a:latin typeface="Arial Nova Light" panose="020B0304020202020204" pitchFamily="34" charset="0"/>
              <a:ea typeface="Gadugi" panose="020B0502040204020203" pitchFamily="34" charset="0"/>
              <a:cs typeface="Calibri"/>
            </a:endParaRPr>
          </a:p>
          <a:p>
            <a:pPr marL="280670" indent="-16319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</a:rPr>
              <a:t>Long standing tradition of academic and extracurricular excellence </a:t>
            </a:r>
          </a:p>
          <a:p>
            <a:pPr marL="280670" lvl="0" indent="-16319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</a:rPr>
              <a:t>1,010 employees</a:t>
            </a: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  <a:cs typeface="Arial"/>
              </a:rPr>
              <a:t> 202 vacancies 1,212 total positions plus substitutes and student workers</a:t>
            </a:r>
            <a:endParaRPr lang="en-US" dirty="0">
              <a:solidFill>
                <a:schemeClr val="tx1"/>
              </a:solidFill>
              <a:latin typeface="Arial Nova Light" panose="020B0304020202020204" pitchFamily="34" charset="0"/>
              <a:ea typeface="Gadugi" panose="020B0502040204020203" pitchFamily="34" charset="0"/>
            </a:endParaRPr>
          </a:p>
          <a:p>
            <a:pPr marL="280670" indent="-16319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  <a:cs typeface="Arial"/>
              </a:rPr>
              <a:t>$145.9M annual operating budget general fund 2022-2023</a:t>
            </a:r>
          </a:p>
          <a:p>
            <a:pPr marL="280670" indent="-16319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  <a:cs typeface="Arial"/>
              </a:rPr>
              <a:t>81</a:t>
            </a: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</a:rPr>
              <a:t>% of our general fund budget is dedicated to staffing</a:t>
            </a:r>
          </a:p>
          <a:p>
            <a:pPr marL="280670" lvl="0" indent="-16319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  <a:cs typeface="Arial"/>
              </a:rPr>
              <a:t>$48.9M general fund balance (district savings account)</a:t>
            </a:r>
            <a:endParaRPr lang="en-US" dirty="0">
              <a:solidFill>
                <a:schemeClr val="tx1"/>
              </a:solidFill>
              <a:latin typeface="Arial Nova Light" panose="020B0304020202020204" pitchFamily="34" charset="0"/>
              <a:ea typeface="Gadugi" panose="020B0502040204020203" pitchFamily="34" charset="0"/>
            </a:endParaRPr>
          </a:p>
          <a:p>
            <a:pPr marL="280670" indent="-16319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</a:rPr>
              <a:t>Board of Trustees approved a 3% raise and a longevity stipend of up to $3,000 for all staff for 2022-2023</a:t>
            </a:r>
          </a:p>
          <a:p>
            <a:pPr marL="280670" lvl="0" indent="-16319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</a:rPr>
              <a:t>Starting teacher salary is $60,000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C5EE3-F333-4ABB-860B-158179387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31" y="294147"/>
            <a:ext cx="2286000" cy="10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32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4522-B9AC-4CEF-94B0-56C4E2DC2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65D00"/>
                </a:solidFill>
                <a:latin typeface="Century Gothic" panose="020B0502020202020204" pitchFamily="34" charset="0"/>
                <a:ea typeface="Gadugi"/>
              </a:rPr>
              <a:t>More LPISD Facts   </a:t>
            </a:r>
            <a:endParaRPr lang="en-US" b="1" dirty="0">
              <a:solidFill>
                <a:srgbClr val="E65D00"/>
              </a:solidFill>
              <a:latin typeface="Century Gothic" panose="020B0502020202020204" pitchFamily="34" charset="0"/>
              <a:ea typeface="Gadug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7CD0D-1755-46E6-BA1E-8D01E6F4D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3"/>
            <a:ext cx="10283483" cy="429230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01F1E"/>
                </a:solidFill>
                <a:latin typeface="Arial Nova Light" panose="020B0304020202020204" pitchFamily="34" charset="0"/>
                <a:ea typeface="Gadugi" panose="020B0502040204020203" pitchFamily="34" charset="0"/>
                <a:cs typeface="Arial"/>
              </a:rPr>
              <a:t>Estimated 2022-2023 excess revenue, A.K.A. Recapture (goes to the state) $$58,771,928</a:t>
            </a:r>
            <a:endParaRPr lang="en-US" dirty="0">
              <a:latin typeface="Arial Nova Light" panose="020B0304020202020204" pitchFamily="34" charset="0"/>
              <a:ea typeface="Gadugi" panose="020B0502040204020203" pitchFamily="34" charset="0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01F1E"/>
                </a:solidFill>
                <a:latin typeface="Arial Nova Light" panose="020B0304020202020204" pitchFamily="34" charset="0"/>
                <a:ea typeface="Gadugi" panose="020B0502040204020203" pitchFamily="34" charset="0"/>
                <a:cs typeface="Arial"/>
              </a:rPr>
              <a:t>Largest employer in La Porte, Texas</a:t>
            </a:r>
            <a:r>
              <a:rPr lang="en-US" dirty="0">
                <a:latin typeface="Arial Nova Light" panose="020B0304020202020204" pitchFamily="34" charset="0"/>
                <a:ea typeface="Gadugi" panose="020B0502040204020203" pitchFamily="34" charset="0"/>
                <a:cs typeface="Arial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01F1E"/>
                </a:solidFill>
                <a:latin typeface="Arial Nova Light" panose="020B0304020202020204" pitchFamily="34" charset="0"/>
                <a:ea typeface="Gadugi"/>
                <a:cs typeface="Arial"/>
              </a:rPr>
              <a:t>Demographics: Hispanic 53%, White 36%, AA 7% Other 4%</a:t>
            </a:r>
            <a:r>
              <a:rPr lang="en-US" dirty="0">
                <a:latin typeface="Arial Nova Light" panose="020B0304020202020204" pitchFamily="34" charset="0"/>
                <a:ea typeface="Gadugi"/>
                <a:cs typeface="Arial"/>
              </a:rPr>
              <a:t>​</a:t>
            </a:r>
          </a:p>
          <a:p>
            <a:endParaRPr lang="en-US" sz="900" b="1" dirty="0">
              <a:solidFill>
                <a:srgbClr val="201F1E"/>
              </a:solidFill>
              <a:latin typeface="Arial Nova Light" panose="020B0304020202020204" pitchFamily="34" charset="0"/>
              <a:ea typeface="Gadugi" panose="020B0502040204020203" pitchFamily="34" charset="0"/>
              <a:cs typeface="Arial"/>
            </a:endParaRPr>
          </a:p>
          <a:p>
            <a:r>
              <a:rPr lang="en-US" b="1" dirty="0">
                <a:solidFill>
                  <a:srgbClr val="201F1E"/>
                </a:solidFill>
                <a:latin typeface="Arial Nova Light" panose="020B0304020202020204" pitchFamily="34" charset="0"/>
                <a:ea typeface="Gadugi" panose="020B0502040204020203" pitchFamily="34" charset="0"/>
                <a:cs typeface="Arial"/>
              </a:rPr>
              <a:t>Our students in 2022</a:t>
            </a:r>
            <a:endParaRPr lang="en-US" dirty="0">
              <a:latin typeface="Arial Nova Light" panose="020B0304020202020204" pitchFamily="34" charset="0"/>
              <a:ea typeface="Gadugi" panose="020B0502040204020203" pitchFamily="34" charset="0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</a:rPr>
              <a:t>6,963 students </a:t>
            </a: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  <a:cs typeface="Arial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</a:rPr>
              <a:t>1068 Associate Degrees earned through San Jacinto College since 2017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  <a:cs typeface="Arial"/>
              </a:rPr>
              <a:t>104 AP Scholars from 2018-2022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  <a:cs typeface="Arial"/>
              </a:rPr>
              <a:t>National Merit finalist 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  <a:cs typeface="Arial"/>
              </a:rPr>
              <a:t>12 Academic All State athletes</a:t>
            </a:r>
            <a:endParaRPr lang="en-US" dirty="0">
              <a:solidFill>
                <a:schemeClr val="tx1"/>
              </a:solidFill>
              <a:latin typeface="Arial Nova Light" panose="020B0304020202020204" pitchFamily="34" charset="0"/>
              <a:ea typeface="Gadugi" panose="020B0502040204020203" pitchFamily="34" charset="0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/>
                <a:cs typeface="Arial"/>
              </a:rPr>
              <a:t>State qualifying girls and boys cross country teams; individual state golf medalist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  <a:ea typeface="Gadugi" panose="020B0502040204020203" pitchFamily="34" charset="0"/>
                <a:cs typeface="Arial"/>
              </a:rPr>
              <a:t>13 UIL Sweepstakes awards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F6F68A-C36F-45A6-B5DD-6C25719FF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31" y="294147"/>
            <a:ext cx="2286000" cy="10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77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596A0-6E31-47DD-88F9-41D5A08B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65D00"/>
                </a:solidFill>
                <a:latin typeface="Century Gothic" panose="020B0502020202020204" pitchFamily="34" charset="0"/>
                <a:ea typeface="Gadugi"/>
              </a:rPr>
              <a:t>Demographics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2BD35-EDA3-4782-A713-DBB92FA64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11568"/>
            <a:ext cx="1005840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280670" lvl="0" indent="-1631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White – 36%</a:t>
            </a:r>
            <a:endParaRPr lang="en-US" dirty="0">
              <a:latin typeface="Arial Nova Light" panose="020B0304020202020204" pitchFamily="34" charset="0"/>
            </a:endParaRPr>
          </a:p>
          <a:p>
            <a:pPr marL="280670" lvl="0" indent="-1631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African-American – 9%</a:t>
            </a:r>
          </a:p>
          <a:p>
            <a:pPr marL="280670" lvl="0" indent="-1631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Hispanic – 52%</a:t>
            </a:r>
          </a:p>
          <a:p>
            <a:pPr marL="280670" indent="-1631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Limited English Proficient – 13% </a:t>
            </a:r>
            <a:endParaRPr lang="en-US" dirty="0">
              <a:latin typeface="Arial Nova Light" panose="020B0304020202020204" pitchFamily="34" charset="0"/>
              <a:ea typeface="Gadugi" panose="020B0502040204020203" pitchFamily="34" charset="0"/>
            </a:endParaRPr>
          </a:p>
          <a:p>
            <a:pPr marL="280670" lvl="0" indent="-1631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Economically Disadvantaged – 59%*</a:t>
            </a:r>
          </a:p>
          <a:p>
            <a:pPr marL="280670" lvl="0" indent="-1631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Special Education – 12%</a:t>
            </a:r>
          </a:p>
          <a:p>
            <a:pPr marL="117475" indent="0">
              <a:buNone/>
            </a:pPr>
            <a:endParaRPr lang="en-US" dirty="0">
              <a:latin typeface="Arial Nova Light" panose="020B0304020202020204" pitchFamily="34" charset="0"/>
              <a:ea typeface="Gadug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Arial Nova Light" panose="020B0304020202020204" pitchFamily="34" charset="0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 Nova Light" panose="020B0304020202020204" pitchFamily="34" charset="0"/>
                <a:cs typeface="Calibri" panose="020F0502020204030204"/>
              </a:rPr>
              <a:t>*Based on applications for free and reduced lunch and state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 Nova Light" panose="020B0304020202020204" pitchFamily="34" charset="0"/>
                <a:cs typeface="Calibri" panose="020F0502020204030204"/>
              </a:rPr>
              <a:t>  certification</a:t>
            </a:r>
          </a:p>
        </p:txBody>
      </p:sp>
      <p:pic>
        <p:nvPicPr>
          <p:cNvPr id="5" name="Picture 5" descr="A group of people on a court&#10;&#10;Description automatically generated">
            <a:extLst>
              <a:ext uri="{FF2B5EF4-FFF2-40B4-BE49-F238E27FC236}">
                <a16:creationId xmlns:a16="http://schemas.microsoft.com/office/drawing/2014/main" id="{41BE8229-7D5C-4F69-81C6-FB223680E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5" t="246" r="6699"/>
          <a:stretch/>
        </p:blipFill>
        <p:spPr>
          <a:xfrm>
            <a:off x="5920451" y="2022676"/>
            <a:ext cx="5232415" cy="3912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DBCBB6-24D9-482E-8B2E-FEBBC57F5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31" y="294147"/>
            <a:ext cx="2286000" cy="10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2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9CB2E-FEA2-4C5B-99C8-8F5154323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rgbClr val="E65D00"/>
                </a:solidFill>
                <a:latin typeface="Century Gothic" panose="020B0502020202020204" pitchFamily="34" charset="0"/>
                <a:ea typeface="Gadugi"/>
              </a:rPr>
              <a:t>Big Rocks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23F58-6A18-483C-92C7-E90945CC4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179" y="1845734"/>
            <a:ext cx="10164501" cy="40233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9055" indent="0">
              <a:buNone/>
            </a:pPr>
            <a:r>
              <a:rPr lang="en-US" b="1" i="1" dirty="0">
                <a:latin typeface="Arial Nova Light" panose="020B0304020202020204" pitchFamily="34" charset="0"/>
                <a:ea typeface="Gadugi"/>
              </a:rPr>
              <a:t>"Highly productive districts have a laser focus on positive student outcomes."</a:t>
            </a:r>
          </a:p>
          <a:p>
            <a:pPr marL="914400" indent="-457200">
              <a:buAutoNum type="arabicPeriod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District-wide literacy focus </a:t>
            </a:r>
          </a:p>
          <a:p>
            <a:pPr marL="914400" indent="-457200">
              <a:buAutoNum type="arabicPeriod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Provide equitable opportunities for student success</a:t>
            </a:r>
          </a:p>
          <a:p>
            <a:pPr marL="914400" indent="-457200">
              <a:buAutoNum type="arabicPeriod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Close learning gaps and improve student performance in all areas</a:t>
            </a:r>
          </a:p>
          <a:p>
            <a:pPr marL="914400" indent="-457200">
              <a:buAutoNum type="arabicPeriod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Encourage and promote student innovation</a:t>
            </a:r>
          </a:p>
          <a:p>
            <a:pPr marL="914400" indent="-457200">
              <a:buAutoNum type="arabicPeriod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Become a TEA "A" Rated District!</a:t>
            </a:r>
          </a:p>
          <a:p>
            <a:pPr marL="516255" indent="-457200">
              <a:buAutoNum type="arabicPeriod"/>
            </a:pPr>
            <a:endParaRPr lang="en-US" i="1" dirty="0">
              <a:latin typeface="Arial Nova Light" panose="020B0304020202020204" pitchFamily="34" charset="0"/>
              <a:ea typeface="Gadug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071EF-BE06-43E4-BCE7-57415EB57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31" y="294147"/>
            <a:ext cx="2286000" cy="10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48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9CB2E-FEA2-4C5B-99C8-8F5154323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36" y="286603"/>
            <a:ext cx="10058400" cy="1450757"/>
          </a:xfrm>
        </p:spPr>
        <p:txBody>
          <a:bodyPr/>
          <a:lstStyle/>
          <a:p>
            <a:r>
              <a:rPr lang="en-US" sz="4400" b="1" dirty="0">
                <a:solidFill>
                  <a:srgbClr val="E65D00"/>
                </a:solidFill>
                <a:latin typeface="Century Gothic" panose="020B0502020202020204" pitchFamily="34" charset="0"/>
                <a:ea typeface="Gadugi"/>
              </a:rPr>
              <a:t>Qualities of an effective teacher</a:t>
            </a:r>
            <a:r>
              <a:rPr lang="en-US" b="1" dirty="0">
                <a:solidFill>
                  <a:srgbClr val="E65D00"/>
                </a:solidFill>
                <a:latin typeface="Century Gothic" panose="020B0502020202020204" pitchFamily="34" charset="0"/>
                <a:ea typeface="Gadugi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23F58-6A18-483C-92C7-E90945CC4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947" y="2228971"/>
            <a:ext cx="2671109" cy="31984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01955" indent="-342900">
              <a:spcBef>
                <a:spcPts val="600"/>
              </a:spcBef>
              <a:buFont typeface="Arial" panose="020F050202020403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Adaptable </a:t>
            </a:r>
          </a:p>
          <a:p>
            <a:pPr marL="401955" indent="-342900">
              <a:spcBef>
                <a:spcPts val="600"/>
              </a:spcBef>
              <a:buFont typeface="Arial" panose="020F050202020403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Prepared</a:t>
            </a:r>
            <a:endParaRPr lang="en-US" dirty="0">
              <a:latin typeface="Arial Nova Light" panose="020B0304020202020204" pitchFamily="34" charset="0"/>
              <a:cs typeface="Calibri"/>
            </a:endParaRPr>
          </a:p>
          <a:p>
            <a:pPr marL="401955" indent="-342900">
              <a:spcBef>
                <a:spcPts val="600"/>
              </a:spcBef>
              <a:buFont typeface="Arial" panose="020F050202020403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Positive </a:t>
            </a:r>
          </a:p>
          <a:p>
            <a:pPr marL="401955" indent="-342900">
              <a:spcBef>
                <a:spcPts val="600"/>
              </a:spcBef>
              <a:buFont typeface="Arial" panose="020F050202020403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Creative</a:t>
            </a:r>
          </a:p>
          <a:p>
            <a:pPr marL="401955" indent="-342900">
              <a:spcBef>
                <a:spcPts val="600"/>
              </a:spcBef>
              <a:buFont typeface="Arial" panose="020F050202020403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Strong communicator</a:t>
            </a:r>
          </a:p>
          <a:p>
            <a:pPr marL="401955" indent="-342900">
              <a:spcBef>
                <a:spcPts val="600"/>
              </a:spcBef>
              <a:buFont typeface="Arial" panose="020F050202020403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Good listener </a:t>
            </a:r>
          </a:p>
          <a:p>
            <a:pPr marL="401955" indent="-342900">
              <a:spcBef>
                <a:spcPts val="600"/>
              </a:spcBef>
              <a:buFont typeface="Arial" panose="020F050202020403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Focus on collaboration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C8F498-DD95-469F-9F8E-DA157F2E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67" y="294147"/>
            <a:ext cx="1855763" cy="88222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72D95C-D3F7-494B-B6E9-FE42DE9809A1}"/>
              </a:ext>
            </a:extLst>
          </p:cNvPr>
          <p:cNvSpPr txBox="1">
            <a:spLocks/>
          </p:cNvSpPr>
          <p:nvPr/>
        </p:nvSpPr>
        <p:spPr>
          <a:xfrm>
            <a:off x="3530837" y="2228971"/>
            <a:ext cx="2884466" cy="25177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1955" indent="-342900">
              <a:spcBef>
                <a:spcPts val="600"/>
              </a:spcBef>
              <a:buFont typeface="Arial" panose="020F050202020403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Have a sense of humor </a:t>
            </a:r>
          </a:p>
          <a:p>
            <a:pPr marL="401955" indent="-342900">
              <a:spcBef>
                <a:spcPts val="600"/>
              </a:spcBef>
              <a:buFont typeface="Arial" panose="020F050202020403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Respect students</a:t>
            </a:r>
          </a:p>
          <a:p>
            <a:pPr marL="401955" indent="-342900">
              <a:spcBef>
                <a:spcPts val="600"/>
              </a:spcBef>
              <a:buFont typeface="Arial" panose="020F050202020403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Admit mistakes </a:t>
            </a:r>
          </a:p>
          <a:p>
            <a:pPr marL="401955" indent="-342900">
              <a:spcBef>
                <a:spcPts val="600"/>
              </a:spcBef>
              <a:buFont typeface="Arial" panose="020F050202020403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Value real-world learning </a:t>
            </a:r>
          </a:p>
          <a:p>
            <a:pPr marL="401955" indent="-342900">
              <a:spcBef>
                <a:spcPts val="600"/>
              </a:spcBef>
              <a:buFont typeface="Arial" panose="020F050202020403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Life-long learners</a:t>
            </a:r>
            <a:endParaRPr lang="en-US" sz="3200" i="1" dirty="0">
              <a:latin typeface="Arial Nova Light" panose="020B0304020202020204" pitchFamily="34" charset="0"/>
              <a:ea typeface="Gadugi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51D2AF6-58EB-5F13-CE62-046340F72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554" y="2231292"/>
            <a:ext cx="5400430" cy="36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96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7F41C-FC50-4719-839C-607D0643C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65D00"/>
                </a:solidFill>
                <a:latin typeface="Century Gothic" panose="020B0502020202020204" pitchFamily="34" charset="0"/>
                <a:ea typeface="Gadugi"/>
              </a:rPr>
              <a:t>Dare to be great!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C4632-E894-4170-9153-EE09495EF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7954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34950" indent="-1758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Work hard and be nice</a:t>
            </a:r>
          </a:p>
          <a:p>
            <a:pPr marL="234950" indent="-1758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+mn-lt"/>
                <a:cs typeface="+mn-lt"/>
              </a:rPr>
              <a:t>High expectations for all </a:t>
            </a:r>
            <a:endParaRPr lang="en-US" dirty="0">
              <a:latin typeface="Arial Nova Light" panose="020B0304020202020204" pitchFamily="34" charset="0"/>
              <a:ea typeface="Gadugi"/>
              <a:cs typeface="Calibri"/>
            </a:endParaRPr>
          </a:p>
          <a:p>
            <a:pPr marL="234950" indent="-1758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  <a:cs typeface="Calibri"/>
              </a:rPr>
              <a:t>Culture of caring, collegiality, collaboration, and communication </a:t>
            </a:r>
          </a:p>
          <a:p>
            <a:pPr marL="234950" indent="-1758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Nurture meaningful relationships </a:t>
            </a:r>
            <a:endParaRPr lang="en-US" dirty="0">
              <a:latin typeface="Arial Nova Light" panose="020B0304020202020204" pitchFamily="34" charset="0"/>
              <a:cs typeface="Calibri"/>
            </a:endParaRPr>
          </a:p>
          <a:p>
            <a:pPr marL="234950" indent="-1758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Positive district ambassadors</a:t>
            </a:r>
          </a:p>
          <a:p>
            <a:pPr marL="234950" indent="-1758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Communicate our vision of greatness to all stakeholders</a:t>
            </a:r>
            <a:endParaRPr lang="en-US" dirty="0">
              <a:latin typeface="Arial Nova Light" panose="020B0304020202020204" pitchFamily="34" charset="0"/>
              <a:ea typeface="Gadugi" panose="020B0502040204020203" pitchFamily="34" charset="0"/>
            </a:endParaRPr>
          </a:p>
          <a:p>
            <a:pPr marL="234950" indent="-1758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Encourage parental involvement/engagement</a:t>
            </a:r>
          </a:p>
          <a:p>
            <a:pPr marL="234950" indent="-175895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  <a:ea typeface="Gadugi"/>
              </a:rPr>
              <a:t>Engage our community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AFC58-2238-42BF-9E5C-D0B628529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31" y="294147"/>
            <a:ext cx="2286000" cy="10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9336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3EC74FA558CF47AAB1E16E6DAD4D59" ma:contentTypeVersion="14" ma:contentTypeDescription="Create a new document." ma:contentTypeScope="" ma:versionID="802b7fcac8994868eadcece3cf3748c4">
  <xsd:schema xmlns:xsd="http://www.w3.org/2001/XMLSchema" xmlns:xs="http://www.w3.org/2001/XMLSchema" xmlns:p="http://schemas.microsoft.com/office/2006/metadata/properties" xmlns:ns3="578601e0-9c40-43a9-aa10-d67cba9f23b1" xmlns:ns4="cddc8115-ddec-443a-9d0a-9ad619ae84c7" targetNamespace="http://schemas.microsoft.com/office/2006/metadata/properties" ma:root="true" ma:fieldsID="8fa43b98c0d6dcd70cd45c307cc00ee9" ns3:_="" ns4:_="">
    <xsd:import namespace="578601e0-9c40-43a9-aa10-d67cba9f23b1"/>
    <xsd:import namespace="cddc8115-ddec-443a-9d0a-9ad619ae84c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8601e0-9c40-43a9-aa10-d67cba9f23b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dc8115-ddec-443a-9d0a-9ad619ae84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7959A5-1D01-4D19-B48C-90C1D4795E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1438C6-A9A2-4AA2-993D-BD4E53BFD0C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78601e0-9c40-43a9-aa10-d67cba9f23b1"/>
    <ds:schemaRef ds:uri="cddc8115-ddec-443a-9d0a-9ad619ae84c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92ED9A6-AFD9-469B-B507-476D7AB9D6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8601e0-9c40-43a9-aa10-d67cba9f23b1"/>
    <ds:schemaRef ds:uri="cddc8115-ddec-443a-9d0a-9ad619ae84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</TotalTime>
  <Words>637</Words>
  <Application>Microsoft Office PowerPoint</Application>
  <PresentationFormat>Widescreen</PresentationFormat>
  <Paragraphs>90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Retrospect</vt:lpstr>
      <vt:lpstr>LA PORTE ISD Great Things Happen Here! </vt:lpstr>
      <vt:lpstr>Our Mission</vt:lpstr>
      <vt:lpstr>We believe...</vt:lpstr>
      <vt:lpstr>LPISD Facts</vt:lpstr>
      <vt:lpstr>More LPISD Facts   </vt:lpstr>
      <vt:lpstr>Demographics</vt:lpstr>
      <vt:lpstr>Big Rocks </vt:lpstr>
      <vt:lpstr>Qualities of an effective teacher </vt:lpstr>
      <vt:lpstr>Dare to be great!</vt:lpstr>
      <vt:lpstr>We want to see you win!</vt:lpstr>
      <vt:lpstr>Remember Your "Why"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OLIVARES, CANDACE</dc:creator>
  <cp:lastModifiedBy>OLIVARES, CANDACE</cp:lastModifiedBy>
  <cp:revision>354</cp:revision>
  <cp:lastPrinted>2020-07-28T19:39:34Z</cp:lastPrinted>
  <dcterms:created xsi:type="dcterms:W3CDTF">2020-07-28T16:16:19Z</dcterms:created>
  <dcterms:modified xsi:type="dcterms:W3CDTF">2022-08-01T20:27:53Z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0x010100853EC74FA558CF47AAB1E16E6DAD4D59</vt:lpwstr>
  </property>
</Properties>
</file>