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4"/>
  </p:sldMasterIdLst>
  <p:notesMasterIdLst>
    <p:notesMasterId r:id="rId31"/>
  </p:notesMasterIdLst>
  <p:sldIdLst>
    <p:sldId id="256" r:id="rId5"/>
    <p:sldId id="283" r:id="rId6"/>
    <p:sldId id="306" r:id="rId7"/>
    <p:sldId id="262" r:id="rId8"/>
    <p:sldId id="285" r:id="rId9"/>
    <p:sldId id="263" r:id="rId10"/>
    <p:sldId id="307" r:id="rId11"/>
    <p:sldId id="309" r:id="rId12"/>
    <p:sldId id="310" r:id="rId13"/>
    <p:sldId id="311" r:id="rId14"/>
    <p:sldId id="312" r:id="rId15"/>
    <p:sldId id="289" r:id="rId16"/>
    <p:sldId id="257" r:id="rId17"/>
    <p:sldId id="274" r:id="rId18"/>
    <p:sldId id="290" r:id="rId19"/>
    <p:sldId id="260" r:id="rId20"/>
    <p:sldId id="298" r:id="rId21"/>
    <p:sldId id="299" r:id="rId22"/>
    <p:sldId id="301" r:id="rId23"/>
    <p:sldId id="291" r:id="rId24"/>
    <p:sldId id="270" r:id="rId25"/>
    <p:sldId id="300" r:id="rId26"/>
    <p:sldId id="303" r:id="rId27"/>
    <p:sldId id="304" r:id="rId28"/>
    <p:sldId id="305" r:id="rId29"/>
    <p:sldId id="288"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ongenial" panose="02000503040000020004" pitchFamily="2" charset="0"/>
      <p:regular r:id="rId36"/>
      <p:bold r:id="rId37"/>
      <p:italic r:id="rId38"/>
      <p:boldItalic r:id="rId39"/>
    </p:embeddedFont>
    <p:embeddedFont>
      <p:font typeface="Congenial Black" panose="02000503040000020004" pitchFamily="2" charset="0"/>
      <p:bold r:id="rId40"/>
      <p:boldItalic r:id="rId41"/>
    </p:embeddedFont>
    <p:embeddedFont>
      <p:font typeface="Denk One" panose="020B0604020202020204" charset="0"/>
      <p:regular r:id="rId42"/>
    </p:embeddedFont>
    <p:embeddedFont>
      <p:font typeface="Georgia" panose="02040502050405020303" pitchFamily="18" charset="0"/>
      <p:regular r:id="rId43"/>
      <p:bold r:id="rId44"/>
      <p:italic r:id="rId45"/>
      <p:boldItalic r:id="rId46"/>
    </p:embeddedFont>
    <p:embeddedFont>
      <p:font typeface="Georgia Pro" panose="02040502050405020303" pitchFamily="18" charset="0"/>
      <p:regular r:id="rId47"/>
      <p:bold r:id="rId48"/>
      <p:italic r:id="rId49"/>
      <p:boldItalic r:id="rId50"/>
    </p:embeddedFont>
    <p:embeddedFont>
      <p:font typeface="Homemade Apple" panose="020B0604020202020204" charset="0"/>
      <p:regular r:id="rId51"/>
    </p:embeddedFont>
    <p:embeddedFont>
      <p:font typeface="Lexend Deca" panose="020B0604020202020204" charset="0"/>
      <p:regular r:id="rId52"/>
      <p:bold r:id="rId53"/>
    </p:embeddedFont>
    <p:embeddedFont>
      <p:font typeface="Poppins" panose="00000500000000000000"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141"/>
    <a:srgbClr val="FFFF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2D1269-A667-4E45-9D6A-1C70C3E641DE}" v="199" dt="2022-09-09T14:45:45.824"/>
    <p1510:client id="{F7E176C7-DD86-034A-8AF3-DFAEC169710A}" v="944" dt="2022-09-28T02:00:37.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085" autoAdjust="0"/>
  </p:normalViewPr>
  <p:slideViewPr>
    <p:cSldViewPr snapToGrid="0">
      <p:cViewPr varScale="1">
        <p:scale>
          <a:sx n="57" d="100"/>
          <a:sy n="57" d="100"/>
        </p:scale>
        <p:origin x="1836"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font" Target="fonts/font24.fntdata"/><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font" Target="fonts/font25.fntdata"/><Relationship Id="rId8" Type="http://schemas.openxmlformats.org/officeDocument/2006/relationships/slide" Target="slides/slide4.xml"/><Relationship Id="rId51" Type="http://schemas.openxmlformats.org/officeDocument/2006/relationships/font" Target="fonts/font2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10.fntdata"/><Relationship Id="rId54" Type="http://schemas.openxmlformats.org/officeDocument/2006/relationships/font" Target="fonts/font23.fntdata"/><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font" Target="fonts/font26.fntdata"/><Relationship Id="rId10" Type="http://schemas.openxmlformats.org/officeDocument/2006/relationships/slide" Target="slides/slide6.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DeVinney" userId="339d2bd1-b725-41b1-aebf-a2582c7e0b2f" providerId="ADAL" clId="{256F5E2B-D8A4-4CDC-B24A-F2DE5E14B2DE}"/>
    <pc:docChg chg="custSel addSld modSld sldOrd">
      <pc:chgData name="Jennifer DeVinney" userId="339d2bd1-b725-41b1-aebf-a2582c7e0b2f" providerId="ADAL" clId="{256F5E2B-D8A4-4CDC-B24A-F2DE5E14B2DE}" dt="2022-08-19T14:42:27.089" v="829" actId="20577"/>
      <pc:docMkLst>
        <pc:docMk/>
      </pc:docMkLst>
      <pc:sldChg chg="modSp mod ord">
        <pc:chgData name="Jennifer DeVinney" userId="339d2bd1-b725-41b1-aebf-a2582c7e0b2f" providerId="ADAL" clId="{256F5E2B-D8A4-4CDC-B24A-F2DE5E14B2DE}" dt="2022-08-19T14:42:27.089" v="829" actId="20577"/>
        <pc:sldMkLst>
          <pc:docMk/>
          <pc:sldMk cId="0" sldId="260"/>
        </pc:sldMkLst>
        <pc:spChg chg="mod">
          <ac:chgData name="Jennifer DeVinney" userId="339d2bd1-b725-41b1-aebf-a2582c7e0b2f" providerId="ADAL" clId="{256F5E2B-D8A4-4CDC-B24A-F2DE5E14B2DE}" dt="2022-08-19T14:42:27.089" v="829" actId="20577"/>
          <ac:spMkLst>
            <pc:docMk/>
            <pc:sldMk cId="0" sldId="260"/>
            <ac:spMk id="410" creationId="{00000000-0000-0000-0000-000000000000}"/>
          </ac:spMkLst>
        </pc:spChg>
      </pc:sldChg>
      <pc:sldChg chg="ord">
        <pc:chgData name="Jennifer DeVinney" userId="339d2bd1-b725-41b1-aebf-a2582c7e0b2f" providerId="ADAL" clId="{256F5E2B-D8A4-4CDC-B24A-F2DE5E14B2DE}" dt="2022-08-19T14:42:08.998" v="814"/>
        <pc:sldMkLst>
          <pc:docMk/>
          <pc:sldMk cId="908696522" sldId="288"/>
        </pc:sldMkLst>
      </pc:sldChg>
      <pc:sldChg chg="addSp modSp add mod">
        <pc:chgData name="Jennifer DeVinney" userId="339d2bd1-b725-41b1-aebf-a2582c7e0b2f" providerId="ADAL" clId="{256F5E2B-D8A4-4CDC-B24A-F2DE5E14B2DE}" dt="2022-08-18T11:55:59.480" v="812" actId="20577"/>
        <pc:sldMkLst>
          <pc:docMk/>
          <pc:sldMk cId="319775796" sldId="290"/>
        </pc:sldMkLst>
        <pc:spChg chg="mod">
          <ac:chgData name="Jennifer DeVinney" userId="339d2bd1-b725-41b1-aebf-a2582c7e0b2f" providerId="ADAL" clId="{256F5E2B-D8A4-4CDC-B24A-F2DE5E14B2DE}" dt="2022-08-17T19:26:06.281" v="39" actId="1076"/>
          <ac:spMkLst>
            <pc:docMk/>
            <pc:sldMk cId="319775796" sldId="290"/>
            <ac:spMk id="9" creationId="{CFA2DC44-012B-6C6E-2352-5C73AE9EE579}"/>
          </ac:spMkLst>
        </pc:spChg>
        <pc:spChg chg="add mod">
          <ac:chgData name="Jennifer DeVinney" userId="339d2bd1-b725-41b1-aebf-a2582c7e0b2f" providerId="ADAL" clId="{256F5E2B-D8A4-4CDC-B24A-F2DE5E14B2DE}" dt="2022-08-17T19:28:26.889" v="258" actId="1076"/>
          <ac:spMkLst>
            <pc:docMk/>
            <pc:sldMk cId="319775796" sldId="290"/>
            <ac:spMk id="21" creationId="{C61F342D-A45E-23D7-9EC3-A713B7DA83CA}"/>
          </ac:spMkLst>
        </pc:spChg>
        <pc:spChg chg="mod">
          <ac:chgData name="Jennifer DeVinney" userId="339d2bd1-b725-41b1-aebf-a2582c7e0b2f" providerId="ADAL" clId="{256F5E2B-D8A4-4CDC-B24A-F2DE5E14B2DE}" dt="2022-08-17T19:26:06.281" v="39" actId="1076"/>
          <ac:spMkLst>
            <pc:docMk/>
            <pc:sldMk cId="319775796" sldId="290"/>
            <ac:spMk id="26" creationId="{F5C0722E-3264-0BD7-38BD-C41B218CA3BC}"/>
          </ac:spMkLst>
        </pc:spChg>
        <pc:spChg chg="mod">
          <ac:chgData name="Jennifer DeVinney" userId="339d2bd1-b725-41b1-aebf-a2582c7e0b2f" providerId="ADAL" clId="{256F5E2B-D8A4-4CDC-B24A-F2DE5E14B2DE}" dt="2022-08-17T19:26:06.281" v="39" actId="1076"/>
          <ac:spMkLst>
            <pc:docMk/>
            <pc:sldMk cId="319775796" sldId="290"/>
            <ac:spMk id="27" creationId="{736F4FDF-6A9B-D258-E7CD-1F66CCD758FE}"/>
          </ac:spMkLst>
        </pc:spChg>
        <pc:spChg chg="mod">
          <ac:chgData name="Jennifer DeVinney" userId="339d2bd1-b725-41b1-aebf-a2582c7e0b2f" providerId="ADAL" clId="{256F5E2B-D8A4-4CDC-B24A-F2DE5E14B2DE}" dt="2022-08-17T19:26:06.281" v="39" actId="1076"/>
          <ac:spMkLst>
            <pc:docMk/>
            <pc:sldMk cId="319775796" sldId="290"/>
            <ac:spMk id="28" creationId="{1B717EF5-89AC-774F-BCEA-481B6A9BD91F}"/>
          </ac:spMkLst>
        </pc:spChg>
        <pc:spChg chg="mod">
          <ac:chgData name="Jennifer DeVinney" userId="339d2bd1-b725-41b1-aebf-a2582c7e0b2f" providerId="ADAL" clId="{256F5E2B-D8A4-4CDC-B24A-F2DE5E14B2DE}" dt="2022-08-17T19:26:06.281" v="39" actId="1076"/>
          <ac:spMkLst>
            <pc:docMk/>
            <pc:sldMk cId="319775796" sldId="290"/>
            <ac:spMk id="29" creationId="{A0A4A5C2-4C52-64E9-3A46-EBCB09378A5C}"/>
          </ac:spMkLst>
        </pc:spChg>
        <pc:spChg chg="mod">
          <ac:chgData name="Jennifer DeVinney" userId="339d2bd1-b725-41b1-aebf-a2582c7e0b2f" providerId="ADAL" clId="{256F5E2B-D8A4-4CDC-B24A-F2DE5E14B2DE}" dt="2022-08-17T19:26:06.281" v="39" actId="1076"/>
          <ac:spMkLst>
            <pc:docMk/>
            <pc:sldMk cId="319775796" sldId="290"/>
            <ac:spMk id="30" creationId="{4EC72BC8-C2A5-3301-2A7A-E2B87865D0C5}"/>
          </ac:spMkLst>
        </pc:spChg>
        <pc:spChg chg="mod">
          <ac:chgData name="Jennifer DeVinney" userId="339d2bd1-b725-41b1-aebf-a2582c7e0b2f" providerId="ADAL" clId="{256F5E2B-D8A4-4CDC-B24A-F2DE5E14B2DE}" dt="2022-08-17T19:26:06.281" v="39" actId="1076"/>
          <ac:spMkLst>
            <pc:docMk/>
            <pc:sldMk cId="319775796" sldId="290"/>
            <ac:spMk id="31" creationId="{4F09BEA5-0835-719C-5544-1A196E11296E}"/>
          </ac:spMkLst>
        </pc:spChg>
        <pc:spChg chg="mod">
          <ac:chgData name="Jennifer DeVinney" userId="339d2bd1-b725-41b1-aebf-a2582c7e0b2f" providerId="ADAL" clId="{256F5E2B-D8A4-4CDC-B24A-F2DE5E14B2DE}" dt="2022-08-17T19:31:15.637" v="505" actId="20577"/>
          <ac:spMkLst>
            <pc:docMk/>
            <pc:sldMk cId="319775796" sldId="290"/>
            <ac:spMk id="40" creationId="{4D9BB330-FFFB-2D5E-895B-445FC3266AD5}"/>
          </ac:spMkLst>
        </pc:spChg>
        <pc:spChg chg="mod">
          <ac:chgData name="Jennifer DeVinney" userId="339d2bd1-b725-41b1-aebf-a2582c7e0b2f" providerId="ADAL" clId="{256F5E2B-D8A4-4CDC-B24A-F2DE5E14B2DE}" dt="2022-08-17T19:32:32.120" v="689" actId="20577"/>
          <ac:spMkLst>
            <pc:docMk/>
            <pc:sldMk cId="319775796" sldId="290"/>
            <ac:spMk id="41" creationId="{6ADCD28A-9210-82BD-1440-CFEEA7D79FFE}"/>
          </ac:spMkLst>
        </pc:spChg>
        <pc:spChg chg="mod">
          <ac:chgData name="Jennifer DeVinney" userId="339d2bd1-b725-41b1-aebf-a2582c7e0b2f" providerId="ADAL" clId="{256F5E2B-D8A4-4CDC-B24A-F2DE5E14B2DE}" dt="2022-08-18T11:55:59.480" v="812" actId="20577"/>
          <ac:spMkLst>
            <pc:docMk/>
            <pc:sldMk cId="319775796" sldId="290"/>
            <ac:spMk id="42" creationId="{6258FEC4-269D-DD92-BC58-313EEBF2E89C}"/>
          </ac:spMkLst>
        </pc:spChg>
        <pc:spChg chg="mod">
          <ac:chgData name="Jennifer DeVinney" userId="339d2bd1-b725-41b1-aebf-a2582c7e0b2f" providerId="ADAL" clId="{256F5E2B-D8A4-4CDC-B24A-F2DE5E14B2DE}" dt="2022-08-17T19:26:33.920" v="45" actId="1076"/>
          <ac:spMkLst>
            <pc:docMk/>
            <pc:sldMk cId="319775796" sldId="290"/>
            <ac:spMk id="43" creationId="{94931860-D21C-15A2-124E-0FC6795F2671}"/>
          </ac:spMkLst>
        </pc:spChg>
        <pc:spChg chg="mod">
          <ac:chgData name="Jennifer DeVinney" userId="339d2bd1-b725-41b1-aebf-a2582c7e0b2f" providerId="ADAL" clId="{256F5E2B-D8A4-4CDC-B24A-F2DE5E14B2DE}" dt="2022-08-17T19:26:36.119" v="46" actId="1076"/>
          <ac:spMkLst>
            <pc:docMk/>
            <pc:sldMk cId="319775796" sldId="290"/>
            <ac:spMk id="44" creationId="{C7FF4C66-D849-1EB3-04B8-EE6126599553}"/>
          </ac:spMkLst>
        </pc:spChg>
        <pc:spChg chg="mod">
          <ac:chgData name="Jennifer DeVinney" userId="339d2bd1-b725-41b1-aebf-a2582c7e0b2f" providerId="ADAL" clId="{256F5E2B-D8A4-4CDC-B24A-F2DE5E14B2DE}" dt="2022-08-17T19:26:06.281" v="39" actId="1076"/>
          <ac:spMkLst>
            <pc:docMk/>
            <pc:sldMk cId="319775796" sldId="290"/>
            <ac:spMk id="820" creationId="{00000000-0000-0000-0000-000000000000}"/>
          </ac:spMkLst>
        </pc:spChg>
        <pc:spChg chg="mod">
          <ac:chgData name="Jennifer DeVinney" userId="339d2bd1-b725-41b1-aebf-a2582c7e0b2f" providerId="ADAL" clId="{256F5E2B-D8A4-4CDC-B24A-F2DE5E14B2DE}" dt="2022-08-17T19:26:06.281" v="39" actId="1076"/>
          <ac:spMkLst>
            <pc:docMk/>
            <pc:sldMk cId="319775796" sldId="290"/>
            <ac:spMk id="821" creationId="{00000000-0000-0000-0000-000000000000}"/>
          </ac:spMkLst>
        </pc:spChg>
        <pc:spChg chg="mod">
          <ac:chgData name="Jennifer DeVinney" userId="339d2bd1-b725-41b1-aebf-a2582c7e0b2f" providerId="ADAL" clId="{256F5E2B-D8A4-4CDC-B24A-F2DE5E14B2DE}" dt="2022-08-17T19:26:06.281" v="39" actId="1076"/>
          <ac:spMkLst>
            <pc:docMk/>
            <pc:sldMk cId="319775796" sldId="290"/>
            <ac:spMk id="822" creationId="{00000000-0000-0000-0000-000000000000}"/>
          </ac:spMkLst>
        </pc:spChg>
        <pc:spChg chg="mod">
          <ac:chgData name="Jennifer DeVinney" userId="339d2bd1-b725-41b1-aebf-a2582c7e0b2f" providerId="ADAL" clId="{256F5E2B-D8A4-4CDC-B24A-F2DE5E14B2DE}" dt="2022-08-17T19:26:06.281" v="39" actId="1076"/>
          <ac:spMkLst>
            <pc:docMk/>
            <pc:sldMk cId="319775796" sldId="290"/>
            <ac:spMk id="823" creationId="{00000000-0000-0000-0000-000000000000}"/>
          </ac:spMkLst>
        </pc:spChg>
        <pc:spChg chg="mod">
          <ac:chgData name="Jennifer DeVinney" userId="339d2bd1-b725-41b1-aebf-a2582c7e0b2f" providerId="ADAL" clId="{256F5E2B-D8A4-4CDC-B24A-F2DE5E14B2DE}" dt="2022-08-17T19:26:06.281" v="39" actId="1076"/>
          <ac:spMkLst>
            <pc:docMk/>
            <pc:sldMk cId="319775796" sldId="290"/>
            <ac:spMk id="824" creationId="{00000000-0000-0000-0000-000000000000}"/>
          </ac:spMkLst>
        </pc:spChg>
        <pc:spChg chg="mod">
          <ac:chgData name="Jennifer DeVinney" userId="339d2bd1-b725-41b1-aebf-a2582c7e0b2f" providerId="ADAL" clId="{256F5E2B-D8A4-4CDC-B24A-F2DE5E14B2DE}" dt="2022-08-17T19:26:13.928" v="40" actId="1076"/>
          <ac:spMkLst>
            <pc:docMk/>
            <pc:sldMk cId="319775796" sldId="290"/>
            <ac:spMk id="825" creationId="{00000000-0000-0000-0000-000000000000}"/>
          </ac:spMkLst>
        </pc:spChg>
        <pc:spChg chg="mod">
          <ac:chgData name="Jennifer DeVinney" userId="339d2bd1-b725-41b1-aebf-a2582c7e0b2f" providerId="ADAL" clId="{256F5E2B-D8A4-4CDC-B24A-F2DE5E14B2DE}" dt="2022-08-17T19:28:20.263" v="257" actId="1076"/>
          <ac:spMkLst>
            <pc:docMk/>
            <pc:sldMk cId="319775796" sldId="290"/>
            <ac:spMk id="834" creationId="{00000000-0000-0000-0000-000000000000}"/>
          </ac:spMkLst>
        </pc:spChg>
      </pc:sldChg>
      <pc:sldChg chg="add">
        <pc:chgData name="Jennifer DeVinney" userId="339d2bd1-b725-41b1-aebf-a2582c7e0b2f" providerId="ADAL" clId="{256F5E2B-D8A4-4CDC-B24A-F2DE5E14B2DE}" dt="2022-08-19T14:42:21.025" v="817" actId="2890"/>
        <pc:sldMkLst>
          <pc:docMk/>
          <pc:sldMk cId="1437643969" sldId="291"/>
        </pc:sldMkLst>
      </pc:sldChg>
    </pc:docChg>
  </pc:docChgLst>
  <pc:docChgLst>
    <pc:chgData name="Jennifer DeVinney" userId="339d2bd1-b725-41b1-aebf-a2582c7e0b2f" providerId="ADAL" clId="{842D1269-A667-4E45-9D6A-1C70C3E641DE}"/>
    <pc:docChg chg="undo custSel addSld delSld modSld sldOrd">
      <pc:chgData name="Jennifer DeVinney" userId="339d2bd1-b725-41b1-aebf-a2582c7e0b2f" providerId="ADAL" clId="{842D1269-A667-4E45-9D6A-1C70C3E641DE}" dt="2022-09-09T14:47:59.803" v="13512" actId="20577"/>
      <pc:docMkLst>
        <pc:docMk/>
      </pc:docMkLst>
      <pc:sldChg chg="modSp mod">
        <pc:chgData name="Jennifer DeVinney" userId="339d2bd1-b725-41b1-aebf-a2582c7e0b2f" providerId="ADAL" clId="{842D1269-A667-4E45-9D6A-1C70C3E641DE}" dt="2022-09-08T19:30:55.166" v="2795" actId="20577"/>
        <pc:sldMkLst>
          <pc:docMk/>
          <pc:sldMk cId="0" sldId="256"/>
        </pc:sldMkLst>
        <pc:spChg chg="mod">
          <ac:chgData name="Jennifer DeVinney" userId="339d2bd1-b725-41b1-aebf-a2582c7e0b2f" providerId="ADAL" clId="{842D1269-A667-4E45-9D6A-1C70C3E641DE}" dt="2022-09-08T19:30:55.166" v="2795" actId="20577"/>
          <ac:spMkLst>
            <pc:docMk/>
            <pc:sldMk cId="0" sldId="256"/>
            <ac:spMk id="368" creationId="{00000000-0000-0000-0000-000000000000}"/>
          </ac:spMkLst>
        </pc:spChg>
      </pc:sldChg>
      <pc:sldChg chg="modNotesTx">
        <pc:chgData name="Jennifer DeVinney" userId="339d2bd1-b725-41b1-aebf-a2582c7e0b2f" providerId="ADAL" clId="{842D1269-A667-4E45-9D6A-1C70C3E641DE}" dt="2022-09-09T14:28:01.741" v="10245" actId="20577"/>
        <pc:sldMkLst>
          <pc:docMk/>
          <pc:sldMk cId="0" sldId="257"/>
        </pc:sldMkLst>
      </pc:sldChg>
      <pc:sldChg chg="addSp delSp modSp mod">
        <pc:chgData name="Jennifer DeVinney" userId="339d2bd1-b725-41b1-aebf-a2582c7e0b2f" providerId="ADAL" clId="{842D1269-A667-4E45-9D6A-1C70C3E641DE}" dt="2022-09-09T14:32:14.324" v="10958" actId="1076"/>
        <pc:sldMkLst>
          <pc:docMk/>
          <pc:sldMk cId="0" sldId="260"/>
        </pc:sldMkLst>
        <pc:spChg chg="add mod">
          <ac:chgData name="Jennifer DeVinney" userId="339d2bd1-b725-41b1-aebf-a2582c7e0b2f" providerId="ADAL" clId="{842D1269-A667-4E45-9D6A-1C70C3E641DE}" dt="2022-09-09T14:32:14.324" v="10958" actId="1076"/>
          <ac:spMkLst>
            <pc:docMk/>
            <pc:sldMk cId="0" sldId="260"/>
            <ac:spMk id="3" creationId="{D27DBA42-CB95-4E72-DD16-2A274ADD91B6}"/>
          </ac:spMkLst>
        </pc:spChg>
        <pc:spChg chg="mod">
          <ac:chgData name="Jennifer DeVinney" userId="339d2bd1-b725-41b1-aebf-a2582c7e0b2f" providerId="ADAL" clId="{842D1269-A667-4E45-9D6A-1C70C3E641DE}" dt="2022-09-09T14:31:26.947" v="10853" actId="1076"/>
          <ac:spMkLst>
            <pc:docMk/>
            <pc:sldMk cId="0" sldId="260"/>
            <ac:spMk id="410" creationId="{00000000-0000-0000-0000-000000000000}"/>
          </ac:spMkLst>
        </pc:spChg>
        <pc:spChg chg="mod">
          <ac:chgData name="Jennifer DeVinney" userId="339d2bd1-b725-41b1-aebf-a2582c7e0b2f" providerId="ADAL" clId="{842D1269-A667-4E45-9D6A-1C70C3E641DE}" dt="2022-09-09T14:32:12.108" v="10957" actId="1076"/>
          <ac:spMkLst>
            <pc:docMk/>
            <pc:sldMk cId="0" sldId="260"/>
            <ac:spMk id="411" creationId="{00000000-0000-0000-0000-000000000000}"/>
          </ac:spMkLst>
        </pc:spChg>
        <pc:spChg chg="del">
          <ac:chgData name="Jennifer DeVinney" userId="339d2bd1-b725-41b1-aebf-a2582c7e0b2f" providerId="ADAL" clId="{842D1269-A667-4E45-9D6A-1C70C3E641DE}" dt="2022-09-08T14:59:34.184" v="506" actId="478"/>
          <ac:spMkLst>
            <pc:docMk/>
            <pc:sldMk cId="0" sldId="260"/>
            <ac:spMk id="412" creationId="{00000000-0000-0000-0000-000000000000}"/>
          </ac:spMkLst>
        </pc:spChg>
      </pc:sldChg>
      <pc:sldChg chg="modNotesTx">
        <pc:chgData name="Jennifer DeVinney" userId="339d2bd1-b725-41b1-aebf-a2582c7e0b2f" providerId="ADAL" clId="{842D1269-A667-4E45-9D6A-1C70C3E641DE}" dt="2022-09-09T14:12:04.291" v="8665" actId="20577"/>
        <pc:sldMkLst>
          <pc:docMk/>
          <pc:sldMk cId="0" sldId="263"/>
        </pc:sldMkLst>
      </pc:sldChg>
      <pc:sldChg chg="addSp delSp modSp mod ord modAnim modNotesTx">
        <pc:chgData name="Jennifer DeVinney" userId="339d2bd1-b725-41b1-aebf-a2582c7e0b2f" providerId="ADAL" clId="{842D1269-A667-4E45-9D6A-1C70C3E641DE}" dt="2022-09-09T14:42:39.469" v="12759" actId="20577"/>
        <pc:sldMkLst>
          <pc:docMk/>
          <pc:sldMk cId="0" sldId="270"/>
        </pc:sldMkLst>
        <pc:spChg chg="add del mod">
          <ac:chgData name="Jennifer DeVinney" userId="339d2bd1-b725-41b1-aebf-a2582c7e0b2f" providerId="ADAL" clId="{842D1269-A667-4E45-9D6A-1C70C3E641DE}" dt="2022-09-08T19:31:56.779" v="2874" actId="478"/>
          <ac:spMkLst>
            <pc:docMk/>
            <pc:sldMk cId="0" sldId="270"/>
            <ac:spMk id="3" creationId="{0D1B9C9B-21A7-2C40-E187-526903580550}"/>
          </ac:spMkLst>
        </pc:spChg>
        <pc:spChg chg="add del mod">
          <ac:chgData name="Jennifer DeVinney" userId="339d2bd1-b725-41b1-aebf-a2582c7e0b2f" providerId="ADAL" clId="{842D1269-A667-4E45-9D6A-1C70C3E641DE}" dt="2022-09-08T19:32:00.155" v="2876" actId="478"/>
          <ac:spMkLst>
            <pc:docMk/>
            <pc:sldMk cId="0" sldId="270"/>
            <ac:spMk id="5" creationId="{B4C263DB-E46B-57F6-DE05-F15C032C7935}"/>
          </ac:spMkLst>
        </pc:spChg>
        <pc:spChg chg="add del mod">
          <ac:chgData name="Jennifer DeVinney" userId="339d2bd1-b725-41b1-aebf-a2582c7e0b2f" providerId="ADAL" clId="{842D1269-A667-4E45-9D6A-1C70C3E641DE}" dt="2022-09-08T19:32:03.563" v="2878" actId="478"/>
          <ac:spMkLst>
            <pc:docMk/>
            <pc:sldMk cId="0" sldId="270"/>
            <ac:spMk id="7" creationId="{712E9F7E-F9F5-5009-5A50-E954A90C3CB0}"/>
          </ac:spMkLst>
        </pc:spChg>
        <pc:spChg chg="add del mod">
          <ac:chgData name="Jennifer DeVinney" userId="339d2bd1-b725-41b1-aebf-a2582c7e0b2f" providerId="ADAL" clId="{842D1269-A667-4E45-9D6A-1C70C3E641DE}" dt="2022-09-08T19:32:06.627" v="2880" actId="478"/>
          <ac:spMkLst>
            <pc:docMk/>
            <pc:sldMk cId="0" sldId="270"/>
            <ac:spMk id="9" creationId="{E679FB09-4933-E9E9-68D6-BC5C211E9E94}"/>
          </ac:spMkLst>
        </pc:spChg>
        <pc:spChg chg="add mod">
          <ac:chgData name="Jennifer DeVinney" userId="339d2bd1-b725-41b1-aebf-a2582c7e0b2f" providerId="ADAL" clId="{842D1269-A667-4E45-9D6A-1C70C3E641DE}" dt="2022-09-08T19:44:09.031" v="3616" actId="164"/>
          <ac:spMkLst>
            <pc:docMk/>
            <pc:sldMk cId="0" sldId="270"/>
            <ac:spMk id="10" creationId="{3439FF0A-325E-C591-4CBD-B46B6C277481}"/>
          </ac:spMkLst>
        </pc:spChg>
        <pc:spChg chg="add mod">
          <ac:chgData name="Jennifer DeVinney" userId="339d2bd1-b725-41b1-aebf-a2582c7e0b2f" providerId="ADAL" clId="{842D1269-A667-4E45-9D6A-1C70C3E641DE}" dt="2022-09-08T19:33:40.262" v="3061" actId="14100"/>
          <ac:spMkLst>
            <pc:docMk/>
            <pc:sldMk cId="0" sldId="270"/>
            <ac:spMk id="17" creationId="{319CB02D-35B8-C1D9-0588-00D3ED79C68A}"/>
          </ac:spMkLst>
        </pc:spChg>
        <pc:spChg chg="add mod">
          <ac:chgData name="Jennifer DeVinney" userId="339d2bd1-b725-41b1-aebf-a2582c7e0b2f" providerId="ADAL" clId="{842D1269-A667-4E45-9D6A-1C70C3E641DE}" dt="2022-09-08T19:33:51.378" v="3071" actId="20577"/>
          <ac:spMkLst>
            <pc:docMk/>
            <pc:sldMk cId="0" sldId="270"/>
            <ac:spMk id="18" creationId="{04270020-A47A-5E9C-0393-B2AFBC57C114}"/>
          </ac:spMkLst>
        </pc:spChg>
        <pc:spChg chg="add mod">
          <ac:chgData name="Jennifer DeVinney" userId="339d2bd1-b725-41b1-aebf-a2582c7e0b2f" providerId="ADAL" clId="{842D1269-A667-4E45-9D6A-1C70C3E641DE}" dt="2022-09-08T19:41:32.097" v="3601" actId="255"/>
          <ac:spMkLst>
            <pc:docMk/>
            <pc:sldMk cId="0" sldId="270"/>
            <ac:spMk id="19" creationId="{C70ADDD1-D00E-FCAE-A722-1878399FEB01}"/>
          </ac:spMkLst>
        </pc:spChg>
        <pc:spChg chg="add mod">
          <ac:chgData name="Jennifer DeVinney" userId="339d2bd1-b725-41b1-aebf-a2582c7e0b2f" providerId="ADAL" clId="{842D1269-A667-4E45-9D6A-1C70C3E641DE}" dt="2022-09-08T19:41:50.216" v="3604" actId="1076"/>
          <ac:spMkLst>
            <pc:docMk/>
            <pc:sldMk cId="0" sldId="270"/>
            <ac:spMk id="20" creationId="{21650003-2D00-AA22-2DA3-1198E161BE9C}"/>
          </ac:spMkLst>
        </pc:spChg>
        <pc:spChg chg="add mod">
          <ac:chgData name="Jennifer DeVinney" userId="339d2bd1-b725-41b1-aebf-a2582c7e0b2f" providerId="ADAL" clId="{842D1269-A667-4E45-9D6A-1C70C3E641DE}" dt="2022-09-09T14:01:33.640" v="6736" actId="6549"/>
          <ac:spMkLst>
            <pc:docMk/>
            <pc:sldMk cId="0" sldId="270"/>
            <ac:spMk id="21" creationId="{930CBE25-AA32-7B21-2108-A280B472684C}"/>
          </ac:spMkLst>
        </pc:spChg>
        <pc:spChg chg="add mod">
          <ac:chgData name="Jennifer DeVinney" userId="339d2bd1-b725-41b1-aebf-a2582c7e0b2f" providerId="ADAL" clId="{842D1269-A667-4E45-9D6A-1C70C3E641DE}" dt="2022-09-09T14:02:20.342" v="6829" actId="20577"/>
          <ac:spMkLst>
            <pc:docMk/>
            <pc:sldMk cId="0" sldId="270"/>
            <ac:spMk id="22" creationId="{D1737D13-7BB0-399F-280A-42A4BE81EE04}"/>
          </ac:spMkLst>
        </pc:spChg>
        <pc:spChg chg="add mod">
          <ac:chgData name="Jennifer DeVinney" userId="339d2bd1-b725-41b1-aebf-a2582c7e0b2f" providerId="ADAL" clId="{842D1269-A667-4E45-9D6A-1C70C3E641DE}" dt="2022-09-09T14:02:28.542" v="6851" actId="20577"/>
          <ac:spMkLst>
            <pc:docMk/>
            <pc:sldMk cId="0" sldId="270"/>
            <ac:spMk id="23" creationId="{B0114B0C-9E55-5143-B745-4A589C8C91B0}"/>
          </ac:spMkLst>
        </pc:spChg>
        <pc:spChg chg="add mod">
          <ac:chgData name="Jennifer DeVinney" userId="339d2bd1-b725-41b1-aebf-a2582c7e0b2f" providerId="ADAL" clId="{842D1269-A667-4E45-9D6A-1C70C3E641DE}" dt="2022-09-08T19:44:18.266" v="3617" actId="164"/>
          <ac:spMkLst>
            <pc:docMk/>
            <pc:sldMk cId="0" sldId="270"/>
            <ac:spMk id="25" creationId="{7F04E28F-8B80-D7A2-E38F-E5A219EACC64}"/>
          </ac:spMkLst>
        </pc:spChg>
        <pc:spChg chg="add mod">
          <ac:chgData name="Jennifer DeVinney" userId="339d2bd1-b725-41b1-aebf-a2582c7e0b2f" providerId="ADAL" clId="{842D1269-A667-4E45-9D6A-1C70C3E641DE}" dt="2022-09-08T19:44:35.412" v="3618" actId="164"/>
          <ac:spMkLst>
            <pc:docMk/>
            <pc:sldMk cId="0" sldId="270"/>
            <ac:spMk id="26" creationId="{A1D7936D-B4E4-6EB4-B9E5-E171F1C4457E}"/>
          </ac:spMkLst>
        </pc:spChg>
        <pc:spChg chg="mod">
          <ac:chgData name="Jennifer DeVinney" userId="339d2bd1-b725-41b1-aebf-a2582c7e0b2f" providerId="ADAL" clId="{842D1269-A667-4E45-9D6A-1C70C3E641DE}" dt="2022-09-08T19:30:07.420" v="2744" actId="1076"/>
          <ac:spMkLst>
            <pc:docMk/>
            <pc:sldMk cId="0" sldId="270"/>
            <ac:spMk id="554" creationId="{00000000-0000-0000-0000-000000000000}"/>
          </ac:spMkLst>
        </pc:spChg>
        <pc:spChg chg="del">
          <ac:chgData name="Jennifer DeVinney" userId="339d2bd1-b725-41b1-aebf-a2582c7e0b2f" providerId="ADAL" clId="{842D1269-A667-4E45-9D6A-1C70C3E641DE}" dt="2022-09-08T19:31:58.701" v="2875" actId="478"/>
          <ac:spMkLst>
            <pc:docMk/>
            <pc:sldMk cId="0" sldId="270"/>
            <ac:spMk id="555" creationId="{00000000-0000-0000-0000-000000000000}"/>
          </ac:spMkLst>
        </pc:spChg>
        <pc:spChg chg="mod">
          <ac:chgData name="Jennifer DeVinney" userId="339d2bd1-b725-41b1-aebf-a2582c7e0b2f" providerId="ADAL" clId="{842D1269-A667-4E45-9D6A-1C70C3E641DE}" dt="2022-09-08T19:41:39.880" v="3602" actId="255"/>
          <ac:spMkLst>
            <pc:docMk/>
            <pc:sldMk cId="0" sldId="270"/>
            <ac:spMk id="556" creationId="{00000000-0000-0000-0000-000000000000}"/>
          </ac:spMkLst>
        </pc:spChg>
        <pc:spChg chg="mod">
          <ac:chgData name="Jennifer DeVinney" userId="339d2bd1-b725-41b1-aebf-a2582c7e0b2f" providerId="ADAL" clId="{842D1269-A667-4E45-9D6A-1C70C3E641DE}" dt="2022-09-08T19:31:22.564" v="2809" actId="1076"/>
          <ac:spMkLst>
            <pc:docMk/>
            <pc:sldMk cId="0" sldId="270"/>
            <ac:spMk id="557" creationId="{00000000-0000-0000-0000-000000000000}"/>
          </ac:spMkLst>
        </pc:spChg>
        <pc:spChg chg="del">
          <ac:chgData name="Jennifer DeVinney" userId="339d2bd1-b725-41b1-aebf-a2582c7e0b2f" providerId="ADAL" clId="{842D1269-A667-4E45-9D6A-1C70C3E641DE}" dt="2022-09-08T19:31:54.512" v="2873" actId="478"/>
          <ac:spMkLst>
            <pc:docMk/>
            <pc:sldMk cId="0" sldId="270"/>
            <ac:spMk id="558" creationId="{00000000-0000-0000-0000-000000000000}"/>
          </ac:spMkLst>
        </pc:spChg>
        <pc:spChg chg="del">
          <ac:chgData name="Jennifer DeVinney" userId="339d2bd1-b725-41b1-aebf-a2582c7e0b2f" providerId="ADAL" clId="{842D1269-A667-4E45-9D6A-1C70C3E641DE}" dt="2022-09-08T19:32:01.859" v="2877" actId="478"/>
          <ac:spMkLst>
            <pc:docMk/>
            <pc:sldMk cId="0" sldId="270"/>
            <ac:spMk id="559" creationId="{00000000-0000-0000-0000-000000000000}"/>
          </ac:spMkLst>
        </pc:spChg>
        <pc:spChg chg="del">
          <ac:chgData name="Jennifer DeVinney" userId="339d2bd1-b725-41b1-aebf-a2582c7e0b2f" providerId="ADAL" clId="{842D1269-A667-4E45-9D6A-1C70C3E641DE}" dt="2022-09-08T19:32:05.719" v="2879" actId="478"/>
          <ac:spMkLst>
            <pc:docMk/>
            <pc:sldMk cId="0" sldId="270"/>
            <ac:spMk id="560" creationId="{00000000-0000-0000-0000-000000000000}"/>
          </ac:spMkLst>
        </pc:spChg>
        <pc:grpChg chg="add mod">
          <ac:chgData name="Jennifer DeVinney" userId="339d2bd1-b725-41b1-aebf-a2582c7e0b2f" providerId="ADAL" clId="{842D1269-A667-4E45-9D6A-1C70C3E641DE}" dt="2022-09-08T19:44:09.031" v="3616" actId="164"/>
          <ac:grpSpMkLst>
            <pc:docMk/>
            <pc:sldMk cId="0" sldId="270"/>
            <ac:grpSpMk id="11" creationId="{1E703532-6D2D-7385-A7FE-16D1687D1F01}"/>
          </ac:grpSpMkLst>
        </pc:grpChg>
        <pc:grpChg chg="add mod">
          <ac:chgData name="Jennifer DeVinney" userId="339d2bd1-b725-41b1-aebf-a2582c7e0b2f" providerId="ADAL" clId="{842D1269-A667-4E45-9D6A-1C70C3E641DE}" dt="2022-09-08T19:44:18.266" v="3617" actId="164"/>
          <ac:grpSpMkLst>
            <pc:docMk/>
            <pc:sldMk cId="0" sldId="270"/>
            <ac:grpSpMk id="12" creationId="{C65986A5-64BF-7E8C-1277-6B8B76F34243}"/>
          </ac:grpSpMkLst>
        </pc:grpChg>
        <pc:grpChg chg="add mod">
          <ac:chgData name="Jennifer DeVinney" userId="339d2bd1-b725-41b1-aebf-a2582c7e0b2f" providerId="ADAL" clId="{842D1269-A667-4E45-9D6A-1C70C3E641DE}" dt="2022-09-08T19:44:35.412" v="3618" actId="164"/>
          <ac:grpSpMkLst>
            <pc:docMk/>
            <pc:sldMk cId="0" sldId="270"/>
            <ac:grpSpMk id="13" creationId="{3C3C7E33-DD20-2836-F3B7-986560A18D1F}"/>
          </ac:grpSpMkLst>
        </pc:grpChg>
      </pc:sldChg>
      <pc:sldChg chg="modNotesTx">
        <pc:chgData name="Jennifer DeVinney" userId="339d2bd1-b725-41b1-aebf-a2582c7e0b2f" providerId="ADAL" clId="{842D1269-A667-4E45-9D6A-1C70C3E641DE}" dt="2022-09-09T14:30:33.393" v="10673" actId="20577"/>
        <pc:sldMkLst>
          <pc:docMk/>
          <pc:sldMk cId="0" sldId="274"/>
        </pc:sldMkLst>
      </pc:sldChg>
      <pc:sldChg chg="modNotesTx">
        <pc:chgData name="Jennifer DeVinney" userId="339d2bd1-b725-41b1-aebf-a2582c7e0b2f" providerId="ADAL" clId="{842D1269-A667-4E45-9D6A-1C70C3E641DE}" dt="2022-09-09T14:08:25.868" v="7702" actId="20577"/>
        <pc:sldMkLst>
          <pc:docMk/>
          <pc:sldMk cId="720802057" sldId="283"/>
        </pc:sldMkLst>
      </pc:sldChg>
      <pc:sldChg chg="modNotesTx">
        <pc:chgData name="Jennifer DeVinney" userId="339d2bd1-b725-41b1-aebf-a2582c7e0b2f" providerId="ADAL" clId="{842D1269-A667-4E45-9D6A-1C70C3E641DE}" dt="2022-09-09T14:09:48.607" v="7954" actId="20577"/>
        <pc:sldMkLst>
          <pc:docMk/>
          <pc:sldMk cId="769351039" sldId="285"/>
        </pc:sldMkLst>
      </pc:sldChg>
      <pc:sldChg chg="addSp delSp modSp del mod">
        <pc:chgData name="Jennifer DeVinney" userId="339d2bd1-b725-41b1-aebf-a2582c7e0b2f" providerId="ADAL" clId="{842D1269-A667-4E45-9D6A-1C70C3E641DE}" dt="2022-09-08T13:58:48.058" v="63" actId="47"/>
        <pc:sldMkLst>
          <pc:docMk/>
          <pc:sldMk cId="4054650046" sldId="287"/>
        </pc:sldMkLst>
        <pc:spChg chg="del mod">
          <ac:chgData name="Jennifer DeVinney" userId="339d2bd1-b725-41b1-aebf-a2582c7e0b2f" providerId="ADAL" clId="{842D1269-A667-4E45-9D6A-1C70C3E641DE}" dt="2022-09-06T18:46:48.648" v="1" actId="478"/>
          <ac:spMkLst>
            <pc:docMk/>
            <pc:sldMk cId="4054650046" sldId="287"/>
            <ac:spMk id="5" creationId="{9AD38F08-87D6-4CBA-D664-241EB3A3921E}"/>
          </ac:spMkLst>
        </pc:spChg>
        <pc:graphicFrameChg chg="add del">
          <ac:chgData name="Jennifer DeVinney" userId="339d2bd1-b725-41b1-aebf-a2582c7e0b2f" providerId="ADAL" clId="{842D1269-A667-4E45-9D6A-1C70C3E641DE}" dt="2022-09-06T18:47:35.503" v="3" actId="478"/>
          <ac:graphicFrameMkLst>
            <pc:docMk/>
            <pc:sldMk cId="4054650046" sldId="287"/>
            <ac:graphicFrameMk id="2" creationId="{48D49E95-9C20-DC66-6F60-2E7843163311}"/>
          </ac:graphicFrameMkLst>
        </pc:graphicFrameChg>
        <pc:picChg chg="add del mod">
          <ac:chgData name="Jennifer DeVinney" userId="339d2bd1-b725-41b1-aebf-a2582c7e0b2f" providerId="ADAL" clId="{842D1269-A667-4E45-9D6A-1C70C3E641DE}" dt="2022-09-06T18:49:05.556" v="23" actId="21"/>
          <ac:picMkLst>
            <pc:docMk/>
            <pc:sldMk cId="4054650046" sldId="287"/>
            <ac:picMk id="4" creationId="{0CCEEB37-C8A6-44E7-07B2-7B328B8CE9FB}"/>
          </ac:picMkLst>
        </pc:picChg>
        <pc:picChg chg="add del mod">
          <ac:chgData name="Jennifer DeVinney" userId="339d2bd1-b725-41b1-aebf-a2582c7e0b2f" providerId="ADAL" clId="{842D1269-A667-4E45-9D6A-1C70C3E641DE}" dt="2022-09-08T13:17:46.292" v="56" actId="21"/>
          <ac:picMkLst>
            <pc:docMk/>
            <pc:sldMk cId="4054650046" sldId="287"/>
            <ac:picMk id="7" creationId="{86D033DB-3FE4-4B1C-7E5A-AC963E3485D7}"/>
          </ac:picMkLst>
        </pc:picChg>
      </pc:sldChg>
      <pc:sldChg chg="addSp delSp modSp mod">
        <pc:chgData name="Jennifer DeVinney" userId="339d2bd1-b725-41b1-aebf-a2582c7e0b2f" providerId="ADAL" clId="{842D1269-A667-4E45-9D6A-1C70C3E641DE}" dt="2022-09-09T14:05:02.747" v="6883" actId="1076"/>
        <pc:sldMkLst>
          <pc:docMk/>
          <pc:sldMk cId="908696522" sldId="288"/>
        </pc:sldMkLst>
        <pc:spChg chg="add del mod">
          <ac:chgData name="Jennifer DeVinney" userId="339d2bd1-b725-41b1-aebf-a2582c7e0b2f" providerId="ADAL" clId="{842D1269-A667-4E45-9D6A-1C70C3E641DE}" dt="2022-09-09T14:03:44.350" v="6873" actId="478"/>
          <ac:spMkLst>
            <pc:docMk/>
            <pc:sldMk cId="908696522" sldId="288"/>
            <ac:spMk id="3" creationId="{76E98C88-EF4E-0330-E261-1D870788DFDB}"/>
          </ac:spMkLst>
        </pc:spChg>
        <pc:spChg chg="mod">
          <ac:chgData name="Jennifer DeVinney" userId="339d2bd1-b725-41b1-aebf-a2582c7e0b2f" providerId="ADAL" clId="{842D1269-A667-4E45-9D6A-1C70C3E641DE}" dt="2022-09-09T14:05:02.747" v="6883" actId="1076"/>
          <ac:spMkLst>
            <pc:docMk/>
            <pc:sldMk cId="908696522" sldId="288"/>
            <ac:spMk id="373" creationId="{00000000-0000-0000-0000-000000000000}"/>
          </ac:spMkLst>
        </pc:spChg>
        <pc:spChg chg="del">
          <ac:chgData name="Jennifer DeVinney" userId="339d2bd1-b725-41b1-aebf-a2582c7e0b2f" providerId="ADAL" clId="{842D1269-A667-4E45-9D6A-1C70C3E641DE}" dt="2022-09-09T14:03:42.444" v="6872" actId="478"/>
          <ac:spMkLst>
            <pc:docMk/>
            <pc:sldMk cId="908696522" sldId="288"/>
            <ac:spMk id="374" creationId="{00000000-0000-0000-0000-000000000000}"/>
          </ac:spMkLst>
        </pc:spChg>
        <pc:picChg chg="add mod">
          <ac:chgData name="Jennifer DeVinney" userId="339d2bd1-b725-41b1-aebf-a2582c7e0b2f" providerId="ADAL" clId="{842D1269-A667-4E45-9D6A-1C70C3E641DE}" dt="2022-09-09T14:04:58.875" v="6882" actId="1076"/>
          <ac:picMkLst>
            <pc:docMk/>
            <pc:sldMk cId="908696522" sldId="288"/>
            <ac:picMk id="5" creationId="{FD51506E-103C-FF77-19B9-939FDDDED743}"/>
          </ac:picMkLst>
        </pc:picChg>
        <pc:picChg chg="del">
          <ac:chgData name="Jennifer DeVinney" userId="339d2bd1-b725-41b1-aebf-a2582c7e0b2f" providerId="ADAL" clId="{842D1269-A667-4E45-9D6A-1C70C3E641DE}" dt="2022-09-09T14:04:37.584" v="6878" actId="478"/>
          <ac:picMkLst>
            <pc:docMk/>
            <pc:sldMk cId="908696522" sldId="288"/>
            <ac:picMk id="375" creationId="{00000000-0000-0000-0000-000000000000}"/>
          </ac:picMkLst>
        </pc:picChg>
      </pc:sldChg>
      <pc:sldChg chg="addSp delSp modSp mod ord modAnim modNotesTx">
        <pc:chgData name="Jennifer DeVinney" userId="339d2bd1-b725-41b1-aebf-a2582c7e0b2f" providerId="ADAL" clId="{842D1269-A667-4E45-9D6A-1C70C3E641DE}" dt="2022-09-09T14:27:26.542" v="10201" actId="20577"/>
        <pc:sldMkLst>
          <pc:docMk/>
          <pc:sldMk cId="2964350319" sldId="289"/>
        </pc:sldMkLst>
        <pc:spChg chg="add del mod">
          <ac:chgData name="Jennifer DeVinney" userId="339d2bd1-b725-41b1-aebf-a2582c7e0b2f" providerId="ADAL" clId="{842D1269-A667-4E45-9D6A-1C70C3E641DE}" dt="2022-09-09T13:46:52.479" v="6617" actId="478"/>
          <ac:spMkLst>
            <pc:docMk/>
            <pc:sldMk cId="2964350319" sldId="289"/>
            <ac:spMk id="3" creationId="{EE2C2226-E763-D119-E3D7-3915D1C62D76}"/>
          </ac:spMkLst>
        </pc:spChg>
        <pc:spChg chg="add del mod">
          <ac:chgData name="Jennifer DeVinney" userId="339d2bd1-b725-41b1-aebf-a2582c7e0b2f" providerId="ADAL" clId="{842D1269-A667-4E45-9D6A-1C70C3E641DE}" dt="2022-09-09T13:52:13.996" v="6658" actId="478"/>
          <ac:spMkLst>
            <pc:docMk/>
            <pc:sldMk cId="2964350319" sldId="289"/>
            <ac:spMk id="8" creationId="{25C9AD2B-E6D8-C975-0812-1D2E344F19A6}"/>
          </ac:spMkLst>
        </pc:spChg>
        <pc:spChg chg="add del mod">
          <ac:chgData name="Jennifer DeVinney" userId="339d2bd1-b725-41b1-aebf-a2582c7e0b2f" providerId="ADAL" clId="{842D1269-A667-4E45-9D6A-1C70C3E641DE}" dt="2022-09-09T13:52:15.701" v="6659" actId="478"/>
          <ac:spMkLst>
            <pc:docMk/>
            <pc:sldMk cId="2964350319" sldId="289"/>
            <ac:spMk id="10" creationId="{FD66B0C7-3E57-C951-3F0B-403CEE46ADA7}"/>
          </ac:spMkLst>
        </pc:spChg>
        <pc:spChg chg="add del mod">
          <ac:chgData name="Jennifer DeVinney" userId="339d2bd1-b725-41b1-aebf-a2582c7e0b2f" providerId="ADAL" clId="{842D1269-A667-4E45-9D6A-1C70C3E641DE}" dt="2022-09-09T13:52:16.975" v="6660" actId="478"/>
          <ac:spMkLst>
            <pc:docMk/>
            <pc:sldMk cId="2964350319" sldId="289"/>
            <ac:spMk id="12" creationId="{C283B68E-CA94-D914-5F14-60A06DDADA64}"/>
          </ac:spMkLst>
        </pc:spChg>
        <pc:spChg chg="add del mod">
          <ac:chgData name="Jennifer DeVinney" userId="339d2bd1-b725-41b1-aebf-a2582c7e0b2f" providerId="ADAL" clId="{842D1269-A667-4E45-9D6A-1C70C3E641DE}" dt="2022-09-09T13:52:11.873" v="6657" actId="478"/>
          <ac:spMkLst>
            <pc:docMk/>
            <pc:sldMk cId="2964350319" sldId="289"/>
            <ac:spMk id="14" creationId="{9EF188C6-F9A2-0593-0220-17903300E172}"/>
          </ac:spMkLst>
        </pc:spChg>
        <pc:spChg chg="add del mod">
          <ac:chgData name="Jennifer DeVinney" userId="339d2bd1-b725-41b1-aebf-a2582c7e0b2f" providerId="ADAL" clId="{842D1269-A667-4E45-9D6A-1C70C3E641DE}" dt="2022-09-09T13:52:21.013" v="6664" actId="478"/>
          <ac:spMkLst>
            <pc:docMk/>
            <pc:sldMk cId="2964350319" sldId="289"/>
            <ac:spMk id="16" creationId="{81599AD6-1D77-4F79-6573-F05D5B246DDB}"/>
          </ac:spMkLst>
        </pc:spChg>
        <pc:spChg chg="add del mod">
          <ac:chgData name="Jennifer DeVinney" userId="339d2bd1-b725-41b1-aebf-a2582c7e0b2f" providerId="ADAL" clId="{842D1269-A667-4E45-9D6A-1C70C3E641DE}" dt="2022-09-09T13:52:39.581" v="6674" actId="478"/>
          <ac:spMkLst>
            <pc:docMk/>
            <pc:sldMk cId="2964350319" sldId="289"/>
            <ac:spMk id="18" creationId="{CE9F9D2E-4DD9-1F27-3C68-A75A973AF518}"/>
          </ac:spMkLst>
        </pc:spChg>
        <pc:spChg chg="add del mod ord">
          <ac:chgData name="Jennifer DeVinney" userId="339d2bd1-b725-41b1-aebf-a2582c7e0b2f" providerId="ADAL" clId="{842D1269-A667-4E45-9D6A-1C70C3E641DE}" dt="2022-09-09T13:52:19.545" v="6663" actId="478"/>
          <ac:spMkLst>
            <pc:docMk/>
            <pc:sldMk cId="2964350319" sldId="289"/>
            <ac:spMk id="19" creationId="{C725CB17-AE5F-F84B-D82E-4F18EE529A3A}"/>
          </ac:spMkLst>
        </pc:spChg>
        <pc:spChg chg="add del mod">
          <ac:chgData name="Jennifer DeVinney" userId="339d2bd1-b725-41b1-aebf-a2582c7e0b2f" providerId="ADAL" clId="{842D1269-A667-4E45-9D6A-1C70C3E641DE}" dt="2022-09-09T13:52:41.351" v="6675" actId="478"/>
          <ac:spMkLst>
            <pc:docMk/>
            <pc:sldMk cId="2964350319" sldId="289"/>
            <ac:spMk id="20" creationId="{492680C6-63F7-73DD-B0B8-39DA16EFB878}"/>
          </ac:spMkLst>
        </pc:spChg>
        <pc:spChg chg="add del mod">
          <ac:chgData name="Jennifer DeVinney" userId="339d2bd1-b725-41b1-aebf-a2582c7e0b2f" providerId="ADAL" clId="{842D1269-A667-4E45-9D6A-1C70C3E641DE}" dt="2022-09-09T13:52:43.286" v="6677" actId="478"/>
          <ac:spMkLst>
            <pc:docMk/>
            <pc:sldMk cId="2964350319" sldId="289"/>
            <ac:spMk id="21" creationId="{9B8D3FB2-DD0F-9656-71AB-81C118BBFF43}"/>
          </ac:spMkLst>
        </pc:spChg>
        <pc:spChg chg="add del mod">
          <ac:chgData name="Jennifer DeVinney" userId="339d2bd1-b725-41b1-aebf-a2582c7e0b2f" providerId="ADAL" clId="{842D1269-A667-4E45-9D6A-1C70C3E641DE}" dt="2022-09-09T13:52:03.254" v="6653" actId="478"/>
          <ac:spMkLst>
            <pc:docMk/>
            <pc:sldMk cId="2964350319" sldId="289"/>
            <ac:spMk id="22" creationId="{0CC5B2C8-1EF8-3770-36CB-8CD746D8D8C9}"/>
          </ac:spMkLst>
        </pc:spChg>
        <pc:spChg chg="add del mod">
          <ac:chgData name="Jennifer DeVinney" userId="339d2bd1-b725-41b1-aebf-a2582c7e0b2f" providerId="ADAL" clId="{842D1269-A667-4E45-9D6A-1C70C3E641DE}" dt="2022-09-09T13:52:42.366" v="6676" actId="478"/>
          <ac:spMkLst>
            <pc:docMk/>
            <pc:sldMk cId="2964350319" sldId="289"/>
            <ac:spMk id="23" creationId="{066979EB-42FF-5166-7247-58227AF3F1BD}"/>
          </ac:spMkLst>
        </pc:spChg>
        <pc:spChg chg="add del mod">
          <ac:chgData name="Jennifer DeVinney" userId="339d2bd1-b725-41b1-aebf-a2582c7e0b2f" providerId="ADAL" clId="{842D1269-A667-4E45-9D6A-1C70C3E641DE}" dt="2022-09-09T13:52:33.242" v="6672" actId="478"/>
          <ac:spMkLst>
            <pc:docMk/>
            <pc:sldMk cId="2964350319" sldId="289"/>
            <ac:spMk id="25" creationId="{7EE7D3AB-F7C1-A71B-A863-398455422C24}"/>
          </ac:spMkLst>
        </pc:spChg>
        <pc:spChg chg="add del mod">
          <ac:chgData name="Jennifer DeVinney" userId="339d2bd1-b725-41b1-aebf-a2582c7e0b2f" providerId="ADAL" clId="{842D1269-A667-4E45-9D6A-1C70C3E641DE}" dt="2022-09-09T13:52:31.971" v="6671" actId="478"/>
          <ac:spMkLst>
            <pc:docMk/>
            <pc:sldMk cId="2964350319" sldId="289"/>
            <ac:spMk id="27" creationId="{A381F9B3-7601-0C37-8BF1-CD31550AF013}"/>
          </ac:spMkLst>
        </pc:spChg>
        <pc:spChg chg="add del mod">
          <ac:chgData name="Jennifer DeVinney" userId="339d2bd1-b725-41b1-aebf-a2582c7e0b2f" providerId="ADAL" clId="{842D1269-A667-4E45-9D6A-1C70C3E641DE}" dt="2022-09-09T13:52:30.524" v="6670" actId="478"/>
          <ac:spMkLst>
            <pc:docMk/>
            <pc:sldMk cId="2964350319" sldId="289"/>
            <ac:spMk id="29" creationId="{49569CB4-5D5D-7180-56B4-1FC2009F365F}"/>
          </ac:spMkLst>
        </pc:spChg>
        <pc:spChg chg="add del mod">
          <ac:chgData name="Jennifer DeVinney" userId="339d2bd1-b725-41b1-aebf-a2582c7e0b2f" providerId="ADAL" clId="{842D1269-A667-4E45-9D6A-1C70C3E641DE}" dt="2022-09-09T13:57:20.435" v="6703" actId="478"/>
          <ac:spMkLst>
            <pc:docMk/>
            <pc:sldMk cId="2964350319" sldId="289"/>
            <ac:spMk id="31" creationId="{5D15209F-9A82-38D7-A0EC-A90610CAF373}"/>
          </ac:spMkLst>
        </pc:spChg>
        <pc:spChg chg="del mod">
          <ac:chgData name="Jennifer DeVinney" userId="339d2bd1-b725-41b1-aebf-a2582c7e0b2f" providerId="ADAL" clId="{842D1269-A667-4E45-9D6A-1C70C3E641DE}" dt="2022-09-09T13:43:02.786" v="6518" actId="478"/>
          <ac:spMkLst>
            <pc:docMk/>
            <pc:sldMk cId="2964350319" sldId="289"/>
            <ac:spMk id="820" creationId="{00000000-0000-0000-0000-000000000000}"/>
          </ac:spMkLst>
        </pc:spChg>
        <pc:spChg chg="del mod">
          <ac:chgData name="Jennifer DeVinney" userId="339d2bd1-b725-41b1-aebf-a2582c7e0b2f" providerId="ADAL" clId="{842D1269-A667-4E45-9D6A-1C70C3E641DE}" dt="2022-09-09T13:52:05.857" v="6654" actId="478"/>
          <ac:spMkLst>
            <pc:docMk/>
            <pc:sldMk cId="2964350319" sldId="289"/>
            <ac:spMk id="821" creationId="{00000000-0000-0000-0000-000000000000}"/>
          </ac:spMkLst>
        </pc:spChg>
        <pc:spChg chg="del mod">
          <ac:chgData name="Jennifer DeVinney" userId="339d2bd1-b725-41b1-aebf-a2582c7e0b2f" providerId="ADAL" clId="{842D1269-A667-4E45-9D6A-1C70C3E641DE}" dt="2022-09-09T13:52:05.857" v="6654" actId="478"/>
          <ac:spMkLst>
            <pc:docMk/>
            <pc:sldMk cId="2964350319" sldId="289"/>
            <ac:spMk id="822" creationId="{00000000-0000-0000-0000-000000000000}"/>
          </ac:spMkLst>
        </pc:spChg>
        <pc:spChg chg="del mod">
          <ac:chgData name="Jennifer DeVinney" userId="339d2bd1-b725-41b1-aebf-a2582c7e0b2f" providerId="ADAL" clId="{842D1269-A667-4E45-9D6A-1C70C3E641DE}" dt="2022-09-09T13:51:44.300" v="6649" actId="478"/>
          <ac:spMkLst>
            <pc:docMk/>
            <pc:sldMk cId="2964350319" sldId="289"/>
            <ac:spMk id="823" creationId="{00000000-0000-0000-0000-000000000000}"/>
          </ac:spMkLst>
        </pc:spChg>
        <pc:spChg chg="del mod">
          <ac:chgData name="Jennifer DeVinney" userId="339d2bd1-b725-41b1-aebf-a2582c7e0b2f" providerId="ADAL" clId="{842D1269-A667-4E45-9D6A-1C70C3E641DE}" dt="2022-09-09T13:52:08.232" v="6655" actId="478"/>
          <ac:spMkLst>
            <pc:docMk/>
            <pc:sldMk cId="2964350319" sldId="289"/>
            <ac:spMk id="824" creationId="{00000000-0000-0000-0000-000000000000}"/>
          </ac:spMkLst>
        </pc:spChg>
        <pc:spChg chg="mod">
          <ac:chgData name="Jennifer DeVinney" userId="339d2bd1-b725-41b1-aebf-a2582c7e0b2f" providerId="ADAL" clId="{842D1269-A667-4E45-9D6A-1C70C3E641DE}" dt="2022-09-09T13:37:55.006" v="6322" actId="1076"/>
          <ac:spMkLst>
            <pc:docMk/>
            <pc:sldMk cId="2964350319" sldId="289"/>
            <ac:spMk id="825" creationId="{00000000-0000-0000-0000-000000000000}"/>
          </ac:spMkLst>
        </pc:spChg>
        <pc:spChg chg="add del mod">
          <ac:chgData name="Jennifer DeVinney" userId="339d2bd1-b725-41b1-aebf-a2582c7e0b2f" providerId="ADAL" clId="{842D1269-A667-4E45-9D6A-1C70C3E641DE}" dt="2022-09-09T13:57:17.237" v="6702" actId="478"/>
          <ac:spMkLst>
            <pc:docMk/>
            <pc:sldMk cId="2964350319" sldId="289"/>
            <ac:spMk id="826" creationId="{00000000-0000-0000-0000-000000000000}"/>
          </ac:spMkLst>
        </pc:spChg>
        <pc:spChg chg="del mod">
          <ac:chgData name="Jennifer DeVinney" userId="339d2bd1-b725-41b1-aebf-a2582c7e0b2f" providerId="ADAL" clId="{842D1269-A667-4E45-9D6A-1C70C3E641DE}" dt="2022-09-09T13:52:28.926" v="6669" actId="478"/>
          <ac:spMkLst>
            <pc:docMk/>
            <pc:sldMk cId="2964350319" sldId="289"/>
            <ac:spMk id="827" creationId="{00000000-0000-0000-0000-000000000000}"/>
          </ac:spMkLst>
        </pc:spChg>
        <pc:spChg chg="del mod">
          <ac:chgData name="Jennifer DeVinney" userId="339d2bd1-b725-41b1-aebf-a2582c7e0b2f" providerId="ADAL" clId="{842D1269-A667-4E45-9D6A-1C70C3E641DE}" dt="2022-09-09T13:51:45.558" v="6651" actId="478"/>
          <ac:spMkLst>
            <pc:docMk/>
            <pc:sldMk cId="2964350319" sldId="289"/>
            <ac:spMk id="828" creationId="{00000000-0000-0000-0000-000000000000}"/>
          </ac:spMkLst>
        </pc:spChg>
        <pc:spChg chg="del mod">
          <ac:chgData name="Jennifer DeVinney" userId="339d2bd1-b725-41b1-aebf-a2582c7e0b2f" providerId="ADAL" clId="{842D1269-A667-4E45-9D6A-1C70C3E641DE}" dt="2022-09-09T13:52:27.472" v="6668" actId="478"/>
          <ac:spMkLst>
            <pc:docMk/>
            <pc:sldMk cId="2964350319" sldId="289"/>
            <ac:spMk id="829" creationId="{00000000-0000-0000-0000-000000000000}"/>
          </ac:spMkLst>
        </pc:spChg>
        <pc:spChg chg="del mod">
          <ac:chgData name="Jennifer DeVinney" userId="339d2bd1-b725-41b1-aebf-a2582c7e0b2f" providerId="ADAL" clId="{842D1269-A667-4E45-9D6A-1C70C3E641DE}" dt="2022-09-09T13:52:05.857" v="6654" actId="478"/>
          <ac:spMkLst>
            <pc:docMk/>
            <pc:sldMk cId="2964350319" sldId="289"/>
            <ac:spMk id="830" creationId="{00000000-0000-0000-0000-000000000000}"/>
          </ac:spMkLst>
        </pc:spChg>
        <pc:spChg chg="del mod">
          <ac:chgData name="Jennifer DeVinney" userId="339d2bd1-b725-41b1-aebf-a2582c7e0b2f" providerId="ADAL" clId="{842D1269-A667-4E45-9D6A-1C70C3E641DE}" dt="2022-09-09T13:52:25.805" v="6667" actId="478"/>
          <ac:spMkLst>
            <pc:docMk/>
            <pc:sldMk cId="2964350319" sldId="289"/>
            <ac:spMk id="831" creationId="{00000000-0000-0000-0000-000000000000}"/>
          </ac:spMkLst>
        </pc:spChg>
        <pc:spChg chg="del mod">
          <ac:chgData name="Jennifer DeVinney" userId="339d2bd1-b725-41b1-aebf-a2582c7e0b2f" providerId="ADAL" clId="{842D1269-A667-4E45-9D6A-1C70C3E641DE}" dt="2022-09-09T13:52:05.857" v="6654" actId="478"/>
          <ac:spMkLst>
            <pc:docMk/>
            <pc:sldMk cId="2964350319" sldId="289"/>
            <ac:spMk id="832" creationId="{00000000-0000-0000-0000-000000000000}"/>
          </ac:spMkLst>
        </pc:spChg>
        <pc:spChg chg="del mod">
          <ac:chgData name="Jennifer DeVinney" userId="339d2bd1-b725-41b1-aebf-a2582c7e0b2f" providerId="ADAL" clId="{842D1269-A667-4E45-9D6A-1C70C3E641DE}" dt="2022-09-09T13:52:18.888" v="6662" actId="478"/>
          <ac:spMkLst>
            <pc:docMk/>
            <pc:sldMk cId="2964350319" sldId="289"/>
            <ac:spMk id="833" creationId="{00000000-0000-0000-0000-000000000000}"/>
          </ac:spMkLst>
        </pc:spChg>
        <pc:spChg chg="del mod">
          <ac:chgData name="Jennifer DeVinney" userId="339d2bd1-b725-41b1-aebf-a2582c7e0b2f" providerId="ADAL" clId="{842D1269-A667-4E45-9D6A-1C70C3E641DE}" dt="2022-09-09T13:46:49.350" v="6616" actId="478"/>
          <ac:spMkLst>
            <pc:docMk/>
            <pc:sldMk cId="2964350319" sldId="289"/>
            <ac:spMk id="834" creationId="{00000000-0000-0000-0000-000000000000}"/>
          </ac:spMkLst>
        </pc:spChg>
        <pc:spChg chg="del mod">
          <ac:chgData name="Jennifer DeVinney" userId="339d2bd1-b725-41b1-aebf-a2582c7e0b2f" providerId="ADAL" clId="{842D1269-A667-4E45-9D6A-1C70C3E641DE}" dt="2022-09-09T13:52:24.200" v="6666" actId="478"/>
          <ac:spMkLst>
            <pc:docMk/>
            <pc:sldMk cId="2964350319" sldId="289"/>
            <ac:spMk id="835" creationId="{00000000-0000-0000-0000-000000000000}"/>
          </ac:spMkLst>
        </pc:spChg>
        <pc:graphicFrameChg chg="add mod">
          <ac:chgData name="Jennifer DeVinney" userId="339d2bd1-b725-41b1-aebf-a2582c7e0b2f" providerId="ADAL" clId="{842D1269-A667-4E45-9D6A-1C70C3E641DE}" dt="2022-09-09T13:59:56.543" v="6707" actId="1076"/>
          <ac:graphicFrameMkLst>
            <pc:docMk/>
            <pc:sldMk cId="2964350319" sldId="289"/>
            <ac:graphicFrameMk id="6" creationId="{2586A493-B032-D9EF-3EBB-D8C9AA3F81C1}"/>
          </ac:graphicFrameMkLst>
        </pc:graphicFrameChg>
      </pc:sldChg>
      <pc:sldChg chg="modSp mod modNotesTx">
        <pc:chgData name="Jennifer DeVinney" userId="339d2bd1-b725-41b1-aebf-a2582c7e0b2f" providerId="ADAL" clId="{842D1269-A667-4E45-9D6A-1C70C3E641DE}" dt="2022-09-09T14:31:20.392" v="10852" actId="20577"/>
        <pc:sldMkLst>
          <pc:docMk/>
          <pc:sldMk cId="319775796" sldId="290"/>
        </pc:sldMkLst>
        <pc:spChg chg="mod">
          <ac:chgData name="Jennifer DeVinney" userId="339d2bd1-b725-41b1-aebf-a2582c7e0b2f" providerId="ADAL" clId="{842D1269-A667-4E45-9D6A-1C70C3E641DE}" dt="2022-09-08T14:56:08.543" v="217" actId="1076"/>
          <ac:spMkLst>
            <pc:docMk/>
            <pc:sldMk cId="319775796" sldId="290"/>
            <ac:spMk id="40" creationId="{4D9BB330-FFFB-2D5E-895B-445FC3266AD5}"/>
          </ac:spMkLst>
        </pc:spChg>
        <pc:spChg chg="mod">
          <ac:chgData name="Jennifer DeVinney" userId="339d2bd1-b725-41b1-aebf-a2582c7e0b2f" providerId="ADAL" clId="{842D1269-A667-4E45-9D6A-1C70C3E641DE}" dt="2022-09-08T14:56:31.963" v="233" actId="20577"/>
          <ac:spMkLst>
            <pc:docMk/>
            <pc:sldMk cId="319775796" sldId="290"/>
            <ac:spMk id="41" creationId="{6ADCD28A-9210-82BD-1440-CFEEA7D79FFE}"/>
          </ac:spMkLst>
        </pc:spChg>
        <pc:spChg chg="mod">
          <ac:chgData name="Jennifer DeVinney" userId="339d2bd1-b725-41b1-aebf-a2582c7e0b2f" providerId="ADAL" clId="{842D1269-A667-4E45-9D6A-1C70C3E641DE}" dt="2022-09-08T14:57:06.347" v="313" actId="20577"/>
          <ac:spMkLst>
            <pc:docMk/>
            <pc:sldMk cId="319775796" sldId="290"/>
            <ac:spMk id="42" creationId="{6258FEC4-269D-DD92-BC58-313EEBF2E89C}"/>
          </ac:spMkLst>
        </pc:spChg>
        <pc:spChg chg="mod">
          <ac:chgData name="Jennifer DeVinney" userId="339d2bd1-b725-41b1-aebf-a2582c7e0b2f" providerId="ADAL" clId="{842D1269-A667-4E45-9D6A-1C70C3E641DE}" dt="2022-09-08T14:58:00.160" v="396" actId="14100"/>
          <ac:spMkLst>
            <pc:docMk/>
            <pc:sldMk cId="319775796" sldId="290"/>
            <ac:spMk id="43" creationId="{94931860-D21C-15A2-124E-0FC6795F2671}"/>
          </ac:spMkLst>
        </pc:spChg>
        <pc:spChg chg="mod">
          <ac:chgData name="Jennifer DeVinney" userId="339d2bd1-b725-41b1-aebf-a2582c7e0b2f" providerId="ADAL" clId="{842D1269-A667-4E45-9D6A-1C70C3E641DE}" dt="2022-09-08T14:59:15.992" v="487" actId="1076"/>
          <ac:spMkLst>
            <pc:docMk/>
            <pc:sldMk cId="319775796" sldId="290"/>
            <ac:spMk id="44" creationId="{C7FF4C66-D849-1EB3-04B8-EE6126599553}"/>
          </ac:spMkLst>
        </pc:spChg>
        <pc:spChg chg="mod">
          <ac:chgData name="Jennifer DeVinney" userId="339d2bd1-b725-41b1-aebf-a2582c7e0b2f" providerId="ADAL" clId="{842D1269-A667-4E45-9D6A-1C70C3E641DE}" dt="2022-09-08T14:55:59.343" v="215" actId="14100"/>
          <ac:spMkLst>
            <pc:docMk/>
            <pc:sldMk cId="319775796" sldId="290"/>
            <ac:spMk id="834" creationId="{00000000-0000-0000-0000-000000000000}"/>
          </ac:spMkLst>
        </pc:spChg>
      </pc:sldChg>
      <pc:sldChg chg="addSp delSp modSp mod modNotesTx">
        <pc:chgData name="Jennifer DeVinney" userId="339d2bd1-b725-41b1-aebf-a2582c7e0b2f" providerId="ADAL" clId="{842D1269-A667-4E45-9D6A-1C70C3E641DE}" dt="2022-09-09T14:38:40.244" v="12042" actId="20577"/>
        <pc:sldMkLst>
          <pc:docMk/>
          <pc:sldMk cId="1437643969" sldId="291"/>
        </pc:sldMkLst>
        <pc:spChg chg="add del mod">
          <ac:chgData name="Jennifer DeVinney" userId="339d2bd1-b725-41b1-aebf-a2582c7e0b2f" providerId="ADAL" clId="{842D1269-A667-4E45-9D6A-1C70C3E641DE}" dt="2022-09-08T16:50:19.269" v="983" actId="478"/>
          <ac:spMkLst>
            <pc:docMk/>
            <pc:sldMk cId="1437643969" sldId="291"/>
            <ac:spMk id="3" creationId="{CE378BD6-09BD-C001-FE4E-A76EE7F1C064}"/>
          </ac:spMkLst>
        </pc:spChg>
        <pc:spChg chg="mod">
          <ac:chgData name="Jennifer DeVinney" userId="339d2bd1-b725-41b1-aebf-a2582c7e0b2f" providerId="ADAL" clId="{842D1269-A667-4E45-9D6A-1C70C3E641DE}" dt="2022-09-08T16:49:51.101" v="981" actId="1076"/>
          <ac:spMkLst>
            <pc:docMk/>
            <pc:sldMk cId="1437643969" sldId="291"/>
            <ac:spMk id="410" creationId="{00000000-0000-0000-0000-000000000000}"/>
          </ac:spMkLst>
        </pc:spChg>
        <pc:spChg chg="del">
          <ac:chgData name="Jennifer DeVinney" userId="339d2bd1-b725-41b1-aebf-a2582c7e0b2f" providerId="ADAL" clId="{842D1269-A667-4E45-9D6A-1C70C3E641DE}" dt="2022-09-08T16:50:16.917" v="982" actId="478"/>
          <ac:spMkLst>
            <pc:docMk/>
            <pc:sldMk cId="1437643969" sldId="291"/>
            <ac:spMk id="411" creationId="{00000000-0000-0000-0000-000000000000}"/>
          </ac:spMkLst>
        </pc:spChg>
        <pc:spChg chg="mod">
          <ac:chgData name="Jennifer DeVinney" userId="339d2bd1-b725-41b1-aebf-a2582c7e0b2f" providerId="ADAL" clId="{842D1269-A667-4E45-9D6A-1C70C3E641DE}" dt="2022-09-09T14:33:20.533" v="11193" actId="1076"/>
          <ac:spMkLst>
            <pc:docMk/>
            <pc:sldMk cId="1437643969" sldId="291"/>
            <ac:spMk id="412" creationId="{00000000-0000-0000-0000-000000000000}"/>
          </ac:spMkLst>
        </pc:spChg>
      </pc:sldChg>
      <pc:sldChg chg="addSp delSp modSp add mod modNotesTx">
        <pc:chgData name="Jennifer DeVinney" userId="339d2bd1-b725-41b1-aebf-a2582c7e0b2f" providerId="ADAL" clId="{842D1269-A667-4E45-9D6A-1C70C3E641DE}" dt="2022-09-09T14:13:12.136" v="8870" actId="1076"/>
        <pc:sldMkLst>
          <pc:docMk/>
          <pc:sldMk cId="1571985312" sldId="292"/>
        </pc:sldMkLst>
        <pc:spChg chg="add del mod">
          <ac:chgData name="Jennifer DeVinney" userId="339d2bd1-b725-41b1-aebf-a2582c7e0b2f" providerId="ADAL" clId="{842D1269-A667-4E45-9D6A-1C70C3E641DE}" dt="2022-09-06T18:48:47.993" v="17" actId="478"/>
          <ac:spMkLst>
            <pc:docMk/>
            <pc:sldMk cId="1571985312" sldId="292"/>
            <ac:spMk id="3" creationId="{9A75A5BD-74A9-62AA-C9FB-D71AD2A187DB}"/>
          </ac:spMkLst>
        </pc:spChg>
        <pc:spChg chg="add del mod">
          <ac:chgData name="Jennifer DeVinney" userId="339d2bd1-b725-41b1-aebf-a2582c7e0b2f" providerId="ADAL" clId="{842D1269-A667-4E45-9D6A-1C70C3E641DE}" dt="2022-09-06T18:48:45.820" v="16" actId="478"/>
          <ac:spMkLst>
            <pc:docMk/>
            <pc:sldMk cId="1571985312" sldId="292"/>
            <ac:spMk id="5" creationId="{22B00081-A1FA-6E2D-9E95-E05A82BA9017}"/>
          </ac:spMkLst>
        </pc:spChg>
        <pc:spChg chg="add del mod">
          <ac:chgData name="Jennifer DeVinney" userId="339d2bd1-b725-41b1-aebf-a2582c7e0b2f" providerId="ADAL" clId="{842D1269-A667-4E45-9D6A-1C70C3E641DE}" dt="2022-09-06T18:48:44.370" v="15" actId="478"/>
          <ac:spMkLst>
            <pc:docMk/>
            <pc:sldMk cId="1571985312" sldId="292"/>
            <ac:spMk id="7" creationId="{F023A229-AC4C-755E-C26E-1BFE6A1392E0}"/>
          </ac:spMkLst>
        </pc:spChg>
        <pc:spChg chg="add del mod">
          <ac:chgData name="Jennifer DeVinney" userId="339d2bd1-b725-41b1-aebf-a2582c7e0b2f" providerId="ADAL" clId="{842D1269-A667-4E45-9D6A-1C70C3E641DE}" dt="2022-09-06T18:48:47.993" v="17" actId="478"/>
          <ac:spMkLst>
            <pc:docMk/>
            <pc:sldMk cId="1571985312" sldId="292"/>
            <ac:spMk id="9" creationId="{72B3566F-7081-838A-6962-D35DF19E3553}"/>
          </ac:spMkLst>
        </pc:spChg>
        <pc:spChg chg="add del mod">
          <ac:chgData name="Jennifer DeVinney" userId="339d2bd1-b725-41b1-aebf-a2582c7e0b2f" providerId="ADAL" clId="{842D1269-A667-4E45-9D6A-1C70C3E641DE}" dt="2022-09-06T18:48:50.414" v="18" actId="478"/>
          <ac:spMkLst>
            <pc:docMk/>
            <pc:sldMk cId="1571985312" sldId="292"/>
            <ac:spMk id="11" creationId="{CA740E3A-7A7A-B3C0-C781-3156482C0BDF}"/>
          </ac:spMkLst>
        </pc:spChg>
        <pc:spChg chg="add del mod">
          <ac:chgData name="Jennifer DeVinney" userId="339d2bd1-b725-41b1-aebf-a2582c7e0b2f" providerId="ADAL" clId="{842D1269-A667-4E45-9D6A-1C70C3E641DE}" dt="2022-09-06T18:48:52.009" v="19" actId="478"/>
          <ac:spMkLst>
            <pc:docMk/>
            <pc:sldMk cId="1571985312" sldId="292"/>
            <ac:spMk id="13" creationId="{45ED1D3E-8230-D7DD-F4CD-674E05DD2095}"/>
          </ac:spMkLst>
        </pc:spChg>
        <pc:spChg chg="add del mod">
          <ac:chgData name="Jennifer DeVinney" userId="339d2bd1-b725-41b1-aebf-a2582c7e0b2f" providerId="ADAL" clId="{842D1269-A667-4E45-9D6A-1C70C3E641DE}" dt="2022-09-06T18:48:56.514" v="21" actId="478"/>
          <ac:spMkLst>
            <pc:docMk/>
            <pc:sldMk cId="1571985312" sldId="292"/>
            <ac:spMk id="15" creationId="{90409233-2A5F-3CF9-38F4-A0B89CD71458}"/>
          </ac:spMkLst>
        </pc:spChg>
        <pc:spChg chg="add mod">
          <ac:chgData name="Jennifer DeVinney" userId="339d2bd1-b725-41b1-aebf-a2582c7e0b2f" providerId="ADAL" clId="{842D1269-A667-4E45-9D6A-1C70C3E641DE}" dt="2022-09-06T18:49:43.374" v="30" actId="14100"/>
          <ac:spMkLst>
            <pc:docMk/>
            <pc:sldMk cId="1571985312" sldId="292"/>
            <ac:spMk id="16" creationId="{FDA66533-4FEF-2F70-C2C8-F78F96FD4A98}"/>
          </ac:spMkLst>
        </pc:spChg>
        <pc:spChg chg="del">
          <ac:chgData name="Jennifer DeVinney" userId="339d2bd1-b725-41b1-aebf-a2582c7e0b2f" providerId="ADAL" clId="{842D1269-A667-4E45-9D6A-1C70C3E641DE}" dt="2022-09-06T18:48:53.877" v="20" actId="478"/>
          <ac:spMkLst>
            <pc:docMk/>
            <pc:sldMk cId="1571985312" sldId="292"/>
            <ac:spMk id="554" creationId="{00000000-0000-0000-0000-000000000000}"/>
          </ac:spMkLst>
        </pc:spChg>
        <pc:spChg chg="del">
          <ac:chgData name="Jennifer DeVinney" userId="339d2bd1-b725-41b1-aebf-a2582c7e0b2f" providerId="ADAL" clId="{842D1269-A667-4E45-9D6A-1C70C3E641DE}" dt="2022-09-06T18:48:39.568" v="14" actId="478"/>
          <ac:spMkLst>
            <pc:docMk/>
            <pc:sldMk cId="1571985312" sldId="292"/>
            <ac:spMk id="555" creationId="{00000000-0000-0000-0000-000000000000}"/>
          </ac:spMkLst>
        </pc:spChg>
        <pc:spChg chg="del">
          <ac:chgData name="Jennifer DeVinney" userId="339d2bd1-b725-41b1-aebf-a2582c7e0b2f" providerId="ADAL" clId="{842D1269-A667-4E45-9D6A-1C70C3E641DE}" dt="2022-09-06T18:48:39.568" v="14" actId="478"/>
          <ac:spMkLst>
            <pc:docMk/>
            <pc:sldMk cId="1571985312" sldId="292"/>
            <ac:spMk id="556" creationId="{00000000-0000-0000-0000-000000000000}"/>
          </ac:spMkLst>
        </pc:spChg>
        <pc:spChg chg="del">
          <ac:chgData name="Jennifer DeVinney" userId="339d2bd1-b725-41b1-aebf-a2582c7e0b2f" providerId="ADAL" clId="{842D1269-A667-4E45-9D6A-1C70C3E641DE}" dt="2022-09-06T18:48:39.568" v="14" actId="478"/>
          <ac:spMkLst>
            <pc:docMk/>
            <pc:sldMk cId="1571985312" sldId="292"/>
            <ac:spMk id="557" creationId="{00000000-0000-0000-0000-000000000000}"/>
          </ac:spMkLst>
        </pc:spChg>
        <pc:spChg chg="del">
          <ac:chgData name="Jennifer DeVinney" userId="339d2bd1-b725-41b1-aebf-a2582c7e0b2f" providerId="ADAL" clId="{842D1269-A667-4E45-9D6A-1C70C3E641DE}" dt="2022-09-06T18:48:39.568" v="14" actId="478"/>
          <ac:spMkLst>
            <pc:docMk/>
            <pc:sldMk cId="1571985312" sldId="292"/>
            <ac:spMk id="558" creationId="{00000000-0000-0000-0000-000000000000}"/>
          </ac:spMkLst>
        </pc:spChg>
        <pc:spChg chg="del">
          <ac:chgData name="Jennifer DeVinney" userId="339d2bd1-b725-41b1-aebf-a2582c7e0b2f" providerId="ADAL" clId="{842D1269-A667-4E45-9D6A-1C70C3E641DE}" dt="2022-09-06T18:48:39.568" v="14" actId="478"/>
          <ac:spMkLst>
            <pc:docMk/>
            <pc:sldMk cId="1571985312" sldId="292"/>
            <ac:spMk id="559" creationId="{00000000-0000-0000-0000-000000000000}"/>
          </ac:spMkLst>
        </pc:spChg>
        <pc:spChg chg="del">
          <ac:chgData name="Jennifer DeVinney" userId="339d2bd1-b725-41b1-aebf-a2582c7e0b2f" providerId="ADAL" clId="{842D1269-A667-4E45-9D6A-1C70C3E641DE}" dt="2022-09-06T18:48:39.568" v="14" actId="478"/>
          <ac:spMkLst>
            <pc:docMk/>
            <pc:sldMk cId="1571985312" sldId="292"/>
            <ac:spMk id="560" creationId="{00000000-0000-0000-0000-000000000000}"/>
          </ac:spMkLst>
        </pc:spChg>
        <pc:picChg chg="add mod ord">
          <ac:chgData name="Jennifer DeVinney" userId="339d2bd1-b725-41b1-aebf-a2582c7e0b2f" providerId="ADAL" clId="{842D1269-A667-4E45-9D6A-1C70C3E641DE}" dt="2022-09-09T14:13:12.136" v="8870" actId="1076"/>
          <ac:picMkLst>
            <pc:docMk/>
            <pc:sldMk cId="1571985312" sldId="292"/>
            <ac:picMk id="23" creationId="{52A6D03A-FA5A-63A7-C354-FE888EFFF2A2}"/>
          </ac:picMkLst>
        </pc:picChg>
      </pc:sldChg>
      <pc:sldChg chg="addSp delSp modSp add mod modNotesTx">
        <pc:chgData name="Jennifer DeVinney" userId="339d2bd1-b725-41b1-aebf-a2582c7e0b2f" providerId="ADAL" clId="{842D1269-A667-4E45-9D6A-1C70C3E641DE}" dt="2022-09-09T14:22:13.755" v="9320" actId="20577"/>
        <pc:sldMkLst>
          <pc:docMk/>
          <pc:sldMk cId="3218615963" sldId="293"/>
        </pc:sldMkLst>
        <pc:picChg chg="add mod">
          <ac:chgData name="Jennifer DeVinney" userId="339d2bd1-b725-41b1-aebf-a2582c7e0b2f" providerId="ADAL" clId="{842D1269-A667-4E45-9D6A-1C70C3E641DE}" dt="2022-09-06T18:50:36.584" v="41" actId="1076"/>
          <ac:picMkLst>
            <pc:docMk/>
            <pc:sldMk cId="3218615963" sldId="293"/>
            <ac:picMk id="3" creationId="{E02D5097-8D30-C1F7-518F-AA247A763F66}"/>
          </ac:picMkLst>
        </pc:picChg>
        <pc:picChg chg="del">
          <ac:chgData name="Jennifer DeVinney" userId="339d2bd1-b725-41b1-aebf-a2582c7e0b2f" providerId="ADAL" clId="{842D1269-A667-4E45-9D6A-1C70C3E641DE}" dt="2022-09-06T18:50:14.535" v="35" actId="478"/>
          <ac:picMkLst>
            <pc:docMk/>
            <pc:sldMk cId="3218615963" sldId="293"/>
            <ac:picMk id="23" creationId="{52A6D03A-FA5A-63A7-C354-FE888EFFF2A2}"/>
          </ac:picMkLst>
        </pc:picChg>
      </pc:sldChg>
      <pc:sldChg chg="addSp delSp modSp add mod modNotesTx">
        <pc:chgData name="Jennifer DeVinney" userId="339d2bd1-b725-41b1-aebf-a2582c7e0b2f" providerId="ADAL" clId="{842D1269-A667-4E45-9D6A-1C70C3E641DE}" dt="2022-09-09T14:25:40.164" v="9779" actId="20577"/>
        <pc:sldMkLst>
          <pc:docMk/>
          <pc:sldMk cId="1343284526" sldId="294"/>
        </pc:sldMkLst>
        <pc:picChg chg="del">
          <ac:chgData name="Jennifer DeVinney" userId="339d2bd1-b725-41b1-aebf-a2582c7e0b2f" providerId="ADAL" clId="{842D1269-A667-4E45-9D6A-1C70C3E641DE}" dt="2022-09-06T18:50:42.800" v="43" actId="478"/>
          <ac:picMkLst>
            <pc:docMk/>
            <pc:sldMk cId="1343284526" sldId="294"/>
            <ac:picMk id="3" creationId="{E02D5097-8D30-C1F7-518F-AA247A763F66}"/>
          </ac:picMkLst>
        </pc:picChg>
        <pc:picChg chg="add mod">
          <ac:chgData name="Jennifer DeVinney" userId="339d2bd1-b725-41b1-aebf-a2582c7e0b2f" providerId="ADAL" clId="{842D1269-A667-4E45-9D6A-1C70C3E641DE}" dt="2022-09-06T18:51:04.426" v="48" actId="14100"/>
          <ac:picMkLst>
            <pc:docMk/>
            <pc:sldMk cId="1343284526" sldId="294"/>
            <ac:picMk id="4" creationId="{DA32923D-8DE5-DBA4-7999-0175C87BCD85}"/>
          </ac:picMkLst>
        </pc:picChg>
      </pc:sldChg>
      <pc:sldChg chg="add del">
        <pc:chgData name="Jennifer DeVinney" userId="339d2bd1-b725-41b1-aebf-a2582c7e0b2f" providerId="ADAL" clId="{842D1269-A667-4E45-9D6A-1C70C3E641DE}" dt="2022-09-08T13:58:49.742" v="64" actId="47"/>
        <pc:sldMkLst>
          <pc:docMk/>
          <pc:sldMk cId="3836950788" sldId="295"/>
        </pc:sldMkLst>
      </pc:sldChg>
      <pc:sldChg chg="addSp delSp modSp add mod modNotesTx">
        <pc:chgData name="Jennifer DeVinney" userId="339d2bd1-b725-41b1-aebf-a2582c7e0b2f" providerId="ADAL" clId="{842D1269-A667-4E45-9D6A-1C70C3E641DE}" dt="2022-09-09T14:26:31.660" v="10007" actId="20577"/>
        <pc:sldMkLst>
          <pc:docMk/>
          <pc:sldMk cId="1254748820" sldId="296"/>
        </pc:sldMkLst>
        <pc:picChg chg="del">
          <ac:chgData name="Jennifer DeVinney" userId="339d2bd1-b725-41b1-aebf-a2582c7e0b2f" providerId="ADAL" clId="{842D1269-A667-4E45-9D6A-1C70C3E641DE}" dt="2022-09-08T13:17:48.048" v="57" actId="478"/>
          <ac:picMkLst>
            <pc:docMk/>
            <pc:sldMk cId="1254748820" sldId="296"/>
            <ac:picMk id="4" creationId="{DA32923D-8DE5-DBA4-7999-0175C87BCD85}"/>
          </ac:picMkLst>
        </pc:picChg>
        <pc:picChg chg="add mod">
          <ac:chgData name="Jennifer DeVinney" userId="339d2bd1-b725-41b1-aebf-a2582c7e0b2f" providerId="ADAL" clId="{842D1269-A667-4E45-9D6A-1C70C3E641DE}" dt="2022-09-08T13:17:55.469" v="61" actId="1076"/>
          <ac:picMkLst>
            <pc:docMk/>
            <pc:sldMk cId="1254748820" sldId="296"/>
            <ac:picMk id="5" creationId="{C1AAC930-C7AC-9B20-6596-9FEDF5F84840}"/>
          </ac:picMkLst>
        </pc:picChg>
      </pc:sldChg>
      <pc:sldChg chg="add del">
        <pc:chgData name="Jennifer DeVinney" userId="339d2bd1-b725-41b1-aebf-a2582c7e0b2f" providerId="ADAL" clId="{842D1269-A667-4E45-9D6A-1C70C3E641DE}" dt="2022-09-08T13:17:35.862" v="54" actId="47"/>
        <pc:sldMkLst>
          <pc:docMk/>
          <pc:sldMk cId="3717369415" sldId="296"/>
        </pc:sldMkLst>
      </pc:sldChg>
      <pc:sldChg chg="delSp add del mod">
        <pc:chgData name="Jennifer DeVinney" userId="339d2bd1-b725-41b1-aebf-a2582c7e0b2f" providerId="ADAL" clId="{842D1269-A667-4E45-9D6A-1C70C3E641DE}" dt="2022-09-08T14:00:14.367" v="68" actId="47"/>
        <pc:sldMkLst>
          <pc:docMk/>
          <pc:sldMk cId="2800692080" sldId="297"/>
        </pc:sldMkLst>
        <pc:picChg chg="del">
          <ac:chgData name="Jennifer DeVinney" userId="339d2bd1-b725-41b1-aebf-a2582c7e0b2f" providerId="ADAL" clId="{842D1269-A667-4E45-9D6A-1C70C3E641DE}" dt="2022-09-08T13:58:58.643" v="65" actId="478"/>
          <ac:picMkLst>
            <pc:docMk/>
            <pc:sldMk cId="2800692080" sldId="297"/>
            <ac:picMk id="5" creationId="{C1AAC930-C7AC-9B20-6596-9FEDF5F84840}"/>
          </ac:picMkLst>
        </pc:picChg>
      </pc:sldChg>
      <pc:sldChg chg="delSp modSp add del mod">
        <pc:chgData name="Jennifer DeVinney" userId="339d2bd1-b725-41b1-aebf-a2582c7e0b2f" providerId="ADAL" clId="{842D1269-A667-4E45-9D6A-1C70C3E641DE}" dt="2022-09-09T13:37:21.399" v="6230" actId="47"/>
        <pc:sldMkLst>
          <pc:docMk/>
          <pc:sldMk cId="4043068294" sldId="297"/>
        </pc:sldMkLst>
        <pc:spChg chg="mod">
          <ac:chgData name="Jennifer DeVinney" userId="339d2bd1-b725-41b1-aebf-a2582c7e0b2f" providerId="ADAL" clId="{842D1269-A667-4E45-9D6A-1C70C3E641DE}" dt="2022-09-09T13:36:25.368" v="6224" actId="6549"/>
          <ac:spMkLst>
            <pc:docMk/>
            <pc:sldMk cId="4043068294" sldId="297"/>
            <ac:spMk id="16" creationId="{FDA66533-4FEF-2F70-C2C8-F78F96FD4A98}"/>
          </ac:spMkLst>
        </pc:spChg>
        <pc:picChg chg="del">
          <ac:chgData name="Jennifer DeVinney" userId="339d2bd1-b725-41b1-aebf-a2582c7e0b2f" providerId="ADAL" clId="{842D1269-A667-4E45-9D6A-1C70C3E641DE}" dt="2022-09-08T14:52:00.792" v="72" actId="478"/>
          <ac:picMkLst>
            <pc:docMk/>
            <pc:sldMk cId="4043068294" sldId="297"/>
            <ac:picMk id="5" creationId="{C1AAC930-C7AC-9B20-6596-9FEDF5F84840}"/>
          </ac:picMkLst>
        </pc:picChg>
      </pc:sldChg>
      <pc:sldChg chg="add del">
        <pc:chgData name="Jennifer DeVinney" userId="339d2bd1-b725-41b1-aebf-a2582c7e0b2f" providerId="ADAL" clId="{842D1269-A667-4E45-9D6A-1C70C3E641DE}" dt="2022-09-08T14:51:40.498" v="70" actId="47"/>
        <pc:sldMkLst>
          <pc:docMk/>
          <pc:sldMk cId="3402811684" sldId="298"/>
        </pc:sldMkLst>
      </pc:sldChg>
      <pc:sldChg chg="addSp modSp add mod ord modNotesTx">
        <pc:chgData name="Jennifer DeVinney" userId="339d2bd1-b725-41b1-aebf-a2582c7e0b2f" providerId="ADAL" clId="{842D1269-A667-4E45-9D6A-1C70C3E641DE}" dt="2022-09-09T14:32:41.185" v="11025" actId="20577"/>
        <pc:sldMkLst>
          <pc:docMk/>
          <pc:sldMk cId="4062201714" sldId="298"/>
        </pc:sldMkLst>
        <pc:spChg chg="add mod">
          <ac:chgData name="Jennifer DeVinney" userId="339d2bd1-b725-41b1-aebf-a2582c7e0b2f" providerId="ADAL" clId="{842D1269-A667-4E45-9D6A-1C70C3E641DE}" dt="2022-09-08T16:46:35.958" v="887" actId="207"/>
          <ac:spMkLst>
            <pc:docMk/>
            <pc:sldMk cId="4062201714" sldId="298"/>
            <ac:spMk id="2" creationId="{834BF20D-882B-0A17-3BA1-72CF604BA175}"/>
          </ac:spMkLst>
        </pc:spChg>
        <pc:spChg chg="add mod">
          <ac:chgData name="Jennifer DeVinney" userId="339d2bd1-b725-41b1-aebf-a2582c7e0b2f" providerId="ADAL" clId="{842D1269-A667-4E45-9D6A-1C70C3E641DE}" dt="2022-09-08T16:46:52.558" v="898" actId="20577"/>
          <ac:spMkLst>
            <pc:docMk/>
            <pc:sldMk cId="4062201714" sldId="298"/>
            <ac:spMk id="88" creationId="{C107C916-EFE6-8812-8847-CB9AA22CCA21}"/>
          </ac:spMkLst>
        </pc:spChg>
        <pc:spChg chg="mod">
          <ac:chgData name="Jennifer DeVinney" userId="339d2bd1-b725-41b1-aebf-a2582c7e0b2f" providerId="ADAL" clId="{842D1269-A667-4E45-9D6A-1C70C3E641DE}" dt="2022-09-08T16:44:08.064" v="844" actId="1076"/>
          <ac:spMkLst>
            <pc:docMk/>
            <pc:sldMk cId="4062201714" sldId="298"/>
            <ac:spMk id="941" creationId="{00000000-0000-0000-0000-000000000000}"/>
          </ac:spMkLst>
        </pc:spChg>
        <pc:spChg chg="mod">
          <ac:chgData name="Jennifer DeVinney" userId="339d2bd1-b725-41b1-aebf-a2582c7e0b2f" providerId="ADAL" clId="{842D1269-A667-4E45-9D6A-1C70C3E641DE}" dt="2022-09-08T16:44:08.518" v="845" actId="1076"/>
          <ac:spMkLst>
            <pc:docMk/>
            <pc:sldMk cId="4062201714" sldId="298"/>
            <ac:spMk id="942" creationId="{00000000-0000-0000-0000-000000000000}"/>
          </ac:spMkLst>
        </pc:spChg>
        <pc:spChg chg="mod">
          <ac:chgData name="Jennifer DeVinney" userId="339d2bd1-b725-41b1-aebf-a2582c7e0b2f" providerId="ADAL" clId="{842D1269-A667-4E45-9D6A-1C70C3E641DE}" dt="2022-09-08T16:44:09.784" v="848" actId="1076"/>
          <ac:spMkLst>
            <pc:docMk/>
            <pc:sldMk cId="4062201714" sldId="298"/>
            <ac:spMk id="943" creationId="{00000000-0000-0000-0000-000000000000}"/>
          </ac:spMkLst>
        </pc:spChg>
        <pc:spChg chg="mod">
          <ac:chgData name="Jennifer DeVinney" userId="339d2bd1-b725-41b1-aebf-a2582c7e0b2f" providerId="ADAL" clId="{842D1269-A667-4E45-9D6A-1C70C3E641DE}" dt="2022-09-08T16:44:09.299" v="847" actId="1076"/>
          <ac:spMkLst>
            <pc:docMk/>
            <pc:sldMk cId="4062201714" sldId="298"/>
            <ac:spMk id="945" creationId="{00000000-0000-0000-0000-000000000000}"/>
          </ac:spMkLst>
        </pc:spChg>
        <pc:spChg chg="mod">
          <ac:chgData name="Jennifer DeVinney" userId="339d2bd1-b725-41b1-aebf-a2582c7e0b2f" providerId="ADAL" clId="{842D1269-A667-4E45-9D6A-1C70C3E641DE}" dt="2022-09-08T16:44:08.893" v="846" actId="1076"/>
          <ac:spMkLst>
            <pc:docMk/>
            <pc:sldMk cId="4062201714" sldId="298"/>
            <ac:spMk id="950" creationId="{00000000-0000-0000-0000-000000000000}"/>
          </ac:spMkLst>
        </pc:spChg>
        <pc:spChg chg="mod">
          <ac:chgData name="Jennifer DeVinney" userId="339d2bd1-b725-41b1-aebf-a2582c7e0b2f" providerId="ADAL" clId="{842D1269-A667-4E45-9D6A-1C70C3E641DE}" dt="2022-09-08T16:44:10.268" v="849" actId="1076"/>
          <ac:spMkLst>
            <pc:docMk/>
            <pc:sldMk cId="4062201714" sldId="298"/>
            <ac:spMk id="968" creationId="{00000000-0000-0000-0000-000000000000}"/>
          </ac:spMkLst>
        </pc:spChg>
        <pc:picChg chg="add mod modCrop">
          <ac:chgData name="Jennifer DeVinney" userId="339d2bd1-b725-41b1-aebf-a2582c7e0b2f" providerId="ADAL" clId="{842D1269-A667-4E45-9D6A-1C70C3E641DE}" dt="2022-09-08T16:44:19.242" v="852" actId="1076"/>
          <ac:picMkLst>
            <pc:docMk/>
            <pc:sldMk cId="4062201714" sldId="298"/>
            <ac:picMk id="86" creationId="{B9392569-064F-E989-1DBF-CBF66353365D}"/>
          </ac:picMkLst>
        </pc:picChg>
      </pc:sldChg>
      <pc:sldChg chg="add del">
        <pc:chgData name="Jennifer DeVinney" userId="339d2bd1-b725-41b1-aebf-a2582c7e0b2f" providerId="ADAL" clId="{842D1269-A667-4E45-9D6A-1C70C3E641DE}" dt="2022-09-08T14:00:15.163" v="69" actId="47"/>
        <pc:sldMkLst>
          <pc:docMk/>
          <pc:sldMk cId="2390119086" sldId="299"/>
        </pc:sldMkLst>
      </pc:sldChg>
      <pc:sldChg chg="addSp delSp modSp add mod modNotesTx">
        <pc:chgData name="Jennifer DeVinney" userId="339d2bd1-b725-41b1-aebf-a2582c7e0b2f" providerId="ADAL" clId="{842D1269-A667-4E45-9D6A-1C70C3E641DE}" dt="2022-09-09T14:33:12.541" v="11192" actId="20577"/>
        <pc:sldMkLst>
          <pc:docMk/>
          <pc:sldMk cId="2932936472" sldId="299"/>
        </pc:sldMkLst>
        <pc:spChg chg="mod">
          <ac:chgData name="Jennifer DeVinney" userId="339d2bd1-b725-41b1-aebf-a2582c7e0b2f" providerId="ADAL" clId="{842D1269-A667-4E45-9D6A-1C70C3E641DE}" dt="2022-09-08T16:48:12.014" v="938" actId="14100"/>
          <ac:spMkLst>
            <pc:docMk/>
            <pc:sldMk cId="2932936472" sldId="299"/>
            <ac:spMk id="2" creationId="{834BF20D-882B-0A17-3BA1-72CF604BA175}"/>
          </ac:spMkLst>
        </pc:spChg>
        <pc:spChg chg="add mod">
          <ac:chgData name="Jennifer DeVinney" userId="339d2bd1-b725-41b1-aebf-a2582c7e0b2f" providerId="ADAL" clId="{842D1269-A667-4E45-9D6A-1C70C3E641DE}" dt="2022-09-08T16:48:33.609" v="942" actId="2085"/>
          <ac:spMkLst>
            <pc:docMk/>
            <pc:sldMk cId="2932936472" sldId="299"/>
            <ac:spMk id="3" creationId="{40F665DB-5074-700E-0936-7833A0419195}"/>
          </ac:spMkLst>
        </pc:spChg>
        <pc:spChg chg="del">
          <ac:chgData name="Jennifer DeVinney" userId="339d2bd1-b725-41b1-aebf-a2582c7e0b2f" providerId="ADAL" clId="{842D1269-A667-4E45-9D6A-1C70C3E641DE}" dt="2022-09-08T16:47:29.795" v="901" actId="478"/>
          <ac:spMkLst>
            <pc:docMk/>
            <pc:sldMk cId="2932936472" sldId="299"/>
            <ac:spMk id="88" creationId="{C107C916-EFE6-8812-8847-CB9AA22CCA21}"/>
          </ac:spMkLst>
        </pc:spChg>
        <pc:picChg chg="del">
          <ac:chgData name="Jennifer DeVinney" userId="339d2bd1-b725-41b1-aebf-a2582c7e0b2f" providerId="ADAL" clId="{842D1269-A667-4E45-9D6A-1C70C3E641DE}" dt="2022-09-08T16:47:25.884" v="900" actId="478"/>
          <ac:picMkLst>
            <pc:docMk/>
            <pc:sldMk cId="2932936472" sldId="299"/>
            <ac:picMk id="86" creationId="{B9392569-064F-E989-1DBF-CBF66353365D}"/>
          </ac:picMkLst>
        </pc:picChg>
        <pc:picChg chg="add mod">
          <ac:chgData name="Jennifer DeVinney" userId="339d2bd1-b725-41b1-aebf-a2582c7e0b2f" providerId="ADAL" clId="{842D1269-A667-4E45-9D6A-1C70C3E641DE}" dt="2022-09-08T16:47:52.402" v="907" actId="14100"/>
          <ac:picMkLst>
            <pc:docMk/>
            <pc:sldMk cId="2932936472" sldId="299"/>
            <ac:picMk id="89" creationId="{B9AA4BC2-47E2-DC80-5C67-F3FA23675822}"/>
          </ac:picMkLst>
        </pc:picChg>
      </pc:sldChg>
      <pc:sldChg chg="modSp add mod modNotesTx">
        <pc:chgData name="Jennifer DeVinney" userId="339d2bd1-b725-41b1-aebf-a2582c7e0b2f" providerId="ADAL" clId="{842D1269-A667-4E45-9D6A-1C70C3E641DE}" dt="2022-09-09T14:44:25.448" v="12978" actId="20577"/>
        <pc:sldMkLst>
          <pc:docMk/>
          <pc:sldMk cId="1699659647" sldId="300"/>
        </pc:sldMkLst>
        <pc:spChg chg="mod">
          <ac:chgData name="Jennifer DeVinney" userId="339d2bd1-b725-41b1-aebf-a2582c7e0b2f" providerId="ADAL" clId="{842D1269-A667-4E45-9D6A-1C70C3E641DE}" dt="2022-09-08T19:45:33.457" v="3669" actId="14100"/>
          <ac:spMkLst>
            <pc:docMk/>
            <pc:sldMk cId="1699659647" sldId="300"/>
            <ac:spMk id="410" creationId="{00000000-0000-0000-0000-000000000000}"/>
          </ac:spMkLst>
        </pc:spChg>
        <pc:spChg chg="mod">
          <ac:chgData name="Jennifer DeVinney" userId="339d2bd1-b725-41b1-aebf-a2582c7e0b2f" providerId="ADAL" clId="{842D1269-A667-4E45-9D6A-1C70C3E641DE}" dt="2022-09-09T14:43:09.152" v="12801" actId="6549"/>
          <ac:spMkLst>
            <pc:docMk/>
            <pc:sldMk cId="1699659647" sldId="300"/>
            <ac:spMk id="411" creationId="{00000000-0000-0000-0000-000000000000}"/>
          </ac:spMkLst>
        </pc:spChg>
        <pc:spChg chg="mod">
          <ac:chgData name="Jennifer DeVinney" userId="339d2bd1-b725-41b1-aebf-a2582c7e0b2f" providerId="ADAL" clId="{842D1269-A667-4E45-9D6A-1C70C3E641DE}" dt="2022-09-08T19:56:43.426" v="4193" actId="20577"/>
          <ac:spMkLst>
            <pc:docMk/>
            <pc:sldMk cId="1699659647" sldId="300"/>
            <ac:spMk id="412" creationId="{00000000-0000-0000-0000-000000000000}"/>
          </ac:spMkLst>
        </pc:spChg>
      </pc:sldChg>
      <pc:sldChg chg="modSp add mod ord modNotesTx">
        <pc:chgData name="Jennifer DeVinney" userId="339d2bd1-b725-41b1-aebf-a2582c7e0b2f" providerId="ADAL" clId="{842D1269-A667-4E45-9D6A-1C70C3E641DE}" dt="2022-09-09T14:40:49.526" v="12402" actId="20577"/>
        <pc:sldMkLst>
          <pc:docMk/>
          <pc:sldMk cId="3953950988" sldId="301"/>
        </pc:sldMkLst>
        <pc:spChg chg="mod">
          <ac:chgData name="Jennifer DeVinney" userId="339d2bd1-b725-41b1-aebf-a2582c7e0b2f" providerId="ADAL" clId="{842D1269-A667-4E45-9D6A-1C70C3E641DE}" dt="2022-09-08T19:07:57.375" v="1893" actId="14100"/>
          <ac:spMkLst>
            <pc:docMk/>
            <pc:sldMk cId="3953950988" sldId="301"/>
            <ac:spMk id="410" creationId="{00000000-0000-0000-0000-000000000000}"/>
          </ac:spMkLst>
        </pc:spChg>
        <pc:spChg chg="mod">
          <ac:chgData name="Jennifer DeVinney" userId="339d2bd1-b725-41b1-aebf-a2582c7e0b2f" providerId="ADAL" clId="{842D1269-A667-4E45-9D6A-1C70C3E641DE}" dt="2022-09-08T19:12:37.470" v="2597" actId="12"/>
          <ac:spMkLst>
            <pc:docMk/>
            <pc:sldMk cId="3953950988" sldId="301"/>
            <ac:spMk id="412" creationId="{00000000-0000-0000-0000-000000000000}"/>
          </ac:spMkLst>
        </pc:spChg>
      </pc:sldChg>
      <pc:sldChg chg="add">
        <pc:chgData name="Jennifer DeVinney" userId="339d2bd1-b725-41b1-aebf-a2582c7e0b2f" providerId="ADAL" clId="{842D1269-A667-4E45-9D6A-1C70C3E641DE}" dt="2022-09-08T19:28:48.239" v="2598" actId="2890"/>
        <pc:sldMkLst>
          <pc:docMk/>
          <pc:sldMk cId="3566442366" sldId="302"/>
        </pc:sldMkLst>
      </pc:sldChg>
      <pc:sldChg chg="modSp add mod">
        <pc:chgData name="Jennifer DeVinney" userId="339d2bd1-b725-41b1-aebf-a2582c7e0b2f" providerId="ADAL" clId="{842D1269-A667-4E45-9D6A-1C70C3E641DE}" dt="2022-09-09T14:45:24.456" v="13041" actId="1076"/>
        <pc:sldMkLst>
          <pc:docMk/>
          <pc:sldMk cId="806312351" sldId="303"/>
        </pc:sldMkLst>
        <pc:spChg chg="mod">
          <ac:chgData name="Jennifer DeVinney" userId="339d2bd1-b725-41b1-aebf-a2582c7e0b2f" providerId="ADAL" clId="{842D1269-A667-4E45-9D6A-1C70C3E641DE}" dt="2022-09-08T19:57:07.086" v="4229" actId="20577"/>
          <ac:spMkLst>
            <pc:docMk/>
            <pc:sldMk cId="806312351" sldId="303"/>
            <ac:spMk id="410" creationId="{00000000-0000-0000-0000-000000000000}"/>
          </ac:spMkLst>
        </pc:spChg>
        <pc:spChg chg="mod">
          <ac:chgData name="Jennifer DeVinney" userId="339d2bd1-b725-41b1-aebf-a2582c7e0b2f" providerId="ADAL" clId="{842D1269-A667-4E45-9D6A-1C70C3E641DE}" dt="2022-09-09T14:44:52.400" v="12981" actId="20578"/>
          <ac:spMkLst>
            <pc:docMk/>
            <pc:sldMk cId="806312351" sldId="303"/>
            <ac:spMk id="411" creationId="{00000000-0000-0000-0000-000000000000}"/>
          </ac:spMkLst>
        </pc:spChg>
        <pc:spChg chg="mod">
          <ac:chgData name="Jennifer DeVinney" userId="339d2bd1-b725-41b1-aebf-a2582c7e0b2f" providerId="ADAL" clId="{842D1269-A667-4E45-9D6A-1C70C3E641DE}" dt="2022-09-09T14:45:24.456" v="13041" actId="1076"/>
          <ac:spMkLst>
            <pc:docMk/>
            <pc:sldMk cId="806312351" sldId="303"/>
            <ac:spMk id="412" creationId="{00000000-0000-0000-0000-000000000000}"/>
          </ac:spMkLst>
        </pc:spChg>
      </pc:sldChg>
      <pc:sldChg chg="modSp add mod modNotesTx">
        <pc:chgData name="Jennifer DeVinney" userId="339d2bd1-b725-41b1-aebf-a2582c7e0b2f" providerId="ADAL" clId="{842D1269-A667-4E45-9D6A-1C70C3E641DE}" dt="2022-09-09T14:47:59.803" v="13512" actId="20577"/>
        <pc:sldMkLst>
          <pc:docMk/>
          <pc:sldMk cId="1186795959" sldId="304"/>
        </pc:sldMkLst>
        <pc:spChg chg="mod">
          <ac:chgData name="Jennifer DeVinney" userId="339d2bd1-b725-41b1-aebf-a2582c7e0b2f" providerId="ADAL" clId="{842D1269-A667-4E45-9D6A-1C70C3E641DE}" dt="2022-09-08T20:03:59.887" v="5360" actId="20577"/>
          <ac:spMkLst>
            <pc:docMk/>
            <pc:sldMk cId="1186795959" sldId="304"/>
            <ac:spMk id="410" creationId="{00000000-0000-0000-0000-000000000000}"/>
          </ac:spMkLst>
        </pc:spChg>
        <pc:spChg chg="mod">
          <ac:chgData name="Jennifer DeVinney" userId="339d2bd1-b725-41b1-aebf-a2582c7e0b2f" providerId="ADAL" clId="{842D1269-A667-4E45-9D6A-1C70C3E641DE}" dt="2022-09-09T14:45:48.199" v="13045" actId="20577"/>
          <ac:spMkLst>
            <pc:docMk/>
            <pc:sldMk cId="1186795959" sldId="304"/>
            <ac:spMk id="411" creationId="{00000000-0000-0000-0000-000000000000}"/>
          </ac:spMkLst>
        </pc:spChg>
        <pc:spChg chg="mod">
          <ac:chgData name="Jennifer DeVinney" userId="339d2bd1-b725-41b1-aebf-a2582c7e0b2f" providerId="ADAL" clId="{842D1269-A667-4E45-9D6A-1C70C3E641DE}" dt="2022-09-08T20:07:51.408" v="6037" actId="1076"/>
          <ac:spMkLst>
            <pc:docMk/>
            <pc:sldMk cId="1186795959" sldId="304"/>
            <ac:spMk id="412" creationId="{00000000-0000-0000-0000-000000000000}"/>
          </ac:spMkLst>
        </pc:spChg>
      </pc:sldChg>
      <pc:sldChg chg="modSp new del mod">
        <pc:chgData name="Jennifer DeVinney" userId="339d2bd1-b725-41b1-aebf-a2582c7e0b2f" providerId="ADAL" clId="{842D1269-A667-4E45-9D6A-1C70C3E641DE}" dt="2022-09-09T14:01:06.243" v="6710" actId="47"/>
        <pc:sldMkLst>
          <pc:docMk/>
          <pc:sldMk cId="1258213981" sldId="305"/>
        </pc:sldMkLst>
        <pc:spChg chg="mod">
          <ac:chgData name="Jennifer DeVinney" userId="339d2bd1-b725-41b1-aebf-a2582c7e0b2f" providerId="ADAL" clId="{842D1269-A667-4E45-9D6A-1C70C3E641DE}" dt="2022-09-09T11:51:26.129" v="6100" actId="1076"/>
          <ac:spMkLst>
            <pc:docMk/>
            <pc:sldMk cId="1258213981" sldId="305"/>
            <ac:spMk id="2" creationId="{E7BBFAFB-1ABA-E610-4943-33A984FC5C31}"/>
          </ac:spMkLst>
        </pc:spChg>
        <pc:spChg chg="mod">
          <ac:chgData name="Jennifer DeVinney" userId="339d2bd1-b725-41b1-aebf-a2582c7e0b2f" providerId="ADAL" clId="{842D1269-A667-4E45-9D6A-1C70C3E641DE}" dt="2022-09-09T11:51:10.482" v="6068" actId="1076"/>
          <ac:spMkLst>
            <pc:docMk/>
            <pc:sldMk cId="1258213981" sldId="305"/>
            <ac:spMk id="3" creationId="{D32045FB-5762-6A5C-22DB-76FA79B08A72}"/>
          </ac:spMkLst>
        </pc:spChg>
        <pc:spChg chg="mod">
          <ac:chgData name="Jennifer DeVinney" userId="339d2bd1-b725-41b1-aebf-a2582c7e0b2f" providerId="ADAL" clId="{842D1269-A667-4E45-9D6A-1C70C3E641DE}" dt="2022-09-09T11:54:51.727" v="6223" actId="20577"/>
          <ac:spMkLst>
            <pc:docMk/>
            <pc:sldMk cId="1258213981" sldId="305"/>
            <ac:spMk id="4" creationId="{5FBF866D-9CB5-E409-E458-A760CC969D29}"/>
          </ac:spMkLst>
        </pc:spChg>
      </pc:sldChg>
      <pc:sldChg chg="new del">
        <pc:chgData name="Jennifer DeVinney" userId="339d2bd1-b725-41b1-aebf-a2582c7e0b2f" providerId="ADAL" clId="{842D1269-A667-4E45-9D6A-1C70C3E641DE}" dt="2022-09-09T14:01:08.305" v="6711" actId="47"/>
        <pc:sldMkLst>
          <pc:docMk/>
          <pc:sldMk cId="2574548702" sldId="306"/>
        </pc:sldMkLst>
      </pc:sldChg>
      <pc:sldChg chg="add">
        <pc:chgData name="Jennifer DeVinney" userId="339d2bd1-b725-41b1-aebf-a2582c7e0b2f" providerId="ADAL" clId="{842D1269-A667-4E45-9D6A-1C70C3E641DE}" dt="2022-09-09T13:36:43.206" v="6225" actId="2890"/>
        <pc:sldMkLst>
          <pc:docMk/>
          <pc:sldMk cId="4095396334" sldId="307"/>
        </pc:sldMkLst>
      </pc:sldChg>
      <pc:sldChg chg="new">
        <pc:chgData name="Jennifer DeVinney" userId="339d2bd1-b725-41b1-aebf-a2582c7e0b2f" providerId="ADAL" clId="{842D1269-A667-4E45-9D6A-1C70C3E641DE}" dt="2022-09-09T14:02:59.372" v="6852" actId="680"/>
        <pc:sldMkLst>
          <pc:docMk/>
          <pc:sldMk cId="1909899579" sldId="308"/>
        </pc:sldMkLst>
      </pc:sldChg>
      <pc:sldChg chg="delSp new mod ord">
        <pc:chgData name="Jennifer DeVinney" userId="339d2bd1-b725-41b1-aebf-a2582c7e0b2f" providerId="ADAL" clId="{842D1269-A667-4E45-9D6A-1C70C3E641DE}" dt="2022-09-09T14:03:17.636" v="6857" actId="478"/>
        <pc:sldMkLst>
          <pc:docMk/>
          <pc:sldMk cId="3843476304" sldId="309"/>
        </pc:sldMkLst>
        <pc:spChg chg="del">
          <ac:chgData name="Jennifer DeVinney" userId="339d2bd1-b725-41b1-aebf-a2582c7e0b2f" providerId="ADAL" clId="{842D1269-A667-4E45-9D6A-1C70C3E641DE}" dt="2022-09-09T14:03:15.948" v="6856" actId="478"/>
          <ac:spMkLst>
            <pc:docMk/>
            <pc:sldMk cId="3843476304" sldId="309"/>
            <ac:spMk id="2" creationId="{948B3236-36B1-BDFC-4CDF-4ECD85F61782}"/>
          </ac:spMkLst>
        </pc:spChg>
        <pc:spChg chg="del">
          <ac:chgData name="Jennifer DeVinney" userId="339d2bd1-b725-41b1-aebf-a2582c7e0b2f" providerId="ADAL" clId="{842D1269-A667-4E45-9D6A-1C70C3E641DE}" dt="2022-09-09T14:03:17.636" v="6857" actId="478"/>
          <ac:spMkLst>
            <pc:docMk/>
            <pc:sldMk cId="3843476304" sldId="309"/>
            <ac:spMk id="3" creationId="{39C41D36-D7F7-ADE6-12AA-3A560B61ADF2}"/>
          </ac:spMkLst>
        </pc:spChg>
      </pc:sldChg>
      <pc:sldChg chg="add">
        <pc:chgData name="Jennifer DeVinney" userId="339d2bd1-b725-41b1-aebf-a2582c7e0b2f" providerId="ADAL" clId="{842D1269-A667-4E45-9D6A-1C70C3E641DE}" dt="2022-09-09T14:03:19.848" v="6858" actId="2890"/>
        <pc:sldMkLst>
          <pc:docMk/>
          <pc:sldMk cId="3073472336" sldId="310"/>
        </pc:sldMkLst>
      </pc:sldChg>
      <pc:sldChg chg="add">
        <pc:chgData name="Jennifer DeVinney" userId="339d2bd1-b725-41b1-aebf-a2582c7e0b2f" providerId="ADAL" clId="{842D1269-A667-4E45-9D6A-1C70C3E641DE}" dt="2022-09-09T14:03:22.512" v="6859" actId="2890"/>
        <pc:sldMkLst>
          <pc:docMk/>
          <pc:sldMk cId="1462845658" sldId="311"/>
        </pc:sldMkLst>
      </pc:sldChg>
      <pc:sldChg chg="add">
        <pc:chgData name="Jennifer DeVinney" userId="339d2bd1-b725-41b1-aebf-a2582c7e0b2f" providerId="ADAL" clId="{842D1269-A667-4E45-9D6A-1C70C3E641DE}" dt="2022-09-09T14:03:24.295" v="6860" actId="2890"/>
        <pc:sldMkLst>
          <pc:docMk/>
          <pc:sldMk cId="4185631224" sldId="312"/>
        </pc:sldMkLst>
      </pc:sldChg>
      <pc:sldChg chg="add">
        <pc:chgData name="Jennifer DeVinney" userId="339d2bd1-b725-41b1-aebf-a2582c7e0b2f" providerId="ADAL" clId="{842D1269-A667-4E45-9D6A-1C70C3E641DE}" dt="2022-09-09T14:03:26.384" v="6861" actId="2890"/>
        <pc:sldMkLst>
          <pc:docMk/>
          <pc:sldMk cId="3543626844" sldId="313"/>
        </pc:sldMkLst>
      </pc:sldChg>
    </pc:docChg>
  </pc:docChgLst>
  <pc:docChgLst>
    <pc:chgData name="Jennifer DeVinney" userId="S::jennifer.devinney@rccsd.org::339d2bd1-b725-41b1-aebf-a2582c7e0b2f" providerId="AD" clId="Web-{F7E176C7-DD86-034A-8AF3-DFAEC169710A}"/>
    <pc:docChg chg="addSld delSld modSld sldOrd">
      <pc:chgData name="Jennifer DeVinney" userId="S::jennifer.devinney@rccsd.org::339d2bd1-b725-41b1-aebf-a2582c7e0b2f" providerId="AD" clId="Web-{F7E176C7-DD86-034A-8AF3-DFAEC169710A}" dt="2022-09-28T02:00:37.749" v="1106"/>
      <pc:docMkLst>
        <pc:docMk/>
      </pc:docMkLst>
      <pc:sldChg chg="del">
        <pc:chgData name="Jennifer DeVinney" userId="S::jennifer.devinney@rccsd.org::339d2bd1-b725-41b1-aebf-a2582c7e0b2f" providerId="AD" clId="Web-{F7E176C7-DD86-034A-8AF3-DFAEC169710A}" dt="2022-09-28T01:04:54.434" v="47"/>
        <pc:sldMkLst>
          <pc:docMk/>
          <pc:sldMk cId="0" sldId="258"/>
        </pc:sldMkLst>
      </pc:sldChg>
      <pc:sldChg chg="del">
        <pc:chgData name="Jennifer DeVinney" userId="S::jennifer.devinney@rccsd.org::339d2bd1-b725-41b1-aebf-a2582c7e0b2f" providerId="AD" clId="Web-{F7E176C7-DD86-034A-8AF3-DFAEC169710A}" dt="2022-09-28T01:04:54.450" v="48"/>
        <pc:sldMkLst>
          <pc:docMk/>
          <pc:sldMk cId="0" sldId="259"/>
        </pc:sldMkLst>
      </pc:sldChg>
      <pc:sldChg chg="del">
        <pc:chgData name="Jennifer DeVinney" userId="S::jennifer.devinney@rccsd.org::339d2bd1-b725-41b1-aebf-a2582c7e0b2f" providerId="AD" clId="Web-{F7E176C7-DD86-034A-8AF3-DFAEC169710A}" dt="2022-09-28T01:04:54.731" v="49"/>
        <pc:sldMkLst>
          <pc:docMk/>
          <pc:sldMk cId="0" sldId="261"/>
        </pc:sldMkLst>
      </pc:sldChg>
      <pc:sldChg chg="modSp">
        <pc:chgData name="Jennifer DeVinney" userId="S::jennifer.devinney@rccsd.org::339d2bd1-b725-41b1-aebf-a2582c7e0b2f" providerId="AD" clId="Web-{F7E176C7-DD86-034A-8AF3-DFAEC169710A}" dt="2022-09-28T01:48:36.401" v="1027" actId="20577"/>
        <pc:sldMkLst>
          <pc:docMk/>
          <pc:sldMk cId="0" sldId="263"/>
        </pc:sldMkLst>
        <pc:spChg chg="mod">
          <ac:chgData name="Jennifer DeVinney" userId="S::jennifer.devinney@rccsd.org::339d2bd1-b725-41b1-aebf-a2582c7e0b2f" providerId="AD" clId="Web-{F7E176C7-DD86-034A-8AF3-DFAEC169710A}" dt="2022-09-28T01:48:36.401" v="1027" actId="20577"/>
          <ac:spMkLst>
            <pc:docMk/>
            <pc:sldMk cId="0" sldId="263"/>
            <ac:spMk id="440" creationId="{00000000-0000-0000-0000-000000000000}"/>
          </ac:spMkLst>
        </pc:spChg>
      </pc:sldChg>
      <pc:sldChg chg="del">
        <pc:chgData name="Jennifer DeVinney" userId="S::jennifer.devinney@rccsd.org::339d2bd1-b725-41b1-aebf-a2582c7e0b2f" providerId="AD" clId="Web-{F7E176C7-DD86-034A-8AF3-DFAEC169710A}" dt="2022-09-28T01:05:00.200" v="52"/>
        <pc:sldMkLst>
          <pc:docMk/>
          <pc:sldMk cId="0" sldId="264"/>
        </pc:sldMkLst>
      </pc:sldChg>
      <pc:sldChg chg="del">
        <pc:chgData name="Jennifer DeVinney" userId="S::jennifer.devinney@rccsd.org::339d2bd1-b725-41b1-aebf-a2582c7e0b2f" providerId="AD" clId="Web-{F7E176C7-DD86-034A-8AF3-DFAEC169710A}" dt="2022-09-28T01:05:00.684" v="53"/>
        <pc:sldMkLst>
          <pc:docMk/>
          <pc:sldMk cId="0" sldId="265"/>
        </pc:sldMkLst>
      </pc:sldChg>
      <pc:sldChg chg="del">
        <pc:chgData name="Jennifer DeVinney" userId="S::jennifer.devinney@rccsd.org::339d2bd1-b725-41b1-aebf-a2582c7e0b2f" providerId="AD" clId="Web-{F7E176C7-DD86-034A-8AF3-DFAEC169710A}" dt="2022-09-28T01:05:04.528" v="54"/>
        <pc:sldMkLst>
          <pc:docMk/>
          <pc:sldMk cId="0" sldId="266"/>
        </pc:sldMkLst>
      </pc:sldChg>
      <pc:sldChg chg="del">
        <pc:chgData name="Jennifer DeVinney" userId="S::jennifer.devinney@rccsd.org::339d2bd1-b725-41b1-aebf-a2582c7e0b2f" providerId="AD" clId="Web-{F7E176C7-DD86-034A-8AF3-DFAEC169710A}" dt="2022-09-28T01:05:04.591" v="55"/>
        <pc:sldMkLst>
          <pc:docMk/>
          <pc:sldMk cId="0" sldId="267"/>
        </pc:sldMkLst>
      </pc:sldChg>
      <pc:sldChg chg="del">
        <pc:chgData name="Jennifer DeVinney" userId="S::jennifer.devinney@rccsd.org::339d2bd1-b725-41b1-aebf-a2582c7e0b2f" providerId="AD" clId="Web-{F7E176C7-DD86-034A-8AF3-DFAEC169710A}" dt="2022-09-28T01:05:05.450" v="56"/>
        <pc:sldMkLst>
          <pc:docMk/>
          <pc:sldMk cId="0" sldId="268"/>
        </pc:sldMkLst>
      </pc:sldChg>
      <pc:sldChg chg="del">
        <pc:chgData name="Jennifer DeVinney" userId="S::jennifer.devinney@rccsd.org::339d2bd1-b725-41b1-aebf-a2582c7e0b2f" providerId="AD" clId="Web-{F7E176C7-DD86-034A-8AF3-DFAEC169710A}" dt="2022-09-28T01:05:06.435" v="57"/>
        <pc:sldMkLst>
          <pc:docMk/>
          <pc:sldMk cId="0" sldId="269"/>
        </pc:sldMkLst>
      </pc:sldChg>
      <pc:sldChg chg="del">
        <pc:chgData name="Jennifer DeVinney" userId="S::jennifer.devinney@rccsd.org::339d2bd1-b725-41b1-aebf-a2582c7e0b2f" providerId="AD" clId="Web-{F7E176C7-DD86-034A-8AF3-DFAEC169710A}" dt="2022-09-28T01:05:08.263" v="59"/>
        <pc:sldMkLst>
          <pc:docMk/>
          <pc:sldMk cId="0" sldId="271"/>
        </pc:sldMkLst>
      </pc:sldChg>
      <pc:sldChg chg="del">
        <pc:chgData name="Jennifer DeVinney" userId="S::jennifer.devinney@rccsd.org::339d2bd1-b725-41b1-aebf-a2582c7e0b2f" providerId="AD" clId="Web-{F7E176C7-DD86-034A-8AF3-DFAEC169710A}" dt="2022-09-28T01:05:09.341" v="60"/>
        <pc:sldMkLst>
          <pc:docMk/>
          <pc:sldMk cId="0" sldId="272"/>
        </pc:sldMkLst>
      </pc:sldChg>
      <pc:sldChg chg="del">
        <pc:chgData name="Jennifer DeVinney" userId="S::jennifer.devinney@rccsd.org::339d2bd1-b725-41b1-aebf-a2582c7e0b2f" providerId="AD" clId="Web-{F7E176C7-DD86-034A-8AF3-DFAEC169710A}" dt="2022-09-28T01:05:11.513" v="61"/>
        <pc:sldMkLst>
          <pc:docMk/>
          <pc:sldMk cId="0" sldId="273"/>
        </pc:sldMkLst>
      </pc:sldChg>
      <pc:sldChg chg="del">
        <pc:chgData name="Jennifer DeVinney" userId="S::jennifer.devinney@rccsd.org::339d2bd1-b725-41b1-aebf-a2582c7e0b2f" providerId="AD" clId="Web-{F7E176C7-DD86-034A-8AF3-DFAEC169710A}" dt="2022-09-28T01:05:14.419" v="63"/>
        <pc:sldMkLst>
          <pc:docMk/>
          <pc:sldMk cId="0" sldId="275"/>
        </pc:sldMkLst>
      </pc:sldChg>
      <pc:sldChg chg="del">
        <pc:chgData name="Jennifer DeVinney" userId="S::jennifer.devinney@rccsd.org::339d2bd1-b725-41b1-aebf-a2582c7e0b2f" providerId="AD" clId="Web-{F7E176C7-DD86-034A-8AF3-DFAEC169710A}" dt="2022-09-28T01:05:14.482" v="64"/>
        <pc:sldMkLst>
          <pc:docMk/>
          <pc:sldMk cId="0" sldId="276"/>
        </pc:sldMkLst>
      </pc:sldChg>
      <pc:sldChg chg="del">
        <pc:chgData name="Jennifer DeVinney" userId="S::jennifer.devinney@rccsd.org::339d2bd1-b725-41b1-aebf-a2582c7e0b2f" providerId="AD" clId="Web-{F7E176C7-DD86-034A-8AF3-DFAEC169710A}" dt="2022-09-28T01:05:14.544" v="65"/>
        <pc:sldMkLst>
          <pc:docMk/>
          <pc:sldMk cId="0" sldId="277"/>
        </pc:sldMkLst>
      </pc:sldChg>
      <pc:sldChg chg="del">
        <pc:chgData name="Jennifer DeVinney" userId="S::jennifer.devinney@rccsd.org::339d2bd1-b725-41b1-aebf-a2582c7e0b2f" providerId="AD" clId="Web-{F7E176C7-DD86-034A-8AF3-DFAEC169710A}" dt="2022-09-28T01:05:15.216" v="66"/>
        <pc:sldMkLst>
          <pc:docMk/>
          <pc:sldMk cId="0" sldId="278"/>
        </pc:sldMkLst>
      </pc:sldChg>
      <pc:sldChg chg="del">
        <pc:chgData name="Jennifer DeVinney" userId="S::jennifer.devinney@rccsd.org::339d2bd1-b725-41b1-aebf-a2582c7e0b2f" providerId="AD" clId="Web-{F7E176C7-DD86-034A-8AF3-DFAEC169710A}" dt="2022-09-28T01:05:15.997" v="67"/>
        <pc:sldMkLst>
          <pc:docMk/>
          <pc:sldMk cId="0" sldId="279"/>
        </pc:sldMkLst>
      </pc:sldChg>
      <pc:sldChg chg="del">
        <pc:chgData name="Jennifer DeVinney" userId="S::jennifer.devinney@rccsd.org::339d2bd1-b725-41b1-aebf-a2582c7e0b2f" providerId="AD" clId="Web-{F7E176C7-DD86-034A-8AF3-DFAEC169710A}" dt="2022-09-28T01:05:17.060" v="68"/>
        <pc:sldMkLst>
          <pc:docMk/>
          <pc:sldMk cId="0" sldId="280"/>
        </pc:sldMkLst>
      </pc:sldChg>
      <pc:sldChg chg="del">
        <pc:chgData name="Jennifer DeVinney" userId="S::jennifer.devinney@rccsd.org::339d2bd1-b725-41b1-aebf-a2582c7e0b2f" providerId="AD" clId="Web-{F7E176C7-DD86-034A-8AF3-DFAEC169710A}" dt="2022-09-28T01:05:19.701" v="69"/>
        <pc:sldMkLst>
          <pc:docMk/>
          <pc:sldMk cId="0" sldId="281"/>
        </pc:sldMkLst>
      </pc:sldChg>
      <pc:sldChg chg="del">
        <pc:chgData name="Jennifer DeVinney" userId="S::jennifer.devinney@rccsd.org::339d2bd1-b725-41b1-aebf-a2582c7e0b2f" providerId="AD" clId="Web-{F7E176C7-DD86-034A-8AF3-DFAEC169710A}" dt="2022-09-28T01:05:21.294" v="70"/>
        <pc:sldMkLst>
          <pc:docMk/>
          <pc:sldMk cId="0" sldId="282"/>
        </pc:sldMkLst>
      </pc:sldChg>
      <pc:sldChg chg="del">
        <pc:chgData name="Jennifer DeVinney" userId="S::jennifer.devinney@rccsd.org::339d2bd1-b725-41b1-aebf-a2582c7e0b2f" providerId="AD" clId="Web-{F7E176C7-DD86-034A-8AF3-DFAEC169710A}" dt="2022-09-28T01:04:59.263" v="50"/>
        <pc:sldMkLst>
          <pc:docMk/>
          <pc:sldMk cId="1981706592" sldId="284"/>
        </pc:sldMkLst>
      </pc:sldChg>
      <pc:sldChg chg="del">
        <pc:chgData name="Jennifer DeVinney" userId="S::jennifer.devinney@rccsd.org::339d2bd1-b725-41b1-aebf-a2582c7e0b2f" providerId="AD" clId="Web-{F7E176C7-DD86-034A-8AF3-DFAEC169710A}" dt="2022-09-28T01:04:59.716" v="51"/>
        <pc:sldMkLst>
          <pc:docMk/>
          <pc:sldMk cId="1408508148" sldId="286"/>
        </pc:sldMkLst>
      </pc:sldChg>
      <pc:sldChg chg="del">
        <pc:chgData name="Jennifer DeVinney" userId="S::jennifer.devinney@rccsd.org::339d2bd1-b725-41b1-aebf-a2582c7e0b2f" providerId="AD" clId="Web-{F7E176C7-DD86-034A-8AF3-DFAEC169710A}" dt="2022-09-28T01:58:28.293" v="1097"/>
        <pc:sldMkLst>
          <pc:docMk/>
          <pc:sldMk cId="1571985312" sldId="292"/>
        </pc:sldMkLst>
      </pc:sldChg>
      <pc:sldChg chg="del">
        <pc:chgData name="Jennifer DeVinney" userId="S::jennifer.devinney@rccsd.org::339d2bd1-b725-41b1-aebf-a2582c7e0b2f" providerId="AD" clId="Web-{F7E176C7-DD86-034A-8AF3-DFAEC169710A}" dt="2022-09-28T01:58:56.965" v="1100"/>
        <pc:sldMkLst>
          <pc:docMk/>
          <pc:sldMk cId="3218615963" sldId="293"/>
        </pc:sldMkLst>
      </pc:sldChg>
      <pc:sldChg chg="del">
        <pc:chgData name="Jennifer DeVinney" userId="S::jennifer.devinney@rccsd.org::339d2bd1-b725-41b1-aebf-a2582c7e0b2f" providerId="AD" clId="Web-{F7E176C7-DD86-034A-8AF3-DFAEC169710A}" dt="2022-09-28T01:59:41.904" v="1104"/>
        <pc:sldMkLst>
          <pc:docMk/>
          <pc:sldMk cId="1343284526" sldId="294"/>
        </pc:sldMkLst>
      </pc:sldChg>
      <pc:sldChg chg="del">
        <pc:chgData name="Jennifer DeVinney" userId="S::jennifer.devinney@rccsd.org::339d2bd1-b725-41b1-aebf-a2582c7e0b2f" providerId="AD" clId="Web-{F7E176C7-DD86-034A-8AF3-DFAEC169710A}" dt="2022-09-28T02:00:37.749" v="1106"/>
        <pc:sldMkLst>
          <pc:docMk/>
          <pc:sldMk cId="1254748820" sldId="296"/>
        </pc:sldMkLst>
      </pc:sldChg>
      <pc:sldChg chg="del">
        <pc:chgData name="Jennifer DeVinney" userId="S::jennifer.devinney@rccsd.org::339d2bd1-b725-41b1-aebf-a2582c7e0b2f" providerId="AD" clId="Web-{F7E176C7-DD86-034A-8AF3-DFAEC169710A}" dt="2022-09-28T01:05:07.294" v="58"/>
        <pc:sldMkLst>
          <pc:docMk/>
          <pc:sldMk cId="3566442366" sldId="302"/>
        </pc:sldMkLst>
      </pc:sldChg>
      <pc:sldChg chg="modSp">
        <pc:chgData name="Jennifer DeVinney" userId="S::jennifer.devinney@rccsd.org::339d2bd1-b725-41b1-aebf-a2582c7e0b2f" providerId="AD" clId="Web-{F7E176C7-DD86-034A-8AF3-DFAEC169710A}" dt="2022-09-28T01:03:58.167" v="40"/>
        <pc:sldMkLst>
          <pc:docMk/>
          <pc:sldMk cId="806312351" sldId="303"/>
        </pc:sldMkLst>
        <pc:spChg chg="mod">
          <ac:chgData name="Jennifer DeVinney" userId="S::jennifer.devinney@rccsd.org::339d2bd1-b725-41b1-aebf-a2582c7e0b2f" providerId="AD" clId="Web-{F7E176C7-DD86-034A-8AF3-DFAEC169710A}" dt="2022-09-28T01:03:58.167" v="40"/>
          <ac:spMkLst>
            <pc:docMk/>
            <pc:sldMk cId="806312351" sldId="303"/>
            <ac:spMk id="412" creationId="{00000000-0000-0000-0000-000000000000}"/>
          </ac:spMkLst>
        </pc:spChg>
      </pc:sldChg>
      <pc:sldChg chg="addSp delSp modSp add replId modNotes">
        <pc:chgData name="Jennifer DeVinney" userId="S::jennifer.devinney@rccsd.org::339d2bd1-b725-41b1-aebf-a2582c7e0b2f" providerId="AD" clId="Web-{F7E176C7-DD86-034A-8AF3-DFAEC169710A}" dt="2022-09-28T01:32:27.437" v="788"/>
        <pc:sldMkLst>
          <pc:docMk/>
          <pc:sldMk cId="3102967438" sldId="305"/>
        </pc:sldMkLst>
        <pc:spChg chg="add del mod">
          <ac:chgData name="Jennifer DeVinney" userId="S::jennifer.devinney@rccsd.org::339d2bd1-b725-41b1-aebf-a2582c7e0b2f" providerId="AD" clId="Web-{F7E176C7-DD86-034A-8AF3-DFAEC169710A}" dt="2022-09-28T01:06:05.577" v="87"/>
          <ac:spMkLst>
            <pc:docMk/>
            <pc:sldMk cId="3102967438" sldId="305"/>
            <ac:spMk id="3" creationId="{DD20F1B2-3D95-D5C2-27E7-768560027006}"/>
          </ac:spMkLst>
        </pc:spChg>
        <pc:spChg chg="add mod">
          <ac:chgData name="Jennifer DeVinney" userId="S::jennifer.devinney@rccsd.org::339d2bd1-b725-41b1-aebf-a2582c7e0b2f" providerId="AD" clId="Web-{F7E176C7-DD86-034A-8AF3-DFAEC169710A}" dt="2022-09-28T01:29:02.744" v="625" actId="1076"/>
          <ac:spMkLst>
            <pc:docMk/>
            <pc:sldMk cId="3102967438" sldId="305"/>
            <ac:spMk id="4" creationId="{9A8F316B-603A-72CD-F103-A3D50CDF1F60}"/>
          </ac:spMkLst>
        </pc:spChg>
        <pc:spChg chg="add mod">
          <ac:chgData name="Jennifer DeVinney" userId="S::jennifer.devinney@rccsd.org::339d2bd1-b725-41b1-aebf-a2582c7e0b2f" providerId="AD" clId="Web-{F7E176C7-DD86-034A-8AF3-DFAEC169710A}" dt="2022-09-28T01:29:26.073" v="631" actId="20577"/>
          <ac:spMkLst>
            <pc:docMk/>
            <pc:sldMk cId="3102967438" sldId="305"/>
            <ac:spMk id="5" creationId="{ACB8CB2C-382A-101A-806D-00CE51D801D9}"/>
          </ac:spMkLst>
        </pc:spChg>
        <pc:spChg chg="add mod">
          <ac:chgData name="Jennifer DeVinney" userId="S::jennifer.devinney@rccsd.org::339d2bd1-b725-41b1-aebf-a2582c7e0b2f" providerId="AD" clId="Web-{F7E176C7-DD86-034A-8AF3-DFAEC169710A}" dt="2022-09-28T01:29:38.292" v="634" actId="1076"/>
          <ac:spMkLst>
            <pc:docMk/>
            <pc:sldMk cId="3102967438" sldId="305"/>
            <ac:spMk id="6" creationId="{E5D293A0-6681-763B-DAFA-38817C091846}"/>
          </ac:spMkLst>
        </pc:spChg>
        <pc:spChg chg="add mod">
          <ac:chgData name="Jennifer DeVinney" userId="S::jennifer.devinney@rccsd.org::339d2bd1-b725-41b1-aebf-a2582c7e0b2f" providerId="AD" clId="Web-{F7E176C7-DD86-034A-8AF3-DFAEC169710A}" dt="2022-09-28T01:30:14.465" v="636" actId="1076"/>
          <ac:spMkLst>
            <pc:docMk/>
            <pc:sldMk cId="3102967438" sldId="305"/>
            <ac:spMk id="7" creationId="{E93A5BF6-5971-04F5-3DB4-4FCA9851CD4C}"/>
          </ac:spMkLst>
        </pc:spChg>
        <pc:spChg chg="add mod">
          <ac:chgData name="Jennifer DeVinney" userId="S::jennifer.devinney@rccsd.org::339d2bd1-b725-41b1-aebf-a2582c7e0b2f" providerId="AD" clId="Web-{F7E176C7-DD86-034A-8AF3-DFAEC169710A}" dt="2022-09-28T01:30:49.638" v="644" actId="1076"/>
          <ac:spMkLst>
            <pc:docMk/>
            <pc:sldMk cId="3102967438" sldId="305"/>
            <ac:spMk id="8" creationId="{BEFB2EBB-7F18-084F-1FD4-8678FC89E54A}"/>
          </ac:spMkLst>
        </pc:spChg>
        <pc:spChg chg="add mod">
          <ac:chgData name="Jennifer DeVinney" userId="S::jennifer.devinney@rccsd.org::339d2bd1-b725-41b1-aebf-a2582c7e0b2f" providerId="AD" clId="Web-{F7E176C7-DD86-034A-8AF3-DFAEC169710A}" dt="2022-09-28T01:30:45.434" v="643" actId="1076"/>
          <ac:spMkLst>
            <pc:docMk/>
            <pc:sldMk cId="3102967438" sldId="305"/>
            <ac:spMk id="9" creationId="{3D623D31-FB1E-187E-C418-E16BE32DDF94}"/>
          </ac:spMkLst>
        </pc:spChg>
        <pc:spChg chg="mod">
          <ac:chgData name="Jennifer DeVinney" userId="S::jennifer.devinney@rccsd.org::339d2bd1-b725-41b1-aebf-a2582c7e0b2f" providerId="AD" clId="Web-{F7E176C7-DD86-034A-8AF3-DFAEC169710A}" dt="2022-09-28T01:05:44.404" v="83" actId="20577"/>
          <ac:spMkLst>
            <pc:docMk/>
            <pc:sldMk cId="3102967438" sldId="305"/>
            <ac:spMk id="410" creationId="{00000000-0000-0000-0000-000000000000}"/>
          </ac:spMkLst>
        </pc:spChg>
        <pc:spChg chg="del mod">
          <ac:chgData name="Jennifer DeVinney" userId="S::jennifer.devinney@rccsd.org::339d2bd1-b725-41b1-aebf-a2582c7e0b2f" providerId="AD" clId="Web-{F7E176C7-DD86-034A-8AF3-DFAEC169710A}" dt="2022-09-28T01:05:57.858" v="85"/>
          <ac:spMkLst>
            <pc:docMk/>
            <pc:sldMk cId="3102967438" sldId="305"/>
            <ac:spMk id="411" creationId="{00000000-0000-0000-0000-000000000000}"/>
          </ac:spMkLst>
        </pc:spChg>
        <pc:spChg chg="mod">
          <ac:chgData name="Jennifer DeVinney" userId="S::jennifer.devinney@rccsd.org::339d2bd1-b725-41b1-aebf-a2582c7e0b2f" providerId="AD" clId="Web-{F7E176C7-DD86-034A-8AF3-DFAEC169710A}" dt="2022-09-28T01:30:33.465" v="640" actId="14100"/>
          <ac:spMkLst>
            <pc:docMk/>
            <pc:sldMk cId="3102967438" sldId="305"/>
            <ac:spMk id="412" creationId="{00000000-0000-0000-0000-000000000000}"/>
          </ac:spMkLst>
        </pc:spChg>
      </pc:sldChg>
      <pc:sldChg chg="addSp delSp modSp add replId modNotes">
        <pc:chgData name="Jennifer DeVinney" userId="S::jennifer.devinney@rccsd.org::339d2bd1-b725-41b1-aebf-a2582c7e0b2f" providerId="AD" clId="Web-{F7E176C7-DD86-034A-8AF3-DFAEC169710A}" dt="2022-09-28T01:47:46.712" v="1026"/>
        <pc:sldMkLst>
          <pc:docMk/>
          <pc:sldMk cId="1215841152" sldId="306"/>
        </pc:sldMkLst>
        <pc:spChg chg="add del mod">
          <ac:chgData name="Jennifer DeVinney" userId="S::jennifer.devinney@rccsd.org::339d2bd1-b725-41b1-aebf-a2582c7e0b2f" providerId="AD" clId="Web-{F7E176C7-DD86-034A-8AF3-DFAEC169710A}" dt="2022-09-28T01:41:24.561" v="941"/>
          <ac:spMkLst>
            <pc:docMk/>
            <pc:sldMk cId="1215841152" sldId="306"/>
            <ac:spMk id="3" creationId="{1E30046B-C45A-D721-69F4-24CFC12BB8BE}"/>
          </ac:spMkLst>
        </pc:spChg>
        <pc:spChg chg="add del">
          <ac:chgData name="Jennifer DeVinney" userId="S::jennifer.devinney@rccsd.org::339d2bd1-b725-41b1-aebf-a2582c7e0b2f" providerId="AD" clId="Web-{F7E176C7-DD86-034A-8AF3-DFAEC169710A}" dt="2022-09-28T01:41:21.827" v="940"/>
          <ac:spMkLst>
            <pc:docMk/>
            <pc:sldMk cId="1215841152" sldId="306"/>
            <ac:spMk id="5" creationId="{F73104FE-381D-9F8D-3D51-49BBFEEDAAB8}"/>
          </ac:spMkLst>
        </pc:spChg>
        <pc:spChg chg="add mod">
          <ac:chgData name="Jennifer DeVinney" userId="S::jennifer.devinney@rccsd.org::339d2bd1-b725-41b1-aebf-a2582c7e0b2f" providerId="AD" clId="Web-{F7E176C7-DD86-034A-8AF3-DFAEC169710A}" dt="2022-09-28T01:46:35.023" v="1018" actId="1076"/>
          <ac:spMkLst>
            <pc:docMk/>
            <pc:sldMk cId="1215841152" sldId="306"/>
            <ac:spMk id="6" creationId="{778CB43B-C5D6-F2BE-F66C-BC5926BCD8E7}"/>
          </ac:spMkLst>
        </pc:spChg>
        <pc:spChg chg="del mod">
          <ac:chgData name="Jennifer DeVinney" userId="S::jennifer.devinney@rccsd.org::339d2bd1-b725-41b1-aebf-a2582c7e0b2f" providerId="AD" clId="Web-{F7E176C7-DD86-034A-8AF3-DFAEC169710A}" dt="2022-09-28T01:40:40.216" v="937"/>
          <ac:spMkLst>
            <pc:docMk/>
            <pc:sldMk cId="1215841152" sldId="306"/>
            <ac:spMk id="380" creationId="{00000000-0000-0000-0000-000000000000}"/>
          </ac:spMkLst>
        </pc:spChg>
        <pc:spChg chg="mod">
          <ac:chgData name="Jennifer DeVinney" userId="S::jennifer.devinney@rccsd.org::339d2bd1-b725-41b1-aebf-a2582c7e0b2f" providerId="AD" clId="Web-{F7E176C7-DD86-034A-8AF3-DFAEC169710A}" dt="2022-09-28T01:45:58.897" v="1013" actId="1076"/>
          <ac:spMkLst>
            <pc:docMk/>
            <pc:sldMk cId="1215841152" sldId="306"/>
            <ac:spMk id="381" creationId="{00000000-0000-0000-0000-000000000000}"/>
          </ac:spMkLst>
        </pc:spChg>
        <pc:spChg chg="mod">
          <ac:chgData name="Jennifer DeVinney" userId="S::jennifer.devinney@rccsd.org::339d2bd1-b725-41b1-aebf-a2582c7e0b2f" providerId="AD" clId="Web-{F7E176C7-DD86-034A-8AF3-DFAEC169710A}" dt="2022-09-28T01:47:28.212" v="1025" actId="1076"/>
          <ac:spMkLst>
            <pc:docMk/>
            <pc:sldMk cId="1215841152" sldId="306"/>
            <ac:spMk id="382" creationId="{00000000-0000-0000-0000-000000000000}"/>
          </ac:spMkLst>
        </pc:spChg>
        <pc:spChg chg="mod">
          <ac:chgData name="Jennifer DeVinney" userId="S::jennifer.devinney@rccsd.org::339d2bd1-b725-41b1-aebf-a2582c7e0b2f" providerId="AD" clId="Web-{F7E176C7-DD86-034A-8AF3-DFAEC169710A}" dt="2022-09-28T01:45:40.756" v="1010" actId="1076"/>
          <ac:spMkLst>
            <pc:docMk/>
            <pc:sldMk cId="1215841152" sldId="306"/>
            <ac:spMk id="383" creationId="{00000000-0000-0000-0000-000000000000}"/>
          </ac:spMkLst>
        </pc:spChg>
        <pc:spChg chg="mod">
          <ac:chgData name="Jennifer DeVinney" userId="S::jennifer.devinney@rccsd.org::339d2bd1-b725-41b1-aebf-a2582c7e0b2f" providerId="AD" clId="Web-{F7E176C7-DD86-034A-8AF3-DFAEC169710A}" dt="2022-09-28T01:45:50.194" v="1012" actId="1076"/>
          <ac:spMkLst>
            <pc:docMk/>
            <pc:sldMk cId="1215841152" sldId="306"/>
            <ac:spMk id="384" creationId="{00000000-0000-0000-0000-000000000000}"/>
          </ac:spMkLst>
        </pc:spChg>
        <pc:spChg chg="mod">
          <ac:chgData name="Jennifer DeVinney" userId="S::jennifer.devinney@rccsd.org::339d2bd1-b725-41b1-aebf-a2582c7e0b2f" providerId="AD" clId="Web-{F7E176C7-DD86-034A-8AF3-DFAEC169710A}" dt="2022-09-28T01:45:30.005" v="1007" actId="1076"/>
          <ac:spMkLst>
            <pc:docMk/>
            <pc:sldMk cId="1215841152" sldId="306"/>
            <ac:spMk id="385" creationId="{00000000-0000-0000-0000-000000000000}"/>
          </ac:spMkLst>
        </pc:spChg>
        <pc:spChg chg="mod">
          <ac:chgData name="Jennifer DeVinney" userId="S::jennifer.devinney@rccsd.org::339d2bd1-b725-41b1-aebf-a2582c7e0b2f" providerId="AD" clId="Web-{F7E176C7-DD86-034A-8AF3-DFAEC169710A}" dt="2022-09-28T01:34:55.894" v="800" actId="20577"/>
          <ac:spMkLst>
            <pc:docMk/>
            <pc:sldMk cId="1215841152" sldId="306"/>
            <ac:spMk id="386" creationId="{00000000-0000-0000-0000-000000000000}"/>
          </ac:spMkLst>
        </pc:spChg>
        <pc:spChg chg="mod">
          <ac:chgData name="Jennifer DeVinney" userId="S::jennifer.devinney@rccsd.org::339d2bd1-b725-41b1-aebf-a2582c7e0b2f" providerId="AD" clId="Web-{F7E176C7-DD86-034A-8AF3-DFAEC169710A}" dt="2022-09-28T01:46:50.648" v="1019" actId="20577"/>
          <ac:spMkLst>
            <pc:docMk/>
            <pc:sldMk cId="1215841152" sldId="306"/>
            <ac:spMk id="391" creationId="{00000000-0000-0000-0000-000000000000}"/>
          </ac:spMkLst>
        </pc:spChg>
        <pc:spChg chg="mod">
          <ac:chgData name="Jennifer DeVinney" userId="S::jennifer.devinney@rccsd.org::339d2bd1-b725-41b1-aebf-a2582c7e0b2f" providerId="AD" clId="Web-{F7E176C7-DD86-034A-8AF3-DFAEC169710A}" dt="2022-09-28T01:45:48.022" v="1011" actId="1076"/>
          <ac:spMkLst>
            <pc:docMk/>
            <pc:sldMk cId="1215841152" sldId="306"/>
            <ac:spMk id="392" creationId="{00000000-0000-0000-0000-000000000000}"/>
          </ac:spMkLst>
        </pc:spChg>
        <pc:spChg chg="mod">
          <ac:chgData name="Jennifer DeVinney" userId="S::jennifer.devinney@rccsd.org::339d2bd1-b725-41b1-aebf-a2582c7e0b2f" providerId="AD" clId="Web-{F7E176C7-DD86-034A-8AF3-DFAEC169710A}" dt="2022-09-28T01:45:34.427" v="1008" actId="1076"/>
          <ac:spMkLst>
            <pc:docMk/>
            <pc:sldMk cId="1215841152" sldId="306"/>
            <ac:spMk id="393" creationId="{00000000-0000-0000-0000-000000000000}"/>
          </ac:spMkLst>
        </pc:spChg>
        <pc:spChg chg="mod">
          <ac:chgData name="Jennifer DeVinney" userId="S::jennifer.devinney@rccsd.org::339d2bd1-b725-41b1-aebf-a2582c7e0b2f" providerId="AD" clId="Web-{F7E176C7-DD86-034A-8AF3-DFAEC169710A}" dt="2022-09-28T01:46:56.367" v="1020" actId="20577"/>
          <ac:spMkLst>
            <pc:docMk/>
            <pc:sldMk cId="1215841152" sldId="306"/>
            <ac:spMk id="394" creationId="{00000000-0000-0000-0000-000000000000}"/>
          </ac:spMkLst>
        </pc:spChg>
        <pc:spChg chg="mod">
          <ac:chgData name="Jennifer DeVinney" userId="S::jennifer.devinney@rccsd.org::339d2bd1-b725-41b1-aebf-a2582c7e0b2f" providerId="AD" clId="Web-{F7E176C7-DD86-034A-8AF3-DFAEC169710A}" dt="2022-09-28T01:47:10.789" v="1022" actId="20577"/>
          <ac:spMkLst>
            <pc:docMk/>
            <pc:sldMk cId="1215841152" sldId="306"/>
            <ac:spMk id="397" creationId="{00000000-0000-0000-0000-000000000000}"/>
          </ac:spMkLst>
        </pc:spChg>
        <pc:spChg chg="add del mod">
          <ac:chgData name="Jennifer DeVinney" userId="S::jennifer.devinney@rccsd.org::339d2bd1-b725-41b1-aebf-a2582c7e0b2f" providerId="AD" clId="Web-{F7E176C7-DD86-034A-8AF3-DFAEC169710A}" dt="2022-09-28T01:47:18.430" v="1023" actId="1076"/>
          <ac:spMkLst>
            <pc:docMk/>
            <pc:sldMk cId="1215841152" sldId="306"/>
            <ac:spMk id="398" creationId="{00000000-0000-0000-0000-000000000000}"/>
          </ac:spMkLst>
        </pc:spChg>
      </pc:sldChg>
      <pc:sldChg chg="modSp add ord modNotes">
        <pc:chgData name="Jennifer DeVinney" userId="S::jennifer.devinney@rccsd.org::339d2bd1-b725-41b1-aebf-a2582c7e0b2f" providerId="AD" clId="Web-{F7E176C7-DD86-034A-8AF3-DFAEC169710A}" dt="2022-09-28T01:57:12.744" v="1094"/>
        <pc:sldMkLst>
          <pc:docMk/>
          <pc:sldMk cId="1480124882" sldId="307"/>
        </pc:sldMkLst>
        <pc:spChg chg="mod">
          <ac:chgData name="Jennifer DeVinney" userId="S::jennifer.devinney@rccsd.org::339d2bd1-b725-41b1-aebf-a2582c7e0b2f" providerId="AD" clId="Web-{F7E176C7-DD86-034A-8AF3-DFAEC169710A}" dt="2022-09-28T01:56:45.930" v="1065" actId="20577"/>
          <ac:spMkLst>
            <pc:docMk/>
            <pc:sldMk cId="1480124882" sldId="307"/>
            <ac:spMk id="4" creationId="{FC28CA83-4CF8-3EAD-D539-ED846F3FEC96}"/>
          </ac:spMkLst>
        </pc:spChg>
      </pc:sldChg>
      <pc:sldChg chg="del">
        <pc:chgData name="Jennifer DeVinney" userId="S::jennifer.devinney@rccsd.org::339d2bd1-b725-41b1-aebf-a2582c7e0b2f" providerId="AD" clId="Web-{F7E176C7-DD86-034A-8AF3-DFAEC169710A}" dt="2022-09-28T01:05:11.825" v="62"/>
        <pc:sldMkLst>
          <pc:docMk/>
          <pc:sldMk cId="4095396334" sldId="307"/>
        </pc:sldMkLst>
      </pc:sldChg>
      <pc:sldChg chg="del">
        <pc:chgData name="Jennifer DeVinney" userId="S::jennifer.devinney@rccsd.org::339d2bd1-b725-41b1-aebf-a2582c7e0b2f" providerId="AD" clId="Web-{F7E176C7-DD86-034A-8AF3-DFAEC169710A}" dt="2022-09-28T01:04:54.419" v="46"/>
        <pc:sldMkLst>
          <pc:docMk/>
          <pc:sldMk cId="1909899579" sldId="308"/>
        </pc:sldMkLst>
      </pc:sldChg>
      <pc:sldChg chg="add del">
        <pc:chgData name="Jennifer DeVinney" userId="S::jennifer.devinney@rccsd.org::339d2bd1-b725-41b1-aebf-a2582c7e0b2f" providerId="AD" clId="Web-{F7E176C7-DD86-034A-8AF3-DFAEC169710A}" dt="2022-09-28T01:58:54.012" v="1099"/>
        <pc:sldMkLst>
          <pc:docMk/>
          <pc:sldMk cId="2651737002" sldId="308"/>
        </pc:sldMkLst>
      </pc:sldChg>
      <pc:sldChg chg="add">
        <pc:chgData name="Jennifer DeVinney" userId="S::jennifer.devinney@rccsd.org::339d2bd1-b725-41b1-aebf-a2582c7e0b2f" providerId="AD" clId="Web-{F7E176C7-DD86-034A-8AF3-DFAEC169710A}" dt="2022-09-28T01:58:24.136" v="1096"/>
        <pc:sldMkLst>
          <pc:docMk/>
          <pc:sldMk cId="3483887012" sldId="309"/>
        </pc:sldMkLst>
      </pc:sldChg>
      <pc:sldChg chg="del ord">
        <pc:chgData name="Jennifer DeVinney" userId="S::jennifer.devinney@rccsd.org::339d2bd1-b725-41b1-aebf-a2582c7e0b2f" providerId="AD" clId="Web-{F7E176C7-DD86-034A-8AF3-DFAEC169710A}" dt="2022-09-28T01:05:22.232" v="71"/>
        <pc:sldMkLst>
          <pc:docMk/>
          <pc:sldMk cId="3843476304" sldId="309"/>
        </pc:sldMkLst>
      </pc:sldChg>
      <pc:sldChg chg="add">
        <pc:chgData name="Jennifer DeVinney" userId="S::jennifer.devinney@rccsd.org::339d2bd1-b725-41b1-aebf-a2582c7e0b2f" providerId="AD" clId="Web-{F7E176C7-DD86-034A-8AF3-DFAEC169710A}" dt="2022-09-28T01:58:48.621" v="1098"/>
        <pc:sldMkLst>
          <pc:docMk/>
          <pc:sldMk cId="2779891580" sldId="310"/>
        </pc:sldMkLst>
      </pc:sldChg>
      <pc:sldChg chg="del">
        <pc:chgData name="Jennifer DeVinney" userId="S::jennifer.devinney@rccsd.org::339d2bd1-b725-41b1-aebf-a2582c7e0b2f" providerId="AD" clId="Web-{F7E176C7-DD86-034A-8AF3-DFAEC169710A}" dt="2022-09-28T01:04:54.403" v="45"/>
        <pc:sldMkLst>
          <pc:docMk/>
          <pc:sldMk cId="3073472336" sldId="310"/>
        </pc:sldMkLst>
      </pc:sldChg>
      <pc:sldChg chg="add modNotes">
        <pc:chgData name="Jennifer DeVinney" userId="S::jennifer.devinney@rccsd.org::339d2bd1-b725-41b1-aebf-a2582c7e0b2f" providerId="AD" clId="Web-{F7E176C7-DD86-034A-8AF3-DFAEC169710A}" dt="2022-09-28T01:59:38.826" v="1103"/>
        <pc:sldMkLst>
          <pc:docMk/>
          <pc:sldMk cId="1293292459" sldId="311"/>
        </pc:sldMkLst>
      </pc:sldChg>
      <pc:sldChg chg="del">
        <pc:chgData name="Jennifer DeVinney" userId="S::jennifer.devinney@rccsd.org::339d2bd1-b725-41b1-aebf-a2582c7e0b2f" providerId="AD" clId="Web-{F7E176C7-DD86-034A-8AF3-DFAEC169710A}" dt="2022-09-28T01:04:54.340" v="44"/>
        <pc:sldMkLst>
          <pc:docMk/>
          <pc:sldMk cId="1462845658" sldId="311"/>
        </pc:sldMkLst>
      </pc:sldChg>
      <pc:sldChg chg="add">
        <pc:chgData name="Jennifer DeVinney" userId="S::jennifer.devinney@rccsd.org::339d2bd1-b725-41b1-aebf-a2582c7e0b2f" providerId="AD" clId="Web-{F7E176C7-DD86-034A-8AF3-DFAEC169710A}" dt="2022-09-28T02:00:21.092" v="1105"/>
        <pc:sldMkLst>
          <pc:docMk/>
          <pc:sldMk cId="732527033" sldId="312"/>
        </pc:sldMkLst>
      </pc:sldChg>
      <pc:sldChg chg="del">
        <pc:chgData name="Jennifer DeVinney" userId="S::jennifer.devinney@rccsd.org::339d2bd1-b725-41b1-aebf-a2582c7e0b2f" providerId="AD" clId="Web-{F7E176C7-DD86-034A-8AF3-DFAEC169710A}" dt="2022-09-28T01:04:51.950" v="43"/>
        <pc:sldMkLst>
          <pc:docMk/>
          <pc:sldMk cId="4185631224" sldId="312"/>
        </pc:sldMkLst>
      </pc:sldChg>
      <pc:sldChg chg="del">
        <pc:chgData name="Jennifer DeVinney" userId="S::jennifer.devinney@rccsd.org::339d2bd1-b725-41b1-aebf-a2582c7e0b2f" providerId="AD" clId="Web-{F7E176C7-DD86-034A-8AF3-DFAEC169710A}" dt="2022-09-28T01:04:49.278" v="42"/>
        <pc:sldMkLst>
          <pc:docMk/>
          <pc:sldMk cId="3543626844" sldId="31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 Graduated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 Students 43/52</c:v>
                </c:pt>
                <c:pt idx="1">
                  <c:v>Female Students 25/26</c:v>
                </c:pt>
                <c:pt idx="2">
                  <c:v>Male Students 18/26</c:v>
                </c:pt>
                <c:pt idx="3">
                  <c:v>General Education Students 41/47</c:v>
                </c:pt>
                <c:pt idx="4">
                  <c:v>Students with Disabilities 2/5</c:v>
                </c:pt>
                <c:pt idx="5">
                  <c:v>Not Economically Disadvantaged Students 30/30</c:v>
                </c:pt>
                <c:pt idx="6">
                  <c:v>Economically Disadvantaged Students 13/22</c:v>
                </c:pt>
              </c:strCache>
            </c:strRef>
          </c:cat>
          <c:val>
            <c:numRef>
              <c:f>Sheet1!$B$2:$B$8</c:f>
              <c:numCache>
                <c:formatCode>0.0%</c:formatCode>
                <c:ptCount val="7"/>
                <c:pt idx="0">
                  <c:v>0.82699999999999996</c:v>
                </c:pt>
                <c:pt idx="1">
                  <c:v>0.96199999999999997</c:v>
                </c:pt>
                <c:pt idx="2">
                  <c:v>0.69199999999999995</c:v>
                </c:pt>
                <c:pt idx="3">
                  <c:v>0.872</c:v>
                </c:pt>
                <c:pt idx="4">
                  <c:v>0.4</c:v>
                </c:pt>
                <c:pt idx="5">
                  <c:v>1</c:v>
                </c:pt>
                <c:pt idx="6">
                  <c:v>0.59099999999999997</c:v>
                </c:pt>
              </c:numCache>
            </c:numRef>
          </c:val>
          <c:extLst>
            <c:ext xmlns:c16="http://schemas.microsoft.com/office/drawing/2014/chart" uri="{C3380CC4-5D6E-409C-BE32-E72D297353CC}">
              <c16:uniqueId val="{00000000-990E-4539-A7F3-AADF0BE985D3}"/>
            </c:ext>
          </c:extLst>
        </c:ser>
        <c:dLbls>
          <c:dLblPos val="outEnd"/>
          <c:showLegendKey val="0"/>
          <c:showVal val="1"/>
          <c:showCatName val="0"/>
          <c:showSerName val="0"/>
          <c:showPercent val="0"/>
          <c:showBubbleSize val="0"/>
        </c:dLbls>
        <c:gapWidth val="219"/>
        <c:overlap val="-27"/>
        <c:axId val="1348025872"/>
        <c:axId val="1448909264"/>
      </c:barChart>
      <c:catAx>
        <c:axId val="134802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8909264"/>
        <c:crosses val="autoZero"/>
        <c:auto val="1"/>
        <c:lblAlgn val="ctr"/>
        <c:lblOffset val="100"/>
        <c:noMultiLvlLbl val="0"/>
      </c:catAx>
      <c:valAx>
        <c:axId val="14489092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802587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a073618e6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a073618e6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Highlight/explain trend lines:</a:t>
            </a:r>
          </a:p>
          <a:p>
            <a:pPr marL="0" indent="0">
              <a:buNone/>
            </a:pPr>
            <a:r>
              <a:rPr lang="en-US" dirty="0"/>
              <a:t>4th grade math trending down</a:t>
            </a:r>
          </a:p>
          <a:p>
            <a:pPr marL="0" indent="0">
              <a:buNone/>
            </a:pPr>
            <a:r>
              <a:rPr lang="en-US" dirty="0"/>
              <a:t>8th grade math trending down (less steep than 4th grade)</a:t>
            </a:r>
          </a:p>
          <a:p>
            <a:pPr marL="0" indent="0">
              <a:buNone/>
            </a:pPr>
            <a:r>
              <a:rPr lang="en-US" dirty="0"/>
              <a:t>HS Math Total Cohort Trending Up- indicating either fabulously effective interventions or fewer students taking upper level math courses</a:t>
            </a:r>
          </a:p>
          <a:p>
            <a:pPr marL="0" indent="0">
              <a:buNone/>
            </a:pPr>
            <a:r>
              <a:rPr lang="en-US" dirty="0"/>
              <a:t>FRPL: steady trend up</a:t>
            </a:r>
            <a:endParaRPr dirty="0"/>
          </a:p>
        </p:txBody>
      </p:sp>
    </p:spTree>
    <p:extLst>
      <p:ext uri="{BB962C8B-B14F-4D97-AF65-F5344CB8AC3E}">
        <p14:creationId xmlns:p14="http://schemas.microsoft.com/office/powerpoint/2010/main" val="4038043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a073618e6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a073618e6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Highlight/explain trend lines:</a:t>
            </a:r>
          </a:p>
          <a:p>
            <a:pPr marL="0" lvl="0" indent="0" algn="l" rtl="0">
              <a:spcBef>
                <a:spcPts val="0"/>
              </a:spcBef>
              <a:spcAft>
                <a:spcPts val="0"/>
              </a:spcAft>
              <a:buNone/>
            </a:pPr>
            <a:r>
              <a:rPr lang="en-US" dirty="0"/>
              <a:t>4</a:t>
            </a:r>
            <a:r>
              <a:rPr lang="en-US" baseline="30000" dirty="0"/>
              <a:t>th</a:t>
            </a:r>
            <a:r>
              <a:rPr lang="en-US" dirty="0"/>
              <a:t> grade ELA trending down</a:t>
            </a:r>
          </a:p>
          <a:p>
            <a:pPr marL="0" lvl="0" indent="0" algn="l" rtl="0">
              <a:spcBef>
                <a:spcPts val="0"/>
              </a:spcBef>
              <a:spcAft>
                <a:spcPts val="0"/>
              </a:spcAft>
              <a:buNone/>
            </a:pPr>
            <a:r>
              <a:rPr lang="en-US" dirty="0"/>
              <a:t>8</a:t>
            </a:r>
            <a:r>
              <a:rPr lang="en-US" baseline="30000" dirty="0"/>
              <a:t>th</a:t>
            </a:r>
            <a:r>
              <a:rPr lang="en-US" dirty="0"/>
              <a:t> grade ELA trending down (less steep than 4</a:t>
            </a:r>
            <a:r>
              <a:rPr lang="en-US" baseline="30000" dirty="0"/>
              <a:t>th</a:t>
            </a:r>
            <a:r>
              <a:rPr lang="en-US" dirty="0"/>
              <a:t> grade)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HS Total Cohort: trending down</a:t>
            </a:r>
          </a:p>
          <a:p>
            <a:pPr marL="0" lvl="0" indent="0" algn="l" rtl="0">
              <a:spcBef>
                <a:spcPts val="0"/>
              </a:spcBef>
              <a:spcAft>
                <a:spcPts val="0"/>
              </a:spcAft>
              <a:buNone/>
            </a:pPr>
            <a:r>
              <a:rPr lang="en-US" dirty="0"/>
              <a:t>FRPL: steady trend up</a:t>
            </a:r>
          </a:p>
          <a:p>
            <a:pPr marL="0" lvl="0" indent="0" algn="l" rtl="0">
              <a:spcBef>
                <a:spcPts val="0"/>
              </a:spcBef>
              <a:spcAft>
                <a:spcPts val="0"/>
              </a:spcAft>
              <a:buNone/>
            </a:pPr>
            <a:r>
              <a:rPr lang="en-US" dirty="0"/>
              <a:t>*What is the community impact of steadily decreasing ELA performance?  Does that indicate a comparable decline in literacy rates throughout this community? </a:t>
            </a:r>
            <a:endParaRPr dirty="0"/>
          </a:p>
        </p:txBody>
      </p:sp>
    </p:spTree>
    <p:extLst>
      <p:ext uri="{BB962C8B-B14F-4D97-AF65-F5344CB8AC3E}">
        <p14:creationId xmlns:p14="http://schemas.microsoft.com/office/powerpoint/2010/main" val="4193470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a073618e60_0_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a073618e60_0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Highlight discrepancies between subgroup</a:t>
            </a:r>
          </a:p>
          <a:p>
            <a:pPr marL="0" lvl="0" indent="0" algn="l" rtl="0">
              <a:spcBef>
                <a:spcPts val="0"/>
              </a:spcBef>
              <a:spcAft>
                <a:spcPts val="0"/>
              </a:spcAft>
              <a:buNone/>
            </a:pPr>
            <a:r>
              <a:rPr lang="en-US" dirty="0"/>
              <a:t>Allude to ESSA- more description will be coming later about how districts will be held accountable for each of these groups</a:t>
            </a:r>
            <a:endParaRPr dirty="0"/>
          </a:p>
        </p:txBody>
      </p:sp>
    </p:spTree>
    <p:extLst>
      <p:ext uri="{BB962C8B-B14F-4D97-AF65-F5344CB8AC3E}">
        <p14:creationId xmlns:p14="http://schemas.microsoft.com/office/powerpoint/2010/main" val="1353916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do you notice? (concrete observations- no assumptions)  </a:t>
            </a:r>
          </a:p>
          <a:p>
            <a:pPr marL="0" lvl="0" indent="0" algn="l" rtl="0">
              <a:spcBef>
                <a:spcPts val="0"/>
              </a:spcBef>
              <a:spcAft>
                <a:spcPts val="0"/>
              </a:spcAft>
              <a:buNone/>
            </a:pPr>
            <a:r>
              <a:rPr lang="en-US" dirty="0"/>
              <a:t>What do you wonder? </a:t>
            </a:r>
          </a:p>
          <a:p>
            <a:pPr marL="0" lvl="0" indent="0" algn="l" rtl="0">
              <a:spcBef>
                <a:spcPts val="0"/>
              </a:spcBef>
              <a:spcAft>
                <a:spcPts val="0"/>
              </a:spcAft>
              <a:buNone/>
            </a:pPr>
            <a:r>
              <a:rPr lang="en-US" dirty="0"/>
              <a:t>Are all of our students being served equitably?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a073618e60_0_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a073618e60_0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NOT CRT</a:t>
            </a:r>
          </a:p>
          <a:p>
            <a:pPr marL="0" lvl="0" indent="0" algn="l" rtl="0">
              <a:spcBef>
                <a:spcPts val="0"/>
              </a:spcBef>
              <a:spcAft>
                <a:spcPts val="0"/>
              </a:spcAft>
              <a:buNone/>
            </a:pPr>
            <a:r>
              <a:rPr lang="en-US" dirty="0"/>
              <a:t>Those inequitable outcomes are what the US DOE noticed as their call to action to adopt the Every Student Succeeds Act (ESSA)</a:t>
            </a:r>
          </a:p>
          <a:p>
            <a:pPr marL="0" lvl="0" indent="0" algn="l" rtl="0">
              <a:spcBef>
                <a:spcPts val="0"/>
              </a:spcBef>
              <a:spcAft>
                <a:spcPts val="0"/>
              </a:spcAft>
              <a:buNone/>
            </a:pPr>
            <a:r>
              <a:rPr lang="en-US" dirty="0"/>
              <a:t>NYS has an ESSA plan that contains a commitment to equitable outcomes for diverse student populations</a:t>
            </a:r>
          </a:p>
          <a:p>
            <a:pPr marL="0" lvl="0" indent="0" algn="l" rtl="0">
              <a:spcBef>
                <a:spcPts val="0"/>
              </a:spcBef>
              <a:spcAft>
                <a:spcPts val="0"/>
              </a:spcAft>
              <a:buNone/>
            </a:pPr>
            <a:r>
              <a:rPr lang="en-US" dirty="0"/>
              <a:t>The NYS DEI Call to Action focuses in on 6 areas – explain each briefly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a073618e60_0_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a073618e60_0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NOT CRT</a:t>
            </a:r>
          </a:p>
          <a:p>
            <a:pPr marL="0" lvl="0" indent="0" algn="l" rtl="0">
              <a:spcBef>
                <a:spcPts val="0"/>
              </a:spcBef>
              <a:spcAft>
                <a:spcPts val="0"/>
              </a:spcAft>
              <a:buNone/>
            </a:pPr>
            <a:r>
              <a:rPr lang="en-US" dirty="0"/>
              <a:t>Under each of these six areas and in alignment with the district’s strategic plan, the Director of Grants/Coordinator of DEI will be prioritizing these items</a:t>
            </a:r>
            <a:endParaRPr dirty="0"/>
          </a:p>
        </p:txBody>
      </p:sp>
    </p:spTree>
    <p:extLst>
      <p:ext uri="{BB962C8B-B14F-4D97-AF65-F5344CB8AC3E}">
        <p14:creationId xmlns:p14="http://schemas.microsoft.com/office/powerpoint/2010/main" val="548374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183ef31900_6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183ef31900_6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Cross walk of NCLB accountability vs. ESSA accountability systems</a:t>
            </a:r>
            <a:endParaRPr dirty="0"/>
          </a:p>
        </p:txBody>
      </p:sp>
    </p:spTree>
    <p:extLst>
      <p:ext uri="{BB962C8B-B14F-4D97-AF65-F5344CB8AC3E}">
        <p14:creationId xmlns:p14="http://schemas.microsoft.com/office/powerpoint/2010/main" val="2045758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183ef31900_6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183ef31900_6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are no longer measured just on test scores, but each of these items</a:t>
            </a:r>
          </a:p>
          <a:p>
            <a:pPr marL="0" lvl="0" indent="0" algn="l" rtl="0">
              <a:spcBef>
                <a:spcPts val="0"/>
              </a:spcBef>
              <a:spcAft>
                <a:spcPts val="0"/>
              </a:spcAft>
              <a:buNone/>
            </a:pPr>
            <a:r>
              <a:rPr lang="en-US" dirty="0"/>
              <a:t>And, we will be measured for all of these items across all subgroups</a:t>
            </a:r>
            <a:endParaRPr dirty="0"/>
          </a:p>
        </p:txBody>
      </p:sp>
    </p:spTree>
    <p:extLst>
      <p:ext uri="{BB962C8B-B14F-4D97-AF65-F5344CB8AC3E}">
        <p14:creationId xmlns:p14="http://schemas.microsoft.com/office/powerpoint/2010/main" val="3007682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One new measure is CCCR</a:t>
            </a:r>
          </a:p>
          <a:p>
            <a:pPr marL="0" lvl="0" indent="0" algn="l" rtl="0">
              <a:spcBef>
                <a:spcPts val="0"/>
              </a:spcBef>
              <a:spcAft>
                <a:spcPts val="0"/>
              </a:spcAft>
              <a:buNone/>
            </a:pPr>
            <a:r>
              <a:rPr lang="en-US" dirty="0"/>
              <a:t>Our district in the 2018-2019 school year received the lowest score (1-4) for this accountability measure- across all sub groups </a:t>
            </a:r>
          </a:p>
          <a:p>
            <a:pPr marL="0" lvl="0" indent="0" algn="l" rtl="0">
              <a:spcBef>
                <a:spcPts val="0"/>
              </a:spcBef>
              <a:spcAft>
                <a:spcPts val="0"/>
              </a:spcAft>
              <a:buNone/>
            </a:pPr>
            <a:r>
              <a:rPr lang="en-US" dirty="0"/>
              <a:t>Good news-consist outcome, Bad news- our students aren’t completing CCCR opportunities (hence a large focus on improving this in our strategic plan)</a:t>
            </a:r>
            <a:endParaRPr dirty="0"/>
          </a:p>
        </p:txBody>
      </p:sp>
    </p:spTree>
    <p:extLst>
      <p:ext uri="{BB962C8B-B14F-4D97-AF65-F5344CB8AC3E}">
        <p14:creationId xmlns:p14="http://schemas.microsoft.com/office/powerpoint/2010/main" val="2896559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where you have already been with presentations.  You’ve heard about tier 1 curriculum and instruction updates as well as specific interventions and programs being implemented at each building level.  Here is the why for that work.  As educators, we have to root our decisions in concrete data to determine root cause of needs to be able to develop an appropriate plan for addressing those needs.  In this presentation, we will look at some historical data for the RCCSD and explore the need for equitable outcomes for all students as well as ways we can work within the community schools model to ensure that we are supporting the whole student. </a:t>
            </a:r>
            <a:endParaRPr dirty="0"/>
          </a:p>
        </p:txBody>
      </p:sp>
    </p:spTree>
    <p:extLst>
      <p:ext uri="{BB962C8B-B14F-4D97-AF65-F5344CB8AC3E}">
        <p14:creationId xmlns:p14="http://schemas.microsoft.com/office/powerpoint/2010/main" val="1758972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How does ESSA impact RCCSD?  Here are the biggest items in the changes that could impact the accountability status of the RCCSD.</a:t>
            </a:r>
          </a:p>
          <a:p>
            <a:pPr marL="0" lvl="0" indent="0" algn="l" rtl="0">
              <a:spcBef>
                <a:spcPts val="0"/>
              </a:spcBef>
              <a:spcAft>
                <a:spcPts val="0"/>
              </a:spcAft>
              <a:buNone/>
            </a:pPr>
            <a:r>
              <a:rPr lang="en-US" dirty="0"/>
              <a:t>While this was adopted in 2018, there has been a two year pause during COVID to identifying new schools/districts.  </a:t>
            </a:r>
          </a:p>
          <a:p>
            <a:pPr marL="0" lvl="0" indent="0" algn="l" rtl="0">
              <a:spcBef>
                <a:spcPts val="0"/>
              </a:spcBef>
              <a:spcAft>
                <a:spcPts val="0"/>
              </a:spcAft>
              <a:buNone/>
            </a:pPr>
            <a:r>
              <a:rPr lang="en-US" dirty="0"/>
              <a:t>While RCCSD is currently in “Good Standing” our students with disabilities populations both in the elementary and high school buildings would only need one additional indicator to score at a level 1 to have that building designated as a Targeted Support and Improvement School</a:t>
            </a:r>
          </a:p>
          <a:p>
            <a:pPr marL="0" lvl="0" indent="0" algn="l" rtl="0">
              <a:spcBef>
                <a:spcPts val="0"/>
              </a:spcBef>
              <a:spcAft>
                <a:spcPts val="0"/>
              </a:spcAft>
              <a:buNone/>
            </a:pPr>
            <a:r>
              <a:rPr lang="en-US" dirty="0"/>
              <a:t>This places increased pressure on the need for a multipronged approach to improving academics</a:t>
            </a:r>
            <a:endParaRPr dirty="0"/>
          </a:p>
        </p:txBody>
      </p:sp>
    </p:spTree>
    <p:extLst>
      <p:ext uri="{BB962C8B-B14F-4D97-AF65-F5344CB8AC3E}">
        <p14:creationId xmlns:p14="http://schemas.microsoft.com/office/powerpoint/2010/main" val="139366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a073618e6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a073618e6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Every leader must be an integral part of this process</a:t>
            </a:r>
          </a:p>
          <a:p>
            <a:pPr marL="0" lvl="0" indent="0" algn="l" rtl="0">
              <a:spcBef>
                <a:spcPts val="0"/>
              </a:spcBef>
              <a:spcAft>
                <a:spcPts val="0"/>
              </a:spcAft>
              <a:buNone/>
            </a:pPr>
            <a:r>
              <a:rPr lang="en-US" dirty="0"/>
              <a:t>Leadership team needs to be aligned and cohesive to have a consistent set of expectations for improvement</a:t>
            </a:r>
          </a:p>
          <a:p>
            <a:pPr marL="0" lvl="0" indent="0" algn="l" rtl="0">
              <a:spcBef>
                <a:spcPts val="0"/>
              </a:spcBef>
              <a:spcAft>
                <a:spcPts val="0"/>
              </a:spcAft>
              <a:buNone/>
            </a:pPr>
            <a:r>
              <a:rPr lang="en-US" dirty="0"/>
              <a:t>Can’t be a here is where my job ends and yours begins but a “how can we do this together” approach</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what is next?</a:t>
            </a:r>
          </a:p>
          <a:p>
            <a:pPr marL="0" lvl="0" indent="0" algn="l" rtl="0">
              <a:spcBef>
                <a:spcPts val="0"/>
              </a:spcBef>
              <a:spcAft>
                <a:spcPts val="0"/>
              </a:spcAft>
              <a:buNone/>
            </a:pPr>
            <a:r>
              <a:rPr lang="en-US" dirty="0"/>
              <a:t>Principals and Director of Curriculum TOGETHER</a:t>
            </a:r>
          </a:p>
          <a:p>
            <a:pPr marL="0" lvl="0" indent="0" algn="l" rtl="0">
              <a:spcBef>
                <a:spcPts val="0"/>
              </a:spcBef>
              <a:spcAft>
                <a:spcPts val="0"/>
              </a:spcAft>
              <a:buNone/>
            </a:pPr>
            <a:r>
              <a:rPr lang="en-US" dirty="0"/>
              <a:t>Aligned understanding, unified front, consistent, collaborative follow through</a:t>
            </a:r>
            <a:endParaRPr dirty="0"/>
          </a:p>
        </p:txBody>
      </p:sp>
    </p:spTree>
    <p:extLst>
      <p:ext uri="{BB962C8B-B14F-4D97-AF65-F5344CB8AC3E}">
        <p14:creationId xmlns:p14="http://schemas.microsoft.com/office/powerpoint/2010/main" val="1049656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25761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Providing appropriate interventions (both academically and behaviorally/socially/emotionally) will take all hands on deck- especially when we look at the disproportionate current outcomes for students across the district</a:t>
            </a:r>
          </a:p>
          <a:p>
            <a:pPr marL="0" lvl="0" indent="0" algn="l" rtl="0">
              <a:spcBef>
                <a:spcPts val="0"/>
              </a:spcBef>
              <a:spcAft>
                <a:spcPts val="0"/>
              </a:spcAft>
              <a:buNone/>
            </a:pPr>
            <a:r>
              <a:rPr lang="en-US" dirty="0"/>
              <a:t>We need to shift as an admin team to be academically focused and data-driven by using our admin time to constantly reflect to data and the direct impact of our work on student outcomes</a:t>
            </a:r>
            <a:endParaRPr dirty="0"/>
          </a:p>
        </p:txBody>
      </p:sp>
    </p:spTree>
    <p:extLst>
      <p:ext uri="{BB962C8B-B14F-4D97-AF65-F5344CB8AC3E}">
        <p14:creationId xmlns:p14="http://schemas.microsoft.com/office/powerpoint/2010/main" val="500781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Again, my role is focusing on tier 2- equity across subgroups.  Does it appear all students are getting what they need at personalized levels. </a:t>
            </a:r>
          </a:p>
        </p:txBody>
      </p:sp>
    </p:spTree>
    <p:extLst>
      <p:ext uri="{BB962C8B-B14F-4D97-AF65-F5344CB8AC3E}">
        <p14:creationId xmlns:p14="http://schemas.microsoft.com/office/powerpoint/2010/main" val="132838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406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10616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we have partnered with parents and done exactly this, haven’t we succeeded? </a:t>
            </a:r>
          </a:p>
          <a:p>
            <a:pPr marL="0" lvl="0" indent="0" algn="l" rtl="0">
              <a:spcBef>
                <a:spcPts val="0"/>
              </a:spcBef>
              <a:spcAft>
                <a:spcPts val="0"/>
              </a:spcAft>
              <a:buNone/>
            </a:pPr>
            <a:r>
              <a:rPr lang="en-US" dirty="0"/>
              <a:t>Belonging = inclusion</a:t>
            </a:r>
          </a:p>
          <a:p>
            <a:pPr marL="0" lvl="0" indent="0" algn="l" rtl="0">
              <a:spcBef>
                <a:spcPts val="0"/>
              </a:spcBef>
              <a:spcAft>
                <a:spcPts val="0"/>
              </a:spcAft>
              <a:buNone/>
            </a:pPr>
            <a:r>
              <a:rPr lang="en-US" dirty="0"/>
              <a:t>This means academic growth and success for all learners, social-emotional success for all learners</a:t>
            </a:r>
          </a:p>
          <a:p>
            <a:pPr marL="0" lvl="0" indent="0" algn="l" rtl="0">
              <a:spcBef>
                <a:spcPts val="0"/>
              </a:spcBef>
              <a:spcAft>
                <a:spcPts val="0"/>
              </a:spcAft>
              <a:buNone/>
            </a:pPr>
            <a:r>
              <a:rPr lang="en-US" dirty="0"/>
              <a:t>This means support, engagement and feelings of efficacy for all staff</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Before we can have a solid plan for the future of RCCSD, we need to explore where we have been.  This will allow us to have a clear, less biased vision for how we best move forward. </a:t>
            </a:r>
            <a:endParaRPr dirty="0"/>
          </a:p>
        </p:txBody>
      </p:sp>
    </p:spTree>
    <p:extLst>
      <p:ext uri="{BB962C8B-B14F-4D97-AF65-F5344CB8AC3E}">
        <p14:creationId xmlns:p14="http://schemas.microsoft.com/office/powerpoint/2010/main" val="2146645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 understand where we have been, I conducted a historical data analysis reviewing state report cars from 1996-2021.  The items being reported on are those data points that were most consistently included through each of these years.  Annually, more data points are added, but these are the points that have been available consistently since 1996, allowing us to make the most apples to apples comparison across the years to be able to identify trends and areas needing deeper root cause analysis.  The purpose of data analysis is never to use data as a weapon but instead use data as a tool to help us develop a deeper understanding of what is really happening.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latin typeface="Calibri"/>
                <a:cs typeface="Calibri"/>
              </a:rPr>
              <a:t>Do the PREDICT before moving to the next slide.</a:t>
            </a:r>
            <a:endParaRPr lang="en-US" dirty="0"/>
          </a:p>
        </p:txBody>
      </p:sp>
    </p:spTree>
    <p:extLst>
      <p:ext uri="{BB962C8B-B14F-4D97-AF65-F5344CB8AC3E}">
        <p14:creationId xmlns:p14="http://schemas.microsoft.com/office/powerpoint/2010/main" val="126483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a073618e6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a073618e6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Walk group through what each of these points are.</a:t>
            </a:r>
          </a:p>
          <a:p>
            <a:pPr marL="0" lvl="0" indent="0" algn="l" rtl="0">
              <a:spcBef>
                <a:spcPts val="0"/>
              </a:spcBef>
              <a:spcAft>
                <a:spcPts val="0"/>
              </a:spcAft>
              <a:buNone/>
            </a:pPr>
            <a:r>
              <a:rPr lang="en-US" dirty="0"/>
              <a:t>2001-2002 Adoption of NCLB</a:t>
            </a:r>
          </a:p>
          <a:p>
            <a:pPr marL="0" lvl="0" indent="0" algn="l" rtl="0">
              <a:spcBef>
                <a:spcPts val="0"/>
              </a:spcBef>
              <a:spcAft>
                <a:spcPts val="0"/>
              </a:spcAft>
              <a:buNone/>
            </a:pPr>
            <a:r>
              <a:rPr lang="en-US" dirty="0"/>
              <a:t>2009-2010 Adoption of Common Core Learning Standards</a:t>
            </a:r>
          </a:p>
          <a:p>
            <a:pPr marL="0" lvl="0" indent="0" algn="l" rtl="0">
              <a:spcBef>
                <a:spcPts val="0"/>
              </a:spcBef>
              <a:spcAft>
                <a:spcPts val="0"/>
              </a:spcAft>
              <a:buNone/>
            </a:pPr>
            <a:r>
              <a:rPr lang="en-US" dirty="0"/>
              <a:t>2012-2013 First Administration of Common Core Assessments for 3-8</a:t>
            </a:r>
            <a:endParaRPr dirty="0"/>
          </a:p>
        </p:txBody>
      </p:sp>
    </p:spTree>
    <p:extLst>
      <p:ext uri="{BB962C8B-B14F-4D97-AF65-F5344CB8AC3E}">
        <p14:creationId xmlns:p14="http://schemas.microsoft.com/office/powerpoint/2010/main" val="852230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a073618e6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a073618e6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Highlight/explain trend lines:</a:t>
            </a:r>
          </a:p>
          <a:p>
            <a:pPr marL="0" lvl="0" indent="0" algn="l" rtl="0">
              <a:spcBef>
                <a:spcPts val="0"/>
              </a:spcBef>
              <a:spcAft>
                <a:spcPts val="0"/>
              </a:spcAft>
              <a:buNone/>
            </a:pPr>
            <a:r>
              <a:rPr lang="en-US" dirty="0"/>
              <a:t>4</a:t>
            </a:r>
            <a:r>
              <a:rPr lang="en-US" baseline="30000" dirty="0"/>
              <a:t>th</a:t>
            </a:r>
            <a:r>
              <a:rPr lang="en-US" dirty="0"/>
              <a:t> grade math trending down</a:t>
            </a:r>
          </a:p>
          <a:p>
            <a:pPr marL="0" lvl="0" indent="0" algn="l" rtl="0">
              <a:spcBef>
                <a:spcPts val="0"/>
              </a:spcBef>
              <a:spcAft>
                <a:spcPts val="0"/>
              </a:spcAft>
              <a:buNone/>
            </a:pPr>
            <a:r>
              <a:rPr lang="en-US" dirty="0"/>
              <a:t>8</a:t>
            </a:r>
            <a:r>
              <a:rPr lang="en-US" baseline="30000" dirty="0"/>
              <a:t>th</a:t>
            </a:r>
            <a:r>
              <a:rPr lang="en-US" dirty="0"/>
              <a:t> grade math trending down (less steep than 4</a:t>
            </a:r>
            <a:r>
              <a:rPr lang="en-US" baseline="30000" dirty="0"/>
              <a:t>th</a:t>
            </a:r>
            <a:r>
              <a:rPr lang="en-US" dirty="0"/>
              <a:t> grade)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HS Math Total Cohort Trending Up- indicating either fabulously effective interventions or fewer students taking upper level math courses</a:t>
            </a:r>
          </a:p>
          <a:p>
            <a:pPr marL="0" lvl="0" indent="0" algn="l" rtl="0">
              <a:spcBef>
                <a:spcPts val="0"/>
              </a:spcBef>
              <a:spcAft>
                <a:spcPts val="0"/>
              </a:spcAft>
              <a:buNone/>
            </a:pPr>
            <a:r>
              <a:rPr lang="en-US" dirty="0"/>
              <a:t>FRPL: steady trend up</a:t>
            </a:r>
            <a:endParaRPr dirty="0"/>
          </a:p>
        </p:txBody>
      </p:sp>
    </p:spTree>
    <p:extLst>
      <p:ext uri="{BB962C8B-B14F-4D97-AF65-F5344CB8AC3E}">
        <p14:creationId xmlns:p14="http://schemas.microsoft.com/office/powerpoint/2010/main" val="221124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facebook.com/SlidesManiaSM/" TargetMode="External"/><Relationship Id="rId7" Type="http://schemas.openxmlformats.org/officeDocument/2006/relationships/hyperlink" Target="https://www.pinterest.com/slidesmania/" TargetMode="External"/><Relationship Id="rId2" Type="http://schemas.openxmlformats.org/officeDocument/2006/relationships/hyperlink" Target="https://slidesmania.com/questions-powerpoint-google-slides/can-i-use-these-templates/" TargetMode="External"/><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hyperlink" Target="https://twitter.com/SlidesManiaSM/" TargetMode="External"/><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hyperlink" Target="https://www.instagram.com/slidesmania/"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9"/>
        <p:cNvGrpSpPr/>
        <p:nvPr/>
      </p:nvGrpSpPr>
      <p:grpSpPr>
        <a:xfrm>
          <a:off x="0" y="0"/>
          <a:ext cx="0" cy="0"/>
          <a:chOff x="0" y="0"/>
          <a:chExt cx="0" cy="0"/>
        </a:xfrm>
      </p:grpSpPr>
      <p:sp>
        <p:nvSpPr>
          <p:cNvPr id="10" name="Google Shape;10;p2"/>
          <p:cNvSpPr/>
          <p:nvPr/>
        </p:nvSpPr>
        <p:spPr>
          <a:xfrm flipH="1">
            <a:off x="10112810" y="1888066"/>
            <a:ext cx="1139390" cy="1075267"/>
          </a:xfrm>
          <a:custGeom>
            <a:avLst/>
            <a:gdLst/>
            <a:ahLst/>
            <a:cxnLst/>
            <a:rect l="l" t="t" r="r" b="b"/>
            <a:pathLst>
              <a:path w="1139390" h="1075267" extrusionOk="0">
                <a:moveTo>
                  <a:pt x="1098700" y="0"/>
                </a:moveTo>
                <a:lnTo>
                  <a:pt x="1096183" y="0"/>
                </a:lnTo>
                <a:lnTo>
                  <a:pt x="1096183" y="78903"/>
                </a:lnTo>
                <a:lnTo>
                  <a:pt x="756996" y="78903"/>
                </a:lnTo>
                <a:cubicBezTo>
                  <a:pt x="587402" y="78903"/>
                  <a:pt x="1011386" y="404538"/>
                  <a:pt x="587402" y="404538"/>
                </a:cubicBezTo>
                <a:cubicBezTo>
                  <a:pt x="163417" y="404538"/>
                  <a:pt x="587402" y="78903"/>
                  <a:pt x="417808" y="78903"/>
                </a:cubicBezTo>
                <a:lnTo>
                  <a:pt x="86033" y="78903"/>
                </a:lnTo>
                <a:lnTo>
                  <a:pt x="86033" y="84583"/>
                </a:lnTo>
                <a:lnTo>
                  <a:pt x="80436" y="84583"/>
                </a:lnTo>
                <a:lnTo>
                  <a:pt x="80436" y="406613"/>
                </a:lnTo>
                <a:cubicBezTo>
                  <a:pt x="80436" y="569431"/>
                  <a:pt x="419624" y="162387"/>
                  <a:pt x="419624" y="569431"/>
                </a:cubicBezTo>
                <a:cubicBezTo>
                  <a:pt x="419624" y="976473"/>
                  <a:pt x="80436" y="569431"/>
                  <a:pt x="80436" y="732248"/>
                </a:cubicBezTo>
                <a:lnTo>
                  <a:pt x="80436" y="1057883"/>
                </a:lnTo>
                <a:lnTo>
                  <a:pt x="0" y="1057883"/>
                </a:lnTo>
                <a:lnTo>
                  <a:pt x="0" y="1062627"/>
                </a:lnTo>
                <a:lnTo>
                  <a:pt x="83751" y="1062627"/>
                </a:lnTo>
                <a:lnTo>
                  <a:pt x="83751" y="1075267"/>
                </a:lnTo>
                <a:lnTo>
                  <a:pt x="87087" y="1075267"/>
                </a:lnTo>
                <a:lnTo>
                  <a:pt x="87087" y="1032398"/>
                </a:lnTo>
                <a:lnTo>
                  <a:pt x="426275" y="1032398"/>
                </a:lnTo>
                <a:cubicBezTo>
                  <a:pt x="595869" y="1032398"/>
                  <a:pt x="171884" y="706763"/>
                  <a:pt x="595869" y="706763"/>
                </a:cubicBezTo>
                <a:cubicBezTo>
                  <a:pt x="1019853" y="706763"/>
                  <a:pt x="595869" y="1032398"/>
                  <a:pt x="765463" y="1032398"/>
                </a:cubicBezTo>
                <a:lnTo>
                  <a:pt x="1104650" y="1032398"/>
                </a:lnTo>
                <a:lnTo>
                  <a:pt x="1104650" y="1075267"/>
                </a:lnTo>
                <a:lnTo>
                  <a:pt x="1107167" y="1075267"/>
                </a:lnTo>
                <a:lnTo>
                  <a:pt x="1107167" y="1038822"/>
                </a:lnTo>
                <a:lnTo>
                  <a:pt x="1139390" y="1038822"/>
                </a:lnTo>
                <a:lnTo>
                  <a:pt x="1139390" y="750089"/>
                </a:lnTo>
                <a:cubicBezTo>
                  <a:pt x="1139390" y="580495"/>
                  <a:pt x="813756" y="1004480"/>
                  <a:pt x="813756" y="580495"/>
                </a:cubicBezTo>
                <a:cubicBezTo>
                  <a:pt x="813756" y="156511"/>
                  <a:pt x="1139390" y="580495"/>
                  <a:pt x="1139390" y="410902"/>
                </a:cubicBezTo>
                <a:lnTo>
                  <a:pt x="1139390" y="88226"/>
                </a:lnTo>
                <a:lnTo>
                  <a:pt x="1098700" y="88226"/>
                </a:lnTo>
                <a:lnTo>
                  <a:pt x="1098700" y="0"/>
                </a:lnTo>
                <a:close/>
              </a:path>
            </a:pathLst>
          </a:custGeom>
          <a:solidFill>
            <a:schemeClr val="accent4"/>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1" name="Google Shape;11;p2"/>
          <p:cNvSpPr/>
          <p:nvPr/>
        </p:nvSpPr>
        <p:spPr>
          <a:xfrm rot="5400000" flipH="1">
            <a:off x="853592" y="3740536"/>
            <a:ext cx="1360377" cy="1707633"/>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2"/>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2" name="Google Shape;12;p2"/>
          <p:cNvSpPr/>
          <p:nvPr/>
        </p:nvSpPr>
        <p:spPr>
          <a:xfrm rot="5400000" flipH="1">
            <a:off x="10208529" y="3705814"/>
            <a:ext cx="1210734" cy="1402170"/>
          </a:xfrm>
          <a:custGeom>
            <a:avLst/>
            <a:gdLst/>
            <a:ahLst/>
            <a:cxnLst/>
            <a:rect l="l" t="t" r="r" b="b"/>
            <a:pathLst>
              <a:path w="1210734" h="1402170" extrusionOk="0">
                <a:moveTo>
                  <a:pt x="1105573" y="1369948"/>
                </a:moveTo>
                <a:lnTo>
                  <a:pt x="1114896" y="1358965"/>
                </a:lnTo>
                <a:lnTo>
                  <a:pt x="1114896" y="1019777"/>
                </a:lnTo>
                <a:cubicBezTo>
                  <a:pt x="1114896" y="850183"/>
                  <a:pt x="789261" y="1274168"/>
                  <a:pt x="789261" y="850183"/>
                </a:cubicBezTo>
                <a:cubicBezTo>
                  <a:pt x="789261" y="426199"/>
                  <a:pt x="1114896" y="850183"/>
                  <a:pt x="1114896" y="680590"/>
                </a:cubicBezTo>
                <a:lnTo>
                  <a:pt x="1114896" y="341402"/>
                </a:lnTo>
                <a:lnTo>
                  <a:pt x="1210734" y="341402"/>
                </a:lnTo>
                <a:lnTo>
                  <a:pt x="1210734" y="338065"/>
                </a:lnTo>
                <a:lnTo>
                  <a:pt x="1088711" y="338065"/>
                </a:lnTo>
                <a:lnTo>
                  <a:pt x="1088711" y="339188"/>
                </a:lnTo>
                <a:lnTo>
                  <a:pt x="763076" y="339188"/>
                </a:lnTo>
                <a:cubicBezTo>
                  <a:pt x="600259" y="339188"/>
                  <a:pt x="1007302" y="0"/>
                  <a:pt x="600259" y="0"/>
                </a:cubicBezTo>
                <a:cubicBezTo>
                  <a:pt x="193215" y="0"/>
                  <a:pt x="600259" y="339188"/>
                  <a:pt x="437441" y="339189"/>
                </a:cubicBezTo>
                <a:lnTo>
                  <a:pt x="118404" y="339189"/>
                </a:lnTo>
                <a:lnTo>
                  <a:pt x="118404" y="341260"/>
                </a:lnTo>
                <a:lnTo>
                  <a:pt x="110581" y="341260"/>
                </a:lnTo>
                <a:lnTo>
                  <a:pt x="110581" y="680029"/>
                </a:lnTo>
                <a:cubicBezTo>
                  <a:pt x="110581" y="849623"/>
                  <a:pt x="436216" y="425639"/>
                  <a:pt x="436216" y="849623"/>
                </a:cubicBezTo>
                <a:cubicBezTo>
                  <a:pt x="436216" y="1273608"/>
                  <a:pt x="110581" y="849623"/>
                  <a:pt x="110581" y="1019217"/>
                </a:cubicBezTo>
                <a:lnTo>
                  <a:pt x="110581" y="1358404"/>
                </a:lnTo>
                <a:lnTo>
                  <a:pt x="0" y="1358404"/>
                </a:lnTo>
                <a:lnTo>
                  <a:pt x="0" y="1364984"/>
                </a:lnTo>
                <a:lnTo>
                  <a:pt x="119069" y="1364984"/>
                </a:lnTo>
                <a:lnTo>
                  <a:pt x="119069" y="1402170"/>
                </a:lnTo>
                <a:lnTo>
                  <a:pt x="443711" y="1402170"/>
                </a:lnTo>
                <a:cubicBezTo>
                  <a:pt x="613305" y="1402170"/>
                  <a:pt x="189321" y="1076536"/>
                  <a:pt x="613305" y="1076535"/>
                </a:cubicBezTo>
                <a:cubicBezTo>
                  <a:pt x="1037290" y="1076535"/>
                  <a:pt x="613305" y="1402170"/>
                  <a:pt x="782899" y="1402170"/>
                </a:cubicBezTo>
                <a:lnTo>
                  <a:pt x="1105573" y="1402170"/>
                </a:lnTo>
                <a:lnTo>
                  <a:pt x="1105573" y="1369948"/>
                </a:lnTo>
                <a:close/>
              </a:path>
            </a:pathLst>
          </a:custGeom>
          <a:solidFill>
            <a:schemeClr val="accent3"/>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3" name="Google Shape;13;p2"/>
          <p:cNvSpPr txBox="1">
            <a:spLocks noGrp="1"/>
          </p:cNvSpPr>
          <p:nvPr>
            <p:ph type="title"/>
          </p:nvPr>
        </p:nvSpPr>
        <p:spPr>
          <a:xfrm>
            <a:off x="2455500" y="2071775"/>
            <a:ext cx="7281000" cy="23406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6500"/>
              <a:buNone/>
              <a:defRPr sz="6500"/>
            </a:lvl1pPr>
            <a:lvl2pPr lvl="1" algn="ctr">
              <a:spcBef>
                <a:spcPts val="0"/>
              </a:spcBef>
              <a:spcAft>
                <a:spcPts val="0"/>
              </a:spcAft>
              <a:buSzPts val="6500"/>
              <a:buNone/>
              <a:defRPr sz="6500"/>
            </a:lvl2pPr>
            <a:lvl3pPr lvl="2" algn="ctr">
              <a:spcBef>
                <a:spcPts val="0"/>
              </a:spcBef>
              <a:spcAft>
                <a:spcPts val="0"/>
              </a:spcAft>
              <a:buSzPts val="6500"/>
              <a:buNone/>
              <a:defRPr sz="6500"/>
            </a:lvl3pPr>
            <a:lvl4pPr lvl="3" algn="ctr">
              <a:spcBef>
                <a:spcPts val="0"/>
              </a:spcBef>
              <a:spcAft>
                <a:spcPts val="0"/>
              </a:spcAft>
              <a:buSzPts val="6500"/>
              <a:buNone/>
              <a:defRPr sz="6500"/>
            </a:lvl4pPr>
            <a:lvl5pPr lvl="4" algn="ctr">
              <a:spcBef>
                <a:spcPts val="0"/>
              </a:spcBef>
              <a:spcAft>
                <a:spcPts val="0"/>
              </a:spcAft>
              <a:buSzPts val="6500"/>
              <a:buNone/>
              <a:defRPr sz="6500"/>
            </a:lvl5pPr>
            <a:lvl6pPr lvl="5" algn="ctr">
              <a:spcBef>
                <a:spcPts val="0"/>
              </a:spcBef>
              <a:spcAft>
                <a:spcPts val="0"/>
              </a:spcAft>
              <a:buSzPts val="6500"/>
              <a:buNone/>
              <a:defRPr sz="6500"/>
            </a:lvl6pPr>
            <a:lvl7pPr lvl="6" algn="ctr">
              <a:spcBef>
                <a:spcPts val="0"/>
              </a:spcBef>
              <a:spcAft>
                <a:spcPts val="0"/>
              </a:spcAft>
              <a:buSzPts val="6500"/>
              <a:buNone/>
              <a:defRPr sz="6500"/>
            </a:lvl7pPr>
            <a:lvl8pPr lvl="7" algn="ctr">
              <a:spcBef>
                <a:spcPts val="0"/>
              </a:spcBef>
              <a:spcAft>
                <a:spcPts val="0"/>
              </a:spcAft>
              <a:buSzPts val="6500"/>
              <a:buNone/>
              <a:defRPr sz="6500"/>
            </a:lvl8pPr>
            <a:lvl9pPr lvl="8" algn="ctr">
              <a:spcBef>
                <a:spcPts val="0"/>
              </a:spcBef>
              <a:spcAft>
                <a:spcPts val="0"/>
              </a:spcAft>
              <a:buSzPts val="6500"/>
              <a:buNone/>
              <a:defRPr sz="6500"/>
            </a:lvl9pPr>
          </a:lstStyle>
          <a:p>
            <a:endParaRPr/>
          </a:p>
        </p:txBody>
      </p:sp>
      <p:sp>
        <p:nvSpPr>
          <p:cNvPr id="14" name="Google Shape;14;p2"/>
          <p:cNvSpPr txBox="1">
            <a:spLocks noGrp="1"/>
          </p:cNvSpPr>
          <p:nvPr>
            <p:ph type="subTitle" idx="1"/>
          </p:nvPr>
        </p:nvSpPr>
        <p:spPr>
          <a:xfrm>
            <a:off x="2455500" y="4419900"/>
            <a:ext cx="7281000" cy="717900"/>
          </a:xfrm>
          <a:prstGeom prst="rect">
            <a:avLst/>
          </a:prstGeom>
        </p:spPr>
        <p:txBody>
          <a:bodyPr spcFirstLastPara="1" wrap="square" lIns="121900" tIns="121900" rIns="121900" bIns="121900" anchor="t" anchorCtr="0">
            <a:noAutofit/>
          </a:bodyPr>
          <a:lstStyle>
            <a:lvl1pPr lvl="0" algn="ctr">
              <a:spcBef>
                <a:spcPts val="0"/>
              </a:spcBef>
              <a:spcAft>
                <a:spcPts val="0"/>
              </a:spcAft>
              <a:buSzPts val="1900"/>
              <a:buNone/>
              <a:defRPr/>
            </a:lvl1pPr>
            <a:lvl2pPr lvl="1" algn="ctr">
              <a:spcBef>
                <a:spcPts val="2100"/>
              </a:spcBef>
              <a:spcAft>
                <a:spcPts val="0"/>
              </a:spcAft>
              <a:buSzPts val="1900"/>
              <a:buNone/>
              <a:defRPr/>
            </a:lvl2pPr>
            <a:lvl3pPr lvl="2" algn="ctr">
              <a:spcBef>
                <a:spcPts val="2100"/>
              </a:spcBef>
              <a:spcAft>
                <a:spcPts val="0"/>
              </a:spcAft>
              <a:buSzPts val="1900"/>
              <a:buNone/>
              <a:defRPr/>
            </a:lvl3pPr>
            <a:lvl4pPr lvl="3" algn="ctr">
              <a:spcBef>
                <a:spcPts val="2100"/>
              </a:spcBef>
              <a:spcAft>
                <a:spcPts val="0"/>
              </a:spcAft>
              <a:buSzPts val="1900"/>
              <a:buNone/>
              <a:defRPr/>
            </a:lvl4pPr>
            <a:lvl5pPr lvl="4" algn="ctr">
              <a:spcBef>
                <a:spcPts val="2100"/>
              </a:spcBef>
              <a:spcAft>
                <a:spcPts val="0"/>
              </a:spcAft>
              <a:buSzPts val="1900"/>
              <a:buNone/>
              <a:defRPr/>
            </a:lvl5pPr>
            <a:lvl6pPr lvl="5" algn="ctr">
              <a:spcBef>
                <a:spcPts val="2100"/>
              </a:spcBef>
              <a:spcAft>
                <a:spcPts val="0"/>
              </a:spcAft>
              <a:buSzPts val="1900"/>
              <a:buNone/>
              <a:defRPr/>
            </a:lvl6pPr>
            <a:lvl7pPr lvl="6" algn="ctr">
              <a:spcBef>
                <a:spcPts val="2100"/>
              </a:spcBef>
              <a:spcAft>
                <a:spcPts val="0"/>
              </a:spcAft>
              <a:buSzPts val="1900"/>
              <a:buNone/>
              <a:defRPr/>
            </a:lvl7pPr>
            <a:lvl8pPr lvl="7" algn="ctr">
              <a:spcBef>
                <a:spcPts val="2100"/>
              </a:spcBef>
              <a:spcAft>
                <a:spcPts val="0"/>
              </a:spcAft>
              <a:buSzPts val="1900"/>
              <a:buNone/>
              <a:defRPr/>
            </a:lvl8pPr>
            <a:lvl9pPr lvl="8" algn="ctr">
              <a:spcBef>
                <a:spcPts val="2100"/>
              </a:spcBef>
              <a:spcAft>
                <a:spcPts val="2100"/>
              </a:spcAft>
              <a:buSzPts val="1900"/>
              <a:buNone/>
              <a:defRPr/>
            </a:lvl9pPr>
          </a:lstStyle>
          <a:p>
            <a:endParaRPr/>
          </a:p>
        </p:txBody>
      </p:sp>
      <p:sp>
        <p:nvSpPr>
          <p:cNvPr id="15" name="Google Shape;15;p2"/>
          <p:cNvSpPr/>
          <p:nvPr/>
        </p:nvSpPr>
        <p:spPr>
          <a:xfrm>
            <a:off x="1021399" y="1979405"/>
            <a:ext cx="1017270" cy="977265"/>
          </a:xfrm>
          <a:custGeom>
            <a:avLst/>
            <a:gdLst/>
            <a:ahLst/>
            <a:cxnLst/>
            <a:rect l="l" t="t" r="r" b="b"/>
            <a:pathLst>
              <a:path w="571500" h="571500" extrusionOk="0">
                <a:moveTo>
                  <a:pt x="-54" y="-273"/>
                </a:moveTo>
                <a:lnTo>
                  <a:pt x="190447" y="-273"/>
                </a:lnTo>
                <a:cubicBezTo>
                  <a:pt x="285697" y="-273"/>
                  <a:pt x="47572" y="190227"/>
                  <a:pt x="285697" y="190227"/>
                </a:cubicBezTo>
                <a:cubicBezTo>
                  <a:pt x="523822" y="190227"/>
                  <a:pt x="285697" y="-273"/>
                  <a:pt x="380947" y="-273"/>
                </a:cubicBezTo>
                <a:lnTo>
                  <a:pt x="571447" y="-273"/>
                </a:lnTo>
                <a:lnTo>
                  <a:pt x="571447" y="190227"/>
                </a:lnTo>
                <a:cubicBezTo>
                  <a:pt x="571447" y="285477"/>
                  <a:pt x="380947" y="47352"/>
                  <a:pt x="380947" y="285477"/>
                </a:cubicBezTo>
                <a:cubicBezTo>
                  <a:pt x="380947" y="523602"/>
                  <a:pt x="571447" y="285477"/>
                  <a:pt x="571447" y="380727"/>
                </a:cubicBezTo>
                <a:lnTo>
                  <a:pt x="571447" y="571227"/>
                </a:lnTo>
                <a:lnTo>
                  <a:pt x="380947" y="571227"/>
                </a:lnTo>
                <a:cubicBezTo>
                  <a:pt x="285697" y="571227"/>
                  <a:pt x="523822" y="380727"/>
                  <a:pt x="285697" y="380727"/>
                </a:cubicBezTo>
                <a:cubicBezTo>
                  <a:pt x="47572" y="380727"/>
                  <a:pt x="285697" y="571227"/>
                  <a:pt x="190447" y="571227"/>
                </a:cubicBezTo>
                <a:lnTo>
                  <a:pt x="-54" y="571227"/>
                </a:lnTo>
                <a:lnTo>
                  <a:pt x="-54" y="380727"/>
                </a:lnTo>
                <a:cubicBezTo>
                  <a:pt x="-54" y="285477"/>
                  <a:pt x="190447" y="523602"/>
                  <a:pt x="190447" y="285477"/>
                </a:cubicBezTo>
                <a:cubicBezTo>
                  <a:pt x="190447" y="47352"/>
                  <a:pt x="-54" y="285477"/>
                  <a:pt x="-54" y="190227"/>
                </a:cubicBezTo>
                <a:lnTo>
                  <a:pt x="-54" y="-273"/>
                </a:lnTo>
                <a:close/>
              </a:path>
            </a:pathLst>
          </a:custGeom>
          <a:solidFill>
            <a:schemeClr val="accent1"/>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6" name="Google Shape;16;p2"/>
          <p:cNvSpPr/>
          <p:nvPr/>
        </p:nvSpPr>
        <p:spPr>
          <a:xfrm>
            <a:off x="689865" y="681859"/>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3"/>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7" name="Google Shape;17;p2"/>
          <p:cNvSpPr/>
          <p:nvPr/>
        </p:nvSpPr>
        <p:spPr>
          <a:xfrm rot="-5400000">
            <a:off x="-131228" y="5696488"/>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3" y="380708"/>
                  <a:pt x="286294" y="571208"/>
                  <a:pt x="190844" y="571208"/>
                </a:cubicBezTo>
                <a:lnTo>
                  <a:pt x="-56" y="571208"/>
                </a:ln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8" name="Google Shape;18;p2"/>
          <p:cNvSpPr/>
          <p:nvPr/>
        </p:nvSpPr>
        <p:spPr>
          <a:xfrm>
            <a:off x="1026285" y="26799"/>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9" name="Google Shape;19;p2"/>
          <p:cNvSpPr/>
          <p:nvPr/>
        </p:nvSpPr>
        <p:spPr>
          <a:xfrm>
            <a:off x="6506" y="26799"/>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1"/>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 name="Google Shape;20;p2"/>
          <p:cNvSpPr/>
          <p:nvPr/>
        </p:nvSpPr>
        <p:spPr>
          <a:xfrm rot="-5400000" flipH="1">
            <a:off x="-137735" y="1152844"/>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1" name="Google Shape;21;p2"/>
          <p:cNvSpPr/>
          <p:nvPr/>
        </p:nvSpPr>
        <p:spPr>
          <a:xfrm>
            <a:off x="0" y="198503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2" name="Google Shape;22;p2"/>
          <p:cNvSpPr/>
          <p:nvPr/>
        </p:nvSpPr>
        <p:spPr>
          <a:xfrm rot="-5400000">
            <a:off x="-298444" y="3910480"/>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3" name="Google Shape;23;p2"/>
          <p:cNvSpPr/>
          <p:nvPr/>
        </p:nvSpPr>
        <p:spPr>
          <a:xfrm>
            <a:off x="6508" y="490985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4"/>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4" name="Google Shape;24;p2"/>
          <p:cNvSpPr/>
          <p:nvPr/>
        </p:nvSpPr>
        <p:spPr>
          <a:xfrm>
            <a:off x="7780299" y="26799"/>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5" name="Google Shape;25;p2"/>
          <p:cNvSpPr/>
          <p:nvPr/>
        </p:nvSpPr>
        <p:spPr>
          <a:xfrm>
            <a:off x="9133042" y="26799"/>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6" name="Google Shape;26;p2"/>
          <p:cNvSpPr/>
          <p:nvPr/>
        </p:nvSpPr>
        <p:spPr>
          <a:xfrm flipH="1">
            <a:off x="10833214" y="196904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7" name="Google Shape;27;p2"/>
          <p:cNvSpPr/>
          <p:nvPr/>
        </p:nvSpPr>
        <p:spPr>
          <a:xfrm rot="5400000">
            <a:off x="11184507" y="8318"/>
            <a:ext cx="980782" cy="1017270"/>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8" name="Google Shape;28;p2"/>
          <p:cNvSpPr/>
          <p:nvPr/>
        </p:nvSpPr>
        <p:spPr>
          <a:xfrm rot="5400000" flipH="1">
            <a:off x="10860511" y="97514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9" name="Google Shape;29;p2"/>
          <p:cNvSpPr/>
          <p:nvPr/>
        </p:nvSpPr>
        <p:spPr>
          <a:xfrm rot="5400000" flipH="1">
            <a:off x="10861670" y="390295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4"/>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0" name="Google Shape;30;p2"/>
          <p:cNvSpPr/>
          <p:nvPr/>
        </p:nvSpPr>
        <p:spPr>
          <a:xfrm flipH="1">
            <a:off x="10826706" y="4893863"/>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1" name="Google Shape;31;p2"/>
          <p:cNvSpPr/>
          <p:nvPr/>
        </p:nvSpPr>
        <p:spPr>
          <a:xfrm rot="10800000">
            <a:off x="10826472" y="5541227"/>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2" name="Google Shape;32;p2"/>
          <p:cNvSpPr/>
          <p:nvPr/>
        </p:nvSpPr>
        <p:spPr>
          <a:xfrm>
            <a:off x="9813109" y="26563"/>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3" name="Google Shape;33;p2"/>
          <p:cNvSpPr/>
          <p:nvPr/>
        </p:nvSpPr>
        <p:spPr>
          <a:xfrm rot="10800000" flipH="1">
            <a:off x="689033" y="5875291"/>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2"/>
          <p:cNvSpPr/>
          <p:nvPr/>
        </p:nvSpPr>
        <p:spPr>
          <a:xfrm rot="5400000" flipH="1">
            <a:off x="1898379" y="5690005"/>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4"/>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5" name="Google Shape;35;p2"/>
          <p:cNvSpPr/>
          <p:nvPr/>
        </p:nvSpPr>
        <p:spPr>
          <a:xfrm rot="10800000" flipH="1">
            <a:off x="8797111" y="5868477"/>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6" name="Google Shape;36;p2"/>
          <p:cNvSpPr/>
          <p:nvPr/>
        </p:nvSpPr>
        <p:spPr>
          <a:xfrm rot="10800000">
            <a:off x="10153645" y="5872268"/>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7" name="Google Shape;37;p2"/>
          <p:cNvSpPr/>
          <p:nvPr/>
        </p:nvSpPr>
        <p:spPr>
          <a:xfrm>
            <a:off x="9816929" y="664929"/>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1"/>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8" name="Google Shape;38;p2"/>
          <p:cNvSpPr/>
          <p:nvPr/>
        </p:nvSpPr>
        <p:spPr>
          <a:xfrm>
            <a:off x="8792831" y="670393"/>
            <a:ext cx="1360377" cy="1633595"/>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3"/>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9" name="Google Shape;39;p2"/>
          <p:cNvSpPr/>
          <p:nvPr/>
        </p:nvSpPr>
        <p:spPr>
          <a:xfrm>
            <a:off x="681398" y="2612259"/>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4"/>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0" name="Google Shape;40;p2"/>
          <p:cNvSpPr/>
          <p:nvPr/>
        </p:nvSpPr>
        <p:spPr>
          <a:xfrm rot="-5400000" flipH="1">
            <a:off x="1034004" y="4886146"/>
            <a:ext cx="1337844" cy="1356901"/>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3"/>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1" name="Google Shape;41;p2"/>
          <p:cNvSpPr/>
          <p:nvPr/>
        </p:nvSpPr>
        <p:spPr>
          <a:xfrm>
            <a:off x="9808462" y="2595329"/>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2"/>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2" name="Google Shape;42;p2"/>
          <p:cNvSpPr/>
          <p:nvPr/>
        </p:nvSpPr>
        <p:spPr>
          <a:xfrm rot="-5400000">
            <a:off x="9842845" y="4881113"/>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3" name="Google Shape;43;p2"/>
          <p:cNvSpPr/>
          <p:nvPr/>
        </p:nvSpPr>
        <p:spPr>
          <a:xfrm rot="-6344470" flipH="1">
            <a:off x="6460608" y="438548"/>
            <a:ext cx="1306090" cy="1016288"/>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4" name="Google Shape;44;p2"/>
          <p:cNvSpPr/>
          <p:nvPr/>
        </p:nvSpPr>
        <p:spPr>
          <a:xfrm rot="-4071397">
            <a:off x="2350584" y="859828"/>
            <a:ext cx="1629930" cy="1016428"/>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5" name="Google Shape;45;p2"/>
          <p:cNvSpPr/>
          <p:nvPr/>
        </p:nvSpPr>
        <p:spPr>
          <a:xfrm rot="6717056" flipH="1">
            <a:off x="3058841" y="4779653"/>
            <a:ext cx="1356114" cy="1356114"/>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3"/>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6" name="Google Shape;46;p2"/>
          <p:cNvSpPr/>
          <p:nvPr/>
        </p:nvSpPr>
        <p:spPr>
          <a:xfrm rot="3812833">
            <a:off x="7078147" y="5357860"/>
            <a:ext cx="1630407" cy="1016581"/>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7" name="Google Shape;47;p2"/>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8 Three columns">
  <p:cSld name="CUSTOM_8">
    <p:spTree>
      <p:nvGrpSpPr>
        <p:cNvPr id="1" name="Shape 193"/>
        <p:cNvGrpSpPr/>
        <p:nvPr/>
      </p:nvGrpSpPr>
      <p:grpSpPr>
        <a:xfrm>
          <a:off x="0" y="0"/>
          <a:ext cx="0" cy="0"/>
          <a:chOff x="0" y="0"/>
          <a:chExt cx="0" cy="0"/>
        </a:xfrm>
      </p:grpSpPr>
      <p:sp>
        <p:nvSpPr>
          <p:cNvPr id="194" name="Google Shape;194;p11"/>
          <p:cNvSpPr txBox="1">
            <a:spLocks noGrp="1"/>
          </p:cNvSpPr>
          <p:nvPr>
            <p:ph type="subTitle" idx="1"/>
          </p:nvPr>
        </p:nvSpPr>
        <p:spPr>
          <a:xfrm>
            <a:off x="2088607" y="3024172"/>
            <a:ext cx="80133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1800"/>
              <a:buNone/>
              <a:defRPr sz="1800" b="1">
                <a:solidFill>
                  <a:schemeClr val="accent3"/>
                </a:solidFill>
              </a:defRPr>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95" name="Google Shape;195;p11"/>
          <p:cNvSpPr txBox="1">
            <a:spLocks noGrp="1"/>
          </p:cNvSpPr>
          <p:nvPr>
            <p:ph type="subTitle" idx="2"/>
          </p:nvPr>
        </p:nvSpPr>
        <p:spPr>
          <a:xfrm>
            <a:off x="2088607" y="4248063"/>
            <a:ext cx="80133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1800"/>
              <a:buNone/>
              <a:defRPr sz="1800" b="1">
                <a:solidFill>
                  <a:schemeClr val="accent4"/>
                </a:solidFill>
              </a:defRPr>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96" name="Google Shape;196;p11"/>
          <p:cNvSpPr txBox="1">
            <a:spLocks noGrp="1"/>
          </p:cNvSpPr>
          <p:nvPr>
            <p:ph type="body" idx="3"/>
          </p:nvPr>
        </p:nvSpPr>
        <p:spPr>
          <a:xfrm>
            <a:off x="2088600" y="3450690"/>
            <a:ext cx="8013300" cy="923400"/>
          </a:xfrm>
          <a:prstGeom prst="rect">
            <a:avLst/>
          </a:prstGeom>
        </p:spPr>
        <p:txBody>
          <a:bodyPr spcFirstLastPara="1" wrap="square" lIns="121900" tIns="121900" rIns="121900" bIns="121900" anchor="t" anchorCtr="0">
            <a:noAutofit/>
          </a:bodyPr>
          <a:lstStyle>
            <a:lvl1pPr marL="457200" lvl="0" indent="-317500" algn="ctr">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97" name="Google Shape;197;p11"/>
          <p:cNvSpPr txBox="1">
            <a:spLocks noGrp="1"/>
          </p:cNvSpPr>
          <p:nvPr>
            <p:ph type="body" idx="4"/>
          </p:nvPr>
        </p:nvSpPr>
        <p:spPr>
          <a:xfrm>
            <a:off x="2088600" y="4661350"/>
            <a:ext cx="8014800" cy="923400"/>
          </a:xfrm>
          <a:prstGeom prst="rect">
            <a:avLst/>
          </a:prstGeom>
        </p:spPr>
        <p:txBody>
          <a:bodyPr spcFirstLastPara="1" wrap="square" lIns="121900" tIns="121900" rIns="121900" bIns="121900" anchor="t" anchorCtr="0">
            <a:noAutofit/>
          </a:bodyPr>
          <a:lstStyle>
            <a:lvl1pPr marL="457200" lvl="0" indent="-317500" algn="ctr">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98" name="Google Shape;198;p11"/>
          <p:cNvSpPr/>
          <p:nvPr/>
        </p:nvSpPr>
        <p:spPr>
          <a:xfrm rot="-5400000">
            <a:off x="-131228" y="5696488"/>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3" y="380708"/>
                  <a:pt x="286294" y="571208"/>
                  <a:pt x="190844" y="571208"/>
                </a:cubicBezTo>
                <a:lnTo>
                  <a:pt x="-56" y="571208"/>
                </a:ln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99" name="Google Shape;199;p11"/>
          <p:cNvSpPr/>
          <p:nvPr/>
        </p:nvSpPr>
        <p:spPr>
          <a:xfrm>
            <a:off x="1026285" y="26799"/>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0" name="Google Shape;200;p11"/>
          <p:cNvSpPr/>
          <p:nvPr/>
        </p:nvSpPr>
        <p:spPr>
          <a:xfrm>
            <a:off x="6506" y="26799"/>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1" name="Google Shape;201;p11"/>
          <p:cNvSpPr/>
          <p:nvPr/>
        </p:nvSpPr>
        <p:spPr>
          <a:xfrm rot="-5400000" flipH="1">
            <a:off x="-137735" y="1152844"/>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02" name="Google Shape;202;p11"/>
          <p:cNvSpPr/>
          <p:nvPr/>
        </p:nvSpPr>
        <p:spPr>
          <a:xfrm>
            <a:off x="6508" y="490985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03" name="Google Shape;203;p11"/>
          <p:cNvSpPr/>
          <p:nvPr/>
        </p:nvSpPr>
        <p:spPr>
          <a:xfrm rot="5400000">
            <a:off x="11184507" y="8318"/>
            <a:ext cx="980782" cy="1017270"/>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04" name="Google Shape;204;p11"/>
          <p:cNvSpPr/>
          <p:nvPr/>
        </p:nvSpPr>
        <p:spPr>
          <a:xfrm rot="5400000" flipH="1">
            <a:off x="10860511" y="97514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05" name="Google Shape;205;p11"/>
          <p:cNvSpPr/>
          <p:nvPr/>
        </p:nvSpPr>
        <p:spPr>
          <a:xfrm flipH="1">
            <a:off x="10826706" y="4893863"/>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06" name="Google Shape;206;p11"/>
          <p:cNvSpPr/>
          <p:nvPr/>
        </p:nvSpPr>
        <p:spPr>
          <a:xfrm rot="10800000">
            <a:off x="10826472" y="5541227"/>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07" name="Google Shape;207;p11"/>
          <p:cNvSpPr/>
          <p:nvPr/>
        </p:nvSpPr>
        <p:spPr>
          <a:xfrm>
            <a:off x="9813109" y="26563"/>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08" name="Google Shape;208;p11"/>
          <p:cNvSpPr/>
          <p:nvPr/>
        </p:nvSpPr>
        <p:spPr>
          <a:xfrm rot="10800000" flipH="1">
            <a:off x="687758" y="5868241"/>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09" name="Google Shape;209;p11"/>
          <p:cNvSpPr/>
          <p:nvPr/>
        </p:nvSpPr>
        <p:spPr>
          <a:xfrm rot="10800000">
            <a:off x="10153645" y="5872268"/>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10" name="Google Shape;210;p11"/>
          <p:cNvSpPr txBox="1">
            <a:spLocks noGrp="1"/>
          </p:cNvSpPr>
          <p:nvPr>
            <p:ph type="subTitle" idx="5"/>
          </p:nvPr>
        </p:nvSpPr>
        <p:spPr>
          <a:xfrm>
            <a:off x="2088607" y="1800281"/>
            <a:ext cx="80133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1800"/>
              <a:buNone/>
              <a:defRPr sz="1800" b="1">
                <a:solidFill>
                  <a:schemeClr val="accent1"/>
                </a:solidFill>
              </a:defRPr>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11" name="Google Shape;211;p11"/>
          <p:cNvSpPr txBox="1">
            <a:spLocks noGrp="1"/>
          </p:cNvSpPr>
          <p:nvPr>
            <p:ph type="title"/>
          </p:nvPr>
        </p:nvSpPr>
        <p:spPr>
          <a:xfrm>
            <a:off x="2088600" y="663675"/>
            <a:ext cx="80133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12" name="Google Shape;212;p11"/>
          <p:cNvSpPr txBox="1">
            <a:spLocks noGrp="1"/>
          </p:cNvSpPr>
          <p:nvPr>
            <p:ph type="body" idx="6"/>
          </p:nvPr>
        </p:nvSpPr>
        <p:spPr>
          <a:xfrm>
            <a:off x="2088600" y="2238231"/>
            <a:ext cx="8013300" cy="925200"/>
          </a:xfrm>
          <a:prstGeom prst="rect">
            <a:avLst/>
          </a:prstGeom>
        </p:spPr>
        <p:txBody>
          <a:bodyPr spcFirstLastPara="1" wrap="square" lIns="121900" tIns="121900" rIns="121900" bIns="121900" anchor="t" anchorCtr="0">
            <a:noAutofit/>
          </a:bodyPr>
          <a:lstStyle>
            <a:lvl1pPr marL="457200" lvl="0" indent="-317500" algn="ctr">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213" name="Google Shape;213;p11"/>
          <p:cNvSpPr/>
          <p:nvPr/>
        </p:nvSpPr>
        <p:spPr>
          <a:xfrm rot="5400000">
            <a:off x="-508383" y="40711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8 Team">
  <p:cSld name="CUSTOM_8_1">
    <p:spTree>
      <p:nvGrpSpPr>
        <p:cNvPr id="1" name="Shape 214"/>
        <p:cNvGrpSpPr/>
        <p:nvPr/>
      </p:nvGrpSpPr>
      <p:grpSpPr>
        <a:xfrm>
          <a:off x="0" y="0"/>
          <a:ext cx="0" cy="0"/>
          <a:chOff x="0" y="0"/>
          <a:chExt cx="0" cy="0"/>
        </a:xfrm>
      </p:grpSpPr>
      <p:sp>
        <p:nvSpPr>
          <p:cNvPr id="215" name="Google Shape;215;p12"/>
          <p:cNvSpPr txBox="1">
            <a:spLocks noGrp="1"/>
          </p:cNvSpPr>
          <p:nvPr>
            <p:ph type="subTitle" idx="1"/>
          </p:nvPr>
        </p:nvSpPr>
        <p:spPr>
          <a:xfrm>
            <a:off x="1189052" y="3715875"/>
            <a:ext cx="26589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16" name="Google Shape;216;p12"/>
          <p:cNvSpPr txBox="1">
            <a:spLocks noGrp="1"/>
          </p:cNvSpPr>
          <p:nvPr>
            <p:ph type="subTitle" idx="2"/>
          </p:nvPr>
        </p:nvSpPr>
        <p:spPr>
          <a:xfrm>
            <a:off x="4713302" y="3715875"/>
            <a:ext cx="26589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17" name="Google Shape;217;p12"/>
          <p:cNvSpPr txBox="1">
            <a:spLocks noGrp="1"/>
          </p:cNvSpPr>
          <p:nvPr>
            <p:ph type="subTitle" idx="3"/>
          </p:nvPr>
        </p:nvSpPr>
        <p:spPr>
          <a:xfrm>
            <a:off x="8237552" y="3715875"/>
            <a:ext cx="26586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18" name="Google Shape;218;p12"/>
          <p:cNvSpPr txBox="1">
            <a:spLocks noGrp="1"/>
          </p:cNvSpPr>
          <p:nvPr>
            <p:ph type="title"/>
          </p:nvPr>
        </p:nvSpPr>
        <p:spPr>
          <a:xfrm>
            <a:off x="1189050" y="669575"/>
            <a:ext cx="97074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19" name="Google Shape;219;p12"/>
          <p:cNvSpPr txBox="1">
            <a:spLocks noGrp="1"/>
          </p:cNvSpPr>
          <p:nvPr>
            <p:ph type="body" idx="4"/>
          </p:nvPr>
        </p:nvSpPr>
        <p:spPr>
          <a:xfrm>
            <a:off x="1189050" y="4153825"/>
            <a:ext cx="2658900" cy="9252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220" name="Google Shape;220;p12"/>
          <p:cNvSpPr txBox="1">
            <a:spLocks noGrp="1"/>
          </p:cNvSpPr>
          <p:nvPr>
            <p:ph type="body" idx="5"/>
          </p:nvPr>
        </p:nvSpPr>
        <p:spPr>
          <a:xfrm>
            <a:off x="4713300" y="4142396"/>
            <a:ext cx="26589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221" name="Google Shape;221;p12"/>
          <p:cNvSpPr txBox="1">
            <a:spLocks noGrp="1"/>
          </p:cNvSpPr>
          <p:nvPr>
            <p:ph type="body" idx="6"/>
          </p:nvPr>
        </p:nvSpPr>
        <p:spPr>
          <a:xfrm>
            <a:off x="8237550" y="4129167"/>
            <a:ext cx="26589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222" name="Google Shape;222;p12"/>
          <p:cNvSpPr/>
          <p:nvPr/>
        </p:nvSpPr>
        <p:spPr>
          <a:xfrm>
            <a:off x="6506" y="26799"/>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23" name="Google Shape;223;p12"/>
          <p:cNvSpPr/>
          <p:nvPr/>
        </p:nvSpPr>
        <p:spPr>
          <a:xfrm rot="-5400000" flipH="1">
            <a:off x="-137735" y="1152844"/>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24" name="Google Shape;224;p12"/>
          <p:cNvSpPr/>
          <p:nvPr/>
        </p:nvSpPr>
        <p:spPr>
          <a:xfrm>
            <a:off x="1703756" y="26799"/>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25" name="Google Shape;225;p12"/>
          <p:cNvSpPr/>
          <p:nvPr/>
        </p:nvSpPr>
        <p:spPr>
          <a:xfrm flipH="1">
            <a:off x="10826706" y="4893863"/>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26" name="Google Shape;226;p12"/>
          <p:cNvSpPr/>
          <p:nvPr/>
        </p:nvSpPr>
        <p:spPr>
          <a:xfrm rot="10800000">
            <a:off x="10826472" y="5541227"/>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27" name="Google Shape;227;p12"/>
          <p:cNvSpPr/>
          <p:nvPr/>
        </p:nvSpPr>
        <p:spPr>
          <a:xfrm rot="10800000">
            <a:off x="10153645" y="5872268"/>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28" name="Google Shape;228;p12"/>
          <p:cNvSpPr/>
          <p:nvPr/>
        </p:nvSpPr>
        <p:spPr>
          <a:xfrm rot="5400000">
            <a:off x="-508383" y="61285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0 Text and Image">
  <p:cSld name="CUSTOM_9">
    <p:spTree>
      <p:nvGrpSpPr>
        <p:cNvPr id="1" name="Shape 229"/>
        <p:cNvGrpSpPr/>
        <p:nvPr/>
      </p:nvGrpSpPr>
      <p:grpSpPr>
        <a:xfrm>
          <a:off x="0" y="0"/>
          <a:ext cx="0" cy="0"/>
          <a:chOff x="0" y="0"/>
          <a:chExt cx="0" cy="0"/>
        </a:xfrm>
      </p:grpSpPr>
      <p:sp>
        <p:nvSpPr>
          <p:cNvPr id="230" name="Google Shape;230;p13"/>
          <p:cNvSpPr txBox="1">
            <a:spLocks noGrp="1"/>
          </p:cNvSpPr>
          <p:nvPr>
            <p:ph type="title"/>
          </p:nvPr>
        </p:nvSpPr>
        <p:spPr>
          <a:xfrm>
            <a:off x="411275" y="1727000"/>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231" name="Google Shape;231;p13"/>
          <p:cNvSpPr txBox="1">
            <a:spLocks noGrp="1"/>
          </p:cNvSpPr>
          <p:nvPr>
            <p:ph type="subTitle" idx="1"/>
          </p:nvPr>
        </p:nvSpPr>
        <p:spPr>
          <a:xfrm>
            <a:off x="411275" y="5029775"/>
            <a:ext cx="445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a:endParaRPr/>
          </a:p>
        </p:txBody>
      </p:sp>
      <p:sp>
        <p:nvSpPr>
          <p:cNvPr id="232" name="Google Shape;232;p13"/>
          <p:cNvSpPr/>
          <p:nvPr/>
        </p:nvSpPr>
        <p:spPr>
          <a:xfrm rot="5400000">
            <a:off x="-508383" y="61285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12 Percentages">
  <p:cSld name="CUSTOM_11">
    <p:spTree>
      <p:nvGrpSpPr>
        <p:cNvPr id="1" name="Shape 233"/>
        <p:cNvGrpSpPr/>
        <p:nvPr/>
      </p:nvGrpSpPr>
      <p:grpSpPr>
        <a:xfrm>
          <a:off x="0" y="0"/>
          <a:ext cx="0" cy="0"/>
          <a:chOff x="0" y="0"/>
          <a:chExt cx="0" cy="0"/>
        </a:xfrm>
      </p:grpSpPr>
      <p:sp>
        <p:nvSpPr>
          <p:cNvPr id="234" name="Google Shape;234;p14"/>
          <p:cNvSpPr/>
          <p:nvPr/>
        </p:nvSpPr>
        <p:spPr>
          <a:xfrm rot="10800000" flipH="1">
            <a:off x="8400256" y="1996492"/>
            <a:ext cx="3378465" cy="3248671"/>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35" name="Google Shape;235;p14"/>
          <p:cNvSpPr/>
          <p:nvPr/>
        </p:nvSpPr>
        <p:spPr>
          <a:xfrm>
            <a:off x="3756553" y="1920311"/>
            <a:ext cx="4245769" cy="4079081"/>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1"/>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36" name="Google Shape;236;p14"/>
          <p:cNvSpPr/>
          <p:nvPr/>
        </p:nvSpPr>
        <p:spPr>
          <a:xfrm rot="10800000">
            <a:off x="175431" y="2017834"/>
            <a:ext cx="3254397" cy="3128421"/>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7" name="Google Shape;237;p14"/>
          <p:cNvSpPr txBox="1">
            <a:spLocks noGrp="1"/>
          </p:cNvSpPr>
          <p:nvPr>
            <p:ph type="title" hasCustomPrompt="1"/>
          </p:nvPr>
        </p:nvSpPr>
        <p:spPr>
          <a:xfrm>
            <a:off x="638825" y="29877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solidFill>
                  <a:schemeClr val="accent5"/>
                </a:solidFill>
              </a:defRPr>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38" name="Google Shape;238;p14"/>
          <p:cNvSpPr txBox="1">
            <a:spLocks noGrp="1"/>
          </p:cNvSpPr>
          <p:nvPr>
            <p:ph type="title" idx="2"/>
          </p:nvPr>
        </p:nvSpPr>
        <p:spPr>
          <a:xfrm>
            <a:off x="715025" y="898175"/>
            <a:ext cx="107148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239" name="Google Shape;239;p14"/>
          <p:cNvSpPr txBox="1">
            <a:spLocks noGrp="1"/>
          </p:cNvSpPr>
          <p:nvPr>
            <p:ph type="title" idx="3" hasCustomPrompt="1"/>
          </p:nvPr>
        </p:nvSpPr>
        <p:spPr>
          <a:xfrm>
            <a:off x="4440136" y="29877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solidFill>
                  <a:schemeClr val="accent5"/>
                </a:solidFill>
              </a:defRPr>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40" name="Google Shape;240;p14"/>
          <p:cNvSpPr txBox="1">
            <a:spLocks noGrp="1"/>
          </p:cNvSpPr>
          <p:nvPr>
            <p:ph type="title" idx="4" hasCustomPrompt="1"/>
          </p:nvPr>
        </p:nvSpPr>
        <p:spPr>
          <a:xfrm>
            <a:off x="8176654" y="29877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solidFill>
                  <a:schemeClr val="accent5"/>
                </a:solidFill>
              </a:defRPr>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41" name="Google Shape;241;p14"/>
          <p:cNvSpPr txBox="1">
            <a:spLocks noGrp="1"/>
          </p:cNvSpPr>
          <p:nvPr>
            <p:ph type="body" idx="1"/>
          </p:nvPr>
        </p:nvSpPr>
        <p:spPr>
          <a:xfrm>
            <a:off x="8176646" y="4229325"/>
            <a:ext cx="2948400" cy="925200"/>
          </a:xfrm>
          <a:prstGeom prst="rect">
            <a:avLst/>
          </a:prstGeom>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a:endParaRPr/>
          </a:p>
        </p:txBody>
      </p:sp>
      <p:sp>
        <p:nvSpPr>
          <p:cNvPr id="242" name="Google Shape;242;p14"/>
          <p:cNvSpPr txBox="1">
            <a:spLocks noGrp="1"/>
          </p:cNvSpPr>
          <p:nvPr>
            <p:ph type="body" idx="5"/>
          </p:nvPr>
        </p:nvSpPr>
        <p:spPr>
          <a:xfrm>
            <a:off x="4440145" y="42181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243" name="Google Shape;243;p14"/>
          <p:cNvSpPr txBox="1">
            <a:spLocks noGrp="1"/>
          </p:cNvSpPr>
          <p:nvPr>
            <p:ph type="body" idx="6"/>
          </p:nvPr>
        </p:nvSpPr>
        <p:spPr>
          <a:xfrm>
            <a:off x="638825" y="42181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244" name="Google Shape;244;p14"/>
          <p:cNvSpPr/>
          <p:nvPr/>
        </p:nvSpPr>
        <p:spPr>
          <a:xfrm rot="5400000">
            <a:off x="-508383" y="61285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13 Six columns">
  <p:cSld name="CUSTOM_12">
    <p:spTree>
      <p:nvGrpSpPr>
        <p:cNvPr id="1" name="Shape 245"/>
        <p:cNvGrpSpPr/>
        <p:nvPr/>
      </p:nvGrpSpPr>
      <p:grpSpPr>
        <a:xfrm>
          <a:off x="0" y="0"/>
          <a:ext cx="0" cy="0"/>
          <a:chOff x="0" y="0"/>
          <a:chExt cx="0" cy="0"/>
        </a:xfrm>
      </p:grpSpPr>
      <p:sp>
        <p:nvSpPr>
          <p:cNvPr id="246" name="Google Shape;246;p15"/>
          <p:cNvSpPr txBox="1">
            <a:spLocks noGrp="1"/>
          </p:cNvSpPr>
          <p:nvPr>
            <p:ph type="subTitle" idx="1"/>
          </p:nvPr>
        </p:nvSpPr>
        <p:spPr>
          <a:xfrm>
            <a:off x="720400" y="216360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solidFill>
                  <a:schemeClr val="accent1"/>
                </a:solidFill>
              </a:defRPr>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247" name="Google Shape;247;p15"/>
          <p:cNvSpPr txBox="1">
            <a:spLocks noGrp="1"/>
          </p:cNvSpPr>
          <p:nvPr>
            <p:ph type="subTitle" idx="2"/>
          </p:nvPr>
        </p:nvSpPr>
        <p:spPr>
          <a:xfrm>
            <a:off x="720400" y="3715525"/>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solidFill>
                  <a:schemeClr val="accent4"/>
                </a:solidFill>
              </a:defRPr>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248" name="Google Shape;248;p15"/>
          <p:cNvSpPr txBox="1">
            <a:spLocks noGrp="1"/>
          </p:cNvSpPr>
          <p:nvPr>
            <p:ph type="subTitle" idx="3"/>
          </p:nvPr>
        </p:nvSpPr>
        <p:spPr>
          <a:xfrm>
            <a:off x="8381787" y="217298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solidFill>
                  <a:schemeClr val="accent4"/>
                </a:solidFill>
              </a:defRPr>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249" name="Google Shape;249;p15"/>
          <p:cNvSpPr txBox="1">
            <a:spLocks noGrp="1"/>
          </p:cNvSpPr>
          <p:nvPr>
            <p:ph type="subTitle" idx="4"/>
          </p:nvPr>
        </p:nvSpPr>
        <p:spPr>
          <a:xfrm>
            <a:off x="4571787" y="218095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solidFill>
                  <a:schemeClr val="accent3"/>
                </a:solidFill>
              </a:defRPr>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250" name="Google Shape;250;p15"/>
          <p:cNvSpPr txBox="1">
            <a:spLocks noGrp="1"/>
          </p:cNvSpPr>
          <p:nvPr>
            <p:ph type="subTitle" idx="5"/>
          </p:nvPr>
        </p:nvSpPr>
        <p:spPr>
          <a:xfrm>
            <a:off x="4571787" y="3715525"/>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solidFill>
                  <a:schemeClr val="accent1"/>
                </a:solidFill>
              </a:defRPr>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251" name="Google Shape;251;p15"/>
          <p:cNvSpPr txBox="1">
            <a:spLocks noGrp="1"/>
          </p:cNvSpPr>
          <p:nvPr>
            <p:ph type="subTitle" idx="6"/>
          </p:nvPr>
        </p:nvSpPr>
        <p:spPr>
          <a:xfrm>
            <a:off x="8381787" y="369698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solidFill>
                  <a:schemeClr val="accent3"/>
                </a:solidFill>
              </a:defRPr>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252" name="Google Shape;252;p15"/>
          <p:cNvSpPr txBox="1">
            <a:spLocks noGrp="1"/>
          </p:cNvSpPr>
          <p:nvPr>
            <p:ph type="title"/>
          </p:nvPr>
        </p:nvSpPr>
        <p:spPr>
          <a:xfrm>
            <a:off x="720400" y="898175"/>
            <a:ext cx="1091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53" name="Google Shape;253;p15"/>
          <p:cNvSpPr txBox="1">
            <a:spLocks noGrp="1"/>
          </p:cNvSpPr>
          <p:nvPr>
            <p:ph type="body" idx="7"/>
          </p:nvPr>
        </p:nvSpPr>
        <p:spPr>
          <a:xfrm>
            <a:off x="4571787" y="2589800"/>
            <a:ext cx="3250500" cy="8340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54" name="Google Shape;254;p15"/>
          <p:cNvSpPr txBox="1">
            <a:spLocks noGrp="1"/>
          </p:cNvSpPr>
          <p:nvPr>
            <p:ph type="body" idx="8"/>
          </p:nvPr>
        </p:nvSpPr>
        <p:spPr>
          <a:xfrm>
            <a:off x="8381787" y="41138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55" name="Google Shape;255;p15"/>
          <p:cNvSpPr txBox="1">
            <a:spLocks noGrp="1"/>
          </p:cNvSpPr>
          <p:nvPr>
            <p:ph type="body" idx="9"/>
          </p:nvPr>
        </p:nvSpPr>
        <p:spPr>
          <a:xfrm>
            <a:off x="4571787" y="41138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56" name="Google Shape;256;p15"/>
          <p:cNvSpPr txBox="1">
            <a:spLocks noGrp="1"/>
          </p:cNvSpPr>
          <p:nvPr>
            <p:ph type="body" idx="13"/>
          </p:nvPr>
        </p:nvSpPr>
        <p:spPr>
          <a:xfrm>
            <a:off x="720400" y="25898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57" name="Google Shape;257;p15"/>
          <p:cNvSpPr txBox="1">
            <a:spLocks noGrp="1"/>
          </p:cNvSpPr>
          <p:nvPr>
            <p:ph type="body" idx="14"/>
          </p:nvPr>
        </p:nvSpPr>
        <p:spPr>
          <a:xfrm>
            <a:off x="8381787" y="25898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58" name="Google Shape;258;p15"/>
          <p:cNvSpPr txBox="1">
            <a:spLocks noGrp="1"/>
          </p:cNvSpPr>
          <p:nvPr>
            <p:ph type="body" idx="15"/>
          </p:nvPr>
        </p:nvSpPr>
        <p:spPr>
          <a:xfrm>
            <a:off x="720400" y="41138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59" name="Google Shape;259;p15"/>
          <p:cNvSpPr/>
          <p:nvPr/>
        </p:nvSpPr>
        <p:spPr>
          <a:xfrm rot="-5400000">
            <a:off x="-131228" y="5696488"/>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3" y="380708"/>
                  <a:pt x="286294" y="571208"/>
                  <a:pt x="190844" y="571208"/>
                </a:cubicBezTo>
                <a:lnTo>
                  <a:pt x="-56" y="571208"/>
                </a:ln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60" name="Google Shape;260;p15"/>
          <p:cNvSpPr/>
          <p:nvPr/>
        </p:nvSpPr>
        <p:spPr>
          <a:xfrm>
            <a:off x="6508" y="490985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61" name="Google Shape;261;p15"/>
          <p:cNvSpPr/>
          <p:nvPr/>
        </p:nvSpPr>
        <p:spPr>
          <a:xfrm rot="5400000">
            <a:off x="11184507" y="8318"/>
            <a:ext cx="980782" cy="1017270"/>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62" name="Google Shape;262;p15"/>
          <p:cNvSpPr/>
          <p:nvPr/>
        </p:nvSpPr>
        <p:spPr>
          <a:xfrm rot="5400000" flipH="1">
            <a:off x="10860511" y="97514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63" name="Google Shape;263;p15"/>
          <p:cNvSpPr/>
          <p:nvPr/>
        </p:nvSpPr>
        <p:spPr>
          <a:xfrm>
            <a:off x="9813109" y="26563"/>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64" name="Google Shape;264;p15"/>
          <p:cNvSpPr/>
          <p:nvPr/>
        </p:nvSpPr>
        <p:spPr>
          <a:xfrm rot="10800000" flipH="1">
            <a:off x="687758" y="5868241"/>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65" name="Google Shape;265;p15"/>
          <p:cNvSpPr/>
          <p:nvPr/>
        </p:nvSpPr>
        <p:spPr>
          <a:xfrm rot="5400000">
            <a:off x="-508383" y="40711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14 Map">
  <p:cSld name="CUSTOM_13">
    <p:spTree>
      <p:nvGrpSpPr>
        <p:cNvPr id="1" name="Shape 266"/>
        <p:cNvGrpSpPr/>
        <p:nvPr/>
      </p:nvGrpSpPr>
      <p:grpSpPr>
        <a:xfrm>
          <a:off x="0" y="0"/>
          <a:ext cx="0" cy="0"/>
          <a:chOff x="0" y="0"/>
          <a:chExt cx="0" cy="0"/>
        </a:xfrm>
      </p:grpSpPr>
      <p:sp>
        <p:nvSpPr>
          <p:cNvPr id="267" name="Google Shape;267;p16"/>
          <p:cNvSpPr txBox="1">
            <a:spLocks noGrp="1"/>
          </p:cNvSpPr>
          <p:nvPr>
            <p:ph type="subTitle" idx="1"/>
          </p:nvPr>
        </p:nvSpPr>
        <p:spPr>
          <a:xfrm>
            <a:off x="8149900" y="1882375"/>
            <a:ext cx="3397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solidFill>
                  <a:schemeClr val="accent3"/>
                </a:solidFill>
              </a:defRPr>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68" name="Google Shape;268;p16"/>
          <p:cNvSpPr txBox="1">
            <a:spLocks noGrp="1"/>
          </p:cNvSpPr>
          <p:nvPr>
            <p:ph type="subTitle" idx="2"/>
          </p:nvPr>
        </p:nvSpPr>
        <p:spPr>
          <a:xfrm>
            <a:off x="8149900" y="4102757"/>
            <a:ext cx="3397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solidFill>
                  <a:schemeClr val="accent4"/>
                </a:solidFill>
              </a:defRPr>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69" name="Google Shape;269;p1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70" name="Google Shape;270;p16"/>
          <p:cNvSpPr txBox="1">
            <a:spLocks noGrp="1"/>
          </p:cNvSpPr>
          <p:nvPr>
            <p:ph type="body" idx="3"/>
          </p:nvPr>
        </p:nvSpPr>
        <p:spPr>
          <a:xfrm>
            <a:off x="8149900" y="2318375"/>
            <a:ext cx="3397800" cy="1553400"/>
          </a:xfrm>
          <a:prstGeom prst="rect">
            <a:avLst/>
          </a:prstGeom>
        </p:spPr>
        <p:txBody>
          <a:bodyPr spcFirstLastPara="1" wrap="square" lIns="121900" tIns="121900" rIns="121900" bIns="121900" anchor="t" anchorCtr="0">
            <a:noAutofit/>
          </a:bodyPr>
          <a:lstStyle>
            <a:lvl1pPr marL="457200" lvl="0" indent="-317500">
              <a:lnSpc>
                <a:spcPct val="100000"/>
              </a:lnSpc>
              <a:spcBef>
                <a:spcPts val="0"/>
              </a:spcBef>
              <a:spcAft>
                <a:spcPts val="0"/>
              </a:spcAft>
              <a:buSzPts val="1400"/>
              <a:buChar char="●"/>
              <a:defRPr sz="1400"/>
            </a:lvl1pPr>
            <a:lvl2pPr marL="914400" lvl="1" indent="-317500">
              <a:lnSpc>
                <a:spcPct val="100000"/>
              </a:lnSpc>
              <a:spcBef>
                <a:spcPts val="0"/>
              </a:spcBef>
              <a:spcAft>
                <a:spcPts val="0"/>
              </a:spcAft>
              <a:buSzPts val="1400"/>
              <a:buChar char="○"/>
              <a:defRPr sz="1400"/>
            </a:lvl2pPr>
            <a:lvl3pPr marL="1371600" lvl="2" indent="-317500">
              <a:lnSpc>
                <a:spcPct val="100000"/>
              </a:lnSpc>
              <a:spcBef>
                <a:spcPts val="0"/>
              </a:spcBef>
              <a:spcAft>
                <a:spcPts val="0"/>
              </a:spcAft>
              <a:buSzPts val="1400"/>
              <a:buChar char="■"/>
              <a:defRPr sz="1400"/>
            </a:lvl3pPr>
            <a:lvl4pPr marL="1828800" lvl="3" indent="-317500">
              <a:lnSpc>
                <a:spcPct val="100000"/>
              </a:lnSpc>
              <a:spcBef>
                <a:spcPts val="0"/>
              </a:spcBef>
              <a:spcAft>
                <a:spcPts val="0"/>
              </a:spcAft>
              <a:buSzPts val="1400"/>
              <a:buChar char="●"/>
              <a:defRPr sz="1400"/>
            </a:lvl4pPr>
            <a:lvl5pPr marL="2286000" lvl="4" indent="-317500">
              <a:lnSpc>
                <a:spcPct val="100000"/>
              </a:lnSpc>
              <a:spcBef>
                <a:spcPts val="0"/>
              </a:spcBef>
              <a:spcAft>
                <a:spcPts val="0"/>
              </a:spcAft>
              <a:buSzPts val="1400"/>
              <a:buChar char="○"/>
              <a:defRPr sz="1400"/>
            </a:lvl5pPr>
            <a:lvl6pPr marL="2743200" lvl="5" indent="-317500">
              <a:lnSpc>
                <a:spcPct val="100000"/>
              </a:lnSpc>
              <a:spcBef>
                <a:spcPts val="0"/>
              </a:spcBef>
              <a:spcAft>
                <a:spcPts val="0"/>
              </a:spcAft>
              <a:buSzPts val="1400"/>
              <a:buChar char="■"/>
              <a:defRPr sz="1400"/>
            </a:lvl6pPr>
            <a:lvl7pPr marL="3200400" lvl="6" indent="-317500">
              <a:lnSpc>
                <a:spcPct val="100000"/>
              </a:lnSpc>
              <a:spcBef>
                <a:spcPts val="0"/>
              </a:spcBef>
              <a:spcAft>
                <a:spcPts val="0"/>
              </a:spcAft>
              <a:buSzPts val="1400"/>
              <a:buChar char="●"/>
              <a:defRPr sz="1400"/>
            </a:lvl7pPr>
            <a:lvl8pPr marL="3657600" lvl="7" indent="-317500">
              <a:lnSpc>
                <a:spcPct val="100000"/>
              </a:lnSpc>
              <a:spcBef>
                <a:spcPts val="0"/>
              </a:spcBef>
              <a:spcAft>
                <a:spcPts val="0"/>
              </a:spcAft>
              <a:buSzPts val="1400"/>
              <a:buChar char="○"/>
              <a:defRPr sz="1400"/>
            </a:lvl8pPr>
            <a:lvl9pPr marL="4114800" lvl="8" indent="-317500">
              <a:lnSpc>
                <a:spcPct val="100000"/>
              </a:lnSpc>
              <a:spcBef>
                <a:spcPts val="0"/>
              </a:spcBef>
              <a:spcAft>
                <a:spcPts val="0"/>
              </a:spcAft>
              <a:buSzPts val="1400"/>
              <a:buChar char="■"/>
              <a:defRPr sz="1400"/>
            </a:lvl9pPr>
          </a:lstStyle>
          <a:p>
            <a:endParaRPr/>
          </a:p>
        </p:txBody>
      </p:sp>
      <p:sp>
        <p:nvSpPr>
          <p:cNvPr id="271" name="Google Shape;271;p16"/>
          <p:cNvSpPr txBox="1">
            <a:spLocks noGrp="1"/>
          </p:cNvSpPr>
          <p:nvPr>
            <p:ph type="body" idx="4"/>
          </p:nvPr>
        </p:nvSpPr>
        <p:spPr>
          <a:xfrm>
            <a:off x="8149900" y="4506700"/>
            <a:ext cx="3397800" cy="1553400"/>
          </a:xfrm>
          <a:prstGeom prst="rect">
            <a:avLst/>
          </a:prstGeom>
        </p:spPr>
        <p:txBody>
          <a:bodyPr spcFirstLastPara="1" wrap="square" lIns="121900" tIns="121900" rIns="121900" bIns="121900"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sz="1400"/>
            </a:lvl2pPr>
            <a:lvl3pPr marL="1371600" lvl="2" indent="-317500" rtl="0">
              <a:lnSpc>
                <a:spcPct val="100000"/>
              </a:lnSpc>
              <a:spcBef>
                <a:spcPts val="0"/>
              </a:spcBef>
              <a:spcAft>
                <a:spcPts val="0"/>
              </a:spcAft>
              <a:buSzPts val="1400"/>
              <a:buChar char="■"/>
              <a:defRPr sz="1400"/>
            </a:lvl3pPr>
            <a:lvl4pPr marL="1828800" lvl="3" indent="-317500" rtl="0">
              <a:lnSpc>
                <a:spcPct val="100000"/>
              </a:lnSpc>
              <a:spcBef>
                <a:spcPts val="0"/>
              </a:spcBef>
              <a:spcAft>
                <a:spcPts val="0"/>
              </a:spcAft>
              <a:buSzPts val="1400"/>
              <a:buChar char="●"/>
              <a:defRPr sz="1400"/>
            </a:lvl4pPr>
            <a:lvl5pPr marL="2286000" lvl="4" indent="-317500" rtl="0">
              <a:lnSpc>
                <a:spcPct val="100000"/>
              </a:lnSpc>
              <a:spcBef>
                <a:spcPts val="0"/>
              </a:spcBef>
              <a:spcAft>
                <a:spcPts val="0"/>
              </a:spcAft>
              <a:buSzPts val="1400"/>
              <a:buChar char="○"/>
              <a:defRPr sz="1400"/>
            </a:lvl5pPr>
            <a:lvl6pPr marL="2743200" lvl="5" indent="-317500" rtl="0">
              <a:lnSpc>
                <a:spcPct val="100000"/>
              </a:lnSpc>
              <a:spcBef>
                <a:spcPts val="0"/>
              </a:spcBef>
              <a:spcAft>
                <a:spcPts val="0"/>
              </a:spcAft>
              <a:buSzPts val="1400"/>
              <a:buChar char="■"/>
              <a:defRPr sz="1400"/>
            </a:lvl6pPr>
            <a:lvl7pPr marL="3200400" lvl="6" indent="-317500" rtl="0">
              <a:lnSpc>
                <a:spcPct val="100000"/>
              </a:lnSpc>
              <a:spcBef>
                <a:spcPts val="0"/>
              </a:spcBef>
              <a:spcAft>
                <a:spcPts val="0"/>
              </a:spcAft>
              <a:buSzPts val="1400"/>
              <a:buChar char="●"/>
              <a:defRPr sz="1400"/>
            </a:lvl7pPr>
            <a:lvl8pPr marL="3657600" lvl="7" indent="-317500" rtl="0">
              <a:lnSpc>
                <a:spcPct val="100000"/>
              </a:lnSpc>
              <a:spcBef>
                <a:spcPts val="0"/>
              </a:spcBef>
              <a:spcAft>
                <a:spcPts val="0"/>
              </a:spcAft>
              <a:buSzPts val="1400"/>
              <a:buChar char="○"/>
              <a:defRPr sz="1400"/>
            </a:lvl8pPr>
            <a:lvl9pPr marL="4114800" lvl="8" indent="-317500" rtl="0">
              <a:lnSpc>
                <a:spcPct val="100000"/>
              </a:lnSpc>
              <a:spcBef>
                <a:spcPts val="0"/>
              </a:spcBef>
              <a:spcAft>
                <a:spcPts val="0"/>
              </a:spcAft>
              <a:buSzPts val="1400"/>
              <a:buChar char="■"/>
              <a:defRPr sz="1400"/>
            </a:lvl9pPr>
          </a:lstStyle>
          <a:p>
            <a:endParaRPr/>
          </a:p>
        </p:txBody>
      </p:sp>
      <p:sp>
        <p:nvSpPr>
          <p:cNvPr id="272" name="Google Shape;272;p16"/>
          <p:cNvSpPr/>
          <p:nvPr/>
        </p:nvSpPr>
        <p:spPr>
          <a:xfrm rot="-5400000">
            <a:off x="-131228" y="5696488"/>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3" y="380708"/>
                  <a:pt x="286294" y="571208"/>
                  <a:pt x="190844" y="571208"/>
                </a:cubicBezTo>
                <a:lnTo>
                  <a:pt x="-56" y="571208"/>
                </a:ln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73" name="Google Shape;273;p16"/>
          <p:cNvSpPr/>
          <p:nvPr/>
        </p:nvSpPr>
        <p:spPr>
          <a:xfrm>
            <a:off x="6508" y="490985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74" name="Google Shape;274;p16"/>
          <p:cNvSpPr/>
          <p:nvPr/>
        </p:nvSpPr>
        <p:spPr>
          <a:xfrm rot="5400000">
            <a:off x="11184507" y="8318"/>
            <a:ext cx="980782" cy="1017270"/>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75" name="Google Shape;275;p16"/>
          <p:cNvSpPr/>
          <p:nvPr/>
        </p:nvSpPr>
        <p:spPr>
          <a:xfrm rot="5400000" flipH="1">
            <a:off x="10860511" y="97514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76" name="Google Shape;276;p16"/>
          <p:cNvSpPr/>
          <p:nvPr/>
        </p:nvSpPr>
        <p:spPr>
          <a:xfrm>
            <a:off x="9813109" y="26563"/>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77" name="Google Shape;277;p16"/>
          <p:cNvSpPr/>
          <p:nvPr/>
        </p:nvSpPr>
        <p:spPr>
          <a:xfrm rot="10800000" flipH="1">
            <a:off x="687758" y="5868241"/>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78" name="Google Shape;278;p16"/>
          <p:cNvSpPr/>
          <p:nvPr/>
        </p:nvSpPr>
        <p:spPr>
          <a:xfrm rot="5400000">
            <a:off x="-508383" y="40711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15 Timeline">
  <p:cSld name="CUSTOM_14">
    <p:spTree>
      <p:nvGrpSpPr>
        <p:cNvPr id="1" name="Shape 279"/>
        <p:cNvGrpSpPr/>
        <p:nvPr/>
      </p:nvGrpSpPr>
      <p:grpSpPr>
        <a:xfrm>
          <a:off x="0" y="0"/>
          <a:ext cx="0" cy="0"/>
          <a:chOff x="0" y="0"/>
          <a:chExt cx="0" cy="0"/>
        </a:xfrm>
      </p:grpSpPr>
      <p:sp>
        <p:nvSpPr>
          <p:cNvPr id="280" name="Google Shape;280;p17"/>
          <p:cNvSpPr txBox="1">
            <a:spLocks noGrp="1"/>
          </p:cNvSpPr>
          <p:nvPr>
            <p:ph type="subTitle" idx="1"/>
          </p:nvPr>
        </p:nvSpPr>
        <p:spPr>
          <a:xfrm>
            <a:off x="415600"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81" name="Google Shape;281;p17"/>
          <p:cNvSpPr txBox="1">
            <a:spLocks noGrp="1"/>
          </p:cNvSpPr>
          <p:nvPr>
            <p:ph type="subTitle" idx="2"/>
          </p:nvPr>
        </p:nvSpPr>
        <p:spPr>
          <a:xfrm>
            <a:off x="2775377"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82" name="Google Shape;282;p17"/>
          <p:cNvSpPr txBox="1">
            <a:spLocks noGrp="1"/>
          </p:cNvSpPr>
          <p:nvPr>
            <p:ph type="subTitle" idx="3"/>
          </p:nvPr>
        </p:nvSpPr>
        <p:spPr>
          <a:xfrm>
            <a:off x="5135153" y="23425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83" name="Google Shape;283;p17"/>
          <p:cNvSpPr txBox="1">
            <a:spLocks noGrp="1"/>
          </p:cNvSpPr>
          <p:nvPr>
            <p:ph type="subTitle" idx="4"/>
          </p:nvPr>
        </p:nvSpPr>
        <p:spPr>
          <a:xfrm>
            <a:off x="7494930" y="23425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84" name="Google Shape;284;p17"/>
          <p:cNvSpPr txBox="1">
            <a:spLocks noGrp="1"/>
          </p:cNvSpPr>
          <p:nvPr>
            <p:ph type="subTitle" idx="5"/>
          </p:nvPr>
        </p:nvSpPr>
        <p:spPr>
          <a:xfrm>
            <a:off x="9854707"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85" name="Google Shape;285;p17"/>
          <p:cNvSpPr txBox="1">
            <a:spLocks noGrp="1"/>
          </p:cNvSpPr>
          <p:nvPr>
            <p:ph type="title"/>
          </p:nvPr>
        </p:nvSpPr>
        <p:spPr>
          <a:xfrm>
            <a:off x="415600" y="974367"/>
            <a:ext cx="113607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86" name="Google Shape;286;p17"/>
          <p:cNvSpPr txBox="1">
            <a:spLocks noGrp="1"/>
          </p:cNvSpPr>
          <p:nvPr>
            <p:ph type="body" idx="6"/>
          </p:nvPr>
        </p:nvSpPr>
        <p:spPr>
          <a:xfrm>
            <a:off x="415600" y="3238625"/>
            <a:ext cx="1997700" cy="23301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87" name="Google Shape;287;p17"/>
          <p:cNvSpPr txBox="1">
            <a:spLocks noGrp="1"/>
          </p:cNvSpPr>
          <p:nvPr>
            <p:ph type="body" idx="7"/>
          </p:nvPr>
        </p:nvSpPr>
        <p:spPr>
          <a:xfrm>
            <a:off x="2775375" y="32386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88" name="Google Shape;288;p17"/>
          <p:cNvSpPr txBox="1">
            <a:spLocks noGrp="1"/>
          </p:cNvSpPr>
          <p:nvPr>
            <p:ph type="body" idx="8"/>
          </p:nvPr>
        </p:nvSpPr>
        <p:spPr>
          <a:xfrm>
            <a:off x="5135150" y="32386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89" name="Google Shape;289;p17"/>
          <p:cNvSpPr txBox="1">
            <a:spLocks noGrp="1"/>
          </p:cNvSpPr>
          <p:nvPr>
            <p:ph type="body" idx="9"/>
          </p:nvPr>
        </p:nvSpPr>
        <p:spPr>
          <a:xfrm>
            <a:off x="7494925" y="32386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90" name="Google Shape;290;p17"/>
          <p:cNvSpPr txBox="1">
            <a:spLocks noGrp="1"/>
          </p:cNvSpPr>
          <p:nvPr>
            <p:ph type="body" idx="13"/>
          </p:nvPr>
        </p:nvSpPr>
        <p:spPr>
          <a:xfrm>
            <a:off x="9854700" y="32386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91" name="Google Shape;291;p17"/>
          <p:cNvSpPr/>
          <p:nvPr/>
        </p:nvSpPr>
        <p:spPr>
          <a:xfrm rot="5400000">
            <a:off x="-508383" y="61285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6 Title and text left">
  <p:cSld name="CUSTOM_15">
    <p:spTree>
      <p:nvGrpSpPr>
        <p:cNvPr id="1" name="Shape 292"/>
        <p:cNvGrpSpPr/>
        <p:nvPr/>
      </p:nvGrpSpPr>
      <p:grpSpPr>
        <a:xfrm>
          <a:off x="0" y="0"/>
          <a:ext cx="0" cy="0"/>
          <a:chOff x="0" y="0"/>
          <a:chExt cx="0" cy="0"/>
        </a:xfrm>
      </p:grpSpPr>
      <p:sp>
        <p:nvSpPr>
          <p:cNvPr id="293" name="Google Shape;293;p18"/>
          <p:cNvSpPr txBox="1">
            <a:spLocks noGrp="1"/>
          </p:cNvSpPr>
          <p:nvPr>
            <p:ph type="title"/>
          </p:nvPr>
        </p:nvSpPr>
        <p:spPr>
          <a:xfrm>
            <a:off x="644200" y="974375"/>
            <a:ext cx="5581500" cy="7635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94" name="Google Shape;294;p18"/>
          <p:cNvSpPr txBox="1">
            <a:spLocks noGrp="1"/>
          </p:cNvSpPr>
          <p:nvPr>
            <p:ph type="body" idx="1"/>
          </p:nvPr>
        </p:nvSpPr>
        <p:spPr>
          <a:xfrm>
            <a:off x="644050" y="2097700"/>
            <a:ext cx="5581500" cy="3565800"/>
          </a:xfrm>
          <a:prstGeom prst="rect">
            <a:avLst/>
          </a:prstGeom>
        </p:spPr>
        <p:txBody>
          <a:bodyPr spcFirstLastPara="1" wrap="square" lIns="121900" tIns="121900" rIns="121900" bIns="121900" anchor="t" anchorCtr="0">
            <a:noAutofit/>
          </a:bodyPr>
          <a:lstStyle>
            <a:lvl1pPr marL="457200" lvl="0" indent="-349250" algn="r">
              <a:spcBef>
                <a:spcPts val="0"/>
              </a:spcBef>
              <a:spcAft>
                <a:spcPts val="0"/>
              </a:spcAft>
              <a:buSzPts val="1900"/>
              <a:buChar char="●"/>
              <a:defRPr/>
            </a:lvl1pPr>
            <a:lvl2pPr marL="914400" lvl="1" indent="-349250" algn="r">
              <a:spcBef>
                <a:spcPts val="2100"/>
              </a:spcBef>
              <a:spcAft>
                <a:spcPts val="0"/>
              </a:spcAft>
              <a:buSzPts val="1900"/>
              <a:buChar char="○"/>
              <a:defRPr/>
            </a:lvl2pPr>
            <a:lvl3pPr marL="1371600" lvl="2" indent="-349250" algn="r">
              <a:spcBef>
                <a:spcPts val="2100"/>
              </a:spcBef>
              <a:spcAft>
                <a:spcPts val="0"/>
              </a:spcAft>
              <a:buSzPts val="1900"/>
              <a:buChar char="■"/>
              <a:defRPr/>
            </a:lvl3pPr>
            <a:lvl4pPr marL="1828800" lvl="3" indent="-349250" algn="r">
              <a:spcBef>
                <a:spcPts val="2100"/>
              </a:spcBef>
              <a:spcAft>
                <a:spcPts val="0"/>
              </a:spcAft>
              <a:buSzPts val="1900"/>
              <a:buChar char="●"/>
              <a:defRPr/>
            </a:lvl4pPr>
            <a:lvl5pPr marL="2286000" lvl="4" indent="-349250" algn="r">
              <a:spcBef>
                <a:spcPts val="2100"/>
              </a:spcBef>
              <a:spcAft>
                <a:spcPts val="0"/>
              </a:spcAft>
              <a:buSzPts val="1900"/>
              <a:buChar char="○"/>
              <a:defRPr/>
            </a:lvl5pPr>
            <a:lvl6pPr marL="2743200" lvl="5" indent="-349250" algn="r">
              <a:spcBef>
                <a:spcPts val="2100"/>
              </a:spcBef>
              <a:spcAft>
                <a:spcPts val="0"/>
              </a:spcAft>
              <a:buSzPts val="1900"/>
              <a:buChar char="■"/>
              <a:defRPr/>
            </a:lvl6pPr>
            <a:lvl7pPr marL="3200400" lvl="6" indent="-349250" algn="r">
              <a:spcBef>
                <a:spcPts val="2100"/>
              </a:spcBef>
              <a:spcAft>
                <a:spcPts val="0"/>
              </a:spcAft>
              <a:buSzPts val="1900"/>
              <a:buChar char="●"/>
              <a:defRPr/>
            </a:lvl7pPr>
            <a:lvl8pPr marL="3657600" lvl="7" indent="-349250" algn="r">
              <a:spcBef>
                <a:spcPts val="2100"/>
              </a:spcBef>
              <a:spcAft>
                <a:spcPts val="0"/>
              </a:spcAft>
              <a:buSzPts val="1900"/>
              <a:buChar char="○"/>
              <a:defRPr/>
            </a:lvl8pPr>
            <a:lvl9pPr marL="4114800" lvl="8" indent="-349250" algn="r">
              <a:spcBef>
                <a:spcPts val="2100"/>
              </a:spcBef>
              <a:spcAft>
                <a:spcPts val="2100"/>
              </a:spcAft>
              <a:buSzPts val="1900"/>
              <a:buChar char="■"/>
              <a:defRPr/>
            </a:lvl9pPr>
          </a:lstStyle>
          <a:p>
            <a:endParaRPr/>
          </a:p>
        </p:txBody>
      </p:sp>
      <p:sp>
        <p:nvSpPr>
          <p:cNvPr id="295" name="Google Shape;295;p18"/>
          <p:cNvSpPr/>
          <p:nvPr/>
        </p:nvSpPr>
        <p:spPr>
          <a:xfrm rot="5400000" flipH="1">
            <a:off x="11029686" y="5727875"/>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3" y="380708"/>
                  <a:pt x="286294" y="571208"/>
                  <a:pt x="190844" y="571208"/>
                </a:cubicBezTo>
                <a:lnTo>
                  <a:pt x="-56" y="571208"/>
                </a:ln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96" name="Google Shape;296;p18"/>
          <p:cNvSpPr/>
          <p:nvPr/>
        </p:nvSpPr>
        <p:spPr>
          <a:xfrm flipH="1">
            <a:off x="10833214" y="241322"/>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97" name="Google Shape;297;p18"/>
          <p:cNvSpPr/>
          <p:nvPr/>
        </p:nvSpPr>
        <p:spPr>
          <a:xfrm rot="5400000" flipH="1">
            <a:off x="10868170" y="3879292"/>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98" name="Google Shape;298;p18"/>
          <p:cNvSpPr/>
          <p:nvPr/>
        </p:nvSpPr>
        <p:spPr>
          <a:xfrm rot="8377553" flipH="1">
            <a:off x="9737224" y="1626176"/>
            <a:ext cx="1628486" cy="1016773"/>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99" name="Google Shape;299;p18"/>
          <p:cNvSpPr/>
          <p:nvPr/>
        </p:nvSpPr>
        <p:spPr>
          <a:xfrm rot="-5400000">
            <a:off x="8440815" y="5727968"/>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00" name="Google Shape;300;p18"/>
          <p:cNvSpPr/>
          <p:nvPr/>
        </p:nvSpPr>
        <p:spPr>
          <a:xfrm rot="3624031" flipH="1">
            <a:off x="8756425" y="419467"/>
            <a:ext cx="1629494" cy="1017391"/>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01" name="Google Shape;301;p18"/>
          <p:cNvSpPr/>
          <p:nvPr/>
        </p:nvSpPr>
        <p:spPr>
          <a:xfrm rot="-5064207" flipH="1">
            <a:off x="9775805" y="4927558"/>
            <a:ext cx="1045527" cy="1296235"/>
          </a:xfrm>
          <a:custGeom>
            <a:avLst/>
            <a:gdLst/>
            <a:ahLst/>
            <a:cxnLst/>
            <a:rect l="l" t="t" r="r" b="b"/>
            <a:pathLst>
              <a:path w="1045772" h="1296539" extrusionOk="0">
                <a:moveTo>
                  <a:pt x="539430" y="0"/>
                </a:moveTo>
                <a:cubicBezTo>
                  <a:pt x="964296" y="0"/>
                  <a:pt x="539430" y="325635"/>
                  <a:pt x="709380" y="325635"/>
                </a:cubicBezTo>
                <a:lnTo>
                  <a:pt x="1045772" y="325635"/>
                </a:lnTo>
                <a:lnTo>
                  <a:pt x="1045772" y="644365"/>
                </a:lnTo>
                <a:cubicBezTo>
                  <a:pt x="1045772" y="814026"/>
                  <a:pt x="720007" y="389872"/>
                  <a:pt x="720007" y="814026"/>
                </a:cubicBezTo>
                <a:cubicBezTo>
                  <a:pt x="720007" y="1238180"/>
                  <a:pt x="1045772" y="814026"/>
                  <a:pt x="1045772" y="983688"/>
                </a:cubicBezTo>
                <a:lnTo>
                  <a:pt x="1045772" y="1296539"/>
                </a:lnTo>
                <a:lnTo>
                  <a:pt x="708141" y="1296539"/>
                </a:lnTo>
                <a:cubicBezTo>
                  <a:pt x="530333" y="1296539"/>
                  <a:pt x="974833" y="956350"/>
                  <a:pt x="530333" y="956350"/>
                </a:cubicBezTo>
                <a:cubicBezTo>
                  <a:pt x="85833" y="956350"/>
                  <a:pt x="530333" y="1296539"/>
                  <a:pt x="352527" y="1296539"/>
                </a:cubicBezTo>
                <a:lnTo>
                  <a:pt x="0" y="1296539"/>
                </a:lnTo>
                <a:lnTo>
                  <a:pt x="0" y="993166"/>
                </a:lnTo>
                <a:cubicBezTo>
                  <a:pt x="0" y="823573"/>
                  <a:pt x="325635" y="1247557"/>
                  <a:pt x="325635" y="823573"/>
                </a:cubicBezTo>
                <a:cubicBezTo>
                  <a:pt x="325635" y="399588"/>
                  <a:pt x="0" y="823573"/>
                  <a:pt x="0" y="653979"/>
                </a:cubicBezTo>
                <a:lnTo>
                  <a:pt x="0" y="319275"/>
                </a:lnTo>
                <a:lnTo>
                  <a:pt x="29580" y="319275"/>
                </a:lnTo>
                <a:lnTo>
                  <a:pt x="29580" y="325635"/>
                </a:lnTo>
                <a:lnTo>
                  <a:pt x="369480" y="325635"/>
                </a:lnTo>
                <a:cubicBezTo>
                  <a:pt x="539430" y="325635"/>
                  <a:pt x="114564" y="0"/>
                  <a:pt x="539430" y="0"/>
                </a:cubicBez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02" name="Google Shape;302;p18"/>
          <p:cNvSpPr/>
          <p:nvPr/>
        </p:nvSpPr>
        <p:spPr>
          <a:xfrm rot="5400000" flipH="1">
            <a:off x="11030479" y="2744378"/>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03" name="Google Shape;303;p18"/>
          <p:cNvSpPr/>
          <p:nvPr/>
        </p:nvSpPr>
        <p:spPr>
          <a:xfrm rot="10300825" flipH="1">
            <a:off x="9301018" y="3369189"/>
            <a:ext cx="1629252" cy="1016342"/>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04" name="Google Shape;304;p18"/>
          <p:cNvSpPr/>
          <p:nvPr/>
        </p:nvSpPr>
        <p:spPr>
          <a:xfrm rot="5400000">
            <a:off x="-508383" y="61285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17 Title and text right">
  <p:cSld name="CUSTOM_16">
    <p:spTree>
      <p:nvGrpSpPr>
        <p:cNvPr id="1" name="Shape 305"/>
        <p:cNvGrpSpPr/>
        <p:nvPr/>
      </p:nvGrpSpPr>
      <p:grpSpPr>
        <a:xfrm>
          <a:off x="0" y="0"/>
          <a:ext cx="0" cy="0"/>
          <a:chOff x="0" y="0"/>
          <a:chExt cx="0" cy="0"/>
        </a:xfrm>
      </p:grpSpPr>
      <p:sp>
        <p:nvSpPr>
          <p:cNvPr id="306" name="Google Shape;306;p19"/>
          <p:cNvSpPr txBox="1">
            <a:spLocks noGrp="1"/>
          </p:cNvSpPr>
          <p:nvPr>
            <p:ph type="title"/>
          </p:nvPr>
        </p:nvSpPr>
        <p:spPr>
          <a:xfrm>
            <a:off x="5978200" y="974375"/>
            <a:ext cx="5581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07" name="Google Shape;307;p19"/>
          <p:cNvSpPr txBox="1">
            <a:spLocks noGrp="1"/>
          </p:cNvSpPr>
          <p:nvPr>
            <p:ph type="body" idx="1"/>
          </p:nvPr>
        </p:nvSpPr>
        <p:spPr>
          <a:xfrm>
            <a:off x="5978300" y="2508425"/>
            <a:ext cx="5581500" cy="31068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308" name="Google Shape;308;p19"/>
          <p:cNvSpPr/>
          <p:nvPr/>
        </p:nvSpPr>
        <p:spPr>
          <a:xfrm rot="-5400000">
            <a:off x="-143441" y="5759588"/>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3" y="380708"/>
                  <a:pt x="286294" y="571208"/>
                  <a:pt x="190844" y="571208"/>
                </a:cubicBezTo>
                <a:lnTo>
                  <a:pt x="-56" y="571208"/>
                </a:ln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09" name="Google Shape;309;p19"/>
          <p:cNvSpPr/>
          <p:nvPr/>
        </p:nvSpPr>
        <p:spPr>
          <a:xfrm>
            <a:off x="0" y="27303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10" name="Google Shape;310;p19"/>
          <p:cNvSpPr/>
          <p:nvPr/>
        </p:nvSpPr>
        <p:spPr>
          <a:xfrm rot="-5400000">
            <a:off x="-304944" y="3911005"/>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11" name="Google Shape;311;p19"/>
          <p:cNvSpPr/>
          <p:nvPr/>
        </p:nvSpPr>
        <p:spPr>
          <a:xfrm rot="-8377553">
            <a:off x="826290" y="1657888"/>
            <a:ext cx="1628486" cy="1016773"/>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12" name="Google Shape;312;p19"/>
          <p:cNvSpPr/>
          <p:nvPr/>
        </p:nvSpPr>
        <p:spPr>
          <a:xfrm rot="5400000" flipH="1">
            <a:off x="2444779" y="5759680"/>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13" name="Google Shape;313;p19"/>
          <p:cNvSpPr/>
          <p:nvPr/>
        </p:nvSpPr>
        <p:spPr>
          <a:xfrm rot="-3624031">
            <a:off x="1806081" y="451179"/>
            <a:ext cx="1629494" cy="1017391"/>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14" name="Google Shape;314;p19"/>
          <p:cNvSpPr/>
          <p:nvPr/>
        </p:nvSpPr>
        <p:spPr>
          <a:xfrm rot="5064207">
            <a:off x="1370668" y="4959271"/>
            <a:ext cx="1045527" cy="1296235"/>
          </a:xfrm>
          <a:custGeom>
            <a:avLst/>
            <a:gdLst/>
            <a:ahLst/>
            <a:cxnLst/>
            <a:rect l="l" t="t" r="r" b="b"/>
            <a:pathLst>
              <a:path w="1045772" h="1296539" extrusionOk="0">
                <a:moveTo>
                  <a:pt x="539430" y="0"/>
                </a:moveTo>
                <a:cubicBezTo>
                  <a:pt x="964296" y="0"/>
                  <a:pt x="539430" y="325635"/>
                  <a:pt x="709380" y="325635"/>
                </a:cubicBezTo>
                <a:lnTo>
                  <a:pt x="1045772" y="325635"/>
                </a:lnTo>
                <a:lnTo>
                  <a:pt x="1045772" y="644365"/>
                </a:lnTo>
                <a:cubicBezTo>
                  <a:pt x="1045772" y="814026"/>
                  <a:pt x="720007" y="389872"/>
                  <a:pt x="720007" y="814026"/>
                </a:cubicBezTo>
                <a:cubicBezTo>
                  <a:pt x="720007" y="1238180"/>
                  <a:pt x="1045772" y="814026"/>
                  <a:pt x="1045772" y="983688"/>
                </a:cubicBezTo>
                <a:lnTo>
                  <a:pt x="1045772" y="1296539"/>
                </a:lnTo>
                <a:lnTo>
                  <a:pt x="708141" y="1296539"/>
                </a:lnTo>
                <a:cubicBezTo>
                  <a:pt x="530333" y="1296539"/>
                  <a:pt x="974833" y="956350"/>
                  <a:pt x="530333" y="956350"/>
                </a:cubicBezTo>
                <a:cubicBezTo>
                  <a:pt x="85833" y="956350"/>
                  <a:pt x="530333" y="1296539"/>
                  <a:pt x="352527" y="1296539"/>
                </a:cubicBezTo>
                <a:lnTo>
                  <a:pt x="0" y="1296539"/>
                </a:lnTo>
                <a:lnTo>
                  <a:pt x="0" y="993166"/>
                </a:lnTo>
                <a:cubicBezTo>
                  <a:pt x="0" y="823573"/>
                  <a:pt x="325635" y="1247557"/>
                  <a:pt x="325635" y="823573"/>
                </a:cubicBezTo>
                <a:cubicBezTo>
                  <a:pt x="325635" y="399588"/>
                  <a:pt x="0" y="823573"/>
                  <a:pt x="0" y="653979"/>
                </a:cubicBezTo>
                <a:lnTo>
                  <a:pt x="0" y="319275"/>
                </a:lnTo>
                <a:lnTo>
                  <a:pt x="29580" y="319275"/>
                </a:lnTo>
                <a:lnTo>
                  <a:pt x="29580" y="325635"/>
                </a:lnTo>
                <a:lnTo>
                  <a:pt x="369480" y="325635"/>
                </a:lnTo>
                <a:cubicBezTo>
                  <a:pt x="539430" y="325635"/>
                  <a:pt x="114564" y="0"/>
                  <a:pt x="539430" y="0"/>
                </a:cubicBez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15" name="Google Shape;315;p19"/>
          <p:cNvSpPr/>
          <p:nvPr/>
        </p:nvSpPr>
        <p:spPr>
          <a:xfrm rot="-5400000">
            <a:off x="-144235" y="2776091"/>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16" name="Google Shape;316;p19"/>
          <p:cNvSpPr/>
          <p:nvPr/>
        </p:nvSpPr>
        <p:spPr>
          <a:xfrm rot="-10300825">
            <a:off x="1261731" y="3400901"/>
            <a:ext cx="1629252" cy="1016342"/>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17" name="Google Shape;317;p19"/>
          <p:cNvSpPr/>
          <p:nvPr/>
        </p:nvSpPr>
        <p:spPr>
          <a:xfrm rot="5400000">
            <a:off x="-508383" y="20899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18 Custom Layout 1">
  <p:cSld name="CUSTOM_17">
    <p:spTree>
      <p:nvGrpSpPr>
        <p:cNvPr id="1" name="Shape 318"/>
        <p:cNvGrpSpPr/>
        <p:nvPr/>
      </p:nvGrpSpPr>
      <p:grpSpPr>
        <a:xfrm>
          <a:off x="0" y="0"/>
          <a:ext cx="0" cy="0"/>
          <a:chOff x="0" y="0"/>
          <a:chExt cx="0" cy="0"/>
        </a:xfrm>
      </p:grpSpPr>
      <p:sp>
        <p:nvSpPr>
          <p:cNvPr id="319" name="Google Shape;319;p20"/>
          <p:cNvSpPr txBox="1">
            <a:spLocks noGrp="1"/>
          </p:cNvSpPr>
          <p:nvPr>
            <p:ph type="subTitle" idx="1"/>
          </p:nvPr>
        </p:nvSpPr>
        <p:spPr>
          <a:xfrm>
            <a:off x="2338616" y="2792225"/>
            <a:ext cx="75147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320" name="Google Shape;320;p20"/>
          <p:cNvSpPr txBox="1">
            <a:spLocks noGrp="1"/>
          </p:cNvSpPr>
          <p:nvPr>
            <p:ph type="title"/>
          </p:nvPr>
        </p:nvSpPr>
        <p:spPr>
          <a:xfrm>
            <a:off x="2338616" y="1859375"/>
            <a:ext cx="7514700" cy="763500"/>
          </a:xfrm>
          <a:prstGeom prst="rect">
            <a:avLst/>
          </a:prstGeom>
        </p:spPr>
        <p:txBody>
          <a:bodyPr spcFirstLastPara="1" wrap="square" lIns="121900" tIns="121900" rIns="121900" bIns="121900" anchor="b" anchorCtr="0">
            <a:noAutofit/>
          </a:bodyPr>
          <a:lstStyle>
            <a:lvl1pPr marL="0" marR="0" lvl="0" indent="0" algn="l"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a:p>
        </p:txBody>
      </p:sp>
      <p:sp>
        <p:nvSpPr>
          <p:cNvPr id="321" name="Google Shape;321;p20"/>
          <p:cNvSpPr txBox="1">
            <a:spLocks noGrp="1"/>
          </p:cNvSpPr>
          <p:nvPr>
            <p:ph type="body" idx="2"/>
          </p:nvPr>
        </p:nvSpPr>
        <p:spPr>
          <a:xfrm>
            <a:off x="2338684" y="3657025"/>
            <a:ext cx="7514700" cy="1341600"/>
          </a:xfrm>
          <a:prstGeom prst="rect">
            <a:avLst/>
          </a:prstGeom>
        </p:spPr>
        <p:txBody>
          <a:bodyPr spcFirstLastPara="1" wrap="square" lIns="121900" tIns="121900" rIns="121900" bIns="121900" anchor="t" anchorCtr="0">
            <a:noAutofit/>
          </a:bodyPr>
          <a:lstStyle>
            <a:lvl1pPr marL="457200" lvl="0" indent="-349250">
              <a:lnSpc>
                <a:spcPct val="100000"/>
              </a:lnSpc>
              <a:spcBef>
                <a:spcPts val="0"/>
              </a:spcBef>
              <a:spcAft>
                <a:spcPts val="0"/>
              </a:spcAft>
              <a:buSzPts val="1900"/>
              <a:buChar char="●"/>
              <a:defRPr/>
            </a:lvl1pPr>
            <a:lvl2pPr marL="914400" lvl="1" indent="-349250">
              <a:lnSpc>
                <a:spcPct val="100000"/>
              </a:lnSpc>
              <a:spcBef>
                <a:spcPts val="0"/>
              </a:spcBef>
              <a:spcAft>
                <a:spcPts val="0"/>
              </a:spcAft>
              <a:buSzPts val="1900"/>
              <a:buChar char="○"/>
              <a:defRPr/>
            </a:lvl2pPr>
            <a:lvl3pPr marL="1371600" lvl="2" indent="-349250">
              <a:lnSpc>
                <a:spcPct val="100000"/>
              </a:lnSpc>
              <a:spcBef>
                <a:spcPts val="0"/>
              </a:spcBef>
              <a:spcAft>
                <a:spcPts val="0"/>
              </a:spcAft>
              <a:buSzPts val="1900"/>
              <a:buChar char="■"/>
              <a:defRPr/>
            </a:lvl3pPr>
            <a:lvl4pPr marL="1828800" lvl="3" indent="-349250">
              <a:lnSpc>
                <a:spcPct val="100000"/>
              </a:lnSpc>
              <a:spcBef>
                <a:spcPts val="0"/>
              </a:spcBef>
              <a:spcAft>
                <a:spcPts val="0"/>
              </a:spcAft>
              <a:buSzPts val="1900"/>
              <a:buChar char="●"/>
              <a:defRPr/>
            </a:lvl4pPr>
            <a:lvl5pPr marL="2286000" lvl="4" indent="-349250">
              <a:lnSpc>
                <a:spcPct val="100000"/>
              </a:lnSpc>
              <a:spcBef>
                <a:spcPts val="0"/>
              </a:spcBef>
              <a:spcAft>
                <a:spcPts val="0"/>
              </a:spcAft>
              <a:buSzPts val="1900"/>
              <a:buChar char="○"/>
              <a:defRPr/>
            </a:lvl5pPr>
            <a:lvl6pPr marL="2743200" lvl="5" indent="-349250">
              <a:lnSpc>
                <a:spcPct val="100000"/>
              </a:lnSpc>
              <a:spcBef>
                <a:spcPts val="0"/>
              </a:spcBef>
              <a:spcAft>
                <a:spcPts val="0"/>
              </a:spcAft>
              <a:buSzPts val="1900"/>
              <a:buChar char="■"/>
              <a:defRPr/>
            </a:lvl6pPr>
            <a:lvl7pPr marL="3200400" lvl="6" indent="-349250">
              <a:lnSpc>
                <a:spcPct val="100000"/>
              </a:lnSpc>
              <a:spcBef>
                <a:spcPts val="0"/>
              </a:spcBef>
              <a:spcAft>
                <a:spcPts val="0"/>
              </a:spcAft>
              <a:buSzPts val="1900"/>
              <a:buChar char="●"/>
              <a:defRPr/>
            </a:lvl7pPr>
            <a:lvl8pPr marL="3657600" lvl="7" indent="-349250">
              <a:lnSpc>
                <a:spcPct val="100000"/>
              </a:lnSpc>
              <a:spcBef>
                <a:spcPts val="0"/>
              </a:spcBef>
              <a:spcAft>
                <a:spcPts val="0"/>
              </a:spcAft>
              <a:buSzPts val="1900"/>
              <a:buChar char="○"/>
              <a:defRPr/>
            </a:lvl8pPr>
            <a:lvl9pPr marL="4114800" lvl="8" indent="-349250">
              <a:lnSpc>
                <a:spcPct val="100000"/>
              </a:lnSpc>
              <a:spcBef>
                <a:spcPts val="0"/>
              </a:spcBef>
              <a:spcAft>
                <a:spcPts val="0"/>
              </a:spcAft>
              <a:buSzPts val="1900"/>
              <a:buChar char="■"/>
              <a:defRPr/>
            </a:lvl9pPr>
          </a:lstStyle>
          <a:p>
            <a:endParaRPr/>
          </a:p>
        </p:txBody>
      </p:sp>
      <p:sp>
        <p:nvSpPr>
          <p:cNvPr id="322" name="Google Shape;322;p20"/>
          <p:cNvSpPr/>
          <p:nvPr/>
        </p:nvSpPr>
        <p:spPr>
          <a:xfrm rot="-5400000">
            <a:off x="-298452" y="390295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23" name="Google Shape;323;p20"/>
          <p:cNvSpPr/>
          <p:nvPr/>
        </p:nvSpPr>
        <p:spPr>
          <a:xfrm>
            <a:off x="-8" y="196904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24" name="Google Shape;324;p20"/>
          <p:cNvSpPr/>
          <p:nvPr/>
        </p:nvSpPr>
        <p:spPr>
          <a:xfrm rot="-5400000">
            <a:off x="-297293" y="975146"/>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25" name="Google Shape;325;p20"/>
          <p:cNvSpPr/>
          <p:nvPr/>
        </p:nvSpPr>
        <p:spPr>
          <a:xfrm rot="-5400000">
            <a:off x="-135783" y="2759575"/>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26" name="Google Shape;326;p20"/>
          <p:cNvSpPr/>
          <p:nvPr/>
        </p:nvSpPr>
        <p:spPr>
          <a:xfrm>
            <a:off x="6500" y="4893863"/>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27" name="Google Shape;327;p20"/>
          <p:cNvSpPr/>
          <p:nvPr/>
        </p:nvSpPr>
        <p:spPr>
          <a:xfrm rot="10800000" flipH="1">
            <a:off x="6499" y="5541227"/>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28" name="Google Shape;328;p20"/>
          <p:cNvSpPr/>
          <p:nvPr/>
        </p:nvSpPr>
        <p:spPr>
          <a:xfrm rot="10800000" flipH="1">
            <a:off x="5077067" y="5874487"/>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29" name="Google Shape;329;p20"/>
          <p:cNvSpPr/>
          <p:nvPr/>
        </p:nvSpPr>
        <p:spPr>
          <a:xfrm rot="-5400000">
            <a:off x="5949477" y="5696253"/>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30" name="Google Shape;330;p20"/>
          <p:cNvSpPr/>
          <p:nvPr/>
        </p:nvSpPr>
        <p:spPr>
          <a:xfrm rot="10800000">
            <a:off x="6768217" y="5874487"/>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31" name="Google Shape;331;p20"/>
          <p:cNvSpPr/>
          <p:nvPr/>
        </p:nvSpPr>
        <p:spPr>
          <a:xfrm rot="10800000">
            <a:off x="3054017" y="5868241"/>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32" name="Google Shape;332;p20"/>
          <p:cNvSpPr/>
          <p:nvPr/>
        </p:nvSpPr>
        <p:spPr>
          <a:xfrm rot="10800000">
            <a:off x="1699431" y="5868477"/>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33" name="Google Shape;333;p20"/>
          <p:cNvSpPr/>
          <p:nvPr/>
        </p:nvSpPr>
        <p:spPr>
          <a:xfrm rot="10800000" flipH="1">
            <a:off x="1017416" y="5872268"/>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34" name="Google Shape;334;p20"/>
          <p:cNvSpPr/>
          <p:nvPr/>
        </p:nvSpPr>
        <p:spPr>
          <a:xfrm rot="-5400000">
            <a:off x="2738987" y="4858969"/>
            <a:ext cx="1628775" cy="1061561"/>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35" name="Google Shape;335;p20"/>
          <p:cNvSpPr/>
          <p:nvPr/>
        </p:nvSpPr>
        <p:spPr>
          <a:xfrm rot="5400000" flipH="1">
            <a:off x="720373" y="4881113"/>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36" name="Google Shape;336;p20"/>
          <p:cNvSpPr/>
          <p:nvPr/>
        </p:nvSpPr>
        <p:spPr>
          <a:xfrm rot="10800000">
            <a:off x="3732241" y="5868241"/>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37" name="Google Shape;337;p20"/>
          <p:cNvSpPr/>
          <p:nvPr/>
        </p:nvSpPr>
        <p:spPr>
          <a:xfrm rot="5400000">
            <a:off x="10872045" y="193776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38" name="Google Shape;338;p20"/>
          <p:cNvSpPr/>
          <p:nvPr/>
        </p:nvSpPr>
        <p:spPr>
          <a:xfrm rot="10800000">
            <a:off x="10843589" y="3911071"/>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39" name="Google Shape;339;p20"/>
          <p:cNvSpPr/>
          <p:nvPr/>
        </p:nvSpPr>
        <p:spPr>
          <a:xfrm rot="5400000">
            <a:off x="10870886" y="486557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40" name="Google Shape;340;p20"/>
          <p:cNvSpPr/>
          <p:nvPr/>
        </p:nvSpPr>
        <p:spPr>
          <a:xfrm rot="5400000">
            <a:off x="11032395" y="3081149"/>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41" name="Google Shape;341;p20"/>
          <p:cNvSpPr/>
          <p:nvPr/>
        </p:nvSpPr>
        <p:spPr>
          <a:xfrm rot="10800000">
            <a:off x="10837081" y="986252"/>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42" name="Google Shape;342;p20"/>
          <p:cNvSpPr/>
          <p:nvPr/>
        </p:nvSpPr>
        <p:spPr>
          <a:xfrm flipH="1">
            <a:off x="10836847" y="11190"/>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43" name="Google Shape;343;p20"/>
          <p:cNvSpPr/>
          <p:nvPr/>
        </p:nvSpPr>
        <p:spPr>
          <a:xfrm flipH="1">
            <a:off x="5766092" y="6241"/>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44" name="Google Shape;344;p20"/>
          <p:cNvSpPr/>
          <p:nvPr/>
        </p:nvSpPr>
        <p:spPr>
          <a:xfrm rot="5400000">
            <a:off x="4946483" y="144654"/>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45" name="Google Shape;345;p20"/>
          <p:cNvSpPr/>
          <p:nvPr/>
        </p:nvSpPr>
        <p:spPr>
          <a:xfrm>
            <a:off x="4074942" y="6241"/>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46" name="Google Shape;346;p20"/>
          <p:cNvSpPr/>
          <p:nvPr/>
        </p:nvSpPr>
        <p:spPr>
          <a:xfrm>
            <a:off x="8127419" y="12488"/>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47" name="Google Shape;347;p20"/>
          <p:cNvSpPr/>
          <p:nvPr/>
        </p:nvSpPr>
        <p:spPr>
          <a:xfrm>
            <a:off x="8807486" y="12252"/>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48" name="Google Shape;348;p20"/>
          <p:cNvSpPr/>
          <p:nvPr/>
        </p:nvSpPr>
        <p:spPr>
          <a:xfrm flipH="1">
            <a:off x="10164020" y="8460"/>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49" name="Google Shape;349;p20"/>
          <p:cNvSpPr/>
          <p:nvPr/>
        </p:nvSpPr>
        <p:spPr>
          <a:xfrm rot="-5400000" flipH="1">
            <a:off x="9853220" y="959611"/>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50" name="Google Shape;350;p20"/>
          <p:cNvSpPr/>
          <p:nvPr/>
        </p:nvSpPr>
        <p:spPr>
          <a:xfrm>
            <a:off x="6774676" y="12488"/>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51" name="Google Shape;351;p20"/>
          <p:cNvSpPr/>
          <p:nvPr/>
        </p:nvSpPr>
        <p:spPr>
          <a:xfrm rot="5400000">
            <a:off x="-508383" y="61285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Just title">
  <p:cSld name="CUSTOM_18">
    <p:spTree>
      <p:nvGrpSpPr>
        <p:cNvPr id="1" name="Shape 48"/>
        <p:cNvGrpSpPr/>
        <p:nvPr/>
      </p:nvGrpSpPr>
      <p:grpSpPr>
        <a:xfrm>
          <a:off x="0" y="0"/>
          <a:ext cx="0" cy="0"/>
          <a:chOff x="0" y="0"/>
          <a:chExt cx="0" cy="0"/>
        </a:xfrm>
      </p:grpSpPr>
      <p:sp>
        <p:nvSpPr>
          <p:cNvPr id="49" name="Google Shape;49;p3"/>
          <p:cNvSpPr txBox="1">
            <a:spLocks noGrp="1"/>
          </p:cNvSpPr>
          <p:nvPr>
            <p:ph type="title"/>
          </p:nvPr>
        </p:nvSpPr>
        <p:spPr>
          <a:xfrm>
            <a:off x="415650" y="421105"/>
            <a:ext cx="11360700" cy="12306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5000"/>
              <a:buNone/>
              <a:defRPr sz="5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00 DO NOT REMOVE · SlidesMania">
  <p:cSld name="CUSTOM_20">
    <p:spTree>
      <p:nvGrpSpPr>
        <p:cNvPr id="1" name="Shape 352"/>
        <p:cNvGrpSpPr/>
        <p:nvPr/>
      </p:nvGrpSpPr>
      <p:grpSpPr>
        <a:xfrm>
          <a:off x="0" y="0"/>
          <a:ext cx="0" cy="0"/>
          <a:chOff x="0" y="0"/>
          <a:chExt cx="0" cy="0"/>
        </a:xfrm>
      </p:grpSpPr>
      <p:grpSp>
        <p:nvGrpSpPr>
          <p:cNvPr id="353" name="Google Shape;353;p21"/>
          <p:cNvGrpSpPr/>
          <p:nvPr/>
        </p:nvGrpSpPr>
        <p:grpSpPr>
          <a:xfrm>
            <a:off x="0" y="0"/>
            <a:ext cx="12192000" cy="6858000"/>
            <a:chOff x="0" y="0"/>
            <a:chExt cx="12192000" cy="6858000"/>
          </a:xfrm>
        </p:grpSpPr>
        <p:sp>
          <p:nvSpPr>
            <p:cNvPr id="354" name="Google Shape;354;p21"/>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1"/>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600" b="1">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lang="en" sz="3600" b="1">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lang="en" sz="3600" b="1">
                  <a:solidFill>
                    <a:srgbClr val="3F3F3F"/>
                  </a:solidFill>
                  <a:latin typeface="Poppins"/>
                  <a:ea typeface="Poppins"/>
                  <a:cs typeface="Poppins"/>
                  <a:sym typeface="Poppins"/>
                </a:rPr>
                <a:t>PowerPoint</a:t>
              </a: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r>
                <a:rPr lang="en" sz="3000" b="1">
                  <a:solidFill>
                    <a:srgbClr val="FFCB25"/>
                  </a:solidFill>
                  <a:latin typeface="Poppins"/>
                  <a:ea typeface="Poppins"/>
                  <a:cs typeface="Poppins"/>
                  <a:sym typeface="Poppins"/>
                </a:rPr>
                <a:t>NOT to be sold as is or modified!</a:t>
              </a:r>
              <a:endParaRPr sz="3000" b="1">
                <a:solidFill>
                  <a:srgbClr val="FFCB25"/>
                </a:solidFill>
                <a:latin typeface="Poppins"/>
                <a:ea typeface="Poppins"/>
                <a:cs typeface="Poppins"/>
                <a:sym typeface="Poppins"/>
              </a:endParaRPr>
            </a:p>
            <a:p>
              <a:pPr marL="0" lvl="0" indent="0" algn="l" rtl="0">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xmlns:ahyp="http://schemas.microsoft.com/office/drawing/2018/hyperlinkcolor" val="tx"/>
                      </a:ext>
                    </a:extLst>
                  </a:hlinkClick>
                </a:rPr>
                <a:t>FAQ</a:t>
              </a:r>
              <a:r>
                <a:rPr lang="en" sz="4400" b="1">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marL="0" lvl="0" indent="0" algn="l" rtl="0">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356" name="Google Shape;356;p21"/>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357" name="Google Shape;357;p21">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358" name="Google Shape;358;p21">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359" name="Google Shape;359;p21">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360" name="Google Shape;360;p21">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361" name="Google Shape;361;p21"/>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b="1">
                  <a:solidFill>
                    <a:srgbClr val="252525"/>
                  </a:solidFill>
                  <a:latin typeface="Homemade Apple"/>
                  <a:ea typeface="Homemade Apple"/>
                  <a:cs typeface="Homemade Apple"/>
                  <a:sym typeface="Homemade Apple"/>
                </a:rPr>
                <a:t>Sharing is caring!</a:t>
              </a:r>
              <a:endParaRPr sz="2400" b="1">
                <a:solidFill>
                  <a:srgbClr val="252525"/>
                </a:solidFill>
                <a:latin typeface="Homemade Apple"/>
                <a:ea typeface="Homemade Apple"/>
                <a:cs typeface="Homemade Apple"/>
                <a:sym typeface="Homemade Apple"/>
              </a:endParaRPr>
            </a:p>
          </p:txBody>
        </p:sp>
      </p:grpSp>
      <p:pic>
        <p:nvPicPr>
          <p:cNvPr id="362" name="Google Shape;362;p21"/>
          <p:cNvPicPr preferRelativeResize="0"/>
          <p:nvPr/>
        </p:nvPicPr>
        <p:blipFill rotWithShape="1">
          <a:blip r:embed="rId11">
            <a:alphaModFix/>
          </a:blip>
          <a:srcRect t="16256" b="20906"/>
          <a:stretch/>
        </p:blipFill>
        <p:spPr>
          <a:xfrm>
            <a:off x="125075" y="493725"/>
            <a:ext cx="8239800" cy="2071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50"/>
        <p:cNvGrpSpPr/>
        <p:nvPr/>
      </p:nvGrpSpPr>
      <p:grpSpPr>
        <a:xfrm>
          <a:off x="0" y="0"/>
          <a:ext cx="0" cy="0"/>
          <a:chOff x="0" y="0"/>
          <a:chExt cx="0" cy="0"/>
        </a:xfrm>
      </p:grpSpPr>
      <p:sp>
        <p:nvSpPr>
          <p:cNvPr id="51" name="Google Shape;51;p4"/>
          <p:cNvSpPr txBox="1">
            <a:spLocks noGrp="1"/>
          </p:cNvSpPr>
          <p:nvPr>
            <p:ph type="title"/>
          </p:nvPr>
        </p:nvSpPr>
        <p:spPr>
          <a:xfrm>
            <a:off x="6373700" y="870350"/>
            <a:ext cx="5104500" cy="21282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52" name="Google Shape;52;p4"/>
          <p:cNvSpPr txBox="1">
            <a:spLocks noGrp="1"/>
          </p:cNvSpPr>
          <p:nvPr>
            <p:ph type="body" idx="1"/>
          </p:nvPr>
        </p:nvSpPr>
        <p:spPr>
          <a:xfrm>
            <a:off x="3695250" y="3687050"/>
            <a:ext cx="7782900" cy="2128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53" name="Google Shape;53;p4"/>
          <p:cNvSpPr/>
          <p:nvPr/>
        </p:nvSpPr>
        <p:spPr>
          <a:xfrm rot="-5400000">
            <a:off x="-143441" y="5759588"/>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3" y="380708"/>
                  <a:pt x="286294" y="571208"/>
                  <a:pt x="190844" y="571208"/>
                </a:cubicBezTo>
                <a:lnTo>
                  <a:pt x="-56" y="571208"/>
                </a:ln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4" name="Google Shape;54;p4"/>
          <p:cNvSpPr/>
          <p:nvPr/>
        </p:nvSpPr>
        <p:spPr>
          <a:xfrm>
            <a:off x="0" y="27303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5" name="Google Shape;55;p4"/>
          <p:cNvSpPr/>
          <p:nvPr/>
        </p:nvSpPr>
        <p:spPr>
          <a:xfrm rot="-5400000">
            <a:off x="-304944" y="3911005"/>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6" name="Google Shape;56;p4"/>
          <p:cNvSpPr/>
          <p:nvPr/>
        </p:nvSpPr>
        <p:spPr>
          <a:xfrm rot="-8377553">
            <a:off x="826290" y="1657888"/>
            <a:ext cx="1628486" cy="1016773"/>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7" name="Google Shape;57;p4"/>
          <p:cNvSpPr/>
          <p:nvPr/>
        </p:nvSpPr>
        <p:spPr>
          <a:xfrm rot="5400000" flipH="1">
            <a:off x="2444779" y="5759680"/>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8" name="Google Shape;58;p4"/>
          <p:cNvSpPr/>
          <p:nvPr/>
        </p:nvSpPr>
        <p:spPr>
          <a:xfrm rot="-3624031">
            <a:off x="1806081" y="451179"/>
            <a:ext cx="1629494" cy="1017391"/>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9" name="Google Shape;59;p4"/>
          <p:cNvSpPr/>
          <p:nvPr/>
        </p:nvSpPr>
        <p:spPr>
          <a:xfrm rot="5064207">
            <a:off x="1370668" y="4959271"/>
            <a:ext cx="1045527" cy="1296235"/>
          </a:xfrm>
          <a:custGeom>
            <a:avLst/>
            <a:gdLst/>
            <a:ahLst/>
            <a:cxnLst/>
            <a:rect l="l" t="t" r="r" b="b"/>
            <a:pathLst>
              <a:path w="1045772" h="1296539" extrusionOk="0">
                <a:moveTo>
                  <a:pt x="539430" y="0"/>
                </a:moveTo>
                <a:cubicBezTo>
                  <a:pt x="964296" y="0"/>
                  <a:pt x="539430" y="325635"/>
                  <a:pt x="709380" y="325635"/>
                </a:cubicBezTo>
                <a:lnTo>
                  <a:pt x="1045772" y="325635"/>
                </a:lnTo>
                <a:lnTo>
                  <a:pt x="1045772" y="644365"/>
                </a:lnTo>
                <a:cubicBezTo>
                  <a:pt x="1045772" y="814026"/>
                  <a:pt x="720007" y="389872"/>
                  <a:pt x="720007" y="814026"/>
                </a:cubicBezTo>
                <a:cubicBezTo>
                  <a:pt x="720007" y="1238180"/>
                  <a:pt x="1045772" y="814026"/>
                  <a:pt x="1045772" y="983688"/>
                </a:cubicBezTo>
                <a:lnTo>
                  <a:pt x="1045772" y="1296539"/>
                </a:lnTo>
                <a:lnTo>
                  <a:pt x="708141" y="1296539"/>
                </a:lnTo>
                <a:cubicBezTo>
                  <a:pt x="530333" y="1296539"/>
                  <a:pt x="974833" y="956350"/>
                  <a:pt x="530333" y="956350"/>
                </a:cubicBezTo>
                <a:cubicBezTo>
                  <a:pt x="85833" y="956350"/>
                  <a:pt x="530333" y="1296539"/>
                  <a:pt x="352527" y="1296539"/>
                </a:cubicBezTo>
                <a:lnTo>
                  <a:pt x="0" y="1296539"/>
                </a:lnTo>
                <a:lnTo>
                  <a:pt x="0" y="993166"/>
                </a:lnTo>
                <a:cubicBezTo>
                  <a:pt x="0" y="823573"/>
                  <a:pt x="325635" y="1247557"/>
                  <a:pt x="325635" y="823573"/>
                </a:cubicBezTo>
                <a:cubicBezTo>
                  <a:pt x="325635" y="399588"/>
                  <a:pt x="0" y="823573"/>
                  <a:pt x="0" y="653979"/>
                </a:cubicBezTo>
                <a:lnTo>
                  <a:pt x="0" y="319275"/>
                </a:lnTo>
                <a:lnTo>
                  <a:pt x="29580" y="319275"/>
                </a:lnTo>
                <a:lnTo>
                  <a:pt x="29580" y="325635"/>
                </a:lnTo>
                <a:lnTo>
                  <a:pt x="369480" y="325635"/>
                </a:lnTo>
                <a:cubicBezTo>
                  <a:pt x="539430" y="325635"/>
                  <a:pt x="114564" y="0"/>
                  <a:pt x="539430" y="0"/>
                </a:cubicBez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0" name="Google Shape;60;p4"/>
          <p:cNvSpPr/>
          <p:nvPr/>
        </p:nvSpPr>
        <p:spPr>
          <a:xfrm rot="-5400000">
            <a:off x="-144235" y="2776091"/>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1" name="Google Shape;61;p4"/>
          <p:cNvSpPr/>
          <p:nvPr/>
        </p:nvSpPr>
        <p:spPr>
          <a:xfrm rot="-10300825">
            <a:off x="1261731" y="3400901"/>
            <a:ext cx="1629252" cy="1016342"/>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2" name="Google Shape;62;p4"/>
          <p:cNvSpPr/>
          <p:nvPr/>
        </p:nvSpPr>
        <p:spPr>
          <a:xfrm rot="5400000">
            <a:off x="-507583" y="210898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63"/>
        <p:cNvGrpSpPr/>
        <p:nvPr/>
      </p:nvGrpSpPr>
      <p:grpSpPr>
        <a:xfrm>
          <a:off x="0" y="0"/>
          <a:ext cx="0" cy="0"/>
          <a:chOff x="0" y="0"/>
          <a:chExt cx="0" cy="0"/>
        </a:xfrm>
      </p:grpSpPr>
      <p:sp>
        <p:nvSpPr>
          <p:cNvPr id="64" name="Google Shape;64;p5"/>
          <p:cNvSpPr txBox="1">
            <a:spLocks noGrp="1"/>
          </p:cNvSpPr>
          <p:nvPr>
            <p:ph type="title"/>
          </p:nvPr>
        </p:nvSpPr>
        <p:spPr>
          <a:xfrm>
            <a:off x="490775" y="751875"/>
            <a:ext cx="112104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65" name="Google Shape;65;p5"/>
          <p:cNvSpPr txBox="1">
            <a:spLocks noGrp="1"/>
          </p:cNvSpPr>
          <p:nvPr>
            <p:ph type="body" idx="1"/>
          </p:nvPr>
        </p:nvSpPr>
        <p:spPr>
          <a:xfrm>
            <a:off x="490775" y="2742370"/>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66" name="Google Shape;66;p5"/>
          <p:cNvSpPr txBox="1">
            <a:spLocks noGrp="1"/>
          </p:cNvSpPr>
          <p:nvPr>
            <p:ph type="body" idx="2"/>
          </p:nvPr>
        </p:nvSpPr>
        <p:spPr>
          <a:xfrm>
            <a:off x="4448700" y="2742370"/>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67" name="Google Shape;67;p5"/>
          <p:cNvSpPr txBox="1">
            <a:spLocks noGrp="1"/>
          </p:cNvSpPr>
          <p:nvPr>
            <p:ph type="body" idx="3"/>
          </p:nvPr>
        </p:nvSpPr>
        <p:spPr>
          <a:xfrm>
            <a:off x="490775" y="4783429"/>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68" name="Google Shape;68;p5"/>
          <p:cNvSpPr txBox="1">
            <a:spLocks noGrp="1"/>
          </p:cNvSpPr>
          <p:nvPr>
            <p:ph type="body" idx="4"/>
          </p:nvPr>
        </p:nvSpPr>
        <p:spPr>
          <a:xfrm>
            <a:off x="4448700" y="4783429"/>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69" name="Google Shape;69;p5"/>
          <p:cNvSpPr txBox="1">
            <a:spLocks noGrp="1"/>
          </p:cNvSpPr>
          <p:nvPr>
            <p:ph type="title" idx="5"/>
          </p:nvPr>
        </p:nvSpPr>
        <p:spPr>
          <a:xfrm>
            <a:off x="490775" y="2046600"/>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70" name="Google Shape;70;p5"/>
          <p:cNvSpPr txBox="1">
            <a:spLocks noGrp="1"/>
          </p:cNvSpPr>
          <p:nvPr>
            <p:ph type="title" idx="6"/>
          </p:nvPr>
        </p:nvSpPr>
        <p:spPr>
          <a:xfrm>
            <a:off x="4448700" y="2046600"/>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71" name="Google Shape;71;p5"/>
          <p:cNvSpPr txBox="1">
            <a:spLocks noGrp="1"/>
          </p:cNvSpPr>
          <p:nvPr>
            <p:ph type="title" idx="7"/>
          </p:nvPr>
        </p:nvSpPr>
        <p:spPr>
          <a:xfrm>
            <a:off x="490775" y="4087659"/>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72" name="Google Shape;72;p5"/>
          <p:cNvSpPr txBox="1">
            <a:spLocks noGrp="1"/>
          </p:cNvSpPr>
          <p:nvPr>
            <p:ph type="title" idx="8"/>
          </p:nvPr>
        </p:nvSpPr>
        <p:spPr>
          <a:xfrm>
            <a:off x="4448700" y="4087659"/>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73" name="Google Shape;73;p5"/>
          <p:cNvSpPr txBox="1">
            <a:spLocks noGrp="1"/>
          </p:cNvSpPr>
          <p:nvPr>
            <p:ph type="body" idx="9"/>
          </p:nvPr>
        </p:nvSpPr>
        <p:spPr>
          <a:xfrm>
            <a:off x="8406625" y="2742370"/>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74" name="Google Shape;74;p5"/>
          <p:cNvSpPr txBox="1">
            <a:spLocks noGrp="1"/>
          </p:cNvSpPr>
          <p:nvPr>
            <p:ph type="body" idx="13"/>
          </p:nvPr>
        </p:nvSpPr>
        <p:spPr>
          <a:xfrm>
            <a:off x="8406625" y="4783429"/>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75" name="Google Shape;75;p5"/>
          <p:cNvSpPr txBox="1">
            <a:spLocks noGrp="1"/>
          </p:cNvSpPr>
          <p:nvPr>
            <p:ph type="title" idx="14"/>
          </p:nvPr>
        </p:nvSpPr>
        <p:spPr>
          <a:xfrm>
            <a:off x="8406625" y="2046600"/>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76" name="Google Shape;76;p5"/>
          <p:cNvSpPr txBox="1">
            <a:spLocks noGrp="1"/>
          </p:cNvSpPr>
          <p:nvPr>
            <p:ph type="title" idx="15"/>
          </p:nvPr>
        </p:nvSpPr>
        <p:spPr>
          <a:xfrm>
            <a:off x="8406625" y="4087659"/>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77" name="Google Shape;77;p5"/>
          <p:cNvSpPr/>
          <p:nvPr/>
        </p:nvSpPr>
        <p:spPr>
          <a:xfrm rot="5400000">
            <a:off x="-508383" y="61285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78"/>
        <p:cNvGrpSpPr/>
        <p:nvPr/>
      </p:nvGrpSpPr>
      <p:grpSpPr>
        <a:xfrm>
          <a:off x="0" y="0"/>
          <a:ext cx="0" cy="0"/>
          <a:chOff x="0" y="0"/>
          <a:chExt cx="0" cy="0"/>
        </a:xfrm>
      </p:grpSpPr>
      <p:sp>
        <p:nvSpPr>
          <p:cNvPr id="79" name="Google Shape;79;p6"/>
          <p:cNvSpPr/>
          <p:nvPr/>
        </p:nvSpPr>
        <p:spPr>
          <a:xfrm rot="5400000" flipH="1">
            <a:off x="10861670" y="390295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0" name="Google Shape;80;p6"/>
          <p:cNvSpPr txBox="1">
            <a:spLocks noGrp="1"/>
          </p:cNvSpPr>
          <p:nvPr>
            <p:ph type="body" idx="1"/>
          </p:nvPr>
        </p:nvSpPr>
        <p:spPr>
          <a:xfrm>
            <a:off x="1089225" y="4026900"/>
            <a:ext cx="8517900" cy="19869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81" name="Google Shape;81;p6"/>
          <p:cNvSpPr txBox="1">
            <a:spLocks noGrp="1"/>
          </p:cNvSpPr>
          <p:nvPr>
            <p:ph type="title"/>
          </p:nvPr>
        </p:nvSpPr>
        <p:spPr>
          <a:xfrm>
            <a:off x="3518376" y="1117375"/>
            <a:ext cx="6146400" cy="20661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82" name="Google Shape;82;p6"/>
          <p:cNvSpPr/>
          <p:nvPr/>
        </p:nvSpPr>
        <p:spPr>
          <a:xfrm flipH="1">
            <a:off x="10833214" y="196904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3" name="Google Shape;83;p6"/>
          <p:cNvSpPr/>
          <p:nvPr/>
        </p:nvSpPr>
        <p:spPr>
          <a:xfrm rot="5400000" flipH="1">
            <a:off x="10860511" y="97514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4" name="Google Shape;84;p6"/>
          <p:cNvSpPr/>
          <p:nvPr/>
        </p:nvSpPr>
        <p:spPr>
          <a:xfrm rot="5400000" flipH="1">
            <a:off x="11022020" y="2759575"/>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5" name="Google Shape;85;p6"/>
          <p:cNvSpPr/>
          <p:nvPr/>
        </p:nvSpPr>
        <p:spPr>
          <a:xfrm flipH="1">
            <a:off x="10826706" y="4893863"/>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6" name="Google Shape;86;p6"/>
          <p:cNvSpPr/>
          <p:nvPr/>
        </p:nvSpPr>
        <p:spPr>
          <a:xfrm rot="10800000">
            <a:off x="10826472" y="5541227"/>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7" name="Google Shape;87;p6"/>
          <p:cNvSpPr/>
          <p:nvPr/>
        </p:nvSpPr>
        <p:spPr>
          <a:xfrm rot="10800000">
            <a:off x="5755717" y="5874487"/>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8" name="Google Shape;88;p6"/>
          <p:cNvSpPr/>
          <p:nvPr/>
        </p:nvSpPr>
        <p:spPr>
          <a:xfrm rot="5400000" flipH="1">
            <a:off x="4936108" y="5696253"/>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9" name="Google Shape;89;p6"/>
          <p:cNvSpPr/>
          <p:nvPr/>
        </p:nvSpPr>
        <p:spPr>
          <a:xfrm rot="10800000" flipH="1">
            <a:off x="4064567" y="5874487"/>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0" name="Google Shape;90;p6"/>
          <p:cNvSpPr/>
          <p:nvPr/>
        </p:nvSpPr>
        <p:spPr>
          <a:xfrm rot="10800000" flipH="1">
            <a:off x="8117044" y="5868241"/>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1" name="Google Shape;91;p6"/>
          <p:cNvSpPr/>
          <p:nvPr/>
        </p:nvSpPr>
        <p:spPr>
          <a:xfrm rot="10800000" flipH="1">
            <a:off x="8797111" y="5868477"/>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2" name="Google Shape;92;p6"/>
          <p:cNvSpPr/>
          <p:nvPr/>
        </p:nvSpPr>
        <p:spPr>
          <a:xfrm rot="10800000">
            <a:off x="10153645" y="5872268"/>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3" name="Google Shape;93;p6"/>
          <p:cNvSpPr/>
          <p:nvPr/>
        </p:nvSpPr>
        <p:spPr>
          <a:xfrm rot="5400000" flipH="1">
            <a:off x="7824230" y="4858969"/>
            <a:ext cx="1628775" cy="1061561"/>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 name="Google Shape;94;p6"/>
          <p:cNvSpPr/>
          <p:nvPr/>
        </p:nvSpPr>
        <p:spPr>
          <a:xfrm rot="-5400000">
            <a:off x="9842845" y="4881113"/>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5" name="Google Shape;95;p6"/>
          <p:cNvSpPr/>
          <p:nvPr/>
        </p:nvSpPr>
        <p:spPr>
          <a:xfrm rot="10800000" flipH="1">
            <a:off x="6764301" y="5868241"/>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6" name="Google Shape;96;p6"/>
          <p:cNvSpPr/>
          <p:nvPr/>
        </p:nvSpPr>
        <p:spPr>
          <a:xfrm rot="5400000">
            <a:off x="-508383" y="61285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97"/>
        <p:cNvGrpSpPr/>
        <p:nvPr/>
      </p:nvGrpSpPr>
      <p:grpSpPr>
        <a:xfrm>
          <a:off x="0" y="0"/>
          <a:ext cx="0" cy="0"/>
          <a:chOff x="0" y="0"/>
          <a:chExt cx="0" cy="0"/>
        </a:xfrm>
      </p:grpSpPr>
      <p:sp>
        <p:nvSpPr>
          <p:cNvPr id="98" name="Google Shape;98;p7"/>
          <p:cNvSpPr/>
          <p:nvPr/>
        </p:nvSpPr>
        <p:spPr>
          <a:xfrm>
            <a:off x="9816929" y="664929"/>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9" name="Google Shape;99;p7"/>
          <p:cNvSpPr txBox="1">
            <a:spLocks noGrp="1"/>
          </p:cNvSpPr>
          <p:nvPr>
            <p:ph type="subTitle" idx="1"/>
          </p:nvPr>
        </p:nvSpPr>
        <p:spPr>
          <a:xfrm>
            <a:off x="873360" y="19661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1"/>
              </a:buClr>
              <a:buSzPts val="2100"/>
              <a:buNone/>
              <a:defRPr sz="2100" b="1">
                <a:solidFill>
                  <a:schemeClr val="accent1"/>
                </a:solidFill>
              </a:defRPr>
            </a:lvl1pPr>
            <a:lvl2pPr lvl="1" rtl="0">
              <a:spcBef>
                <a:spcPts val="2100"/>
              </a:spcBef>
              <a:spcAft>
                <a:spcPts val="0"/>
              </a:spcAft>
              <a:buClr>
                <a:schemeClr val="accent1"/>
              </a:buClr>
              <a:buSzPts val="2100"/>
              <a:buNone/>
              <a:defRPr sz="2100" b="1">
                <a:solidFill>
                  <a:schemeClr val="accent1"/>
                </a:solidFill>
              </a:defRPr>
            </a:lvl2pPr>
            <a:lvl3pPr lvl="2" rtl="0">
              <a:spcBef>
                <a:spcPts val="2100"/>
              </a:spcBef>
              <a:spcAft>
                <a:spcPts val="0"/>
              </a:spcAft>
              <a:buClr>
                <a:schemeClr val="accent1"/>
              </a:buClr>
              <a:buSzPts val="2100"/>
              <a:buNone/>
              <a:defRPr sz="2100" b="1">
                <a:solidFill>
                  <a:schemeClr val="accent1"/>
                </a:solidFill>
              </a:defRPr>
            </a:lvl3pPr>
            <a:lvl4pPr lvl="3" rtl="0">
              <a:spcBef>
                <a:spcPts val="2100"/>
              </a:spcBef>
              <a:spcAft>
                <a:spcPts val="0"/>
              </a:spcAft>
              <a:buClr>
                <a:schemeClr val="accent1"/>
              </a:buClr>
              <a:buSzPts val="2100"/>
              <a:buNone/>
              <a:defRPr sz="2100" b="1">
                <a:solidFill>
                  <a:schemeClr val="accent1"/>
                </a:solidFill>
              </a:defRPr>
            </a:lvl4pPr>
            <a:lvl5pPr lvl="4" rtl="0">
              <a:spcBef>
                <a:spcPts val="2100"/>
              </a:spcBef>
              <a:spcAft>
                <a:spcPts val="0"/>
              </a:spcAft>
              <a:buClr>
                <a:schemeClr val="accent1"/>
              </a:buClr>
              <a:buSzPts val="2100"/>
              <a:buNone/>
              <a:defRPr sz="2100" b="1">
                <a:solidFill>
                  <a:schemeClr val="accent1"/>
                </a:solidFill>
              </a:defRPr>
            </a:lvl5pPr>
            <a:lvl6pPr lvl="5" rtl="0">
              <a:spcBef>
                <a:spcPts val="2100"/>
              </a:spcBef>
              <a:spcAft>
                <a:spcPts val="0"/>
              </a:spcAft>
              <a:buClr>
                <a:schemeClr val="accent1"/>
              </a:buClr>
              <a:buSzPts val="2100"/>
              <a:buNone/>
              <a:defRPr sz="2100" b="1">
                <a:solidFill>
                  <a:schemeClr val="accent1"/>
                </a:solidFill>
              </a:defRPr>
            </a:lvl6pPr>
            <a:lvl7pPr lvl="6" rtl="0">
              <a:spcBef>
                <a:spcPts val="2100"/>
              </a:spcBef>
              <a:spcAft>
                <a:spcPts val="0"/>
              </a:spcAft>
              <a:buClr>
                <a:schemeClr val="accent1"/>
              </a:buClr>
              <a:buSzPts val="2100"/>
              <a:buNone/>
              <a:defRPr sz="2100" b="1">
                <a:solidFill>
                  <a:schemeClr val="accent1"/>
                </a:solidFill>
              </a:defRPr>
            </a:lvl7pPr>
            <a:lvl8pPr lvl="7" rtl="0">
              <a:spcBef>
                <a:spcPts val="2100"/>
              </a:spcBef>
              <a:spcAft>
                <a:spcPts val="0"/>
              </a:spcAft>
              <a:buClr>
                <a:schemeClr val="accent1"/>
              </a:buClr>
              <a:buSzPts val="2100"/>
              <a:buNone/>
              <a:defRPr sz="2100" b="1">
                <a:solidFill>
                  <a:schemeClr val="accent1"/>
                </a:solidFill>
              </a:defRPr>
            </a:lvl8pPr>
            <a:lvl9pPr lvl="8" rtl="0">
              <a:spcBef>
                <a:spcPts val="2100"/>
              </a:spcBef>
              <a:spcAft>
                <a:spcPts val="2100"/>
              </a:spcAft>
              <a:buClr>
                <a:schemeClr val="accent1"/>
              </a:buClr>
              <a:buSzPts val="2100"/>
              <a:buNone/>
              <a:defRPr sz="2100" b="1">
                <a:solidFill>
                  <a:schemeClr val="accent1"/>
                </a:solidFill>
              </a:defRPr>
            </a:lvl9pPr>
          </a:lstStyle>
          <a:p>
            <a:endParaRPr/>
          </a:p>
        </p:txBody>
      </p:sp>
      <p:sp>
        <p:nvSpPr>
          <p:cNvPr id="100" name="Google Shape;100;p7"/>
          <p:cNvSpPr txBox="1">
            <a:spLocks noGrp="1"/>
          </p:cNvSpPr>
          <p:nvPr>
            <p:ph type="subTitle" idx="2"/>
          </p:nvPr>
        </p:nvSpPr>
        <p:spPr>
          <a:xfrm>
            <a:off x="6464155" y="19661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1"/>
              </a:buClr>
              <a:buSzPts val="2100"/>
              <a:buNone/>
              <a:defRPr sz="2100" b="1">
                <a:solidFill>
                  <a:schemeClr val="accent1"/>
                </a:solidFill>
              </a:defRPr>
            </a:lvl1pPr>
            <a:lvl2pPr lvl="1" rtl="0">
              <a:spcBef>
                <a:spcPts val="2100"/>
              </a:spcBef>
              <a:spcAft>
                <a:spcPts val="0"/>
              </a:spcAft>
              <a:buClr>
                <a:schemeClr val="accent1"/>
              </a:buClr>
              <a:buSzPts val="2100"/>
              <a:buNone/>
              <a:defRPr sz="2100" b="1">
                <a:solidFill>
                  <a:schemeClr val="accent1"/>
                </a:solidFill>
              </a:defRPr>
            </a:lvl2pPr>
            <a:lvl3pPr lvl="2" rtl="0">
              <a:spcBef>
                <a:spcPts val="2100"/>
              </a:spcBef>
              <a:spcAft>
                <a:spcPts val="0"/>
              </a:spcAft>
              <a:buClr>
                <a:schemeClr val="accent1"/>
              </a:buClr>
              <a:buSzPts val="2100"/>
              <a:buNone/>
              <a:defRPr sz="2100" b="1">
                <a:solidFill>
                  <a:schemeClr val="accent1"/>
                </a:solidFill>
              </a:defRPr>
            </a:lvl3pPr>
            <a:lvl4pPr lvl="3" rtl="0">
              <a:spcBef>
                <a:spcPts val="2100"/>
              </a:spcBef>
              <a:spcAft>
                <a:spcPts val="0"/>
              </a:spcAft>
              <a:buClr>
                <a:schemeClr val="accent1"/>
              </a:buClr>
              <a:buSzPts val="2100"/>
              <a:buNone/>
              <a:defRPr sz="2100" b="1">
                <a:solidFill>
                  <a:schemeClr val="accent1"/>
                </a:solidFill>
              </a:defRPr>
            </a:lvl4pPr>
            <a:lvl5pPr lvl="4" rtl="0">
              <a:spcBef>
                <a:spcPts val="2100"/>
              </a:spcBef>
              <a:spcAft>
                <a:spcPts val="0"/>
              </a:spcAft>
              <a:buClr>
                <a:schemeClr val="accent1"/>
              </a:buClr>
              <a:buSzPts val="2100"/>
              <a:buNone/>
              <a:defRPr sz="2100" b="1">
                <a:solidFill>
                  <a:schemeClr val="accent1"/>
                </a:solidFill>
              </a:defRPr>
            </a:lvl5pPr>
            <a:lvl6pPr lvl="5" rtl="0">
              <a:spcBef>
                <a:spcPts val="2100"/>
              </a:spcBef>
              <a:spcAft>
                <a:spcPts val="0"/>
              </a:spcAft>
              <a:buClr>
                <a:schemeClr val="accent1"/>
              </a:buClr>
              <a:buSzPts val="2100"/>
              <a:buNone/>
              <a:defRPr sz="2100" b="1">
                <a:solidFill>
                  <a:schemeClr val="accent1"/>
                </a:solidFill>
              </a:defRPr>
            </a:lvl6pPr>
            <a:lvl7pPr lvl="6" rtl="0">
              <a:spcBef>
                <a:spcPts val="2100"/>
              </a:spcBef>
              <a:spcAft>
                <a:spcPts val="0"/>
              </a:spcAft>
              <a:buClr>
                <a:schemeClr val="accent1"/>
              </a:buClr>
              <a:buSzPts val="2100"/>
              <a:buNone/>
              <a:defRPr sz="2100" b="1">
                <a:solidFill>
                  <a:schemeClr val="accent1"/>
                </a:solidFill>
              </a:defRPr>
            </a:lvl7pPr>
            <a:lvl8pPr lvl="7" rtl="0">
              <a:spcBef>
                <a:spcPts val="2100"/>
              </a:spcBef>
              <a:spcAft>
                <a:spcPts val="0"/>
              </a:spcAft>
              <a:buClr>
                <a:schemeClr val="accent1"/>
              </a:buClr>
              <a:buSzPts val="2100"/>
              <a:buNone/>
              <a:defRPr sz="2100" b="1">
                <a:solidFill>
                  <a:schemeClr val="accent1"/>
                </a:solidFill>
              </a:defRPr>
            </a:lvl8pPr>
            <a:lvl9pPr lvl="8" rtl="0">
              <a:spcBef>
                <a:spcPts val="2100"/>
              </a:spcBef>
              <a:spcAft>
                <a:spcPts val="2100"/>
              </a:spcAft>
              <a:buClr>
                <a:schemeClr val="accent1"/>
              </a:buClr>
              <a:buSzPts val="2100"/>
              <a:buNone/>
              <a:defRPr sz="2100" b="1">
                <a:solidFill>
                  <a:schemeClr val="accent1"/>
                </a:solidFill>
              </a:defRPr>
            </a:lvl9pPr>
          </a:lstStyle>
          <a:p>
            <a:endParaRPr/>
          </a:p>
        </p:txBody>
      </p:sp>
      <p:sp>
        <p:nvSpPr>
          <p:cNvPr id="101" name="Google Shape;101;p7"/>
          <p:cNvSpPr txBox="1">
            <a:spLocks noGrp="1"/>
          </p:cNvSpPr>
          <p:nvPr>
            <p:ph type="title"/>
          </p:nvPr>
        </p:nvSpPr>
        <p:spPr>
          <a:xfrm>
            <a:off x="873350" y="9887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02" name="Google Shape;102;p7"/>
          <p:cNvSpPr txBox="1">
            <a:spLocks noGrp="1"/>
          </p:cNvSpPr>
          <p:nvPr>
            <p:ph type="body" idx="3"/>
          </p:nvPr>
        </p:nvSpPr>
        <p:spPr>
          <a:xfrm>
            <a:off x="873350" y="29032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03" name="Google Shape;103;p7"/>
          <p:cNvSpPr txBox="1">
            <a:spLocks noGrp="1"/>
          </p:cNvSpPr>
          <p:nvPr>
            <p:ph type="body" idx="4"/>
          </p:nvPr>
        </p:nvSpPr>
        <p:spPr>
          <a:xfrm>
            <a:off x="6464146" y="28914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04" name="Google Shape;104;p7"/>
          <p:cNvSpPr/>
          <p:nvPr/>
        </p:nvSpPr>
        <p:spPr>
          <a:xfrm>
            <a:off x="9133042" y="26799"/>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5" name="Google Shape;105;p7"/>
          <p:cNvSpPr/>
          <p:nvPr/>
        </p:nvSpPr>
        <p:spPr>
          <a:xfrm flipH="1">
            <a:off x="10833214" y="196904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6" name="Google Shape;106;p7"/>
          <p:cNvSpPr/>
          <p:nvPr/>
        </p:nvSpPr>
        <p:spPr>
          <a:xfrm rot="5400000">
            <a:off x="11184507" y="8318"/>
            <a:ext cx="980782" cy="1017270"/>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7" name="Google Shape;107;p7"/>
          <p:cNvSpPr/>
          <p:nvPr/>
        </p:nvSpPr>
        <p:spPr>
          <a:xfrm rot="5400000" flipH="1">
            <a:off x="10860511" y="97514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8" name="Google Shape;108;p7"/>
          <p:cNvSpPr/>
          <p:nvPr/>
        </p:nvSpPr>
        <p:spPr>
          <a:xfrm>
            <a:off x="9813109" y="26563"/>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9" name="Google Shape;109;p7"/>
          <p:cNvSpPr/>
          <p:nvPr/>
        </p:nvSpPr>
        <p:spPr>
          <a:xfrm rot="5400000">
            <a:off x="-508383" y="61285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110"/>
        <p:cNvGrpSpPr/>
        <p:nvPr/>
      </p:nvGrpSpPr>
      <p:grpSpPr>
        <a:xfrm>
          <a:off x="0" y="0"/>
          <a:ext cx="0" cy="0"/>
          <a:chOff x="0" y="0"/>
          <a:chExt cx="0" cy="0"/>
        </a:xfrm>
      </p:grpSpPr>
      <p:sp>
        <p:nvSpPr>
          <p:cNvPr id="111" name="Google Shape;111;p8"/>
          <p:cNvSpPr/>
          <p:nvPr/>
        </p:nvSpPr>
        <p:spPr>
          <a:xfrm rot="10800000">
            <a:off x="10112810" y="1929384"/>
            <a:ext cx="1139390" cy="1075267"/>
          </a:xfrm>
          <a:custGeom>
            <a:avLst/>
            <a:gdLst/>
            <a:ahLst/>
            <a:cxnLst/>
            <a:rect l="l" t="t" r="r" b="b"/>
            <a:pathLst>
              <a:path w="1139390" h="1075267" extrusionOk="0">
                <a:moveTo>
                  <a:pt x="1098700" y="0"/>
                </a:moveTo>
                <a:lnTo>
                  <a:pt x="1096183" y="0"/>
                </a:lnTo>
                <a:lnTo>
                  <a:pt x="1096183" y="78903"/>
                </a:lnTo>
                <a:lnTo>
                  <a:pt x="756996" y="78903"/>
                </a:lnTo>
                <a:cubicBezTo>
                  <a:pt x="587402" y="78903"/>
                  <a:pt x="1011386" y="404538"/>
                  <a:pt x="587402" y="404538"/>
                </a:cubicBezTo>
                <a:cubicBezTo>
                  <a:pt x="163417" y="404538"/>
                  <a:pt x="587402" y="78903"/>
                  <a:pt x="417808" y="78903"/>
                </a:cubicBezTo>
                <a:lnTo>
                  <a:pt x="86033" y="78903"/>
                </a:lnTo>
                <a:lnTo>
                  <a:pt x="86033" y="84583"/>
                </a:lnTo>
                <a:lnTo>
                  <a:pt x="80436" y="84583"/>
                </a:lnTo>
                <a:lnTo>
                  <a:pt x="80436" y="406613"/>
                </a:lnTo>
                <a:cubicBezTo>
                  <a:pt x="80436" y="569431"/>
                  <a:pt x="419624" y="162387"/>
                  <a:pt x="419624" y="569431"/>
                </a:cubicBezTo>
                <a:cubicBezTo>
                  <a:pt x="419624" y="976473"/>
                  <a:pt x="80436" y="569431"/>
                  <a:pt x="80436" y="732248"/>
                </a:cubicBezTo>
                <a:lnTo>
                  <a:pt x="80436" y="1057883"/>
                </a:lnTo>
                <a:lnTo>
                  <a:pt x="0" y="1057883"/>
                </a:lnTo>
                <a:lnTo>
                  <a:pt x="0" y="1062627"/>
                </a:lnTo>
                <a:lnTo>
                  <a:pt x="83751" y="1062627"/>
                </a:lnTo>
                <a:lnTo>
                  <a:pt x="83751" y="1075267"/>
                </a:lnTo>
                <a:lnTo>
                  <a:pt x="87087" y="1075267"/>
                </a:lnTo>
                <a:lnTo>
                  <a:pt x="87087" y="1032398"/>
                </a:lnTo>
                <a:lnTo>
                  <a:pt x="426275" y="1032398"/>
                </a:lnTo>
                <a:cubicBezTo>
                  <a:pt x="595869" y="1032398"/>
                  <a:pt x="171884" y="706763"/>
                  <a:pt x="595869" y="706763"/>
                </a:cubicBezTo>
                <a:cubicBezTo>
                  <a:pt x="1019853" y="706763"/>
                  <a:pt x="595869" y="1032398"/>
                  <a:pt x="765463" y="1032398"/>
                </a:cubicBezTo>
                <a:lnTo>
                  <a:pt x="1104650" y="1032398"/>
                </a:lnTo>
                <a:lnTo>
                  <a:pt x="1104650" y="1075267"/>
                </a:lnTo>
                <a:lnTo>
                  <a:pt x="1107167" y="1075267"/>
                </a:lnTo>
                <a:lnTo>
                  <a:pt x="1107167" y="1038822"/>
                </a:lnTo>
                <a:lnTo>
                  <a:pt x="1139390" y="1038822"/>
                </a:lnTo>
                <a:lnTo>
                  <a:pt x="1139390" y="750089"/>
                </a:lnTo>
                <a:cubicBezTo>
                  <a:pt x="1139390" y="580495"/>
                  <a:pt x="813756" y="1004480"/>
                  <a:pt x="813756" y="580495"/>
                </a:cubicBezTo>
                <a:cubicBezTo>
                  <a:pt x="813756" y="156511"/>
                  <a:pt x="1139390" y="580495"/>
                  <a:pt x="1139390" y="410902"/>
                </a:cubicBezTo>
                <a:lnTo>
                  <a:pt x="1139390" y="88226"/>
                </a:lnTo>
                <a:lnTo>
                  <a:pt x="1098700" y="88226"/>
                </a:lnTo>
                <a:lnTo>
                  <a:pt x="1098700" y="0"/>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12" name="Google Shape;112;p8"/>
          <p:cNvSpPr/>
          <p:nvPr/>
        </p:nvSpPr>
        <p:spPr>
          <a:xfrm>
            <a:off x="9808462" y="2586292"/>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13" name="Google Shape;113;p8"/>
          <p:cNvSpPr txBox="1">
            <a:spLocks noGrp="1"/>
          </p:cNvSpPr>
          <p:nvPr>
            <p:ph type="subTitle" idx="1"/>
          </p:nvPr>
        </p:nvSpPr>
        <p:spPr>
          <a:xfrm>
            <a:off x="957075" y="2664175"/>
            <a:ext cx="77940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1"/>
              </a:buClr>
              <a:buSzPts val="2100"/>
              <a:buNone/>
              <a:defRPr sz="2100" b="1">
                <a:solidFill>
                  <a:schemeClr val="accent1"/>
                </a:solidFill>
              </a:defRPr>
            </a:lvl1pPr>
            <a:lvl2pPr lvl="1" rtl="0">
              <a:spcBef>
                <a:spcPts val="2100"/>
              </a:spcBef>
              <a:spcAft>
                <a:spcPts val="0"/>
              </a:spcAft>
              <a:buClr>
                <a:schemeClr val="accent1"/>
              </a:buClr>
              <a:buSzPts val="2100"/>
              <a:buNone/>
              <a:defRPr sz="2100" b="1">
                <a:solidFill>
                  <a:schemeClr val="accent1"/>
                </a:solidFill>
              </a:defRPr>
            </a:lvl2pPr>
            <a:lvl3pPr lvl="2" rtl="0">
              <a:spcBef>
                <a:spcPts val="2100"/>
              </a:spcBef>
              <a:spcAft>
                <a:spcPts val="0"/>
              </a:spcAft>
              <a:buClr>
                <a:schemeClr val="accent1"/>
              </a:buClr>
              <a:buSzPts val="2100"/>
              <a:buNone/>
              <a:defRPr sz="2100" b="1">
                <a:solidFill>
                  <a:schemeClr val="accent1"/>
                </a:solidFill>
              </a:defRPr>
            </a:lvl3pPr>
            <a:lvl4pPr lvl="3" rtl="0">
              <a:spcBef>
                <a:spcPts val="2100"/>
              </a:spcBef>
              <a:spcAft>
                <a:spcPts val="0"/>
              </a:spcAft>
              <a:buClr>
                <a:schemeClr val="accent1"/>
              </a:buClr>
              <a:buSzPts val="2100"/>
              <a:buNone/>
              <a:defRPr sz="2100" b="1">
                <a:solidFill>
                  <a:schemeClr val="accent1"/>
                </a:solidFill>
              </a:defRPr>
            </a:lvl4pPr>
            <a:lvl5pPr lvl="4" rtl="0">
              <a:spcBef>
                <a:spcPts val="2100"/>
              </a:spcBef>
              <a:spcAft>
                <a:spcPts val="0"/>
              </a:spcAft>
              <a:buClr>
                <a:schemeClr val="accent1"/>
              </a:buClr>
              <a:buSzPts val="2100"/>
              <a:buNone/>
              <a:defRPr sz="2100" b="1">
                <a:solidFill>
                  <a:schemeClr val="accent1"/>
                </a:solidFill>
              </a:defRPr>
            </a:lvl5pPr>
            <a:lvl6pPr lvl="5" rtl="0">
              <a:spcBef>
                <a:spcPts val="2100"/>
              </a:spcBef>
              <a:spcAft>
                <a:spcPts val="0"/>
              </a:spcAft>
              <a:buClr>
                <a:schemeClr val="accent1"/>
              </a:buClr>
              <a:buSzPts val="2100"/>
              <a:buNone/>
              <a:defRPr sz="2100" b="1">
                <a:solidFill>
                  <a:schemeClr val="accent1"/>
                </a:solidFill>
              </a:defRPr>
            </a:lvl6pPr>
            <a:lvl7pPr lvl="6" rtl="0">
              <a:spcBef>
                <a:spcPts val="2100"/>
              </a:spcBef>
              <a:spcAft>
                <a:spcPts val="0"/>
              </a:spcAft>
              <a:buClr>
                <a:schemeClr val="accent1"/>
              </a:buClr>
              <a:buSzPts val="2100"/>
              <a:buNone/>
              <a:defRPr sz="2100" b="1">
                <a:solidFill>
                  <a:schemeClr val="accent1"/>
                </a:solidFill>
              </a:defRPr>
            </a:lvl7pPr>
            <a:lvl8pPr lvl="7" rtl="0">
              <a:spcBef>
                <a:spcPts val="2100"/>
              </a:spcBef>
              <a:spcAft>
                <a:spcPts val="0"/>
              </a:spcAft>
              <a:buClr>
                <a:schemeClr val="accent1"/>
              </a:buClr>
              <a:buSzPts val="2100"/>
              <a:buNone/>
              <a:defRPr sz="2100" b="1">
                <a:solidFill>
                  <a:schemeClr val="accent1"/>
                </a:solidFill>
              </a:defRPr>
            </a:lvl8pPr>
            <a:lvl9pPr lvl="8" rtl="0">
              <a:spcBef>
                <a:spcPts val="2100"/>
              </a:spcBef>
              <a:spcAft>
                <a:spcPts val="2100"/>
              </a:spcAft>
              <a:buClr>
                <a:schemeClr val="accent1"/>
              </a:buClr>
              <a:buSzPts val="2100"/>
              <a:buNone/>
              <a:defRPr sz="2100" b="1">
                <a:solidFill>
                  <a:schemeClr val="accent1"/>
                </a:solidFill>
              </a:defRPr>
            </a:lvl9pPr>
          </a:lstStyle>
          <a:p>
            <a:endParaRPr/>
          </a:p>
        </p:txBody>
      </p:sp>
      <p:sp>
        <p:nvSpPr>
          <p:cNvPr id="114" name="Google Shape;114;p8"/>
          <p:cNvSpPr txBox="1">
            <a:spLocks noGrp="1"/>
          </p:cNvSpPr>
          <p:nvPr>
            <p:ph type="title"/>
          </p:nvPr>
        </p:nvSpPr>
        <p:spPr>
          <a:xfrm>
            <a:off x="957075" y="1614375"/>
            <a:ext cx="77940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15" name="Google Shape;115;p8"/>
          <p:cNvSpPr txBox="1">
            <a:spLocks noGrp="1"/>
          </p:cNvSpPr>
          <p:nvPr>
            <p:ph type="body" idx="2"/>
          </p:nvPr>
        </p:nvSpPr>
        <p:spPr>
          <a:xfrm>
            <a:off x="957075" y="3324350"/>
            <a:ext cx="7794000" cy="20703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16" name="Google Shape;116;p8"/>
          <p:cNvSpPr/>
          <p:nvPr/>
        </p:nvSpPr>
        <p:spPr>
          <a:xfrm rot="-5400000">
            <a:off x="9842845" y="4872075"/>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17" name="Google Shape;117;p8"/>
          <p:cNvSpPr/>
          <p:nvPr/>
        </p:nvSpPr>
        <p:spPr>
          <a:xfrm flipH="1">
            <a:off x="10833214" y="1960007"/>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18" name="Google Shape;118;p8"/>
          <p:cNvSpPr/>
          <p:nvPr/>
        </p:nvSpPr>
        <p:spPr>
          <a:xfrm rot="5400000">
            <a:off x="11184507" y="-719"/>
            <a:ext cx="980782" cy="1017270"/>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19" name="Google Shape;119;p8"/>
          <p:cNvSpPr/>
          <p:nvPr/>
        </p:nvSpPr>
        <p:spPr>
          <a:xfrm rot="5400000" flipH="1">
            <a:off x="11022020" y="2750537"/>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20" name="Google Shape;120;p8"/>
          <p:cNvSpPr/>
          <p:nvPr/>
        </p:nvSpPr>
        <p:spPr>
          <a:xfrm rot="5400000" flipH="1">
            <a:off x="10861670" y="3893919"/>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21" name="Google Shape;121;p8"/>
          <p:cNvSpPr/>
          <p:nvPr/>
        </p:nvSpPr>
        <p:spPr>
          <a:xfrm flipH="1">
            <a:off x="10826706" y="4884826"/>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22" name="Google Shape;122;p8"/>
          <p:cNvSpPr/>
          <p:nvPr/>
        </p:nvSpPr>
        <p:spPr>
          <a:xfrm rot="10800000">
            <a:off x="10826472" y="5532189"/>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23" name="Google Shape;123;p8"/>
          <p:cNvSpPr/>
          <p:nvPr/>
        </p:nvSpPr>
        <p:spPr>
          <a:xfrm>
            <a:off x="9813109" y="17526"/>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24" name="Google Shape;124;p8"/>
          <p:cNvSpPr/>
          <p:nvPr/>
        </p:nvSpPr>
        <p:spPr>
          <a:xfrm rot="10800000">
            <a:off x="10153645" y="5863231"/>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25" name="Google Shape;125;p8"/>
          <p:cNvSpPr/>
          <p:nvPr/>
        </p:nvSpPr>
        <p:spPr>
          <a:xfrm>
            <a:off x="9816929" y="655892"/>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26" name="Google Shape;126;p8"/>
          <p:cNvSpPr/>
          <p:nvPr/>
        </p:nvSpPr>
        <p:spPr>
          <a:xfrm rot="5400000">
            <a:off x="-508383" y="61285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7 Quote">
  <p:cSld name="CUSTOM_6">
    <p:spTree>
      <p:nvGrpSpPr>
        <p:cNvPr id="1" name="Shape 127"/>
        <p:cNvGrpSpPr/>
        <p:nvPr/>
      </p:nvGrpSpPr>
      <p:grpSpPr>
        <a:xfrm>
          <a:off x="0" y="0"/>
          <a:ext cx="0" cy="0"/>
          <a:chOff x="0" y="0"/>
          <a:chExt cx="0" cy="0"/>
        </a:xfrm>
      </p:grpSpPr>
      <p:sp>
        <p:nvSpPr>
          <p:cNvPr id="128" name="Google Shape;128;p9"/>
          <p:cNvSpPr/>
          <p:nvPr/>
        </p:nvSpPr>
        <p:spPr>
          <a:xfrm rot="-5400000">
            <a:off x="-131228" y="5686213"/>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3" y="380708"/>
                  <a:pt x="286294" y="571208"/>
                  <a:pt x="190844" y="571208"/>
                </a:cubicBezTo>
                <a:lnTo>
                  <a:pt x="-56" y="571208"/>
                </a:lnTo>
                <a:lnTo>
                  <a:pt x="-56" y="-292"/>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29" name="Google Shape;129;p9"/>
          <p:cNvSpPr/>
          <p:nvPr/>
        </p:nvSpPr>
        <p:spPr>
          <a:xfrm>
            <a:off x="6508" y="4899579"/>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30" name="Google Shape;130;p9"/>
          <p:cNvSpPr/>
          <p:nvPr/>
        </p:nvSpPr>
        <p:spPr>
          <a:xfrm rot="5400000">
            <a:off x="2914377" y="163406"/>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1" name="Google Shape;131;p9"/>
          <p:cNvSpPr/>
          <p:nvPr/>
        </p:nvSpPr>
        <p:spPr>
          <a:xfrm rot="10800000" flipH="1">
            <a:off x="8797111" y="5858202"/>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32" name="Google Shape;132;p9"/>
          <p:cNvSpPr/>
          <p:nvPr/>
        </p:nvSpPr>
        <p:spPr>
          <a:xfrm rot="-5400000" flipH="1">
            <a:off x="1024466" y="4885406"/>
            <a:ext cx="1356901" cy="1356901"/>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33" name="Google Shape;133;p9"/>
          <p:cNvSpPr txBox="1">
            <a:spLocks noGrp="1"/>
          </p:cNvSpPr>
          <p:nvPr>
            <p:ph type="title"/>
          </p:nvPr>
        </p:nvSpPr>
        <p:spPr>
          <a:xfrm>
            <a:off x="1293000" y="1873525"/>
            <a:ext cx="96060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134" name="Google Shape;134;p9"/>
          <p:cNvSpPr txBox="1">
            <a:spLocks noGrp="1"/>
          </p:cNvSpPr>
          <p:nvPr>
            <p:ph type="subTitle" idx="1"/>
          </p:nvPr>
        </p:nvSpPr>
        <p:spPr>
          <a:xfrm>
            <a:off x="4076125" y="6026650"/>
            <a:ext cx="4041000" cy="717900"/>
          </a:xfrm>
          <a:prstGeom prst="rect">
            <a:avLst/>
          </a:prstGeom>
        </p:spPr>
        <p:txBody>
          <a:bodyPr spcFirstLastPara="1" wrap="square" lIns="121900" tIns="121900" rIns="121900" bIns="121900" anchor="b" anchorCtr="0">
            <a:noAutofit/>
          </a:bodyPr>
          <a:lstStyle>
            <a:lvl1pPr lvl="0" algn="ctr" rtl="0">
              <a:lnSpc>
                <a:spcPct val="100000"/>
              </a:lnSpc>
              <a:spcBef>
                <a:spcPts val="0"/>
              </a:spcBef>
              <a:spcAft>
                <a:spcPts val="0"/>
              </a:spcAft>
              <a:buSzPts val="1900"/>
              <a:buNone/>
              <a:defRPr/>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135" name="Google Shape;135;p9"/>
          <p:cNvSpPr/>
          <p:nvPr/>
        </p:nvSpPr>
        <p:spPr>
          <a:xfrm>
            <a:off x="689865" y="671584"/>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36" name="Google Shape;136;p9"/>
          <p:cNvSpPr/>
          <p:nvPr/>
        </p:nvSpPr>
        <p:spPr>
          <a:xfrm>
            <a:off x="6506" y="16524"/>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7" name="Google Shape;137;p9"/>
          <p:cNvSpPr/>
          <p:nvPr/>
        </p:nvSpPr>
        <p:spPr>
          <a:xfrm rot="-5400000" flipH="1">
            <a:off x="-137735" y="1142569"/>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38" name="Google Shape;138;p9"/>
          <p:cNvSpPr/>
          <p:nvPr/>
        </p:nvSpPr>
        <p:spPr>
          <a:xfrm>
            <a:off x="0" y="1974759"/>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39" name="Google Shape;139;p9"/>
          <p:cNvSpPr/>
          <p:nvPr/>
        </p:nvSpPr>
        <p:spPr>
          <a:xfrm>
            <a:off x="1703756" y="16524"/>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0" name="Google Shape;140;p9"/>
          <p:cNvSpPr/>
          <p:nvPr/>
        </p:nvSpPr>
        <p:spPr>
          <a:xfrm>
            <a:off x="7780299" y="16524"/>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41" name="Google Shape;141;p9"/>
          <p:cNvSpPr/>
          <p:nvPr/>
        </p:nvSpPr>
        <p:spPr>
          <a:xfrm>
            <a:off x="9133042" y="16524"/>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42" name="Google Shape;142;p9"/>
          <p:cNvSpPr/>
          <p:nvPr/>
        </p:nvSpPr>
        <p:spPr>
          <a:xfrm flipH="1">
            <a:off x="10833214" y="1958769"/>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43" name="Google Shape;143;p9"/>
          <p:cNvSpPr/>
          <p:nvPr/>
        </p:nvSpPr>
        <p:spPr>
          <a:xfrm rot="5400000">
            <a:off x="11184507" y="-1957"/>
            <a:ext cx="980782" cy="1017270"/>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44" name="Google Shape;144;p9"/>
          <p:cNvSpPr/>
          <p:nvPr/>
        </p:nvSpPr>
        <p:spPr>
          <a:xfrm rot="5400000" flipH="1">
            <a:off x="10860511" y="964872"/>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45" name="Google Shape;145;p9"/>
          <p:cNvSpPr/>
          <p:nvPr/>
        </p:nvSpPr>
        <p:spPr>
          <a:xfrm rot="5400000" flipH="1">
            <a:off x="10861670" y="3892682"/>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46" name="Google Shape;146;p9"/>
          <p:cNvSpPr/>
          <p:nvPr/>
        </p:nvSpPr>
        <p:spPr>
          <a:xfrm flipH="1">
            <a:off x="10826706" y="4883588"/>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47" name="Google Shape;147;p9"/>
          <p:cNvSpPr/>
          <p:nvPr/>
        </p:nvSpPr>
        <p:spPr>
          <a:xfrm rot="10800000">
            <a:off x="10826472" y="5530952"/>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48" name="Google Shape;148;p9"/>
          <p:cNvSpPr/>
          <p:nvPr/>
        </p:nvSpPr>
        <p:spPr>
          <a:xfrm rot="10800000" flipH="1">
            <a:off x="2714188" y="5863443"/>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49" name="Google Shape;149;p9"/>
          <p:cNvSpPr/>
          <p:nvPr/>
        </p:nvSpPr>
        <p:spPr>
          <a:xfrm rot="5400000" flipH="1">
            <a:off x="1898379" y="5679730"/>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50" name="Google Shape;150;p9"/>
          <p:cNvSpPr/>
          <p:nvPr/>
        </p:nvSpPr>
        <p:spPr>
          <a:xfrm rot="10800000" flipH="1">
            <a:off x="8117044" y="5857966"/>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51" name="Google Shape;151;p9"/>
          <p:cNvSpPr/>
          <p:nvPr/>
        </p:nvSpPr>
        <p:spPr>
          <a:xfrm rot="10800000">
            <a:off x="10153645" y="5861993"/>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52" name="Google Shape;152;p9"/>
          <p:cNvSpPr/>
          <p:nvPr/>
        </p:nvSpPr>
        <p:spPr>
          <a:xfrm>
            <a:off x="9816929" y="654654"/>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53" name="Google Shape;153;p9"/>
          <p:cNvSpPr/>
          <p:nvPr/>
        </p:nvSpPr>
        <p:spPr>
          <a:xfrm rot="5400000">
            <a:off x="-508383" y="39187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9 Big Title">
  <p:cSld name="CUSTOM_7">
    <p:spTree>
      <p:nvGrpSpPr>
        <p:cNvPr id="1" name="Shape 154"/>
        <p:cNvGrpSpPr/>
        <p:nvPr/>
      </p:nvGrpSpPr>
      <p:grpSpPr>
        <a:xfrm>
          <a:off x="0" y="0"/>
          <a:ext cx="0" cy="0"/>
          <a:chOff x="0" y="0"/>
          <a:chExt cx="0" cy="0"/>
        </a:xfrm>
      </p:grpSpPr>
      <p:sp>
        <p:nvSpPr>
          <p:cNvPr id="155" name="Google Shape;155;p10"/>
          <p:cNvSpPr/>
          <p:nvPr/>
        </p:nvSpPr>
        <p:spPr>
          <a:xfrm rot="-5400000">
            <a:off x="9842845" y="4881113"/>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56" name="Google Shape;156;p10"/>
          <p:cNvSpPr txBox="1">
            <a:spLocks noGrp="1"/>
          </p:cNvSpPr>
          <p:nvPr>
            <p:ph type="title"/>
          </p:nvPr>
        </p:nvSpPr>
        <p:spPr>
          <a:xfrm>
            <a:off x="2045250" y="1008600"/>
            <a:ext cx="8101500" cy="48792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157" name="Google Shape;157;p10"/>
          <p:cNvSpPr/>
          <p:nvPr/>
        </p:nvSpPr>
        <p:spPr>
          <a:xfrm>
            <a:off x="689865" y="681859"/>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58" name="Google Shape;158;p10"/>
          <p:cNvSpPr/>
          <p:nvPr/>
        </p:nvSpPr>
        <p:spPr>
          <a:xfrm>
            <a:off x="1026285" y="26799"/>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9" name="Google Shape;159;p10"/>
          <p:cNvSpPr/>
          <p:nvPr/>
        </p:nvSpPr>
        <p:spPr>
          <a:xfrm>
            <a:off x="6506" y="26799"/>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0" name="Google Shape;160;p10"/>
          <p:cNvSpPr/>
          <p:nvPr/>
        </p:nvSpPr>
        <p:spPr>
          <a:xfrm rot="-5400000" flipH="1">
            <a:off x="-137735" y="1152844"/>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61" name="Google Shape;161;p10"/>
          <p:cNvSpPr/>
          <p:nvPr/>
        </p:nvSpPr>
        <p:spPr>
          <a:xfrm>
            <a:off x="0" y="198503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62" name="Google Shape;162;p10"/>
          <p:cNvSpPr/>
          <p:nvPr/>
        </p:nvSpPr>
        <p:spPr>
          <a:xfrm>
            <a:off x="1703756" y="26799"/>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3" name="Google Shape;163;p10"/>
          <p:cNvSpPr/>
          <p:nvPr/>
        </p:nvSpPr>
        <p:spPr>
          <a:xfrm flipH="1">
            <a:off x="6754781" y="20553"/>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64" name="Google Shape;164;p10"/>
          <p:cNvSpPr/>
          <p:nvPr/>
        </p:nvSpPr>
        <p:spPr>
          <a:xfrm rot="5400000">
            <a:off x="5926705" y="167433"/>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65" name="Google Shape;165;p10"/>
          <p:cNvSpPr/>
          <p:nvPr/>
        </p:nvSpPr>
        <p:spPr>
          <a:xfrm>
            <a:off x="5080565" y="20553"/>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66" name="Google Shape;166;p10"/>
          <p:cNvSpPr/>
          <p:nvPr/>
        </p:nvSpPr>
        <p:spPr>
          <a:xfrm>
            <a:off x="3730186" y="29789"/>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67" name="Google Shape;167;p10"/>
          <p:cNvSpPr/>
          <p:nvPr/>
        </p:nvSpPr>
        <p:spPr>
          <a:xfrm rot="5400000">
            <a:off x="2914377" y="173681"/>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8" name="Google Shape;168;p10"/>
          <p:cNvSpPr/>
          <p:nvPr/>
        </p:nvSpPr>
        <p:spPr>
          <a:xfrm>
            <a:off x="7780299" y="26799"/>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69" name="Google Shape;169;p10"/>
          <p:cNvSpPr/>
          <p:nvPr/>
        </p:nvSpPr>
        <p:spPr>
          <a:xfrm>
            <a:off x="9133042" y="26799"/>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70" name="Google Shape;170;p10"/>
          <p:cNvSpPr/>
          <p:nvPr/>
        </p:nvSpPr>
        <p:spPr>
          <a:xfrm flipH="1">
            <a:off x="10833214" y="196904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71" name="Google Shape;171;p10"/>
          <p:cNvSpPr/>
          <p:nvPr/>
        </p:nvSpPr>
        <p:spPr>
          <a:xfrm rot="5400000">
            <a:off x="11184507" y="8318"/>
            <a:ext cx="980782" cy="1017270"/>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72" name="Google Shape;172;p10"/>
          <p:cNvSpPr/>
          <p:nvPr/>
        </p:nvSpPr>
        <p:spPr>
          <a:xfrm rot="5400000" flipH="1">
            <a:off x="10860511" y="97514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73" name="Google Shape;173;p10"/>
          <p:cNvSpPr/>
          <p:nvPr/>
        </p:nvSpPr>
        <p:spPr>
          <a:xfrm>
            <a:off x="9813109" y="26563"/>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74" name="Google Shape;174;p10"/>
          <p:cNvSpPr/>
          <p:nvPr/>
        </p:nvSpPr>
        <p:spPr>
          <a:xfrm>
            <a:off x="9816929" y="664929"/>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75" name="Google Shape;175;p10"/>
          <p:cNvSpPr/>
          <p:nvPr/>
        </p:nvSpPr>
        <p:spPr>
          <a:xfrm rot="-5400000">
            <a:off x="-131228" y="5696488"/>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3" y="380708"/>
                  <a:pt x="286294" y="571208"/>
                  <a:pt x="190844" y="571208"/>
                </a:cubicBezTo>
                <a:lnTo>
                  <a:pt x="-56" y="571208"/>
                </a:ln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76" name="Google Shape;176;p10"/>
          <p:cNvSpPr/>
          <p:nvPr/>
        </p:nvSpPr>
        <p:spPr>
          <a:xfrm rot="-5400000">
            <a:off x="-298444" y="3910480"/>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77" name="Google Shape;177;p10"/>
          <p:cNvSpPr/>
          <p:nvPr/>
        </p:nvSpPr>
        <p:spPr>
          <a:xfrm>
            <a:off x="6508" y="490985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78" name="Google Shape;178;p10"/>
          <p:cNvSpPr/>
          <p:nvPr/>
        </p:nvSpPr>
        <p:spPr>
          <a:xfrm rot="5400000" flipH="1">
            <a:off x="10861670" y="390295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79" name="Google Shape;179;p10"/>
          <p:cNvSpPr/>
          <p:nvPr/>
        </p:nvSpPr>
        <p:spPr>
          <a:xfrm flipH="1">
            <a:off x="10826706" y="4893863"/>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80" name="Google Shape;180;p10"/>
          <p:cNvSpPr/>
          <p:nvPr/>
        </p:nvSpPr>
        <p:spPr>
          <a:xfrm rot="10800000">
            <a:off x="10826472" y="5541227"/>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81" name="Google Shape;181;p10"/>
          <p:cNvSpPr/>
          <p:nvPr/>
        </p:nvSpPr>
        <p:spPr>
          <a:xfrm rot="10800000" flipH="1">
            <a:off x="687758" y="5868241"/>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82" name="Google Shape;182;p10"/>
          <p:cNvSpPr/>
          <p:nvPr/>
        </p:nvSpPr>
        <p:spPr>
          <a:xfrm rot="10800000">
            <a:off x="5755717" y="5874487"/>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83" name="Google Shape;183;p10"/>
          <p:cNvSpPr/>
          <p:nvPr/>
        </p:nvSpPr>
        <p:spPr>
          <a:xfrm rot="5400000" flipH="1">
            <a:off x="4936108" y="5696253"/>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84" name="Google Shape;184;p10"/>
          <p:cNvSpPr/>
          <p:nvPr/>
        </p:nvSpPr>
        <p:spPr>
          <a:xfrm rot="10800000" flipH="1">
            <a:off x="4064567" y="5874487"/>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85" name="Google Shape;185;p10"/>
          <p:cNvSpPr/>
          <p:nvPr/>
        </p:nvSpPr>
        <p:spPr>
          <a:xfrm rot="10800000" flipH="1">
            <a:off x="2714188" y="5873718"/>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86" name="Google Shape;186;p10"/>
          <p:cNvSpPr/>
          <p:nvPr/>
        </p:nvSpPr>
        <p:spPr>
          <a:xfrm rot="5400000" flipH="1">
            <a:off x="1898379" y="5690005"/>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87" name="Google Shape;187;p10"/>
          <p:cNvSpPr/>
          <p:nvPr/>
        </p:nvSpPr>
        <p:spPr>
          <a:xfrm rot="10800000" flipH="1">
            <a:off x="8117044" y="5868241"/>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88" name="Google Shape;188;p10"/>
          <p:cNvSpPr/>
          <p:nvPr/>
        </p:nvSpPr>
        <p:spPr>
          <a:xfrm rot="10800000" flipH="1">
            <a:off x="8797111" y="5868477"/>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89" name="Google Shape;189;p10"/>
          <p:cNvSpPr/>
          <p:nvPr/>
        </p:nvSpPr>
        <p:spPr>
          <a:xfrm rot="10800000">
            <a:off x="10153645" y="5872268"/>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90" name="Google Shape;190;p10"/>
          <p:cNvSpPr/>
          <p:nvPr/>
        </p:nvSpPr>
        <p:spPr>
          <a:xfrm rot="-5400000" flipH="1">
            <a:off x="1024466" y="4895681"/>
            <a:ext cx="1356901" cy="1356901"/>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91" name="Google Shape;191;p10"/>
          <p:cNvSpPr/>
          <p:nvPr/>
        </p:nvSpPr>
        <p:spPr>
          <a:xfrm rot="10800000" flipH="1">
            <a:off x="6764301" y="5868241"/>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92" name="Google Shape;192;p10"/>
          <p:cNvSpPr/>
          <p:nvPr/>
        </p:nvSpPr>
        <p:spPr>
          <a:xfrm rot="5400000">
            <a:off x="-508383" y="61285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Denk One"/>
              <a:buNone/>
              <a:defRPr sz="4000" b="1">
                <a:solidFill>
                  <a:schemeClr val="dk1"/>
                </a:solidFill>
                <a:latin typeface="Denk One"/>
                <a:ea typeface="Denk One"/>
                <a:cs typeface="Denk One"/>
                <a:sym typeface="Denk One"/>
              </a:defRPr>
            </a:lvl1pPr>
            <a:lvl2pPr lvl="1">
              <a:spcBef>
                <a:spcPts val="0"/>
              </a:spcBef>
              <a:spcAft>
                <a:spcPts val="0"/>
              </a:spcAft>
              <a:buClr>
                <a:schemeClr val="dk1"/>
              </a:buClr>
              <a:buSzPts val="4000"/>
              <a:buFont typeface="Denk One"/>
              <a:buNone/>
              <a:defRPr sz="4000" b="1">
                <a:solidFill>
                  <a:schemeClr val="dk1"/>
                </a:solidFill>
                <a:latin typeface="Denk One"/>
                <a:ea typeface="Denk One"/>
                <a:cs typeface="Denk One"/>
                <a:sym typeface="Denk One"/>
              </a:defRPr>
            </a:lvl2pPr>
            <a:lvl3pPr lvl="2">
              <a:spcBef>
                <a:spcPts val="0"/>
              </a:spcBef>
              <a:spcAft>
                <a:spcPts val="0"/>
              </a:spcAft>
              <a:buClr>
                <a:schemeClr val="dk1"/>
              </a:buClr>
              <a:buSzPts val="4000"/>
              <a:buFont typeface="Denk One"/>
              <a:buNone/>
              <a:defRPr sz="4000" b="1">
                <a:solidFill>
                  <a:schemeClr val="dk1"/>
                </a:solidFill>
                <a:latin typeface="Denk One"/>
                <a:ea typeface="Denk One"/>
                <a:cs typeface="Denk One"/>
                <a:sym typeface="Denk One"/>
              </a:defRPr>
            </a:lvl3pPr>
            <a:lvl4pPr lvl="3">
              <a:spcBef>
                <a:spcPts val="0"/>
              </a:spcBef>
              <a:spcAft>
                <a:spcPts val="0"/>
              </a:spcAft>
              <a:buClr>
                <a:schemeClr val="dk1"/>
              </a:buClr>
              <a:buSzPts val="4000"/>
              <a:buFont typeface="Denk One"/>
              <a:buNone/>
              <a:defRPr sz="4000" b="1">
                <a:solidFill>
                  <a:schemeClr val="dk1"/>
                </a:solidFill>
                <a:latin typeface="Denk One"/>
                <a:ea typeface="Denk One"/>
                <a:cs typeface="Denk One"/>
                <a:sym typeface="Denk One"/>
              </a:defRPr>
            </a:lvl4pPr>
            <a:lvl5pPr lvl="4">
              <a:spcBef>
                <a:spcPts val="0"/>
              </a:spcBef>
              <a:spcAft>
                <a:spcPts val="0"/>
              </a:spcAft>
              <a:buClr>
                <a:schemeClr val="dk1"/>
              </a:buClr>
              <a:buSzPts val="4000"/>
              <a:buFont typeface="Denk One"/>
              <a:buNone/>
              <a:defRPr sz="4000" b="1">
                <a:solidFill>
                  <a:schemeClr val="dk1"/>
                </a:solidFill>
                <a:latin typeface="Denk One"/>
                <a:ea typeface="Denk One"/>
                <a:cs typeface="Denk One"/>
                <a:sym typeface="Denk One"/>
              </a:defRPr>
            </a:lvl5pPr>
            <a:lvl6pPr lvl="5">
              <a:spcBef>
                <a:spcPts val="0"/>
              </a:spcBef>
              <a:spcAft>
                <a:spcPts val="0"/>
              </a:spcAft>
              <a:buClr>
                <a:schemeClr val="dk1"/>
              </a:buClr>
              <a:buSzPts val="4000"/>
              <a:buFont typeface="Denk One"/>
              <a:buNone/>
              <a:defRPr sz="4000" b="1">
                <a:solidFill>
                  <a:schemeClr val="dk1"/>
                </a:solidFill>
                <a:latin typeface="Denk One"/>
                <a:ea typeface="Denk One"/>
                <a:cs typeface="Denk One"/>
                <a:sym typeface="Denk One"/>
              </a:defRPr>
            </a:lvl6pPr>
            <a:lvl7pPr lvl="6">
              <a:spcBef>
                <a:spcPts val="0"/>
              </a:spcBef>
              <a:spcAft>
                <a:spcPts val="0"/>
              </a:spcAft>
              <a:buClr>
                <a:schemeClr val="dk1"/>
              </a:buClr>
              <a:buSzPts val="4000"/>
              <a:buFont typeface="Denk One"/>
              <a:buNone/>
              <a:defRPr sz="4000" b="1">
                <a:solidFill>
                  <a:schemeClr val="dk1"/>
                </a:solidFill>
                <a:latin typeface="Denk One"/>
                <a:ea typeface="Denk One"/>
                <a:cs typeface="Denk One"/>
                <a:sym typeface="Denk One"/>
              </a:defRPr>
            </a:lvl7pPr>
            <a:lvl8pPr lvl="7">
              <a:spcBef>
                <a:spcPts val="0"/>
              </a:spcBef>
              <a:spcAft>
                <a:spcPts val="0"/>
              </a:spcAft>
              <a:buClr>
                <a:schemeClr val="dk1"/>
              </a:buClr>
              <a:buSzPts val="4000"/>
              <a:buFont typeface="Denk One"/>
              <a:buNone/>
              <a:defRPr sz="4000" b="1">
                <a:solidFill>
                  <a:schemeClr val="dk1"/>
                </a:solidFill>
                <a:latin typeface="Denk One"/>
                <a:ea typeface="Denk One"/>
                <a:cs typeface="Denk One"/>
                <a:sym typeface="Denk One"/>
              </a:defRPr>
            </a:lvl8pPr>
            <a:lvl9pPr lvl="8">
              <a:spcBef>
                <a:spcPts val="0"/>
              </a:spcBef>
              <a:spcAft>
                <a:spcPts val="0"/>
              </a:spcAft>
              <a:buClr>
                <a:schemeClr val="dk1"/>
              </a:buClr>
              <a:buSzPts val="4000"/>
              <a:buFont typeface="Denk One"/>
              <a:buNone/>
              <a:defRPr sz="4000" b="1">
                <a:solidFill>
                  <a:schemeClr val="dk1"/>
                </a:solidFill>
                <a:latin typeface="Denk One"/>
                <a:ea typeface="Denk One"/>
                <a:cs typeface="Denk One"/>
                <a:sym typeface="Denk On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Lexend Deca"/>
              <a:buChar char="●"/>
              <a:defRPr sz="1900">
                <a:solidFill>
                  <a:schemeClr val="dk2"/>
                </a:solidFill>
                <a:latin typeface="Lexend Deca"/>
                <a:ea typeface="Lexend Deca"/>
                <a:cs typeface="Lexend Deca"/>
                <a:sym typeface="Lexend Deca"/>
              </a:defRPr>
            </a:lvl1pPr>
            <a:lvl2pPr marL="914400" lvl="1" indent="-349250">
              <a:lnSpc>
                <a:spcPct val="115000"/>
              </a:lnSpc>
              <a:spcBef>
                <a:spcPts val="2100"/>
              </a:spcBef>
              <a:spcAft>
                <a:spcPts val="0"/>
              </a:spcAft>
              <a:buClr>
                <a:schemeClr val="dk2"/>
              </a:buClr>
              <a:buSzPts val="1900"/>
              <a:buFont typeface="Lexend Deca"/>
              <a:buChar char="○"/>
              <a:defRPr sz="1900">
                <a:solidFill>
                  <a:schemeClr val="dk2"/>
                </a:solidFill>
                <a:latin typeface="Lexend Deca"/>
                <a:ea typeface="Lexend Deca"/>
                <a:cs typeface="Lexend Deca"/>
                <a:sym typeface="Lexend Deca"/>
              </a:defRPr>
            </a:lvl2pPr>
            <a:lvl3pPr marL="1371600" lvl="2" indent="-349250">
              <a:lnSpc>
                <a:spcPct val="115000"/>
              </a:lnSpc>
              <a:spcBef>
                <a:spcPts val="2100"/>
              </a:spcBef>
              <a:spcAft>
                <a:spcPts val="0"/>
              </a:spcAft>
              <a:buClr>
                <a:schemeClr val="dk2"/>
              </a:buClr>
              <a:buSzPts val="1900"/>
              <a:buFont typeface="Lexend Deca"/>
              <a:buChar char="■"/>
              <a:defRPr sz="1900">
                <a:solidFill>
                  <a:schemeClr val="dk2"/>
                </a:solidFill>
                <a:latin typeface="Lexend Deca"/>
                <a:ea typeface="Lexend Deca"/>
                <a:cs typeface="Lexend Deca"/>
                <a:sym typeface="Lexend Deca"/>
              </a:defRPr>
            </a:lvl3pPr>
            <a:lvl4pPr marL="1828800" lvl="3" indent="-349250">
              <a:lnSpc>
                <a:spcPct val="115000"/>
              </a:lnSpc>
              <a:spcBef>
                <a:spcPts val="2100"/>
              </a:spcBef>
              <a:spcAft>
                <a:spcPts val="0"/>
              </a:spcAft>
              <a:buClr>
                <a:schemeClr val="dk2"/>
              </a:buClr>
              <a:buSzPts val="1900"/>
              <a:buFont typeface="Lexend Deca"/>
              <a:buChar char="●"/>
              <a:defRPr sz="1900">
                <a:solidFill>
                  <a:schemeClr val="dk2"/>
                </a:solidFill>
                <a:latin typeface="Lexend Deca"/>
                <a:ea typeface="Lexend Deca"/>
                <a:cs typeface="Lexend Deca"/>
                <a:sym typeface="Lexend Deca"/>
              </a:defRPr>
            </a:lvl4pPr>
            <a:lvl5pPr marL="2286000" lvl="4" indent="-349250">
              <a:lnSpc>
                <a:spcPct val="115000"/>
              </a:lnSpc>
              <a:spcBef>
                <a:spcPts val="2100"/>
              </a:spcBef>
              <a:spcAft>
                <a:spcPts val="0"/>
              </a:spcAft>
              <a:buClr>
                <a:schemeClr val="dk2"/>
              </a:buClr>
              <a:buSzPts val="1900"/>
              <a:buFont typeface="Lexend Deca"/>
              <a:buChar char="○"/>
              <a:defRPr sz="1900">
                <a:solidFill>
                  <a:schemeClr val="dk2"/>
                </a:solidFill>
                <a:latin typeface="Lexend Deca"/>
                <a:ea typeface="Lexend Deca"/>
                <a:cs typeface="Lexend Deca"/>
                <a:sym typeface="Lexend Deca"/>
              </a:defRPr>
            </a:lvl5pPr>
            <a:lvl6pPr marL="2743200" lvl="5" indent="-349250">
              <a:lnSpc>
                <a:spcPct val="115000"/>
              </a:lnSpc>
              <a:spcBef>
                <a:spcPts val="2100"/>
              </a:spcBef>
              <a:spcAft>
                <a:spcPts val="0"/>
              </a:spcAft>
              <a:buClr>
                <a:schemeClr val="dk2"/>
              </a:buClr>
              <a:buSzPts val="1900"/>
              <a:buFont typeface="Lexend Deca"/>
              <a:buChar char="■"/>
              <a:defRPr sz="1900">
                <a:solidFill>
                  <a:schemeClr val="dk2"/>
                </a:solidFill>
                <a:latin typeface="Lexend Deca"/>
                <a:ea typeface="Lexend Deca"/>
                <a:cs typeface="Lexend Deca"/>
                <a:sym typeface="Lexend Deca"/>
              </a:defRPr>
            </a:lvl6pPr>
            <a:lvl7pPr marL="3200400" lvl="6" indent="-349250">
              <a:lnSpc>
                <a:spcPct val="115000"/>
              </a:lnSpc>
              <a:spcBef>
                <a:spcPts val="2100"/>
              </a:spcBef>
              <a:spcAft>
                <a:spcPts val="0"/>
              </a:spcAft>
              <a:buClr>
                <a:schemeClr val="dk2"/>
              </a:buClr>
              <a:buSzPts val="1900"/>
              <a:buFont typeface="Lexend Deca"/>
              <a:buChar char="●"/>
              <a:defRPr sz="1900">
                <a:solidFill>
                  <a:schemeClr val="dk2"/>
                </a:solidFill>
                <a:latin typeface="Lexend Deca"/>
                <a:ea typeface="Lexend Deca"/>
                <a:cs typeface="Lexend Deca"/>
                <a:sym typeface="Lexend Deca"/>
              </a:defRPr>
            </a:lvl7pPr>
            <a:lvl8pPr marL="3657600" lvl="7" indent="-349250">
              <a:lnSpc>
                <a:spcPct val="115000"/>
              </a:lnSpc>
              <a:spcBef>
                <a:spcPts val="2100"/>
              </a:spcBef>
              <a:spcAft>
                <a:spcPts val="0"/>
              </a:spcAft>
              <a:buClr>
                <a:schemeClr val="dk2"/>
              </a:buClr>
              <a:buSzPts val="1900"/>
              <a:buFont typeface="Lexend Deca"/>
              <a:buChar char="○"/>
              <a:defRPr sz="1900">
                <a:solidFill>
                  <a:schemeClr val="dk2"/>
                </a:solidFill>
                <a:latin typeface="Lexend Deca"/>
                <a:ea typeface="Lexend Deca"/>
                <a:cs typeface="Lexend Deca"/>
                <a:sym typeface="Lexend Deca"/>
              </a:defRPr>
            </a:lvl8pPr>
            <a:lvl9pPr marL="4114800" lvl="8" indent="-349250">
              <a:lnSpc>
                <a:spcPct val="115000"/>
              </a:lnSpc>
              <a:spcBef>
                <a:spcPts val="2100"/>
              </a:spcBef>
              <a:spcAft>
                <a:spcPts val="2100"/>
              </a:spcAft>
              <a:buClr>
                <a:schemeClr val="dk2"/>
              </a:buClr>
              <a:buSzPts val="1900"/>
              <a:buFont typeface="Lexend Deca"/>
              <a:buChar char="■"/>
              <a:defRPr sz="1900">
                <a:solidFill>
                  <a:schemeClr val="dk2"/>
                </a:solidFill>
                <a:latin typeface="Lexend Deca"/>
                <a:ea typeface="Lexend Deca"/>
                <a:cs typeface="Lexend Deca"/>
                <a:sym typeface="Lexend Deca"/>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s://pixabay.com/en/question-mark-question-response-101998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quotefancy.com/ella-baker-quote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tmp"/></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2"/>
          <p:cNvSpPr txBox="1">
            <a:spLocks noGrp="1"/>
          </p:cNvSpPr>
          <p:nvPr>
            <p:ph type="subTitle" idx="1"/>
          </p:nvPr>
        </p:nvSpPr>
        <p:spPr>
          <a:xfrm>
            <a:off x="4315968" y="4986828"/>
            <a:ext cx="3236976" cy="717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dirty="0"/>
              <a:t>Office of Grants, Community Schools &amp; Diversity, Equity and Inclusion</a:t>
            </a:r>
            <a:endParaRPr dirty="0"/>
          </a:p>
        </p:txBody>
      </p:sp>
      <p:sp>
        <p:nvSpPr>
          <p:cNvPr id="368" name="Google Shape;368;p22"/>
          <p:cNvSpPr txBox="1">
            <a:spLocks noGrp="1"/>
          </p:cNvSpPr>
          <p:nvPr>
            <p:ph type="title"/>
          </p:nvPr>
        </p:nvSpPr>
        <p:spPr>
          <a:xfrm>
            <a:off x="1944624" y="1715964"/>
            <a:ext cx="7979664" cy="250937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 sz="4500" dirty="0">
                <a:solidFill>
                  <a:schemeClr val="bg2"/>
                </a:solidFill>
              </a:rPr>
              <a:t>Engaging and Supporting the Whole Child at RCCSD: </a:t>
            </a:r>
            <a:br>
              <a:rPr lang="en" sz="4500" dirty="0">
                <a:solidFill>
                  <a:schemeClr val="bg2"/>
                </a:solidFill>
              </a:rPr>
            </a:br>
            <a:r>
              <a:rPr lang="en" sz="4500" dirty="0">
                <a:solidFill>
                  <a:schemeClr val="bg2"/>
                </a:solidFill>
              </a:rPr>
              <a:t>A Data and Learning Session</a:t>
            </a:r>
            <a:endParaRPr sz="4500" dirty="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16" name="Rectangle 15">
            <a:extLst>
              <a:ext uri="{FF2B5EF4-FFF2-40B4-BE49-F238E27FC236}">
                <a16:creationId xmlns:a16="http://schemas.microsoft.com/office/drawing/2014/main" id="{FDA66533-4FEF-2F70-C2C8-F78F96FD4A98}"/>
              </a:ext>
            </a:extLst>
          </p:cNvPr>
          <p:cNvSpPr/>
          <p:nvPr/>
        </p:nvSpPr>
        <p:spPr>
          <a:xfrm>
            <a:off x="0" y="1719072"/>
            <a:ext cx="12192000" cy="513892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3" name="Picture 2" descr="Chart, line chart&#10;&#10;Description automatically generated">
            <a:extLst>
              <a:ext uri="{FF2B5EF4-FFF2-40B4-BE49-F238E27FC236}">
                <a16:creationId xmlns:a16="http://schemas.microsoft.com/office/drawing/2014/main" id="{51E71DEA-21B8-CEC1-0B2C-C59C00FB34CF}"/>
              </a:ext>
            </a:extLst>
          </p:cNvPr>
          <p:cNvPicPr>
            <a:picLocks noChangeAspect="1"/>
          </p:cNvPicPr>
          <p:nvPr/>
        </p:nvPicPr>
        <p:blipFill>
          <a:blip r:embed="rId3"/>
          <a:stretch>
            <a:fillRect/>
          </a:stretch>
        </p:blipFill>
        <p:spPr>
          <a:xfrm>
            <a:off x="781520" y="0"/>
            <a:ext cx="10628959" cy="6892983"/>
          </a:xfrm>
          <a:prstGeom prst="rect">
            <a:avLst/>
          </a:prstGeom>
        </p:spPr>
      </p:pic>
    </p:spTree>
    <p:extLst>
      <p:ext uri="{BB962C8B-B14F-4D97-AF65-F5344CB8AC3E}">
        <p14:creationId xmlns:p14="http://schemas.microsoft.com/office/powerpoint/2010/main" val="1293292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16" name="Rectangle 15">
            <a:extLst>
              <a:ext uri="{FF2B5EF4-FFF2-40B4-BE49-F238E27FC236}">
                <a16:creationId xmlns:a16="http://schemas.microsoft.com/office/drawing/2014/main" id="{FDA66533-4FEF-2F70-C2C8-F78F96FD4A98}"/>
              </a:ext>
            </a:extLst>
          </p:cNvPr>
          <p:cNvSpPr/>
          <p:nvPr/>
        </p:nvSpPr>
        <p:spPr>
          <a:xfrm>
            <a:off x="0" y="1719072"/>
            <a:ext cx="12192000" cy="513892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3" name="Picture 2" descr="Chart, line chart&#10;&#10;Description automatically generated">
            <a:extLst>
              <a:ext uri="{FF2B5EF4-FFF2-40B4-BE49-F238E27FC236}">
                <a16:creationId xmlns:a16="http://schemas.microsoft.com/office/drawing/2014/main" id="{E96F43DA-3785-1DAF-FF7D-688F89511FAF}"/>
              </a:ext>
            </a:extLst>
          </p:cNvPr>
          <p:cNvPicPr>
            <a:picLocks noChangeAspect="1"/>
          </p:cNvPicPr>
          <p:nvPr/>
        </p:nvPicPr>
        <p:blipFill>
          <a:blip r:embed="rId3"/>
          <a:stretch>
            <a:fillRect/>
          </a:stretch>
        </p:blipFill>
        <p:spPr>
          <a:xfrm>
            <a:off x="694677" y="0"/>
            <a:ext cx="10701456" cy="6899912"/>
          </a:xfrm>
          <a:prstGeom prst="rect">
            <a:avLst/>
          </a:prstGeom>
        </p:spPr>
      </p:pic>
    </p:spTree>
    <p:extLst>
      <p:ext uri="{BB962C8B-B14F-4D97-AF65-F5344CB8AC3E}">
        <p14:creationId xmlns:p14="http://schemas.microsoft.com/office/powerpoint/2010/main" val="732527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5" name="Google Shape;825;p40"/>
          <p:cNvSpPr txBox="1">
            <a:spLocks noGrp="1"/>
          </p:cNvSpPr>
          <p:nvPr>
            <p:ph type="title"/>
          </p:nvPr>
        </p:nvSpPr>
        <p:spPr>
          <a:xfrm>
            <a:off x="415647" y="189225"/>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Subgroup Performance: Graduation Rate</a:t>
            </a:r>
            <a:br>
              <a:rPr lang="en" dirty="0"/>
            </a:br>
            <a:r>
              <a:rPr lang="en" dirty="0"/>
              <a:t>Class of 2022</a:t>
            </a:r>
            <a:endParaRPr dirty="0"/>
          </a:p>
        </p:txBody>
      </p:sp>
      <p:graphicFrame>
        <p:nvGraphicFramePr>
          <p:cNvPr id="6" name="Chart 5">
            <a:extLst>
              <a:ext uri="{FF2B5EF4-FFF2-40B4-BE49-F238E27FC236}">
                <a16:creationId xmlns:a16="http://schemas.microsoft.com/office/drawing/2014/main" id="{2586A493-B032-D9EF-3EBB-D8C9AA3F81C1}"/>
              </a:ext>
            </a:extLst>
          </p:cNvPr>
          <p:cNvGraphicFramePr/>
          <p:nvPr>
            <p:extLst>
              <p:ext uri="{D42A27DB-BD31-4B8C-83A1-F6EECF244321}">
                <p14:modId xmlns:p14="http://schemas.microsoft.com/office/powerpoint/2010/main" val="2422056662"/>
              </p:ext>
            </p:extLst>
          </p:nvPr>
        </p:nvGraphicFramePr>
        <p:xfrm>
          <a:off x="823913" y="1877095"/>
          <a:ext cx="10544174" cy="49809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4350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3"/>
          <p:cNvSpPr txBox="1">
            <a:spLocks noGrp="1"/>
          </p:cNvSpPr>
          <p:nvPr>
            <p:ph type="title"/>
          </p:nvPr>
        </p:nvSpPr>
        <p:spPr>
          <a:xfrm>
            <a:off x="3959684" y="2170324"/>
            <a:ext cx="5586652" cy="21282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dirty="0"/>
              <a:t>First Impressions of Data</a:t>
            </a:r>
            <a:endParaRPr dirty="0"/>
          </a:p>
        </p:txBody>
      </p:sp>
      <p:pic>
        <p:nvPicPr>
          <p:cNvPr id="1026" name="Picture 2">
            <a:extLst>
              <a:ext uri="{FF2B5EF4-FFF2-40B4-BE49-F238E27FC236}">
                <a16:creationId xmlns:a16="http://schemas.microsoft.com/office/drawing/2014/main" id="{31456FB5-5CF2-6A07-63F8-6B20140E69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635" y="2131196"/>
            <a:ext cx="2768283" cy="22064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40"/>
          <p:cNvSpPr/>
          <p:nvPr/>
        </p:nvSpPr>
        <p:spPr>
          <a:xfrm flipH="1">
            <a:off x="10062424" y="2513442"/>
            <a:ext cx="2092524" cy="2012483"/>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21" name="Google Shape;821;p40"/>
          <p:cNvSpPr/>
          <p:nvPr/>
        </p:nvSpPr>
        <p:spPr>
          <a:xfrm flipH="1">
            <a:off x="6370247" y="1893459"/>
            <a:ext cx="2097885" cy="2593691"/>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dirty="0">
              <a:solidFill>
                <a:srgbClr val="FFFFFF"/>
              </a:solidFill>
              <a:latin typeface="Calibri"/>
              <a:ea typeface="Calibri"/>
              <a:cs typeface="Calibri"/>
              <a:sym typeface="Calibri"/>
            </a:endParaRPr>
          </a:p>
        </p:txBody>
      </p:sp>
      <p:sp>
        <p:nvSpPr>
          <p:cNvPr id="822" name="Google Shape;822;p40"/>
          <p:cNvSpPr/>
          <p:nvPr/>
        </p:nvSpPr>
        <p:spPr>
          <a:xfrm rot="-5400000">
            <a:off x="8020740" y="2445466"/>
            <a:ext cx="2514600" cy="1568768"/>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23" name="Google Shape;823;p40"/>
          <p:cNvSpPr/>
          <p:nvPr/>
        </p:nvSpPr>
        <p:spPr>
          <a:xfrm rot="-5400000">
            <a:off x="-309446" y="2436248"/>
            <a:ext cx="2514600" cy="1568768"/>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24" name="Google Shape;824;p40"/>
          <p:cNvSpPr/>
          <p:nvPr/>
        </p:nvSpPr>
        <p:spPr>
          <a:xfrm rot="10800000">
            <a:off x="1732238" y="1963332"/>
            <a:ext cx="2092524" cy="2012483"/>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25" name="Google Shape;825;p40"/>
          <p:cNvSpPr txBox="1">
            <a:spLocks noGrp="1"/>
          </p:cNvSpPr>
          <p:nvPr>
            <p:ph type="title"/>
          </p:nvPr>
        </p:nvSpPr>
        <p:spPr>
          <a:xfrm>
            <a:off x="415600" y="669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NYS Board of Regents’ Call to Action</a:t>
            </a:r>
            <a:endParaRPr dirty="0"/>
          </a:p>
        </p:txBody>
      </p:sp>
      <p:sp>
        <p:nvSpPr>
          <p:cNvPr id="834" name="Google Shape;834;p40"/>
          <p:cNvSpPr txBox="1">
            <a:spLocks noGrp="1"/>
          </p:cNvSpPr>
          <p:nvPr>
            <p:ph type="body" idx="6"/>
          </p:nvPr>
        </p:nvSpPr>
        <p:spPr>
          <a:xfrm>
            <a:off x="91440" y="4574733"/>
            <a:ext cx="1719072" cy="16137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sz="1400" dirty="0"/>
              <a:t>Establish a DEI Committee that is representative of all stakeholders</a:t>
            </a:r>
            <a:endParaRPr sz="1400" dirty="0"/>
          </a:p>
        </p:txBody>
      </p:sp>
      <p:sp>
        <p:nvSpPr>
          <p:cNvPr id="9" name="Subtitle 8">
            <a:extLst>
              <a:ext uri="{FF2B5EF4-FFF2-40B4-BE49-F238E27FC236}">
                <a16:creationId xmlns:a16="http://schemas.microsoft.com/office/drawing/2014/main" id="{CFA2DC44-012B-6C6E-2352-5C73AE9EE579}"/>
              </a:ext>
            </a:extLst>
          </p:cNvPr>
          <p:cNvSpPr>
            <a:spLocks noGrp="1"/>
          </p:cNvSpPr>
          <p:nvPr>
            <p:ph type="subTitle" idx="5"/>
          </p:nvPr>
        </p:nvSpPr>
        <p:spPr>
          <a:xfrm>
            <a:off x="-94140" y="2436248"/>
            <a:ext cx="1997700" cy="606900"/>
          </a:xfrm>
        </p:spPr>
        <p:txBody>
          <a:bodyPr/>
          <a:lstStyle/>
          <a:p>
            <a:r>
              <a:rPr lang="en-US" sz="1800" dirty="0"/>
              <a:t>Governance</a:t>
            </a:r>
          </a:p>
        </p:txBody>
      </p:sp>
      <p:sp>
        <p:nvSpPr>
          <p:cNvPr id="26" name="Google Shape;822;p40">
            <a:extLst>
              <a:ext uri="{FF2B5EF4-FFF2-40B4-BE49-F238E27FC236}">
                <a16:creationId xmlns:a16="http://schemas.microsoft.com/office/drawing/2014/main" id="{F5C0722E-3264-0BD7-38BD-C41B218CA3BC}"/>
              </a:ext>
            </a:extLst>
          </p:cNvPr>
          <p:cNvSpPr/>
          <p:nvPr/>
        </p:nvSpPr>
        <p:spPr>
          <a:xfrm>
            <a:off x="3855647" y="2436248"/>
            <a:ext cx="2514600" cy="1568768"/>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7" name="Subtitle 8">
            <a:extLst>
              <a:ext uri="{FF2B5EF4-FFF2-40B4-BE49-F238E27FC236}">
                <a16:creationId xmlns:a16="http://schemas.microsoft.com/office/drawing/2014/main" id="{736F4FDF-6A9B-D258-E7CD-1F66CCD758FE}"/>
              </a:ext>
            </a:extLst>
          </p:cNvPr>
          <p:cNvSpPr txBox="1">
            <a:spLocks/>
          </p:cNvSpPr>
          <p:nvPr/>
        </p:nvSpPr>
        <p:spPr>
          <a:xfrm>
            <a:off x="1966414" y="2305883"/>
            <a:ext cx="1997700" cy="6069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9250" algn="ctr" rtl="0">
              <a:lnSpc>
                <a:spcPct val="115000"/>
              </a:lnSpc>
              <a:spcBef>
                <a:spcPts val="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1pPr>
            <a:lvl2pPr marL="914400" marR="0" lvl="1"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2pPr>
            <a:lvl3pPr marL="1371600" marR="0" lvl="2"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3pPr>
            <a:lvl4pPr marL="1828800" marR="0" lvl="3"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4pPr>
            <a:lvl5pPr marL="2286000" marR="0" lvl="4"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5pPr>
            <a:lvl6pPr marL="2743200" marR="0" lvl="5"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6pPr>
            <a:lvl7pPr marL="3200400" marR="0" lvl="6"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7pPr>
            <a:lvl8pPr marL="3657600" marR="0" lvl="7"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8pPr>
            <a:lvl9pPr marL="4114800" marR="0" lvl="8" indent="-349250" algn="ctr" rtl="0">
              <a:lnSpc>
                <a:spcPct val="115000"/>
              </a:lnSpc>
              <a:spcBef>
                <a:spcPts val="2100"/>
              </a:spcBef>
              <a:spcAft>
                <a:spcPts val="210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9pPr>
          </a:lstStyle>
          <a:p>
            <a:r>
              <a:rPr lang="en-US" sz="1800" dirty="0"/>
              <a:t>Teaching </a:t>
            </a:r>
          </a:p>
          <a:p>
            <a:r>
              <a:rPr lang="en-US" sz="1800" dirty="0"/>
              <a:t>&amp; Learning</a:t>
            </a:r>
          </a:p>
        </p:txBody>
      </p:sp>
      <p:sp>
        <p:nvSpPr>
          <p:cNvPr id="28" name="Subtitle 8">
            <a:extLst>
              <a:ext uri="{FF2B5EF4-FFF2-40B4-BE49-F238E27FC236}">
                <a16:creationId xmlns:a16="http://schemas.microsoft.com/office/drawing/2014/main" id="{1B717EF5-89AC-774F-BCEA-481B6A9BD91F}"/>
              </a:ext>
            </a:extLst>
          </p:cNvPr>
          <p:cNvSpPr txBox="1">
            <a:spLocks/>
          </p:cNvSpPr>
          <p:nvPr/>
        </p:nvSpPr>
        <p:spPr>
          <a:xfrm>
            <a:off x="3669373" y="2666124"/>
            <a:ext cx="2451746" cy="6069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9250" algn="ctr" rtl="0">
              <a:lnSpc>
                <a:spcPct val="115000"/>
              </a:lnSpc>
              <a:spcBef>
                <a:spcPts val="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1pPr>
            <a:lvl2pPr marL="914400" marR="0" lvl="1"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2pPr>
            <a:lvl3pPr marL="1371600" marR="0" lvl="2"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3pPr>
            <a:lvl4pPr marL="1828800" marR="0" lvl="3"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4pPr>
            <a:lvl5pPr marL="2286000" marR="0" lvl="4"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5pPr>
            <a:lvl6pPr marL="2743200" marR="0" lvl="5"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6pPr>
            <a:lvl7pPr marL="3200400" marR="0" lvl="6"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7pPr>
            <a:lvl8pPr marL="3657600" marR="0" lvl="7"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8pPr>
            <a:lvl9pPr marL="4114800" marR="0" lvl="8" indent="-349250" algn="ctr" rtl="0">
              <a:lnSpc>
                <a:spcPct val="115000"/>
              </a:lnSpc>
              <a:spcBef>
                <a:spcPts val="2100"/>
              </a:spcBef>
              <a:spcAft>
                <a:spcPts val="210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9pPr>
          </a:lstStyle>
          <a:p>
            <a:pPr indent="0"/>
            <a:r>
              <a:rPr lang="en-US" sz="1800" dirty="0"/>
              <a:t>Family &amp; Community Engagement</a:t>
            </a:r>
          </a:p>
        </p:txBody>
      </p:sp>
      <p:sp>
        <p:nvSpPr>
          <p:cNvPr id="29" name="Subtitle 8">
            <a:extLst>
              <a:ext uri="{FF2B5EF4-FFF2-40B4-BE49-F238E27FC236}">
                <a16:creationId xmlns:a16="http://schemas.microsoft.com/office/drawing/2014/main" id="{A0A4A5C2-4C52-64E9-3A46-EBCB09378A5C}"/>
              </a:ext>
            </a:extLst>
          </p:cNvPr>
          <p:cNvSpPr txBox="1">
            <a:spLocks/>
          </p:cNvSpPr>
          <p:nvPr/>
        </p:nvSpPr>
        <p:spPr>
          <a:xfrm>
            <a:off x="6095950" y="2391983"/>
            <a:ext cx="1997700" cy="6069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9250" algn="ctr" rtl="0">
              <a:lnSpc>
                <a:spcPct val="115000"/>
              </a:lnSpc>
              <a:spcBef>
                <a:spcPts val="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1pPr>
            <a:lvl2pPr marL="914400" marR="0" lvl="1"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2pPr>
            <a:lvl3pPr marL="1371600" marR="0" lvl="2"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3pPr>
            <a:lvl4pPr marL="1828800" marR="0" lvl="3"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4pPr>
            <a:lvl5pPr marL="2286000" marR="0" lvl="4"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5pPr>
            <a:lvl6pPr marL="2743200" marR="0" lvl="5"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6pPr>
            <a:lvl7pPr marL="3200400" marR="0" lvl="6"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7pPr>
            <a:lvl8pPr marL="3657600" marR="0" lvl="7"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8pPr>
            <a:lvl9pPr marL="4114800" marR="0" lvl="8" indent="-349250" algn="ctr" rtl="0">
              <a:lnSpc>
                <a:spcPct val="115000"/>
              </a:lnSpc>
              <a:spcBef>
                <a:spcPts val="2100"/>
              </a:spcBef>
              <a:spcAft>
                <a:spcPts val="210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9pPr>
          </a:lstStyle>
          <a:p>
            <a:r>
              <a:rPr lang="en-US" sz="1800" dirty="0"/>
              <a:t>Workforce </a:t>
            </a:r>
          </a:p>
          <a:p>
            <a:r>
              <a:rPr lang="en-US" sz="1800" dirty="0"/>
              <a:t>Development</a:t>
            </a:r>
          </a:p>
        </p:txBody>
      </p:sp>
      <p:sp>
        <p:nvSpPr>
          <p:cNvPr id="30" name="Subtitle 8">
            <a:extLst>
              <a:ext uri="{FF2B5EF4-FFF2-40B4-BE49-F238E27FC236}">
                <a16:creationId xmlns:a16="http://schemas.microsoft.com/office/drawing/2014/main" id="{4EC72BC8-C2A5-3301-2A7A-E2B87865D0C5}"/>
              </a:ext>
            </a:extLst>
          </p:cNvPr>
          <p:cNvSpPr txBox="1">
            <a:spLocks/>
          </p:cNvSpPr>
          <p:nvPr/>
        </p:nvSpPr>
        <p:spPr>
          <a:xfrm>
            <a:off x="7886932" y="2436248"/>
            <a:ext cx="2314527" cy="6069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9250" algn="ctr" rtl="0">
              <a:lnSpc>
                <a:spcPct val="115000"/>
              </a:lnSpc>
              <a:spcBef>
                <a:spcPts val="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1pPr>
            <a:lvl2pPr marL="914400" marR="0" lvl="1"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2pPr>
            <a:lvl3pPr marL="1371600" marR="0" lvl="2"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3pPr>
            <a:lvl4pPr marL="1828800" marR="0" lvl="3"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4pPr>
            <a:lvl5pPr marL="2286000" marR="0" lvl="4"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5pPr>
            <a:lvl6pPr marL="2743200" marR="0" lvl="5"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6pPr>
            <a:lvl7pPr marL="3200400" marR="0" lvl="6"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7pPr>
            <a:lvl8pPr marL="3657600" marR="0" lvl="7"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8pPr>
            <a:lvl9pPr marL="4114800" marR="0" lvl="8" indent="-349250" algn="ctr" rtl="0">
              <a:lnSpc>
                <a:spcPct val="115000"/>
              </a:lnSpc>
              <a:spcBef>
                <a:spcPts val="2100"/>
              </a:spcBef>
              <a:spcAft>
                <a:spcPts val="210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9pPr>
          </a:lstStyle>
          <a:p>
            <a:pPr indent="0"/>
            <a:r>
              <a:rPr lang="en-US" sz="1800" dirty="0"/>
              <a:t>Diverse Schools &amp; Learning Opportunities</a:t>
            </a:r>
          </a:p>
        </p:txBody>
      </p:sp>
      <p:sp>
        <p:nvSpPr>
          <p:cNvPr id="31" name="Subtitle 8">
            <a:extLst>
              <a:ext uri="{FF2B5EF4-FFF2-40B4-BE49-F238E27FC236}">
                <a16:creationId xmlns:a16="http://schemas.microsoft.com/office/drawing/2014/main" id="{4F09BEA5-0835-719C-5544-1A196E11296E}"/>
              </a:ext>
            </a:extLst>
          </p:cNvPr>
          <p:cNvSpPr txBox="1">
            <a:spLocks/>
          </p:cNvSpPr>
          <p:nvPr/>
        </p:nvSpPr>
        <p:spPr>
          <a:xfrm>
            <a:off x="9993747" y="2666124"/>
            <a:ext cx="2393949" cy="6069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9250" algn="ctr" rtl="0">
              <a:lnSpc>
                <a:spcPct val="115000"/>
              </a:lnSpc>
              <a:spcBef>
                <a:spcPts val="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1pPr>
            <a:lvl2pPr marL="914400" marR="0" lvl="1"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2pPr>
            <a:lvl3pPr marL="1371600" marR="0" lvl="2"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3pPr>
            <a:lvl4pPr marL="1828800" marR="0" lvl="3"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4pPr>
            <a:lvl5pPr marL="2286000" marR="0" lvl="4"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5pPr>
            <a:lvl6pPr marL="2743200" marR="0" lvl="5"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6pPr>
            <a:lvl7pPr marL="3200400" marR="0" lvl="6"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7pPr>
            <a:lvl8pPr marL="3657600" marR="0" lvl="7"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8pPr>
            <a:lvl9pPr marL="4114800" marR="0" lvl="8" indent="-349250" algn="ctr" rtl="0">
              <a:lnSpc>
                <a:spcPct val="115000"/>
              </a:lnSpc>
              <a:spcBef>
                <a:spcPts val="2100"/>
              </a:spcBef>
              <a:spcAft>
                <a:spcPts val="210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9pPr>
          </a:lstStyle>
          <a:p>
            <a:pPr indent="0"/>
            <a:r>
              <a:rPr lang="en-US" sz="1800" dirty="0"/>
              <a:t>Student Supports, Discipline, Wellness</a:t>
            </a:r>
          </a:p>
        </p:txBody>
      </p:sp>
      <p:sp>
        <p:nvSpPr>
          <p:cNvPr id="40" name="Google Shape;834;p40">
            <a:extLst>
              <a:ext uri="{FF2B5EF4-FFF2-40B4-BE49-F238E27FC236}">
                <a16:creationId xmlns:a16="http://schemas.microsoft.com/office/drawing/2014/main" id="{4D9BB330-FFFB-2D5E-895B-445FC3266AD5}"/>
              </a:ext>
            </a:extLst>
          </p:cNvPr>
          <p:cNvSpPr txBox="1">
            <a:spLocks/>
          </p:cNvSpPr>
          <p:nvPr/>
        </p:nvSpPr>
        <p:spPr>
          <a:xfrm>
            <a:off x="2136574" y="4135381"/>
            <a:ext cx="1827539" cy="16137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2pPr>
            <a:lvl3pPr marL="1371600" marR="0" lvl="2"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3pPr>
            <a:lvl4pPr marL="1828800" marR="0" lvl="3"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4pPr>
            <a:lvl5pPr marL="2286000" marR="0" lvl="4"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5pPr>
            <a:lvl6pPr marL="2743200" marR="0" lvl="5"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6pPr>
            <a:lvl7pPr marL="3200400" marR="0" lvl="6"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7pPr>
            <a:lvl8pPr marL="3657600" marR="0" lvl="7"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8pPr>
            <a:lvl9pPr marL="4114800" marR="0" lvl="8" indent="-330200" algn="l" rtl="0">
              <a:lnSpc>
                <a:spcPct val="115000"/>
              </a:lnSpc>
              <a:spcBef>
                <a:spcPts val="2100"/>
              </a:spcBef>
              <a:spcAft>
                <a:spcPts val="210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9pPr>
          </a:lstStyle>
          <a:p>
            <a:pPr marL="0" indent="0" algn="ctr">
              <a:spcAft>
                <a:spcPts val="2100"/>
              </a:spcAft>
              <a:buFont typeface="Lexend Deca"/>
              <a:buNone/>
            </a:pPr>
            <a:r>
              <a:rPr lang="en-US" sz="1400" dirty="0"/>
              <a:t>Address the need for inclusive and culturally responsive teaching and learning, including opportunities for civic engagement</a:t>
            </a:r>
          </a:p>
        </p:txBody>
      </p:sp>
      <p:sp>
        <p:nvSpPr>
          <p:cNvPr id="41" name="Google Shape;834;p40">
            <a:extLst>
              <a:ext uri="{FF2B5EF4-FFF2-40B4-BE49-F238E27FC236}">
                <a16:creationId xmlns:a16="http://schemas.microsoft.com/office/drawing/2014/main" id="{6ADCD28A-9210-82BD-1440-CFEEA7D79FFE}"/>
              </a:ext>
            </a:extLst>
          </p:cNvPr>
          <p:cNvSpPr txBox="1">
            <a:spLocks/>
          </p:cNvSpPr>
          <p:nvPr/>
        </p:nvSpPr>
        <p:spPr>
          <a:xfrm>
            <a:off x="4272362" y="3975816"/>
            <a:ext cx="1719072" cy="16137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2pPr>
            <a:lvl3pPr marL="1371600" marR="0" lvl="2"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3pPr>
            <a:lvl4pPr marL="1828800" marR="0" lvl="3"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4pPr>
            <a:lvl5pPr marL="2286000" marR="0" lvl="4"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5pPr>
            <a:lvl6pPr marL="2743200" marR="0" lvl="5"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6pPr>
            <a:lvl7pPr marL="3200400" marR="0" lvl="6"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7pPr>
            <a:lvl8pPr marL="3657600" marR="0" lvl="7"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8pPr>
            <a:lvl9pPr marL="4114800" marR="0" lvl="8" indent="-330200" algn="l" rtl="0">
              <a:lnSpc>
                <a:spcPct val="115000"/>
              </a:lnSpc>
              <a:spcBef>
                <a:spcPts val="2100"/>
              </a:spcBef>
              <a:spcAft>
                <a:spcPts val="210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9pPr>
          </a:lstStyle>
          <a:p>
            <a:pPr marL="0" indent="0" algn="ctr">
              <a:spcAft>
                <a:spcPts val="2100"/>
              </a:spcAft>
              <a:buFont typeface="Lexend Deca"/>
              <a:buNone/>
            </a:pPr>
            <a:r>
              <a:rPr lang="en-US" sz="1400" dirty="0"/>
              <a:t>Utilize engagement practices that are built on mutual trust, confidence, and respect</a:t>
            </a:r>
          </a:p>
        </p:txBody>
      </p:sp>
      <p:sp>
        <p:nvSpPr>
          <p:cNvPr id="42" name="Google Shape;834;p40">
            <a:extLst>
              <a:ext uri="{FF2B5EF4-FFF2-40B4-BE49-F238E27FC236}">
                <a16:creationId xmlns:a16="http://schemas.microsoft.com/office/drawing/2014/main" id="{6258FEC4-269D-DD92-BC58-313EEBF2E89C}"/>
              </a:ext>
            </a:extLst>
          </p:cNvPr>
          <p:cNvSpPr txBox="1">
            <a:spLocks/>
          </p:cNvSpPr>
          <p:nvPr/>
        </p:nvSpPr>
        <p:spPr>
          <a:xfrm>
            <a:off x="6299683" y="4639216"/>
            <a:ext cx="1719072" cy="16137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2pPr>
            <a:lvl3pPr marL="1371600" marR="0" lvl="2"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3pPr>
            <a:lvl4pPr marL="1828800" marR="0" lvl="3"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4pPr>
            <a:lvl5pPr marL="2286000" marR="0" lvl="4"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5pPr>
            <a:lvl6pPr marL="2743200" marR="0" lvl="5"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6pPr>
            <a:lvl7pPr marL="3200400" marR="0" lvl="6"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7pPr>
            <a:lvl8pPr marL="3657600" marR="0" lvl="7"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8pPr>
            <a:lvl9pPr marL="4114800" marR="0" lvl="8" indent="-330200" algn="l" rtl="0">
              <a:lnSpc>
                <a:spcPct val="115000"/>
              </a:lnSpc>
              <a:spcBef>
                <a:spcPts val="2100"/>
              </a:spcBef>
              <a:spcAft>
                <a:spcPts val="210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9pPr>
          </a:lstStyle>
          <a:p>
            <a:pPr marL="0" indent="0" algn="ctr">
              <a:spcAft>
                <a:spcPts val="2100"/>
              </a:spcAft>
              <a:buFont typeface="Lexend Deca"/>
              <a:buNone/>
            </a:pPr>
            <a:r>
              <a:rPr lang="en-US" sz="1400" dirty="0"/>
              <a:t>Recruit and retain a diverse workforce in all areas and at all levels to prepare students to engage in a global society</a:t>
            </a:r>
          </a:p>
        </p:txBody>
      </p:sp>
      <p:sp>
        <p:nvSpPr>
          <p:cNvPr id="43" name="Google Shape;834;p40">
            <a:extLst>
              <a:ext uri="{FF2B5EF4-FFF2-40B4-BE49-F238E27FC236}">
                <a16:creationId xmlns:a16="http://schemas.microsoft.com/office/drawing/2014/main" id="{94931860-D21C-15A2-124E-0FC6795F2671}"/>
              </a:ext>
            </a:extLst>
          </p:cNvPr>
          <p:cNvSpPr txBox="1">
            <a:spLocks/>
          </p:cNvSpPr>
          <p:nvPr/>
        </p:nvSpPr>
        <p:spPr>
          <a:xfrm>
            <a:off x="8397567" y="4402301"/>
            <a:ext cx="1719072" cy="16137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2pPr>
            <a:lvl3pPr marL="1371600" marR="0" lvl="2"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3pPr>
            <a:lvl4pPr marL="1828800" marR="0" lvl="3"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4pPr>
            <a:lvl5pPr marL="2286000" marR="0" lvl="4"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5pPr>
            <a:lvl6pPr marL="2743200" marR="0" lvl="5"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6pPr>
            <a:lvl7pPr marL="3200400" marR="0" lvl="6"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7pPr>
            <a:lvl8pPr marL="3657600" marR="0" lvl="7"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8pPr>
            <a:lvl9pPr marL="4114800" marR="0" lvl="8" indent="-330200" algn="l" rtl="0">
              <a:lnSpc>
                <a:spcPct val="115000"/>
              </a:lnSpc>
              <a:spcBef>
                <a:spcPts val="2100"/>
              </a:spcBef>
              <a:spcAft>
                <a:spcPts val="210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9pPr>
          </a:lstStyle>
          <a:p>
            <a:pPr marL="0" indent="0" algn="ctr">
              <a:spcAft>
                <a:spcPts val="2100"/>
              </a:spcAft>
              <a:buFont typeface="Lexend Deca"/>
              <a:buNone/>
            </a:pPr>
            <a:r>
              <a:rPr lang="en-US" sz="1400" dirty="0"/>
              <a:t>Ensure that opportunities, coursework, activities, programs, etc. are accessible to all students </a:t>
            </a:r>
          </a:p>
        </p:txBody>
      </p:sp>
      <p:sp>
        <p:nvSpPr>
          <p:cNvPr id="44" name="Google Shape;834;p40">
            <a:extLst>
              <a:ext uri="{FF2B5EF4-FFF2-40B4-BE49-F238E27FC236}">
                <a16:creationId xmlns:a16="http://schemas.microsoft.com/office/drawing/2014/main" id="{C7FF4C66-D849-1EB3-04B8-EE6126599553}"/>
              </a:ext>
            </a:extLst>
          </p:cNvPr>
          <p:cNvSpPr txBox="1">
            <a:spLocks/>
          </p:cNvSpPr>
          <p:nvPr/>
        </p:nvSpPr>
        <p:spPr>
          <a:xfrm>
            <a:off x="10495451" y="4487150"/>
            <a:ext cx="1719072" cy="16137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2pPr>
            <a:lvl3pPr marL="1371600" marR="0" lvl="2"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3pPr>
            <a:lvl4pPr marL="1828800" marR="0" lvl="3"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4pPr>
            <a:lvl5pPr marL="2286000" marR="0" lvl="4"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5pPr>
            <a:lvl6pPr marL="2743200" marR="0" lvl="5"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6pPr>
            <a:lvl7pPr marL="3200400" marR="0" lvl="6"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7pPr>
            <a:lvl8pPr marL="3657600" marR="0" lvl="7"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8pPr>
            <a:lvl9pPr marL="4114800" marR="0" lvl="8" indent="-330200" algn="l" rtl="0">
              <a:lnSpc>
                <a:spcPct val="115000"/>
              </a:lnSpc>
              <a:spcBef>
                <a:spcPts val="2100"/>
              </a:spcBef>
              <a:spcAft>
                <a:spcPts val="210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9pPr>
          </a:lstStyle>
          <a:p>
            <a:pPr marL="0" indent="0" algn="ctr">
              <a:spcAft>
                <a:spcPts val="2100"/>
              </a:spcAft>
              <a:buFont typeface="Lexend Deca"/>
              <a:buNone/>
            </a:pPr>
            <a:r>
              <a:rPr lang="en-US" sz="1400" dirty="0"/>
              <a:t>Focus on the well-being of the whole child to enhance all students’ self-identity, self-confidence, and self-esteem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40"/>
          <p:cNvSpPr/>
          <p:nvPr/>
        </p:nvSpPr>
        <p:spPr>
          <a:xfrm flipH="1">
            <a:off x="10016704" y="1464510"/>
            <a:ext cx="2092524" cy="2012483"/>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21" name="Google Shape;821;p40"/>
          <p:cNvSpPr/>
          <p:nvPr/>
        </p:nvSpPr>
        <p:spPr>
          <a:xfrm flipH="1">
            <a:off x="6324527" y="844527"/>
            <a:ext cx="2097885" cy="2593691"/>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dirty="0">
              <a:solidFill>
                <a:srgbClr val="FFFFFF"/>
              </a:solidFill>
              <a:latin typeface="Calibri"/>
              <a:ea typeface="Calibri"/>
              <a:cs typeface="Calibri"/>
              <a:sym typeface="Calibri"/>
            </a:endParaRPr>
          </a:p>
        </p:txBody>
      </p:sp>
      <p:sp>
        <p:nvSpPr>
          <p:cNvPr id="822" name="Google Shape;822;p40"/>
          <p:cNvSpPr/>
          <p:nvPr/>
        </p:nvSpPr>
        <p:spPr>
          <a:xfrm rot="-5400000">
            <a:off x="7975020" y="1396534"/>
            <a:ext cx="2514600" cy="1568768"/>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23" name="Google Shape;823;p40"/>
          <p:cNvSpPr/>
          <p:nvPr/>
        </p:nvSpPr>
        <p:spPr>
          <a:xfrm rot="-5400000">
            <a:off x="-355166" y="1387316"/>
            <a:ext cx="2514600" cy="1568768"/>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24" name="Google Shape;824;p40"/>
          <p:cNvSpPr/>
          <p:nvPr/>
        </p:nvSpPr>
        <p:spPr>
          <a:xfrm rot="10800000">
            <a:off x="1686518" y="914400"/>
            <a:ext cx="2092524" cy="2012483"/>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25" name="Google Shape;825;p40"/>
          <p:cNvSpPr txBox="1">
            <a:spLocks noGrp="1"/>
          </p:cNvSpPr>
          <p:nvPr>
            <p:ph type="title"/>
          </p:nvPr>
        </p:nvSpPr>
        <p:spPr>
          <a:xfrm>
            <a:off x="369880" y="-17405"/>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solidFill>
                  <a:schemeClr val="bg2"/>
                </a:solidFill>
              </a:rPr>
              <a:t>Community Schools and DEI Priorities</a:t>
            </a:r>
            <a:endParaRPr dirty="0">
              <a:solidFill>
                <a:schemeClr val="bg2"/>
              </a:solidFill>
            </a:endParaRPr>
          </a:p>
        </p:txBody>
      </p:sp>
      <p:sp>
        <p:nvSpPr>
          <p:cNvPr id="834" name="Google Shape;834;p40"/>
          <p:cNvSpPr txBox="1">
            <a:spLocks noGrp="1"/>
          </p:cNvSpPr>
          <p:nvPr>
            <p:ph type="body" idx="6"/>
          </p:nvPr>
        </p:nvSpPr>
        <p:spPr>
          <a:xfrm>
            <a:off x="138767" y="3476993"/>
            <a:ext cx="1827539" cy="1613700"/>
          </a:xfrm>
          <a:prstGeom prst="rect">
            <a:avLst/>
          </a:prstGeom>
        </p:spPr>
        <p:txBody>
          <a:bodyPr spcFirstLastPara="1" wrap="square" lIns="121900" tIns="121900" rIns="121900" bIns="121900" anchor="t" anchorCtr="0">
            <a:noAutofit/>
          </a:bodyPr>
          <a:lstStyle/>
          <a:p>
            <a:pPr marL="114300" indent="-114300">
              <a:spcAft>
                <a:spcPts val="2100"/>
              </a:spcAft>
            </a:pPr>
            <a:r>
              <a:rPr lang="en" sz="1200" dirty="0"/>
              <a:t>Establish a DEI Committee/ Community Schools and 21</a:t>
            </a:r>
            <a:r>
              <a:rPr lang="en" sz="1200" baseline="30000" dirty="0"/>
              <a:t>st</a:t>
            </a:r>
            <a:r>
              <a:rPr lang="en" sz="1200" dirty="0"/>
              <a:t> CCLC Advisory Board</a:t>
            </a:r>
          </a:p>
          <a:p>
            <a:pPr marL="114300" indent="-114300">
              <a:spcAft>
                <a:spcPts val="2100"/>
              </a:spcAft>
            </a:pPr>
            <a:r>
              <a:rPr lang="en" sz="1200" dirty="0"/>
              <a:t>Establish goals and work plan of committee</a:t>
            </a:r>
          </a:p>
          <a:p>
            <a:pPr marL="114300" indent="-114300">
              <a:spcAft>
                <a:spcPts val="2100"/>
              </a:spcAft>
            </a:pPr>
            <a:r>
              <a:rPr lang="en" sz="1200" dirty="0"/>
              <a:t>Track and analyze data to measure effectiveness of work plan</a:t>
            </a:r>
            <a:endParaRPr sz="1200" dirty="0"/>
          </a:p>
        </p:txBody>
      </p:sp>
      <p:sp>
        <p:nvSpPr>
          <p:cNvPr id="9" name="Subtitle 8">
            <a:extLst>
              <a:ext uri="{FF2B5EF4-FFF2-40B4-BE49-F238E27FC236}">
                <a16:creationId xmlns:a16="http://schemas.microsoft.com/office/drawing/2014/main" id="{CFA2DC44-012B-6C6E-2352-5C73AE9EE579}"/>
              </a:ext>
            </a:extLst>
          </p:cNvPr>
          <p:cNvSpPr>
            <a:spLocks noGrp="1"/>
          </p:cNvSpPr>
          <p:nvPr>
            <p:ph type="subTitle" idx="5"/>
          </p:nvPr>
        </p:nvSpPr>
        <p:spPr>
          <a:xfrm>
            <a:off x="-139860" y="1387316"/>
            <a:ext cx="1997700" cy="606900"/>
          </a:xfrm>
        </p:spPr>
        <p:txBody>
          <a:bodyPr/>
          <a:lstStyle/>
          <a:p>
            <a:r>
              <a:rPr lang="en-US" sz="1800" dirty="0"/>
              <a:t>Governance</a:t>
            </a:r>
          </a:p>
        </p:txBody>
      </p:sp>
      <p:sp>
        <p:nvSpPr>
          <p:cNvPr id="26" name="Google Shape;822;p40">
            <a:extLst>
              <a:ext uri="{FF2B5EF4-FFF2-40B4-BE49-F238E27FC236}">
                <a16:creationId xmlns:a16="http://schemas.microsoft.com/office/drawing/2014/main" id="{F5C0722E-3264-0BD7-38BD-C41B218CA3BC}"/>
              </a:ext>
            </a:extLst>
          </p:cNvPr>
          <p:cNvSpPr/>
          <p:nvPr/>
        </p:nvSpPr>
        <p:spPr>
          <a:xfrm>
            <a:off x="3809927" y="1387316"/>
            <a:ext cx="2514600" cy="1568768"/>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7" name="Subtitle 8">
            <a:extLst>
              <a:ext uri="{FF2B5EF4-FFF2-40B4-BE49-F238E27FC236}">
                <a16:creationId xmlns:a16="http://schemas.microsoft.com/office/drawing/2014/main" id="{736F4FDF-6A9B-D258-E7CD-1F66CCD758FE}"/>
              </a:ext>
            </a:extLst>
          </p:cNvPr>
          <p:cNvSpPr txBox="1">
            <a:spLocks/>
          </p:cNvSpPr>
          <p:nvPr/>
        </p:nvSpPr>
        <p:spPr>
          <a:xfrm>
            <a:off x="1920694" y="1256951"/>
            <a:ext cx="1997700" cy="6069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9250" algn="ctr" rtl="0">
              <a:lnSpc>
                <a:spcPct val="115000"/>
              </a:lnSpc>
              <a:spcBef>
                <a:spcPts val="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1pPr>
            <a:lvl2pPr marL="914400" marR="0" lvl="1"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2pPr>
            <a:lvl3pPr marL="1371600" marR="0" lvl="2"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3pPr>
            <a:lvl4pPr marL="1828800" marR="0" lvl="3"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4pPr>
            <a:lvl5pPr marL="2286000" marR="0" lvl="4"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5pPr>
            <a:lvl6pPr marL="2743200" marR="0" lvl="5"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6pPr>
            <a:lvl7pPr marL="3200400" marR="0" lvl="6"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7pPr>
            <a:lvl8pPr marL="3657600" marR="0" lvl="7"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8pPr>
            <a:lvl9pPr marL="4114800" marR="0" lvl="8" indent="-349250" algn="ctr" rtl="0">
              <a:lnSpc>
                <a:spcPct val="115000"/>
              </a:lnSpc>
              <a:spcBef>
                <a:spcPts val="2100"/>
              </a:spcBef>
              <a:spcAft>
                <a:spcPts val="210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9pPr>
          </a:lstStyle>
          <a:p>
            <a:r>
              <a:rPr lang="en-US" sz="1800" dirty="0"/>
              <a:t>Teaching </a:t>
            </a:r>
          </a:p>
          <a:p>
            <a:r>
              <a:rPr lang="en-US" sz="1800" dirty="0"/>
              <a:t>&amp; Learning</a:t>
            </a:r>
          </a:p>
        </p:txBody>
      </p:sp>
      <p:sp>
        <p:nvSpPr>
          <p:cNvPr id="28" name="Subtitle 8">
            <a:extLst>
              <a:ext uri="{FF2B5EF4-FFF2-40B4-BE49-F238E27FC236}">
                <a16:creationId xmlns:a16="http://schemas.microsoft.com/office/drawing/2014/main" id="{1B717EF5-89AC-774F-BCEA-481B6A9BD91F}"/>
              </a:ext>
            </a:extLst>
          </p:cNvPr>
          <p:cNvSpPr txBox="1">
            <a:spLocks/>
          </p:cNvSpPr>
          <p:nvPr/>
        </p:nvSpPr>
        <p:spPr>
          <a:xfrm>
            <a:off x="3623653" y="1617192"/>
            <a:ext cx="2451746" cy="6069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9250" algn="ctr" rtl="0">
              <a:lnSpc>
                <a:spcPct val="115000"/>
              </a:lnSpc>
              <a:spcBef>
                <a:spcPts val="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1pPr>
            <a:lvl2pPr marL="914400" marR="0" lvl="1"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2pPr>
            <a:lvl3pPr marL="1371600" marR="0" lvl="2"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3pPr>
            <a:lvl4pPr marL="1828800" marR="0" lvl="3"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4pPr>
            <a:lvl5pPr marL="2286000" marR="0" lvl="4"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5pPr>
            <a:lvl6pPr marL="2743200" marR="0" lvl="5"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6pPr>
            <a:lvl7pPr marL="3200400" marR="0" lvl="6"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7pPr>
            <a:lvl8pPr marL="3657600" marR="0" lvl="7"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8pPr>
            <a:lvl9pPr marL="4114800" marR="0" lvl="8" indent="-349250" algn="ctr" rtl="0">
              <a:lnSpc>
                <a:spcPct val="115000"/>
              </a:lnSpc>
              <a:spcBef>
                <a:spcPts val="2100"/>
              </a:spcBef>
              <a:spcAft>
                <a:spcPts val="210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9pPr>
          </a:lstStyle>
          <a:p>
            <a:pPr indent="0"/>
            <a:r>
              <a:rPr lang="en-US" sz="1800" dirty="0"/>
              <a:t>Family &amp; Community Engagement</a:t>
            </a:r>
          </a:p>
        </p:txBody>
      </p:sp>
      <p:sp>
        <p:nvSpPr>
          <p:cNvPr id="29" name="Subtitle 8">
            <a:extLst>
              <a:ext uri="{FF2B5EF4-FFF2-40B4-BE49-F238E27FC236}">
                <a16:creationId xmlns:a16="http://schemas.microsoft.com/office/drawing/2014/main" id="{A0A4A5C2-4C52-64E9-3A46-EBCB09378A5C}"/>
              </a:ext>
            </a:extLst>
          </p:cNvPr>
          <p:cNvSpPr txBox="1">
            <a:spLocks/>
          </p:cNvSpPr>
          <p:nvPr/>
        </p:nvSpPr>
        <p:spPr>
          <a:xfrm>
            <a:off x="6050230" y="1343051"/>
            <a:ext cx="1997700" cy="6069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9250" algn="ctr" rtl="0">
              <a:lnSpc>
                <a:spcPct val="115000"/>
              </a:lnSpc>
              <a:spcBef>
                <a:spcPts val="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1pPr>
            <a:lvl2pPr marL="914400" marR="0" lvl="1"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2pPr>
            <a:lvl3pPr marL="1371600" marR="0" lvl="2"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3pPr>
            <a:lvl4pPr marL="1828800" marR="0" lvl="3"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4pPr>
            <a:lvl5pPr marL="2286000" marR="0" lvl="4"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5pPr>
            <a:lvl6pPr marL="2743200" marR="0" lvl="5"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6pPr>
            <a:lvl7pPr marL="3200400" marR="0" lvl="6"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7pPr>
            <a:lvl8pPr marL="3657600" marR="0" lvl="7"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8pPr>
            <a:lvl9pPr marL="4114800" marR="0" lvl="8" indent="-349250" algn="ctr" rtl="0">
              <a:lnSpc>
                <a:spcPct val="115000"/>
              </a:lnSpc>
              <a:spcBef>
                <a:spcPts val="2100"/>
              </a:spcBef>
              <a:spcAft>
                <a:spcPts val="210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9pPr>
          </a:lstStyle>
          <a:p>
            <a:r>
              <a:rPr lang="en-US" sz="1800" dirty="0"/>
              <a:t>Workforce </a:t>
            </a:r>
          </a:p>
          <a:p>
            <a:r>
              <a:rPr lang="en-US" sz="1800" dirty="0"/>
              <a:t>Development</a:t>
            </a:r>
          </a:p>
        </p:txBody>
      </p:sp>
      <p:sp>
        <p:nvSpPr>
          <p:cNvPr id="30" name="Subtitle 8">
            <a:extLst>
              <a:ext uri="{FF2B5EF4-FFF2-40B4-BE49-F238E27FC236}">
                <a16:creationId xmlns:a16="http://schemas.microsoft.com/office/drawing/2014/main" id="{4EC72BC8-C2A5-3301-2A7A-E2B87865D0C5}"/>
              </a:ext>
            </a:extLst>
          </p:cNvPr>
          <p:cNvSpPr txBox="1">
            <a:spLocks/>
          </p:cNvSpPr>
          <p:nvPr/>
        </p:nvSpPr>
        <p:spPr>
          <a:xfrm>
            <a:off x="7841212" y="1387316"/>
            <a:ext cx="2314527" cy="6069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9250" algn="ctr" rtl="0">
              <a:lnSpc>
                <a:spcPct val="115000"/>
              </a:lnSpc>
              <a:spcBef>
                <a:spcPts val="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1pPr>
            <a:lvl2pPr marL="914400" marR="0" lvl="1"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2pPr>
            <a:lvl3pPr marL="1371600" marR="0" lvl="2"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3pPr>
            <a:lvl4pPr marL="1828800" marR="0" lvl="3"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4pPr>
            <a:lvl5pPr marL="2286000" marR="0" lvl="4"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5pPr>
            <a:lvl6pPr marL="2743200" marR="0" lvl="5"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6pPr>
            <a:lvl7pPr marL="3200400" marR="0" lvl="6"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7pPr>
            <a:lvl8pPr marL="3657600" marR="0" lvl="7"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8pPr>
            <a:lvl9pPr marL="4114800" marR="0" lvl="8" indent="-349250" algn="ctr" rtl="0">
              <a:lnSpc>
                <a:spcPct val="115000"/>
              </a:lnSpc>
              <a:spcBef>
                <a:spcPts val="2100"/>
              </a:spcBef>
              <a:spcAft>
                <a:spcPts val="210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9pPr>
          </a:lstStyle>
          <a:p>
            <a:pPr indent="0"/>
            <a:r>
              <a:rPr lang="en-US" sz="1800" dirty="0"/>
              <a:t>Diverse Schools &amp; Learning Opportunities</a:t>
            </a:r>
          </a:p>
        </p:txBody>
      </p:sp>
      <p:sp>
        <p:nvSpPr>
          <p:cNvPr id="31" name="Subtitle 8">
            <a:extLst>
              <a:ext uri="{FF2B5EF4-FFF2-40B4-BE49-F238E27FC236}">
                <a16:creationId xmlns:a16="http://schemas.microsoft.com/office/drawing/2014/main" id="{4F09BEA5-0835-719C-5544-1A196E11296E}"/>
              </a:ext>
            </a:extLst>
          </p:cNvPr>
          <p:cNvSpPr txBox="1">
            <a:spLocks/>
          </p:cNvSpPr>
          <p:nvPr/>
        </p:nvSpPr>
        <p:spPr>
          <a:xfrm>
            <a:off x="9948027" y="1617192"/>
            <a:ext cx="2393949" cy="6069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9250" algn="ctr" rtl="0">
              <a:lnSpc>
                <a:spcPct val="115000"/>
              </a:lnSpc>
              <a:spcBef>
                <a:spcPts val="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1pPr>
            <a:lvl2pPr marL="914400" marR="0" lvl="1"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2pPr>
            <a:lvl3pPr marL="1371600" marR="0" lvl="2"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3pPr>
            <a:lvl4pPr marL="1828800" marR="0" lvl="3"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4pPr>
            <a:lvl5pPr marL="2286000" marR="0" lvl="4"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5pPr>
            <a:lvl6pPr marL="2743200" marR="0" lvl="5"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6pPr>
            <a:lvl7pPr marL="3200400" marR="0" lvl="6"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7pPr>
            <a:lvl8pPr marL="3657600" marR="0" lvl="7" indent="-349250" algn="ctr" rtl="0">
              <a:lnSpc>
                <a:spcPct val="115000"/>
              </a:lnSpc>
              <a:spcBef>
                <a:spcPts val="2100"/>
              </a:spcBef>
              <a:spcAft>
                <a:spcPts val="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8pPr>
            <a:lvl9pPr marL="4114800" marR="0" lvl="8" indent="-349250" algn="ctr" rtl="0">
              <a:lnSpc>
                <a:spcPct val="115000"/>
              </a:lnSpc>
              <a:spcBef>
                <a:spcPts val="2100"/>
              </a:spcBef>
              <a:spcAft>
                <a:spcPts val="2100"/>
              </a:spcAft>
              <a:buClr>
                <a:schemeClr val="dk2"/>
              </a:buClr>
              <a:buSzPts val="2200"/>
              <a:buFont typeface="Lexend Deca"/>
              <a:buNone/>
              <a:defRPr sz="2200" b="1" i="0" u="none" strike="noStrike" cap="none">
                <a:solidFill>
                  <a:schemeClr val="dk2"/>
                </a:solidFill>
                <a:latin typeface="Lexend Deca"/>
                <a:ea typeface="Lexend Deca"/>
                <a:cs typeface="Lexend Deca"/>
                <a:sym typeface="Lexend Deca"/>
              </a:defRPr>
            </a:lvl9pPr>
          </a:lstStyle>
          <a:p>
            <a:pPr indent="0"/>
            <a:r>
              <a:rPr lang="en-US" sz="1800" dirty="0"/>
              <a:t>Student Supports, Discipline, Wellness</a:t>
            </a:r>
          </a:p>
        </p:txBody>
      </p:sp>
      <p:sp>
        <p:nvSpPr>
          <p:cNvPr id="40" name="Google Shape;834;p40">
            <a:extLst>
              <a:ext uri="{FF2B5EF4-FFF2-40B4-BE49-F238E27FC236}">
                <a16:creationId xmlns:a16="http://schemas.microsoft.com/office/drawing/2014/main" id="{4D9BB330-FFFB-2D5E-895B-445FC3266AD5}"/>
              </a:ext>
            </a:extLst>
          </p:cNvPr>
          <p:cNvSpPr txBox="1">
            <a:spLocks/>
          </p:cNvSpPr>
          <p:nvPr/>
        </p:nvSpPr>
        <p:spPr>
          <a:xfrm>
            <a:off x="2005774" y="3343761"/>
            <a:ext cx="1827539" cy="16137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2pPr>
            <a:lvl3pPr marL="1371600" marR="0" lvl="2"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3pPr>
            <a:lvl4pPr marL="1828800" marR="0" lvl="3"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4pPr>
            <a:lvl5pPr marL="2286000" marR="0" lvl="4"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5pPr>
            <a:lvl6pPr marL="2743200" marR="0" lvl="5"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6pPr>
            <a:lvl7pPr marL="3200400" marR="0" lvl="6"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7pPr>
            <a:lvl8pPr marL="3657600" marR="0" lvl="7"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8pPr>
            <a:lvl9pPr marL="4114800" marR="0" lvl="8" indent="-330200" algn="l" rtl="0">
              <a:lnSpc>
                <a:spcPct val="115000"/>
              </a:lnSpc>
              <a:spcBef>
                <a:spcPts val="2100"/>
              </a:spcBef>
              <a:spcAft>
                <a:spcPts val="210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9pPr>
          </a:lstStyle>
          <a:p>
            <a:pPr marL="114300" indent="-114300">
              <a:spcAft>
                <a:spcPts val="2100"/>
              </a:spcAft>
            </a:pPr>
            <a:r>
              <a:rPr lang="en-US" sz="1300" dirty="0"/>
              <a:t>Continued review of academic and social-emotional growth and outcome data</a:t>
            </a:r>
          </a:p>
          <a:p>
            <a:pPr marL="114300" indent="-114300">
              <a:spcAft>
                <a:spcPts val="2100"/>
              </a:spcAft>
            </a:pPr>
            <a:r>
              <a:rPr lang="en-US" sz="1300" dirty="0"/>
              <a:t>Aligned systems for tiered supports across the district</a:t>
            </a:r>
          </a:p>
          <a:p>
            <a:pPr marL="114300" indent="-114300">
              <a:spcAft>
                <a:spcPts val="2100"/>
              </a:spcAft>
            </a:pPr>
            <a:r>
              <a:rPr lang="en-US" sz="1300" dirty="0"/>
              <a:t>Ensure opportunities for civic engagement</a:t>
            </a:r>
          </a:p>
        </p:txBody>
      </p:sp>
      <p:sp>
        <p:nvSpPr>
          <p:cNvPr id="41" name="Google Shape;834;p40">
            <a:extLst>
              <a:ext uri="{FF2B5EF4-FFF2-40B4-BE49-F238E27FC236}">
                <a16:creationId xmlns:a16="http://schemas.microsoft.com/office/drawing/2014/main" id="{6ADCD28A-9210-82BD-1440-CFEEA7D79FFE}"/>
              </a:ext>
            </a:extLst>
          </p:cNvPr>
          <p:cNvSpPr txBox="1">
            <a:spLocks/>
          </p:cNvSpPr>
          <p:nvPr/>
        </p:nvSpPr>
        <p:spPr>
          <a:xfrm>
            <a:off x="4206765" y="3476993"/>
            <a:ext cx="1733038" cy="16137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2pPr>
            <a:lvl3pPr marL="1371600" marR="0" lvl="2"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3pPr>
            <a:lvl4pPr marL="1828800" marR="0" lvl="3"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4pPr>
            <a:lvl5pPr marL="2286000" marR="0" lvl="4"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5pPr>
            <a:lvl6pPr marL="2743200" marR="0" lvl="5"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6pPr>
            <a:lvl7pPr marL="3200400" marR="0" lvl="6"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7pPr>
            <a:lvl8pPr marL="3657600" marR="0" lvl="7"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8pPr>
            <a:lvl9pPr marL="4114800" marR="0" lvl="8" indent="-330200" algn="l" rtl="0">
              <a:lnSpc>
                <a:spcPct val="115000"/>
              </a:lnSpc>
              <a:spcBef>
                <a:spcPts val="2100"/>
              </a:spcBef>
              <a:spcAft>
                <a:spcPts val="210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9pPr>
          </a:lstStyle>
          <a:p>
            <a:pPr marL="114300" indent="-114300">
              <a:spcAft>
                <a:spcPts val="2100"/>
              </a:spcAft>
            </a:pPr>
            <a:r>
              <a:rPr lang="en-US" sz="1300" dirty="0"/>
              <a:t>Ensure opportunities for parents to engage and participate in their children’s education</a:t>
            </a:r>
          </a:p>
          <a:p>
            <a:pPr marL="114300" indent="-114300">
              <a:spcAft>
                <a:spcPts val="2100"/>
              </a:spcAft>
            </a:pPr>
            <a:r>
              <a:rPr lang="en-US" sz="1300" dirty="0"/>
              <a:t>Survey parent needs for supporting children and education</a:t>
            </a:r>
          </a:p>
          <a:p>
            <a:pPr marL="114300" indent="-114300">
              <a:spcAft>
                <a:spcPts val="2100"/>
              </a:spcAft>
            </a:pPr>
            <a:endParaRPr lang="en-US" sz="1300" dirty="0"/>
          </a:p>
        </p:txBody>
      </p:sp>
      <p:sp>
        <p:nvSpPr>
          <p:cNvPr id="42" name="Google Shape;834;p40">
            <a:extLst>
              <a:ext uri="{FF2B5EF4-FFF2-40B4-BE49-F238E27FC236}">
                <a16:creationId xmlns:a16="http://schemas.microsoft.com/office/drawing/2014/main" id="{6258FEC4-269D-DD92-BC58-313EEBF2E89C}"/>
              </a:ext>
            </a:extLst>
          </p:cNvPr>
          <p:cNvSpPr txBox="1">
            <a:spLocks/>
          </p:cNvSpPr>
          <p:nvPr/>
        </p:nvSpPr>
        <p:spPr>
          <a:xfrm>
            <a:off x="6252197" y="3700936"/>
            <a:ext cx="1827539" cy="16137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2pPr>
            <a:lvl3pPr marL="1371600" marR="0" lvl="2"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3pPr>
            <a:lvl4pPr marL="1828800" marR="0" lvl="3"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4pPr>
            <a:lvl5pPr marL="2286000" marR="0" lvl="4"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5pPr>
            <a:lvl6pPr marL="2743200" marR="0" lvl="5"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6pPr>
            <a:lvl7pPr marL="3200400" marR="0" lvl="6"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7pPr>
            <a:lvl8pPr marL="3657600" marR="0" lvl="7"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8pPr>
            <a:lvl9pPr marL="4114800" marR="0" lvl="8" indent="-330200" algn="l" rtl="0">
              <a:lnSpc>
                <a:spcPct val="115000"/>
              </a:lnSpc>
              <a:spcBef>
                <a:spcPts val="2100"/>
              </a:spcBef>
              <a:spcAft>
                <a:spcPts val="210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9pPr>
          </a:lstStyle>
          <a:p>
            <a:pPr marL="114300" indent="-114300">
              <a:spcAft>
                <a:spcPts val="2100"/>
              </a:spcAft>
            </a:pPr>
            <a:r>
              <a:rPr lang="en-US" sz="1300" dirty="0"/>
              <a:t>Collaborate with local teacher prep programs to increase diversity of district workforce</a:t>
            </a:r>
          </a:p>
          <a:p>
            <a:pPr marL="114300" indent="-114300">
              <a:spcAft>
                <a:spcPts val="2100"/>
              </a:spcAft>
            </a:pPr>
            <a:r>
              <a:rPr lang="en-US" sz="1300" dirty="0"/>
              <a:t>Ensure that students have access to career development learning opportunities</a:t>
            </a:r>
          </a:p>
        </p:txBody>
      </p:sp>
      <p:sp>
        <p:nvSpPr>
          <p:cNvPr id="43" name="Google Shape;834;p40">
            <a:extLst>
              <a:ext uri="{FF2B5EF4-FFF2-40B4-BE49-F238E27FC236}">
                <a16:creationId xmlns:a16="http://schemas.microsoft.com/office/drawing/2014/main" id="{94931860-D21C-15A2-124E-0FC6795F2671}"/>
              </a:ext>
            </a:extLst>
          </p:cNvPr>
          <p:cNvSpPr txBox="1">
            <a:spLocks/>
          </p:cNvSpPr>
          <p:nvPr/>
        </p:nvSpPr>
        <p:spPr>
          <a:xfrm>
            <a:off x="8375409" y="3569628"/>
            <a:ext cx="1850285" cy="16137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2pPr>
            <a:lvl3pPr marL="1371600" marR="0" lvl="2"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3pPr>
            <a:lvl4pPr marL="1828800" marR="0" lvl="3"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4pPr>
            <a:lvl5pPr marL="2286000" marR="0" lvl="4"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5pPr>
            <a:lvl6pPr marL="2743200" marR="0" lvl="5"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6pPr>
            <a:lvl7pPr marL="3200400" marR="0" lvl="6"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7pPr>
            <a:lvl8pPr marL="3657600" marR="0" lvl="7"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8pPr>
            <a:lvl9pPr marL="4114800" marR="0" lvl="8" indent="-330200" algn="l" rtl="0">
              <a:lnSpc>
                <a:spcPct val="115000"/>
              </a:lnSpc>
              <a:spcBef>
                <a:spcPts val="2100"/>
              </a:spcBef>
              <a:spcAft>
                <a:spcPts val="210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9pPr>
          </a:lstStyle>
          <a:p>
            <a:pPr marL="285750" indent="-285750">
              <a:spcAft>
                <a:spcPts val="2100"/>
              </a:spcAft>
            </a:pPr>
            <a:r>
              <a:rPr lang="en-US" sz="1300" dirty="0"/>
              <a:t>Ensure that opportunities, coursework, activities, programs, etc. are accessible to all students</a:t>
            </a:r>
          </a:p>
          <a:p>
            <a:pPr marL="285750" indent="-285750">
              <a:spcAft>
                <a:spcPts val="2100"/>
              </a:spcAft>
            </a:pPr>
            <a:r>
              <a:rPr lang="en-US" sz="1300" dirty="0"/>
              <a:t>Ensure balance of opportunities for enrichment and intervention </a:t>
            </a:r>
          </a:p>
        </p:txBody>
      </p:sp>
      <p:sp>
        <p:nvSpPr>
          <p:cNvPr id="44" name="Google Shape;834;p40">
            <a:extLst>
              <a:ext uri="{FF2B5EF4-FFF2-40B4-BE49-F238E27FC236}">
                <a16:creationId xmlns:a16="http://schemas.microsoft.com/office/drawing/2014/main" id="{C7FF4C66-D849-1EB3-04B8-EE6126599553}"/>
              </a:ext>
            </a:extLst>
          </p:cNvPr>
          <p:cNvSpPr txBox="1">
            <a:spLocks/>
          </p:cNvSpPr>
          <p:nvPr/>
        </p:nvSpPr>
        <p:spPr>
          <a:xfrm>
            <a:off x="10186226" y="3620800"/>
            <a:ext cx="1923002" cy="16137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2pPr>
            <a:lvl3pPr marL="1371600" marR="0" lvl="2"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3pPr>
            <a:lvl4pPr marL="1828800" marR="0" lvl="3"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4pPr>
            <a:lvl5pPr marL="2286000" marR="0" lvl="4"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5pPr>
            <a:lvl6pPr marL="2743200" marR="0" lvl="5"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6pPr>
            <a:lvl7pPr marL="3200400" marR="0" lvl="6"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7pPr>
            <a:lvl8pPr marL="3657600" marR="0" lvl="7"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8pPr>
            <a:lvl9pPr marL="4114800" marR="0" lvl="8" indent="-330200" algn="l" rtl="0">
              <a:lnSpc>
                <a:spcPct val="115000"/>
              </a:lnSpc>
              <a:spcBef>
                <a:spcPts val="2100"/>
              </a:spcBef>
              <a:spcAft>
                <a:spcPts val="210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9pPr>
          </a:lstStyle>
          <a:p>
            <a:pPr marL="285750" indent="-285750">
              <a:spcAft>
                <a:spcPts val="2100"/>
              </a:spcAft>
            </a:pPr>
            <a:r>
              <a:rPr lang="en-US" sz="1300" dirty="0"/>
              <a:t>Focus on the well-being of the whole child to enhance all students’ self-identity, self-confidence, and self-esteem</a:t>
            </a:r>
          </a:p>
          <a:p>
            <a:pPr marL="285750" indent="-285750">
              <a:spcAft>
                <a:spcPts val="2100"/>
              </a:spcAft>
            </a:pPr>
            <a:r>
              <a:rPr lang="en-US" sz="1300" dirty="0"/>
              <a:t>Align systems for support and monitor impact</a:t>
            </a:r>
          </a:p>
        </p:txBody>
      </p:sp>
      <p:sp>
        <p:nvSpPr>
          <p:cNvPr id="21" name="Google Shape;834;p40">
            <a:extLst>
              <a:ext uri="{FF2B5EF4-FFF2-40B4-BE49-F238E27FC236}">
                <a16:creationId xmlns:a16="http://schemas.microsoft.com/office/drawing/2014/main" id="{C61F342D-A45E-23D7-9EC3-A713B7DA83CA}"/>
              </a:ext>
            </a:extLst>
          </p:cNvPr>
          <p:cNvSpPr txBox="1">
            <a:spLocks/>
          </p:cNvSpPr>
          <p:nvPr/>
        </p:nvSpPr>
        <p:spPr>
          <a:xfrm>
            <a:off x="653436" y="3019519"/>
            <a:ext cx="9913218" cy="40062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2pPr>
            <a:lvl3pPr marL="1371600" marR="0" lvl="2"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3pPr>
            <a:lvl4pPr marL="1828800" marR="0" lvl="3"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4pPr>
            <a:lvl5pPr marL="2286000" marR="0" lvl="4"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5pPr>
            <a:lvl6pPr marL="2743200" marR="0" lvl="5"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6pPr>
            <a:lvl7pPr marL="3200400" marR="0" lvl="6"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7pPr>
            <a:lvl8pPr marL="3657600" marR="0" lvl="7" indent="-330200" algn="l" rtl="0">
              <a:lnSpc>
                <a:spcPct val="115000"/>
              </a:lnSpc>
              <a:spcBef>
                <a:spcPts val="2100"/>
              </a:spcBef>
              <a:spcAft>
                <a:spcPts val="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8pPr>
            <a:lvl9pPr marL="4114800" marR="0" lvl="8" indent="-330200" algn="l" rtl="0">
              <a:lnSpc>
                <a:spcPct val="115000"/>
              </a:lnSpc>
              <a:spcBef>
                <a:spcPts val="2100"/>
              </a:spcBef>
              <a:spcAft>
                <a:spcPts val="2100"/>
              </a:spcAft>
              <a:buClr>
                <a:schemeClr val="dk2"/>
              </a:buClr>
              <a:buSzPts val="1600"/>
              <a:buFont typeface="Lexend Deca"/>
              <a:buChar char="■"/>
              <a:defRPr sz="1600" b="0" i="0" u="none" strike="noStrike" cap="none">
                <a:solidFill>
                  <a:schemeClr val="dk2"/>
                </a:solidFill>
                <a:latin typeface="Lexend Deca"/>
                <a:ea typeface="Lexend Deca"/>
                <a:cs typeface="Lexend Deca"/>
                <a:sym typeface="Lexend Deca"/>
              </a:defRPr>
            </a:lvl9pPr>
          </a:lstStyle>
          <a:p>
            <a:pPr marL="0" indent="0" algn="ctr">
              <a:spcAft>
                <a:spcPts val="2100"/>
              </a:spcAft>
              <a:buFont typeface="Lexend Deca"/>
              <a:buNone/>
            </a:pPr>
            <a:r>
              <a:rPr lang="en-US" sz="1400" dirty="0"/>
              <a:t>In alignment with the district’s Strategic Plan: </a:t>
            </a:r>
          </a:p>
        </p:txBody>
      </p:sp>
    </p:spTree>
    <p:extLst>
      <p:ext uri="{BB962C8B-B14F-4D97-AF65-F5344CB8AC3E}">
        <p14:creationId xmlns:p14="http://schemas.microsoft.com/office/powerpoint/2010/main" val="319775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6"/>
          <p:cNvSpPr txBox="1">
            <a:spLocks noGrp="1"/>
          </p:cNvSpPr>
          <p:nvPr>
            <p:ph type="title"/>
          </p:nvPr>
        </p:nvSpPr>
        <p:spPr>
          <a:xfrm>
            <a:off x="635342" y="395175"/>
            <a:ext cx="77940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DEI and ESSA</a:t>
            </a:r>
            <a:endParaRPr dirty="0"/>
          </a:p>
        </p:txBody>
      </p:sp>
      <p:sp>
        <p:nvSpPr>
          <p:cNvPr id="411" name="Google Shape;411;p26"/>
          <p:cNvSpPr txBox="1">
            <a:spLocks noGrp="1"/>
          </p:cNvSpPr>
          <p:nvPr>
            <p:ph type="subTitle" idx="1"/>
          </p:nvPr>
        </p:nvSpPr>
        <p:spPr>
          <a:xfrm>
            <a:off x="957075" y="1311012"/>
            <a:ext cx="7794000" cy="717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US" dirty="0"/>
              <a:t>Overview of ESSA</a:t>
            </a:r>
            <a:endParaRPr dirty="0"/>
          </a:p>
        </p:txBody>
      </p:sp>
      <p:sp>
        <p:nvSpPr>
          <p:cNvPr id="3" name="Text Placeholder 2">
            <a:extLst>
              <a:ext uri="{FF2B5EF4-FFF2-40B4-BE49-F238E27FC236}">
                <a16:creationId xmlns:a16="http://schemas.microsoft.com/office/drawing/2014/main" id="{D27DBA42-CB95-4E72-DD16-2A274ADD91B6}"/>
              </a:ext>
            </a:extLst>
          </p:cNvPr>
          <p:cNvSpPr>
            <a:spLocks noGrp="1"/>
          </p:cNvSpPr>
          <p:nvPr>
            <p:ph type="body" idx="2"/>
          </p:nvPr>
        </p:nvSpPr>
        <p:spPr>
          <a:xfrm>
            <a:off x="957075" y="1876450"/>
            <a:ext cx="7794000" cy="2070300"/>
          </a:xfrm>
        </p:spPr>
        <p:txBody>
          <a:bodyPr/>
          <a:lstStyle/>
          <a:p>
            <a:r>
              <a:rPr lang="en-US" dirty="0"/>
              <a:t>The Every Student Succeeds Act (ESSA) provides external measures (outcomes) on how well our internal actions are helping our students succeed </a:t>
            </a:r>
          </a:p>
          <a:p>
            <a:endParaRPr lang="en-US" dirty="0"/>
          </a:p>
          <a:p>
            <a:r>
              <a:rPr lang="en-US" dirty="0"/>
              <a:t>Effective January 2018</a:t>
            </a:r>
          </a:p>
          <a:p>
            <a:endParaRPr lang="en-US" dirty="0"/>
          </a:p>
          <a:p>
            <a:r>
              <a:rPr lang="en-US" dirty="0"/>
              <a:t>NYS plan is built upon the No Child Left Behind accountability system but moves beyond just looking at student test scores as accountability measures</a:t>
            </a:r>
          </a:p>
          <a:p>
            <a:endParaRPr lang="en-US" dirty="0"/>
          </a:p>
          <a:p>
            <a:r>
              <a:rPr lang="en-US" dirty="0"/>
              <a:t>This includes reporting for additional subgroups and monitoring to ensure equitable outcomes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3"/>
        <p:cNvGrpSpPr/>
        <p:nvPr/>
      </p:nvGrpSpPr>
      <p:grpSpPr>
        <a:xfrm>
          <a:off x="0" y="0"/>
          <a:ext cx="0" cy="0"/>
          <a:chOff x="0" y="0"/>
          <a:chExt cx="0" cy="0"/>
        </a:xfrm>
      </p:grpSpPr>
      <p:sp>
        <p:nvSpPr>
          <p:cNvPr id="914" name="Google Shape;914;p45"/>
          <p:cNvSpPr/>
          <p:nvPr/>
        </p:nvSpPr>
        <p:spPr>
          <a:xfrm rot="5400000" flipH="1">
            <a:off x="3894204" y="2744633"/>
            <a:ext cx="1360377" cy="1681361"/>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15" name="Google Shape;915;p45"/>
          <p:cNvSpPr/>
          <p:nvPr/>
        </p:nvSpPr>
        <p:spPr>
          <a:xfrm>
            <a:off x="3066859" y="1984741"/>
            <a:ext cx="1357444" cy="977265"/>
          </a:xfrm>
          <a:custGeom>
            <a:avLst/>
            <a:gdLst/>
            <a:ahLst/>
            <a:cxnLst/>
            <a:rect l="l" t="t" r="r" b="b"/>
            <a:pathLst>
              <a:path w="762609" h="571500" extrusionOk="0">
                <a:moveTo>
                  <a:pt x="-54" y="-273"/>
                </a:moveTo>
                <a:lnTo>
                  <a:pt x="190599" y="-273"/>
                </a:lnTo>
                <a:cubicBezTo>
                  <a:pt x="285925" y="-273"/>
                  <a:pt x="47610" y="190227"/>
                  <a:pt x="285925" y="190227"/>
                </a:cubicBezTo>
                <a:cubicBezTo>
                  <a:pt x="524250" y="190227"/>
                  <a:pt x="285925" y="-273"/>
                  <a:pt x="381251" y="-273"/>
                </a:cubicBezTo>
                <a:lnTo>
                  <a:pt x="571904" y="-273"/>
                </a:lnTo>
                <a:lnTo>
                  <a:pt x="571904" y="190227"/>
                </a:lnTo>
                <a:cubicBezTo>
                  <a:pt x="571904" y="285477"/>
                  <a:pt x="762556" y="47352"/>
                  <a:pt x="762556" y="285477"/>
                </a:cubicBezTo>
                <a:cubicBezTo>
                  <a:pt x="762556" y="523602"/>
                  <a:pt x="571904" y="285477"/>
                  <a:pt x="571904" y="380727"/>
                </a:cubicBezTo>
                <a:lnTo>
                  <a:pt x="571904" y="571227"/>
                </a:lnTo>
                <a:lnTo>
                  <a:pt x="381251" y="571227"/>
                </a:lnTo>
                <a:cubicBezTo>
                  <a:pt x="285925" y="571227"/>
                  <a:pt x="524241" y="380727"/>
                  <a:pt x="285925" y="380727"/>
                </a:cubicBezTo>
                <a:cubicBezTo>
                  <a:pt x="47600" y="380727"/>
                  <a:pt x="285925" y="571227"/>
                  <a:pt x="190599" y="571227"/>
                </a:cubicBezTo>
                <a:lnTo>
                  <a:pt x="-54" y="571227"/>
                </a:lnTo>
                <a:lnTo>
                  <a:pt x="-54" y="380727"/>
                </a:lnTo>
                <a:cubicBezTo>
                  <a:pt x="-54" y="285477"/>
                  <a:pt x="190599" y="523602"/>
                  <a:pt x="190599" y="285477"/>
                </a:cubicBezTo>
                <a:cubicBezTo>
                  <a:pt x="190599" y="47352"/>
                  <a:pt x="-54" y="285477"/>
                  <a:pt x="-54" y="190227"/>
                </a:cubicBezTo>
                <a:lnTo>
                  <a:pt x="-54" y="-273"/>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16" name="Google Shape;916;p45"/>
          <p:cNvSpPr/>
          <p:nvPr/>
        </p:nvSpPr>
        <p:spPr>
          <a:xfrm rot="-5400000">
            <a:off x="4754379" y="2916848"/>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17" name="Google Shape;917;p45"/>
          <p:cNvSpPr/>
          <p:nvPr/>
        </p:nvSpPr>
        <p:spPr>
          <a:xfrm>
            <a:off x="4778472" y="4859995"/>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18" name="Google Shape;918;p45"/>
          <p:cNvSpPr/>
          <p:nvPr/>
        </p:nvSpPr>
        <p:spPr>
          <a:xfrm rot="-5400000">
            <a:off x="4909777" y="3760625"/>
            <a:ext cx="1360377" cy="1633595"/>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19" name="Google Shape;919;p45"/>
          <p:cNvSpPr/>
          <p:nvPr/>
        </p:nvSpPr>
        <p:spPr>
          <a:xfrm flipH="1">
            <a:off x="10112810" y="1888066"/>
            <a:ext cx="1139390" cy="1075267"/>
          </a:xfrm>
          <a:custGeom>
            <a:avLst/>
            <a:gdLst/>
            <a:ahLst/>
            <a:cxnLst/>
            <a:rect l="l" t="t" r="r" b="b"/>
            <a:pathLst>
              <a:path w="1139390" h="1075267" extrusionOk="0">
                <a:moveTo>
                  <a:pt x="1098700" y="0"/>
                </a:moveTo>
                <a:lnTo>
                  <a:pt x="1096183" y="0"/>
                </a:lnTo>
                <a:lnTo>
                  <a:pt x="1096183" y="78903"/>
                </a:lnTo>
                <a:lnTo>
                  <a:pt x="756996" y="78903"/>
                </a:lnTo>
                <a:cubicBezTo>
                  <a:pt x="587402" y="78903"/>
                  <a:pt x="1011386" y="404538"/>
                  <a:pt x="587402" y="404538"/>
                </a:cubicBezTo>
                <a:cubicBezTo>
                  <a:pt x="163417" y="404538"/>
                  <a:pt x="587402" y="78903"/>
                  <a:pt x="417808" y="78903"/>
                </a:cubicBezTo>
                <a:lnTo>
                  <a:pt x="86033" y="78903"/>
                </a:lnTo>
                <a:lnTo>
                  <a:pt x="86033" y="84583"/>
                </a:lnTo>
                <a:lnTo>
                  <a:pt x="80436" y="84583"/>
                </a:lnTo>
                <a:lnTo>
                  <a:pt x="80436" y="406613"/>
                </a:lnTo>
                <a:cubicBezTo>
                  <a:pt x="80436" y="569431"/>
                  <a:pt x="419624" y="162387"/>
                  <a:pt x="419624" y="569431"/>
                </a:cubicBezTo>
                <a:cubicBezTo>
                  <a:pt x="419624" y="976473"/>
                  <a:pt x="80436" y="569431"/>
                  <a:pt x="80436" y="732248"/>
                </a:cubicBezTo>
                <a:lnTo>
                  <a:pt x="80436" y="1057883"/>
                </a:lnTo>
                <a:lnTo>
                  <a:pt x="0" y="1057883"/>
                </a:lnTo>
                <a:lnTo>
                  <a:pt x="0" y="1062627"/>
                </a:lnTo>
                <a:lnTo>
                  <a:pt x="83751" y="1062627"/>
                </a:lnTo>
                <a:lnTo>
                  <a:pt x="83751" y="1075267"/>
                </a:lnTo>
                <a:lnTo>
                  <a:pt x="87087" y="1075267"/>
                </a:lnTo>
                <a:lnTo>
                  <a:pt x="87087" y="1032398"/>
                </a:lnTo>
                <a:lnTo>
                  <a:pt x="426275" y="1032398"/>
                </a:lnTo>
                <a:cubicBezTo>
                  <a:pt x="595869" y="1032398"/>
                  <a:pt x="171884" y="706763"/>
                  <a:pt x="595869" y="706763"/>
                </a:cubicBezTo>
                <a:cubicBezTo>
                  <a:pt x="1019853" y="706763"/>
                  <a:pt x="595869" y="1032398"/>
                  <a:pt x="765463" y="1032398"/>
                </a:cubicBezTo>
                <a:lnTo>
                  <a:pt x="1104650" y="1032398"/>
                </a:lnTo>
                <a:lnTo>
                  <a:pt x="1104650" y="1075267"/>
                </a:lnTo>
                <a:lnTo>
                  <a:pt x="1107167" y="1075267"/>
                </a:lnTo>
                <a:lnTo>
                  <a:pt x="1107167" y="1038822"/>
                </a:lnTo>
                <a:lnTo>
                  <a:pt x="1139390" y="1038822"/>
                </a:lnTo>
                <a:lnTo>
                  <a:pt x="1139390" y="750089"/>
                </a:lnTo>
                <a:cubicBezTo>
                  <a:pt x="1139390" y="580495"/>
                  <a:pt x="813756" y="1004480"/>
                  <a:pt x="813756" y="580495"/>
                </a:cubicBezTo>
                <a:cubicBezTo>
                  <a:pt x="813756" y="156511"/>
                  <a:pt x="1139390" y="580495"/>
                  <a:pt x="1139390" y="410902"/>
                </a:cubicBezTo>
                <a:lnTo>
                  <a:pt x="1139390" y="88226"/>
                </a:lnTo>
                <a:lnTo>
                  <a:pt x="1098700" y="88226"/>
                </a:lnTo>
                <a:lnTo>
                  <a:pt x="1098700" y="0"/>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20" name="Google Shape;920;p45"/>
          <p:cNvSpPr/>
          <p:nvPr/>
        </p:nvSpPr>
        <p:spPr>
          <a:xfrm rot="5400000" flipH="1">
            <a:off x="10208529" y="3705814"/>
            <a:ext cx="1210734" cy="1402170"/>
          </a:xfrm>
          <a:custGeom>
            <a:avLst/>
            <a:gdLst/>
            <a:ahLst/>
            <a:cxnLst/>
            <a:rect l="l" t="t" r="r" b="b"/>
            <a:pathLst>
              <a:path w="1210734" h="1402170" extrusionOk="0">
                <a:moveTo>
                  <a:pt x="1105573" y="1369948"/>
                </a:moveTo>
                <a:lnTo>
                  <a:pt x="1114896" y="1358965"/>
                </a:lnTo>
                <a:lnTo>
                  <a:pt x="1114896" y="1019777"/>
                </a:lnTo>
                <a:cubicBezTo>
                  <a:pt x="1114896" y="850183"/>
                  <a:pt x="789261" y="1274168"/>
                  <a:pt x="789261" y="850183"/>
                </a:cubicBezTo>
                <a:cubicBezTo>
                  <a:pt x="789261" y="426199"/>
                  <a:pt x="1114896" y="850183"/>
                  <a:pt x="1114896" y="680590"/>
                </a:cubicBezTo>
                <a:lnTo>
                  <a:pt x="1114896" y="341402"/>
                </a:lnTo>
                <a:lnTo>
                  <a:pt x="1210734" y="341402"/>
                </a:lnTo>
                <a:lnTo>
                  <a:pt x="1210734" y="338065"/>
                </a:lnTo>
                <a:lnTo>
                  <a:pt x="1088711" y="338065"/>
                </a:lnTo>
                <a:lnTo>
                  <a:pt x="1088711" y="339188"/>
                </a:lnTo>
                <a:lnTo>
                  <a:pt x="763076" y="339188"/>
                </a:lnTo>
                <a:cubicBezTo>
                  <a:pt x="600259" y="339188"/>
                  <a:pt x="1007302" y="0"/>
                  <a:pt x="600259" y="0"/>
                </a:cubicBezTo>
                <a:cubicBezTo>
                  <a:pt x="193215" y="0"/>
                  <a:pt x="600259" y="339188"/>
                  <a:pt x="437441" y="339189"/>
                </a:cubicBezTo>
                <a:lnTo>
                  <a:pt x="118404" y="339189"/>
                </a:lnTo>
                <a:lnTo>
                  <a:pt x="118404" y="341260"/>
                </a:lnTo>
                <a:lnTo>
                  <a:pt x="110581" y="341260"/>
                </a:lnTo>
                <a:lnTo>
                  <a:pt x="110581" y="680029"/>
                </a:lnTo>
                <a:cubicBezTo>
                  <a:pt x="110581" y="849623"/>
                  <a:pt x="436216" y="425639"/>
                  <a:pt x="436216" y="849623"/>
                </a:cubicBezTo>
                <a:cubicBezTo>
                  <a:pt x="436216" y="1273608"/>
                  <a:pt x="110581" y="849623"/>
                  <a:pt x="110581" y="1019217"/>
                </a:cubicBezTo>
                <a:lnTo>
                  <a:pt x="110581" y="1358404"/>
                </a:lnTo>
                <a:lnTo>
                  <a:pt x="0" y="1358404"/>
                </a:lnTo>
                <a:lnTo>
                  <a:pt x="0" y="1364984"/>
                </a:lnTo>
                <a:lnTo>
                  <a:pt x="119069" y="1364984"/>
                </a:lnTo>
                <a:lnTo>
                  <a:pt x="119069" y="1402170"/>
                </a:lnTo>
                <a:lnTo>
                  <a:pt x="443711" y="1402170"/>
                </a:lnTo>
                <a:cubicBezTo>
                  <a:pt x="613305" y="1402170"/>
                  <a:pt x="189321" y="1076536"/>
                  <a:pt x="613305" y="1076535"/>
                </a:cubicBezTo>
                <a:cubicBezTo>
                  <a:pt x="1037290" y="1076535"/>
                  <a:pt x="613305" y="1402170"/>
                  <a:pt x="782899" y="1402170"/>
                </a:cubicBezTo>
                <a:lnTo>
                  <a:pt x="1105573" y="1402170"/>
                </a:lnTo>
                <a:lnTo>
                  <a:pt x="1105573" y="1369948"/>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21" name="Google Shape;921;p45"/>
          <p:cNvSpPr/>
          <p:nvPr/>
        </p:nvSpPr>
        <p:spPr>
          <a:xfrm flipH="1">
            <a:off x="4033724" y="3801525"/>
            <a:ext cx="1061601" cy="1169353"/>
          </a:xfrm>
          <a:custGeom>
            <a:avLst/>
            <a:gdLst/>
            <a:ahLst/>
            <a:cxnLst/>
            <a:rect l="l" t="t" r="r" b="b"/>
            <a:pathLst>
              <a:path w="1058954" h="1075267" extrusionOk="0">
                <a:moveTo>
                  <a:pt x="1018264" y="0"/>
                </a:moveTo>
                <a:lnTo>
                  <a:pt x="1015747" y="0"/>
                </a:lnTo>
                <a:lnTo>
                  <a:pt x="1015747" y="78903"/>
                </a:lnTo>
                <a:lnTo>
                  <a:pt x="676560" y="78903"/>
                </a:lnTo>
                <a:cubicBezTo>
                  <a:pt x="506966" y="78903"/>
                  <a:pt x="930950" y="404538"/>
                  <a:pt x="506966" y="404538"/>
                </a:cubicBezTo>
                <a:cubicBezTo>
                  <a:pt x="82981" y="404538"/>
                  <a:pt x="506966" y="78903"/>
                  <a:pt x="337372" y="78903"/>
                </a:cubicBezTo>
                <a:lnTo>
                  <a:pt x="5597" y="78903"/>
                </a:lnTo>
                <a:lnTo>
                  <a:pt x="5597" y="84583"/>
                </a:lnTo>
                <a:lnTo>
                  <a:pt x="0" y="84583"/>
                </a:lnTo>
                <a:lnTo>
                  <a:pt x="0" y="406613"/>
                </a:lnTo>
                <a:cubicBezTo>
                  <a:pt x="0" y="569431"/>
                  <a:pt x="339188" y="162387"/>
                  <a:pt x="339188" y="569431"/>
                </a:cubicBezTo>
                <a:cubicBezTo>
                  <a:pt x="339188" y="976473"/>
                  <a:pt x="0" y="569431"/>
                  <a:pt x="0" y="732248"/>
                </a:cubicBezTo>
                <a:lnTo>
                  <a:pt x="0" y="1057883"/>
                </a:lnTo>
                <a:lnTo>
                  <a:pt x="6651" y="1032398"/>
                </a:lnTo>
                <a:lnTo>
                  <a:pt x="345839" y="1032398"/>
                </a:lnTo>
                <a:cubicBezTo>
                  <a:pt x="515433" y="1032398"/>
                  <a:pt x="91448" y="706763"/>
                  <a:pt x="515433" y="706763"/>
                </a:cubicBezTo>
                <a:cubicBezTo>
                  <a:pt x="939417" y="706763"/>
                  <a:pt x="515433" y="1032398"/>
                  <a:pt x="685027" y="1032398"/>
                </a:cubicBezTo>
                <a:lnTo>
                  <a:pt x="1024214" y="1032398"/>
                </a:lnTo>
                <a:lnTo>
                  <a:pt x="1024214" y="1075267"/>
                </a:lnTo>
                <a:lnTo>
                  <a:pt x="1026731" y="1075267"/>
                </a:lnTo>
                <a:lnTo>
                  <a:pt x="1026731" y="1038822"/>
                </a:lnTo>
                <a:lnTo>
                  <a:pt x="1058954" y="1038822"/>
                </a:lnTo>
                <a:lnTo>
                  <a:pt x="1058954" y="750089"/>
                </a:lnTo>
                <a:cubicBezTo>
                  <a:pt x="1058954" y="580495"/>
                  <a:pt x="733320" y="1004480"/>
                  <a:pt x="733320" y="580495"/>
                </a:cubicBezTo>
                <a:cubicBezTo>
                  <a:pt x="733320" y="156511"/>
                  <a:pt x="1058954" y="580495"/>
                  <a:pt x="1058954" y="410902"/>
                </a:cubicBezTo>
                <a:lnTo>
                  <a:pt x="1058954" y="88226"/>
                </a:lnTo>
                <a:lnTo>
                  <a:pt x="1018264" y="88226"/>
                </a:lnTo>
                <a:lnTo>
                  <a:pt x="1018264" y="0"/>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22" name="Google Shape;922;p45"/>
          <p:cNvSpPr/>
          <p:nvPr/>
        </p:nvSpPr>
        <p:spPr>
          <a:xfrm>
            <a:off x="1707893" y="1984736"/>
            <a:ext cx="1695450" cy="977265"/>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23" name="Google Shape;923;p45"/>
          <p:cNvSpPr/>
          <p:nvPr/>
        </p:nvSpPr>
        <p:spPr>
          <a:xfrm>
            <a:off x="4065768" y="1984864"/>
            <a:ext cx="1356901" cy="1303540"/>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24" name="Google Shape;924;p45"/>
          <p:cNvSpPr/>
          <p:nvPr/>
        </p:nvSpPr>
        <p:spPr>
          <a:xfrm>
            <a:off x="1021399" y="1979405"/>
            <a:ext cx="1017270" cy="977265"/>
          </a:xfrm>
          <a:custGeom>
            <a:avLst/>
            <a:gdLst/>
            <a:ahLst/>
            <a:cxnLst/>
            <a:rect l="l" t="t" r="r" b="b"/>
            <a:pathLst>
              <a:path w="571500" h="571500" extrusionOk="0">
                <a:moveTo>
                  <a:pt x="-54" y="-273"/>
                </a:moveTo>
                <a:lnTo>
                  <a:pt x="190447" y="-273"/>
                </a:lnTo>
                <a:cubicBezTo>
                  <a:pt x="285697" y="-273"/>
                  <a:pt x="47572" y="190227"/>
                  <a:pt x="285697" y="190227"/>
                </a:cubicBezTo>
                <a:cubicBezTo>
                  <a:pt x="523822" y="190227"/>
                  <a:pt x="285697" y="-273"/>
                  <a:pt x="380947" y="-273"/>
                </a:cubicBezTo>
                <a:lnTo>
                  <a:pt x="571447" y="-273"/>
                </a:lnTo>
                <a:lnTo>
                  <a:pt x="571447" y="190227"/>
                </a:lnTo>
                <a:cubicBezTo>
                  <a:pt x="571447" y="285477"/>
                  <a:pt x="380947" y="47352"/>
                  <a:pt x="380947" y="285477"/>
                </a:cubicBezTo>
                <a:cubicBezTo>
                  <a:pt x="380947" y="523602"/>
                  <a:pt x="571447" y="285477"/>
                  <a:pt x="571447" y="380727"/>
                </a:cubicBezTo>
                <a:lnTo>
                  <a:pt x="571447" y="571227"/>
                </a:lnTo>
                <a:lnTo>
                  <a:pt x="380947" y="571227"/>
                </a:lnTo>
                <a:cubicBezTo>
                  <a:pt x="285697" y="571227"/>
                  <a:pt x="523822" y="380727"/>
                  <a:pt x="285697" y="380727"/>
                </a:cubicBezTo>
                <a:cubicBezTo>
                  <a:pt x="47572" y="380727"/>
                  <a:pt x="285697" y="571227"/>
                  <a:pt x="190447" y="571227"/>
                </a:cubicBezTo>
                <a:lnTo>
                  <a:pt x="-54" y="571227"/>
                </a:lnTo>
                <a:lnTo>
                  <a:pt x="-54" y="380727"/>
                </a:lnTo>
                <a:cubicBezTo>
                  <a:pt x="-54" y="285477"/>
                  <a:pt x="190447" y="523602"/>
                  <a:pt x="190447" y="285477"/>
                </a:cubicBezTo>
                <a:cubicBezTo>
                  <a:pt x="190447" y="47352"/>
                  <a:pt x="-54" y="285477"/>
                  <a:pt x="-54" y="190227"/>
                </a:cubicBezTo>
                <a:lnTo>
                  <a:pt x="-54"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25" name="Google Shape;925;p45"/>
          <p:cNvSpPr/>
          <p:nvPr/>
        </p:nvSpPr>
        <p:spPr>
          <a:xfrm>
            <a:off x="689865" y="681859"/>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26" name="Google Shape;926;p45"/>
          <p:cNvSpPr/>
          <p:nvPr/>
        </p:nvSpPr>
        <p:spPr>
          <a:xfrm rot="-5400000">
            <a:off x="-131228" y="5696488"/>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3" y="380708"/>
                  <a:pt x="286294" y="571208"/>
                  <a:pt x="190844" y="571208"/>
                </a:cubicBezTo>
                <a:lnTo>
                  <a:pt x="-56" y="571208"/>
                </a:ln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27" name="Google Shape;927;p45"/>
          <p:cNvSpPr/>
          <p:nvPr/>
        </p:nvSpPr>
        <p:spPr>
          <a:xfrm>
            <a:off x="1026285" y="26799"/>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28" name="Google Shape;928;p45"/>
          <p:cNvSpPr/>
          <p:nvPr/>
        </p:nvSpPr>
        <p:spPr>
          <a:xfrm>
            <a:off x="6506" y="26799"/>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29" name="Google Shape;929;p45"/>
          <p:cNvSpPr/>
          <p:nvPr/>
        </p:nvSpPr>
        <p:spPr>
          <a:xfrm rot="-5400000" flipH="1">
            <a:off x="-137735" y="1152844"/>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30" name="Google Shape;930;p45"/>
          <p:cNvSpPr/>
          <p:nvPr/>
        </p:nvSpPr>
        <p:spPr>
          <a:xfrm>
            <a:off x="0" y="198503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31" name="Google Shape;931;p45"/>
          <p:cNvSpPr/>
          <p:nvPr/>
        </p:nvSpPr>
        <p:spPr>
          <a:xfrm rot="-5400000">
            <a:off x="-137735" y="2775566"/>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32" name="Google Shape;932;p45"/>
          <p:cNvSpPr/>
          <p:nvPr/>
        </p:nvSpPr>
        <p:spPr>
          <a:xfrm rot="-5400000">
            <a:off x="-298444" y="3910480"/>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33" name="Google Shape;933;p45"/>
          <p:cNvSpPr/>
          <p:nvPr/>
        </p:nvSpPr>
        <p:spPr>
          <a:xfrm>
            <a:off x="6508" y="490985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34" name="Google Shape;934;p45"/>
          <p:cNvSpPr/>
          <p:nvPr/>
        </p:nvSpPr>
        <p:spPr>
          <a:xfrm rot="-5400000">
            <a:off x="1740245" y="986446"/>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35" name="Google Shape;935;p45"/>
          <p:cNvSpPr/>
          <p:nvPr/>
        </p:nvSpPr>
        <p:spPr>
          <a:xfrm>
            <a:off x="1703756" y="26799"/>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36" name="Google Shape;936;p45"/>
          <p:cNvSpPr/>
          <p:nvPr/>
        </p:nvSpPr>
        <p:spPr>
          <a:xfrm flipH="1">
            <a:off x="6754781" y="20553"/>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37" name="Google Shape;937;p45"/>
          <p:cNvSpPr/>
          <p:nvPr/>
        </p:nvSpPr>
        <p:spPr>
          <a:xfrm rot="5400000">
            <a:off x="5926705" y="167433"/>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38" name="Google Shape;938;p45"/>
          <p:cNvSpPr/>
          <p:nvPr/>
        </p:nvSpPr>
        <p:spPr>
          <a:xfrm>
            <a:off x="5080565" y="20553"/>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39" name="Google Shape;939;p45"/>
          <p:cNvSpPr/>
          <p:nvPr/>
        </p:nvSpPr>
        <p:spPr>
          <a:xfrm>
            <a:off x="3730186" y="29789"/>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0" name="Google Shape;940;p45"/>
          <p:cNvSpPr/>
          <p:nvPr/>
        </p:nvSpPr>
        <p:spPr>
          <a:xfrm rot="5400000">
            <a:off x="2914377" y="173681"/>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41" name="Google Shape;941;p45"/>
          <p:cNvSpPr/>
          <p:nvPr/>
        </p:nvSpPr>
        <p:spPr>
          <a:xfrm>
            <a:off x="7780299" y="26799"/>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2" name="Google Shape;942;p45"/>
          <p:cNvSpPr/>
          <p:nvPr/>
        </p:nvSpPr>
        <p:spPr>
          <a:xfrm>
            <a:off x="9133042" y="26799"/>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3" name="Google Shape;943;p45"/>
          <p:cNvSpPr/>
          <p:nvPr/>
        </p:nvSpPr>
        <p:spPr>
          <a:xfrm flipH="1">
            <a:off x="10833214" y="196904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4" name="Google Shape;944;p45"/>
          <p:cNvSpPr/>
          <p:nvPr/>
        </p:nvSpPr>
        <p:spPr>
          <a:xfrm rot="5400000">
            <a:off x="11184507" y="8318"/>
            <a:ext cx="980782" cy="1017270"/>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5" name="Google Shape;945;p45"/>
          <p:cNvSpPr/>
          <p:nvPr/>
        </p:nvSpPr>
        <p:spPr>
          <a:xfrm rot="5400000" flipH="1">
            <a:off x="10860511" y="97514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6" name="Google Shape;946;p45"/>
          <p:cNvSpPr/>
          <p:nvPr/>
        </p:nvSpPr>
        <p:spPr>
          <a:xfrm rot="5400000" flipH="1">
            <a:off x="11022020" y="2759575"/>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7" name="Google Shape;947;p45"/>
          <p:cNvSpPr/>
          <p:nvPr/>
        </p:nvSpPr>
        <p:spPr>
          <a:xfrm rot="5400000" flipH="1">
            <a:off x="10861670" y="390295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8" name="Google Shape;948;p45"/>
          <p:cNvSpPr/>
          <p:nvPr/>
        </p:nvSpPr>
        <p:spPr>
          <a:xfrm flipH="1">
            <a:off x="10826706" y="4893863"/>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9" name="Google Shape;949;p45"/>
          <p:cNvSpPr/>
          <p:nvPr/>
        </p:nvSpPr>
        <p:spPr>
          <a:xfrm rot="10800000">
            <a:off x="10826472" y="5541227"/>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50" name="Google Shape;950;p45"/>
          <p:cNvSpPr/>
          <p:nvPr/>
        </p:nvSpPr>
        <p:spPr>
          <a:xfrm>
            <a:off x="9813109" y="26563"/>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51" name="Google Shape;951;p45"/>
          <p:cNvSpPr/>
          <p:nvPr/>
        </p:nvSpPr>
        <p:spPr>
          <a:xfrm rot="10800000" flipH="1">
            <a:off x="687758" y="5868241"/>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52" name="Google Shape;952;p45"/>
          <p:cNvSpPr/>
          <p:nvPr/>
        </p:nvSpPr>
        <p:spPr>
          <a:xfrm rot="10800000">
            <a:off x="5755717" y="5874487"/>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53" name="Google Shape;953;p45"/>
          <p:cNvSpPr/>
          <p:nvPr/>
        </p:nvSpPr>
        <p:spPr>
          <a:xfrm rot="5400000" flipH="1">
            <a:off x="4936108" y="5696253"/>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54" name="Google Shape;954;p45"/>
          <p:cNvSpPr/>
          <p:nvPr/>
        </p:nvSpPr>
        <p:spPr>
          <a:xfrm rot="10800000" flipH="1">
            <a:off x="4064567" y="5874487"/>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55" name="Google Shape;955;p45"/>
          <p:cNvSpPr/>
          <p:nvPr/>
        </p:nvSpPr>
        <p:spPr>
          <a:xfrm rot="10800000" flipH="1">
            <a:off x="2714188" y="5873718"/>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56" name="Google Shape;956;p45"/>
          <p:cNvSpPr/>
          <p:nvPr/>
        </p:nvSpPr>
        <p:spPr>
          <a:xfrm rot="5400000" flipH="1">
            <a:off x="1898379" y="5690005"/>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57" name="Google Shape;957;p45"/>
          <p:cNvSpPr/>
          <p:nvPr/>
        </p:nvSpPr>
        <p:spPr>
          <a:xfrm rot="10800000" flipH="1">
            <a:off x="8117044" y="5868241"/>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58" name="Google Shape;958;p45"/>
          <p:cNvSpPr/>
          <p:nvPr/>
        </p:nvSpPr>
        <p:spPr>
          <a:xfrm rot="10800000" flipH="1">
            <a:off x="8797111" y="5868477"/>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59" name="Google Shape;959;p45"/>
          <p:cNvSpPr/>
          <p:nvPr/>
        </p:nvSpPr>
        <p:spPr>
          <a:xfrm rot="10800000">
            <a:off x="10153645" y="5872268"/>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60" name="Google Shape;960;p45"/>
          <p:cNvSpPr/>
          <p:nvPr/>
        </p:nvSpPr>
        <p:spPr>
          <a:xfrm flipH="1">
            <a:off x="2719960" y="1011199"/>
            <a:ext cx="1356901" cy="1303540"/>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61" name="Google Shape;961;p45"/>
          <p:cNvSpPr/>
          <p:nvPr/>
        </p:nvSpPr>
        <p:spPr>
          <a:xfrm>
            <a:off x="3729400" y="681861"/>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62" name="Google Shape;962;p45"/>
          <p:cNvSpPr/>
          <p:nvPr/>
        </p:nvSpPr>
        <p:spPr>
          <a:xfrm>
            <a:off x="5068468" y="1987872"/>
            <a:ext cx="1017270" cy="977265"/>
          </a:xfrm>
          <a:custGeom>
            <a:avLst/>
            <a:gdLst/>
            <a:ahLst/>
            <a:cxnLst/>
            <a:rect l="l" t="t" r="r" b="b"/>
            <a:pathLst>
              <a:path w="571500" h="571500" extrusionOk="0">
                <a:moveTo>
                  <a:pt x="-54" y="-273"/>
                </a:moveTo>
                <a:lnTo>
                  <a:pt x="190447" y="-273"/>
                </a:lnTo>
                <a:cubicBezTo>
                  <a:pt x="285697" y="-273"/>
                  <a:pt x="47572" y="190227"/>
                  <a:pt x="285697" y="190227"/>
                </a:cubicBezTo>
                <a:cubicBezTo>
                  <a:pt x="523822" y="190227"/>
                  <a:pt x="285697" y="-273"/>
                  <a:pt x="380947" y="-273"/>
                </a:cubicBezTo>
                <a:lnTo>
                  <a:pt x="571447" y="-273"/>
                </a:lnTo>
                <a:lnTo>
                  <a:pt x="571447" y="190227"/>
                </a:lnTo>
                <a:cubicBezTo>
                  <a:pt x="571447" y="285477"/>
                  <a:pt x="380947" y="47352"/>
                  <a:pt x="380947" y="285477"/>
                </a:cubicBezTo>
                <a:cubicBezTo>
                  <a:pt x="380947" y="523602"/>
                  <a:pt x="571447" y="285477"/>
                  <a:pt x="571447" y="380727"/>
                </a:cubicBezTo>
                <a:lnTo>
                  <a:pt x="571447" y="571227"/>
                </a:lnTo>
                <a:lnTo>
                  <a:pt x="380947" y="571227"/>
                </a:lnTo>
                <a:cubicBezTo>
                  <a:pt x="285697" y="571227"/>
                  <a:pt x="523822" y="380727"/>
                  <a:pt x="285697" y="380727"/>
                </a:cubicBezTo>
                <a:cubicBezTo>
                  <a:pt x="47572" y="380727"/>
                  <a:pt x="285697" y="571227"/>
                  <a:pt x="190447" y="571227"/>
                </a:cubicBezTo>
                <a:lnTo>
                  <a:pt x="-54" y="571227"/>
                </a:lnTo>
                <a:lnTo>
                  <a:pt x="-54" y="380727"/>
                </a:lnTo>
                <a:cubicBezTo>
                  <a:pt x="-54" y="285477"/>
                  <a:pt x="190447" y="523602"/>
                  <a:pt x="190447" y="285477"/>
                </a:cubicBezTo>
                <a:cubicBezTo>
                  <a:pt x="190447" y="47352"/>
                  <a:pt x="-54" y="285477"/>
                  <a:pt x="-54" y="190227"/>
                </a:cubicBezTo>
                <a:lnTo>
                  <a:pt x="-54"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63" name="Google Shape;963;p45"/>
          <p:cNvSpPr/>
          <p:nvPr/>
        </p:nvSpPr>
        <p:spPr>
          <a:xfrm rot="-5400000">
            <a:off x="4762846" y="986447"/>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64" name="Google Shape;964;p45"/>
          <p:cNvSpPr/>
          <p:nvPr/>
        </p:nvSpPr>
        <p:spPr>
          <a:xfrm>
            <a:off x="5753893" y="986601"/>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65" name="Google Shape;965;p45"/>
          <p:cNvSpPr/>
          <p:nvPr/>
        </p:nvSpPr>
        <p:spPr>
          <a:xfrm>
            <a:off x="5719431" y="1660993"/>
            <a:ext cx="1360377" cy="1633595"/>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66" name="Google Shape;966;p45"/>
          <p:cNvSpPr/>
          <p:nvPr/>
        </p:nvSpPr>
        <p:spPr>
          <a:xfrm rot="5400000">
            <a:off x="7799689" y="1947034"/>
            <a:ext cx="1628775" cy="1061561"/>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67" name="Google Shape;967;p45"/>
          <p:cNvSpPr/>
          <p:nvPr/>
        </p:nvSpPr>
        <p:spPr>
          <a:xfrm rot="5400000" flipH="1">
            <a:off x="7781310" y="637339"/>
            <a:ext cx="1356901" cy="1356901"/>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68" name="Google Shape;968;p45"/>
          <p:cNvSpPr/>
          <p:nvPr/>
        </p:nvSpPr>
        <p:spPr>
          <a:xfrm>
            <a:off x="9816929" y="664929"/>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69" name="Google Shape;969;p45"/>
          <p:cNvSpPr/>
          <p:nvPr/>
        </p:nvSpPr>
        <p:spPr>
          <a:xfrm>
            <a:off x="8792831" y="670393"/>
            <a:ext cx="1360377" cy="1633595"/>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70" name="Google Shape;970;p45"/>
          <p:cNvSpPr/>
          <p:nvPr/>
        </p:nvSpPr>
        <p:spPr>
          <a:xfrm rot="5400000">
            <a:off x="6911929" y="1467283"/>
            <a:ext cx="1360377" cy="1681361"/>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71" name="Google Shape;971;p45"/>
          <p:cNvSpPr/>
          <p:nvPr/>
        </p:nvSpPr>
        <p:spPr>
          <a:xfrm>
            <a:off x="7064808" y="679793"/>
            <a:ext cx="1045772" cy="1296539"/>
          </a:xfrm>
          <a:custGeom>
            <a:avLst/>
            <a:gdLst/>
            <a:ahLst/>
            <a:cxnLst/>
            <a:rect l="l" t="t" r="r" b="b"/>
            <a:pathLst>
              <a:path w="1045772" h="1296539" extrusionOk="0">
                <a:moveTo>
                  <a:pt x="539430" y="0"/>
                </a:moveTo>
                <a:cubicBezTo>
                  <a:pt x="964296" y="0"/>
                  <a:pt x="539430" y="325635"/>
                  <a:pt x="709380" y="325635"/>
                </a:cubicBezTo>
                <a:lnTo>
                  <a:pt x="1045772" y="325635"/>
                </a:lnTo>
                <a:lnTo>
                  <a:pt x="1045772" y="644365"/>
                </a:lnTo>
                <a:cubicBezTo>
                  <a:pt x="1045772" y="814026"/>
                  <a:pt x="720007" y="389872"/>
                  <a:pt x="720007" y="814026"/>
                </a:cubicBezTo>
                <a:cubicBezTo>
                  <a:pt x="720007" y="1238180"/>
                  <a:pt x="1045772" y="814026"/>
                  <a:pt x="1045772" y="983688"/>
                </a:cubicBezTo>
                <a:lnTo>
                  <a:pt x="1045772" y="1296539"/>
                </a:lnTo>
                <a:lnTo>
                  <a:pt x="708141" y="1296539"/>
                </a:lnTo>
                <a:cubicBezTo>
                  <a:pt x="530333" y="1296539"/>
                  <a:pt x="974833" y="956350"/>
                  <a:pt x="530333" y="956350"/>
                </a:cubicBezTo>
                <a:cubicBezTo>
                  <a:pt x="85833" y="956350"/>
                  <a:pt x="530333" y="1296539"/>
                  <a:pt x="352527" y="1296539"/>
                </a:cubicBezTo>
                <a:lnTo>
                  <a:pt x="0" y="1296539"/>
                </a:lnTo>
                <a:lnTo>
                  <a:pt x="0" y="993166"/>
                </a:lnTo>
                <a:cubicBezTo>
                  <a:pt x="0" y="823573"/>
                  <a:pt x="325635" y="1247557"/>
                  <a:pt x="325635" y="823573"/>
                </a:cubicBezTo>
                <a:cubicBezTo>
                  <a:pt x="325635" y="399588"/>
                  <a:pt x="0" y="823573"/>
                  <a:pt x="0" y="653979"/>
                </a:cubicBezTo>
                <a:lnTo>
                  <a:pt x="0" y="319275"/>
                </a:lnTo>
                <a:lnTo>
                  <a:pt x="29580" y="319275"/>
                </a:lnTo>
                <a:lnTo>
                  <a:pt x="29580" y="325635"/>
                </a:lnTo>
                <a:lnTo>
                  <a:pt x="369480" y="325635"/>
                </a:lnTo>
                <a:cubicBezTo>
                  <a:pt x="539430" y="325635"/>
                  <a:pt x="114564" y="0"/>
                  <a:pt x="539430" y="0"/>
                </a:cubicBez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72" name="Google Shape;972;p45"/>
          <p:cNvSpPr/>
          <p:nvPr/>
        </p:nvSpPr>
        <p:spPr>
          <a:xfrm>
            <a:off x="8810360" y="1960267"/>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73" name="Google Shape;973;p45"/>
          <p:cNvSpPr/>
          <p:nvPr/>
        </p:nvSpPr>
        <p:spPr>
          <a:xfrm>
            <a:off x="681398" y="2612259"/>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74" name="Google Shape;974;p45"/>
          <p:cNvSpPr/>
          <p:nvPr/>
        </p:nvSpPr>
        <p:spPr>
          <a:xfrm rot="-5400000">
            <a:off x="1731778" y="2916847"/>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75" name="Google Shape;975;p45"/>
          <p:cNvSpPr/>
          <p:nvPr/>
        </p:nvSpPr>
        <p:spPr>
          <a:xfrm>
            <a:off x="5745426" y="2917001"/>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76" name="Google Shape;976;p45"/>
          <p:cNvSpPr/>
          <p:nvPr/>
        </p:nvSpPr>
        <p:spPr>
          <a:xfrm rot="-5400000" flipH="1">
            <a:off x="1024466" y="4895681"/>
            <a:ext cx="1356901" cy="1356901"/>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77" name="Google Shape;977;p45"/>
          <p:cNvSpPr/>
          <p:nvPr/>
        </p:nvSpPr>
        <p:spPr>
          <a:xfrm>
            <a:off x="9808462" y="2595329"/>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78" name="Google Shape;978;p45"/>
          <p:cNvSpPr/>
          <p:nvPr/>
        </p:nvSpPr>
        <p:spPr>
          <a:xfrm>
            <a:off x="8767430" y="2609260"/>
            <a:ext cx="1360377" cy="1633595"/>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79" name="Google Shape;979;p45"/>
          <p:cNvSpPr/>
          <p:nvPr/>
        </p:nvSpPr>
        <p:spPr>
          <a:xfrm>
            <a:off x="7064808" y="2618660"/>
            <a:ext cx="1045772" cy="1296539"/>
          </a:xfrm>
          <a:custGeom>
            <a:avLst/>
            <a:gdLst/>
            <a:ahLst/>
            <a:cxnLst/>
            <a:rect l="l" t="t" r="r" b="b"/>
            <a:pathLst>
              <a:path w="1045772" h="1296539" extrusionOk="0">
                <a:moveTo>
                  <a:pt x="539430" y="0"/>
                </a:moveTo>
                <a:cubicBezTo>
                  <a:pt x="964296" y="0"/>
                  <a:pt x="539430" y="325635"/>
                  <a:pt x="709380" y="325635"/>
                </a:cubicBezTo>
                <a:lnTo>
                  <a:pt x="1045772" y="325635"/>
                </a:lnTo>
                <a:lnTo>
                  <a:pt x="1045772" y="644365"/>
                </a:lnTo>
                <a:cubicBezTo>
                  <a:pt x="1045772" y="814026"/>
                  <a:pt x="720007" y="389872"/>
                  <a:pt x="720007" y="814026"/>
                </a:cubicBezTo>
                <a:cubicBezTo>
                  <a:pt x="720007" y="1238180"/>
                  <a:pt x="1045772" y="814026"/>
                  <a:pt x="1045772" y="983688"/>
                </a:cubicBezTo>
                <a:lnTo>
                  <a:pt x="1045772" y="1296539"/>
                </a:lnTo>
                <a:lnTo>
                  <a:pt x="708141" y="1296539"/>
                </a:lnTo>
                <a:cubicBezTo>
                  <a:pt x="530333" y="1296539"/>
                  <a:pt x="974833" y="956350"/>
                  <a:pt x="530333" y="956350"/>
                </a:cubicBezTo>
                <a:cubicBezTo>
                  <a:pt x="85833" y="956350"/>
                  <a:pt x="530333" y="1296539"/>
                  <a:pt x="352527" y="1296539"/>
                </a:cubicBezTo>
                <a:lnTo>
                  <a:pt x="0" y="1296539"/>
                </a:lnTo>
                <a:lnTo>
                  <a:pt x="0" y="993166"/>
                </a:lnTo>
                <a:cubicBezTo>
                  <a:pt x="0" y="823573"/>
                  <a:pt x="325635" y="1247557"/>
                  <a:pt x="325635" y="823573"/>
                </a:cubicBezTo>
                <a:cubicBezTo>
                  <a:pt x="325635" y="399588"/>
                  <a:pt x="0" y="823573"/>
                  <a:pt x="0" y="653979"/>
                </a:cubicBezTo>
                <a:lnTo>
                  <a:pt x="0" y="319275"/>
                </a:lnTo>
                <a:lnTo>
                  <a:pt x="29580" y="319275"/>
                </a:lnTo>
                <a:lnTo>
                  <a:pt x="29580" y="325635"/>
                </a:lnTo>
                <a:lnTo>
                  <a:pt x="369480" y="325635"/>
                </a:lnTo>
                <a:cubicBezTo>
                  <a:pt x="539430" y="325635"/>
                  <a:pt x="114564" y="0"/>
                  <a:pt x="539430" y="0"/>
                </a:cubicBez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80" name="Google Shape;980;p45"/>
          <p:cNvSpPr/>
          <p:nvPr/>
        </p:nvSpPr>
        <p:spPr>
          <a:xfrm>
            <a:off x="2713399" y="4584995"/>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81" name="Google Shape;981;p45"/>
          <p:cNvSpPr/>
          <p:nvPr/>
        </p:nvSpPr>
        <p:spPr>
          <a:xfrm rot="-5400000">
            <a:off x="3780711" y="4872646"/>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82" name="Google Shape;982;p45"/>
          <p:cNvSpPr/>
          <p:nvPr/>
        </p:nvSpPr>
        <p:spPr>
          <a:xfrm rot="10800000">
            <a:off x="6074208" y="4904664"/>
            <a:ext cx="1045772" cy="1296539"/>
          </a:xfrm>
          <a:custGeom>
            <a:avLst/>
            <a:gdLst/>
            <a:ahLst/>
            <a:cxnLst/>
            <a:rect l="l" t="t" r="r" b="b"/>
            <a:pathLst>
              <a:path w="1045772" h="1296539" extrusionOk="0">
                <a:moveTo>
                  <a:pt x="539430" y="0"/>
                </a:moveTo>
                <a:cubicBezTo>
                  <a:pt x="964296" y="0"/>
                  <a:pt x="539430" y="325635"/>
                  <a:pt x="709380" y="325635"/>
                </a:cubicBezTo>
                <a:lnTo>
                  <a:pt x="1045772" y="325635"/>
                </a:lnTo>
                <a:lnTo>
                  <a:pt x="1045772" y="644365"/>
                </a:lnTo>
                <a:cubicBezTo>
                  <a:pt x="1045772" y="814026"/>
                  <a:pt x="720007" y="389872"/>
                  <a:pt x="720007" y="814026"/>
                </a:cubicBezTo>
                <a:cubicBezTo>
                  <a:pt x="720007" y="1238180"/>
                  <a:pt x="1045772" y="814026"/>
                  <a:pt x="1045772" y="983688"/>
                </a:cubicBezTo>
                <a:lnTo>
                  <a:pt x="1045772" y="1296539"/>
                </a:lnTo>
                <a:lnTo>
                  <a:pt x="708141" y="1296539"/>
                </a:lnTo>
                <a:cubicBezTo>
                  <a:pt x="530333" y="1296539"/>
                  <a:pt x="974833" y="956350"/>
                  <a:pt x="530333" y="956350"/>
                </a:cubicBezTo>
                <a:cubicBezTo>
                  <a:pt x="85833" y="956350"/>
                  <a:pt x="530333" y="1296539"/>
                  <a:pt x="352527" y="1296539"/>
                </a:cubicBezTo>
                <a:lnTo>
                  <a:pt x="0" y="1296539"/>
                </a:lnTo>
                <a:lnTo>
                  <a:pt x="0" y="993166"/>
                </a:lnTo>
                <a:cubicBezTo>
                  <a:pt x="0" y="823573"/>
                  <a:pt x="325635" y="1247557"/>
                  <a:pt x="325635" y="823573"/>
                </a:cubicBezTo>
                <a:cubicBezTo>
                  <a:pt x="325635" y="399588"/>
                  <a:pt x="0" y="823573"/>
                  <a:pt x="0" y="653979"/>
                </a:cubicBezTo>
                <a:lnTo>
                  <a:pt x="0" y="319275"/>
                </a:lnTo>
                <a:lnTo>
                  <a:pt x="29580" y="319275"/>
                </a:lnTo>
                <a:lnTo>
                  <a:pt x="29580" y="325635"/>
                </a:lnTo>
                <a:lnTo>
                  <a:pt x="369480" y="325635"/>
                </a:lnTo>
                <a:cubicBezTo>
                  <a:pt x="539430" y="325635"/>
                  <a:pt x="114564" y="0"/>
                  <a:pt x="539430" y="0"/>
                </a:cubicBez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83" name="Google Shape;983;p45"/>
          <p:cNvSpPr/>
          <p:nvPr/>
        </p:nvSpPr>
        <p:spPr>
          <a:xfrm rot="5400000" flipH="1">
            <a:off x="7824230" y="4858969"/>
            <a:ext cx="1628775" cy="1061561"/>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84" name="Google Shape;984;p45"/>
          <p:cNvSpPr/>
          <p:nvPr/>
        </p:nvSpPr>
        <p:spPr>
          <a:xfrm rot="5400000" flipH="1">
            <a:off x="6937330" y="4710408"/>
            <a:ext cx="1360377" cy="1681361"/>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85" name="Google Shape;985;p45"/>
          <p:cNvSpPr/>
          <p:nvPr/>
        </p:nvSpPr>
        <p:spPr>
          <a:xfrm rot="-5400000">
            <a:off x="5761912" y="3915916"/>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86" name="Google Shape;986;p45"/>
          <p:cNvSpPr/>
          <p:nvPr/>
        </p:nvSpPr>
        <p:spPr>
          <a:xfrm rot="5400000" flipH="1">
            <a:off x="7772844" y="3566806"/>
            <a:ext cx="1356901" cy="1356901"/>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87" name="Google Shape;987;p45"/>
          <p:cNvSpPr/>
          <p:nvPr/>
        </p:nvSpPr>
        <p:spPr>
          <a:xfrm>
            <a:off x="6743900" y="3591395"/>
            <a:ext cx="1360377" cy="1633595"/>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88" name="Google Shape;988;p45"/>
          <p:cNvSpPr/>
          <p:nvPr/>
        </p:nvSpPr>
        <p:spPr>
          <a:xfrm>
            <a:off x="2027141" y="4591393"/>
            <a:ext cx="1045772" cy="1296539"/>
          </a:xfrm>
          <a:custGeom>
            <a:avLst/>
            <a:gdLst/>
            <a:ahLst/>
            <a:cxnLst/>
            <a:rect l="l" t="t" r="r" b="b"/>
            <a:pathLst>
              <a:path w="1045772" h="1296539" extrusionOk="0">
                <a:moveTo>
                  <a:pt x="539430" y="0"/>
                </a:moveTo>
                <a:cubicBezTo>
                  <a:pt x="964296" y="0"/>
                  <a:pt x="539430" y="325635"/>
                  <a:pt x="709380" y="325635"/>
                </a:cubicBezTo>
                <a:lnTo>
                  <a:pt x="1045772" y="325635"/>
                </a:lnTo>
                <a:lnTo>
                  <a:pt x="1045772" y="644365"/>
                </a:lnTo>
                <a:cubicBezTo>
                  <a:pt x="1045772" y="814026"/>
                  <a:pt x="720007" y="389872"/>
                  <a:pt x="720007" y="814026"/>
                </a:cubicBezTo>
                <a:cubicBezTo>
                  <a:pt x="720007" y="1238180"/>
                  <a:pt x="1045772" y="814026"/>
                  <a:pt x="1045772" y="983688"/>
                </a:cubicBezTo>
                <a:lnTo>
                  <a:pt x="1045772" y="1296539"/>
                </a:lnTo>
                <a:lnTo>
                  <a:pt x="708141" y="1296539"/>
                </a:lnTo>
                <a:cubicBezTo>
                  <a:pt x="530333" y="1296539"/>
                  <a:pt x="974833" y="956350"/>
                  <a:pt x="530333" y="956350"/>
                </a:cubicBezTo>
                <a:cubicBezTo>
                  <a:pt x="85833" y="956350"/>
                  <a:pt x="530333" y="1296539"/>
                  <a:pt x="352527" y="1296539"/>
                </a:cubicBezTo>
                <a:lnTo>
                  <a:pt x="0" y="1296539"/>
                </a:lnTo>
                <a:lnTo>
                  <a:pt x="0" y="993166"/>
                </a:lnTo>
                <a:cubicBezTo>
                  <a:pt x="0" y="823573"/>
                  <a:pt x="325635" y="1247557"/>
                  <a:pt x="325635" y="823573"/>
                </a:cubicBezTo>
                <a:cubicBezTo>
                  <a:pt x="325635" y="399588"/>
                  <a:pt x="0" y="823573"/>
                  <a:pt x="0" y="653979"/>
                </a:cubicBezTo>
                <a:lnTo>
                  <a:pt x="0" y="319275"/>
                </a:lnTo>
                <a:lnTo>
                  <a:pt x="29580" y="319275"/>
                </a:lnTo>
                <a:lnTo>
                  <a:pt x="29580" y="325635"/>
                </a:lnTo>
                <a:lnTo>
                  <a:pt x="369480" y="325635"/>
                </a:lnTo>
                <a:cubicBezTo>
                  <a:pt x="539430" y="325635"/>
                  <a:pt x="114564" y="0"/>
                  <a:pt x="539430" y="0"/>
                </a:cubicBez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89" name="Google Shape;989;p45"/>
          <p:cNvSpPr/>
          <p:nvPr/>
        </p:nvSpPr>
        <p:spPr>
          <a:xfrm rot="-5400000">
            <a:off x="7919945" y="2779527"/>
            <a:ext cx="1045772" cy="1296539"/>
          </a:xfrm>
          <a:custGeom>
            <a:avLst/>
            <a:gdLst/>
            <a:ahLst/>
            <a:cxnLst/>
            <a:rect l="l" t="t" r="r" b="b"/>
            <a:pathLst>
              <a:path w="1045772" h="1296539" extrusionOk="0">
                <a:moveTo>
                  <a:pt x="539430" y="0"/>
                </a:moveTo>
                <a:cubicBezTo>
                  <a:pt x="964296" y="0"/>
                  <a:pt x="539430" y="325635"/>
                  <a:pt x="709380" y="325635"/>
                </a:cubicBezTo>
                <a:lnTo>
                  <a:pt x="1045772" y="325635"/>
                </a:lnTo>
                <a:lnTo>
                  <a:pt x="1045772" y="644365"/>
                </a:lnTo>
                <a:cubicBezTo>
                  <a:pt x="1045772" y="814026"/>
                  <a:pt x="720007" y="389872"/>
                  <a:pt x="720007" y="814026"/>
                </a:cubicBezTo>
                <a:cubicBezTo>
                  <a:pt x="720007" y="1238180"/>
                  <a:pt x="1045772" y="814026"/>
                  <a:pt x="1045772" y="983688"/>
                </a:cubicBezTo>
                <a:lnTo>
                  <a:pt x="1045772" y="1296539"/>
                </a:lnTo>
                <a:lnTo>
                  <a:pt x="708141" y="1296539"/>
                </a:lnTo>
                <a:cubicBezTo>
                  <a:pt x="530333" y="1296539"/>
                  <a:pt x="974833" y="956350"/>
                  <a:pt x="530333" y="956350"/>
                </a:cubicBezTo>
                <a:cubicBezTo>
                  <a:pt x="85833" y="956350"/>
                  <a:pt x="530333" y="1296539"/>
                  <a:pt x="352527" y="1296539"/>
                </a:cubicBezTo>
                <a:lnTo>
                  <a:pt x="0" y="1296539"/>
                </a:lnTo>
                <a:lnTo>
                  <a:pt x="0" y="993166"/>
                </a:lnTo>
                <a:cubicBezTo>
                  <a:pt x="0" y="823573"/>
                  <a:pt x="325635" y="1247557"/>
                  <a:pt x="325635" y="823573"/>
                </a:cubicBezTo>
                <a:cubicBezTo>
                  <a:pt x="325635" y="399588"/>
                  <a:pt x="0" y="823573"/>
                  <a:pt x="0" y="653979"/>
                </a:cubicBezTo>
                <a:lnTo>
                  <a:pt x="0" y="319275"/>
                </a:lnTo>
                <a:lnTo>
                  <a:pt x="29580" y="319275"/>
                </a:lnTo>
                <a:lnTo>
                  <a:pt x="29580" y="325635"/>
                </a:lnTo>
                <a:lnTo>
                  <a:pt x="369480" y="325635"/>
                </a:lnTo>
                <a:cubicBezTo>
                  <a:pt x="539430" y="325635"/>
                  <a:pt x="114564" y="0"/>
                  <a:pt x="539430" y="0"/>
                </a:cubicBez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90" name="Google Shape;990;p45"/>
          <p:cNvSpPr/>
          <p:nvPr/>
        </p:nvSpPr>
        <p:spPr>
          <a:xfrm rot="5400000">
            <a:off x="2882992" y="3446964"/>
            <a:ext cx="1360377" cy="1633595"/>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91" name="Google Shape;991;p45"/>
          <p:cNvSpPr/>
          <p:nvPr/>
        </p:nvSpPr>
        <p:spPr>
          <a:xfrm>
            <a:off x="2054334" y="3926740"/>
            <a:ext cx="1017270" cy="977265"/>
          </a:xfrm>
          <a:custGeom>
            <a:avLst/>
            <a:gdLst/>
            <a:ahLst/>
            <a:cxnLst/>
            <a:rect l="l" t="t" r="r" b="b"/>
            <a:pathLst>
              <a:path w="571500" h="571500" extrusionOk="0">
                <a:moveTo>
                  <a:pt x="-54" y="-273"/>
                </a:moveTo>
                <a:lnTo>
                  <a:pt x="190447" y="-273"/>
                </a:lnTo>
                <a:cubicBezTo>
                  <a:pt x="285697" y="-273"/>
                  <a:pt x="47572" y="190227"/>
                  <a:pt x="285697" y="190227"/>
                </a:cubicBezTo>
                <a:cubicBezTo>
                  <a:pt x="523822" y="190227"/>
                  <a:pt x="285697" y="-273"/>
                  <a:pt x="380947" y="-273"/>
                </a:cubicBezTo>
                <a:lnTo>
                  <a:pt x="571447" y="-273"/>
                </a:lnTo>
                <a:lnTo>
                  <a:pt x="571447" y="190227"/>
                </a:lnTo>
                <a:cubicBezTo>
                  <a:pt x="571447" y="285477"/>
                  <a:pt x="380947" y="47352"/>
                  <a:pt x="380947" y="285477"/>
                </a:cubicBezTo>
                <a:cubicBezTo>
                  <a:pt x="380947" y="523602"/>
                  <a:pt x="571447" y="285477"/>
                  <a:pt x="571447" y="380727"/>
                </a:cubicBezTo>
                <a:lnTo>
                  <a:pt x="571447" y="571227"/>
                </a:lnTo>
                <a:lnTo>
                  <a:pt x="380947" y="571227"/>
                </a:lnTo>
                <a:cubicBezTo>
                  <a:pt x="285697" y="571227"/>
                  <a:pt x="523822" y="380727"/>
                  <a:pt x="285697" y="380727"/>
                </a:cubicBezTo>
                <a:cubicBezTo>
                  <a:pt x="47572" y="380727"/>
                  <a:pt x="285697" y="571227"/>
                  <a:pt x="190447" y="571227"/>
                </a:cubicBezTo>
                <a:lnTo>
                  <a:pt x="-54" y="571227"/>
                </a:lnTo>
                <a:lnTo>
                  <a:pt x="-54" y="380727"/>
                </a:lnTo>
                <a:cubicBezTo>
                  <a:pt x="-54" y="285477"/>
                  <a:pt x="190447" y="523602"/>
                  <a:pt x="190447" y="285477"/>
                </a:cubicBezTo>
                <a:cubicBezTo>
                  <a:pt x="190447" y="47352"/>
                  <a:pt x="-54" y="285477"/>
                  <a:pt x="-54" y="190227"/>
                </a:cubicBezTo>
                <a:lnTo>
                  <a:pt x="-54" y="-273"/>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92" name="Google Shape;992;p45"/>
          <p:cNvSpPr/>
          <p:nvPr/>
        </p:nvSpPr>
        <p:spPr>
          <a:xfrm rot="5400000" flipH="1">
            <a:off x="853592" y="3740536"/>
            <a:ext cx="1360377" cy="1707633"/>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93" name="Google Shape;993;p45"/>
          <p:cNvSpPr/>
          <p:nvPr/>
        </p:nvSpPr>
        <p:spPr>
          <a:xfrm>
            <a:off x="8801895" y="3890666"/>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94" name="Google Shape;994;p45"/>
          <p:cNvSpPr/>
          <p:nvPr/>
        </p:nvSpPr>
        <p:spPr>
          <a:xfrm>
            <a:off x="8788400" y="4568062"/>
            <a:ext cx="1690688"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95" name="Google Shape;995;p45"/>
          <p:cNvSpPr/>
          <p:nvPr/>
        </p:nvSpPr>
        <p:spPr>
          <a:xfrm rot="-5400000">
            <a:off x="9842845" y="4881113"/>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96" name="Google Shape;996;p45"/>
          <p:cNvSpPr/>
          <p:nvPr/>
        </p:nvSpPr>
        <p:spPr>
          <a:xfrm rot="10800000">
            <a:off x="2719960" y="2619387"/>
            <a:ext cx="1356901" cy="1303540"/>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97" name="Google Shape;997;p45"/>
          <p:cNvSpPr/>
          <p:nvPr/>
        </p:nvSpPr>
        <p:spPr>
          <a:xfrm rot="10800000" flipH="1">
            <a:off x="6764301" y="5868241"/>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pic>
        <p:nvPicPr>
          <p:cNvPr id="86" name="Google Shape;122;p16">
            <a:extLst>
              <a:ext uri="{FF2B5EF4-FFF2-40B4-BE49-F238E27FC236}">
                <a16:creationId xmlns:a16="http://schemas.microsoft.com/office/drawing/2014/main" id="{B9392569-064F-E989-1DBF-CBF66353365D}"/>
              </a:ext>
            </a:extLst>
          </p:cNvPr>
          <p:cNvPicPr preferRelativeResize="0"/>
          <p:nvPr/>
        </p:nvPicPr>
        <p:blipFill rotWithShape="1">
          <a:blip r:embed="rId4">
            <a:alphaModFix/>
          </a:blip>
          <a:srcRect t="20076" b="1399"/>
          <a:stretch/>
        </p:blipFill>
        <p:spPr>
          <a:xfrm>
            <a:off x="749344" y="302488"/>
            <a:ext cx="10502856" cy="5950094"/>
          </a:xfrm>
          <a:prstGeom prst="rect">
            <a:avLst/>
          </a:prstGeom>
          <a:noFill/>
          <a:ln>
            <a:noFill/>
          </a:ln>
        </p:spPr>
      </p:pic>
      <p:sp>
        <p:nvSpPr>
          <p:cNvPr id="2" name="TextBox 1">
            <a:extLst>
              <a:ext uri="{FF2B5EF4-FFF2-40B4-BE49-F238E27FC236}">
                <a16:creationId xmlns:a16="http://schemas.microsoft.com/office/drawing/2014/main" id="{834BF20D-882B-0A17-3BA1-72CF604BA175}"/>
              </a:ext>
            </a:extLst>
          </p:cNvPr>
          <p:cNvSpPr txBox="1"/>
          <p:nvPr/>
        </p:nvSpPr>
        <p:spPr>
          <a:xfrm>
            <a:off x="1188720" y="605418"/>
            <a:ext cx="4244619" cy="553998"/>
          </a:xfrm>
          <a:prstGeom prst="rect">
            <a:avLst/>
          </a:prstGeom>
          <a:solidFill>
            <a:srgbClr val="010141"/>
          </a:solidFill>
        </p:spPr>
        <p:txBody>
          <a:bodyPr wrap="square" rtlCol="0">
            <a:spAutoFit/>
          </a:bodyPr>
          <a:lstStyle/>
          <a:p>
            <a:pPr algn="ctr"/>
            <a:r>
              <a:rPr lang="en-US" sz="3000" b="1" dirty="0">
                <a:solidFill>
                  <a:srgbClr val="FFFFFF"/>
                </a:solidFill>
                <a:latin typeface="Georgia" panose="02040502050405020303" pitchFamily="18" charset="0"/>
              </a:rPr>
              <a:t>Previous System</a:t>
            </a:r>
          </a:p>
        </p:txBody>
      </p:sp>
      <p:sp>
        <p:nvSpPr>
          <p:cNvPr id="88" name="TextBox 87">
            <a:extLst>
              <a:ext uri="{FF2B5EF4-FFF2-40B4-BE49-F238E27FC236}">
                <a16:creationId xmlns:a16="http://schemas.microsoft.com/office/drawing/2014/main" id="{C107C916-EFE6-8812-8847-CB9AA22CCA21}"/>
              </a:ext>
            </a:extLst>
          </p:cNvPr>
          <p:cNvSpPr txBox="1"/>
          <p:nvPr/>
        </p:nvSpPr>
        <p:spPr>
          <a:xfrm>
            <a:off x="6597753" y="593590"/>
            <a:ext cx="4405527" cy="553998"/>
          </a:xfrm>
          <a:prstGeom prst="rect">
            <a:avLst/>
          </a:prstGeom>
          <a:solidFill>
            <a:srgbClr val="010141"/>
          </a:solidFill>
        </p:spPr>
        <p:txBody>
          <a:bodyPr wrap="square" rtlCol="0">
            <a:spAutoFit/>
          </a:bodyPr>
          <a:lstStyle/>
          <a:p>
            <a:pPr algn="ctr"/>
            <a:r>
              <a:rPr lang="en-US" sz="3000" b="1" dirty="0">
                <a:solidFill>
                  <a:srgbClr val="FFFFFF"/>
                </a:solidFill>
                <a:latin typeface="Georgia" panose="02040502050405020303" pitchFamily="18" charset="0"/>
              </a:rPr>
              <a:t>Current System</a:t>
            </a:r>
          </a:p>
        </p:txBody>
      </p:sp>
    </p:spTree>
    <p:extLst>
      <p:ext uri="{BB962C8B-B14F-4D97-AF65-F5344CB8AC3E}">
        <p14:creationId xmlns:p14="http://schemas.microsoft.com/office/powerpoint/2010/main" val="4062201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3"/>
        <p:cNvGrpSpPr/>
        <p:nvPr/>
      </p:nvGrpSpPr>
      <p:grpSpPr>
        <a:xfrm>
          <a:off x="0" y="0"/>
          <a:ext cx="0" cy="0"/>
          <a:chOff x="0" y="0"/>
          <a:chExt cx="0" cy="0"/>
        </a:xfrm>
      </p:grpSpPr>
      <p:sp>
        <p:nvSpPr>
          <p:cNvPr id="914" name="Google Shape;914;p45"/>
          <p:cNvSpPr/>
          <p:nvPr/>
        </p:nvSpPr>
        <p:spPr>
          <a:xfrm rot="5400000" flipH="1">
            <a:off x="3894204" y="2744633"/>
            <a:ext cx="1360377" cy="1681361"/>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15" name="Google Shape;915;p45"/>
          <p:cNvSpPr/>
          <p:nvPr/>
        </p:nvSpPr>
        <p:spPr>
          <a:xfrm>
            <a:off x="3066859" y="1984741"/>
            <a:ext cx="1357444" cy="977265"/>
          </a:xfrm>
          <a:custGeom>
            <a:avLst/>
            <a:gdLst/>
            <a:ahLst/>
            <a:cxnLst/>
            <a:rect l="l" t="t" r="r" b="b"/>
            <a:pathLst>
              <a:path w="762609" h="571500" extrusionOk="0">
                <a:moveTo>
                  <a:pt x="-54" y="-273"/>
                </a:moveTo>
                <a:lnTo>
                  <a:pt x="190599" y="-273"/>
                </a:lnTo>
                <a:cubicBezTo>
                  <a:pt x="285925" y="-273"/>
                  <a:pt x="47610" y="190227"/>
                  <a:pt x="285925" y="190227"/>
                </a:cubicBezTo>
                <a:cubicBezTo>
                  <a:pt x="524250" y="190227"/>
                  <a:pt x="285925" y="-273"/>
                  <a:pt x="381251" y="-273"/>
                </a:cubicBezTo>
                <a:lnTo>
                  <a:pt x="571904" y="-273"/>
                </a:lnTo>
                <a:lnTo>
                  <a:pt x="571904" y="190227"/>
                </a:lnTo>
                <a:cubicBezTo>
                  <a:pt x="571904" y="285477"/>
                  <a:pt x="762556" y="47352"/>
                  <a:pt x="762556" y="285477"/>
                </a:cubicBezTo>
                <a:cubicBezTo>
                  <a:pt x="762556" y="523602"/>
                  <a:pt x="571904" y="285477"/>
                  <a:pt x="571904" y="380727"/>
                </a:cubicBezTo>
                <a:lnTo>
                  <a:pt x="571904" y="571227"/>
                </a:lnTo>
                <a:lnTo>
                  <a:pt x="381251" y="571227"/>
                </a:lnTo>
                <a:cubicBezTo>
                  <a:pt x="285925" y="571227"/>
                  <a:pt x="524241" y="380727"/>
                  <a:pt x="285925" y="380727"/>
                </a:cubicBezTo>
                <a:cubicBezTo>
                  <a:pt x="47600" y="380727"/>
                  <a:pt x="285925" y="571227"/>
                  <a:pt x="190599" y="571227"/>
                </a:cubicBezTo>
                <a:lnTo>
                  <a:pt x="-54" y="571227"/>
                </a:lnTo>
                <a:lnTo>
                  <a:pt x="-54" y="380727"/>
                </a:lnTo>
                <a:cubicBezTo>
                  <a:pt x="-54" y="285477"/>
                  <a:pt x="190599" y="523602"/>
                  <a:pt x="190599" y="285477"/>
                </a:cubicBezTo>
                <a:cubicBezTo>
                  <a:pt x="190599" y="47352"/>
                  <a:pt x="-54" y="285477"/>
                  <a:pt x="-54" y="190227"/>
                </a:cubicBezTo>
                <a:lnTo>
                  <a:pt x="-54" y="-273"/>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16" name="Google Shape;916;p45"/>
          <p:cNvSpPr/>
          <p:nvPr/>
        </p:nvSpPr>
        <p:spPr>
          <a:xfrm rot="-5400000">
            <a:off x="4754379" y="2916848"/>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17" name="Google Shape;917;p45"/>
          <p:cNvSpPr/>
          <p:nvPr/>
        </p:nvSpPr>
        <p:spPr>
          <a:xfrm>
            <a:off x="4778472" y="4859995"/>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18" name="Google Shape;918;p45"/>
          <p:cNvSpPr/>
          <p:nvPr/>
        </p:nvSpPr>
        <p:spPr>
          <a:xfrm rot="-5400000">
            <a:off x="4909777" y="3760625"/>
            <a:ext cx="1360377" cy="1633595"/>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19" name="Google Shape;919;p45"/>
          <p:cNvSpPr/>
          <p:nvPr/>
        </p:nvSpPr>
        <p:spPr>
          <a:xfrm flipH="1">
            <a:off x="10112810" y="1888066"/>
            <a:ext cx="1139390" cy="1075267"/>
          </a:xfrm>
          <a:custGeom>
            <a:avLst/>
            <a:gdLst/>
            <a:ahLst/>
            <a:cxnLst/>
            <a:rect l="l" t="t" r="r" b="b"/>
            <a:pathLst>
              <a:path w="1139390" h="1075267" extrusionOk="0">
                <a:moveTo>
                  <a:pt x="1098700" y="0"/>
                </a:moveTo>
                <a:lnTo>
                  <a:pt x="1096183" y="0"/>
                </a:lnTo>
                <a:lnTo>
                  <a:pt x="1096183" y="78903"/>
                </a:lnTo>
                <a:lnTo>
                  <a:pt x="756996" y="78903"/>
                </a:lnTo>
                <a:cubicBezTo>
                  <a:pt x="587402" y="78903"/>
                  <a:pt x="1011386" y="404538"/>
                  <a:pt x="587402" y="404538"/>
                </a:cubicBezTo>
                <a:cubicBezTo>
                  <a:pt x="163417" y="404538"/>
                  <a:pt x="587402" y="78903"/>
                  <a:pt x="417808" y="78903"/>
                </a:cubicBezTo>
                <a:lnTo>
                  <a:pt x="86033" y="78903"/>
                </a:lnTo>
                <a:lnTo>
                  <a:pt x="86033" y="84583"/>
                </a:lnTo>
                <a:lnTo>
                  <a:pt x="80436" y="84583"/>
                </a:lnTo>
                <a:lnTo>
                  <a:pt x="80436" y="406613"/>
                </a:lnTo>
                <a:cubicBezTo>
                  <a:pt x="80436" y="569431"/>
                  <a:pt x="419624" y="162387"/>
                  <a:pt x="419624" y="569431"/>
                </a:cubicBezTo>
                <a:cubicBezTo>
                  <a:pt x="419624" y="976473"/>
                  <a:pt x="80436" y="569431"/>
                  <a:pt x="80436" y="732248"/>
                </a:cubicBezTo>
                <a:lnTo>
                  <a:pt x="80436" y="1057883"/>
                </a:lnTo>
                <a:lnTo>
                  <a:pt x="0" y="1057883"/>
                </a:lnTo>
                <a:lnTo>
                  <a:pt x="0" y="1062627"/>
                </a:lnTo>
                <a:lnTo>
                  <a:pt x="83751" y="1062627"/>
                </a:lnTo>
                <a:lnTo>
                  <a:pt x="83751" y="1075267"/>
                </a:lnTo>
                <a:lnTo>
                  <a:pt x="87087" y="1075267"/>
                </a:lnTo>
                <a:lnTo>
                  <a:pt x="87087" y="1032398"/>
                </a:lnTo>
                <a:lnTo>
                  <a:pt x="426275" y="1032398"/>
                </a:lnTo>
                <a:cubicBezTo>
                  <a:pt x="595869" y="1032398"/>
                  <a:pt x="171884" y="706763"/>
                  <a:pt x="595869" y="706763"/>
                </a:cubicBezTo>
                <a:cubicBezTo>
                  <a:pt x="1019853" y="706763"/>
                  <a:pt x="595869" y="1032398"/>
                  <a:pt x="765463" y="1032398"/>
                </a:cubicBezTo>
                <a:lnTo>
                  <a:pt x="1104650" y="1032398"/>
                </a:lnTo>
                <a:lnTo>
                  <a:pt x="1104650" y="1075267"/>
                </a:lnTo>
                <a:lnTo>
                  <a:pt x="1107167" y="1075267"/>
                </a:lnTo>
                <a:lnTo>
                  <a:pt x="1107167" y="1038822"/>
                </a:lnTo>
                <a:lnTo>
                  <a:pt x="1139390" y="1038822"/>
                </a:lnTo>
                <a:lnTo>
                  <a:pt x="1139390" y="750089"/>
                </a:lnTo>
                <a:cubicBezTo>
                  <a:pt x="1139390" y="580495"/>
                  <a:pt x="813756" y="1004480"/>
                  <a:pt x="813756" y="580495"/>
                </a:cubicBezTo>
                <a:cubicBezTo>
                  <a:pt x="813756" y="156511"/>
                  <a:pt x="1139390" y="580495"/>
                  <a:pt x="1139390" y="410902"/>
                </a:cubicBezTo>
                <a:lnTo>
                  <a:pt x="1139390" y="88226"/>
                </a:lnTo>
                <a:lnTo>
                  <a:pt x="1098700" y="88226"/>
                </a:lnTo>
                <a:lnTo>
                  <a:pt x="1098700" y="0"/>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20" name="Google Shape;920;p45"/>
          <p:cNvSpPr/>
          <p:nvPr/>
        </p:nvSpPr>
        <p:spPr>
          <a:xfrm rot="5400000" flipH="1">
            <a:off x="10208529" y="3705814"/>
            <a:ext cx="1210734" cy="1402170"/>
          </a:xfrm>
          <a:custGeom>
            <a:avLst/>
            <a:gdLst/>
            <a:ahLst/>
            <a:cxnLst/>
            <a:rect l="l" t="t" r="r" b="b"/>
            <a:pathLst>
              <a:path w="1210734" h="1402170" extrusionOk="0">
                <a:moveTo>
                  <a:pt x="1105573" y="1369948"/>
                </a:moveTo>
                <a:lnTo>
                  <a:pt x="1114896" y="1358965"/>
                </a:lnTo>
                <a:lnTo>
                  <a:pt x="1114896" y="1019777"/>
                </a:lnTo>
                <a:cubicBezTo>
                  <a:pt x="1114896" y="850183"/>
                  <a:pt x="789261" y="1274168"/>
                  <a:pt x="789261" y="850183"/>
                </a:cubicBezTo>
                <a:cubicBezTo>
                  <a:pt x="789261" y="426199"/>
                  <a:pt x="1114896" y="850183"/>
                  <a:pt x="1114896" y="680590"/>
                </a:cubicBezTo>
                <a:lnTo>
                  <a:pt x="1114896" y="341402"/>
                </a:lnTo>
                <a:lnTo>
                  <a:pt x="1210734" y="341402"/>
                </a:lnTo>
                <a:lnTo>
                  <a:pt x="1210734" y="338065"/>
                </a:lnTo>
                <a:lnTo>
                  <a:pt x="1088711" y="338065"/>
                </a:lnTo>
                <a:lnTo>
                  <a:pt x="1088711" y="339188"/>
                </a:lnTo>
                <a:lnTo>
                  <a:pt x="763076" y="339188"/>
                </a:lnTo>
                <a:cubicBezTo>
                  <a:pt x="600259" y="339188"/>
                  <a:pt x="1007302" y="0"/>
                  <a:pt x="600259" y="0"/>
                </a:cubicBezTo>
                <a:cubicBezTo>
                  <a:pt x="193215" y="0"/>
                  <a:pt x="600259" y="339188"/>
                  <a:pt x="437441" y="339189"/>
                </a:cubicBezTo>
                <a:lnTo>
                  <a:pt x="118404" y="339189"/>
                </a:lnTo>
                <a:lnTo>
                  <a:pt x="118404" y="341260"/>
                </a:lnTo>
                <a:lnTo>
                  <a:pt x="110581" y="341260"/>
                </a:lnTo>
                <a:lnTo>
                  <a:pt x="110581" y="680029"/>
                </a:lnTo>
                <a:cubicBezTo>
                  <a:pt x="110581" y="849623"/>
                  <a:pt x="436216" y="425639"/>
                  <a:pt x="436216" y="849623"/>
                </a:cubicBezTo>
                <a:cubicBezTo>
                  <a:pt x="436216" y="1273608"/>
                  <a:pt x="110581" y="849623"/>
                  <a:pt x="110581" y="1019217"/>
                </a:cubicBezTo>
                <a:lnTo>
                  <a:pt x="110581" y="1358404"/>
                </a:lnTo>
                <a:lnTo>
                  <a:pt x="0" y="1358404"/>
                </a:lnTo>
                <a:lnTo>
                  <a:pt x="0" y="1364984"/>
                </a:lnTo>
                <a:lnTo>
                  <a:pt x="119069" y="1364984"/>
                </a:lnTo>
                <a:lnTo>
                  <a:pt x="119069" y="1402170"/>
                </a:lnTo>
                <a:lnTo>
                  <a:pt x="443711" y="1402170"/>
                </a:lnTo>
                <a:cubicBezTo>
                  <a:pt x="613305" y="1402170"/>
                  <a:pt x="189321" y="1076536"/>
                  <a:pt x="613305" y="1076535"/>
                </a:cubicBezTo>
                <a:cubicBezTo>
                  <a:pt x="1037290" y="1076535"/>
                  <a:pt x="613305" y="1402170"/>
                  <a:pt x="782899" y="1402170"/>
                </a:cubicBezTo>
                <a:lnTo>
                  <a:pt x="1105573" y="1402170"/>
                </a:lnTo>
                <a:lnTo>
                  <a:pt x="1105573" y="1369948"/>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21" name="Google Shape;921;p45"/>
          <p:cNvSpPr/>
          <p:nvPr/>
        </p:nvSpPr>
        <p:spPr>
          <a:xfrm flipH="1">
            <a:off x="4033724" y="3801525"/>
            <a:ext cx="1061601" cy="1169353"/>
          </a:xfrm>
          <a:custGeom>
            <a:avLst/>
            <a:gdLst/>
            <a:ahLst/>
            <a:cxnLst/>
            <a:rect l="l" t="t" r="r" b="b"/>
            <a:pathLst>
              <a:path w="1058954" h="1075267" extrusionOk="0">
                <a:moveTo>
                  <a:pt x="1018264" y="0"/>
                </a:moveTo>
                <a:lnTo>
                  <a:pt x="1015747" y="0"/>
                </a:lnTo>
                <a:lnTo>
                  <a:pt x="1015747" y="78903"/>
                </a:lnTo>
                <a:lnTo>
                  <a:pt x="676560" y="78903"/>
                </a:lnTo>
                <a:cubicBezTo>
                  <a:pt x="506966" y="78903"/>
                  <a:pt x="930950" y="404538"/>
                  <a:pt x="506966" y="404538"/>
                </a:cubicBezTo>
                <a:cubicBezTo>
                  <a:pt x="82981" y="404538"/>
                  <a:pt x="506966" y="78903"/>
                  <a:pt x="337372" y="78903"/>
                </a:cubicBezTo>
                <a:lnTo>
                  <a:pt x="5597" y="78903"/>
                </a:lnTo>
                <a:lnTo>
                  <a:pt x="5597" y="84583"/>
                </a:lnTo>
                <a:lnTo>
                  <a:pt x="0" y="84583"/>
                </a:lnTo>
                <a:lnTo>
                  <a:pt x="0" y="406613"/>
                </a:lnTo>
                <a:cubicBezTo>
                  <a:pt x="0" y="569431"/>
                  <a:pt x="339188" y="162387"/>
                  <a:pt x="339188" y="569431"/>
                </a:cubicBezTo>
                <a:cubicBezTo>
                  <a:pt x="339188" y="976473"/>
                  <a:pt x="0" y="569431"/>
                  <a:pt x="0" y="732248"/>
                </a:cubicBezTo>
                <a:lnTo>
                  <a:pt x="0" y="1057883"/>
                </a:lnTo>
                <a:lnTo>
                  <a:pt x="6651" y="1032398"/>
                </a:lnTo>
                <a:lnTo>
                  <a:pt x="345839" y="1032398"/>
                </a:lnTo>
                <a:cubicBezTo>
                  <a:pt x="515433" y="1032398"/>
                  <a:pt x="91448" y="706763"/>
                  <a:pt x="515433" y="706763"/>
                </a:cubicBezTo>
                <a:cubicBezTo>
                  <a:pt x="939417" y="706763"/>
                  <a:pt x="515433" y="1032398"/>
                  <a:pt x="685027" y="1032398"/>
                </a:cubicBezTo>
                <a:lnTo>
                  <a:pt x="1024214" y="1032398"/>
                </a:lnTo>
                <a:lnTo>
                  <a:pt x="1024214" y="1075267"/>
                </a:lnTo>
                <a:lnTo>
                  <a:pt x="1026731" y="1075267"/>
                </a:lnTo>
                <a:lnTo>
                  <a:pt x="1026731" y="1038822"/>
                </a:lnTo>
                <a:lnTo>
                  <a:pt x="1058954" y="1038822"/>
                </a:lnTo>
                <a:lnTo>
                  <a:pt x="1058954" y="750089"/>
                </a:lnTo>
                <a:cubicBezTo>
                  <a:pt x="1058954" y="580495"/>
                  <a:pt x="733320" y="1004480"/>
                  <a:pt x="733320" y="580495"/>
                </a:cubicBezTo>
                <a:cubicBezTo>
                  <a:pt x="733320" y="156511"/>
                  <a:pt x="1058954" y="580495"/>
                  <a:pt x="1058954" y="410902"/>
                </a:cubicBezTo>
                <a:lnTo>
                  <a:pt x="1058954" y="88226"/>
                </a:lnTo>
                <a:lnTo>
                  <a:pt x="1018264" y="88226"/>
                </a:lnTo>
                <a:lnTo>
                  <a:pt x="1018264" y="0"/>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22" name="Google Shape;922;p45"/>
          <p:cNvSpPr/>
          <p:nvPr/>
        </p:nvSpPr>
        <p:spPr>
          <a:xfrm>
            <a:off x="1707893" y="1984736"/>
            <a:ext cx="1695450" cy="977265"/>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23" name="Google Shape;923;p45"/>
          <p:cNvSpPr/>
          <p:nvPr/>
        </p:nvSpPr>
        <p:spPr>
          <a:xfrm>
            <a:off x="4065768" y="1984864"/>
            <a:ext cx="1356901" cy="1303540"/>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24" name="Google Shape;924;p45"/>
          <p:cNvSpPr/>
          <p:nvPr/>
        </p:nvSpPr>
        <p:spPr>
          <a:xfrm>
            <a:off x="1021399" y="1979405"/>
            <a:ext cx="1017270" cy="977265"/>
          </a:xfrm>
          <a:custGeom>
            <a:avLst/>
            <a:gdLst/>
            <a:ahLst/>
            <a:cxnLst/>
            <a:rect l="l" t="t" r="r" b="b"/>
            <a:pathLst>
              <a:path w="571500" h="571500" extrusionOk="0">
                <a:moveTo>
                  <a:pt x="-54" y="-273"/>
                </a:moveTo>
                <a:lnTo>
                  <a:pt x="190447" y="-273"/>
                </a:lnTo>
                <a:cubicBezTo>
                  <a:pt x="285697" y="-273"/>
                  <a:pt x="47572" y="190227"/>
                  <a:pt x="285697" y="190227"/>
                </a:cubicBezTo>
                <a:cubicBezTo>
                  <a:pt x="523822" y="190227"/>
                  <a:pt x="285697" y="-273"/>
                  <a:pt x="380947" y="-273"/>
                </a:cubicBezTo>
                <a:lnTo>
                  <a:pt x="571447" y="-273"/>
                </a:lnTo>
                <a:lnTo>
                  <a:pt x="571447" y="190227"/>
                </a:lnTo>
                <a:cubicBezTo>
                  <a:pt x="571447" y="285477"/>
                  <a:pt x="380947" y="47352"/>
                  <a:pt x="380947" y="285477"/>
                </a:cubicBezTo>
                <a:cubicBezTo>
                  <a:pt x="380947" y="523602"/>
                  <a:pt x="571447" y="285477"/>
                  <a:pt x="571447" y="380727"/>
                </a:cubicBezTo>
                <a:lnTo>
                  <a:pt x="571447" y="571227"/>
                </a:lnTo>
                <a:lnTo>
                  <a:pt x="380947" y="571227"/>
                </a:lnTo>
                <a:cubicBezTo>
                  <a:pt x="285697" y="571227"/>
                  <a:pt x="523822" y="380727"/>
                  <a:pt x="285697" y="380727"/>
                </a:cubicBezTo>
                <a:cubicBezTo>
                  <a:pt x="47572" y="380727"/>
                  <a:pt x="285697" y="571227"/>
                  <a:pt x="190447" y="571227"/>
                </a:cubicBezTo>
                <a:lnTo>
                  <a:pt x="-54" y="571227"/>
                </a:lnTo>
                <a:lnTo>
                  <a:pt x="-54" y="380727"/>
                </a:lnTo>
                <a:cubicBezTo>
                  <a:pt x="-54" y="285477"/>
                  <a:pt x="190447" y="523602"/>
                  <a:pt x="190447" y="285477"/>
                </a:cubicBezTo>
                <a:cubicBezTo>
                  <a:pt x="190447" y="47352"/>
                  <a:pt x="-54" y="285477"/>
                  <a:pt x="-54" y="190227"/>
                </a:cubicBezTo>
                <a:lnTo>
                  <a:pt x="-54"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25" name="Google Shape;925;p45"/>
          <p:cNvSpPr/>
          <p:nvPr/>
        </p:nvSpPr>
        <p:spPr>
          <a:xfrm>
            <a:off x="689865" y="681859"/>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26" name="Google Shape;926;p45"/>
          <p:cNvSpPr/>
          <p:nvPr/>
        </p:nvSpPr>
        <p:spPr>
          <a:xfrm rot="-5400000">
            <a:off x="-131228" y="5696488"/>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3" y="380708"/>
                  <a:pt x="286294" y="571208"/>
                  <a:pt x="190844" y="571208"/>
                </a:cubicBezTo>
                <a:lnTo>
                  <a:pt x="-56" y="571208"/>
                </a:ln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27" name="Google Shape;927;p45"/>
          <p:cNvSpPr/>
          <p:nvPr/>
        </p:nvSpPr>
        <p:spPr>
          <a:xfrm>
            <a:off x="1026285" y="26799"/>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28" name="Google Shape;928;p45"/>
          <p:cNvSpPr/>
          <p:nvPr/>
        </p:nvSpPr>
        <p:spPr>
          <a:xfrm>
            <a:off x="6506" y="26799"/>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29" name="Google Shape;929;p45"/>
          <p:cNvSpPr/>
          <p:nvPr/>
        </p:nvSpPr>
        <p:spPr>
          <a:xfrm rot="-5400000" flipH="1">
            <a:off x="-137735" y="1152844"/>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30" name="Google Shape;930;p45"/>
          <p:cNvSpPr/>
          <p:nvPr/>
        </p:nvSpPr>
        <p:spPr>
          <a:xfrm>
            <a:off x="0" y="198503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31" name="Google Shape;931;p45"/>
          <p:cNvSpPr/>
          <p:nvPr/>
        </p:nvSpPr>
        <p:spPr>
          <a:xfrm rot="-5400000">
            <a:off x="-137735" y="2775566"/>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32" name="Google Shape;932;p45"/>
          <p:cNvSpPr/>
          <p:nvPr/>
        </p:nvSpPr>
        <p:spPr>
          <a:xfrm rot="-5400000">
            <a:off x="-298444" y="3910480"/>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33" name="Google Shape;933;p45"/>
          <p:cNvSpPr/>
          <p:nvPr/>
        </p:nvSpPr>
        <p:spPr>
          <a:xfrm>
            <a:off x="6508" y="490985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34" name="Google Shape;934;p45"/>
          <p:cNvSpPr/>
          <p:nvPr/>
        </p:nvSpPr>
        <p:spPr>
          <a:xfrm rot="-5400000">
            <a:off x="1740245" y="986446"/>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35" name="Google Shape;935;p45"/>
          <p:cNvSpPr/>
          <p:nvPr/>
        </p:nvSpPr>
        <p:spPr>
          <a:xfrm>
            <a:off x="1703756" y="26799"/>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36" name="Google Shape;936;p45"/>
          <p:cNvSpPr/>
          <p:nvPr/>
        </p:nvSpPr>
        <p:spPr>
          <a:xfrm flipH="1">
            <a:off x="6754781" y="20553"/>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37" name="Google Shape;937;p45"/>
          <p:cNvSpPr/>
          <p:nvPr/>
        </p:nvSpPr>
        <p:spPr>
          <a:xfrm rot="5400000">
            <a:off x="5926705" y="167433"/>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38" name="Google Shape;938;p45"/>
          <p:cNvSpPr/>
          <p:nvPr/>
        </p:nvSpPr>
        <p:spPr>
          <a:xfrm>
            <a:off x="5080565" y="20553"/>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39" name="Google Shape;939;p45"/>
          <p:cNvSpPr/>
          <p:nvPr/>
        </p:nvSpPr>
        <p:spPr>
          <a:xfrm>
            <a:off x="3730186" y="29789"/>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0" name="Google Shape;940;p45"/>
          <p:cNvSpPr/>
          <p:nvPr/>
        </p:nvSpPr>
        <p:spPr>
          <a:xfrm rot="5400000">
            <a:off x="2914377" y="173681"/>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41" name="Google Shape;941;p45"/>
          <p:cNvSpPr/>
          <p:nvPr/>
        </p:nvSpPr>
        <p:spPr>
          <a:xfrm>
            <a:off x="7780299" y="26799"/>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2" name="Google Shape;942;p45"/>
          <p:cNvSpPr/>
          <p:nvPr/>
        </p:nvSpPr>
        <p:spPr>
          <a:xfrm>
            <a:off x="9133042" y="26799"/>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3" name="Google Shape;943;p45"/>
          <p:cNvSpPr/>
          <p:nvPr/>
        </p:nvSpPr>
        <p:spPr>
          <a:xfrm flipH="1">
            <a:off x="10833214" y="196904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4" name="Google Shape;944;p45"/>
          <p:cNvSpPr/>
          <p:nvPr/>
        </p:nvSpPr>
        <p:spPr>
          <a:xfrm rot="5400000">
            <a:off x="11184507" y="8318"/>
            <a:ext cx="980782" cy="1017270"/>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5" name="Google Shape;945;p45"/>
          <p:cNvSpPr/>
          <p:nvPr/>
        </p:nvSpPr>
        <p:spPr>
          <a:xfrm rot="5400000" flipH="1">
            <a:off x="10860511" y="97514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6" name="Google Shape;946;p45"/>
          <p:cNvSpPr/>
          <p:nvPr/>
        </p:nvSpPr>
        <p:spPr>
          <a:xfrm rot="5400000" flipH="1">
            <a:off x="11022020" y="2759575"/>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7" name="Google Shape;947;p45"/>
          <p:cNvSpPr/>
          <p:nvPr/>
        </p:nvSpPr>
        <p:spPr>
          <a:xfrm rot="5400000" flipH="1">
            <a:off x="10861670" y="390295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8" name="Google Shape;948;p45"/>
          <p:cNvSpPr/>
          <p:nvPr/>
        </p:nvSpPr>
        <p:spPr>
          <a:xfrm flipH="1">
            <a:off x="10826706" y="4893863"/>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9" name="Google Shape;949;p45"/>
          <p:cNvSpPr/>
          <p:nvPr/>
        </p:nvSpPr>
        <p:spPr>
          <a:xfrm rot="10800000">
            <a:off x="10826472" y="5541227"/>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50" name="Google Shape;950;p45"/>
          <p:cNvSpPr/>
          <p:nvPr/>
        </p:nvSpPr>
        <p:spPr>
          <a:xfrm>
            <a:off x="9813109" y="26563"/>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51" name="Google Shape;951;p45"/>
          <p:cNvSpPr/>
          <p:nvPr/>
        </p:nvSpPr>
        <p:spPr>
          <a:xfrm rot="10800000" flipH="1">
            <a:off x="687758" y="5868241"/>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52" name="Google Shape;952;p45"/>
          <p:cNvSpPr/>
          <p:nvPr/>
        </p:nvSpPr>
        <p:spPr>
          <a:xfrm rot="10800000">
            <a:off x="5755717" y="5874487"/>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53" name="Google Shape;953;p45"/>
          <p:cNvSpPr/>
          <p:nvPr/>
        </p:nvSpPr>
        <p:spPr>
          <a:xfrm rot="5400000" flipH="1">
            <a:off x="4936108" y="5696253"/>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54" name="Google Shape;954;p45"/>
          <p:cNvSpPr/>
          <p:nvPr/>
        </p:nvSpPr>
        <p:spPr>
          <a:xfrm rot="10800000" flipH="1">
            <a:off x="4064567" y="5874487"/>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55" name="Google Shape;955;p45"/>
          <p:cNvSpPr/>
          <p:nvPr/>
        </p:nvSpPr>
        <p:spPr>
          <a:xfrm rot="10800000" flipH="1">
            <a:off x="2714188" y="5873718"/>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56" name="Google Shape;956;p45"/>
          <p:cNvSpPr/>
          <p:nvPr/>
        </p:nvSpPr>
        <p:spPr>
          <a:xfrm rot="5400000" flipH="1">
            <a:off x="1898379" y="5690005"/>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57" name="Google Shape;957;p45"/>
          <p:cNvSpPr/>
          <p:nvPr/>
        </p:nvSpPr>
        <p:spPr>
          <a:xfrm rot="10800000" flipH="1">
            <a:off x="8117044" y="5868241"/>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58" name="Google Shape;958;p45"/>
          <p:cNvSpPr/>
          <p:nvPr/>
        </p:nvSpPr>
        <p:spPr>
          <a:xfrm rot="10800000" flipH="1">
            <a:off x="8797111" y="5868477"/>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59" name="Google Shape;959;p45"/>
          <p:cNvSpPr/>
          <p:nvPr/>
        </p:nvSpPr>
        <p:spPr>
          <a:xfrm rot="10800000">
            <a:off x="10153645" y="5872268"/>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60" name="Google Shape;960;p45"/>
          <p:cNvSpPr/>
          <p:nvPr/>
        </p:nvSpPr>
        <p:spPr>
          <a:xfrm flipH="1">
            <a:off x="2719960" y="1011199"/>
            <a:ext cx="1356901" cy="1303540"/>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61" name="Google Shape;961;p45"/>
          <p:cNvSpPr/>
          <p:nvPr/>
        </p:nvSpPr>
        <p:spPr>
          <a:xfrm>
            <a:off x="3729400" y="681861"/>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62" name="Google Shape;962;p45"/>
          <p:cNvSpPr/>
          <p:nvPr/>
        </p:nvSpPr>
        <p:spPr>
          <a:xfrm>
            <a:off x="5068468" y="1987872"/>
            <a:ext cx="1017270" cy="977265"/>
          </a:xfrm>
          <a:custGeom>
            <a:avLst/>
            <a:gdLst/>
            <a:ahLst/>
            <a:cxnLst/>
            <a:rect l="l" t="t" r="r" b="b"/>
            <a:pathLst>
              <a:path w="571500" h="571500" extrusionOk="0">
                <a:moveTo>
                  <a:pt x="-54" y="-273"/>
                </a:moveTo>
                <a:lnTo>
                  <a:pt x="190447" y="-273"/>
                </a:lnTo>
                <a:cubicBezTo>
                  <a:pt x="285697" y="-273"/>
                  <a:pt x="47572" y="190227"/>
                  <a:pt x="285697" y="190227"/>
                </a:cubicBezTo>
                <a:cubicBezTo>
                  <a:pt x="523822" y="190227"/>
                  <a:pt x="285697" y="-273"/>
                  <a:pt x="380947" y="-273"/>
                </a:cubicBezTo>
                <a:lnTo>
                  <a:pt x="571447" y="-273"/>
                </a:lnTo>
                <a:lnTo>
                  <a:pt x="571447" y="190227"/>
                </a:lnTo>
                <a:cubicBezTo>
                  <a:pt x="571447" y="285477"/>
                  <a:pt x="380947" y="47352"/>
                  <a:pt x="380947" y="285477"/>
                </a:cubicBezTo>
                <a:cubicBezTo>
                  <a:pt x="380947" y="523602"/>
                  <a:pt x="571447" y="285477"/>
                  <a:pt x="571447" y="380727"/>
                </a:cubicBezTo>
                <a:lnTo>
                  <a:pt x="571447" y="571227"/>
                </a:lnTo>
                <a:lnTo>
                  <a:pt x="380947" y="571227"/>
                </a:lnTo>
                <a:cubicBezTo>
                  <a:pt x="285697" y="571227"/>
                  <a:pt x="523822" y="380727"/>
                  <a:pt x="285697" y="380727"/>
                </a:cubicBezTo>
                <a:cubicBezTo>
                  <a:pt x="47572" y="380727"/>
                  <a:pt x="285697" y="571227"/>
                  <a:pt x="190447" y="571227"/>
                </a:cubicBezTo>
                <a:lnTo>
                  <a:pt x="-54" y="571227"/>
                </a:lnTo>
                <a:lnTo>
                  <a:pt x="-54" y="380727"/>
                </a:lnTo>
                <a:cubicBezTo>
                  <a:pt x="-54" y="285477"/>
                  <a:pt x="190447" y="523602"/>
                  <a:pt x="190447" y="285477"/>
                </a:cubicBezTo>
                <a:cubicBezTo>
                  <a:pt x="190447" y="47352"/>
                  <a:pt x="-54" y="285477"/>
                  <a:pt x="-54" y="190227"/>
                </a:cubicBezTo>
                <a:lnTo>
                  <a:pt x="-54"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63" name="Google Shape;963;p45"/>
          <p:cNvSpPr/>
          <p:nvPr/>
        </p:nvSpPr>
        <p:spPr>
          <a:xfrm rot="-5400000">
            <a:off x="4762846" y="986447"/>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64" name="Google Shape;964;p45"/>
          <p:cNvSpPr/>
          <p:nvPr/>
        </p:nvSpPr>
        <p:spPr>
          <a:xfrm>
            <a:off x="5753893" y="986601"/>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65" name="Google Shape;965;p45"/>
          <p:cNvSpPr/>
          <p:nvPr/>
        </p:nvSpPr>
        <p:spPr>
          <a:xfrm>
            <a:off x="5719431" y="1660993"/>
            <a:ext cx="1360377" cy="1633595"/>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66" name="Google Shape;966;p45"/>
          <p:cNvSpPr/>
          <p:nvPr/>
        </p:nvSpPr>
        <p:spPr>
          <a:xfrm rot="5400000">
            <a:off x="7799689" y="1947034"/>
            <a:ext cx="1628775" cy="1061561"/>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67" name="Google Shape;967;p45"/>
          <p:cNvSpPr/>
          <p:nvPr/>
        </p:nvSpPr>
        <p:spPr>
          <a:xfrm rot="5400000" flipH="1">
            <a:off x="7781310" y="637339"/>
            <a:ext cx="1356901" cy="1356901"/>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68" name="Google Shape;968;p45"/>
          <p:cNvSpPr/>
          <p:nvPr/>
        </p:nvSpPr>
        <p:spPr>
          <a:xfrm>
            <a:off x="9816929" y="664929"/>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69" name="Google Shape;969;p45"/>
          <p:cNvSpPr/>
          <p:nvPr/>
        </p:nvSpPr>
        <p:spPr>
          <a:xfrm>
            <a:off x="8792831" y="670393"/>
            <a:ext cx="1360377" cy="1633595"/>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70" name="Google Shape;970;p45"/>
          <p:cNvSpPr/>
          <p:nvPr/>
        </p:nvSpPr>
        <p:spPr>
          <a:xfrm rot="5400000">
            <a:off x="6911929" y="1467283"/>
            <a:ext cx="1360377" cy="1681361"/>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71" name="Google Shape;971;p45"/>
          <p:cNvSpPr/>
          <p:nvPr/>
        </p:nvSpPr>
        <p:spPr>
          <a:xfrm>
            <a:off x="7064808" y="679793"/>
            <a:ext cx="1045772" cy="1296539"/>
          </a:xfrm>
          <a:custGeom>
            <a:avLst/>
            <a:gdLst/>
            <a:ahLst/>
            <a:cxnLst/>
            <a:rect l="l" t="t" r="r" b="b"/>
            <a:pathLst>
              <a:path w="1045772" h="1296539" extrusionOk="0">
                <a:moveTo>
                  <a:pt x="539430" y="0"/>
                </a:moveTo>
                <a:cubicBezTo>
                  <a:pt x="964296" y="0"/>
                  <a:pt x="539430" y="325635"/>
                  <a:pt x="709380" y="325635"/>
                </a:cubicBezTo>
                <a:lnTo>
                  <a:pt x="1045772" y="325635"/>
                </a:lnTo>
                <a:lnTo>
                  <a:pt x="1045772" y="644365"/>
                </a:lnTo>
                <a:cubicBezTo>
                  <a:pt x="1045772" y="814026"/>
                  <a:pt x="720007" y="389872"/>
                  <a:pt x="720007" y="814026"/>
                </a:cubicBezTo>
                <a:cubicBezTo>
                  <a:pt x="720007" y="1238180"/>
                  <a:pt x="1045772" y="814026"/>
                  <a:pt x="1045772" y="983688"/>
                </a:cubicBezTo>
                <a:lnTo>
                  <a:pt x="1045772" y="1296539"/>
                </a:lnTo>
                <a:lnTo>
                  <a:pt x="708141" y="1296539"/>
                </a:lnTo>
                <a:cubicBezTo>
                  <a:pt x="530333" y="1296539"/>
                  <a:pt x="974833" y="956350"/>
                  <a:pt x="530333" y="956350"/>
                </a:cubicBezTo>
                <a:cubicBezTo>
                  <a:pt x="85833" y="956350"/>
                  <a:pt x="530333" y="1296539"/>
                  <a:pt x="352527" y="1296539"/>
                </a:cubicBezTo>
                <a:lnTo>
                  <a:pt x="0" y="1296539"/>
                </a:lnTo>
                <a:lnTo>
                  <a:pt x="0" y="993166"/>
                </a:lnTo>
                <a:cubicBezTo>
                  <a:pt x="0" y="823573"/>
                  <a:pt x="325635" y="1247557"/>
                  <a:pt x="325635" y="823573"/>
                </a:cubicBezTo>
                <a:cubicBezTo>
                  <a:pt x="325635" y="399588"/>
                  <a:pt x="0" y="823573"/>
                  <a:pt x="0" y="653979"/>
                </a:cubicBezTo>
                <a:lnTo>
                  <a:pt x="0" y="319275"/>
                </a:lnTo>
                <a:lnTo>
                  <a:pt x="29580" y="319275"/>
                </a:lnTo>
                <a:lnTo>
                  <a:pt x="29580" y="325635"/>
                </a:lnTo>
                <a:lnTo>
                  <a:pt x="369480" y="325635"/>
                </a:lnTo>
                <a:cubicBezTo>
                  <a:pt x="539430" y="325635"/>
                  <a:pt x="114564" y="0"/>
                  <a:pt x="539430" y="0"/>
                </a:cubicBez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72" name="Google Shape;972;p45"/>
          <p:cNvSpPr/>
          <p:nvPr/>
        </p:nvSpPr>
        <p:spPr>
          <a:xfrm>
            <a:off x="8810360" y="1960267"/>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73" name="Google Shape;973;p45"/>
          <p:cNvSpPr/>
          <p:nvPr/>
        </p:nvSpPr>
        <p:spPr>
          <a:xfrm>
            <a:off x="681398" y="2612259"/>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74" name="Google Shape;974;p45"/>
          <p:cNvSpPr/>
          <p:nvPr/>
        </p:nvSpPr>
        <p:spPr>
          <a:xfrm rot="-5400000">
            <a:off x="1731778" y="2916847"/>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75" name="Google Shape;975;p45"/>
          <p:cNvSpPr/>
          <p:nvPr/>
        </p:nvSpPr>
        <p:spPr>
          <a:xfrm>
            <a:off x="5745426" y="2917001"/>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76" name="Google Shape;976;p45"/>
          <p:cNvSpPr/>
          <p:nvPr/>
        </p:nvSpPr>
        <p:spPr>
          <a:xfrm rot="-5400000" flipH="1">
            <a:off x="1024466" y="4895681"/>
            <a:ext cx="1356901" cy="1356901"/>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77" name="Google Shape;977;p45"/>
          <p:cNvSpPr/>
          <p:nvPr/>
        </p:nvSpPr>
        <p:spPr>
          <a:xfrm>
            <a:off x="9808462" y="2595329"/>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78" name="Google Shape;978;p45"/>
          <p:cNvSpPr/>
          <p:nvPr/>
        </p:nvSpPr>
        <p:spPr>
          <a:xfrm>
            <a:off x="8767430" y="2609260"/>
            <a:ext cx="1360377" cy="1633595"/>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79" name="Google Shape;979;p45"/>
          <p:cNvSpPr/>
          <p:nvPr/>
        </p:nvSpPr>
        <p:spPr>
          <a:xfrm>
            <a:off x="7064808" y="2618660"/>
            <a:ext cx="1045772" cy="1296539"/>
          </a:xfrm>
          <a:custGeom>
            <a:avLst/>
            <a:gdLst/>
            <a:ahLst/>
            <a:cxnLst/>
            <a:rect l="l" t="t" r="r" b="b"/>
            <a:pathLst>
              <a:path w="1045772" h="1296539" extrusionOk="0">
                <a:moveTo>
                  <a:pt x="539430" y="0"/>
                </a:moveTo>
                <a:cubicBezTo>
                  <a:pt x="964296" y="0"/>
                  <a:pt x="539430" y="325635"/>
                  <a:pt x="709380" y="325635"/>
                </a:cubicBezTo>
                <a:lnTo>
                  <a:pt x="1045772" y="325635"/>
                </a:lnTo>
                <a:lnTo>
                  <a:pt x="1045772" y="644365"/>
                </a:lnTo>
                <a:cubicBezTo>
                  <a:pt x="1045772" y="814026"/>
                  <a:pt x="720007" y="389872"/>
                  <a:pt x="720007" y="814026"/>
                </a:cubicBezTo>
                <a:cubicBezTo>
                  <a:pt x="720007" y="1238180"/>
                  <a:pt x="1045772" y="814026"/>
                  <a:pt x="1045772" y="983688"/>
                </a:cubicBezTo>
                <a:lnTo>
                  <a:pt x="1045772" y="1296539"/>
                </a:lnTo>
                <a:lnTo>
                  <a:pt x="708141" y="1296539"/>
                </a:lnTo>
                <a:cubicBezTo>
                  <a:pt x="530333" y="1296539"/>
                  <a:pt x="974833" y="956350"/>
                  <a:pt x="530333" y="956350"/>
                </a:cubicBezTo>
                <a:cubicBezTo>
                  <a:pt x="85833" y="956350"/>
                  <a:pt x="530333" y="1296539"/>
                  <a:pt x="352527" y="1296539"/>
                </a:cubicBezTo>
                <a:lnTo>
                  <a:pt x="0" y="1296539"/>
                </a:lnTo>
                <a:lnTo>
                  <a:pt x="0" y="993166"/>
                </a:lnTo>
                <a:cubicBezTo>
                  <a:pt x="0" y="823573"/>
                  <a:pt x="325635" y="1247557"/>
                  <a:pt x="325635" y="823573"/>
                </a:cubicBezTo>
                <a:cubicBezTo>
                  <a:pt x="325635" y="399588"/>
                  <a:pt x="0" y="823573"/>
                  <a:pt x="0" y="653979"/>
                </a:cubicBezTo>
                <a:lnTo>
                  <a:pt x="0" y="319275"/>
                </a:lnTo>
                <a:lnTo>
                  <a:pt x="29580" y="319275"/>
                </a:lnTo>
                <a:lnTo>
                  <a:pt x="29580" y="325635"/>
                </a:lnTo>
                <a:lnTo>
                  <a:pt x="369480" y="325635"/>
                </a:lnTo>
                <a:cubicBezTo>
                  <a:pt x="539430" y="325635"/>
                  <a:pt x="114564" y="0"/>
                  <a:pt x="539430" y="0"/>
                </a:cubicBez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80" name="Google Shape;980;p45"/>
          <p:cNvSpPr/>
          <p:nvPr/>
        </p:nvSpPr>
        <p:spPr>
          <a:xfrm>
            <a:off x="2713399" y="4584995"/>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81" name="Google Shape;981;p45"/>
          <p:cNvSpPr/>
          <p:nvPr/>
        </p:nvSpPr>
        <p:spPr>
          <a:xfrm rot="-5400000">
            <a:off x="3780711" y="4872646"/>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82" name="Google Shape;982;p45"/>
          <p:cNvSpPr/>
          <p:nvPr/>
        </p:nvSpPr>
        <p:spPr>
          <a:xfrm rot="10800000">
            <a:off x="6074208" y="4904664"/>
            <a:ext cx="1045772" cy="1296539"/>
          </a:xfrm>
          <a:custGeom>
            <a:avLst/>
            <a:gdLst/>
            <a:ahLst/>
            <a:cxnLst/>
            <a:rect l="l" t="t" r="r" b="b"/>
            <a:pathLst>
              <a:path w="1045772" h="1296539" extrusionOk="0">
                <a:moveTo>
                  <a:pt x="539430" y="0"/>
                </a:moveTo>
                <a:cubicBezTo>
                  <a:pt x="964296" y="0"/>
                  <a:pt x="539430" y="325635"/>
                  <a:pt x="709380" y="325635"/>
                </a:cubicBezTo>
                <a:lnTo>
                  <a:pt x="1045772" y="325635"/>
                </a:lnTo>
                <a:lnTo>
                  <a:pt x="1045772" y="644365"/>
                </a:lnTo>
                <a:cubicBezTo>
                  <a:pt x="1045772" y="814026"/>
                  <a:pt x="720007" y="389872"/>
                  <a:pt x="720007" y="814026"/>
                </a:cubicBezTo>
                <a:cubicBezTo>
                  <a:pt x="720007" y="1238180"/>
                  <a:pt x="1045772" y="814026"/>
                  <a:pt x="1045772" y="983688"/>
                </a:cubicBezTo>
                <a:lnTo>
                  <a:pt x="1045772" y="1296539"/>
                </a:lnTo>
                <a:lnTo>
                  <a:pt x="708141" y="1296539"/>
                </a:lnTo>
                <a:cubicBezTo>
                  <a:pt x="530333" y="1296539"/>
                  <a:pt x="974833" y="956350"/>
                  <a:pt x="530333" y="956350"/>
                </a:cubicBezTo>
                <a:cubicBezTo>
                  <a:pt x="85833" y="956350"/>
                  <a:pt x="530333" y="1296539"/>
                  <a:pt x="352527" y="1296539"/>
                </a:cubicBezTo>
                <a:lnTo>
                  <a:pt x="0" y="1296539"/>
                </a:lnTo>
                <a:lnTo>
                  <a:pt x="0" y="993166"/>
                </a:lnTo>
                <a:cubicBezTo>
                  <a:pt x="0" y="823573"/>
                  <a:pt x="325635" y="1247557"/>
                  <a:pt x="325635" y="823573"/>
                </a:cubicBezTo>
                <a:cubicBezTo>
                  <a:pt x="325635" y="399588"/>
                  <a:pt x="0" y="823573"/>
                  <a:pt x="0" y="653979"/>
                </a:cubicBezTo>
                <a:lnTo>
                  <a:pt x="0" y="319275"/>
                </a:lnTo>
                <a:lnTo>
                  <a:pt x="29580" y="319275"/>
                </a:lnTo>
                <a:lnTo>
                  <a:pt x="29580" y="325635"/>
                </a:lnTo>
                <a:lnTo>
                  <a:pt x="369480" y="325635"/>
                </a:lnTo>
                <a:cubicBezTo>
                  <a:pt x="539430" y="325635"/>
                  <a:pt x="114564" y="0"/>
                  <a:pt x="539430" y="0"/>
                </a:cubicBez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83" name="Google Shape;983;p45"/>
          <p:cNvSpPr/>
          <p:nvPr/>
        </p:nvSpPr>
        <p:spPr>
          <a:xfrm rot="5400000" flipH="1">
            <a:off x="7824230" y="4858969"/>
            <a:ext cx="1628775" cy="1061561"/>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84" name="Google Shape;984;p45"/>
          <p:cNvSpPr/>
          <p:nvPr/>
        </p:nvSpPr>
        <p:spPr>
          <a:xfrm rot="5400000" flipH="1">
            <a:off x="6937330" y="4710408"/>
            <a:ext cx="1360377" cy="1681361"/>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85" name="Google Shape;985;p45"/>
          <p:cNvSpPr/>
          <p:nvPr/>
        </p:nvSpPr>
        <p:spPr>
          <a:xfrm rot="-5400000">
            <a:off x="5761912" y="3915916"/>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86" name="Google Shape;986;p45"/>
          <p:cNvSpPr/>
          <p:nvPr/>
        </p:nvSpPr>
        <p:spPr>
          <a:xfrm rot="5400000" flipH="1">
            <a:off x="7772844" y="3566806"/>
            <a:ext cx="1356901" cy="1356901"/>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87" name="Google Shape;987;p45"/>
          <p:cNvSpPr/>
          <p:nvPr/>
        </p:nvSpPr>
        <p:spPr>
          <a:xfrm>
            <a:off x="6743900" y="3591395"/>
            <a:ext cx="1360377" cy="1633595"/>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88" name="Google Shape;988;p45"/>
          <p:cNvSpPr/>
          <p:nvPr/>
        </p:nvSpPr>
        <p:spPr>
          <a:xfrm>
            <a:off x="2027141" y="4591393"/>
            <a:ext cx="1045772" cy="1296539"/>
          </a:xfrm>
          <a:custGeom>
            <a:avLst/>
            <a:gdLst/>
            <a:ahLst/>
            <a:cxnLst/>
            <a:rect l="l" t="t" r="r" b="b"/>
            <a:pathLst>
              <a:path w="1045772" h="1296539" extrusionOk="0">
                <a:moveTo>
                  <a:pt x="539430" y="0"/>
                </a:moveTo>
                <a:cubicBezTo>
                  <a:pt x="964296" y="0"/>
                  <a:pt x="539430" y="325635"/>
                  <a:pt x="709380" y="325635"/>
                </a:cubicBezTo>
                <a:lnTo>
                  <a:pt x="1045772" y="325635"/>
                </a:lnTo>
                <a:lnTo>
                  <a:pt x="1045772" y="644365"/>
                </a:lnTo>
                <a:cubicBezTo>
                  <a:pt x="1045772" y="814026"/>
                  <a:pt x="720007" y="389872"/>
                  <a:pt x="720007" y="814026"/>
                </a:cubicBezTo>
                <a:cubicBezTo>
                  <a:pt x="720007" y="1238180"/>
                  <a:pt x="1045772" y="814026"/>
                  <a:pt x="1045772" y="983688"/>
                </a:cubicBezTo>
                <a:lnTo>
                  <a:pt x="1045772" y="1296539"/>
                </a:lnTo>
                <a:lnTo>
                  <a:pt x="708141" y="1296539"/>
                </a:lnTo>
                <a:cubicBezTo>
                  <a:pt x="530333" y="1296539"/>
                  <a:pt x="974833" y="956350"/>
                  <a:pt x="530333" y="956350"/>
                </a:cubicBezTo>
                <a:cubicBezTo>
                  <a:pt x="85833" y="956350"/>
                  <a:pt x="530333" y="1296539"/>
                  <a:pt x="352527" y="1296539"/>
                </a:cubicBezTo>
                <a:lnTo>
                  <a:pt x="0" y="1296539"/>
                </a:lnTo>
                <a:lnTo>
                  <a:pt x="0" y="993166"/>
                </a:lnTo>
                <a:cubicBezTo>
                  <a:pt x="0" y="823573"/>
                  <a:pt x="325635" y="1247557"/>
                  <a:pt x="325635" y="823573"/>
                </a:cubicBezTo>
                <a:cubicBezTo>
                  <a:pt x="325635" y="399588"/>
                  <a:pt x="0" y="823573"/>
                  <a:pt x="0" y="653979"/>
                </a:cubicBezTo>
                <a:lnTo>
                  <a:pt x="0" y="319275"/>
                </a:lnTo>
                <a:lnTo>
                  <a:pt x="29580" y="319275"/>
                </a:lnTo>
                <a:lnTo>
                  <a:pt x="29580" y="325635"/>
                </a:lnTo>
                <a:lnTo>
                  <a:pt x="369480" y="325635"/>
                </a:lnTo>
                <a:cubicBezTo>
                  <a:pt x="539430" y="325635"/>
                  <a:pt x="114564" y="0"/>
                  <a:pt x="539430" y="0"/>
                </a:cubicBez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89" name="Google Shape;989;p45"/>
          <p:cNvSpPr/>
          <p:nvPr/>
        </p:nvSpPr>
        <p:spPr>
          <a:xfrm rot="-5400000">
            <a:off x="7919945" y="2779527"/>
            <a:ext cx="1045772" cy="1296539"/>
          </a:xfrm>
          <a:custGeom>
            <a:avLst/>
            <a:gdLst/>
            <a:ahLst/>
            <a:cxnLst/>
            <a:rect l="l" t="t" r="r" b="b"/>
            <a:pathLst>
              <a:path w="1045772" h="1296539" extrusionOk="0">
                <a:moveTo>
                  <a:pt x="539430" y="0"/>
                </a:moveTo>
                <a:cubicBezTo>
                  <a:pt x="964296" y="0"/>
                  <a:pt x="539430" y="325635"/>
                  <a:pt x="709380" y="325635"/>
                </a:cubicBezTo>
                <a:lnTo>
                  <a:pt x="1045772" y="325635"/>
                </a:lnTo>
                <a:lnTo>
                  <a:pt x="1045772" y="644365"/>
                </a:lnTo>
                <a:cubicBezTo>
                  <a:pt x="1045772" y="814026"/>
                  <a:pt x="720007" y="389872"/>
                  <a:pt x="720007" y="814026"/>
                </a:cubicBezTo>
                <a:cubicBezTo>
                  <a:pt x="720007" y="1238180"/>
                  <a:pt x="1045772" y="814026"/>
                  <a:pt x="1045772" y="983688"/>
                </a:cubicBezTo>
                <a:lnTo>
                  <a:pt x="1045772" y="1296539"/>
                </a:lnTo>
                <a:lnTo>
                  <a:pt x="708141" y="1296539"/>
                </a:lnTo>
                <a:cubicBezTo>
                  <a:pt x="530333" y="1296539"/>
                  <a:pt x="974833" y="956350"/>
                  <a:pt x="530333" y="956350"/>
                </a:cubicBezTo>
                <a:cubicBezTo>
                  <a:pt x="85833" y="956350"/>
                  <a:pt x="530333" y="1296539"/>
                  <a:pt x="352527" y="1296539"/>
                </a:cubicBezTo>
                <a:lnTo>
                  <a:pt x="0" y="1296539"/>
                </a:lnTo>
                <a:lnTo>
                  <a:pt x="0" y="993166"/>
                </a:lnTo>
                <a:cubicBezTo>
                  <a:pt x="0" y="823573"/>
                  <a:pt x="325635" y="1247557"/>
                  <a:pt x="325635" y="823573"/>
                </a:cubicBezTo>
                <a:cubicBezTo>
                  <a:pt x="325635" y="399588"/>
                  <a:pt x="0" y="823573"/>
                  <a:pt x="0" y="653979"/>
                </a:cubicBezTo>
                <a:lnTo>
                  <a:pt x="0" y="319275"/>
                </a:lnTo>
                <a:lnTo>
                  <a:pt x="29580" y="319275"/>
                </a:lnTo>
                <a:lnTo>
                  <a:pt x="29580" y="325635"/>
                </a:lnTo>
                <a:lnTo>
                  <a:pt x="369480" y="325635"/>
                </a:lnTo>
                <a:cubicBezTo>
                  <a:pt x="539430" y="325635"/>
                  <a:pt x="114564" y="0"/>
                  <a:pt x="539430" y="0"/>
                </a:cubicBez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90" name="Google Shape;990;p45"/>
          <p:cNvSpPr/>
          <p:nvPr/>
        </p:nvSpPr>
        <p:spPr>
          <a:xfrm rot="5400000">
            <a:off x="2882992" y="3446964"/>
            <a:ext cx="1360377" cy="1633595"/>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91" name="Google Shape;991;p45"/>
          <p:cNvSpPr/>
          <p:nvPr/>
        </p:nvSpPr>
        <p:spPr>
          <a:xfrm>
            <a:off x="2054334" y="3926740"/>
            <a:ext cx="1017270" cy="977265"/>
          </a:xfrm>
          <a:custGeom>
            <a:avLst/>
            <a:gdLst/>
            <a:ahLst/>
            <a:cxnLst/>
            <a:rect l="l" t="t" r="r" b="b"/>
            <a:pathLst>
              <a:path w="571500" h="571500" extrusionOk="0">
                <a:moveTo>
                  <a:pt x="-54" y="-273"/>
                </a:moveTo>
                <a:lnTo>
                  <a:pt x="190447" y="-273"/>
                </a:lnTo>
                <a:cubicBezTo>
                  <a:pt x="285697" y="-273"/>
                  <a:pt x="47572" y="190227"/>
                  <a:pt x="285697" y="190227"/>
                </a:cubicBezTo>
                <a:cubicBezTo>
                  <a:pt x="523822" y="190227"/>
                  <a:pt x="285697" y="-273"/>
                  <a:pt x="380947" y="-273"/>
                </a:cubicBezTo>
                <a:lnTo>
                  <a:pt x="571447" y="-273"/>
                </a:lnTo>
                <a:lnTo>
                  <a:pt x="571447" y="190227"/>
                </a:lnTo>
                <a:cubicBezTo>
                  <a:pt x="571447" y="285477"/>
                  <a:pt x="380947" y="47352"/>
                  <a:pt x="380947" y="285477"/>
                </a:cubicBezTo>
                <a:cubicBezTo>
                  <a:pt x="380947" y="523602"/>
                  <a:pt x="571447" y="285477"/>
                  <a:pt x="571447" y="380727"/>
                </a:cubicBezTo>
                <a:lnTo>
                  <a:pt x="571447" y="571227"/>
                </a:lnTo>
                <a:lnTo>
                  <a:pt x="380947" y="571227"/>
                </a:lnTo>
                <a:cubicBezTo>
                  <a:pt x="285697" y="571227"/>
                  <a:pt x="523822" y="380727"/>
                  <a:pt x="285697" y="380727"/>
                </a:cubicBezTo>
                <a:cubicBezTo>
                  <a:pt x="47572" y="380727"/>
                  <a:pt x="285697" y="571227"/>
                  <a:pt x="190447" y="571227"/>
                </a:cubicBezTo>
                <a:lnTo>
                  <a:pt x="-54" y="571227"/>
                </a:lnTo>
                <a:lnTo>
                  <a:pt x="-54" y="380727"/>
                </a:lnTo>
                <a:cubicBezTo>
                  <a:pt x="-54" y="285477"/>
                  <a:pt x="190447" y="523602"/>
                  <a:pt x="190447" y="285477"/>
                </a:cubicBezTo>
                <a:cubicBezTo>
                  <a:pt x="190447" y="47352"/>
                  <a:pt x="-54" y="285477"/>
                  <a:pt x="-54" y="190227"/>
                </a:cubicBezTo>
                <a:lnTo>
                  <a:pt x="-54" y="-273"/>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92" name="Google Shape;992;p45"/>
          <p:cNvSpPr/>
          <p:nvPr/>
        </p:nvSpPr>
        <p:spPr>
          <a:xfrm rot="5400000" flipH="1">
            <a:off x="853592" y="3740536"/>
            <a:ext cx="1360377" cy="1707633"/>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93" name="Google Shape;993;p45"/>
          <p:cNvSpPr/>
          <p:nvPr/>
        </p:nvSpPr>
        <p:spPr>
          <a:xfrm>
            <a:off x="8801895" y="3890666"/>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94" name="Google Shape;994;p45"/>
          <p:cNvSpPr/>
          <p:nvPr/>
        </p:nvSpPr>
        <p:spPr>
          <a:xfrm>
            <a:off x="8788400" y="4568062"/>
            <a:ext cx="1690688"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95" name="Google Shape;995;p45"/>
          <p:cNvSpPr/>
          <p:nvPr/>
        </p:nvSpPr>
        <p:spPr>
          <a:xfrm rot="-5400000">
            <a:off x="9842845" y="4881113"/>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96" name="Google Shape;996;p45"/>
          <p:cNvSpPr/>
          <p:nvPr/>
        </p:nvSpPr>
        <p:spPr>
          <a:xfrm rot="10800000">
            <a:off x="2719960" y="2619387"/>
            <a:ext cx="1356901" cy="1303540"/>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97" name="Google Shape;997;p45"/>
          <p:cNvSpPr/>
          <p:nvPr/>
        </p:nvSpPr>
        <p:spPr>
          <a:xfrm rot="10800000" flipH="1">
            <a:off x="6764301" y="5868241"/>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 name="TextBox 1">
            <a:extLst>
              <a:ext uri="{FF2B5EF4-FFF2-40B4-BE49-F238E27FC236}">
                <a16:creationId xmlns:a16="http://schemas.microsoft.com/office/drawing/2014/main" id="{834BF20D-882B-0A17-3BA1-72CF604BA175}"/>
              </a:ext>
            </a:extLst>
          </p:cNvPr>
          <p:cNvSpPr txBox="1"/>
          <p:nvPr/>
        </p:nvSpPr>
        <p:spPr>
          <a:xfrm>
            <a:off x="135360" y="120726"/>
            <a:ext cx="5641790" cy="553998"/>
          </a:xfrm>
          <a:prstGeom prst="rect">
            <a:avLst/>
          </a:prstGeom>
          <a:solidFill>
            <a:srgbClr val="010141"/>
          </a:solidFill>
        </p:spPr>
        <p:txBody>
          <a:bodyPr wrap="square" rtlCol="0">
            <a:spAutoFit/>
          </a:bodyPr>
          <a:lstStyle/>
          <a:p>
            <a:r>
              <a:rPr lang="en-US" sz="3000" b="1" dirty="0">
                <a:solidFill>
                  <a:srgbClr val="FFFFFF"/>
                </a:solidFill>
                <a:latin typeface="Georgia" panose="02040502050405020303" pitchFamily="18" charset="0"/>
              </a:rPr>
              <a:t>The Metrics Have Changed</a:t>
            </a:r>
          </a:p>
        </p:txBody>
      </p:sp>
      <p:pic>
        <p:nvPicPr>
          <p:cNvPr id="89" name="Google Shape;133;p17">
            <a:extLst>
              <a:ext uri="{FF2B5EF4-FFF2-40B4-BE49-F238E27FC236}">
                <a16:creationId xmlns:a16="http://schemas.microsoft.com/office/drawing/2014/main" id="{B9AA4BC2-47E2-DC80-5C67-F3FA23675822}"/>
              </a:ext>
            </a:extLst>
          </p:cNvPr>
          <p:cNvPicPr preferRelativeResize="0"/>
          <p:nvPr/>
        </p:nvPicPr>
        <p:blipFill rotWithShape="1">
          <a:blip r:embed="rId4">
            <a:alphaModFix/>
          </a:blip>
          <a:srcRect/>
          <a:stretch/>
        </p:blipFill>
        <p:spPr>
          <a:xfrm>
            <a:off x="679813" y="762638"/>
            <a:ext cx="11179955" cy="5974635"/>
          </a:xfrm>
          <a:prstGeom prst="rect">
            <a:avLst/>
          </a:prstGeom>
          <a:noFill/>
          <a:ln>
            <a:noFill/>
          </a:ln>
        </p:spPr>
      </p:pic>
      <p:sp>
        <p:nvSpPr>
          <p:cNvPr id="3" name="Rectangle 2">
            <a:extLst>
              <a:ext uri="{FF2B5EF4-FFF2-40B4-BE49-F238E27FC236}">
                <a16:creationId xmlns:a16="http://schemas.microsoft.com/office/drawing/2014/main" id="{40F665DB-5074-700E-0936-7833A0419195}"/>
              </a:ext>
            </a:extLst>
          </p:cNvPr>
          <p:cNvSpPr/>
          <p:nvPr/>
        </p:nvSpPr>
        <p:spPr>
          <a:xfrm>
            <a:off x="11092694" y="6275671"/>
            <a:ext cx="319012" cy="270057"/>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936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6"/>
          <p:cNvSpPr txBox="1">
            <a:spLocks noGrp="1"/>
          </p:cNvSpPr>
          <p:nvPr>
            <p:ph type="title"/>
          </p:nvPr>
        </p:nvSpPr>
        <p:spPr>
          <a:xfrm>
            <a:off x="426722" y="187911"/>
            <a:ext cx="8671557"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College, Career, &amp; Civic Readiness</a:t>
            </a:r>
            <a:endParaRPr dirty="0"/>
          </a:p>
        </p:txBody>
      </p:sp>
      <p:sp>
        <p:nvSpPr>
          <p:cNvPr id="412" name="Google Shape;412;p26"/>
          <p:cNvSpPr txBox="1">
            <a:spLocks noGrp="1"/>
          </p:cNvSpPr>
          <p:nvPr>
            <p:ph type="body" idx="2"/>
          </p:nvPr>
        </p:nvSpPr>
        <p:spPr>
          <a:xfrm>
            <a:off x="865500" y="951411"/>
            <a:ext cx="9375780" cy="2070300"/>
          </a:xfrm>
          <a:prstGeom prst="rect">
            <a:avLst/>
          </a:prstGeom>
        </p:spPr>
        <p:txBody>
          <a:bodyPr spcFirstLastPara="1" wrap="square" lIns="121900" tIns="121900" rIns="121900" bIns="121900" anchor="t" anchorCtr="0">
            <a:noAutofit/>
          </a:bodyPr>
          <a:lstStyle/>
          <a:p>
            <a:pPr marL="0" indent="0">
              <a:buNone/>
            </a:pPr>
            <a:r>
              <a:rPr lang="en-US" dirty="0"/>
              <a:t>Determined based on a weighted score for graduation diploma type</a:t>
            </a:r>
          </a:p>
          <a:p>
            <a:pPr marL="342900" indent="-342900"/>
            <a:endParaRPr lang="en-US" sz="800" dirty="0"/>
          </a:p>
          <a:p>
            <a:pPr marL="0" indent="0">
              <a:buNone/>
            </a:pPr>
            <a:r>
              <a:rPr lang="en-US" dirty="0"/>
              <a:t>2.0 Weight:</a:t>
            </a:r>
          </a:p>
          <a:p>
            <a:pPr marL="1028700" indent="-342900"/>
            <a:r>
              <a:rPr lang="en-US" dirty="0"/>
              <a:t>Regents with Advanced Designation</a:t>
            </a:r>
          </a:p>
          <a:p>
            <a:pPr marL="1028700" indent="-342900"/>
            <a:r>
              <a:rPr lang="en-US" dirty="0"/>
              <a:t>Regents with CTE Endorsement</a:t>
            </a:r>
          </a:p>
          <a:p>
            <a:pPr marL="1028700" indent="-342900"/>
            <a:r>
              <a:rPr lang="en-US" dirty="0"/>
              <a:t>Regents with Seal of Biliteracy</a:t>
            </a:r>
          </a:p>
          <a:p>
            <a:pPr marL="1028700" indent="-342900"/>
            <a:r>
              <a:rPr lang="en-US" dirty="0"/>
              <a:t>Regents with Concurrent Enrollment or AP Courses</a:t>
            </a:r>
          </a:p>
          <a:p>
            <a:pPr marL="0" indent="0">
              <a:buNone/>
            </a:pPr>
            <a:r>
              <a:rPr lang="en-US" dirty="0"/>
              <a:t>1.5 Weight:</a:t>
            </a:r>
          </a:p>
          <a:p>
            <a:pPr marL="971550" indent="-342900"/>
            <a:r>
              <a:rPr lang="en-US" dirty="0"/>
              <a:t>Regents Diploma with CDOS Endorsement</a:t>
            </a:r>
          </a:p>
          <a:p>
            <a:pPr marL="971550" indent="-342900"/>
            <a:r>
              <a:rPr lang="en-US" dirty="0"/>
              <a:t>Skills and Achievement Credential with a Score of 3 on the NYSAA</a:t>
            </a:r>
          </a:p>
          <a:p>
            <a:pPr marL="0" indent="0">
              <a:buNone/>
            </a:pPr>
            <a:r>
              <a:rPr lang="en-US" dirty="0"/>
              <a:t>1.0 Weight:</a:t>
            </a:r>
          </a:p>
          <a:p>
            <a:pPr marL="971550" indent="-342900"/>
            <a:r>
              <a:rPr lang="en-US" dirty="0"/>
              <a:t>Regents or Local Diploma Only</a:t>
            </a:r>
          </a:p>
          <a:p>
            <a:pPr marL="971550" indent="-342900"/>
            <a:r>
              <a:rPr lang="en-US" dirty="0"/>
              <a:t>Skills and Achievement Credential with a score of 2 on the NYSAA</a:t>
            </a:r>
          </a:p>
          <a:p>
            <a:pPr marL="0" indent="0">
              <a:buNone/>
            </a:pPr>
            <a:r>
              <a:rPr lang="en-US" dirty="0"/>
              <a:t>0.5 Weight:</a:t>
            </a:r>
          </a:p>
          <a:p>
            <a:pPr marL="971550" indent="-342900"/>
            <a:r>
              <a:rPr lang="en-US" dirty="0"/>
              <a:t>High School Equivalency Diploma (formerly GED)</a:t>
            </a:r>
          </a:p>
          <a:p>
            <a:pPr marL="971550" indent="-342900"/>
            <a:r>
              <a:rPr lang="en-US" dirty="0"/>
              <a:t>CDOS Credential</a:t>
            </a:r>
          </a:p>
          <a:p>
            <a:pPr marL="0" indent="0">
              <a:buNone/>
            </a:pPr>
            <a:r>
              <a:rPr lang="en-US" dirty="0"/>
              <a:t>0 Weight: </a:t>
            </a:r>
          </a:p>
          <a:p>
            <a:pPr marL="971550" indent="-342900"/>
            <a:r>
              <a:rPr lang="en-US" dirty="0"/>
              <a:t>No Diploma or High School Equivalency </a:t>
            </a:r>
            <a:endParaRPr dirty="0"/>
          </a:p>
        </p:txBody>
      </p:sp>
    </p:spTree>
    <p:extLst>
      <p:ext uri="{BB962C8B-B14F-4D97-AF65-F5344CB8AC3E}">
        <p14:creationId xmlns:p14="http://schemas.microsoft.com/office/powerpoint/2010/main" val="3953950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4"/>
          <p:cNvSpPr/>
          <p:nvPr/>
        </p:nvSpPr>
        <p:spPr>
          <a:xfrm rot="10800000" flipH="1">
            <a:off x="8174420" y="3999594"/>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81" name="Google Shape;381;p24"/>
          <p:cNvSpPr/>
          <p:nvPr/>
        </p:nvSpPr>
        <p:spPr>
          <a:xfrm rot="10800000">
            <a:off x="4175597" y="3749689"/>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82" name="Google Shape;382;p24"/>
          <p:cNvSpPr/>
          <p:nvPr/>
        </p:nvSpPr>
        <p:spPr>
          <a:xfrm rot="10800000">
            <a:off x="8174422" y="1755952"/>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83" name="Google Shape;383;p24"/>
          <p:cNvSpPr/>
          <p:nvPr/>
        </p:nvSpPr>
        <p:spPr>
          <a:xfrm rot="10800000" flipH="1">
            <a:off x="4273920" y="1995944"/>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84" name="Google Shape;384;p24"/>
          <p:cNvSpPr/>
          <p:nvPr/>
        </p:nvSpPr>
        <p:spPr>
          <a:xfrm rot="-5400000">
            <a:off x="532596" y="3817638"/>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3" y="380708"/>
                  <a:pt x="286294" y="571208"/>
                  <a:pt x="190844" y="571208"/>
                </a:cubicBezTo>
                <a:lnTo>
                  <a:pt x="-56" y="571208"/>
                </a:ln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85" name="Google Shape;385;p24"/>
          <p:cNvSpPr/>
          <p:nvPr/>
        </p:nvSpPr>
        <p:spPr>
          <a:xfrm rot="10800000">
            <a:off x="262181" y="1755949"/>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86" name="Google Shape;386;p24"/>
          <p:cNvSpPr txBox="1">
            <a:spLocks noGrp="1"/>
          </p:cNvSpPr>
          <p:nvPr>
            <p:ph type="title"/>
          </p:nvPr>
        </p:nvSpPr>
        <p:spPr>
          <a:xfrm>
            <a:off x="490775" y="599475"/>
            <a:ext cx="112104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Academic Reports</a:t>
            </a:r>
            <a:endParaRPr dirty="0"/>
          </a:p>
        </p:txBody>
      </p:sp>
      <p:sp>
        <p:nvSpPr>
          <p:cNvPr id="391" name="Google Shape;391;p24"/>
          <p:cNvSpPr txBox="1">
            <a:spLocks noGrp="1"/>
          </p:cNvSpPr>
          <p:nvPr>
            <p:ph type="title" idx="5"/>
          </p:nvPr>
        </p:nvSpPr>
        <p:spPr>
          <a:xfrm>
            <a:off x="1747525" y="1796067"/>
            <a:ext cx="2815020" cy="695700"/>
          </a:xfrm>
          <a:prstGeom prst="rect">
            <a:avLst/>
          </a:prstGeom>
        </p:spPr>
        <p:txBody>
          <a:bodyPr spcFirstLastPara="1" wrap="square" lIns="121900" tIns="121900" rIns="121900" bIns="121900" anchor="t" anchorCtr="0">
            <a:noAutofit/>
          </a:bodyPr>
          <a:lstStyle/>
          <a:p>
            <a:pPr marL="0" lvl="0" indent="0" rtl="0">
              <a:spcBef>
                <a:spcPts val="0"/>
              </a:spcBef>
              <a:spcAft>
                <a:spcPts val="0"/>
              </a:spcAft>
              <a:buNone/>
            </a:pPr>
            <a:r>
              <a:rPr lang="en" dirty="0"/>
              <a:t>Office of Curriculum Update</a:t>
            </a:r>
            <a:endParaRPr dirty="0"/>
          </a:p>
        </p:txBody>
      </p:sp>
      <p:sp>
        <p:nvSpPr>
          <p:cNvPr id="392" name="Google Shape;392;p24"/>
          <p:cNvSpPr txBox="1">
            <a:spLocks noGrp="1"/>
          </p:cNvSpPr>
          <p:nvPr>
            <p:ph type="title" idx="6"/>
          </p:nvPr>
        </p:nvSpPr>
        <p:spPr>
          <a:xfrm>
            <a:off x="5920625" y="1846041"/>
            <a:ext cx="2303901" cy="695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solidFill>
                  <a:schemeClr val="bg2"/>
                </a:solidFill>
              </a:rPr>
              <a:t>Middle School Academics and Supports</a:t>
            </a:r>
            <a:endParaRPr dirty="0">
              <a:solidFill>
                <a:schemeClr val="bg2"/>
              </a:solidFill>
            </a:endParaRPr>
          </a:p>
        </p:txBody>
      </p:sp>
      <p:sp>
        <p:nvSpPr>
          <p:cNvPr id="393" name="Google Shape;393;p24"/>
          <p:cNvSpPr txBox="1">
            <a:spLocks noGrp="1"/>
          </p:cNvSpPr>
          <p:nvPr>
            <p:ph type="title" idx="7"/>
          </p:nvPr>
        </p:nvSpPr>
        <p:spPr>
          <a:xfrm>
            <a:off x="1662114" y="3750130"/>
            <a:ext cx="3294600" cy="695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solidFill>
                  <a:schemeClr val="bg2"/>
                </a:solidFill>
              </a:rPr>
              <a:t>Elementary Academics and S</a:t>
            </a:r>
            <a:r>
              <a:rPr lang="en-US" dirty="0">
                <a:solidFill>
                  <a:schemeClr val="bg2"/>
                </a:solidFill>
              </a:rPr>
              <a:t>u</a:t>
            </a:r>
            <a:r>
              <a:rPr lang="en" dirty="0">
                <a:solidFill>
                  <a:schemeClr val="bg2"/>
                </a:solidFill>
              </a:rPr>
              <a:t>pports </a:t>
            </a:r>
            <a:endParaRPr dirty="0">
              <a:solidFill>
                <a:schemeClr val="bg2"/>
              </a:solidFill>
            </a:endParaRPr>
          </a:p>
        </p:txBody>
      </p:sp>
      <p:sp>
        <p:nvSpPr>
          <p:cNvPr id="394" name="Google Shape;394;p24"/>
          <p:cNvSpPr txBox="1">
            <a:spLocks noGrp="1"/>
          </p:cNvSpPr>
          <p:nvPr>
            <p:ph type="title" idx="8"/>
          </p:nvPr>
        </p:nvSpPr>
        <p:spPr>
          <a:xfrm>
            <a:off x="5458216" y="4054627"/>
            <a:ext cx="2766310" cy="695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solidFill>
                  <a:schemeClr val="tx1"/>
                </a:solidFill>
              </a:rPr>
              <a:t>Diversity, Equity &amp; Inclusion</a:t>
            </a:r>
            <a:endParaRPr dirty="0">
              <a:solidFill>
                <a:schemeClr val="tx1"/>
              </a:solidFill>
            </a:endParaRPr>
          </a:p>
        </p:txBody>
      </p:sp>
      <p:sp>
        <p:nvSpPr>
          <p:cNvPr id="397" name="Google Shape;397;p24"/>
          <p:cNvSpPr txBox="1">
            <a:spLocks noGrp="1"/>
          </p:cNvSpPr>
          <p:nvPr>
            <p:ph type="title" idx="14"/>
          </p:nvPr>
        </p:nvSpPr>
        <p:spPr>
          <a:xfrm>
            <a:off x="9533443" y="1851414"/>
            <a:ext cx="3294600" cy="695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b="0" dirty="0">
                <a:solidFill>
                  <a:schemeClr val="tx1"/>
                </a:solidFill>
              </a:rPr>
              <a:t>High School Academics and Supports</a:t>
            </a:r>
            <a:endParaRPr b="0" dirty="0">
              <a:solidFill>
                <a:schemeClr val="tx1"/>
              </a:solidFill>
            </a:endParaRPr>
          </a:p>
        </p:txBody>
      </p:sp>
      <p:sp>
        <p:nvSpPr>
          <p:cNvPr id="398" name="Google Shape;398;p24"/>
          <p:cNvSpPr txBox="1">
            <a:spLocks noGrp="1"/>
          </p:cNvSpPr>
          <p:nvPr>
            <p:ph type="title" idx="15"/>
          </p:nvPr>
        </p:nvSpPr>
        <p:spPr>
          <a:xfrm>
            <a:off x="9803195" y="3798304"/>
            <a:ext cx="2472582" cy="695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solidFill>
                  <a:schemeClr val="bg2"/>
                </a:solidFill>
              </a:rPr>
              <a:t>Community Schools &amp; Grant Programming</a:t>
            </a:r>
            <a:endParaRPr dirty="0">
              <a:solidFill>
                <a:schemeClr val="bg2"/>
              </a:solidFill>
            </a:endParaRPr>
          </a:p>
        </p:txBody>
      </p:sp>
    </p:spTree>
    <p:extLst>
      <p:ext uri="{BB962C8B-B14F-4D97-AF65-F5344CB8AC3E}">
        <p14:creationId xmlns:p14="http://schemas.microsoft.com/office/powerpoint/2010/main" val="720802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6"/>
          <p:cNvSpPr txBox="1">
            <a:spLocks noGrp="1"/>
          </p:cNvSpPr>
          <p:nvPr>
            <p:ph type="title"/>
          </p:nvPr>
        </p:nvSpPr>
        <p:spPr>
          <a:xfrm>
            <a:off x="426723" y="187911"/>
            <a:ext cx="77940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Key Changes Impacting RCCSD</a:t>
            </a:r>
            <a:endParaRPr dirty="0"/>
          </a:p>
        </p:txBody>
      </p:sp>
      <p:sp>
        <p:nvSpPr>
          <p:cNvPr id="412" name="Google Shape;412;p26"/>
          <p:cNvSpPr txBox="1">
            <a:spLocks noGrp="1"/>
          </p:cNvSpPr>
          <p:nvPr>
            <p:ph type="body" idx="2"/>
          </p:nvPr>
        </p:nvSpPr>
        <p:spPr>
          <a:xfrm>
            <a:off x="866989" y="951411"/>
            <a:ext cx="7794000" cy="2070300"/>
          </a:xfrm>
          <a:prstGeom prst="rect">
            <a:avLst/>
          </a:prstGeom>
        </p:spPr>
        <p:txBody>
          <a:bodyPr spcFirstLastPara="1" wrap="square" lIns="121900" tIns="121900" rIns="121900" bIns="121900" anchor="t" anchorCtr="0">
            <a:noAutofit/>
          </a:bodyPr>
          <a:lstStyle/>
          <a:p>
            <a:pPr marL="342900" indent="-342900"/>
            <a:r>
              <a:rPr lang="en-US" dirty="0"/>
              <a:t>Measures of Interim Progress (MIP’s) are set by NYS as growth goals for each subgroup</a:t>
            </a:r>
          </a:p>
          <a:p>
            <a:pPr marL="342900" indent="-342900"/>
            <a:r>
              <a:rPr lang="en-US" dirty="0"/>
              <a:t>Prior Subgroups: Race, English Language Learners (ELL), Students with Disabilities (SWD) and Economic Status</a:t>
            </a:r>
          </a:p>
          <a:p>
            <a:pPr marL="800100" lvl="1" indent="-342900"/>
            <a:r>
              <a:rPr lang="en-US" dirty="0"/>
              <a:t>Added Subgroups: Military, Homeless, Foster</a:t>
            </a:r>
          </a:p>
          <a:p>
            <a:pPr marL="342900" indent="-342900"/>
            <a:r>
              <a:rPr lang="en-US" dirty="0"/>
              <a:t>Subgroups are calculated based on 30 students.   Under ESSA, NYSED will combine multiple years of data to reach that count of 30. </a:t>
            </a:r>
          </a:p>
          <a:p>
            <a:pPr marL="342900" indent="-342900"/>
            <a:r>
              <a:rPr lang="en-US" dirty="0"/>
              <a:t>Algorithms for determining Targeted Support and Improvement Schools (TSI) and Comprehensive Support and Improvement Schools (CSI)</a:t>
            </a:r>
          </a:p>
          <a:p>
            <a:pPr marL="342900" indent="-342900"/>
            <a:r>
              <a:rPr lang="en-US" dirty="0"/>
              <a:t>Graduation Rate: NYS Goal is 95%, NYS expects that if other accountability measures are improving, graduation rate will likely improve </a:t>
            </a:r>
          </a:p>
          <a:p>
            <a:pPr marL="342900" indent="-342900"/>
            <a:r>
              <a:rPr lang="en-US" dirty="0"/>
              <a:t>Chronic Absenteeism will be looked at for two groups (grades 1-8 and grades 9-12)</a:t>
            </a:r>
            <a:endParaRPr dirty="0"/>
          </a:p>
        </p:txBody>
      </p:sp>
    </p:spTree>
    <p:extLst>
      <p:ext uri="{BB962C8B-B14F-4D97-AF65-F5344CB8AC3E}">
        <p14:creationId xmlns:p14="http://schemas.microsoft.com/office/powerpoint/2010/main" val="1437643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36"/>
          <p:cNvSpPr txBox="1">
            <a:spLocks noGrp="1"/>
          </p:cNvSpPr>
          <p:nvPr>
            <p:ph type="title" idx="2"/>
          </p:nvPr>
        </p:nvSpPr>
        <p:spPr>
          <a:xfrm>
            <a:off x="738600" y="126650"/>
            <a:ext cx="107148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Tackling Needs and Meeting ESSA Goals:</a:t>
            </a:r>
            <a:br>
              <a:rPr lang="en" dirty="0"/>
            </a:br>
            <a:r>
              <a:rPr lang="en" dirty="0"/>
              <a:t>A Three-Pronged Approach</a:t>
            </a:r>
            <a:endParaRPr dirty="0"/>
          </a:p>
        </p:txBody>
      </p:sp>
      <p:sp>
        <p:nvSpPr>
          <p:cNvPr id="556" name="Google Shape;556;p36"/>
          <p:cNvSpPr txBox="1">
            <a:spLocks noGrp="1"/>
          </p:cNvSpPr>
          <p:nvPr>
            <p:ph type="body" idx="6"/>
          </p:nvPr>
        </p:nvSpPr>
        <p:spPr>
          <a:xfrm>
            <a:off x="738600" y="3429000"/>
            <a:ext cx="2948400" cy="925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2000" dirty="0"/>
              <a:t>Tier 1 Curriculum </a:t>
            </a:r>
          </a:p>
          <a:p>
            <a:pPr marL="0" lvl="0" indent="0" algn="ctr" rtl="0">
              <a:spcBef>
                <a:spcPts val="0"/>
              </a:spcBef>
              <a:spcAft>
                <a:spcPts val="0"/>
              </a:spcAft>
              <a:buNone/>
            </a:pPr>
            <a:r>
              <a:rPr lang="en" sz="2000" dirty="0"/>
              <a:t>&amp; Instructional Improvement</a:t>
            </a:r>
            <a:endParaRPr sz="2000" dirty="0"/>
          </a:p>
        </p:txBody>
      </p:sp>
      <p:sp>
        <p:nvSpPr>
          <p:cNvPr id="557" name="Google Shape;557;p36"/>
          <p:cNvSpPr txBox="1">
            <a:spLocks noGrp="1"/>
          </p:cNvSpPr>
          <p:nvPr>
            <p:ph type="title"/>
          </p:nvPr>
        </p:nvSpPr>
        <p:spPr>
          <a:xfrm>
            <a:off x="738600" y="2393450"/>
            <a:ext cx="2948400" cy="11886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 sz="3500" dirty="0"/>
              <a:t>Proactive: </a:t>
            </a:r>
            <a:endParaRPr sz="3500" dirty="0"/>
          </a:p>
        </p:txBody>
      </p:sp>
      <p:sp>
        <p:nvSpPr>
          <p:cNvPr id="17" name="Google Shape;557;p36">
            <a:extLst>
              <a:ext uri="{FF2B5EF4-FFF2-40B4-BE49-F238E27FC236}">
                <a16:creationId xmlns:a16="http://schemas.microsoft.com/office/drawing/2014/main" id="{319CB02D-35B8-C1D9-0588-00D3ED79C68A}"/>
              </a:ext>
            </a:extLst>
          </p:cNvPr>
          <p:cNvSpPr txBox="1">
            <a:spLocks/>
          </p:cNvSpPr>
          <p:nvPr/>
        </p:nvSpPr>
        <p:spPr>
          <a:xfrm>
            <a:off x="4596225" y="2326775"/>
            <a:ext cx="2557050" cy="11886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000"/>
              <a:buFont typeface="Denk One"/>
              <a:buNone/>
              <a:defRPr sz="7000" b="1" i="0" u="none" strike="noStrike" cap="none">
                <a:solidFill>
                  <a:schemeClr val="accent5"/>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7000"/>
              <a:buFont typeface="Denk One"/>
              <a:buNone/>
              <a:defRPr sz="7000" b="1" i="0" u="none" strike="noStrike" cap="none">
                <a:solidFill>
                  <a:schemeClr val="dk1"/>
                </a:solidFill>
                <a:latin typeface="Denk One"/>
                <a:ea typeface="Denk One"/>
                <a:cs typeface="Denk One"/>
                <a:sym typeface="Denk One"/>
              </a:defRPr>
            </a:lvl2pPr>
            <a:lvl3pPr marR="0" lvl="2" algn="ctr" rtl="0">
              <a:lnSpc>
                <a:spcPct val="100000"/>
              </a:lnSpc>
              <a:spcBef>
                <a:spcPts val="0"/>
              </a:spcBef>
              <a:spcAft>
                <a:spcPts val="0"/>
              </a:spcAft>
              <a:buClr>
                <a:schemeClr val="dk1"/>
              </a:buClr>
              <a:buSzPts val="7000"/>
              <a:buFont typeface="Denk One"/>
              <a:buNone/>
              <a:defRPr sz="7000" b="1" i="0" u="none" strike="noStrike" cap="none">
                <a:solidFill>
                  <a:schemeClr val="dk1"/>
                </a:solidFill>
                <a:latin typeface="Denk One"/>
                <a:ea typeface="Denk One"/>
                <a:cs typeface="Denk One"/>
                <a:sym typeface="Denk One"/>
              </a:defRPr>
            </a:lvl3pPr>
            <a:lvl4pPr marR="0" lvl="3" algn="ctr" rtl="0">
              <a:lnSpc>
                <a:spcPct val="100000"/>
              </a:lnSpc>
              <a:spcBef>
                <a:spcPts val="0"/>
              </a:spcBef>
              <a:spcAft>
                <a:spcPts val="0"/>
              </a:spcAft>
              <a:buClr>
                <a:schemeClr val="dk1"/>
              </a:buClr>
              <a:buSzPts val="7000"/>
              <a:buFont typeface="Denk One"/>
              <a:buNone/>
              <a:defRPr sz="7000" b="1" i="0" u="none" strike="noStrike" cap="none">
                <a:solidFill>
                  <a:schemeClr val="dk1"/>
                </a:solidFill>
                <a:latin typeface="Denk One"/>
                <a:ea typeface="Denk One"/>
                <a:cs typeface="Denk One"/>
                <a:sym typeface="Denk One"/>
              </a:defRPr>
            </a:lvl4pPr>
            <a:lvl5pPr marR="0" lvl="4" algn="ctr" rtl="0">
              <a:lnSpc>
                <a:spcPct val="100000"/>
              </a:lnSpc>
              <a:spcBef>
                <a:spcPts val="0"/>
              </a:spcBef>
              <a:spcAft>
                <a:spcPts val="0"/>
              </a:spcAft>
              <a:buClr>
                <a:schemeClr val="dk1"/>
              </a:buClr>
              <a:buSzPts val="7000"/>
              <a:buFont typeface="Denk One"/>
              <a:buNone/>
              <a:defRPr sz="7000" b="1" i="0" u="none" strike="noStrike" cap="none">
                <a:solidFill>
                  <a:schemeClr val="dk1"/>
                </a:solidFill>
                <a:latin typeface="Denk One"/>
                <a:ea typeface="Denk One"/>
                <a:cs typeface="Denk One"/>
                <a:sym typeface="Denk One"/>
              </a:defRPr>
            </a:lvl5pPr>
            <a:lvl6pPr marR="0" lvl="5" algn="ctr" rtl="0">
              <a:lnSpc>
                <a:spcPct val="100000"/>
              </a:lnSpc>
              <a:spcBef>
                <a:spcPts val="0"/>
              </a:spcBef>
              <a:spcAft>
                <a:spcPts val="0"/>
              </a:spcAft>
              <a:buClr>
                <a:schemeClr val="dk1"/>
              </a:buClr>
              <a:buSzPts val="7000"/>
              <a:buFont typeface="Denk One"/>
              <a:buNone/>
              <a:defRPr sz="7000" b="1" i="0" u="none" strike="noStrike" cap="none">
                <a:solidFill>
                  <a:schemeClr val="dk1"/>
                </a:solidFill>
                <a:latin typeface="Denk One"/>
                <a:ea typeface="Denk One"/>
                <a:cs typeface="Denk One"/>
                <a:sym typeface="Denk One"/>
              </a:defRPr>
            </a:lvl6pPr>
            <a:lvl7pPr marR="0" lvl="6" algn="ctr" rtl="0">
              <a:lnSpc>
                <a:spcPct val="100000"/>
              </a:lnSpc>
              <a:spcBef>
                <a:spcPts val="0"/>
              </a:spcBef>
              <a:spcAft>
                <a:spcPts val="0"/>
              </a:spcAft>
              <a:buClr>
                <a:schemeClr val="dk1"/>
              </a:buClr>
              <a:buSzPts val="7000"/>
              <a:buFont typeface="Denk One"/>
              <a:buNone/>
              <a:defRPr sz="7000" b="1" i="0" u="none" strike="noStrike" cap="none">
                <a:solidFill>
                  <a:schemeClr val="dk1"/>
                </a:solidFill>
                <a:latin typeface="Denk One"/>
                <a:ea typeface="Denk One"/>
                <a:cs typeface="Denk One"/>
                <a:sym typeface="Denk One"/>
              </a:defRPr>
            </a:lvl7pPr>
            <a:lvl8pPr marR="0" lvl="7" algn="ctr" rtl="0">
              <a:lnSpc>
                <a:spcPct val="100000"/>
              </a:lnSpc>
              <a:spcBef>
                <a:spcPts val="0"/>
              </a:spcBef>
              <a:spcAft>
                <a:spcPts val="0"/>
              </a:spcAft>
              <a:buClr>
                <a:schemeClr val="dk1"/>
              </a:buClr>
              <a:buSzPts val="7000"/>
              <a:buFont typeface="Denk One"/>
              <a:buNone/>
              <a:defRPr sz="7000" b="1" i="0" u="none" strike="noStrike" cap="none">
                <a:solidFill>
                  <a:schemeClr val="dk1"/>
                </a:solidFill>
                <a:latin typeface="Denk One"/>
                <a:ea typeface="Denk One"/>
                <a:cs typeface="Denk One"/>
                <a:sym typeface="Denk One"/>
              </a:defRPr>
            </a:lvl8pPr>
            <a:lvl9pPr marR="0" lvl="8" algn="ctr" rtl="0">
              <a:lnSpc>
                <a:spcPct val="100000"/>
              </a:lnSpc>
              <a:spcBef>
                <a:spcPts val="0"/>
              </a:spcBef>
              <a:spcAft>
                <a:spcPts val="0"/>
              </a:spcAft>
              <a:buClr>
                <a:schemeClr val="dk1"/>
              </a:buClr>
              <a:buSzPts val="7000"/>
              <a:buFont typeface="Denk One"/>
              <a:buNone/>
              <a:defRPr sz="7000" b="1" i="0" u="none" strike="noStrike" cap="none">
                <a:solidFill>
                  <a:schemeClr val="dk1"/>
                </a:solidFill>
                <a:latin typeface="Denk One"/>
                <a:ea typeface="Denk One"/>
                <a:cs typeface="Denk One"/>
                <a:sym typeface="Denk One"/>
              </a:defRPr>
            </a:lvl9pPr>
          </a:lstStyle>
          <a:p>
            <a:r>
              <a:rPr lang="en-US" sz="3500" dirty="0"/>
              <a:t>Proactive: </a:t>
            </a:r>
          </a:p>
        </p:txBody>
      </p:sp>
      <p:sp>
        <p:nvSpPr>
          <p:cNvPr id="18" name="Google Shape;557;p36">
            <a:extLst>
              <a:ext uri="{FF2B5EF4-FFF2-40B4-BE49-F238E27FC236}">
                <a16:creationId xmlns:a16="http://schemas.microsoft.com/office/drawing/2014/main" id="{04270020-A47A-5E9C-0393-B2AFBC57C114}"/>
              </a:ext>
            </a:extLst>
          </p:cNvPr>
          <p:cNvSpPr txBox="1">
            <a:spLocks/>
          </p:cNvSpPr>
          <p:nvPr/>
        </p:nvSpPr>
        <p:spPr>
          <a:xfrm>
            <a:off x="8410574" y="2326775"/>
            <a:ext cx="2557051" cy="11886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000"/>
              <a:buFont typeface="Denk One"/>
              <a:buNone/>
              <a:defRPr sz="7000" b="1" i="0" u="none" strike="noStrike" cap="none">
                <a:solidFill>
                  <a:schemeClr val="accent5"/>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7000"/>
              <a:buFont typeface="Denk One"/>
              <a:buNone/>
              <a:defRPr sz="7000" b="1" i="0" u="none" strike="noStrike" cap="none">
                <a:solidFill>
                  <a:schemeClr val="dk1"/>
                </a:solidFill>
                <a:latin typeface="Denk One"/>
                <a:ea typeface="Denk One"/>
                <a:cs typeface="Denk One"/>
                <a:sym typeface="Denk One"/>
              </a:defRPr>
            </a:lvl2pPr>
            <a:lvl3pPr marR="0" lvl="2" algn="ctr" rtl="0">
              <a:lnSpc>
                <a:spcPct val="100000"/>
              </a:lnSpc>
              <a:spcBef>
                <a:spcPts val="0"/>
              </a:spcBef>
              <a:spcAft>
                <a:spcPts val="0"/>
              </a:spcAft>
              <a:buClr>
                <a:schemeClr val="dk1"/>
              </a:buClr>
              <a:buSzPts val="7000"/>
              <a:buFont typeface="Denk One"/>
              <a:buNone/>
              <a:defRPr sz="7000" b="1" i="0" u="none" strike="noStrike" cap="none">
                <a:solidFill>
                  <a:schemeClr val="dk1"/>
                </a:solidFill>
                <a:latin typeface="Denk One"/>
                <a:ea typeface="Denk One"/>
                <a:cs typeface="Denk One"/>
                <a:sym typeface="Denk One"/>
              </a:defRPr>
            </a:lvl3pPr>
            <a:lvl4pPr marR="0" lvl="3" algn="ctr" rtl="0">
              <a:lnSpc>
                <a:spcPct val="100000"/>
              </a:lnSpc>
              <a:spcBef>
                <a:spcPts val="0"/>
              </a:spcBef>
              <a:spcAft>
                <a:spcPts val="0"/>
              </a:spcAft>
              <a:buClr>
                <a:schemeClr val="dk1"/>
              </a:buClr>
              <a:buSzPts val="7000"/>
              <a:buFont typeface="Denk One"/>
              <a:buNone/>
              <a:defRPr sz="7000" b="1" i="0" u="none" strike="noStrike" cap="none">
                <a:solidFill>
                  <a:schemeClr val="dk1"/>
                </a:solidFill>
                <a:latin typeface="Denk One"/>
                <a:ea typeface="Denk One"/>
                <a:cs typeface="Denk One"/>
                <a:sym typeface="Denk One"/>
              </a:defRPr>
            </a:lvl4pPr>
            <a:lvl5pPr marR="0" lvl="4" algn="ctr" rtl="0">
              <a:lnSpc>
                <a:spcPct val="100000"/>
              </a:lnSpc>
              <a:spcBef>
                <a:spcPts val="0"/>
              </a:spcBef>
              <a:spcAft>
                <a:spcPts val="0"/>
              </a:spcAft>
              <a:buClr>
                <a:schemeClr val="dk1"/>
              </a:buClr>
              <a:buSzPts val="7000"/>
              <a:buFont typeface="Denk One"/>
              <a:buNone/>
              <a:defRPr sz="7000" b="1" i="0" u="none" strike="noStrike" cap="none">
                <a:solidFill>
                  <a:schemeClr val="dk1"/>
                </a:solidFill>
                <a:latin typeface="Denk One"/>
                <a:ea typeface="Denk One"/>
                <a:cs typeface="Denk One"/>
                <a:sym typeface="Denk One"/>
              </a:defRPr>
            </a:lvl5pPr>
            <a:lvl6pPr marR="0" lvl="5" algn="ctr" rtl="0">
              <a:lnSpc>
                <a:spcPct val="100000"/>
              </a:lnSpc>
              <a:spcBef>
                <a:spcPts val="0"/>
              </a:spcBef>
              <a:spcAft>
                <a:spcPts val="0"/>
              </a:spcAft>
              <a:buClr>
                <a:schemeClr val="dk1"/>
              </a:buClr>
              <a:buSzPts val="7000"/>
              <a:buFont typeface="Denk One"/>
              <a:buNone/>
              <a:defRPr sz="7000" b="1" i="0" u="none" strike="noStrike" cap="none">
                <a:solidFill>
                  <a:schemeClr val="dk1"/>
                </a:solidFill>
                <a:latin typeface="Denk One"/>
                <a:ea typeface="Denk One"/>
                <a:cs typeface="Denk One"/>
                <a:sym typeface="Denk One"/>
              </a:defRPr>
            </a:lvl6pPr>
            <a:lvl7pPr marR="0" lvl="6" algn="ctr" rtl="0">
              <a:lnSpc>
                <a:spcPct val="100000"/>
              </a:lnSpc>
              <a:spcBef>
                <a:spcPts val="0"/>
              </a:spcBef>
              <a:spcAft>
                <a:spcPts val="0"/>
              </a:spcAft>
              <a:buClr>
                <a:schemeClr val="dk1"/>
              </a:buClr>
              <a:buSzPts val="7000"/>
              <a:buFont typeface="Denk One"/>
              <a:buNone/>
              <a:defRPr sz="7000" b="1" i="0" u="none" strike="noStrike" cap="none">
                <a:solidFill>
                  <a:schemeClr val="dk1"/>
                </a:solidFill>
                <a:latin typeface="Denk One"/>
                <a:ea typeface="Denk One"/>
                <a:cs typeface="Denk One"/>
                <a:sym typeface="Denk One"/>
              </a:defRPr>
            </a:lvl7pPr>
            <a:lvl8pPr marR="0" lvl="7" algn="ctr" rtl="0">
              <a:lnSpc>
                <a:spcPct val="100000"/>
              </a:lnSpc>
              <a:spcBef>
                <a:spcPts val="0"/>
              </a:spcBef>
              <a:spcAft>
                <a:spcPts val="0"/>
              </a:spcAft>
              <a:buClr>
                <a:schemeClr val="dk1"/>
              </a:buClr>
              <a:buSzPts val="7000"/>
              <a:buFont typeface="Denk One"/>
              <a:buNone/>
              <a:defRPr sz="7000" b="1" i="0" u="none" strike="noStrike" cap="none">
                <a:solidFill>
                  <a:schemeClr val="dk1"/>
                </a:solidFill>
                <a:latin typeface="Denk One"/>
                <a:ea typeface="Denk One"/>
                <a:cs typeface="Denk One"/>
                <a:sym typeface="Denk One"/>
              </a:defRPr>
            </a:lvl8pPr>
            <a:lvl9pPr marR="0" lvl="8" algn="ctr" rtl="0">
              <a:lnSpc>
                <a:spcPct val="100000"/>
              </a:lnSpc>
              <a:spcBef>
                <a:spcPts val="0"/>
              </a:spcBef>
              <a:spcAft>
                <a:spcPts val="0"/>
              </a:spcAft>
              <a:buClr>
                <a:schemeClr val="dk1"/>
              </a:buClr>
              <a:buSzPts val="7000"/>
              <a:buFont typeface="Denk One"/>
              <a:buNone/>
              <a:defRPr sz="7000" b="1" i="0" u="none" strike="noStrike" cap="none">
                <a:solidFill>
                  <a:schemeClr val="dk1"/>
                </a:solidFill>
                <a:latin typeface="Denk One"/>
                <a:ea typeface="Denk One"/>
                <a:cs typeface="Denk One"/>
                <a:sym typeface="Denk One"/>
              </a:defRPr>
            </a:lvl9pPr>
          </a:lstStyle>
          <a:p>
            <a:r>
              <a:rPr lang="en-US" sz="3500" dirty="0"/>
              <a:t>Reactive: </a:t>
            </a:r>
          </a:p>
        </p:txBody>
      </p:sp>
      <p:sp>
        <p:nvSpPr>
          <p:cNvPr id="19" name="Google Shape;556;p36">
            <a:extLst>
              <a:ext uri="{FF2B5EF4-FFF2-40B4-BE49-F238E27FC236}">
                <a16:creationId xmlns:a16="http://schemas.microsoft.com/office/drawing/2014/main" id="{C70ADDD1-D00E-FCAE-A722-1878399FEB01}"/>
              </a:ext>
            </a:extLst>
          </p:cNvPr>
          <p:cNvSpPr txBox="1">
            <a:spLocks/>
          </p:cNvSpPr>
          <p:nvPr/>
        </p:nvSpPr>
        <p:spPr>
          <a:xfrm>
            <a:off x="4596225" y="3248675"/>
            <a:ext cx="2557050" cy="925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1pPr>
            <a:lvl2pPr marL="914400" marR="0" lvl="1"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2pPr>
            <a:lvl3pPr marL="1371600" marR="0" lvl="2"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3pPr>
            <a:lvl4pPr marL="1828800" marR="0" lvl="3"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4pPr>
            <a:lvl5pPr marL="2286000" marR="0" lvl="4"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5pPr>
            <a:lvl6pPr marL="2743200" marR="0" lvl="5"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6pPr>
            <a:lvl7pPr marL="3200400" marR="0" lvl="6"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7pPr>
            <a:lvl8pPr marL="3657600" marR="0" lvl="7"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8pPr>
            <a:lvl9pPr marL="4114800" marR="0" lvl="8"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9pPr>
          </a:lstStyle>
          <a:p>
            <a:pPr marL="0" indent="0">
              <a:buFont typeface="Lexend Deca"/>
              <a:buNone/>
            </a:pPr>
            <a:r>
              <a:rPr lang="fr-FR" sz="2000" dirty="0"/>
              <a:t>DEI, Community </a:t>
            </a:r>
            <a:r>
              <a:rPr lang="fr-FR" sz="2000" dirty="0" err="1"/>
              <a:t>Schools</a:t>
            </a:r>
            <a:r>
              <a:rPr lang="fr-FR" sz="2000" dirty="0"/>
              <a:t> </a:t>
            </a:r>
            <a:r>
              <a:rPr lang="fr-FR" sz="2000" dirty="0" err="1"/>
              <a:t>Programming</a:t>
            </a:r>
            <a:r>
              <a:rPr lang="fr-FR" sz="2000" dirty="0"/>
              <a:t> and Initiatives </a:t>
            </a:r>
          </a:p>
        </p:txBody>
      </p:sp>
      <p:sp>
        <p:nvSpPr>
          <p:cNvPr id="20" name="Google Shape;556;p36">
            <a:extLst>
              <a:ext uri="{FF2B5EF4-FFF2-40B4-BE49-F238E27FC236}">
                <a16:creationId xmlns:a16="http://schemas.microsoft.com/office/drawing/2014/main" id="{21650003-2D00-AA22-2DA3-1198E161BE9C}"/>
              </a:ext>
            </a:extLst>
          </p:cNvPr>
          <p:cNvSpPr txBox="1">
            <a:spLocks/>
          </p:cNvSpPr>
          <p:nvPr/>
        </p:nvSpPr>
        <p:spPr>
          <a:xfrm>
            <a:off x="8279399" y="3239800"/>
            <a:ext cx="2819400" cy="925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1pPr>
            <a:lvl2pPr marL="914400" marR="0" lvl="1"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2pPr>
            <a:lvl3pPr marL="1371600" marR="0" lvl="2"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3pPr>
            <a:lvl4pPr marL="1828800" marR="0" lvl="3"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4pPr>
            <a:lvl5pPr marL="2286000" marR="0" lvl="4"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5pPr>
            <a:lvl6pPr marL="2743200" marR="0" lvl="5"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6pPr>
            <a:lvl7pPr marL="3200400" marR="0" lvl="6"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7pPr>
            <a:lvl8pPr marL="3657600" marR="0" lvl="7"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8pPr>
            <a:lvl9pPr marL="4114800" marR="0" lvl="8"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9pPr>
          </a:lstStyle>
          <a:p>
            <a:pPr marL="0" indent="0">
              <a:buFont typeface="Lexend Deca"/>
              <a:buNone/>
            </a:pPr>
            <a:r>
              <a:rPr lang="fr-FR" sz="2000" dirty="0" err="1"/>
              <a:t>Improved</a:t>
            </a:r>
            <a:r>
              <a:rPr lang="fr-FR" sz="2000" dirty="0"/>
              <a:t> Tier 2/ Tier 3 Academic and </a:t>
            </a:r>
            <a:r>
              <a:rPr lang="fr-FR" sz="2000" dirty="0" err="1"/>
              <a:t>Behavioral</a:t>
            </a:r>
            <a:r>
              <a:rPr lang="fr-FR" sz="2000" dirty="0"/>
              <a:t> Supports and </a:t>
            </a:r>
            <a:r>
              <a:rPr lang="fr-FR" sz="2000" dirty="0" err="1"/>
              <a:t>Systems</a:t>
            </a:r>
            <a:endParaRPr lang="fr-FR" sz="2000" dirty="0"/>
          </a:p>
        </p:txBody>
      </p:sp>
      <p:grpSp>
        <p:nvGrpSpPr>
          <p:cNvPr id="11" name="Group 10">
            <a:extLst>
              <a:ext uri="{FF2B5EF4-FFF2-40B4-BE49-F238E27FC236}">
                <a16:creationId xmlns:a16="http://schemas.microsoft.com/office/drawing/2014/main" id="{1E703532-6D2D-7385-A7FE-16D1687D1F01}"/>
              </a:ext>
            </a:extLst>
          </p:cNvPr>
          <p:cNvGrpSpPr/>
          <p:nvPr/>
        </p:nvGrpSpPr>
        <p:grpSpPr>
          <a:xfrm>
            <a:off x="493125" y="4791350"/>
            <a:ext cx="3439350" cy="1703175"/>
            <a:chOff x="493125" y="4791350"/>
            <a:chExt cx="3439350" cy="1703175"/>
          </a:xfrm>
        </p:grpSpPr>
        <p:sp>
          <p:nvSpPr>
            <p:cNvPr id="21" name="Google Shape;556;p36">
              <a:extLst>
                <a:ext uri="{FF2B5EF4-FFF2-40B4-BE49-F238E27FC236}">
                  <a16:creationId xmlns:a16="http://schemas.microsoft.com/office/drawing/2014/main" id="{930CBE25-AA32-7B21-2108-A280B472684C}"/>
                </a:ext>
              </a:extLst>
            </p:cNvPr>
            <p:cNvSpPr txBox="1">
              <a:spLocks/>
            </p:cNvSpPr>
            <p:nvPr/>
          </p:nvSpPr>
          <p:spPr>
            <a:xfrm>
              <a:off x="493125" y="5569325"/>
              <a:ext cx="3439350" cy="925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1pPr>
              <a:lvl2pPr marL="914400" marR="0" lvl="1"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2pPr>
              <a:lvl3pPr marL="1371600" marR="0" lvl="2"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3pPr>
              <a:lvl4pPr marL="1828800" marR="0" lvl="3"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4pPr>
              <a:lvl5pPr marL="2286000" marR="0" lvl="4"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5pPr>
              <a:lvl6pPr marL="2743200" marR="0" lvl="5"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6pPr>
              <a:lvl7pPr marL="3200400" marR="0" lvl="6"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7pPr>
              <a:lvl8pPr marL="3657600" marR="0" lvl="7"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8pPr>
              <a:lvl9pPr marL="4114800" marR="0" lvl="8"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9pPr>
            </a:lstStyle>
            <a:p>
              <a:pPr marL="0" indent="0">
                <a:buFont typeface="Lexend Deca"/>
                <a:buNone/>
              </a:pPr>
              <a:r>
                <a:rPr lang="fr-FR" sz="1800" dirty="0"/>
                <a:t>Building </a:t>
              </a:r>
              <a:r>
                <a:rPr lang="fr-FR" sz="1800" dirty="0" err="1"/>
                <a:t>Principals</a:t>
              </a:r>
              <a:r>
                <a:rPr lang="fr-FR" sz="1800" dirty="0"/>
                <a:t> and </a:t>
              </a:r>
              <a:r>
                <a:rPr lang="fr-FR" sz="1800" dirty="0" err="1"/>
                <a:t>Director</a:t>
              </a:r>
              <a:r>
                <a:rPr lang="fr-FR" sz="1800" dirty="0"/>
                <a:t> of Curriculum as </a:t>
              </a:r>
              <a:r>
                <a:rPr lang="fr-FR" sz="1800" dirty="0" err="1"/>
                <a:t>Primary</a:t>
              </a:r>
              <a:r>
                <a:rPr lang="fr-FR" sz="1800" dirty="0"/>
                <a:t> </a:t>
              </a:r>
              <a:r>
                <a:rPr lang="fr-FR" sz="1800" dirty="0" err="1"/>
                <a:t>Instructional</a:t>
              </a:r>
              <a:r>
                <a:rPr lang="fr-FR" sz="1800" dirty="0"/>
                <a:t> Leaders</a:t>
              </a:r>
            </a:p>
          </p:txBody>
        </p:sp>
        <p:sp>
          <p:nvSpPr>
            <p:cNvPr id="10" name="Arrow: Down 9">
              <a:extLst>
                <a:ext uri="{FF2B5EF4-FFF2-40B4-BE49-F238E27FC236}">
                  <a16:creationId xmlns:a16="http://schemas.microsoft.com/office/drawing/2014/main" id="{3439FF0A-325E-C591-4CBD-B46B6C277481}"/>
                </a:ext>
              </a:extLst>
            </p:cNvPr>
            <p:cNvSpPr/>
            <p:nvPr/>
          </p:nvSpPr>
          <p:spPr>
            <a:xfrm>
              <a:off x="1859962" y="4791350"/>
              <a:ext cx="600075" cy="85725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C65986A5-64BF-7E8C-1277-6B8B76F34243}"/>
              </a:ext>
            </a:extLst>
          </p:cNvPr>
          <p:cNvGrpSpPr/>
          <p:nvPr/>
        </p:nvGrpSpPr>
        <p:grpSpPr>
          <a:xfrm>
            <a:off x="4118475" y="4712075"/>
            <a:ext cx="3512550" cy="1782450"/>
            <a:chOff x="4118475" y="4712075"/>
            <a:chExt cx="3512550" cy="1782450"/>
          </a:xfrm>
        </p:grpSpPr>
        <p:sp>
          <p:nvSpPr>
            <p:cNvPr id="22" name="Google Shape;556;p36">
              <a:extLst>
                <a:ext uri="{FF2B5EF4-FFF2-40B4-BE49-F238E27FC236}">
                  <a16:creationId xmlns:a16="http://schemas.microsoft.com/office/drawing/2014/main" id="{D1737D13-7BB0-399F-280A-42A4BE81EE04}"/>
                </a:ext>
              </a:extLst>
            </p:cNvPr>
            <p:cNvSpPr txBox="1">
              <a:spLocks/>
            </p:cNvSpPr>
            <p:nvPr/>
          </p:nvSpPr>
          <p:spPr>
            <a:xfrm>
              <a:off x="4118475" y="5569325"/>
              <a:ext cx="3512550" cy="925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1pPr>
              <a:lvl2pPr marL="914400" marR="0" lvl="1"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2pPr>
              <a:lvl3pPr marL="1371600" marR="0" lvl="2"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3pPr>
              <a:lvl4pPr marL="1828800" marR="0" lvl="3"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4pPr>
              <a:lvl5pPr marL="2286000" marR="0" lvl="4"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5pPr>
              <a:lvl6pPr marL="2743200" marR="0" lvl="5"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6pPr>
              <a:lvl7pPr marL="3200400" marR="0" lvl="6"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7pPr>
              <a:lvl8pPr marL="3657600" marR="0" lvl="7"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8pPr>
              <a:lvl9pPr marL="4114800" marR="0" lvl="8"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9pPr>
            </a:lstStyle>
            <a:p>
              <a:pPr marL="0" indent="0">
                <a:buFont typeface="Lexend Deca"/>
                <a:buNone/>
              </a:pPr>
              <a:r>
                <a:rPr lang="fr-FR" sz="1800" dirty="0"/>
                <a:t>Building </a:t>
              </a:r>
              <a:r>
                <a:rPr lang="fr-FR" sz="1800" dirty="0" err="1"/>
                <a:t>Principals</a:t>
              </a:r>
              <a:r>
                <a:rPr lang="fr-FR" sz="1800" dirty="0"/>
                <a:t>, </a:t>
              </a:r>
              <a:r>
                <a:rPr lang="fr-FR" sz="1800" dirty="0" err="1"/>
                <a:t>Director</a:t>
              </a:r>
              <a:r>
                <a:rPr lang="fr-FR" sz="1800" dirty="0"/>
                <a:t> of Grants/DEI, 21st Century Team, DEI and Community </a:t>
              </a:r>
              <a:r>
                <a:rPr lang="fr-FR" sz="1800" dirty="0" err="1"/>
                <a:t>Schools</a:t>
              </a:r>
              <a:r>
                <a:rPr lang="fr-FR" sz="1800" dirty="0"/>
                <a:t> Advisory </a:t>
              </a:r>
              <a:r>
                <a:rPr lang="fr-FR" sz="1800" dirty="0" err="1"/>
                <a:t>Board</a:t>
              </a:r>
              <a:r>
                <a:rPr lang="fr-FR" sz="1800" dirty="0"/>
                <a:t> </a:t>
              </a:r>
            </a:p>
            <a:p>
              <a:pPr marL="0" indent="0">
                <a:buFont typeface="Lexend Deca"/>
                <a:buNone/>
              </a:pPr>
              <a:endParaRPr lang="fr-FR" dirty="0"/>
            </a:p>
          </p:txBody>
        </p:sp>
        <p:sp>
          <p:nvSpPr>
            <p:cNvPr id="25" name="Arrow: Down 24">
              <a:extLst>
                <a:ext uri="{FF2B5EF4-FFF2-40B4-BE49-F238E27FC236}">
                  <a16:creationId xmlns:a16="http://schemas.microsoft.com/office/drawing/2014/main" id="{7F04E28F-8B80-D7A2-E38F-E5A219EACC64}"/>
                </a:ext>
              </a:extLst>
            </p:cNvPr>
            <p:cNvSpPr/>
            <p:nvPr/>
          </p:nvSpPr>
          <p:spPr>
            <a:xfrm>
              <a:off x="5574712" y="4712075"/>
              <a:ext cx="600075" cy="85725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3C3C7E33-DD20-2836-F3B7-986560A18D1F}"/>
              </a:ext>
            </a:extLst>
          </p:cNvPr>
          <p:cNvGrpSpPr/>
          <p:nvPr/>
        </p:nvGrpSpPr>
        <p:grpSpPr>
          <a:xfrm>
            <a:off x="8044950" y="4813825"/>
            <a:ext cx="3512550" cy="1658625"/>
            <a:chOff x="8044950" y="4813825"/>
            <a:chExt cx="3512550" cy="1658625"/>
          </a:xfrm>
        </p:grpSpPr>
        <p:sp>
          <p:nvSpPr>
            <p:cNvPr id="23" name="Google Shape;556;p36">
              <a:extLst>
                <a:ext uri="{FF2B5EF4-FFF2-40B4-BE49-F238E27FC236}">
                  <a16:creationId xmlns:a16="http://schemas.microsoft.com/office/drawing/2014/main" id="{B0114B0C-9E55-5143-B745-4A589C8C91B0}"/>
                </a:ext>
              </a:extLst>
            </p:cNvPr>
            <p:cNvSpPr txBox="1">
              <a:spLocks/>
            </p:cNvSpPr>
            <p:nvPr/>
          </p:nvSpPr>
          <p:spPr>
            <a:xfrm>
              <a:off x="8044950" y="5547250"/>
              <a:ext cx="3512550" cy="925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1pPr>
              <a:lvl2pPr marL="914400" marR="0" lvl="1"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2pPr>
              <a:lvl3pPr marL="1371600" marR="0" lvl="2"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3pPr>
              <a:lvl4pPr marL="1828800" marR="0" lvl="3"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4pPr>
              <a:lvl5pPr marL="2286000" marR="0" lvl="4"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5pPr>
              <a:lvl6pPr marL="2743200" marR="0" lvl="5"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6pPr>
              <a:lvl7pPr marL="3200400" marR="0" lvl="6"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7pPr>
              <a:lvl8pPr marL="3657600" marR="0" lvl="7"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8pPr>
              <a:lvl9pPr marL="4114800" marR="0" lvl="8" indent="-368300" algn="ctr" rtl="0">
                <a:lnSpc>
                  <a:spcPct val="100000"/>
                </a:lnSpc>
                <a:spcBef>
                  <a:spcPts val="0"/>
                </a:spcBef>
                <a:spcAft>
                  <a:spcPts val="0"/>
                </a:spcAft>
                <a:buClr>
                  <a:schemeClr val="dk2"/>
                </a:buClr>
                <a:buSzPts val="2200"/>
                <a:buFont typeface="Lexend Deca"/>
                <a:buChar char="■"/>
                <a:defRPr sz="2200" b="0" i="0" u="none" strike="noStrike" cap="none">
                  <a:solidFill>
                    <a:schemeClr val="dk2"/>
                  </a:solidFill>
                  <a:latin typeface="Lexend Deca"/>
                  <a:ea typeface="Lexend Deca"/>
                  <a:cs typeface="Lexend Deca"/>
                  <a:sym typeface="Lexend Deca"/>
                </a:defRPr>
              </a:lvl9pPr>
            </a:lstStyle>
            <a:p>
              <a:pPr marL="0" indent="0">
                <a:buFont typeface="Lexend Deca"/>
                <a:buNone/>
              </a:pPr>
              <a:r>
                <a:rPr lang="fr-FR" sz="1800" dirty="0"/>
                <a:t>Building </a:t>
              </a:r>
              <a:r>
                <a:rPr lang="fr-FR" sz="1800" dirty="0" err="1"/>
                <a:t>Principals</a:t>
              </a:r>
              <a:r>
                <a:rPr lang="fr-FR" sz="1800" dirty="0"/>
                <a:t>, Administrative </a:t>
              </a:r>
              <a:r>
                <a:rPr lang="fr-FR" sz="1800" dirty="0" err="1"/>
                <a:t>Intern</a:t>
              </a:r>
              <a:r>
                <a:rPr lang="fr-FR" sz="1800" dirty="0"/>
                <a:t>, </a:t>
              </a:r>
              <a:r>
                <a:rPr lang="fr-FR" sz="1800" dirty="0" err="1"/>
                <a:t>Director</a:t>
              </a:r>
              <a:r>
                <a:rPr lang="fr-FR" sz="1800" dirty="0"/>
                <a:t> of Grants/DEI, Intervention Teams</a:t>
              </a:r>
              <a:endParaRPr lang="fr-FR" dirty="0"/>
            </a:p>
          </p:txBody>
        </p:sp>
        <p:sp>
          <p:nvSpPr>
            <p:cNvPr id="26" name="Arrow: Down 25">
              <a:extLst>
                <a:ext uri="{FF2B5EF4-FFF2-40B4-BE49-F238E27FC236}">
                  <a16:creationId xmlns:a16="http://schemas.microsoft.com/office/drawing/2014/main" id="{A1D7936D-B4E4-6EB4-B9E5-E171F1C4457E}"/>
                </a:ext>
              </a:extLst>
            </p:cNvPr>
            <p:cNvSpPr/>
            <p:nvPr/>
          </p:nvSpPr>
          <p:spPr>
            <a:xfrm>
              <a:off x="9491662" y="4813825"/>
              <a:ext cx="600075" cy="85725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6"/>
          <p:cNvSpPr txBox="1">
            <a:spLocks noGrp="1"/>
          </p:cNvSpPr>
          <p:nvPr>
            <p:ph type="title"/>
          </p:nvPr>
        </p:nvSpPr>
        <p:spPr>
          <a:xfrm>
            <a:off x="176024" y="185625"/>
            <a:ext cx="10368151"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Tier 1 Curriculum &amp; Instructional Improvement</a:t>
            </a:r>
            <a:endParaRPr dirty="0"/>
          </a:p>
        </p:txBody>
      </p:sp>
      <p:sp>
        <p:nvSpPr>
          <p:cNvPr id="411" name="Google Shape;411;p26"/>
          <p:cNvSpPr txBox="1">
            <a:spLocks noGrp="1"/>
          </p:cNvSpPr>
          <p:nvPr>
            <p:ph type="subTitle" idx="1"/>
          </p:nvPr>
        </p:nvSpPr>
        <p:spPr>
          <a:xfrm>
            <a:off x="1038035" y="1635475"/>
            <a:ext cx="8644127" cy="717900"/>
          </a:xfrm>
          <a:prstGeom prst="rect">
            <a:avLst/>
          </a:prstGeom>
        </p:spPr>
        <p:txBody>
          <a:bodyPr spcFirstLastPara="1" wrap="square" lIns="121900" tIns="121900" rIns="121900" bIns="121900" anchor="t" anchorCtr="0">
            <a:noAutofit/>
          </a:bodyPr>
          <a:lstStyle/>
          <a:p>
            <a:pPr marL="0" lvl="0" indent="0" algn="ctr">
              <a:spcAft>
                <a:spcPts val="2100"/>
              </a:spcAft>
            </a:pPr>
            <a:r>
              <a:rPr lang="en" dirty="0"/>
              <a:t>Coordinated Approach by Building Principals and Director of Curriculum</a:t>
            </a:r>
            <a:endParaRPr dirty="0"/>
          </a:p>
        </p:txBody>
      </p:sp>
      <p:sp>
        <p:nvSpPr>
          <p:cNvPr id="412" name="Google Shape;412;p26"/>
          <p:cNvSpPr txBox="1">
            <a:spLocks noGrp="1"/>
          </p:cNvSpPr>
          <p:nvPr>
            <p:ph type="body" idx="2"/>
          </p:nvPr>
        </p:nvSpPr>
        <p:spPr>
          <a:xfrm>
            <a:off x="242700" y="2648075"/>
            <a:ext cx="9439462" cy="2070300"/>
          </a:xfrm>
          <a:prstGeom prst="rect">
            <a:avLst/>
          </a:prstGeom>
        </p:spPr>
        <p:txBody>
          <a:bodyPr spcFirstLastPara="1" wrap="square" lIns="121900" tIns="121900" rIns="121900" bIns="121900" anchor="t" anchorCtr="0">
            <a:noAutofit/>
          </a:bodyPr>
          <a:lstStyle/>
          <a:p>
            <a:pPr marL="342900" indent="-342900"/>
            <a:r>
              <a:rPr lang="en-US" dirty="0"/>
              <a:t>Program Review: To assess current state of curriculum and instruction in ELA and math</a:t>
            </a:r>
          </a:p>
          <a:p>
            <a:pPr marL="342900" indent="-342900"/>
            <a:endParaRPr lang="en-US" dirty="0"/>
          </a:p>
          <a:p>
            <a:pPr marL="342900" indent="-342900"/>
            <a:r>
              <a:rPr lang="en-US" dirty="0"/>
              <a:t>Establishing non-negotiable expectations for use of instructional time at each building</a:t>
            </a:r>
          </a:p>
          <a:p>
            <a:pPr marL="342900" indent="-342900"/>
            <a:endParaRPr lang="en-US" dirty="0"/>
          </a:p>
          <a:p>
            <a:pPr marL="342900" indent="-342900"/>
            <a:r>
              <a:rPr lang="en-US" dirty="0"/>
              <a:t>Conduct Instructional Rounds/Learning Walks to monitor fidelity of implementation and provide instructional feedback to teachers</a:t>
            </a:r>
          </a:p>
          <a:p>
            <a:pPr marL="342900" indent="-342900"/>
            <a:endParaRPr lang="en-US" dirty="0"/>
          </a:p>
          <a:p>
            <a:pPr marL="342900" indent="-342900"/>
            <a:r>
              <a:rPr lang="en-US" dirty="0"/>
              <a:t>Use Instructional Coaches (through WFL BOCES) to provide targeted support for teachers</a:t>
            </a:r>
            <a:endParaRPr dirty="0"/>
          </a:p>
        </p:txBody>
      </p:sp>
    </p:spTree>
    <p:extLst>
      <p:ext uri="{BB962C8B-B14F-4D97-AF65-F5344CB8AC3E}">
        <p14:creationId xmlns:p14="http://schemas.microsoft.com/office/powerpoint/2010/main" val="1699659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6"/>
          <p:cNvSpPr txBox="1">
            <a:spLocks noGrp="1"/>
          </p:cNvSpPr>
          <p:nvPr>
            <p:ph type="title"/>
          </p:nvPr>
        </p:nvSpPr>
        <p:spPr>
          <a:xfrm>
            <a:off x="176024" y="185625"/>
            <a:ext cx="10368151"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DEI &amp; Community Schools Programming</a:t>
            </a:r>
            <a:endParaRPr dirty="0"/>
          </a:p>
        </p:txBody>
      </p:sp>
      <p:sp>
        <p:nvSpPr>
          <p:cNvPr id="411" name="Google Shape;411;p26"/>
          <p:cNvSpPr txBox="1">
            <a:spLocks noGrp="1"/>
          </p:cNvSpPr>
          <p:nvPr>
            <p:ph type="subTitle" idx="1"/>
          </p:nvPr>
        </p:nvSpPr>
        <p:spPr>
          <a:xfrm>
            <a:off x="1054968" y="949124"/>
            <a:ext cx="8644127" cy="1235275"/>
          </a:xfrm>
          <a:prstGeom prst="rect">
            <a:avLst/>
          </a:prstGeom>
        </p:spPr>
        <p:txBody>
          <a:bodyPr spcFirstLastPara="1" wrap="square" lIns="121900" tIns="121900" rIns="121900" bIns="121900" anchor="t" anchorCtr="0">
            <a:noAutofit/>
          </a:bodyPr>
          <a:lstStyle/>
          <a:p>
            <a:pPr marL="0" lvl="0" indent="0" algn="ctr">
              <a:spcAft>
                <a:spcPts val="2100"/>
              </a:spcAft>
            </a:pPr>
            <a:r>
              <a:rPr lang="en" dirty="0"/>
              <a:t>Coordinated Approach by Building Principals, Director of Grants/Coordinator of DEI, 21</a:t>
            </a:r>
            <a:r>
              <a:rPr lang="en" baseline="30000" dirty="0"/>
              <a:t>st</a:t>
            </a:r>
            <a:r>
              <a:rPr lang="en" dirty="0"/>
              <a:t> CCLC Team and DEI/Community Schools A</a:t>
            </a:r>
            <a:r>
              <a:rPr lang="en-US" dirty="0"/>
              <a:t>d</a:t>
            </a:r>
            <a:r>
              <a:rPr lang="en" dirty="0"/>
              <a:t>visory Board</a:t>
            </a:r>
            <a:endParaRPr dirty="0"/>
          </a:p>
        </p:txBody>
      </p:sp>
      <p:sp>
        <p:nvSpPr>
          <p:cNvPr id="412" name="Google Shape;412;p26"/>
          <p:cNvSpPr txBox="1">
            <a:spLocks noGrp="1"/>
          </p:cNvSpPr>
          <p:nvPr>
            <p:ph type="body" idx="2"/>
          </p:nvPr>
        </p:nvSpPr>
        <p:spPr>
          <a:xfrm>
            <a:off x="347473" y="2184399"/>
            <a:ext cx="10472925" cy="2070300"/>
          </a:xfrm>
          <a:prstGeom prst="rect">
            <a:avLst/>
          </a:prstGeom>
        </p:spPr>
        <p:txBody>
          <a:bodyPr spcFirstLastPara="1" wrap="square" lIns="121900" tIns="121900" rIns="121900" bIns="121900" anchor="t" anchorCtr="0">
            <a:noAutofit/>
          </a:bodyPr>
          <a:lstStyle/>
          <a:p>
            <a:pPr marL="342900" indent="-342900"/>
            <a:r>
              <a:rPr lang="en-US" sz="1800" dirty="0"/>
              <a:t>Personalize supports and programs to each building level (including both intervention and enrichment opportunities)</a:t>
            </a:r>
          </a:p>
          <a:p>
            <a:pPr marL="342900" indent="-342900"/>
            <a:endParaRPr lang="en-US" sz="1800" dirty="0"/>
          </a:p>
          <a:p>
            <a:pPr marL="342900" indent="-342900"/>
            <a:r>
              <a:rPr lang="en-US" sz="1800" dirty="0"/>
              <a:t>Establish Advisory Board of diverse stakeholder groups (as previously detailed)</a:t>
            </a:r>
          </a:p>
          <a:p>
            <a:pPr marL="342900" indent="-342900"/>
            <a:endParaRPr lang="en-US" sz="1800" dirty="0"/>
          </a:p>
          <a:p>
            <a:pPr marL="342900" indent="-342900"/>
            <a:r>
              <a:rPr lang="en-US" sz="1800" dirty="0"/>
              <a:t>Streamline continuum of community resources</a:t>
            </a:r>
          </a:p>
          <a:p>
            <a:pPr marL="342900" indent="-342900"/>
            <a:endParaRPr lang="en-US" sz="1800" dirty="0"/>
          </a:p>
          <a:p>
            <a:pPr marL="342900" indent="-342900"/>
            <a:r>
              <a:rPr lang="en-US" sz="1800" dirty="0"/>
              <a:t>Conduct community/parent needs assessment</a:t>
            </a:r>
          </a:p>
          <a:p>
            <a:pPr marL="342900" indent="-342900"/>
            <a:endParaRPr lang="en-US" sz="1800" dirty="0"/>
          </a:p>
          <a:p>
            <a:pPr marL="342900" indent="-342900"/>
            <a:r>
              <a:rPr lang="en-US" sz="1800" dirty="0"/>
              <a:t>Ensure balance of enrichment and intervention opportunities for all students</a:t>
            </a:r>
          </a:p>
          <a:p>
            <a:pPr marL="342900" indent="-342900"/>
            <a:endParaRPr lang="en-US" sz="1800" dirty="0"/>
          </a:p>
          <a:p>
            <a:pPr marL="342900" indent="-342900"/>
            <a:r>
              <a:rPr lang="en-US" sz="1800" dirty="0"/>
              <a:t>Implement Adult Education opportunities in collaboration with the RCCC</a:t>
            </a:r>
          </a:p>
          <a:p>
            <a:pPr marL="342900" indent="-342900"/>
            <a:endParaRPr lang="en-US" sz="1800" dirty="0"/>
          </a:p>
          <a:p>
            <a:pPr marL="342900" indent="-342900"/>
            <a:r>
              <a:rPr lang="en-US" sz="1800" dirty="0"/>
              <a:t>Increase community partnerships and collaboration to support the whole child </a:t>
            </a:r>
            <a:endParaRPr sz="1800" dirty="0"/>
          </a:p>
        </p:txBody>
      </p:sp>
    </p:spTree>
    <p:extLst>
      <p:ext uri="{BB962C8B-B14F-4D97-AF65-F5344CB8AC3E}">
        <p14:creationId xmlns:p14="http://schemas.microsoft.com/office/powerpoint/2010/main" val="806312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6"/>
          <p:cNvSpPr txBox="1">
            <a:spLocks noGrp="1"/>
          </p:cNvSpPr>
          <p:nvPr>
            <p:ph type="title"/>
          </p:nvPr>
        </p:nvSpPr>
        <p:spPr>
          <a:xfrm>
            <a:off x="176024" y="185625"/>
            <a:ext cx="10368151"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Improved Tier 2/Tier 3 Supports (MTSS)</a:t>
            </a:r>
            <a:endParaRPr dirty="0"/>
          </a:p>
        </p:txBody>
      </p:sp>
      <p:sp>
        <p:nvSpPr>
          <p:cNvPr id="411" name="Google Shape;411;p26"/>
          <p:cNvSpPr txBox="1">
            <a:spLocks noGrp="1"/>
          </p:cNvSpPr>
          <p:nvPr>
            <p:ph type="subTitle" idx="1"/>
          </p:nvPr>
        </p:nvSpPr>
        <p:spPr>
          <a:xfrm>
            <a:off x="928498" y="949125"/>
            <a:ext cx="8644127" cy="717900"/>
          </a:xfrm>
          <a:prstGeom prst="rect">
            <a:avLst/>
          </a:prstGeom>
        </p:spPr>
        <p:txBody>
          <a:bodyPr spcFirstLastPara="1" wrap="square" lIns="121900" tIns="121900" rIns="121900" bIns="121900" anchor="t" anchorCtr="0">
            <a:noAutofit/>
          </a:bodyPr>
          <a:lstStyle/>
          <a:p>
            <a:pPr marL="0" lvl="0" indent="0" algn="ctr">
              <a:spcAft>
                <a:spcPts val="2100"/>
              </a:spcAft>
            </a:pPr>
            <a:r>
              <a:rPr lang="en" dirty="0"/>
              <a:t>Coordinated Approach by Building Principals, Administrative Intern, Director of Grants/Coordinator of DEI, and Intervention Teams</a:t>
            </a:r>
            <a:endParaRPr dirty="0"/>
          </a:p>
        </p:txBody>
      </p:sp>
      <p:sp>
        <p:nvSpPr>
          <p:cNvPr id="412" name="Google Shape;412;p26"/>
          <p:cNvSpPr txBox="1">
            <a:spLocks noGrp="1"/>
          </p:cNvSpPr>
          <p:nvPr>
            <p:ph type="body" idx="2"/>
          </p:nvPr>
        </p:nvSpPr>
        <p:spPr>
          <a:xfrm>
            <a:off x="176024" y="2038475"/>
            <a:ext cx="10149076" cy="2070300"/>
          </a:xfrm>
          <a:prstGeom prst="rect">
            <a:avLst/>
          </a:prstGeom>
        </p:spPr>
        <p:txBody>
          <a:bodyPr spcFirstLastPara="1" wrap="square" lIns="121900" tIns="121900" rIns="121900" bIns="121900" anchor="t" anchorCtr="0">
            <a:noAutofit/>
          </a:bodyPr>
          <a:lstStyle/>
          <a:p>
            <a:pPr marL="342900" indent="-342900"/>
            <a:r>
              <a:rPr lang="en-US" dirty="0"/>
              <a:t>Conduct Resource Mapping to identify available interventions and supports for tier 2 (small group) and tier 3 (intensive, individual supports) for BOTH social-emotional-behavioral needs as well as academic needs</a:t>
            </a:r>
          </a:p>
          <a:p>
            <a:pPr marL="342900" indent="-342900"/>
            <a:endParaRPr lang="en-US" dirty="0"/>
          </a:p>
          <a:p>
            <a:pPr marL="342900" indent="-342900"/>
            <a:r>
              <a:rPr lang="en-US" dirty="0"/>
              <a:t>Ensure all interventions are research-based and highly-effective</a:t>
            </a:r>
          </a:p>
          <a:p>
            <a:pPr marL="342900" indent="-342900"/>
            <a:endParaRPr lang="en-US" dirty="0"/>
          </a:p>
          <a:p>
            <a:pPr marL="342900" indent="-342900"/>
            <a:r>
              <a:rPr lang="en-US" dirty="0"/>
              <a:t>Establish a consistent, sustainable system for identifying student needs, allocating intervention supports and progress monitoring effectiveness of tiered supports (not a one size fits all approach)</a:t>
            </a:r>
          </a:p>
          <a:p>
            <a:pPr marL="342900" indent="-342900"/>
            <a:endParaRPr lang="en-US" dirty="0"/>
          </a:p>
          <a:p>
            <a:pPr marL="342900" indent="-342900"/>
            <a:r>
              <a:rPr lang="en-US" dirty="0"/>
              <a:t>Ensure that all students receiving an intervention have a measurable SMART goal associated with their specific need and intervention</a:t>
            </a:r>
          </a:p>
          <a:p>
            <a:pPr marL="342900" indent="-342900"/>
            <a:endParaRPr lang="en-US" dirty="0"/>
          </a:p>
          <a:p>
            <a:pPr marL="342900" indent="-342900"/>
            <a:r>
              <a:rPr lang="en-US" dirty="0"/>
              <a:t>Monitor fidelity of implementation of systems and interventions</a:t>
            </a:r>
            <a:endParaRPr dirty="0"/>
          </a:p>
        </p:txBody>
      </p:sp>
    </p:spTree>
    <p:extLst>
      <p:ext uri="{BB962C8B-B14F-4D97-AF65-F5344CB8AC3E}">
        <p14:creationId xmlns:p14="http://schemas.microsoft.com/office/powerpoint/2010/main" val="1186795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6"/>
          <p:cNvSpPr txBox="1">
            <a:spLocks noGrp="1"/>
          </p:cNvSpPr>
          <p:nvPr>
            <p:ph type="title"/>
          </p:nvPr>
        </p:nvSpPr>
        <p:spPr>
          <a:xfrm>
            <a:off x="176024" y="185625"/>
            <a:ext cx="10368151" cy="763500"/>
          </a:xfrm>
          <a:prstGeom prst="rect">
            <a:avLst/>
          </a:prstGeom>
        </p:spPr>
        <p:txBody>
          <a:bodyPr spcFirstLastPara="1" wrap="square" lIns="121900" tIns="121900" rIns="121900" bIns="121900" anchor="t" anchorCtr="0">
            <a:noAutofit/>
          </a:bodyPr>
          <a:lstStyle/>
          <a:p>
            <a:r>
              <a:rPr lang="en" dirty="0"/>
              <a:t>Next Steps with Data</a:t>
            </a:r>
            <a:endParaRPr lang="en-US" dirty="0"/>
          </a:p>
        </p:txBody>
      </p:sp>
      <p:sp>
        <p:nvSpPr>
          <p:cNvPr id="412" name="Google Shape;412;p26"/>
          <p:cNvSpPr txBox="1">
            <a:spLocks noGrp="1"/>
          </p:cNvSpPr>
          <p:nvPr>
            <p:ph type="body" idx="2"/>
          </p:nvPr>
        </p:nvSpPr>
        <p:spPr>
          <a:xfrm>
            <a:off x="277624" y="1064808"/>
            <a:ext cx="4264743" cy="2070300"/>
          </a:xfrm>
          <a:prstGeom prst="rect">
            <a:avLst/>
          </a:prstGeom>
        </p:spPr>
        <p:txBody>
          <a:bodyPr spcFirstLastPara="1" wrap="square" lIns="121900" tIns="121900" rIns="121900" bIns="121900" anchor="t" anchorCtr="0">
            <a:noAutofit/>
          </a:bodyPr>
          <a:lstStyle/>
          <a:p>
            <a:pPr marL="342900" indent="-342900"/>
            <a:r>
              <a:rPr lang="en-US" dirty="0"/>
              <a:t>Data deep dives with math and ELA content and teachers (October Conference Day)</a:t>
            </a:r>
          </a:p>
          <a:p>
            <a:pPr marL="342900" indent="-342900">
              <a:lnSpc>
                <a:spcPct val="114999"/>
              </a:lnSpc>
            </a:pPr>
            <a:r>
              <a:rPr lang="en-US" dirty="0"/>
              <a:t>Cohort data analysis tracking vertical progress and cohort growth (Next Admin Team Meeting)</a:t>
            </a:r>
          </a:p>
          <a:p>
            <a:pPr marL="342900" indent="-342900">
              <a:lnSpc>
                <a:spcPct val="114999"/>
              </a:lnSpc>
            </a:pPr>
            <a:endParaRPr lang="en-US" dirty="0"/>
          </a:p>
          <a:p>
            <a:pPr marL="342900" indent="-342900">
              <a:lnSpc>
                <a:spcPct val="114999"/>
              </a:lnSpc>
            </a:pPr>
            <a:r>
              <a:rPr lang="en-US" dirty="0"/>
              <a:t>Share cohort data and subgroup performance data with staff and BOE (October) </a:t>
            </a:r>
            <a:endParaRPr lang="en-US"/>
          </a:p>
          <a:p>
            <a:pPr marL="342900" indent="-342900">
              <a:lnSpc>
                <a:spcPct val="114999"/>
              </a:lnSpc>
            </a:pPr>
            <a:endParaRPr lang="en-US" dirty="0"/>
          </a:p>
          <a:p>
            <a:pPr marL="342900" indent="-342900">
              <a:lnSpc>
                <a:spcPct val="114999"/>
              </a:lnSpc>
            </a:pPr>
            <a:r>
              <a:rPr lang="en-US" dirty="0"/>
              <a:t>Establish BOE subgroup performance goals and commitment to supporting and engaging diverse learners (October)</a:t>
            </a:r>
          </a:p>
          <a:p>
            <a:pPr marL="342900" indent="-342900">
              <a:lnSpc>
                <a:spcPct val="114999"/>
              </a:lnSpc>
            </a:pPr>
            <a:endParaRPr lang="en-US" dirty="0"/>
          </a:p>
          <a:p>
            <a:pPr marL="342900" indent="-342900">
              <a:lnSpc>
                <a:spcPct val="114999"/>
              </a:lnSpc>
            </a:pPr>
            <a:endParaRPr lang="en-US" dirty="0"/>
          </a:p>
          <a:p>
            <a:pPr marL="342900" indent="-342900">
              <a:lnSpc>
                <a:spcPct val="114999"/>
              </a:lnSpc>
            </a:pPr>
            <a:endParaRPr lang="en-US" dirty="0"/>
          </a:p>
          <a:p>
            <a:pPr marL="342900" indent="-342900">
              <a:lnSpc>
                <a:spcPct val="114999"/>
              </a:lnSpc>
            </a:pPr>
            <a:endParaRPr lang="en-US" dirty="0"/>
          </a:p>
          <a:p>
            <a:pPr marL="342900" indent="-342900">
              <a:lnSpc>
                <a:spcPct val="114999"/>
              </a:lnSpc>
            </a:pPr>
            <a:endParaRPr lang="en-US" dirty="0"/>
          </a:p>
        </p:txBody>
      </p:sp>
      <p:sp>
        <p:nvSpPr>
          <p:cNvPr id="4" name="TextBox 3">
            <a:extLst>
              <a:ext uri="{FF2B5EF4-FFF2-40B4-BE49-F238E27FC236}">
                <a16:creationId xmlns:a16="http://schemas.microsoft.com/office/drawing/2014/main" id="{9A8F316B-603A-72CD-F103-A3D50CDF1F60}"/>
              </a:ext>
            </a:extLst>
          </p:cNvPr>
          <p:cNvSpPr txBox="1"/>
          <p:nvPr/>
        </p:nvSpPr>
        <p:spPr>
          <a:xfrm>
            <a:off x="5522976" y="1194816"/>
            <a:ext cx="437692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buChar char="•"/>
            </a:pPr>
            <a:r>
              <a:rPr lang="en-US" sz="1500" dirty="0">
                <a:solidFill>
                  <a:srgbClr val="7F5557"/>
                </a:solidFill>
                <a:latin typeface="Lexend Deca"/>
              </a:rPr>
              <a:t>"Develop a system for looking at and using data, such as grade-level trends and cohort data"- Strategic Plan, P. 13​</a:t>
            </a:r>
          </a:p>
          <a:p>
            <a:pPr lvl="2">
              <a:buChar char="•"/>
            </a:pPr>
            <a:endParaRPr lang="en-US" sz="1500" dirty="0">
              <a:solidFill>
                <a:srgbClr val="7F5557"/>
              </a:solidFill>
              <a:latin typeface="Lexend Deca"/>
            </a:endParaRPr>
          </a:p>
          <a:p>
            <a:pPr lvl="2">
              <a:buChar char="•"/>
            </a:pPr>
            <a:r>
              <a:rPr lang="en-US" sz="1500" dirty="0">
                <a:solidFill>
                  <a:srgbClr val="7F5557"/>
                </a:solidFill>
                <a:latin typeface="Lexend Deca"/>
              </a:rPr>
              <a:t>"Implement data analysis protocols to adjust curriculum, lesson plans, and classroom instruction"- Strategic Plan, P. 16​</a:t>
            </a:r>
          </a:p>
        </p:txBody>
      </p:sp>
      <p:sp>
        <p:nvSpPr>
          <p:cNvPr id="5" name="TextBox 4">
            <a:extLst>
              <a:ext uri="{FF2B5EF4-FFF2-40B4-BE49-F238E27FC236}">
                <a16:creationId xmlns:a16="http://schemas.microsoft.com/office/drawing/2014/main" id="{ACB8CB2C-382A-101A-806D-00CE51D801D9}"/>
              </a:ext>
            </a:extLst>
          </p:cNvPr>
          <p:cNvSpPr txBox="1"/>
          <p:nvPr/>
        </p:nvSpPr>
        <p:spPr>
          <a:xfrm>
            <a:off x="5522976" y="3828288"/>
            <a:ext cx="4212336"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buChar char="•"/>
            </a:pPr>
            <a:r>
              <a:rPr lang="en-US" sz="1500" dirty="0">
                <a:solidFill>
                  <a:srgbClr val="7F5557"/>
                </a:solidFill>
                <a:latin typeface="Lexend Deca"/>
              </a:rPr>
              <a:t>"Analyze data to identify subgroups needing additional supports and enrichment"- Strategic Plan, P. 16​</a:t>
            </a:r>
          </a:p>
        </p:txBody>
      </p:sp>
      <p:sp>
        <p:nvSpPr>
          <p:cNvPr id="6" name="TextBox 5">
            <a:extLst>
              <a:ext uri="{FF2B5EF4-FFF2-40B4-BE49-F238E27FC236}">
                <a16:creationId xmlns:a16="http://schemas.microsoft.com/office/drawing/2014/main" id="{E5D293A0-6681-763B-DAFA-38817C091846}"/>
              </a:ext>
            </a:extLst>
          </p:cNvPr>
          <p:cNvSpPr txBox="1"/>
          <p:nvPr/>
        </p:nvSpPr>
        <p:spPr>
          <a:xfrm>
            <a:off x="5522976" y="5394960"/>
            <a:ext cx="4309872"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buChar char="•"/>
            </a:pPr>
            <a:r>
              <a:rPr lang="en-US" sz="1500" dirty="0">
                <a:solidFill>
                  <a:srgbClr val="7F5557"/>
                </a:solidFill>
                <a:latin typeface="Lexend Deca"/>
              </a:rPr>
              <a:t>"Create and/or review BOE Policy focused on procedures and processes on DEI, Strategic Plan, P. 4​</a:t>
            </a:r>
          </a:p>
        </p:txBody>
      </p:sp>
      <p:sp>
        <p:nvSpPr>
          <p:cNvPr id="7" name="Arrow: Right 6">
            <a:extLst>
              <a:ext uri="{FF2B5EF4-FFF2-40B4-BE49-F238E27FC236}">
                <a16:creationId xmlns:a16="http://schemas.microsoft.com/office/drawing/2014/main" id="{E93A5BF6-5971-04F5-3DB4-4FCA9851CD4C}"/>
              </a:ext>
            </a:extLst>
          </p:cNvPr>
          <p:cNvSpPr/>
          <p:nvPr/>
        </p:nvSpPr>
        <p:spPr>
          <a:xfrm>
            <a:off x="4381500" y="1717548"/>
            <a:ext cx="981456" cy="487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BEFB2EBB-7F18-084F-1FD4-8678FC89E54A}"/>
              </a:ext>
            </a:extLst>
          </p:cNvPr>
          <p:cNvSpPr/>
          <p:nvPr/>
        </p:nvSpPr>
        <p:spPr>
          <a:xfrm>
            <a:off x="4381499" y="3979164"/>
            <a:ext cx="981456" cy="487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3D623D31-FB1E-187E-C418-E16BE32DDF94}"/>
              </a:ext>
            </a:extLst>
          </p:cNvPr>
          <p:cNvSpPr/>
          <p:nvPr/>
        </p:nvSpPr>
        <p:spPr>
          <a:xfrm>
            <a:off x="4381499" y="5490971"/>
            <a:ext cx="981456" cy="487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967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3"/>
          <p:cNvSpPr txBox="1">
            <a:spLocks noGrp="1"/>
          </p:cNvSpPr>
          <p:nvPr>
            <p:ph type="title"/>
          </p:nvPr>
        </p:nvSpPr>
        <p:spPr>
          <a:xfrm>
            <a:off x="5705475" y="2364900"/>
            <a:ext cx="5104500" cy="21282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dirty="0"/>
              <a:t>Questions?</a:t>
            </a:r>
            <a:endParaRPr dirty="0"/>
          </a:p>
        </p:txBody>
      </p:sp>
      <p:pic>
        <p:nvPicPr>
          <p:cNvPr id="5" name="Picture 4" descr="Icon&#10;&#10;Description automatically generated">
            <a:extLst>
              <a:ext uri="{FF2B5EF4-FFF2-40B4-BE49-F238E27FC236}">
                <a16:creationId xmlns:a16="http://schemas.microsoft.com/office/drawing/2014/main" id="{FD51506E-103C-FF77-19B9-939FDDDED74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695100" y="800675"/>
            <a:ext cx="2400900" cy="2400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08696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1" name="Google Shape;381;p24"/>
          <p:cNvSpPr/>
          <p:nvPr/>
        </p:nvSpPr>
        <p:spPr>
          <a:xfrm rot="10800000">
            <a:off x="310733" y="3908185"/>
            <a:ext cx="469005" cy="470424"/>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82" name="Google Shape;382;p24"/>
          <p:cNvSpPr/>
          <p:nvPr/>
        </p:nvSpPr>
        <p:spPr>
          <a:xfrm rot="10800000">
            <a:off x="371542" y="4871008"/>
            <a:ext cx="462909" cy="433848"/>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83" name="Google Shape;383;p24"/>
          <p:cNvSpPr/>
          <p:nvPr/>
        </p:nvSpPr>
        <p:spPr>
          <a:xfrm rot="10800000" flipH="1">
            <a:off x="311520" y="2489720"/>
            <a:ext cx="494919" cy="371094"/>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84" name="Google Shape;384;p24"/>
          <p:cNvSpPr/>
          <p:nvPr/>
        </p:nvSpPr>
        <p:spPr>
          <a:xfrm rot="16200000">
            <a:off x="383244" y="3180606"/>
            <a:ext cx="427932" cy="401574"/>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3" y="380708"/>
                  <a:pt x="286294" y="571208"/>
                  <a:pt x="190844" y="571208"/>
                </a:cubicBezTo>
                <a:lnTo>
                  <a:pt x="-56" y="571208"/>
                </a:ln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85" name="Google Shape;385;p24"/>
          <p:cNvSpPr/>
          <p:nvPr/>
        </p:nvSpPr>
        <p:spPr>
          <a:xfrm rot="10800000">
            <a:off x="402389" y="1585261"/>
            <a:ext cx="395853" cy="378984"/>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86" name="Google Shape;386;p24"/>
          <p:cNvSpPr txBox="1">
            <a:spLocks noGrp="1"/>
          </p:cNvSpPr>
          <p:nvPr>
            <p:ph type="title"/>
          </p:nvPr>
        </p:nvSpPr>
        <p:spPr>
          <a:xfrm>
            <a:off x="490775" y="599475"/>
            <a:ext cx="11210400" cy="763500"/>
          </a:xfrm>
          <a:prstGeom prst="rect">
            <a:avLst/>
          </a:prstGeom>
        </p:spPr>
        <p:txBody>
          <a:bodyPr spcFirstLastPara="1" wrap="square" lIns="121900" tIns="121900" rIns="121900" bIns="121900" anchor="t" anchorCtr="0">
            <a:noAutofit/>
          </a:bodyPr>
          <a:lstStyle/>
          <a:p>
            <a:r>
              <a:rPr lang="en" dirty="0"/>
              <a:t>Session Objectives</a:t>
            </a:r>
            <a:endParaRPr lang="en-US" dirty="0"/>
          </a:p>
        </p:txBody>
      </p:sp>
      <p:sp>
        <p:nvSpPr>
          <p:cNvPr id="391" name="Google Shape;391;p24"/>
          <p:cNvSpPr txBox="1">
            <a:spLocks noGrp="1"/>
          </p:cNvSpPr>
          <p:nvPr>
            <p:ph type="title" idx="5"/>
          </p:nvPr>
        </p:nvSpPr>
        <p:spPr>
          <a:xfrm>
            <a:off x="802645" y="1503459"/>
            <a:ext cx="11227500" cy="695700"/>
          </a:xfrm>
          <a:prstGeom prst="rect">
            <a:avLst/>
          </a:prstGeom>
        </p:spPr>
        <p:txBody>
          <a:bodyPr spcFirstLastPara="1" wrap="square" lIns="121900" tIns="121900" rIns="121900" bIns="121900" anchor="t" anchorCtr="0">
            <a:noAutofit/>
          </a:bodyPr>
          <a:lstStyle/>
          <a:p>
            <a:r>
              <a:rPr lang="en" b="0" dirty="0">
                <a:solidFill>
                  <a:schemeClr val="bg2"/>
                </a:solidFill>
              </a:rPr>
              <a:t>Explore historical data from a diversity lens</a:t>
            </a:r>
            <a:endParaRPr lang="en-US" b="0">
              <a:solidFill>
                <a:schemeClr val="bg2"/>
              </a:solidFill>
            </a:endParaRPr>
          </a:p>
        </p:txBody>
      </p:sp>
      <p:sp>
        <p:nvSpPr>
          <p:cNvPr id="392" name="Google Shape;392;p24"/>
          <p:cNvSpPr txBox="1">
            <a:spLocks noGrp="1"/>
          </p:cNvSpPr>
          <p:nvPr>
            <p:ph type="title" idx="6"/>
          </p:nvPr>
        </p:nvSpPr>
        <p:spPr>
          <a:xfrm>
            <a:off x="873137" y="3120105"/>
            <a:ext cx="9533757" cy="695700"/>
          </a:xfrm>
          <a:prstGeom prst="rect">
            <a:avLst/>
          </a:prstGeom>
        </p:spPr>
        <p:txBody>
          <a:bodyPr spcFirstLastPara="1" wrap="square" lIns="121900" tIns="121900" rIns="121900" bIns="121900" anchor="t" anchorCtr="0">
            <a:noAutofit/>
          </a:bodyPr>
          <a:lstStyle/>
          <a:p>
            <a:r>
              <a:rPr lang="en" b="0" dirty="0">
                <a:solidFill>
                  <a:schemeClr val="bg2"/>
                </a:solidFill>
              </a:rPr>
              <a:t>Review the NYS Policy on Diversity, Equity and Inclusion</a:t>
            </a:r>
          </a:p>
        </p:txBody>
      </p:sp>
      <p:sp>
        <p:nvSpPr>
          <p:cNvPr id="393" name="Google Shape;393;p24"/>
          <p:cNvSpPr txBox="1">
            <a:spLocks noGrp="1"/>
          </p:cNvSpPr>
          <p:nvPr>
            <p:ph type="title" idx="7"/>
          </p:nvPr>
        </p:nvSpPr>
        <p:spPr>
          <a:xfrm>
            <a:off x="875730" y="2287090"/>
            <a:ext cx="9945336" cy="695700"/>
          </a:xfrm>
          <a:prstGeom prst="rect">
            <a:avLst/>
          </a:prstGeom>
        </p:spPr>
        <p:txBody>
          <a:bodyPr spcFirstLastPara="1" wrap="square" lIns="121900" tIns="121900" rIns="121900" bIns="121900" anchor="t" anchorCtr="0">
            <a:noAutofit/>
          </a:bodyPr>
          <a:lstStyle/>
          <a:p>
            <a:r>
              <a:rPr lang="en" b="0" dirty="0">
                <a:solidFill>
                  <a:schemeClr val="bg2"/>
                </a:solidFill>
              </a:rPr>
              <a:t>Explore current data  from a diversity lens</a:t>
            </a:r>
            <a:endParaRPr lang="en-US" b="0">
              <a:solidFill>
                <a:schemeClr val="bg2"/>
              </a:solidFill>
            </a:endParaRPr>
          </a:p>
        </p:txBody>
      </p:sp>
      <p:sp>
        <p:nvSpPr>
          <p:cNvPr id="394" name="Google Shape;394;p24"/>
          <p:cNvSpPr txBox="1">
            <a:spLocks noGrp="1"/>
          </p:cNvSpPr>
          <p:nvPr>
            <p:ph type="title" idx="8"/>
          </p:nvPr>
        </p:nvSpPr>
        <p:spPr>
          <a:xfrm>
            <a:off x="947176" y="3853459"/>
            <a:ext cx="11690854" cy="695700"/>
          </a:xfrm>
          <a:prstGeom prst="rect">
            <a:avLst/>
          </a:prstGeom>
        </p:spPr>
        <p:txBody>
          <a:bodyPr spcFirstLastPara="1" wrap="square" lIns="121900" tIns="121900" rIns="121900" bIns="121900" anchor="t" anchorCtr="0">
            <a:noAutofit/>
          </a:bodyPr>
          <a:lstStyle/>
          <a:p>
            <a:r>
              <a:rPr lang="en" b="0" dirty="0">
                <a:solidFill>
                  <a:schemeClr val="bg2"/>
                </a:solidFill>
              </a:rPr>
              <a:t>Understand how diverse populations relate to district accountability (ESSA)</a:t>
            </a:r>
          </a:p>
        </p:txBody>
      </p:sp>
      <p:sp>
        <p:nvSpPr>
          <p:cNvPr id="397" name="Google Shape;397;p24"/>
          <p:cNvSpPr txBox="1">
            <a:spLocks noGrp="1"/>
          </p:cNvSpPr>
          <p:nvPr>
            <p:ph type="title" idx="14"/>
          </p:nvPr>
        </p:nvSpPr>
        <p:spPr>
          <a:xfrm>
            <a:off x="944179" y="5600454"/>
            <a:ext cx="3294600" cy="695700"/>
          </a:xfrm>
          <a:prstGeom prst="rect">
            <a:avLst/>
          </a:prstGeom>
        </p:spPr>
        <p:txBody>
          <a:bodyPr spcFirstLastPara="1" wrap="square" lIns="121900" tIns="121900" rIns="121900" bIns="121900" anchor="t" anchorCtr="0">
            <a:noAutofit/>
          </a:bodyPr>
          <a:lstStyle/>
          <a:p>
            <a:r>
              <a:rPr lang="en" b="0" dirty="0">
                <a:solidFill>
                  <a:schemeClr val="bg2"/>
                </a:solidFill>
              </a:rPr>
              <a:t>Identify Next Steps</a:t>
            </a:r>
          </a:p>
        </p:txBody>
      </p:sp>
      <p:sp>
        <p:nvSpPr>
          <p:cNvPr id="398" name="Google Shape;398;p24"/>
          <p:cNvSpPr txBox="1">
            <a:spLocks noGrp="1"/>
          </p:cNvSpPr>
          <p:nvPr>
            <p:ph type="title" idx="15"/>
          </p:nvPr>
        </p:nvSpPr>
        <p:spPr>
          <a:xfrm>
            <a:off x="896939" y="4737088"/>
            <a:ext cx="11701926" cy="695700"/>
          </a:xfrm>
          <a:prstGeom prst="rect">
            <a:avLst/>
          </a:prstGeom>
        </p:spPr>
        <p:txBody>
          <a:bodyPr spcFirstLastPara="1" wrap="square" lIns="121900" tIns="121900" rIns="121900" bIns="121900" anchor="t" anchorCtr="0">
            <a:noAutofit/>
          </a:bodyPr>
          <a:lstStyle/>
          <a:p>
            <a:r>
              <a:rPr lang="en-US" b="0" dirty="0">
                <a:solidFill>
                  <a:schemeClr val="bg2"/>
                </a:solidFill>
              </a:rPr>
              <a:t>Examine connection between DEI and Community Schools</a:t>
            </a:r>
            <a:endParaRPr lang="en-US">
              <a:solidFill>
                <a:schemeClr val="bg2"/>
              </a:solidFill>
            </a:endParaRPr>
          </a:p>
        </p:txBody>
      </p:sp>
      <p:sp>
        <p:nvSpPr>
          <p:cNvPr id="6" name="Google Shape;383;p24">
            <a:extLst>
              <a:ext uri="{FF2B5EF4-FFF2-40B4-BE49-F238E27FC236}">
                <a16:creationId xmlns:a16="http://schemas.microsoft.com/office/drawing/2014/main" id="{778CB43B-C5D6-F2BE-F66C-BC5926BCD8E7}"/>
              </a:ext>
            </a:extLst>
          </p:cNvPr>
          <p:cNvSpPr/>
          <p:nvPr/>
        </p:nvSpPr>
        <p:spPr>
          <a:xfrm rot="10800000" flipH="1">
            <a:off x="402959" y="5763272"/>
            <a:ext cx="494919" cy="371094"/>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215841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8"/>
          <p:cNvSpPr txBox="1">
            <a:spLocks noGrp="1"/>
          </p:cNvSpPr>
          <p:nvPr>
            <p:ph type="title"/>
          </p:nvPr>
        </p:nvSpPr>
        <p:spPr>
          <a:xfrm>
            <a:off x="1293000" y="2102125"/>
            <a:ext cx="9606000" cy="3160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3000" dirty="0">
                <a:solidFill>
                  <a:schemeClr val="bg2"/>
                </a:solidFill>
                <a:latin typeface="Georgia Pro" panose="020B0604020202020204" pitchFamily="18" charset="0"/>
              </a:rPr>
              <a:t>Strong DEI (Diversity, Equity and Inclusion) policies, in partnership with parents and families, empower students from all backgrounds to visualize successful futures for themselves and provide them with a sense of belonging and </a:t>
            </a:r>
            <a:br>
              <a:rPr lang="en" sz="3000" dirty="0">
                <a:solidFill>
                  <a:schemeClr val="bg2"/>
                </a:solidFill>
                <a:latin typeface="Georgia Pro" panose="020B0604020202020204" pitchFamily="18" charset="0"/>
              </a:rPr>
            </a:br>
            <a:r>
              <a:rPr lang="en" sz="3000" dirty="0">
                <a:solidFill>
                  <a:schemeClr val="bg2"/>
                </a:solidFill>
                <a:latin typeface="Georgia Pro" panose="020B0604020202020204" pitchFamily="18" charset="0"/>
              </a:rPr>
              <a:t>self worth. </a:t>
            </a:r>
            <a:endParaRPr sz="3000" dirty="0">
              <a:solidFill>
                <a:schemeClr val="bg2"/>
              </a:solidFill>
              <a:latin typeface="Georgia Pro" panose="020B0604020202020204" pitchFamily="18" charset="0"/>
            </a:endParaRPr>
          </a:p>
        </p:txBody>
      </p:sp>
      <p:sp>
        <p:nvSpPr>
          <p:cNvPr id="427" name="Google Shape;427;p28"/>
          <p:cNvSpPr txBox="1">
            <a:spLocks noGrp="1"/>
          </p:cNvSpPr>
          <p:nvPr>
            <p:ph type="subTitle" idx="1"/>
          </p:nvPr>
        </p:nvSpPr>
        <p:spPr>
          <a:xfrm>
            <a:off x="4076125" y="6026650"/>
            <a:ext cx="4041000" cy="717900"/>
          </a:xfrm>
          <a:prstGeom prst="rect">
            <a:avLst/>
          </a:prstGeom>
        </p:spPr>
        <p:txBody>
          <a:bodyPr spcFirstLastPara="1" wrap="square" lIns="121900" tIns="121900" rIns="121900" bIns="121900" anchor="b" anchorCtr="0">
            <a:noAutofit/>
          </a:bodyPr>
          <a:lstStyle/>
          <a:p>
            <a:pPr marL="457200" lvl="0" indent="0" algn="ctr" rtl="0">
              <a:spcBef>
                <a:spcPts val="0"/>
              </a:spcBef>
              <a:spcAft>
                <a:spcPts val="0"/>
              </a:spcAft>
              <a:buNone/>
            </a:pPr>
            <a:r>
              <a:rPr lang="en" dirty="0"/>
              <a:t>NYS Board of Regents Policy Statement, May 2021</a:t>
            </a:r>
            <a:endParaRPr dirty="0"/>
          </a:p>
        </p:txBody>
      </p:sp>
      <p:grpSp>
        <p:nvGrpSpPr>
          <p:cNvPr id="428" name="Google Shape;428;p28"/>
          <p:cNvGrpSpPr/>
          <p:nvPr/>
        </p:nvGrpSpPr>
        <p:grpSpPr>
          <a:xfrm rot="10800000">
            <a:off x="5477077" y="891526"/>
            <a:ext cx="1237846" cy="872004"/>
            <a:chOff x="621403" y="597265"/>
            <a:chExt cx="1588204" cy="1118814"/>
          </a:xfrm>
        </p:grpSpPr>
        <p:sp>
          <p:nvSpPr>
            <p:cNvPr id="429" name="Google Shape;429;p28"/>
            <p:cNvSpPr/>
            <p:nvPr/>
          </p:nvSpPr>
          <p:spPr>
            <a:xfrm>
              <a:off x="1448058"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1"/>
            </a:solidFill>
            <a:ln w="28575"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28"/>
            <p:cNvSpPr/>
            <p:nvPr/>
          </p:nvSpPr>
          <p:spPr>
            <a:xfrm>
              <a:off x="621403"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1"/>
            </a:solidFill>
            <a:ln w="28575"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7" name="Google Shape;426;p28">
            <a:extLst>
              <a:ext uri="{FF2B5EF4-FFF2-40B4-BE49-F238E27FC236}">
                <a16:creationId xmlns:a16="http://schemas.microsoft.com/office/drawing/2014/main" id="{E0DD3561-7079-147D-001D-A78E1282DB30}"/>
              </a:ext>
            </a:extLst>
          </p:cNvPr>
          <p:cNvSpPr txBox="1">
            <a:spLocks/>
          </p:cNvSpPr>
          <p:nvPr/>
        </p:nvSpPr>
        <p:spPr>
          <a:xfrm>
            <a:off x="1293000" y="2102125"/>
            <a:ext cx="9606000" cy="3160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000"/>
              <a:buFont typeface="Denk One"/>
              <a:buNone/>
              <a:defRPr sz="5000" b="1" i="0" u="none" strike="noStrike" cap="none">
                <a:solidFill>
                  <a:schemeClr val="dk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5000"/>
              <a:buFont typeface="Denk One"/>
              <a:buNone/>
              <a:defRPr sz="5000" b="1" i="0" u="none" strike="noStrike" cap="none">
                <a:solidFill>
                  <a:schemeClr val="dk1"/>
                </a:solidFill>
                <a:latin typeface="Denk One"/>
                <a:ea typeface="Denk One"/>
                <a:cs typeface="Denk One"/>
                <a:sym typeface="Denk One"/>
              </a:defRPr>
            </a:lvl2pPr>
            <a:lvl3pPr marR="0" lvl="2" algn="ctr" rtl="0">
              <a:lnSpc>
                <a:spcPct val="100000"/>
              </a:lnSpc>
              <a:spcBef>
                <a:spcPts val="0"/>
              </a:spcBef>
              <a:spcAft>
                <a:spcPts val="0"/>
              </a:spcAft>
              <a:buClr>
                <a:schemeClr val="dk1"/>
              </a:buClr>
              <a:buSzPts val="5000"/>
              <a:buFont typeface="Denk One"/>
              <a:buNone/>
              <a:defRPr sz="5000" b="1" i="0" u="none" strike="noStrike" cap="none">
                <a:solidFill>
                  <a:schemeClr val="dk1"/>
                </a:solidFill>
                <a:latin typeface="Denk One"/>
                <a:ea typeface="Denk One"/>
                <a:cs typeface="Denk One"/>
                <a:sym typeface="Denk One"/>
              </a:defRPr>
            </a:lvl3pPr>
            <a:lvl4pPr marR="0" lvl="3" algn="ctr" rtl="0">
              <a:lnSpc>
                <a:spcPct val="100000"/>
              </a:lnSpc>
              <a:spcBef>
                <a:spcPts val="0"/>
              </a:spcBef>
              <a:spcAft>
                <a:spcPts val="0"/>
              </a:spcAft>
              <a:buClr>
                <a:schemeClr val="dk1"/>
              </a:buClr>
              <a:buSzPts val="5000"/>
              <a:buFont typeface="Denk One"/>
              <a:buNone/>
              <a:defRPr sz="5000" b="1" i="0" u="none" strike="noStrike" cap="none">
                <a:solidFill>
                  <a:schemeClr val="dk1"/>
                </a:solidFill>
                <a:latin typeface="Denk One"/>
                <a:ea typeface="Denk One"/>
                <a:cs typeface="Denk One"/>
                <a:sym typeface="Denk One"/>
              </a:defRPr>
            </a:lvl4pPr>
            <a:lvl5pPr marR="0" lvl="4" algn="ctr" rtl="0">
              <a:lnSpc>
                <a:spcPct val="100000"/>
              </a:lnSpc>
              <a:spcBef>
                <a:spcPts val="0"/>
              </a:spcBef>
              <a:spcAft>
                <a:spcPts val="0"/>
              </a:spcAft>
              <a:buClr>
                <a:schemeClr val="dk1"/>
              </a:buClr>
              <a:buSzPts val="5000"/>
              <a:buFont typeface="Denk One"/>
              <a:buNone/>
              <a:defRPr sz="5000" b="1" i="0" u="none" strike="noStrike" cap="none">
                <a:solidFill>
                  <a:schemeClr val="dk1"/>
                </a:solidFill>
                <a:latin typeface="Denk One"/>
                <a:ea typeface="Denk One"/>
                <a:cs typeface="Denk One"/>
                <a:sym typeface="Denk One"/>
              </a:defRPr>
            </a:lvl5pPr>
            <a:lvl6pPr marR="0" lvl="5" algn="ctr" rtl="0">
              <a:lnSpc>
                <a:spcPct val="100000"/>
              </a:lnSpc>
              <a:spcBef>
                <a:spcPts val="0"/>
              </a:spcBef>
              <a:spcAft>
                <a:spcPts val="0"/>
              </a:spcAft>
              <a:buClr>
                <a:schemeClr val="dk1"/>
              </a:buClr>
              <a:buSzPts val="5000"/>
              <a:buFont typeface="Denk One"/>
              <a:buNone/>
              <a:defRPr sz="5000" b="1" i="0" u="none" strike="noStrike" cap="none">
                <a:solidFill>
                  <a:schemeClr val="dk1"/>
                </a:solidFill>
                <a:latin typeface="Denk One"/>
                <a:ea typeface="Denk One"/>
                <a:cs typeface="Denk One"/>
                <a:sym typeface="Denk One"/>
              </a:defRPr>
            </a:lvl6pPr>
            <a:lvl7pPr marR="0" lvl="6" algn="ctr" rtl="0">
              <a:lnSpc>
                <a:spcPct val="100000"/>
              </a:lnSpc>
              <a:spcBef>
                <a:spcPts val="0"/>
              </a:spcBef>
              <a:spcAft>
                <a:spcPts val="0"/>
              </a:spcAft>
              <a:buClr>
                <a:schemeClr val="dk1"/>
              </a:buClr>
              <a:buSzPts val="5000"/>
              <a:buFont typeface="Denk One"/>
              <a:buNone/>
              <a:defRPr sz="5000" b="1" i="0" u="none" strike="noStrike" cap="none">
                <a:solidFill>
                  <a:schemeClr val="dk1"/>
                </a:solidFill>
                <a:latin typeface="Denk One"/>
                <a:ea typeface="Denk One"/>
                <a:cs typeface="Denk One"/>
                <a:sym typeface="Denk One"/>
              </a:defRPr>
            </a:lvl7pPr>
            <a:lvl8pPr marR="0" lvl="7" algn="ctr" rtl="0">
              <a:lnSpc>
                <a:spcPct val="100000"/>
              </a:lnSpc>
              <a:spcBef>
                <a:spcPts val="0"/>
              </a:spcBef>
              <a:spcAft>
                <a:spcPts val="0"/>
              </a:spcAft>
              <a:buClr>
                <a:schemeClr val="dk1"/>
              </a:buClr>
              <a:buSzPts val="5000"/>
              <a:buFont typeface="Denk One"/>
              <a:buNone/>
              <a:defRPr sz="5000" b="1" i="0" u="none" strike="noStrike" cap="none">
                <a:solidFill>
                  <a:schemeClr val="dk1"/>
                </a:solidFill>
                <a:latin typeface="Denk One"/>
                <a:ea typeface="Denk One"/>
                <a:cs typeface="Denk One"/>
                <a:sym typeface="Denk One"/>
              </a:defRPr>
            </a:lvl8pPr>
            <a:lvl9pPr marR="0" lvl="8" algn="ctr" rtl="0">
              <a:lnSpc>
                <a:spcPct val="100000"/>
              </a:lnSpc>
              <a:spcBef>
                <a:spcPts val="0"/>
              </a:spcBef>
              <a:spcAft>
                <a:spcPts val="0"/>
              </a:spcAft>
              <a:buClr>
                <a:schemeClr val="dk1"/>
              </a:buClr>
              <a:buSzPts val="5000"/>
              <a:buFont typeface="Denk One"/>
              <a:buNone/>
              <a:defRPr sz="5000" b="1" i="0" u="none" strike="noStrike" cap="none">
                <a:solidFill>
                  <a:schemeClr val="dk1"/>
                </a:solidFill>
                <a:latin typeface="Denk One"/>
                <a:ea typeface="Denk One"/>
                <a:cs typeface="Denk One"/>
                <a:sym typeface="Denk One"/>
              </a:defRPr>
            </a:lvl9pPr>
          </a:lstStyle>
          <a:p>
            <a:r>
              <a:rPr lang="en-US" sz="3000" dirty="0">
                <a:solidFill>
                  <a:schemeClr val="bg2"/>
                </a:solidFill>
                <a:latin typeface="Georgia Pro" panose="020B0604020202020204" pitchFamily="18" charset="0"/>
              </a:rPr>
              <a:t>Strong DEI (Diversity, Equity and Inclusion) policies, in </a:t>
            </a:r>
            <a:r>
              <a:rPr lang="en-US" sz="3000" dirty="0">
                <a:solidFill>
                  <a:srgbClr val="FF0000"/>
                </a:solidFill>
                <a:latin typeface="Georgia Pro" panose="020B0604020202020204" pitchFamily="18" charset="0"/>
              </a:rPr>
              <a:t>partnership</a:t>
            </a:r>
            <a:r>
              <a:rPr lang="en-US" sz="3000" dirty="0">
                <a:solidFill>
                  <a:schemeClr val="bg2"/>
                </a:solidFill>
                <a:latin typeface="Georgia Pro" panose="020B0604020202020204" pitchFamily="18" charset="0"/>
              </a:rPr>
              <a:t> with parents and families, </a:t>
            </a:r>
            <a:r>
              <a:rPr lang="en-US" sz="3000" dirty="0">
                <a:solidFill>
                  <a:srgbClr val="FF0000"/>
                </a:solidFill>
                <a:latin typeface="Georgia Pro" panose="020B0604020202020204" pitchFamily="18" charset="0"/>
              </a:rPr>
              <a:t>empower</a:t>
            </a:r>
            <a:r>
              <a:rPr lang="en-US" sz="3000" dirty="0">
                <a:solidFill>
                  <a:schemeClr val="bg2"/>
                </a:solidFill>
                <a:latin typeface="Georgia Pro" panose="020B0604020202020204" pitchFamily="18" charset="0"/>
              </a:rPr>
              <a:t> students from all backgrounds to </a:t>
            </a:r>
            <a:r>
              <a:rPr lang="en-US" sz="3000" dirty="0">
                <a:solidFill>
                  <a:srgbClr val="FF0000"/>
                </a:solidFill>
                <a:latin typeface="Georgia Pro" panose="020B0604020202020204" pitchFamily="18" charset="0"/>
              </a:rPr>
              <a:t>visualize successful futures </a:t>
            </a:r>
            <a:r>
              <a:rPr lang="en-US" sz="3000" dirty="0">
                <a:solidFill>
                  <a:schemeClr val="bg2"/>
                </a:solidFill>
                <a:latin typeface="Georgia Pro" panose="020B0604020202020204" pitchFamily="18" charset="0"/>
              </a:rPr>
              <a:t>for themselves and provide them with a sense of </a:t>
            </a:r>
            <a:r>
              <a:rPr lang="en-US" sz="3000" dirty="0">
                <a:solidFill>
                  <a:srgbClr val="FF0000"/>
                </a:solidFill>
                <a:latin typeface="Georgia Pro" panose="020B0604020202020204" pitchFamily="18" charset="0"/>
              </a:rPr>
              <a:t>belonging</a:t>
            </a:r>
            <a:r>
              <a:rPr lang="en-US" sz="3000" dirty="0">
                <a:solidFill>
                  <a:schemeClr val="bg2"/>
                </a:solidFill>
                <a:latin typeface="Georgia Pro" panose="020B0604020202020204" pitchFamily="18" charset="0"/>
              </a:rPr>
              <a:t> and        </a:t>
            </a:r>
          </a:p>
          <a:p>
            <a:r>
              <a:rPr lang="en-US" sz="3000" dirty="0">
                <a:solidFill>
                  <a:srgbClr val="FF0000"/>
                </a:solidFill>
                <a:latin typeface="Georgia Pro" panose="020B0604020202020204" pitchFamily="18" charset="0"/>
              </a:rPr>
              <a:t>self worth</a:t>
            </a:r>
            <a:r>
              <a:rPr lang="en-US" sz="3000" dirty="0">
                <a:solidFill>
                  <a:schemeClr val="bg2"/>
                </a:solidFill>
                <a:latin typeface="Georgia Pro" panose="020B06040202020202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6"/>
          <p:cNvSpPr txBox="1">
            <a:spLocks noGrp="1"/>
          </p:cNvSpPr>
          <p:nvPr>
            <p:ph type="title"/>
          </p:nvPr>
        </p:nvSpPr>
        <p:spPr>
          <a:xfrm>
            <a:off x="957075" y="1614375"/>
            <a:ext cx="7794000" cy="763500"/>
          </a:xfrm>
          <a:prstGeom prst="rect">
            <a:avLst/>
          </a:prstGeom>
        </p:spPr>
        <p:txBody>
          <a:bodyPr spcFirstLastPara="1" wrap="square" lIns="121900" tIns="121900" rIns="121900" bIns="121900" anchor="t" anchorCtr="0">
            <a:noAutofit/>
          </a:bodyPr>
          <a:lstStyle/>
          <a:p>
            <a:pPr algn="ctr"/>
            <a:r>
              <a:rPr lang="en-US" b="0" i="0" dirty="0">
                <a:solidFill>
                  <a:srgbClr val="000000"/>
                </a:solidFill>
                <a:effectLst/>
                <a:latin typeface="Congenial" panose="020B0604020202020204" pitchFamily="2" charset="0"/>
              </a:rPr>
              <a:t>“In order to see where we are going, we not only must remember where we have been, but we must understand where we have been.”</a:t>
            </a:r>
            <a:br>
              <a:rPr lang="en-US" b="0" i="0" dirty="0">
                <a:solidFill>
                  <a:srgbClr val="000000"/>
                </a:solidFill>
                <a:effectLst/>
                <a:latin typeface="Congenial Black" panose="020B0604020202020204" pitchFamily="2" charset="0"/>
              </a:rPr>
            </a:br>
            <a:r>
              <a:rPr lang="en-US" b="0" i="0" dirty="0">
                <a:solidFill>
                  <a:srgbClr val="000000"/>
                </a:solidFill>
                <a:effectLst/>
                <a:latin typeface="Congenial Black" panose="020B0604020202020204" pitchFamily="2" charset="0"/>
              </a:rPr>
              <a:t>— </a:t>
            </a:r>
            <a:r>
              <a:rPr lang="en-US" b="0" i="0" u="sng" dirty="0">
                <a:solidFill>
                  <a:srgbClr val="000000"/>
                </a:solidFill>
                <a:effectLst/>
                <a:latin typeface="Congenial Black" panose="020B0604020202020204" pitchFamily="2" charset="0"/>
                <a:hlinkClick r:id="rId3"/>
              </a:rPr>
              <a:t>Ella Baker</a:t>
            </a:r>
            <a:endParaRPr lang="en-US" b="0" i="0" dirty="0">
              <a:solidFill>
                <a:srgbClr val="000000"/>
              </a:solidFill>
              <a:effectLst/>
              <a:latin typeface="Congenial Black" panose="020B0604020202020204" pitchFamily="2" charset="0"/>
            </a:endParaRPr>
          </a:p>
        </p:txBody>
      </p:sp>
    </p:spTree>
    <p:extLst>
      <p:ext uri="{BB962C8B-B14F-4D97-AF65-F5344CB8AC3E}">
        <p14:creationId xmlns:p14="http://schemas.microsoft.com/office/powerpoint/2010/main" val="769351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9"/>
          <p:cNvSpPr txBox="1">
            <a:spLocks noGrp="1"/>
          </p:cNvSpPr>
          <p:nvPr>
            <p:ph type="title"/>
          </p:nvPr>
        </p:nvSpPr>
        <p:spPr>
          <a:xfrm>
            <a:off x="2088600" y="663675"/>
            <a:ext cx="80133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Long Term Data Analysis</a:t>
            </a:r>
            <a:endParaRPr dirty="0"/>
          </a:p>
        </p:txBody>
      </p:sp>
      <p:sp>
        <p:nvSpPr>
          <p:cNvPr id="440" name="Google Shape;440;p29"/>
          <p:cNvSpPr txBox="1">
            <a:spLocks noGrp="1"/>
          </p:cNvSpPr>
          <p:nvPr>
            <p:ph type="subTitle" idx="2"/>
          </p:nvPr>
        </p:nvSpPr>
        <p:spPr>
          <a:xfrm>
            <a:off x="2088600" y="1760895"/>
            <a:ext cx="8013300" cy="606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dirty="0"/>
              <a:t>1996-2022 Review of S</a:t>
            </a:r>
            <a:r>
              <a:rPr lang="en-US" dirty="0"/>
              <a:t>t</a:t>
            </a:r>
            <a:r>
              <a:rPr lang="en" dirty="0"/>
              <a:t>ate Report Cards</a:t>
            </a:r>
          </a:p>
          <a:p>
            <a:pPr marL="0" lvl="0" indent="0" algn="ctr" rtl="0">
              <a:spcBef>
                <a:spcPts val="0"/>
              </a:spcBef>
              <a:spcAft>
                <a:spcPts val="2100"/>
              </a:spcAft>
              <a:buNone/>
            </a:pPr>
            <a:r>
              <a:rPr lang="en" dirty="0"/>
              <a:t>Consider and Compare Constant Items in Reporting</a:t>
            </a:r>
          </a:p>
          <a:p>
            <a:pPr marL="0" lvl="0" indent="0" algn="ctr" rtl="0">
              <a:spcBef>
                <a:spcPts val="0"/>
              </a:spcBef>
              <a:spcAft>
                <a:spcPts val="2100"/>
              </a:spcAft>
              <a:buNone/>
            </a:pPr>
            <a:r>
              <a:rPr lang="en" dirty="0"/>
              <a:t>Identify Trends and Areas for Deeper Analysis</a:t>
            </a:r>
          </a:p>
          <a:p>
            <a:pPr marL="0" lvl="0" indent="0" algn="ctr" rtl="0">
              <a:spcBef>
                <a:spcPts val="0"/>
              </a:spcBef>
              <a:spcAft>
                <a:spcPts val="2100"/>
              </a:spcAft>
              <a:buNone/>
            </a:pPr>
            <a:r>
              <a:rPr lang="en" dirty="0"/>
              <a:t>Purpose: To Understand- Not a W</a:t>
            </a:r>
            <a:r>
              <a:rPr lang="en-US" dirty="0"/>
              <a:t>e</a:t>
            </a:r>
            <a:r>
              <a:rPr lang="en" dirty="0"/>
              <a:t>apon to Defend but a Tool to Guide</a:t>
            </a:r>
          </a:p>
          <a:p>
            <a:pPr marL="0" lvl="0" indent="0" algn="ctr" rtl="0">
              <a:spcBef>
                <a:spcPts val="0"/>
              </a:spcBef>
              <a:spcAft>
                <a:spcPts val="210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450769-26EA-3199-10A7-AC57211FA603}"/>
              </a:ext>
            </a:extLst>
          </p:cNvPr>
          <p:cNvSpPr>
            <a:spLocks noGrp="1"/>
          </p:cNvSpPr>
          <p:nvPr>
            <p:ph type="title"/>
          </p:nvPr>
        </p:nvSpPr>
        <p:spPr>
          <a:xfrm>
            <a:off x="482942" y="337583"/>
            <a:ext cx="7794000" cy="763500"/>
          </a:xfrm>
        </p:spPr>
        <p:txBody>
          <a:bodyPr/>
          <a:lstStyle/>
          <a:p>
            <a:r>
              <a:rPr lang="en-US" dirty="0"/>
              <a:t>Data Protocol</a:t>
            </a:r>
          </a:p>
        </p:txBody>
      </p:sp>
      <p:sp>
        <p:nvSpPr>
          <p:cNvPr id="4" name="Text Placeholder 3">
            <a:extLst>
              <a:ext uri="{FF2B5EF4-FFF2-40B4-BE49-F238E27FC236}">
                <a16:creationId xmlns:a16="http://schemas.microsoft.com/office/drawing/2014/main" id="{FC28CA83-4CF8-3EAD-D539-ED846F3FEC96}"/>
              </a:ext>
            </a:extLst>
          </p:cNvPr>
          <p:cNvSpPr>
            <a:spLocks noGrp="1"/>
          </p:cNvSpPr>
          <p:nvPr>
            <p:ph type="body" idx="2"/>
          </p:nvPr>
        </p:nvSpPr>
        <p:spPr>
          <a:xfrm>
            <a:off x="482941" y="1358700"/>
            <a:ext cx="8982791" cy="2070300"/>
          </a:xfrm>
        </p:spPr>
        <p:txBody>
          <a:bodyPr/>
          <a:lstStyle/>
          <a:p>
            <a:r>
              <a:rPr lang="en-US" dirty="0"/>
              <a:t>Predict: What will a historical data analysis show about this district?</a:t>
            </a:r>
          </a:p>
          <a:p>
            <a:pPr>
              <a:lnSpc>
                <a:spcPct val="114999"/>
              </a:lnSpc>
            </a:pPr>
            <a:endParaRPr lang="en-US" dirty="0"/>
          </a:p>
          <a:p>
            <a:pPr>
              <a:lnSpc>
                <a:spcPct val="114999"/>
              </a:lnSpc>
            </a:pPr>
            <a:r>
              <a:rPr lang="en-US" dirty="0"/>
              <a:t>Observe: What do we observe in the historical data? </a:t>
            </a:r>
          </a:p>
          <a:p>
            <a:endParaRPr lang="en-US" dirty="0"/>
          </a:p>
          <a:p>
            <a:pPr>
              <a:lnSpc>
                <a:spcPct val="114999"/>
              </a:lnSpc>
            </a:pPr>
            <a:r>
              <a:rPr lang="en-US" dirty="0"/>
              <a:t>Infer: What can we infer about the data based on what we have seen? Are we serving the diverse needs of our students? </a:t>
            </a:r>
            <a:endParaRPr lang="en-US"/>
          </a:p>
          <a:p>
            <a:endParaRPr lang="en-US" dirty="0"/>
          </a:p>
          <a:p>
            <a:pPr>
              <a:lnSpc>
                <a:spcPct val="114999"/>
              </a:lnSpc>
            </a:pPr>
            <a:r>
              <a:rPr lang="en-US" dirty="0"/>
              <a:t>So What Now?: Agreements for collectively moving instruction and achievement </a:t>
            </a:r>
            <a:endParaRPr lang="en-US"/>
          </a:p>
        </p:txBody>
      </p:sp>
    </p:spTree>
    <p:extLst>
      <p:ext uri="{BB962C8B-B14F-4D97-AF65-F5344CB8AC3E}">
        <p14:creationId xmlns:p14="http://schemas.microsoft.com/office/powerpoint/2010/main" val="1480124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16" name="Rectangle 15">
            <a:extLst>
              <a:ext uri="{FF2B5EF4-FFF2-40B4-BE49-F238E27FC236}">
                <a16:creationId xmlns:a16="http://schemas.microsoft.com/office/drawing/2014/main" id="{FDA66533-4FEF-2F70-C2C8-F78F96FD4A98}"/>
              </a:ext>
            </a:extLst>
          </p:cNvPr>
          <p:cNvSpPr/>
          <p:nvPr/>
        </p:nvSpPr>
        <p:spPr>
          <a:xfrm>
            <a:off x="0" y="1719072"/>
            <a:ext cx="12192000" cy="513892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3" name="Picture 2" descr="Chart, line chart&#10;&#10;Description automatically generated">
            <a:extLst>
              <a:ext uri="{FF2B5EF4-FFF2-40B4-BE49-F238E27FC236}">
                <a16:creationId xmlns:a16="http://schemas.microsoft.com/office/drawing/2014/main" id="{F4688805-31C0-4BE5-3554-3FE82F860DC1}"/>
              </a:ext>
            </a:extLst>
          </p:cNvPr>
          <p:cNvPicPr>
            <a:picLocks noChangeAspect="1"/>
          </p:cNvPicPr>
          <p:nvPr/>
        </p:nvPicPr>
        <p:blipFill>
          <a:blip r:embed="rId3"/>
          <a:stretch>
            <a:fillRect/>
          </a:stretch>
        </p:blipFill>
        <p:spPr>
          <a:xfrm>
            <a:off x="813885" y="0"/>
            <a:ext cx="10564229" cy="7992533"/>
          </a:xfrm>
          <a:prstGeom prst="rect">
            <a:avLst/>
          </a:prstGeom>
        </p:spPr>
      </p:pic>
      <p:pic>
        <p:nvPicPr>
          <p:cNvPr id="6" name="Picture 5" descr="Chart, line chart&#10;&#10;Description automatically generated">
            <a:extLst>
              <a:ext uri="{FF2B5EF4-FFF2-40B4-BE49-F238E27FC236}">
                <a16:creationId xmlns:a16="http://schemas.microsoft.com/office/drawing/2014/main" id="{186F0BA1-2C14-9784-2AE5-681402964926}"/>
              </a:ext>
            </a:extLst>
          </p:cNvPr>
          <p:cNvPicPr>
            <a:picLocks noChangeAspect="1"/>
          </p:cNvPicPr>
          <p:nvPr/>
        </p:nvPicPr>
        <p:blipFill>
          <a:blip r:embed="rId4"/>
          <a:stretch>
            <a:fillRect/>
          </a:stretch>
        </p:blipFill>
        <p:spPr>
          <a:xfrm>
            <a:off x="743242" y="0"/>
            <a:ext cx="10705513" cy="8075327"/>
          </a:xfrm>
          <a:prstGeom prst="rect">
            <a:avLst/>
          </a:prstGeom>
        </p:spPr>
      </p:pic>
    </p:spTree>
    <p:extLst>
      <p:ext uri="{BB962C8B-B14F-4D97-AF65-F5344CB8AC3E}">
        <p14:creationId xmlns:p14="http://schemas.microsoft.com/office/powerpoint/2010/main" val="3483887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16" name="Rectangle 15">
            <a:extLst>
              <a:ext uri="{FF2B5EF4-FFF2-40B4-BE49-F238E27FC236}">
                <a16:creationId xmlns:a16="http://schemas.microsoft.com/office/drawing/2014/main" id="{FDA66533-4FEF-2F70-C2C8-F78F96FD4A98}"/>
              </a:ext>
            </a:extLst>
          </p:cNvPr>
          <p:cNvSpPr/>
          <p:nvPr/>
        </p:nvSpPr>
        <p:spPr>
          <a:xfrm>
            <a:off x="0" y="1719072"/>
            <a:ext cx="12192000" cy="513892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6" name="Picture 5" descr="Table&#10;&#10;Description automatically generated">
            <a:extLst>
              <a:ext uri="{FF2B5EF4-FFF2-40B4-BE49-F238E27FC236}">
                <a16:creationId xmlns:a16="http://schemas.microsoft.com/office/drawing/2014/main" id="{95389D56-40B3-E4DA-DE39-27FC54212D75}"/>
              </a:ext>
            </a:extLst>
          </p:cNvPr>
          <p:cNvPicPr>
            <a:picLocks noChangeAspect="1"/>
          </p:cNvPicPr>
          <p:nvPr/>
        </p:nvPicPr>
        <p:blipFill>
          <a:blip r:embed="rId3"/>
          <a:stretch>
            <a:fillRect/>
          </a:stretch>
        </p:blipFill>
        <p:spPr>
          <a:xfrm>
            <a:off x="621030" y="0"/>
            <a:ext cx="10949940" cy="6858000"/>
          </a:xfrm>
          <a:prstGeom prst="rect">
            <a:avLst/>
          </a:prstGeom>
        </p:spPr>
      </p:pic>
    </p:spTree>
    <p:extLst>
      <p:ext uri="{BB962C8B-B14F-4D97-AF65-F5344CB8AC3E}">
        <p14:creationId xmlns:p14="http://schemas.microsoft.com/office/powerpoint/2010/main" val="2779891580"/>
      </p:ext>
    </p:extLst>
  </p:cSld>
  <p:clrMapOvr>
    <a:masterClrMapping/>
  </p:clrMapOvr>
</p:sld>
</file>

<file path=ppt/theme/theme1.xml><?xml version="1.0" encoding="utf-8"?>
<a:theme xmlns:a="http://schemas.openxmlformats.org/drawingml/2006/main" name="SlidesMania">
  <a:themeElements>
    <a:clrScheme name="Simple Light">
      <a:dk1>
        <a:srgbClr val="7F5557"/>
      </a:dk1>
      <a:lt1>
        <a:srgbClr val="F6F3E3"/>
      </a:lt1>
      <a:dk2>
        <a:srgbClr val="000000"/>
      </a:dk2>
      <a:lt2>
        <a:srgbClr val="F3F3F3"/>
      </a:lt2>
      <a:accent1>
        <a:srgbClr val="A3A380"/>
      </a:accent1>
      <a:accent2>
        <a:srgbClr val="D6CE93"/>
      </a:accent2>
      <a:accent3>
        <a:srgbClr val="D8A48F"/>
      </a:accent3>
      <a:accent4>
        <a:srgbClr val="BB8588"/>
      </a:accent4>
      <a:accent5>
        <a:srgbClr val="F3F3F3"/>
      </a:accent5>
      <a:accent6>
        <a:srgbClr val="3A3838"/>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CEFC8C1958114B91356E88D8893576" ma:contentTypeVersion="2" ma:contentTypeDescription="Create a new document." ma:contentTypeScope="" ma:versionID="d7f7fc38748879e05fb3ccff671ca610">
  <xsd:schema xmlns:xsd="http://www.w3.org/2001/XMLSchema" xmlns:xs="http://www.w3.org/2001/XMLSchema" xmlns:p="http://schemas.microsoft.com/office/2006/metadata/properties" xmlns:ns3="82eb876b-abc7-4a62-82f8-6f7c7774d6b8" targetNamespace="http://schemas.microsoft.com/office/2006/metadata/properties" ma:root="true" ma:fieldsID="3011aed22ea51d2ca79d07a0f5f4ff5f" ns3:_="">
    <xsd:import namespace="82eb876b-abc7-4a62-82f8-6f7c7774d6b8"/>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eb876b-abc7-4a62-82f8-6f7c7774d6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545507-A509-4F60-B11F-4198697C5FA6}">
  <ds:schemaRefs>
    <ds:schemaRef ds:uri="http://schemas.microsoft.com/office/2006/metadata/properties"/>
    <ds:schemaRef ds:uri="http://schemas.microsoft.com/office/infopath/2007/PartnerControls"/>
    <ds:schemaRef ds:uri="http://purl.org/dc/terms/"/>
    <ds:schemaRef ds:uri="http://purl.org/dc/dcmitype/"/>
    <ds:schemaRef ds:uri="http://purl.org/dc/elements/1.1/"/>
    <ds:schemaRef ds:uri="http://schemas.openxmlformats.org/package/2006/metadata/core-properties"/>
    <ds:schemaRef ds:uri="http://schemas.microsoft.com/office/2006/documentManagement/types"/>
    <ds:schemaRef ds:uri="http://www.w3.org/XML/1998/namespace"/>
    <ds:schemaRef ds:uri="82eb876b-abc7-4a62-82f8-6f7c7774d6b8"/>
  </ds:schemaRefs>
</ds:datastoreItem>
</file>

<file path=customXml/itemProps2.xml><?xml version="1.0" encoding="utf-8"?>
<ds:datastoreItem xmlns:ds="http://schemas.openxmlformats.org/officeDocument/2006/customXml" ds:itemID="{FA85E78E-E09F-45F2-93BB-FC8C4FDED5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eb876b-abc7-4a62-82f8-6f7c7774d6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521D25-28B8-4BD4-9472-2F5213B46E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4440</TotalTime>
  <Words>3190</Words>
  <Application>Microsoft Office PowerPoint</Application>
  <PresentationFormat>Widescreen</PresentationFormat>
  <Paragraphs>310</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SlidesMania</vt:lpstr>
      <vt:lpstr>Engaging and Supporting the Whole Child at RCCSD:  A Data and Learning Session</vt:lpstr>
      <vt:lpstr>Academic Reports</vt:lpstr>
      <vt:lpstr>Session Objectives</vt:lpstr>
      <vt:lpstr>Strong DEI (Diversity, Equity and Inclusion) policies, in partnership with parents and families, empower students from all backgrounds to visualize successful futures for themselves and provide them with a sense of belonging and  self worth. </vt:lpstr>
      <vt:lpstr>“In order to see where we are going, we not only must remember where we have been, but we must understand where we have been.” — Ella Baker</vt:lpstr>
      <vt:lpstr>Long Term Data Analysis</vt:lpstr>
      <vt:lpstr>Data Protocol</vt:lpstr>
      <vt:lpstr>PowerPoint Presentation</vt:lpstr>
      <vt:lpstr>PowerPoint Presentation</vt:lpstr>
      <vt:lpstr>PowerPoint Presentation</vt:lpstr>
      <vt:lpstr>PowerPoint Presentation</vt:lpstr>
      <vt:lpstr>Subgroup Performance: Graduation Rate Class of 2022</vt:lpstr>
      <vt:lpstr>First Impressions of Data</vt:lpstr>
      <vt:lpstr>NYS Board of Regents’ Call to Action</vt:lpstr>
      <vt:lpstr>Community Schools and DEI Priorities</vt:lpstr>
      <vt:lpstr>DEI and ESSA</vt:lpstr>
      <vt:lpstr>PowerPoint Presentation</vt:lpstr>
      <vt:lpstr>PowerPoint Presentation</vt:lpstr>
      <vt:lpstr>College, Career, &amp; Civic Readiness</vt:lpstr>
      <vt:lpstr>Key Changes Impacting RCCSD</vt:lpstr>
      <vt:lpstr>Tackling Needs and Meeting ESSA Goals: A Three-Pronged Approach</vt:lpstr>
      <vt:lpstr>Tier 1 Curriculum &amp; Instructional Improvement</vt:lpstr>
      <vt:lpstr>DEI &amp; Community Schools Programming</vt:lpstr>
      <vt:lpstr>Improved Tier 2/Tier 3 Supports (MTSS)</vt:lpstr>
      <vt:lpstr>Next Steps with Data</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and Supporting the Whole Child at RCCSD</dc:title>
  <cp:lastModifiedBy>Jennifer DeVinney</cp:lastModifiedBy>
  <cp:revision>213</cp:revision>
  <dcterms:modified xsi:type="dcterms:W3CDTF">2022-09-28T02:00:39Z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0x010100EBCEFC8C1958114B91356E88D8893576</vt:lpwstr>
  </property>
</Properties>
</file>