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8.xml" ContentType="application/vnd.openxmlformats-officedocument.presentationml.tags+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9.xml" ContentType="application/vnd.openxmlformats-officedocument.presentationml.tags+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0.xml" ContentType="application/vnd.openxmlformats-officedocument.presentationml.notesSlide+xml"/>
  <Override PartName="/ppt/tags/tag20.xml" ContentType="application/vnd.openxmlformats-officedocument.presentationml.tags+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0" r:id="rId4"/>
    <p:sldMasterId id="2147484562" r:id="rId5"/>
  </p:sldMasterIdLst>
  <p:notesMasterIdLst>
    <p:notesMasterId r:id="rId27"/>
  </p:notesMasterIdLst>
  <p:handoutMasterIdLst>
    <p:handoutMasterId r:id="rId28"/>
  </p:handoutMasterIdLst>
  <p:sldIdLst>
    <p:sldId id="299" r:id="rId6"/>
    <p:sldId id="305" r:id="rId7"/>
    <p:sldId id="264" r:id="rId8"/>
    <p:sldId id="312" r:id="rId9"/>
    <p:sldId id="291" r:id="rId10"/>
    <p:sldId id="315" r:id="rId11"/>
    <p:sldId id="281" r:id="rId12"/>
    <p:sldId id="280" r:id="rId13"/>
    <p:sldId id="308" r:id="rId14"/>
    <p:sldId id="314" r:id="rId15"/>
    <p:sldId id="309" r:id="rId16"/>
    <p:sldId id="311" r:id="rId17"/>
    <p:sldId id="310" r:id="rId18"/>
    <p:sldId id="274" r:id="rId19"/>
    <p:sldId id="273" r:id="rId20"/>
    <p:sldId id="268" r:id="rId21"/>
    <p:sldId id="269" r:id="rId22"/>
    <p:sldId id="313" r:id="rId23"/>
    <p:sldId id="266" r:id="rId24"/>
    <p:sldId id="306" r:id="rId25"/>
    <p:sldId id="295" r:id="rId26"/>
  </p:sldIdLst>
  <p:sldSz cx="9144000" cy="6858000" type="screen4x3"/>
  <p:notesSz cx="7010400" cy="9296400"/>
  <p:custDataLst>
    <p:tags r:id="rId29"/>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429EB4"/>
    <a:srgbClr val="E8B7B7"/>
    <a:srgbClr val="FFF3F3"/>
    <a:srgbClr val="305E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2334F1-A29D-4BFA-8DEF-20CB6D03A751}" v="10" dt="2022-07-21T15:39:20.912"/>
    <p1510:client id="{9CE2E7B6-6537-4DC1-8577-CD7702086500}" v="128" dt="2022-07-21T13:57:33.6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64121" autoAdjust="0"/>
  </p:normalViewPr>
  <p:slideViewPr>
    <p:cSldViewPr>
      <p:cViewPr varScale="1">
        <p:scale>
          <a:sx n="47" d="100"/>
          <a:sy n="47" d="100"/>
        </p:scale>
        <p:origin x="1998"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9" d="100"/>
          <a:sy n="79" d="100"/>
        </p:scale>
        <p:origin x="-1962"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63A6B5-8A15-463D-A63B-EDB70FE57ECE}" type="doc">
      <dgm:prSet loTypeId="urn:microsoft.com/office/officeart/2005/8/layout/process4" loCatId="process" qsTypeId="urn:microsoft.com/office/officeart/2005/8/quickstyle/simple1" qsCatId="simple" csTypeId="urn:microsoft.com/office/officeart/2005/8/colors/colorful5" csCatId="colorful" phldr="1"/>
      <dgm:spPr/>
      <dgm:t>
        <a:bodyPr/>
        <a:lstStyle/>
        <a:p>
          <a:endParaRPr lang="en-US"/>
        </a:p>
      </dgm:t>
    </dgm:pt>
    <dgm:pt modelId="{9A67D202-21FC-401B-BD39-DF58C48AEBBE}">
      <dgm:prSet custT="1"/>
      <dgm:spPr/>
      <dgm:t>
        <a:bodyPr/>
        <a:lstStyle/>
        <a:p>
          <a:r>
            <a:rPr lang="en-US" sz="2000" dirty="0"/>
            <a:t>To explain Youth Partnership Program (YPP)</a:t>
          </a:r>
        </a:p>
      </dgm:t>
    </dgm:pt>
    <dgm:pt modelId="{4445FCD9-4514-487D-8B07-0CD70E4DAB59}" type="parTrans" cxnId="{8881E48E-4F84-4CA4-AFBB-730C11C58524}">
      <dgm:prSet/>
      <dgm:spPr/>
      <dgm:t>
        <a:bodyPr/>
        <a:lstStyle/>
        <a:p>
          <a:endParaRPr lang="en-US"/>
        </a:p>
      </dgm:t>
    </dgm:pt>
    <dgm:pt modelId="{4E0178B1-C64A-40CE-8A1E-45CB80D4A33A}" type="sibTrans" cxnId="{8881E48E-4F84-4CA4-AFBB-730C11C58524}">
      <dgm:prSet/>
      <dgm:spPr/>
      <dgm:t>
        <a:bodyPr/>
        <a:lstStyle/>
        <a:p>
          <a:endParaRPr lang="en-US"/>
        </a:p>
      </dgm:t>
    </dgm:pt>
    <dgm:pt modelId="{A181366F-29E2-45C4-BA2D-5CFE59684F31}">
      <dgm:prSet custT="1"/>
      <dgm:spPr/>
      <dgm:t>
        <a:bodyPr/>
        <a:lstStyle/>
        <a:p>
          <a:r>
            <a:rPr lang="en-US" sz="2000" dirty="0"/>
            <a:t>To discuss value of volunteerism to oneself and one’s community</a:t>
          </a:r>
        </a:p>
      </dgm:t>
    </dgm:pt>
    <dgm:pt modelId="{CDD37461-DBBD-4B86-B535-84FE1F4A26C0}" type="parTrans" cxnId="{B62D5387-1D79-42AC-A320-7E1C0954AF01}">
      <dgm:prSet/>
      <dgm:spPr/>
      <dgm:t>
        <a:bodyPr/>
        <a:lstStyle/>
        <a:p>
          <a:endParaRPr lang="en-US"/>
        </a:p>
      </dgm:t>
    </dgm:pt>
    <dgm:pt modelId="{B9352958-0070-48CA-9379-6D2404710E9D}" type="sibTrans" cxnId="{B62D5387-1D79-42AC-A320-7E1C0954AF01}">
      <dgm:prSet/>
      <dgm:spPr/>
      <dgm:t>
        <a:bodyPr/>
        <a:lstStyle/>
        <a:p>
          <a:endParaRPr lang="en-US"/>
        </a:p>
      </dgm:t>
    </dgm:pt>
    <dgm:pt modelId="{057E9096-11CC-4B6F-BF10-9B8BD5DE27A2}">
      <dgm:prSet custT="1"/>
      <dgm:spPr/>
      <dgm:t>
        <a:bodyPr/>
        <a:lstStyle/>
        <a:p>
          <a:r>
            <a:rPr lang="en-US" sz="2000" dirty="0"/>
            <a:t>To explain YPP program requirements and provide tools for compliance (handouts)</a:t>
          </a:r>
        </a:p>
      </dgm:t>
    </dgm:pt>
    <dgm:pt modelId="{B1F9DF26-2B44-41CF-877E-CE0305B75A01}" type="parTrans" cxnId="{ECD9C8F3-C0D7-49E7-927C-B9D13797CCB7}">
      <dgm:prSet/>
      <dgm:spPr/>
      <dgm:t>
        <a:bodyPr/>
        <a:lstStyle/>
        <a:p>
          <a:endParaRPr lang="en-US"/>
        </a:p>
      </dgm:t>
    </dgm:pt>
    <dgm:pt modelId="{BAA5B48C-8F0F-40BB-BBB4-23466C1EA941}" type="sibTrans" cxnId="{ECD9C8F3-C0D7-49E7-927C-B9D13797CCB7}">
      <dgm:prSet/>
      <dgm:spPr/>
      <dgm:t>
        <a:bodyPr/>
        <a:lstStyle/>
        <a:p>
          <a:endParaRPr lang="en-US"/>
        </a:p>
      </dgm:t>
    </dgm:pt>
    <dgm:pt modelId="{374E0183-5F18-4292-8967-108D03A7C25A}">
      <dgm:prSet custT="1"/>
      <dgm:spPr/>
      <dgm:t>
        <a:bodyPr/>
        <a:lstStyle/>
        <a:p>
          <a:r>
            <a:rPr lang="en-US" sz="2000" dirty="0"/>
            <a:t>To discuss student’s responsibilities and deadlines</a:t>
          </a:r>
        </a:p>
      </dgm:t>
    </dgm:pt>
    <dgm:pt modelId="{3E275DCE-186A-4E84-9138-E33B117B3A79}" type="parTrans" cxnId="{FBB397BD-3485-4FEE-BAB6-43A7DE3C0B64}">
      <dgm:prSet/>
      <dgm:spPr/>
      <dgm:t>
        <a:bodyPr/>
        <a:lstStyle/>
        <a:p>
          <a:endParaRPr lang="en-US"/>
        </a:p>
      </dgm:t>
    </dgm:pt>
    <dgm:pt modelId="{658732BE-BDCF-4856-BACA-2E8CCC288EE3}" type="sibTrans" cxnId="{FBB397BD-3485-4FEE-BAB6-43A7DE3C0B64}">
      <dgm:prSet/>
      <dgm:spPr/>
      <dgm:t>
        <a:bodyPr/>
        <a:lstStyle/>
        <a:p>
          <a:endParaRPr lang="en-US"/>
        </a:p>
      </dgm:t>
    </dgm:pt>
    <dgm:pt modelId="{5CE8C13A-1BDD-4713-99C9-F2284009AFBC}">
      <dgm:prSet custT="1"/>
      <dgm:spPr/>
      <dgm:t>
        <a:bodyPr/>
        <a:lstStyle/>
        <a:p>
          <a:r>
            <a:rPr lang="en-US" sz="2000" dirty="0"/>
            <a:t>To share examples of volunteer opportunities</a:t>
          </a:r>
        </a:p>
      </dgm:t>
    </dgm:pt>
    <dgm:pt modelId="{1EA9491E-D171-4F72-A1EC-D665C23D8EAE}" type="parTrans" cxnId="{888AFC22-40B3-41BF-90C7-32868B476E2C}">
      <dgm:prSet/>
      <dgm:spPr/>
      <dgm:t>
        <a:bodyPr/>
        <a:lstStyle/>
        <a:p>
          <a:endParaRPr lang="en-US"/>
        </a:p>
      </dgm:t>
    </dgm:pt>
    <dgm:pt modelId="{14ADAA2E-1C59-4E67-8CF9-5C792EA29FA3}" type="sibTrans" cxnId="{888AFC22-40B3-41BF-90C7-32868B476E2C}">
      <dgm:prSet/>
      <dgm:spPr/>
      <dgm:t>
        <a:bodyPr/>
        <a:lstStyle/>
        <a:p>
          <a:endParaRPr lang="en-US"/>
        </a:p>
      </dgm:t>
    </dgm:pt>
    <dgm:pt modelId="{1896AEF4-6081-45F0-B410-897CD04E3C5C}" type="pres">
      <dgm:prSet presAssocID="{AC63A6B5-8A15-463D-A63B-EDB70FE57ECE}" presName="Name0" presStyleCnt="0">
        <dgm:presLayoutVars>
          <dgm:dir/>
          <dgm:animLvl val="lvl"/>
          <dgm:resizeHandles val="exact"/>
        </dgm:presLayoutVars>
      </dgm:prSet>
      <dgm:spPr/>
    </dgm:pt>
    <dgm:pt modelId="{5E569CAD-E94A-4306-BA89-F9AA1B18CFEF}" type="pres">
      <dgm:prSet presAssocID="{5CE8C13A-1BDD-4713-99C9-F2284009AFBC}" presName="boxAndChildren" presStyleCnt="0"/>
      <dgm:spPr/>
    </dgm:pt>
    <dgm:pt modelId="{91AF86B0-1AF2-418D-A5B7-F9F7E19B7784}" type="pres">
      <dgm:prSet presAssocID="{5CE8C13A-1BDD-4713-99C9-F2284009AFBC}" presName="parentTextBox" presStyleLbl="node1" presStyleIdx="0" presStyleCnt="5"/>
      <dgm:spPr/>
    </dgm:pt>
    <dgm:pt modelId="{E4D3C272-154F-4BFF-A113-7FAF81E0E146}" type="pres">
      <dgm:prSet presAssocID="{658732BE-BDCF-4856-BACA-2E8CCC288EE3}" presName="sp" presStyleCnt="0"/>
      <dgm:spPr/>
    </dgm:pt>
    <dgm:pt modelId="{1392B54D-4FBD-41C8-B29F-162F19770169}" type="pres">
      <dgm:prSet presAssocID="{374E0183-5F18-4292-8967-108D03A7C25A}" presName="arrowAndChildren" presStyleCnt="0"/>
      <dgm:spPr/>
    </dgm:pt>
    <dgm:pt modelId="{8E37A5E9-3C3A-47A5-AA68-1EAEA1A52B36}" type="pres">
      <dgm:prSet presAssocID="{374E0183-5F18-4292-8967-108D03A7C25A}" presName="parentTextArrow" presStyleLbl="node1" presStyleIdx="1" presStyleCnt="5"/>
      <dgm:spPr/>
    </dgm:pt>
    <dgm:pt modelId="{0954CECE-9616-4BFE-936C-98A352DA2235}" type="pres">
      <dgm:prSet presAssocID="{BAA5B48C-8F0F-40BB-BBB4-23466C1EA941}" presName="sp" presStyleCnt="0"/>
      <dgm:spPr/>
    </dgm:pt>
    <dgm:pt modelId="{49B08FB6-6B2E-42A5-B6AA-D3B184294DCF}" type="pres">
      <dgm:prSet presAssocID="{057E9096-11CC-4B6F-BF10-9B8BD5DE27A2}" presName="arrowAndChildren" presStyleCnt="0"/>
      <dgm:spPr/>
    </dgm:pt>
    <dgm:pt modelId="{BF93D725-A727-4B6D-A9B6-AAF6D4FE67A9}" type="pres">
      <dgm:prSet presAssocID="{057E9096-11CC-4B6F-BF10-9B8BD5DE27A2}" presName="parentTextArrow" presStyleLbl="node1" presStyleIdx="2" presStyleCnt="5"/>
      <dgm:spPr/>
    </dgm:pt>
    <dgm:pt modelId="{3D9C5DE0-7B59-4B76-9CC5-C3500C9E6AA5}" type="pres">
      <dgm:prSet presAssocID="{B9352958-0070-48CA-9379-6D2404710E9D}" presName="sp" presStyleCnt="0"/>
      <dgm:spPr/>
    </dgm:pt>
    <dgm:pt modelId="{6ABAFC17-FCF0-4497-AE6E-4626113B580F}" type="pres">
      <dgm:prSet presAssocID="{A181366F-29E2-45C4-BA2D-5CFE59684F31}" presName="arrowAndChildren" presStyleCnt="0"/>
      <dgm:spPr/>
    </dgm:pt>
    <dgm:pt modelId="{FF621C2A-0D85-4927-8517-64E9408B7ED7}" type="pres">
      <dgm:prSet presAssocID="{A181366F-29E2-45C4-BA2D-5CFE59684F31}" presName="parentTextArrow" presStyleLbl="node1" presStyleIdx="3" presStyleCnt="5"/>
      <dgm:spPr/>
    </dgm:pt>
    <dgm:pt modelId="{1C877C1F-BE7E-4A85-A2BC-B5A579152559}" type="pres">
      <dgm:prSet presAssocID="{4E0178B1-C64A-40CE-8A1E-45CB80D4A33A}" presName="sp" presStyleCnt="0"/>
      <dgm:spPr/>
    </dgm:pt>
    <dgm:pt modelId="{F19AB0C6-C985-4E85-BF07-3DC71FD7CA86}" type="pres">
      <dgm:prSet presAssocID="{9A67D202-21FC-401B-BD39-DF58C48AEBBE}" presName="arrowAndChildren" presStyleCnt="0"/>
      <dgm:spPr/>
    </dgm:pt>
    <dgm:pt modelId="{AC4D48A9-F93A-4101-8AE5-5DB6FC031904}" type="pres">
      <dgm:prSet presAssocID="{9A67D202-21FC-401B-BD39-DF58C48AEBBE}" presName="parentTextArrow" presStyleLbl="node1" presStyleIdx="4" presStyleCnt="5"/>
      <dgm:spPr/>
    </dgm:pt>
  </dgm:ptLst>
  <dgm:cxnLst>
    <dgm:cxn modelId="{5DDCA60F-C4E9-49A1-B1D8-E0C5251E5E8C}" type="presOf" srcId="{374E0183-5F18-4292-8967-108D03A7C25A}" destId="{8E37A5E9-3C3A-47A5-AA68-1EAEA1A52B36}" srcOrd="0" destOrd="0" presId="urn:microsoft.com/office/officeart/2005/8/layout/process4"/>
    <dgm:cxn modelId="{888AFC22-40B3-41BF-90C7-32868B476E2C}" srcId="{AC63A6B5-8A15-463D-A63B-EDB70FE57ECE}" destId="{5CE8C13A-1BDD-4713-99C9-F2284009AFBC}" srcOrd="4" destOrd="0" parTransId="{1EA9491E-D171-4F72-A1EC-D665C23D8EAE}" sibTransId="{14ADAA2E-1C59-4E67-8CF9-5C792EA29FA3}"/>
    <dgm:cxn modelId="{58A7F24E-7DF9-43D2-AF4F-641D94861FC7}" type="presOf" srcId="{A181366F-29E2-45C4-BA2D-5CFE59684F31}" destId="{FF621C2A-0D85-4927-8517-64E9408B7ED7}" srcOrd="0" destOrd="0" presId="urn:microsoft.com/office/officeart/2005/8/layout/process4"/>
    <dgm:cxn modelId="{0E58CB80-02E4-47AC-A143-EB3D48A3F30E}" type="presOf" srcId="{AC63A6B5-8A15-463D-A63B-EDB70FE57ECE}" destId="{1896AEF4-6081-45F0-B410-897CD04E3C5C}" srcOrd="0" destOrd="0" presId="urn:microsoft.com/office/officeart/2005/8/layout/process4"/>
    <dgm:cxn modelId="{B62D5387-1D79-42AC-A320-7E1C0954AF01}" srcId="{AC63A6B5-8A15-463D-A63B-EDB70FE57ECE}" destId="{A181366F-29E2-45C4-BA2D-5CFE59684F31}" srcOrd="1" destOrd="0" parTransId="{CDD37461-DBBD-4B86-B535-84FE1F4A26C0}" sibTransId="{B9352958-0070-48CA-9379-6D2404710E9D}"/>
    <dgm:cxn modelId="{8881E48E-4F84-4CA4-AFBB-730C11C58524}" srcId="{AC63A6B5-8A15-463D-A63B-EDB70FE57ECE}" destId="{9A67D202-21FC-401B-BD39-DF58C48AEBBE}" srcOrd="0" destOrd="0" parTransId="{4445FCD9-4514-487D-8B07-0CD70E4DAB59}" sibTransId="{4E0178B1-C64A-40CE-8A1E-45CB80D4A33A}"/>
    <dgm:cxn modelId="{AA61559C-CCAA-4C84-A327-256C2FACB184}" type="presOf" srcId="{9A67D202-21FC-401B-BD39-DF58C48AEBBE}" destId="{AC4D48A9-F93A-4101-8AE5-5DB6FC031904}" srcOrd="0" destOrd="0" presId="urn:microsoft.com/office/officeart/2005/8/layout/process4"/>
    <dgm:cxn modelId="{FBB397BD-3485-4FEE-BAB6-43A7DE3C0B64}" srcId="{AC63A6B5-8A15-463D-A63B-EDB70FE57ECE}" destId="{374E0183-5F18-4292-8967-108D03A7C25A}" srcOrd="3" destOrd="0" parTransId="{3E275DCE-186A-4E84-9138-E33B117B3A79}" sibTransId="{658732BE-BDCF-4856-BACA-2E8CCC288EE3}"/>
    <dgm:cxn modelId="{61BE50EA-9105-4266-8E87-A228948BA951}" type="presOf" srcId="{5CE8C13A-1BDD-4713-99C9-F2284009AFBC}" destId="{91AF86B0-1AF2-418D-A5B7-F9F7E19B7784}" srcOrd="0" destOrd="0" presId="urn:microsoft.com/office/officeart/2005/8/layout/process4"/>
    <dgm:cxn modelId="{C66C76F0-0152-424E-9F8D-20A674792EF8}" type="presOf" srcId="{057E9096-11CC-4B6F-BF10-9B8BD5DE27A2}" destId="{BF93D725-A727-4B6D-A9B6-AAF6D4FE67A9}" srcOrd="0" destOrd="0" presId="urn:microsoft.com/office/officeart/2005/8/layout/process4"/>
    <dgm:cxn modelId="{ECD9C8F3-C0D7-49E7-927C-B9D13797CCB7}" srcId="{AC63A6B5-8A15-463D-A63B-EDB70FE57ECE}" destId="{057E9096-11CC-4B6F-BF10-9B8BD5DE27A2}" srcOrd="2" destOrd="0" parTransId="{B1F9DF26-2B44-41CF-877E-CE0305B75A01}" sibTransId="{BAA5B48C-8F0F-40BB-BBB4-23466C1EA941}"/>
    <dgm:cxn modelId="{DB7A5471-FA1D-4D81-BACB-BF8C14319A35}" type="presParOf" srcId="{1896AEF4-6081-45F0-B410-897CD04E3C5C}" destId="{5E569CAD-E94A-4306-BA89-F9AA1B18CFEF}" srcOrd="0" destOrd="0" presId="urn:microsoft.com/office/officeart/2005/8/layout/process4"/>
    <dgm:cxn modelId="{CB41B077-6947-4FF5-9A8E-52FC2F71D341}" type="presParOf" srcId="{5E569CAD-E94A-4306-BA89-F9AA1B18CFEF}" destId="{91AF86B0-1AF2-418D-A5B7-F9F7E19B7784}" srcOrd="0" destOrd="0" presId="urn:microsoft.com/office/officeart/2005/8/layout/process4"/>
    <dgm:cxn modelId="{80395D4E-34D0-495B-BA51-13FD47E53E6C}" type="presParOf" srcId="{1896AEF4-6081-45F0-B410-897CD04E3C5C}" destId="{E4D3C272-154F-4BFF-A113-7FAF81E0E146}" srcOrd="1" destOrd="0" presId="urn:microsoft.com/office/officeart/2005/8/layout/process4"/>
    <dgm:cxn modelId="{52E63067-3922-438D-B4FE-16BDD843872E}" type="presParOf" srcId="{1896AEF4-6081-45F0-B410-897CD04E3C5C}" destId="{1392B54D-4FBD-41C8-B29F-162F19770169}" srcOrd="2" destOrd="0" presId="urn:microsoft.com/office/officeart/2005/8/layout/process4"/>
    <dgm:cxn modelId="{0B3BFB1A-4A68-4625-8183-50D231BE64EE}" type="presParOf" srcId="{1392B54D-4FBD-41C8-B29F-162F19770169}" destId="{8E37A5E9-3C3A-47A5-AA68-1EAEA1A52B36}" srcOrd="0" destOrd="0" presId="urn:microsoft.com/office/officeart/2005/8/layout/process4"/>
    <dgm:cxn modelId="{2CC4AC9B-2BB7-44B5-BA21-FCF9427087C1}" type="presParOf" srcId="{1896AEF4-6081-45F0-B410-897CD04E3C5C}" destId="{0954CECE-9616-4BFE-936C-98A352DA2235}" srcOrd="3" destOrd="0" presId="urn:microsoft.com/office/officeart/2005/8/layout/process4"/>
    <dgm:cxn modelId="{5BCF930E-81C7-4330-BFCC-D335CBD53790}" type="presParOf" srcId="{1896AEF4-6081-45F0-B410-897CD04E3C5C}" destId="{49B08FB6-6B2E-42A5-B6AA-D3B184294DCF}" srcOrd="4" destOrd="0" presId="urn:microsoft.com/office/officeart/2005/8/layout/process4"/>
    <dgm:cxn modelId="{586A44F7-0BD5-490A-A0F6-8429C1BBD09B}" type="presParOf" srcId="{49B08FB6-6B2E-42A5-B6AA-D3B184294DCF}" destId="{BF93D725-A727-4B6D-A9B6-AAF6D4FE67A9}" srcOrd="0" destOrd="0" presId="urn:microsoft.com/office/officeart/2005/8/layout/process4"/>
    <dgm:cxn modelId="{F0CF5CB0-6093-439B-A7CC-830CBB82AE1D}" type="presParOf" srcId="{1896AEF4-6081-45F0-B410-897CD04E3C5C}" destId="{3D9C5DE0-7B59-4B76-9CC5-C3500C9E6AA5}" srcOrd="5" destOrd="0" presId="urn:microsoft.com/office/officeart/2005/8/layout/process4"/>
    <dgm:cxn modelId="{A96C4256-3E13-4F90-8A2D-5E00EAFBC652}" type="presParOf" srcId="{1896AEF4-6081-45F0-B410-897CD04E3C5C}" destId="{6ABAFC17-FCF0-4497-AE6E-4626113B580F}" srcOrd="6" destOrd="0" presId="urn:microsoft.com/office/officeart/2005/8/layout/process4"/>
    <dgm:cxn modelId="{4CF2892F-51A5-44E5-8590-93F34C459719}" type="presParOf" srcId="{6ABAFC17-FCF0-4497-AE6E-4626113B580F}" destId="{FF621C2A-0D85-4927-8517-64E9408B7ED7}" srcOrd="0" destOrd="0" presId="urn:microsoft.com/office/officeart/2005/8/layout/process4"/>
    <dgm:cxn modelId="{1F514E42-1755-4F59-9407-0CE121DF3871}" type="presParOf" srcId="{1896AEF4-6081-45F0-B410-897CD04E3C5C}" destId="{1C877C1F-BE7E-4A85-A2BC-B5A579152559}" srcOrd="7" destOrd="0" presId="urn:microsoft.com/office/officeart/2005/8/layout/process4"/>
    <dgm:cxn modelId="{22019725-EE3A-4283-8844-A9A4859FDC15}" type="presParOf" srcId="{1896AEF4-6081-45F0-B410-897CD04E3C5C}" destId="{F19AB0C6-C985-4E85-BF07-3DC71FD7CA86}" srcOrd="8" destOrd="0" presId="urn:microsoft.com/office/officeart/2005/8/layout/process4"/>
    <dgm:cxn modelId="{EAF51311-DC34-4A00-A683-E2D15CF1EAE1}" type="presParOf" srcId="{F19AB0C6-C985-4E85-BF07-3DC71FD7CA86}" destId="{AC4D48A9-F93A-4101-8AE5-5DB6FC031904}"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0E18CF-8B6C-4177-B280-B7398B277EE6}" type="doc">
      <dgm:prSet loTypeId="urn:microsoft.com/office/officeart/2016/7/layout/RepeatingBendingProcessNew" loCatId="process" qsTypeId="urn:microsoft.com/office/officeart/2005/8/quickstyle/simple1" qsCatId="simple" csTypeId="urn:microsoft.com/office/officeart/2005/8/colors/colorful5" csCatId="colorful" phldr="1"/>
      <dgm:spPr/>
      <dgm:t>
        <a:bodyPr/>
        <a:lstStyle/>
        <a:p>
          <a:endParaRPr lang="en-US"/>
        </a:p>
      </dgm:t>
    </dgm:pt>
    <dgm:pt modelId="{2C8B8877-F614-4B34-9AA2-33CA196F2A13}">
      <dgm:prSet/>
      <dgm:spPr/>
      <dgm:t>
        <a:bodyPr/>
        <a:lstStyle/>
        <a:p>
          <a:r>
            <a:rPr lang="en-US" dirty="0"/>
            <a:t>Attend this training </a:t>
          </a:r>
          <a:r>
            <a:rPr lang="en-US" u="sng" dirty="0"/>
            <a:t>PRIOR</a:t>
          </a:r>
          <a:r>
            <a:rPr lang="en-US" dirty="0"/>
            <a:t> to completing any hours for community service or paid work</a:t>
          </a:r>
        </a:p>
      </dgm:t>
    </dgm:pt>
    <dgm:pt modelId="{42F96219-E931-4A93-97E7-ECE6643A0135}" type="parTrans" cxnId="{C816ED21-1FB4-4E6B-A962-6FA35C07C4C2}">
      <dgm:prSet/>
      <dgm:spPr/>
      <dgm:t>
        <a:bodyPr/>
        <a:lstStyle/>
        <a:p>
          <a:endParaRPr lang="en-US"/>
        </a:p>
      </dgm:t>
    </dgm:pt>
    <dgm:pt modelId="{7A74F7E1-4F07-481B-A3D6-F6AE72E53175}" type="sibTrans" cxnId="{C816ED21-1FB4-4E6B-A962-6FA35C07C4C2}">
      <dgm:prSet/>
      <dgm:spPr/>
      <dgm:t>
        <a:bodyPr/>
        <a:lstStyle/>
        <a:p>
          <a:endParaRPr lang="en-US"/>
        </a:p>
      </dgm:t>
    </dgm:pt>
    <dgm:pt modelId="{2D141C93-FF20-4B02-933D-F3FD149E94F0}">
      <dgm:prSet/>
      <dgm:spPr/>
      <dgm:t>
        <a:bodyPr/>
        <a:lstStyle/>
        <a:p>
          <a:r>
            <a:rPr lang="en-US" dirty="0"/>
            <a:t>Students cannot receive academic credit for volunteer/paid work.</a:t>
          </a:r>
        </a:p>
      </dgm:t>
    </dgm:pt>
    <dgm:pt modelId="{3E2DE004-EB62-4764-B07D-955A068485CD}" type="parTrans" cxnId="{62415711-22EC-4656-BF2F-35968A2B7585}">
      <dgm:prSet/>
      <dgm:spPr/>
      <dgm:t>
        <a:bodyPr/>
        <a:lstStyle/>
        <a:p>
          <a:endParaRPr lang="en-US"/>
        </a:p>
      </dgm:t>
    </dgm:pt>
    <dgm:pt modelId="{8C74A5E5-B12E-42A5-B37C-E6FDD2F73703}" type="sibTrans" cxnId="{62415711-22EC-4656-BF2F-35968A2B7585}">
      <dgm:prSet/>
      <dgm:spPr/>
      <dgm:t>
        <a:bodyPr/>
        <a:lstStyle/>
        <a:p>
          <a:endParaRPr lang="en-US"/>
        </a:p>
      </dgm:t>
    </dgm:pt>
    <dgm:pt modelId="{0D89AFF8-6103-475D-98B2-43E79FEFBEED}">
      <dgm:prSet/>
      <dgm:spPr/>
      <dgm:t>
        <a:bodyPr/>
        <a:lstStyle/>
        <a:p>
          <a:r>
            <a:rPr lang="en-US"/>
            <a:t>Students may use YPP to meet special program and scholarship requirements.</a:t>
          </a:r>
        </a:p>
      </dgm:t>
    </dgm:pt>
    <dgm:pt modelId="{2A3DA7C0-94FB-4602-A18A-4315BB6D8FD0}" type="parTrans" cxnId="{635F3543-CC1D-4FBF-A463-9D1799371483}">
      <dgm:prSet/>
      <dgm:spPr/>
      <dgm:t>
        <a:bodyPr/>
        <a:lstStyle/>
        <a:p>
          <a:endParaRPr lang="en-US"/>
        </a:p>
      </dgm:t>
    </dgm:pt>
    <dgm:pt modelId="{330882E5-8474-40AA-BAF9-FC208DE73075}" type="sibTrans" cxnId="{635F3543-CC1D-4FBF-A463-9D1799371483}">
      <dgm:prSet/>
      <dgm:spPr/>
      <dgm:t>
        <a:bodyPr/>
        <a:lstStyle/>
        <a:p>
          <a:endParaRPr lang="en-US"/>
        </a:p>
      </dgm:t>
    </dgm:pt>
    <dgm:pt modelId="{2D76069B-BA8C-4905-AB14-66C00F89954E}" type="pres">
      <dgm:prSet presAssocID="{F30E18CF-8B6C-4177-B280-B7398B277EE6}" presName="Name0" presStyleCnt="0">
        <dgm:presLayoutVars>
          <dgm:dir/>
          <dgm:resizeHandles val="exact"/>
        </dgm:presLayoutVars>
      </dgm:prSet>
      <dgm:spPr/>
    </dgm:pt>
    <dgm:pt modelId="{2D6AF7D0-1F52-41B1-B203-E76335517480}" type="pres">
      <dgm:prSet presAssocID="{2C8B8877-F614-4B34-9AA2-33CA196F2A13}" presName="node" presStyleLbl="node1" presStyleIdx="0" presStyleCnt="3">
        <dgm:presLayoutVars>
          <dgm:bulletEnabled val="1"/>
        </dgm:presLayoutVars>
      </dgm:prSet>
      <dgm:spPr/>
    </dgm:pt>
    <dgm:pt modelId="{A7EE6021-6C3B-4905-94CB-7BEDEECB9BEF}" type="pres">
      <dgm:prSet presAssocID="{7A74F7E1-4F07-481B-A3D6-F6AE72E53175}" presName="sibTrans" presStyleLbl="sibTrans1D1" presStyleIdx="0" presStyleCnt="2"/>
      <dgm:spPr/>
    </dgm:pt>
    <dgm:pt modelId="{3FC07F41-716F-40D3-9225-0E0215A695A8}" type="pres">
      <dgm:prSet presAssocID="{7A74F7E1-4F07-481B-A3D6-F6AE72E53175}" presName="connectorText" presStyleLbl="sibTrans1D1" presStyleIdx="0" presStyleCnt="2"/>
      <dgm:spPr/>
    </dgm:pt>
    <dgm:pt modelId="{3D99D692-4C33-42F6-BA0A-BCA912E56183}" type="pres">
      <dgm:prSet presAssocID="{2D141C93-FF20-4B02-933D-F3FD149E94F0}" presName="node" presStyleLbl="node1" presStyleIdx="1" presStyleCnt="3">
        <dgm:presLayoutVars>
          <dgm:bulletEnabled val="1"/>
        </dgm:presLayoutVars>
      </dgm:prSet>
      <dgm:spPr/>
    </dgm:pt>
    <dgm:pt modelId="{ED5763B0-97CB-4F92-AD8F-51D74A1BDC08}" type="pres">
      <dgm:prSet presAssocID="{8C74A5E5-B12E-42A5-B37C-E6FDD2F73703}" presName="sibTrans" presStyleLbl="sibTrans1D1" presStyleIdx="1" presStyleCnt="2"/>
      <dgm:spPr/>
    </dgm:pt>
    <dgm:pt modelId="{00C9B916-DF99-4035-BCF0-ADA79EA505C7}" type="pres">
      <dgm:prSet presAssocID="{8C74A5E5-B12E-42A5-B37C-E6FDD2F73703}" presName="connectorText" presStyleLbl="sibTrans1D1" presStyleIdx="1" presStyleCnt="2"/>
      <dgm:spPr/>
    </dgm:pt>
    <dgm:pt modelId="{BAD0A04D-8A4C-4E84-A090-CF48D083996A}" type="pres">
      <dgm:prSet presAssocID="{0D89AFF8-6103-475D-98B2-43E79FEFBEED}" presName="node" presStyleLbl="node1" presStyleIdx="2" presStyleCnt="3">
        <dgm:presLayoutVars>
          <dgm:bulletEnabled val="1"/>
        </dgm:presLayoutVars>
      </dgm:prSet>
      <dgm:spPr/>
    </dgm:pt>
  </dgm:ptLst>
  <dgm:cxnLst>
    <dgm:cxn modelId="{62415711-22EC-4656-BF2F-35968A2B7585}" srcId="{F30E18CF-8B6C-4177-B280-B7398B277EE6}" destId="{2D141C93-FF20-4B02-933D-F3FD149E94F0}" srcOrd="1" destOrd="0" parTransId="{3E2DE004-EB62-4764-B07D-955A068485CD}" sibTransId="{8C74A5E5-B12E-42A5-B37C-E6FDD2F73703}"/>
    <dgm:cxn modelId="{4F7E161E-09C8-4455-91C6-80C2D83AB14C}" type="presOf" srcId="{2C8B8877-F614-4B34-9AA2-33CA196F2A13}" destId="{2D6AF7D0-1F52-41B1-B203-E76335517480}" srcOrd="0" destOrd="0" presId="urn:microsoft.com/office/officeart/2016/7/layout/RepeatingBendingProcessNew"/>
    <dgm:cxn modelId="{C816ED21-1FB4-4E6B-A962-6FA35C07C4C2}" srcId="{F30E18CF-8B6C-4177-B280-B7398B277EE6}" destId="{2C8B8877-F614-4B34-9AA2-33CA196F2A13}" srcOrd="0" destOrd="0" parTransId="{42F96219-E931-4A93-97E7-ECE6643A0135}" sibTransId="{7A74F7E1-4F07-481B-A3D6-F6AE72E53175}"/>
    <dgm:cxn modelId="{77D77A29-2A45-486F-9BEF-53F34890A587}" type="presOf" srcId="{8C74A5E5-B12E-42A5-B37C-E6FDD2F73703}" destId="{00C9B916-DF99-4035-BCF0-ADA79EA505C7}" srcOrd="1" destOrd="0" presId="urn:microsoft.com/office/officeart/2016/7/layout/RepeatingBendingProcessNew"/>
    <dgm:cxn modelId="{5D322F2F-3494-49D1-927C-CE329C1B3252}" type="presOf" srcId="{2D141C93-FF20-4B02-933D-F3FD149E94F0}" destId="{3D99D692-4C33-42F6-BA0A-BCA912E56183}" srcOrd="0" destOrd="0" presId="urn:microsoft.com/office/officeart/2016/7/layout/RepeatingBendingProcessNew"/>
    <dgm:cxn modelId="{635F3543-CC1D-4FBF-A463-9D1799371483}" srcId="{F30E18CF-8B6C-4177-B280-B7398B277EE6}" destId="{0D89AFF8-6103-475D-98B2-43E79FEFBEED}" srcOrd="2" destOrd="0" parTransId="{2A3DA7C0-94FB-4602-A18A-4315BB6D8FD0}" sibTransId="{330882E5-8474-40AA-BAF9-FC208DE73075}"/>
    <dgm:cxn modelId="{BF170366-4FF5-43D4-B92A-B76F4F266611}" type="presOf" srcId="{F30E18CF-8B6C-4177-B280-B7398B277EE6}" destId="{2D76069B-BA8C-4905-AB14-66C00F89954E}" srcOrd="0" destOrd="0" presId="urn:microsoft.com/office/officeart/2016/7/layout/RepeatingBendingProcessNew"/>
    <dgm:cxn modelId="{8353908E-16AD-4009-861A-ABA363319694}" type="presOf" srcId="{0D89AFF8-6103-475D-98B2-43E79FEFBEED}" destId="{BAD0A04D-8A4C-4E84-A090-CF48D083996A}" srcOrd="0" destOrd="0" presId="urn:microsoft.com/office/officeart/2016/7/layout/RepeatingBendingProcessNew"/>
    <dgm:cxn modelId="{5B234994-605E-4E34-BD55-4FF2F2E60E0E}" type="presOf" srcId="{8C74A5E5-B12E-42A5-B37C-E6FDD2F73703}" destId="{ED5763B0-97CB-4F92-AD8F-51D74A1BDC08}" srcOrd="0" destOrd="0" presId="urn:microsoft.com/office/officeart/2016/7/layout/RepeatingBendingProcessNew"/>
    <dgm:cxn modelId="{D5C72AAC-2783-401F-A3EA-FCD5379C8895}" type="presOf" srcId="{7A74F7E1-4F07-481B-A3D6-F6AE72E53175}" destId="{A7EE6021-6C3B-4905-94CB-7BEDEECB9BEF}" srcOrd="0" destOrd="0" presId="urn:microsoft.com/office/officeart/2016/7/layout/RepeatingBendingProcessNew"/>
    <dgm:cxn modelId="{2BAB59B1-D903-4FBE-955C-5E7822B4805D}" type="presOf" srcId="{7A74F7E1-4F07-481B-A3D6-F6AE72E53175}" destId="{3FC07F41-716F-40D3-9225-0E0215A695A8}" srcOrd="1" destOrd="0" presId="urn:microsoft.com/office/officeart/2016/7/layout/RepeatingBendingProcessNew"/>
    <dgm:cxn modelId="{EAADCBB4-9CFB-45F2-B2F2-2196ED69C849}" type="presParOf" srcId="{2D76069B-BA8C-4905-AB14-66C00F89954E}" destId="{2D6AF7D0-1F52-41B1-B203-E76335517480}" srcOrd="0" destOrd="0" presId="urn:microsoft.com/office/officeart/2016/7/layout/RepeatingBendingProcessNew"/>
    <dgm:cxn modelId="{C5D5621D-9251-48D4-AF93-6B358AD36AF7}" type="presParOf" srcId="{2D76069B-BA8C-4905-AB14-66C00F89954E}" destId="{A7EE6021-6C3B-4905-94CB-7BEDEECB9BEF}" srcOrd="1" destOrd="0" presId="urn:microsoft.com/office/officeart/2016/7/layout/RepeatingBendingProcessNew"/>
    <dgm:cxn modelId="{DD76DD33-A10F-4B86-816E-1B2331CC0793}" type="presParOf" srcId="{A7EE6021-6C3B-4905-94CB-7BEDEECB9BEF}" destId="{3FC07F41-716F-40D3-9225-0E0215A695A8}" srcOrd="0" destOrd="0" presId="urn:microsoft.com/office/officeart/2016/7/layout/RepeatingBendingProcessNew"/>
    <dgm:cxn modelId="{02AB579A-747D-4D05-9BDF-8907A7B3BC85}" type="presParOf" srcId="{2D76069B-BA8C-4905-AB14-66C00F89954E}" destId="{3D99D692-4C33-42F6-BA0A-BCA912E56183}" srcOrd="2" destOrd="0" presId="urn:microsoft.com/office/officeart/2016/7/layout/RepeatingBendingProcessNew"/>
    <dgm:cxn modelId="{1557DB9A-85FC-42E4-B838-2F3A2941ECDD}" type="presParOf" srcId="{2D76069B-BA8C-4905-AB14-66C00F89954E}" destId="{ED5763B0-97CB-4F92-AD8F-51D74A1BDC08}" srcOrd="3" destOrd="0" presId="urn:microsoft.com/office/officeart/2016/7/layout/RepeatingBendingProcessNew"/>
    <dgm:cxn modelId="{BC40365C-A8D4-4D23-9953-7F2BE4551A64}" type="presParOf" srcId="{ED5763B0-97CB-4F92-AD8F-51D74A1BDC08}" destId="{00C9B916-DF99-4035-BCF0-ADA79EA505C7}" srcOrd="0" destOrd="0" presId="urn:microsoft.com/office/officeart/2016/7/layout/RepeatingBendingProcessNew"/>
    <dgm:cxn modelId="{826CDA25-0CC7-4129-B187-CA2DAF09EE93}" type="presParOf" srcId="{2D76069B-BA8C-4905-AB14-66C00F89954E}" destId="{BAD0A04D-8A4C-4E84-A090-CF48D083996A}" srcOrd="4" destOrd="0" presId="urn:microsoft.com/office/officeart/2016/7/layout/RepeatingBendingProcessNew"/>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A84994A-2785-47D3-91B7-EE7B67674CBD}" type="doc">
      <dgm:prSet loTypeId="urn:microsoft.com/office/officeart/2016/7/layout/VerticalHollowActionList" loCatId="List" qsTypeId="urn:microsoft.com/office/officeart/2005/8/quickstyle/simple4" qsCatId="simple" csTypeId="urn:microsoft.com/office/officeart/2005/8/colors/colorful5" csCatId="colorful" phldr="1"/>
      <dgm:spPr/>
      <dgm:t>
        <a:bodyPr/>
        <a:lstStyle/>
        <a:p>
          <a:endParaRPr lang="en-US"/>
        </a:p>
      </dgm:t>
    </dgm:pt>
    <dgm:pt modelId="{A8E86A12-6E2C-4D69-A89C-E836B676E439}">
      <dgm:prSet/>
      <dgm:spPr/>
      <dgm:t>
        <a:bodyPr/>
        <a:lstStyle/>
        <a:p>
          <a:r>
            <a:rPr lang="en-US" dirty="0"/>
            <a:t>Select Volunteer Site</a:t>
          </a:r>
        </a:p>
      </dgm:t>
    </dgm:pt>
    <dgm:pt modelId="{1DFC025D-F067-439F-A5B3-804E72C9921A}" type="parTrans" cxnId="{1B82BE7A-CD24-46E7-9F81-8D6FBF9846A1}">
      <dgm:prSet/>
      <dgm:spPr/>
      <dgm:t>
        <a:bodyPr/>
        <a:lstStyle/>
        <a:p>
          <a:endParaRPr lang="en-US"/>
        </a:p>
      </dgm:t>
    </dgm:pt>
    <dgm:pt modelId="{3A69D3C0-7BB1-40AB-A599-CB405067A3BA}" type="sibTrans" cxnId="{1B82BE7A-CD24-46E7-9F81-8D6FBF9846A1}">
      <dgm:prSet/>
      <dgm:spPr/>
      <dgm:t>
        <a:bodyPr/>
        <a:lstStyle/>
        <a:p>
          <a:endParaRPr lang="en-US"/>
        </a:p>
      </dgm:t>
    </dgm:pt>
    <dgm:pt modelId="{B782FFCE-340D-42AE-8DC7-ABE815A1869B}">
      <dgm:prSet custT="1"/>
      <dgm:spPr/>
      <dgm:t>
        <a:bodyPr/>
        <a:lstStyle/>
        <a:p>
          <a:r>
            <a:rPr lang="en-US" sz="1500" b="1" dirty="0">
              <a:solidFill>
                <a:schemeClr val="bg1"/>
              </a:solidFill>
            </a:rPr>
            <a:t>Contact the agency, organization or business selected</a:t>
          </a:r>
        </a:p>
      </dgm:t>
    </dgm:pt>
    <dgm:pt modelId="{B6870E51-7FB1-4076-A452-C2EDCFAF2CB3}" type="parTrans" cxnId="{577DE1ED-8751-4193-984B-6864E28C9443}">
      <dgm:prSet/>
      <dgm:spPr/>
      <dgm:t>
        <a:bodyPr/>
        <a:lstStyle/>
        <a:p>
          <a:endParaRPr lang="en-US"/>
        </a:p>
      </dgm:t>
    </dgm:pt>
    <dgm:pt modelId="{2FFE0B10-8D16-4B65-A1D6-4826A5B151EC}" type="sibTrans" cxnId="{577DE1ED-8751-4193-984B-6864E28C9443}">
      <dgm:prSet/>
      <dgm:spPr/>
      <dgm:t>
        <a:bodyPr/>
        <a:lstStyle/>
        <a:p>
          <a:endParaRPr lang="en-US"/>
        </a:p>
      </dgm:t>
    </dgm:pt>
    <dgm:pt modelId="{4CF8F2DB-9D1B-4F6D-97BC-A27C39EAC313}">
      <dgm:prSet/>
      <dgm:spPr/>
      <dgm:t>
        <a:bodyPr/>
        <a:lstStyle/>
        <a:p>
          <a:r>
            <a:rPr lang="en-US" dirty="0"/>
            <a:t>Complete Agreement</a:t>
          </a:r>
        </a:p>
      </dgm:t>
    </dgm:pt>
    <dgm:pt modelId="{442D1969-EE5A-4DF5-8F43-B2E6A0906CE7}" type="parTrans" cxnId="{751792E8-744E-4856-BDBB-D25227A72364}">
      <dgm:prSet/>
      <dgm:spPr/>
      <dgm:t>
        <a:bodyPr/>
        <a:lstStyle/>
        <a:p>
          <a:endParaRPr lang="en-US"/>
        </a:p>
      </dgm:t>
    </dgm:pt>
    <dgm:pt modelId="{0EF27AF7-CE50-41E4-95D8-D1C1F2DC1824}" type="sibTrans" cxnId="{751792E8-744E-4856-BDBB-D25227A72364}">
      <dgm:prSet/>
      <dgm:spPr/>
      <dgm:t>
        <a:bodyPr/>
        <a:lstStyle/>
        <a:p>
          <a:endParaRPr lang="en-US"/>
        </a:p>
      </dgm:t>
    </dgm:pt>
    <dgm:pt modelId="{E21B634C-2C18-4B30-BD1E-CA6304D3A970}">
      <dgm:prSet custT="1"/>
      <dgm:spPr/>
      <dgm:t>
        <a:bodyPr/>
        <a:lstStyle/>
        <a:p>
          <a:r>
            <a:rPr lang="en-US" sz="1500" b="1" dirty="0">
              <a:solidFill>
                <a:schemeClr val="bg1"/>
              </a:solidFill>
            </a:rPr>
            <a:t>Complete the YPP Agreement form</a:t>
          </a:r>
        </a:p>
      </dgm:t>
    </dgm:pt>
    <dgm:pt modelId="{2EA28AD5-8049-4D07-964F-449F80F37C68}" type="parTrans" cxnId="{B54B8CA7-358D-46C8-BEC8-1E42632BBAD6}">
      <dgm:prSet/>
      <dgm:spPr/>
      <dgm:t>
        <a:bodyPr/>
        <a:lstStyle/>
        <a:p>
          <a:endParaRPr lang="en-US"/>
        </a:p>
      </dgm:t>
    </dgm:pt>
    <dgm:pt modelId="{77937791-6684-4D61-A19C-9489854B1523}" type="sibTrans" cxnId="{B54B8CA7-358D-46C8-BEC8-1E42632BBAD6}">
      <dgm:prSet/>
      <dgm:spPr/>
      <dgm:t>
        <a:bodyPr/>
        <a:lstStyle/>
        <a:p>
          <a:endParaRPr lang="en-US"/>
        </a:p>
      </dgm:t>
    </dgm:pt>
    <dgm:pt modelId="{7F3E291B-FA52-4349-BC84-C854CB912BC9}">
      <dgm:prSet/>
      <dgm:spPr/>
      <dgm:t>
        <a:bodyPr/>
        <a:lstStyle/>
        <a:p>
          <a:r>
            <a:rPr lang="en-US" dirty="0"/>
            <a:t>Clarify Responsibilities</a:t>
          </a:r>
        </a:p>
      </dgm:t>
    </dgm:pt>
    <dgm:pt modelId="{D8497AD2-931B-4204-A220-4C2198690790}" type="parTrans" cxnId="{56E302FA-428E-48DD-9904-9CBF9AAA0AA4}">
      <dgm:prSet/>
      <dgm:spPr/>
      <dgm:t>
        <a:bodyPr/>
        <a:lstStyle/>
        <a:p>
          <a:endParaRPr lang="en-US"/>
        </a:p>
      </dgm:t>
    </dgm:pt>
    <dgm:pt modelId="{2AE32BDA-C89F-4FA3-9E4C-823D6B8DDA15}" type="sibTrans" cxnId="{56E302FA-428E-48DD-9904-9CBF9AAA0AA4}">
      <dgm:prSet/>
      <dgm:spPr/>
      <dgm:t>
        <a:bodyPr/>
        <a:lstStyle/>
        <a:p>
          <a:endParaRPr lang="en-US"/>
        </a:p>
      </dgm:t>
    </dgm:pt>
    <dgm:pt modelId="{BD2A4C05-CF14-4421-ABA3-C4B4F12AF6F4}">
      <dgm:prSet custT="1"/>
      <dgm:spPr/>
      <dgm:t>
        <a:bodyPr/>
        <a:lstStyle/>
        <a:p>
          <a:r>
            <a:rPr lang="en-US" sz="1500" b="1" dirty="0">
              <a:solidFill>
                <a:schemeClr val="bg1"/>
              </a:solidFill>
            </a:rPr>
            <a:t>Clarify dates, times and responsibilities assigned. </a:t>
          </a:r>
        </a:p>
      </dgm:t>
    </dgm:pt>
    <dgm:pt modelId="{2FB79AFE-E3B7-4443-B222-68F79CEC4123}" type="parTrans" cxnId="{E5316AC1-BE38-4FC9-A2C9-CA81A1BAE14A}">
      <dgm:prSet/>
      <dgm:spPr/>
      <dgm:t>
        <a:bodyPr/>
        <a:lstStyle/>
        <a:p>
          <a:endParaRPr lang="en-US"/>
        </a:p>
      </dgm:t>
    </dgm:pt>
    <dgm:pt modelId="{9FB4BD93-4E92-4B61-A90B-1E5B06F0B83D}" type="sibTrans" cxnId="{E5316AC1-BE38-4FC9-A2C9-CA81A1BAE14A}">
      <dgm:prSet/>
      <dgm:spPr/>
      <dgm:t>
        <a:bodyPr/>
        <a:lstStyle/>
        <a:p>
          <a:endParaRPr lang="en-US"/>
        </a:p>
      </dgm:t>
    </dgm:pt>
    <dgm:pt modelId="{80334E6A-9824-4A95-A485-DDF8FC4120E2}">
      <dgm:prSet/>
      <dgm:spPr/>
      <dgm:t>
        <a:bodyPr/>
        <a:lstStyle/>
        <a:p>
          <a:r>
            <a:rPr lang="en-US" dirty="0"/>
            <a:t>Provide Own Transportation</a:t>
          </a:r>
        </a:p>
      </dgm:t>
    </dgm:pt>
    <dgm:pt modelId="{4328DF36-407C-4444-A99A-484D85AAF8FC}" type="parTrans" cxnId="{8995A4FD-5B02-4F2B-A7EE-BEBC8C782A8C}">
      <dgm:prSet/>
      <dgm:spPr/>
      <dgm:t>
        <a:bodyPr/>
        <a:lstStyle/>
        <a:p>
          <a:endParaRPr lang="en-US"/>
        </a:p>
      </dgm:t>
    </dgm:pt>
    <dgm:pt modelId="{07114D29-1B22-4809-8B58-FFD36760542B}" type="sibTrans" cxnId="{8995A4FD-5B02-4F2B-A7EE-BEBC8C782A8C}">
      <dgm:prSet/>
      <dgm:spPr/>
      <dgm:t>
        <a:bodyPr/>
        <a:lstStyle/>
        <a:p>
          <a:endParaRPr lang="en-US"/>
        </a:p>
      </dgm:t>
    </dgm:pt>
    <dgm:pt modelId="{1BA21638-BA1B-4908-A2CC-EB8A137DA583}">
      <dgm:prSet custT="1"/>
      <dgm:spPr/>
      <dgm:t>
        <a:bodyPr/>
        <a:lstStyle/>
        <a:p>
          <a:r>
            <a:rPr lang="en-US" sz="1500" b="1" dirty="0">
              <a:solidFill>
                <a:schemeClr val="bg1"/>
              </a:solidFill>
            </a:rPr>
            <a:t>Provide own transportation to and from the volunteer/work site</a:t>
          </a:r>
        </a:p>
      </dgm:t>
    </dgm:pt>
    <dgm:pt modelId="{E428610D-17C8-474E-A6B1-29618B70EA41}" type="parTrans" cxnId="{4008AE80-98DE-4436-B131-C5D10D786E3C}">
      <dgm:prSet/>
      <dgm:spPr/>
      <dgm:t>
        <a:bodyPr/>
        <a:lstStyle/>
        <a:p>
          <a:endParaRPr lang="en-US"/>
        </a:p>
      </dgm:t>
    </dgm:pt>
    <dgm:pt modelId="{15B33EA0-927F-4E4A-9D54-BD9423D84F11}" type="sibTrans" cxnId="{4008AE80-98DE-4436-B131-C5D10D786E3C}">
      <dgm:prSet/>
      <dgm:spPr/>
      <dgm:t>
        <a:bodyPr/>
        <a:lstStyle/>
        <a:p>
          <a:endParaRPr lang="en-US"/>
        </a:p>
      </dgm:t>
    </dgm:pt>
    <dgm:pt modelId="{B13A079D-64D5-4C4D-BCB0-D3F21B2041DC}">
      <dgm:prSet/>
      <dgm:spPr/>
      <dgm:t>
        <a:bodyPr/>
        <a:lstStyle/>
        <a:p>
          <a:r>
            <a:rPr lang="en-US" dirty="0"/>
            <a:t>Document Hours</a:t>
          </a:r>
        </a:p>
      </dgm:t>
    </dgm:pt>
    <dgm:pt modelId="{77EB8F6A-7242-475B-B5AA-284C784C30F3}" type="parTrans" cxnId="{CD7961AE-0215-4046-9BC5-DA9F077E79E2}">
      <dgm:prSet/>
      <dgm:spPr/>
      <dgm:t>
        <a:bodyPr/>
        <a:lstStyle/>
        <a:p>
          <a:endParaRPr lang="en-US"/>
        </a:p>
      </dgm:t>
    </dgm:pt>
    <dgm:pt modelId="{DE64CE0D-834F-48FC-BE9B-A845ADBB84A1}" type="sibTrans" cxnId="{CD7961AE-0215-4046-9BC5-DA9F077E79E2}">
      <dgm:prSet/>
      <dgm:spPr/>
      <dgm:t>
        <a:bodyPr/>
        <a:lstStyle/>
        <a:p>
          <a:endParaRPr lang="en-US"/>
        </a:p>
      </dgm:t>
    </dgm:pt>
    <dgm:pt modelId="{596197AF-C138-443C-A86A-EFC068B25CAF}">
      <dgm:prSet custT="1"/>
      <dgm:spPr/>
      <dgm:t>
        <a:bodyPr/>
        <a:lstStyle/>
        <a:p>
          <a:r>
            <a:rPr lang="en-US" sz="1500" b="1" dirty="0">
              <a:solidFill>
                <a:schemeClr val="bg1"/>
              </a:solidFill>
            </a:rPr>
            <a:t>Perform service without academic credit.</a:t>
          </a:r>
        </a:p>
      </dgm:t>
    </dgm:pt>
    <dgm:pt modelId="{9E685800-2E0D-4FFD-972D-411DC2F8942C}" type="parTrans" cxnId="{91491322-BB7B-4516-9F9D-55095FD200AA}">
      <dgm:prSet/>
      <dgm:spPr/>
      <dgm:t>
        <a:bodyPr/>
        <a:lstStyle/>
        <a:p>
          <a:endParaRPr lang="en-US"/>
        </a:p>
      </dgm:t>
    </dgm:pt>
    <dgm:pt modelId="{A9D13D85-1631-4AEC-A045-BCC2D7C2A9C1}" type="sibTrans" cxnId="{91491322-BB7B-4516-9F9D-55095FD200AA}">
      <dgm:prSet/>
      <dgm:spPr/>
      <dgm:t>
        <a:bodyPr/>
        <a:lstStyle/>
        <a:p>
          <a:endParaRPr lang="en-US"/>
        </a:p>
      </dgm:t>
    </dgm:pt>
    <dgm:pt modelId="{B624398B-9C4F-4A1E-8EB1-1F566740EB63}">
      <dgm:prSet custT="1"/>
      <dgm:spPr/>
      <dgm:t>
        <a:bodyPr/>
        <a:lstStyle/>
        <a:p>
          <a:r>
            <a:rPr lang="en-US" sz="1500" b="1">
              <a:solidFill>
                <a:schemeClr val="bg1"/>
              </a:solidFill>
            </a:rPr>
            <a:t>Will </a:t>
          </a:r>
          <a:r>
            <a:rPr lang="en-US" sz="1500" b="1" dirty="0">
              <a:solidFill>
                <a:schemeClr val="bg1"/>
              </a:solidFill>
            </a:rPr>
            <a:t>the agency provide training? When? Where?</a:t>
          </a:r>
        </a:p>
      </dgm:t>
    </dgm:pt>
    <dgm:pt modelId="{040EA922-F45F-452F-A3B6-0B88910FA264}" type="parTrans" cxnId="{A772EF10-1DC2-4E79-8341-6A7C6EBC2F9C}">
      <dgm:prSet/>
      <dgm:spPr/>
      <dgm:t>
        <a:bodyPr/>
        <a:lstStyle/>
        <a:p>
          <a:endParaRPr lang="en-US"/>
        </a:p>
      </dgm:t>
    </dgm:pt>
    <dgm:pt modelId="{4CE7A77F-F8F6-4FFE-A310-F0DA76AB3A72}" type="sibTrans" cxnId="{A772EF10-1DC2-4E79-8341-6A7C6EBC2F9C}">
      <dgm:prSet/>
      <dgm:spPr/>
      <dgm:t>
        <a:bodyPr/>
        <a:lstStyle/>
        <a:p>
          <a:endParaRPr lang="en-US"/>
        </a:p>
      </dgm:t>
    </dgm:pt>
    <dgm:pt modelId="{8366D027-52BA-4889-B337-EDEB226B8CDD}">
      <dgm:prSet custT="1"/>
      <dgm:spPr/>
      <dgm:t>
        <a:bodyPr/>
        <a:lstStyle/>
        <a:p>
          <a:r>
            <a:rPr lang="en-US" sz="1500" b="1" dirty="0">
              <a:solidFill>
                <a:schemeClr val="bg1"/>
              </a:solidFill>
            </a:rPr>
            <a:t>Document hours on YPP Sign-In Sheet</a:t>
          </a:r>
        </a:p>
      </dgm:t>
    </dgm:pt>
    <dgm:pt modelId="{D413463E-DFAC-4B61-A015-497F4FB3CB89}" type="parTrans" cxnId="{7F8DAF0F-3E92-4506-B187-BA8FE969BB29}">
      <dgm:prSet/>
      <dgm:spPr/>
      <dgm:t>
        <a:bodyPr/>
        <a:lstStyle/>
        <a:p>
          <a:endParaRPr lang="en-US"/>
        </a:p>
      </dgm:t>
    </dgm:pt>
    <dgm:pt modelId="{840CD0E9-8EF1-4E90-8544-2C36A56E09DE}" type="sibTrans" cxnId="{7F8DAF0F-3E92-4506-B187-BA8FE969BB29}">
      <dgm:prSet/>
      <dgm:spPr/>
      <dgm:t>
        <a:bodyPr/>
        <a:lstStyle/>
        <a:p>
          <a:endParaRPr lang="en-US"/>
        </a:p>
      </dgm:t>
    </dgm:pt>
    <dgm:pt modelId="{BA30F27D-2122-4569-A867-34CC2B670785}">
      <dgm:prSet custT="1"/>
      <dgm:spPr/>
      <dgm:t>
        <a:bodyPr/>
        <a:lstStyle/>
        <a:p>
          <a:r>
            <a:rPr lang="en-US" sz="1500" b="1" dirty="0">
              <a:solidFill>
                <a:schemeClr val="bg1"/>
              </a:solidFill>
            </a:rPr>
            <a:t>Make sure you get signatures from your parent/guardian and the site contact</a:t>
          </a:r>
        </a:p>
      </dgm:t>
    </dgm:pt>
    <dgm:pt modelId="{A287AF88-BBD7-4C83-AE1A-0F08A1E136E5}" type="parTrans" cxnId="{11FD68B3-9857-4E54-A26F-402E916E8FB7}">
      <dgm:prSet/>
      <dgm:spPr/>
      <dgm:t>
        <a:bodyPr/>
        <a:lstStyle/>
        <a:p>
          <a:endParaRPr lang="en-US"/>
        </a:p>
      </dgm:t>
    </dgm:pt>
    <dgm:pt modelId="{7A6A3FA4-7075-442F-B7E5-2ADD136A08C4}" type="sibTrans" cxnId="{11FD68B3-9857-4E54-A26F-402E916E8FB7}">
      <dgm:prSet/>
      <dgm:spPr/>
      <dgm:t>
        <a:bodyPr/>
        <a:lstStyle/>
        <a:p>
          <a:endParaRPr lang="en-US"/>
        </a:p>
      </dgm:t>
    </dgm:pt>
    <dgm:pt modelId="{1C561CBA-ADC7-423A-B298-32BF69335596}">
      <dgm:prSet custT="1"/>
      <dgm:spPr/>
      <dgm:t>
        <a:bodyPr/>
        <a:lstStyle/>
        <a:p>
          <a:r>
            <a:rPr lang="en-US" sz="1500" b="1" dirty="0">
              <a:solidFill>
                <a:schemeClr val="bg1"/>
              </a:solidFill>
            </a:rPr>
            <a:t>If in doubt whether it is acceptable,  ask your YPP coordinator</a:t>
          </a:r>
        </a:p>
      </dgm:t>
    </dgm:pt>
    <dgm:pt modelId="{3CAACB9D-FD5B-4A97-9B66-E828CADA7FA4}" type="parTrans" cxnId="{502E98D1-BE5E-4C54-BA15-4BB82DC58C8B}">
      <dgm:prSet/>
      <dgm:spPr/>
      <dgm:t>
        <a:bodyPr/>
        <a:lstStyle/>
        <a:p>
          <a:endParaRPr lang="en-US"/>
        </a:p>
      </dgm:t>
    </dgm:pt>
    <dgm:pt modelId="{4F600B87-B989-4C30-969B-24402AACC7D9}" type="sibTrans" cxnId="{502E98D1-BE5E-4C54-BA15-4BB82DC58C8B}">
      <dgm:prSet/>
      <dgm:spPr/>
      <dgm:t>
        <a:bodyPr/>
        <a:lstStyle/>
        <a:p>
          <a:endParaRPr lang="en-US"/>
        </a:p>
      </dgm:t>
    </dgm:pt>
    <dgm:pt modelId="{0B5D8DE4-7A91-485C-B4E2-4BFED3BD7EE0}" type="pres">
      <dgm:prSet presAssocID="{2A84994A-2785-47D3-91B7-EE7B67674CBD}" presName="Name0" presStyleCnt="0">
        <dgm:presLayoutVars>
          <dgm:dir/>
          <dgm:animLvl val="lvl"/>
          <dgm:resizeHandles val="exact"/>
        </dgm:presLayoutVars>
      </dgm:prSet>
      <dgm:spPr/>
    </dgm:pt>
    <dgm:pt modelId="{89FC0B3B-5C4C-42A4-A1EC-C5ADBC7D5E6D}" type="pres">
      <dgm:prSet presAssocID="{A8E86A12-6E2C-4D69-A89C-E836B676E439}" presName="linNode" presStyleCnt="0"/>
      <dgm:spPr/>
    </dgm:pt>
    <dgm:pt modelId="{30BAB103-EE1A-4543-B273-86707C1D029D}" type="pres">
      <dgm:prSet presAssocID="{A8E86A12-6E2C-4D69-A89C-E836B676E439}" presName="parentText" presStyleLbl="solidFgAcc1" presStyleIdx="0" presStyleCnt="5">
        <dgm:presLayoutVars>
          <dgm:chMax val="1"/>
          <dgm:bulletEnabled/>
        </dgm:presLayoutVars>
      </dgm:prSet>
      <dgm:spPr/>
    </dgm:pt>
    <dgm:pt modelId="{BEB9DEFC-6D60-4DC2-9D1D-AC0A858F46AA}" type="pres">
      <dgm:prSet presAssocID="{A8E86A12-6E2C-4D69-A89C-E836B676E439}" presName="descendantText" presStyleLbl="alignNode1" presStyleIdx="0" presStyleCnt="5">
        <dgm:presLayoutVars>
          <dgm:bulletEnabled/>
        </dgm:presLayoutVars>
      </dgm:prSet>
      <dgm:spPr/>
    </dgm:pt>
    <dgm:pt modelId="{909D9D38-CE13-4757-A954-298D3DC5E315}" type="pres">
      <dgm:prSet presAssocID="{3A69D3C0-7BB1-40AB-A599-CB405067A3BA}" presName="sp" presStyleCnt="0"/>
      <dgm:spPr/>
    </dgm:pt>
    <dgm:pt modelId="{AC9A4F77-67FB-4DC7-8DF8-392B3DCE99E8}" type="pres">
      <dgm:prSet presAssocID="{4CF8F2DB-9D1B-4F6D-97BC-A27C39EAC313}" presName="linNode" presStyleCnt="0"/>
      <dgm:spPr/>
    </dgm:pt>
    <dgm:pt modelId="{DFF73891-487D-4F47-8C23-051E7A4FEA1E}" type="pres">
      <dgm:prSet presAssocID="{4CF8F2DB-9D1B-4F6D-97BC-A27C39EAC313}" presName="parentText" presStyleLbl="solidFgAcc1" presStyleIdx="1" presStyleCnt="5">
        <dgm:presLayoutVars>
          <dgm:chMax val="1"/>
          <dgm:bulletEnabled/>
        </dgm:presLayoutVars>
      </dgm:prSet>
      <dgm:spPr/>
    </dgm:pt>
    <dgm:pt modelId="{8E66144D-AA0F-4668-8569-AF20F89B7E44}" type="pres">
      <dgm:prSet presAssocID="{4CF8F2DB-9D1B-4F6D-97BC-A27C39EAC313}" presName="descendantText" presStyleLbl="alignNode1" presStyleIdx="1" presStyleCnt="5">
        <dgm:presLayoutVars>
          <dgm:bulletEnabled/>
        </dgm:presLayoutVars>
      </dgm:prSet>
      <dgm:spPr/>
    </dgm:pt>
    <dgm:pt modelId="{D31AF609-F283-4F69-8BB5-BE138EA131C3}" type="pres">
      <dgm:prSet presAssocID="{0EF27AF7-CE50-41E4-95D8-D1C1F2DC1824}" presName="sp" presStyleCnt="0"/>
      <dgm:spPr/>
    </dgm:pt>
    <dgm:pt modelId="{B35A505B-4657-4221-A73C-4DC4828EAB30}" type="pres">
      <dgm:prSet presAssocID="{7F3E291B-FA52-4349-BC84-C854CB912BC9}" presName="linNode" presStyleCnt="0"/>
      <dgm:spPr/>
    </dgm:pt>
    <dgm:pt modelId="{A4859892-E0CC-49E8-9115-6BF74FB698DC}" type="pres">
      <dgm:prSet presAssocID="{7F3E291B-FA52-4349-BC84-C854CB912BC9}" presName="parentText" presStyleLbl="solidFgAcc1" presStyleIdx="2" presStyleCnt="5">
        <dgm:presLayoutVars>
          <dgm:chMax val="1"/>
          <dgm:bulletEnabled/>
        </dgm:presLayoutVars>
      </dgm:prSet>
      <dgm:spPr/>
    </dgm:pt>
    <dgm:pt modelId="{73122084-BE95-4413-BC08-507A2BB94E0C}" type="pres">
      <dgm:prSet presAssocID="{7F3E291B-FA52-4349-BC84-C854CB912BC9}" presName="descendantText" presStyleLbl="alignNode1" presStyleIdx="2" presStyleCnt="5">
        <dgm:presLayoutVars>
          <dgm:bulletEnabled/>
        </dgm:presLayoutVars>
      </dgm:prSet>
      <dgm:spPr/>
    </dgm:pt>
    <dgm:pt modelId="{AC2F7A8E-5C46-4363-B14A-AB34754C9AC3}" type="pres">
      <dgm:prSet presAssocID="{2AE32BDA-C89F-4FA3-9E4C-823D6B8DDA15}" presName="sp" presStyleCnt="0"/>
      <dgm:spPr/>
    </dgm:pt>
    <dgm:pt modelId="{9C3D702E-4A74-462C-B630-092A698E3474}" type="pres">
      <dgm:prSet presAssocID="{80334E6A-9824-4A95-A485-DDF8FC4120E2}" presName="linNode" presStyleCnt="0"/>
      <dgm:spPr/>
    </dgm:pt>
    <dgm:pt modelId="{E11DE99D-E736-4B9D-9A55-EA6D77B251B4}" type="pres">
      <dgm:prSet presAssocID="{80334E6A-9824-4A95-A485-DDF8FC4120E2}" presName="parentText" presStyleLbl="solidFgAcc1" presStyleIdx="3" presStyleCnt="5">
        <dgm:presLayoutVars>
          <dgm:chMax val="1"/>
          <dgm:bulletEnabled/>
        </dgm:presLayoutVars>
      </dgm:prSet>
      <dgm:spPr/>
    </dgm:pt>
    <dgm:pt modelId="{34AA09D4-A750-46B0-B606-CD8F86143CE7}" type="pres">
      <dgm:prSet presAssocID="{80334E6A-9824-4A95-A485-DDF8FC4120E2}" presName="descendantText" presStyleLbl="alignNode1" presStyleIdx="3" presStyleCnt="5">
        <dgm:presLayoutVars>
          <dgm:bulletEnabled/>
        </dgm:presLayoutVars>
      </dgm:prSet>
      <dgm:spPr/>
    </dgm:pt>
    <dgm:pt modelId="{E45F219D-9D58-4343-A0C6-23D8990FA621}" type="pres">
      <dgm:prSet presAssocID="{07114D29-1B22-4809-8B58-FFD36760542B}" presName="sp" presStyleCnt="0"/>
      <dgm:spPr/>
    </dgm:pt>
    <dgm:pt modelId="{7C6159B7-BD8B-4BBA-808B-6CF31DF5F588}" type="pres">
      <dgm:prSet presAssocID="{B13A079D-64D5-4C4D-BCB0-D3F21B2041DC}" presName="linNode" presStyleCnt="0"/>
      <dgm:spPr/>
    </dgm:pt>
    <dgm:pt modelId="{CB244A4A-76A0-4563-9D1C-2DE2A20061CF}" type="pres">
      <dgm:prSet presAssocID="{B13A079D-64D5-4C4D-BCB0-D3F21B2041DC}" presName="parentText" presStyleLbl="solidFgAcc1" presStyleIdx="4" presStyleCnt="5">
        <dgm:presLayoutVars>
          <dgm:chMax val="1"/>
          <dgm:bulletEnabled/>
        </dgm:presLayoutVars>
      </dgm:prSet>
      <dgm:spPr/>
    </dgm:pt>
    <dgm:pt modelId="{521904E5-A8B1-45AB-922B-56CB53697728}" type="pres">
      <dgm:prSet presAssocID="{B13A079D-64D5-4C4D-BCB0-D3F21B2041DC}" presName="descendantText" presStyleLbl="alignNode1" presStyleIdx="4" presStyleCnt="5" custLinFactNeighborX="0" custLinFactNeighborY="7030">
        <dgm:presLayoutVars>
          <dgm:bulletEnabled/>
        </dgm:presLayoutVars>
      </dgm:prSet>
      <dgm:spPr/>
    </dgm:pt>
  </dgm:ptLst>
  <dgm:cxnLst>
    <dgm:cxn modelId="{BF752F0F-672C-41EA-92A5-32F135319B2F}" type="presOf" srcId="{B782FFCE-340D-42AE-8DC7-ABE815A1869B}" destId="{BEB9DEFC-6D60-4DC2-9D1D-AC0A858F46AA}" srcOrd="0" destOrd="0" presId="urn:microsoft.com/office/officeart/2016/7/layout/VerticalHollowActionList"/>
    <dgm:cxn modelId="{7F8DAF0F-3E92-4506-B187-BA8FE969BB29}" srcId="{B13A079D-64D5-4C4D-BCB0-D3F21B2041DC}" destId="{8366D027-52BA-4889-B337-EDEB226B8CDD}" srcOrd="1" destOrd="0" parTransId="{D413463E-DFAC-4B61-A015-497F4FB3CB89}" sibTransId="{840CD0E9-8EF1-4E90-8544-2C36A56E09DE}"/>
    <dgm:cxn modelId="{A772EF10-1DC2-4E79-8341-6A7C6EBC2F9C}" srcId="{7F3E291B-FA52-4349-BC84-C854CB912BC9}" destId="{B624398B-9C4F-4A1E-8EB1-1F566740EB63}" srcOrd="1" destOrd="0" parTransId="{040EA922-F45F-452F-A3B6-0B88910FA264}" sibTransId="{4CE7A77F-F8F6-4FFE-A310-F0DA76AB3A72}"/>
    <dgm:cxn modelId="{2BF8C215-0D18-4E0C-8989-93533CE4E039}" type="presOf" srcId="{B624398B-9C4F-4A1E-8EB1-1F566740EB63}" destId="{73122084-BE95-4413-BC08-507A2BB94E0C}" srcOrd="0" destOrd="1" presId="urn:microsoft.com/office/officeart/2016/7/layout/VerticalHollowActionList"/>
    <dgm:cxn modelId="{9EBE6F16-FC0E-4078-A255-C7CC76617F88}" type="presOf" srcId="{596197AF-C138-443C-A86A-EFC068B25CAF}" destId="{521904E5-A8B1-45AB-922B-56CB53697728}" srcOrd="0" destOrd="0" presId="urn:microsoft.com/office/officeart/2016/7/layout/VerticalHollowActionList"/>
    <dgm:cxn modelId="{CCD6021B-1C50-4D13-952A-D04BCE38E5F5}" type="presOf" srcId="{7F3E291B-FA52-4349-BC84-C854CB912BC9}" destId="{A4859892-E0CC-49E8-9115-6BF74FB698DC}" srcOrd="0" destOrd="0" presId="urn:microsoft.com/office/officeart/2016/7/layout/VerticalHollowActionList"/>
    <dgm:cxn modelId="{9687DE1C-5C0B-4AAC-85EA-E5D628C92226}" type="presOf" srcId="{8366D027-52BA-4889-B337-EDEB226B8CDD}" destId="{521904E5-A8B1-45AB-922B-56CB53697728}" srcOrd="0" destOrd="1" presId="urn:microsoft.com/office/officeart/2016/7/layout/VerticalHollowActionList"/>
    <dgm:cxn modelId="{91491322-BB7B-4516-9F9D-55095FD200AA}" srcId="{B13A079D-64D5-4C4D-BCB0-D3F21B2041DC}" destId="{596197AF-C138-443C-A86A-EFC068B25CAF}" srcOrd="0" destOrd="0" parTransId="{9E685800-2E0D-4FFD-972D-411DC2F8942C}" sibTransId="{A9D13D85-1631-4AEC-A045-BCC2D7C2A9C1}"/>
    <dgm:cxn modelId="{8851D871-9DDC-49FE-8BB1-6528BC3D942C}" type="presOf" srcId="{80334E6A-9824-4A95-A485-DDF8FC4120E2}" destId="{E11DE99D-E736-4B9D-9A55-EA6D77B251B4}" srcOrd="0" destOrd="0" presId="urn:microsoft.com/office/officeart/2016/7/layout/VerticalHollowActionList"/>
    <dgm:cxn modelId="{C686C679-5E98-4B2F-BB01-628C29856505}" type="presOf" srcId="{B13A079D-64D5-4C4D-BCB0-D3F21B2041DC}" destId="{CB244A4A-76A0-4563-9D1C-2DE2A20061CF}" srcOrd="0" destOrd="0" presId="urn:microsoft.com/office/officeart/2016/7/layout/VerticalHollowActionList"/>
    <dgm:cxn modelId="{1B82BE7A-CD24-46E7-9F81-8D6FBF9846A1}" srcId="{2A84994A-2785-47D3-91B7-EE7B67674CBD}" destId="{A8E86A12-6E2C-4D69-A89C-E836B676E439}" srcOrd="0" destOrd="0" parTransId="{1DFC025D-F067-439F-A5B3-804E72C9921A}" sibTransId="{3A69D3C0-7BB1-40AB-A599-CB405067A3BA}"/>
    <dgm:cxn modelId="{8A55167C-F517-44D7-A2D8-15EA8AEF3886}" type="presOf" srcId="{A8E86A12-6E2C-4D69-A89C-E836B676E439}" destId="{30BAB103-EE1A-4543-B273-86707C1D029D}" srcOrd="0" destOrd="0" presId="urn:microsoft.com/office/officeart/2016/7/layout/VerticalHollowActionList"/>
    <dgm:cxn modelId="{4008AE80-98DE-4436-B131-C5D10D786E3C}" srcId="{80334E6A-9824-4A95-A485-DDF8FC4120E2}" destId="{1BA21638-BA1B-4908-A2CC-EB8A137DA583}" srcOrd="0" destOrd="0" parTransId="{E428610D-17C8-474E-A6B1-29618B70EA41}" sibTransId="{15B33EA0-927F-4E4A-9D54-BD9423D84F11}"/>
    <dgm:cxn modelId="{8DD78790-D106-48AD-B369-5330CA37C3CD}" type="presOf" srcId="{2A84994A-2785-47D3-91B7-EE7B67674CBD}" destId="{0B5D8DE4-7A91-485C-B4E2-4BFED3BD7EE0}" srcOrd="0" destOrd="0" presId="urn:microsoft.com/office/officeart/2016/7/layout/VerticalHollowActionList"/>
    <dgm:cxn modelId="{B54B8CA7-358D-46C8-BEC8-1E42632BBAD6}" srcId="{4CF8F2DB-9D1B-4F6D-97BC-A27C39EAC313}" destId="{E21B634C-2C18-4B30-BD1E-CA6304D3A970}" srcOrd="0" destOrd="0" parTransId="{2EA28AD5-8049-4D07-964F-449F80F37C68}" sibTransId="{77937791-6684-4D61-A19C-9489854B1523}"/>
    <dgm:cxn modelId="{CD7961AE-0215-4046-9BC5-DA9F077E79E2}" srcId="{2A84994A-2785-47D3-91B7-EE7B67674CBD}" destId="{B13A079D-64D5-4C4D-BCB0-D3F21B2041DC}" srcOrd="4" destOrd="0" parTransId="{77EB8F6A-7242-475B-B5AA-284C784C30F3}" sibTransId="{DE64CE0D-834F-48FC-BE9B-A845ADBB84A1}"/>
    <dgm:cxn modelId="{11FD68B3-9857-4E54-A26F-402E916E8FB7}" srcId="{4CF8F2DB-9D1B-4F6D-97BC-A27C39EAC313}" destId="{BA30F27D-2122-4569-A867-34CC2B670785}" srcOrd="1" destOrd="0" parTransId="{A287AF88-BBD7-4C83-AE1A-0F08A1E136E5}" sibTransId="{7A6A3FA4-7075-442F-B7E5-2ADD136A08C4}"/>
    <dgm:cxn modelId="{E5316AC1-BE38-4FC9-A2C9-CA81A1BAE14A}" srcId="{7F3E291B-FA52-4349-BC84-C854CB912BC9}" destId="{BD2A4C05-CF14-4421-ABA3-C4B4F12AF6F4}" srcOrd="0" destOrd="0" parTransId="{2FB79AFE-E3B7-4443-B222-68F79CEC4123}" sibTransId="{9FB4BD93-4E92-4B61-A90B-1E5B06F0B83D}"/>
    <dgm:cxn modelId="{80F73AC7-79C0-4241-8A6B-E0A48652018E}" type="presOf" srcId="{4CF8F2DB-9D1B-4F6D-97BC-A27C39EAC313}" destId="{DFF73891-487D-4F47-8C23-051E7A4FEA1E}" srcOrd="0" destOrd="0" presId="urn:microsoft.com/office/officeart/2016/7/layout/VerticalHollowActionList"/>
    <dgm:cxn modelId="{977E2ACD-2440-4BA8-8989-61138BED66B5}" type="presOf" srcId="{BD2A4C05-CF14-4421-ABA3-C4B4F12AF6F4}" destId="{73122084-BE95-4413-BC08-507A2BB94E0C}" srcOrd="0" destOrd="0" presId="urn:microsoft.com/office/officeart/2016/7/layout/VerticalHollowActionList"/>
    <dgm:cxn modelId="{502E98D1-BE5E-4C54-BA15-4BB82DC58C8B}" srcId="{A8E86A12-6E2C-4D69-A89C-E836B676E439}" destId="{1C561CBA-ADC7-423A-B298-32BF69335596}" srcOrd="1" destOrd="0" parTransId="{3CAACB9D-FD5B-4A97-9B66-E828CADA7FA4}" sibTransId="{4F600B87-B989-4C30-969B-24402AACC7D9}"/>
    <dgm:cxn modelId="{023912D3-9C85-4B15-81B1-5BD23894A2D2}" type="presOf" srcId="{1BA21638-BA1B-4908-A2CC-EB8A137DA583}" destId="{34AA09D4-A750-46B0-B606-CD8F86143CE7}" srcOrd="0" destOrd="0" presId="urn:microsoft.com/office/officeart/2016/7/layout/VerticalHollowActionList"/>
    <dgm:cxn modelId="{1611F5DE-BBC9-4CF3-92E9-81A9235BCA89}" type="presOf" srcId="{E21B634C-2C18-4B30-BD1E-CA6304D3A970}" destId="{8E66144D-AA0F-4668-8569-AF20F89B7E44}" srcOrd="0" destOrd="0" presId="urn:microsoft.com/office/officeart/2016/7/layout/VerticalHollowActionList"/>
    <dgm:cxn modelId="{751792E8-744E-4856-BDBB-D25227A72364}" srcId="{2A84994A-2785-47D3-91B7-EE7B67674CBD}" destId="{4CF8F2DB-9D1B-4F6D-97BC-A27C39EAC313}" srcOrd="1" destOrd="0" parTransId="{442D1969-EE5A-4DF5-8F43-B2E6A0906CE7}" sibTransId="{0EF27AF7-CE50-41E4-95D8-D1C1F2DC1824}"/>
    <dgm:cxn modelId="{577DE1ED-8751-4193-984B-6864E28C9443}" srcId="{A8E86A12-6E2C-4D69-A89C-E836B676E439}" destId="{B782FFCE-340D-42AE-8DC7-ABE815A1869B}" srcOrd="0" destOrd="0" parTransId="{B6870E51-7FB1-4076-A452-C2EDCFAF2CB3}" sibTransId="{2FFE0B10-8D16-4B65-A1D6-4826A5B151EC}"/>
    <dgm:cxn modelId="{5D9262F6-2F52-4B49-AA55-A0E898EB13FF}" type="presOf" srcId="{1C561CBA-ADC7-423A-B298-32BF69335596}" destId="{BEB9DEFC-6D60-4DC2-9D1D-AC0A858F46AA}" srcOrd="0" destOrd="1" presId="urn:microsoft.com/office/officeart/2016/7/layout/VerticalHollowActionList"/>
    <dgm:cxn modelId="{56E302FA-428E-48DD-9904-9CBF9AAA0AA4}" srcId="{2A84994A-2785-47D3-91B7-EE7B67674CBD}" destId="{7F3E291B-FA52-4349-BC84-C854CB912BC9}" srcOrd="2" destOrd="0" parTransId="{D8497AD2-931B-4204-A220-4C2198690790}" sibTransId="{2AE32BDA-C89F-4FA3-9E4C-823D6B8DDA15}"/>
    <dgm:cxn modelId="{838EE1FA-A5B7-4F4F-847B-25C6F5558BDD}" type="presOf" srcId="{BA30F27D-2122-4569-A867-34CC2B670785}" destId="{8E66144D-AA0F-4668-8569-AF20F89B7E44}" srcOrd="0" destOrd="1" presId="urn:microsoft.com/office/officeart/2016/7/layout/VerticalHollowActionList"/>
    <dgm:cxn modelId="{8995A4FD-5B02-4F2B-A7EE-BEBC8C782A8C}" srcId="{2A84994A-2785-47D3-91B7-EE7B67674CBD}" destId="{80334E6A-9824-4A95-A485-DDF8FC4120E2}" srcOrd="3" destOrd="0" parTransId="{4328DF36-407C-4444-A99A-484D85AAF8FC}" sibTransId="{07114D29-1B22-4809-8B58-FFD36760542B}"/>
    <dgm:cxn modelId="{E828B6F9-37D6-4C9C-AF1C-66AC753C17DB}" type="presParOf" srcId="{0B5D8DE4-7A91-485C-B4E2-4BFED3BD7EE0}" destId="{89FC0B3B-5C4C-42A4-A1EC-C5ADBC7D5E6D}" srcOrd="0" destOrd="0" presId="urn:microsoft.com/office/officeart/2016/7/layout/VerticalHollowActionList"/>
    <dgm:cxn modelId="{4B48DC86-5791-4D59-B9E5-E415B13E1B6A}" type="presParOf" srcId="{89FC0B3B-5C4C-42A4-A1EC-C5ADBC7D5E6D}" destId="{30BAB103-EE1A-4543-B273-86707C1D029D}" srcOrd="0" destOrd="0" presId="urn:microsoft.com/office/officeart/2016/7/layout/VerticalHollowActionList"/>
    <dgm:cxn modelId="{66CD0B7C-CACE-4FEB-BA5C-68D82D7767BD}" type="presParOf" srcId="{89FC0B3B-5C4C-42A4-A1EC-C5ADBC7D5E6D}" destId="{BEB9DEFC-6D60-4DC2-9D1D-AC0A858F46AA}" srcOrd="1" destOrd="0" presId="urn:microsoft.com/office/officeart/2016/7/layout/VerticalHollowActionList"/>
    <dgm:cxn modelId="{C4E949D3-A3F7-4B1D-AE63-C389C195485C}" type="presParOf" srcId="{0B5D8DE4-7A91-485C-B4E2-4BFED3BD7EE0}" destId="{909D9D38-CE13-4757-A954-298D3DC5E315}" srcOrd="1" destOrd="0" presId="urn:microsoft.com/office/officeart/2016/7/layout/VerticalHollowActionList"/>
    <dgm:cxn modelId="{5E724CFE-61BC-495A-9005-0D8D8ADFECBB}" type="presParOf" srcId="{0B5D8DE4-7A91-485C-B4E2-4BFED3BD7EE0}" destId="{AC9A4F77-67FB-4DC7-8DF8-392B3DCE99E8}" srcOrd="2" destOrd="0" presId="urn:microsoft.com/office/officeart/2016/7/layout/VerticalHollowActionList"/>
    <dgm:cxn modelId="{3B7589D1-0C49-4D9C-9EDE-547858C75FBA}" type="presParOf" srcId="{AC9A4F77-67FB-4DC7-8DF8-392B3DCE99E8}" destId="{DFF73891-487D-4F47-8C23-051E7A4FEA1E}" srcOrd="0" destOrd="0" presId="urn:microsoft.com/office/officeart/2016/7/layout/VerticalHollowActionList"/>
    <dgm:cxn modelId="{6AD60E61-12D4-4904-998F-9C8240397A87}" type="presParOf" srcId="{AC9A4F77-67FB-4DC7-8DF8-392B3DCE99E8}" destId="{8E66144D-AA0F-4668-8569-AF20F89B7E44}" srcOrd="1" destOrd="0" presId="urn:microsoft.com/office/officeart/2016/7/layout/VerticalHollowActionList"/>
    <dgm:cxn modelId="{A1F23642-6ED2-4361-91A5-5A7CD15D4777}" type="presParOf" srcId="{0B5D8DE4-7A91-485C-B4E2-4BFED3BD7EE0}" destId="{D31AF609-F283-4F69-8BB5-BE138EA131C3}" srcOrd="3" destOrd="0" presId="urn:microsoft.com/office/officeart/2016/7/layout/VerticalHollowActionList"/>
    <dgm:cxn modelId="{24951C7E-925B-468F-A9A5-5F3D6418BEFB}" type="presParOf" srcId="{0B5D8DE4-7A91-485C-B4E2-4BFED3BD7EE0}" destId="{B35A505B-4657-4221-A73C-4DC4828EAB30}" srcOrd="4" destOrd="0" presId="urn:microsoft.com/office/officeart/2016/7/layout/VerticalHollowActionList"/>
    <dgm:cxn modelId="{69B03B91-2465-4562-ABD2-5A5AD2BB410B}" type="presParOf" srcId="{B35A505B-4657-4221-A73C-4DC4828EAB30}" destId="{A4859892-E0CC-49E8-9115-6BF74FB698DC}" srcOrd="0" destOrd="0" presId="urn:microsoft.com/office/officeart/2016/7/layout/VerticalHollowActionList"/>
    <dgm:cxn modelId="{2F83227D-8164-458D-B86A-03742E4EABE7}" type="presParOf" srcId="{B35A505B-4657-4221-A73C-4DC4828EAB30}" destId="{73122084-BE95-4413-BC08-507A2BB94E0C}" srcOrd="1" destOrd="0" presId="urn:microsoft.com/office/officeart/2016/7/layout/VerticalHollowActionList"/>
    <dgm:cxn modelId="{154189CB-461B-4D40-903D-3E43FD101FDE}" type="presParOf" srcId="{0B5D8DE4-7A91-485C-B4E2-4BFED3BD7EE0}" destId="{AC2F7A8E-5C46-4363-B14A-AB34754C9AC3}" srcOrd="5" destOrd="0" presId="urn:microsoft.com/office/officeart/2016/7/layout/VerticalHollowActionList"/>
    <dgm:cxn modelId="{EB1E30B1-2A55-40B2-B1EC-B8BAB9B0C18A}" type="presParOf" srcId="{0B5D8DE4-7A91-485C-B4E2-4BFED3BD7EE0}" destId="{9C3D702E-4A74-462C-B630-092A698E3474}" srcOrd="6" destOrd="0" presId="urn:microsoft.com/office/officeart/2016/7/layout/VerticalHollowActionList"/>
    <dgm:cxn modelId="{E7662462-1B67-4C9A-93DF-2C7F127C5910}" type="presParOf" srcId="{9C3D702E-4A74-462C-B630-092A698E3474}" destId="{E11DE99D-E736-4B9D-9A55-EA6D77B251B4}" srcOrd="0" destOrd="0" presId="urn:microsoft.com/office/officeart/2016/7/layout/VerticalHollowActionList"/>
    <dgm:cxn modelId="{1C8D5ABD-7C3D-45EC-B47D-82CF8744C247}" type="presParOf" srcId="{9C3D702E-4A74-462C-B630-092A698E3474}" destId="{34AA09D4-A750-46B0-B606-CD8F86143CE7}" srcOrd="1" destOrd="0" presId="urn:microsoft.com/office/officeart/2016/7/layout/VerticalHollowActionList"/>
    <dgm:cxn modelId="{2536176D-192E-4D8F-8AC1-24A925B22799}" type="presParOf" srcId="{0B5D8DE4-7A91-485C-B4E2-4BFED3BD7EE0}" destId="{E45F219D-9D58-4343-A0C6-23D8990FA621}" srcOrd="7" destOrd="0" presId="urn:microsoft.com/office/officeart/2016/7/layout/VerticalHollowActionList"/>
    <dgm:cxn modelId="{8B3F28FD-8572-4FC0-BB37-1DECFAC44200}" type="presParOf" srcId="{0B5D8DE4-7A91-485C-B4E2-4BFED3BD7EE0}" destId="{7C6159B7-BD8B-4BBA-808B-6CF31DF5F588}" srcOrd="8" destOrd="0" presId="urn:microsoft.com/office/officeart/2016/7/layout/VerticalHollowActionList"/>
    <dgm:cxn modelId="{CF0B704B-554A-4F2A-8D37-CE54B43C8A6A}" type="presParOf" srcId="{7C6159B7-BD8B-4BBA-808B-6CF31DF5F588}" destId="{CB244A4A-76A0-4563-9D1C-2DE2A20061CF}" srcOrd="0" destOrd="0" presId="urn:microsoft.com/office/officeart/2016/7/layout/VerticalHollowActionList"/>
    <dgm:cxn modelId="{E06498B0-5084-435D-9301-C70049AE9553}" type="presParOf" srcId="{7C6159B7-BD8B-4BBA-808B-6CF31DF5F588}" destId="{521904E5-A8B1-45AB-922B-56CB53697728}" srcOrd="1" destOrd="0" presId="urn:microsoft.com/office/officeart/2016/7/layout/VerticalHollowAc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BED95D3-DB51-4806-90F8-8D5102A79DB1}"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59EC742C-E0DA-4698-B72D-A9D79CCA624E}">
      <dgm:prSet/>
      <dgm:spPr/>
      <dgm:t>
        <a:bodyPr/>
        <a:lstStyle/>
        <a:p>
          <a:r>
            <a:rPr lang="en-US" dirty="0"/>
            <a:t>Confidentiality</a:t>
          </a:r>
        </a:p>
      </dgm:t>
    </dgm:pt>
    <dgm:pt modelId="{C5221387-6A48-4F8D-81FC-9124AAA7CD84}" type="parTrans" cxnId="{CF22D458-B2CD-4B38-BD4D-CC5278898C0C}">
      <dgm:prSet/>
      <dgm:spPr/>
      <dgm:t>
        <a:bodyPr/>
        <a:lstStyle/>
        <a:p>
          <a:endParaRPr lang="en-US"/>
        </a:p>
      </dgm:t>
    </dgm:pt>
    <dgm:pt modelId="{80FDD96B-D6AC-4B26-BA9A-B6D20B5BE993}" type="sibTrans" cxnId="{CF22D458-B2CD-4B38-BD4D-CC5278898C0C}">
      <dgm:prSet/>
      <dgm:spPr/>
      <dgm:t>
        <a:bodyPr/>
        <a:lstStyle/>
        <a:p>
          <a:endParaRPr lang="en-US"/>
        </a:p>
      </dgm:t>
    </dgm:pt>
    <dgm:pt modelId="{7EF541C6-BB8D-4995-814D-0DBE93FB5CCE}">
      <dgm:prSet custT="1"/>
      <dgm:spPr/>
      <dgm:t>
        <a:bodyPr/>
        <a:lstStyle/>
        <a:p>
          <a:r>
            <a:rPr lang="en-US" sz="1500" dirty="0"/>
            <a:t>Respect confidentiality of organization and their clients</a:t>
          </a:r>
        </a:p>
      </dgm:t>
    </dgm:pt>
    <dgm:pt modelId="{512102A0-59F2-4634-99C1-94380CFDFC67}" type="parTrans" cxnId="{674A54F0-499F-4B64-8EDA-D833E0532F28}">
      <dgm:prSet/>
      <dgm:spPr/>
      <dgm:t>
        <a:bodyPr/>
        <a:lstStyle/>
        <a:p>
          <a:endParaRPr lang="en-US"/>
        </a:p>
      </dgm:t>
    </dgm:pt>
    <dgm:pt modelId="{4E0B5E4C-BBC9-47FE-86DF-AE2183E90CB5}" type="sibTrans" cxnId="{674A54F0-499F-4B64-8EDA-D833E0532F28}">
      <dgm:prSet/>
      <dgm:spPr/>
      <dgm:t>
        <a:bodyPr/>
        <a:lstStyle/>
        <a:p>
          <a:endParaRPr lang="en-US"/>
        </a:p>
      </dgm:t>
    </dgm:pt>
    <dgm:pt modelId="{300B3BEC-27DF-4B9C-94E0-71EDC9057D45}">
      <dgm:prSet/>
      <dgm:spPr/>
      <dgm:t>
        <a:bodyPr/>
        <a:lstStyle/>
        <a:p>
          <a:r>
            <a:rPr lang="en-US" dirty="0"/>
            <a:t>Behavior</a:t>
          </a:r>
        </a:p>
      </dgm:t>
    </dgm:pt>
    <dgm:pt modelId="{5ABADA44-E0B0-4F1C-9050-4C5F594BDC90}" type="parTrans" cxnId="{3DC4D882-DF0D-4ED9-9A71-727893B69E6B}">
      <dgm:prSet/>
      <dgm:spPr/>
      <dgm:t>
        <a:bodyPr/>
        <a:lstStyle/>
        <a:p>
          <a:endParaRPr lang="en-US"/>
        </a:p>
      </dgm:t>
    </dgm:pt>
    <dgm:pt modelId="{FCEBD07D-D7BB-4F0F-8E8A-7988B585B852}" type="sibTrans" cxnId="{3DC4D882-DF0D-4ED9-9A71-727893B69E6B}">
      <dgm:prSet/>
      <dgm:spPr/>
      <dgm:t>
        <a:bodyPr/>
        <a:lstStyle/>
        <a:p>
          <a:endParaRPr lang="en-US"/>
        </a:p>
      </dgm:t>
    </dgm:pt>
    <dgm:pt modelId="{C2C6C55A-4268-4910-8A33-54FE6EAFBC5F}">
      <dgm:prSet custT="1"/>
      <dgm:spPr/>
      <dgm:t>
        <a:bodyPr/>
        <a:lstStyle/>
        <a:p>
          <a:r>
            <a:rPr lang="en-US" sz="1500" dirty="0"/>
            <a:t>Maintain appropriate behavior while volunteering or working</a:t>
          </a:r>
        </a:p>
      </dgm:t>
    </dgm:pt>
    <dgm:pt modelId="{991DBB20-95E6-4F34-AED1-2457D83A42EC}" type="parTrans" cxnId="{A83FF9FA-02B4-49E9-A0B1-38EE0E7F5E01}">
      <dgm:prSet/>
      <dgm:spPr/>
      <dgm:t>
        <a:bodyPr/>
        <a:lstStyle/>
        <a:p>
          <a:endParaRPr lang="en-US"/>
        </a:p>
      </dgm:t>
    </dgm:pt>
    <dgm:pt modelId="{434DA53F-D379-46FE-AFFE-604BAE68C0BC}" type="sibTrans" cxnId="{A83FF9FA-02B4-49E9-A0B1-38EE0E7F5E01}">
      <dgm:prSet/>
      <dgm:spPr/>
      <dgm:t>
        <a:bodyPr/>
        <a:lstStyle/>
        <a:p>
          <a:endParaRPr lang="en-US"/>
        </a:p>
      </dgm:t>
    </dgm:pt>
    <dgm:pt modelId="{662475AB-CD18-403E-9FBD-D6B7905A3944}">
      <dgm:prSet/>
      <dgm:spPr/>
      <dgm:t>
        <a:bodyPr/>
        <a:lstStyle/>
        <a:p>
          <a:r>
            <a:rPr lang="en-US" dirty="0"/>
            <a:t>Attendance</a:t>
          </a:r>
        </a:p>
      </dgm:t>
    </dgm:pt>
    <dgm:pt modelId="{EFE40220-35D0-4A05-8644-D43B7FD06561}" type="parTrans" cxnId="{72BCC60A-01D6-4297-B5CC-3E94BC5A97B6}">
      <dgm:prSet/>
      <dgm:spPr/>
      <dgm:t>
        <a:bodyPr/>
        <a:lstStyle/>
        <a:p>
          <a:endParaRPr lang="en-US"/>
        </a:p>
      </dgm:t>
    </dgm:pt>
    <dgm:pt modelId="{CB0B7A2E-DF9E-4CA1-8B19-44623FBFB397}" type="sibTrans" cxnId="{72BCC60A-01D6-4297-B5CC-3E94BC5A97B6}">
      <dgm:prSet/>
      <dgm:spPr/>
      <dgm:t>
        <a:bodyPr/>
        <a:lstStyle/>
        <a:p>
          <a:endParaRPr lang="en-US"/>
        </a:p>
      </dgm:t>
    </dgm:pt>
    <dgm:pt modelId="{70A54805-B734-424E-B3F7-A1968CD42802}">
      <dgm:prSet custT="1"/>
      <dgm:spPr/>
      <dgm:t>
        <a:bodyPr/>
        <a:lstStyle/>
        <a:p>
          <a:r>
            <a:rPr lang="en-US" sz="1500" dirty="0"/>
            <a:t>Be prompt– perform service on the day/time agreed</a:t>
          </a:r>
        </a:p>
      </dgm:t>
    </dgm:pt>
    <dgm:pt modelId="{E3494C6F-8C3D-4CA1-A58E-79CE2C483906}" type="parTrans" cxnId="{94B32078-0EC3-45D7-9289-12F98EAD32FF}">
      <dgm:prSet/>
      <dgm:spPr/>
      <dgm:t>
        <a:bodyPr/>
        <a:lstStyle/>
        <a:p>
          <a:endParaRPr lang="en-US"/>
        </a:p>
      </dgm:t>
    </dgm:pt>
    <dgm:pt modelId="{823F227B-D788-41DA-9B20-DAE9AB1A82E2}" type="sibTrans" cxnId="{94B32078-0EC3-45D7-9289-12F98EAD32FF}">
      <dgm:prSet/>
      <dgm:spPr/>
      <dgm:t>
        <a:bodyPr/>
        <a:lstStyle/>
        <a:p>
          <a:endParaRPr lang="en-US"/>
        </a:p>
      </dgm:t>
    </dgm:pt>
    <dgm:pt modelId="{FF94CAA2-0F76-4DC6-B768-199706857481}">
      <dgm:prSet custT="1"/>
      <dgm:spPr/>
      <dgm:t>
        <a:bodyPr/>
        <a:lstStyle/>
        <a:p>
          <a:r>
            <a:rPr lang="en-US" sz="1500" dirty="0"/>
            <a:t>Call organization in advance if you can’t keep your obligation</a:t>
          </a:r>
        </a:p>
      </dgm:t>
    </dgm:pt>
    <dgm:pt modelId="{239EC279-747E-4D5F-8AA1-58B1D29A3E5A}" type="parTrans" cxnId="{4D6506D6-6B32-450E-B641-A2D498D63250}">
      <dgm:prSet/>
      <dgm:spPr/>
      <dgm:t>
        <a:bodyPr/>
        <a:lstStyle/>
        <a:p>
          <a:endParaRPr lang="en-US"/>
        </a:p>
      </dgm:t>
    </dgm:pt>
    <dgm:pt modelId="{7587E191-9E75-4AC9-B081-723495205A09}" type="sibTrans" cxnId="{4D6506D6-6B32-450E-B641-A2D498D63250}">
      <dgm:prSet/>
      <dgm:spPr/>
      <dgm:t>
        <a:bodyPr/>
        <a:lstStyle/>
        <a:p>
          <a:endParaRPr lang="en-US"/>
        </a:p>
      </dgm:t>
    </dgm:pt>
    <dgm:pt modelId="{F1DED840-5151-4CB3-9A04-BA7952754B14}">
      <dgm:prSet custT="1"/>
      <dgm:spPr/>
      <dgm:t>
        <a:bodyPr/>
        <a:lstStyle/>
        <a:p>
          <a:r>
            <a:rPr lang="en-US" sz="1500" dirty="0"/>
            <a:t>Sign in at volunteer/work site every time you arrive</a:t>
          </a:r>
        </a:p>
      </dgm:t>
    </dgm:pt>
    <dgm:pt modelId="{BEE54845-106C-4973-A2A7-BEF3173BE287}" type="parTrans" cxnId="{64EB2BA2-17AA-4F4B-A6F7-C0D2967D256A}">
      <dgm:prSet/>
      <dgm:spPr/>
      <dgm:t>
        <a:bodyPr/>
        <a:lstStyle/>
        <a:p>
          <a:endParaRPr lang="en-US"/>
        </a:p>
      </dgm:t>
    </dgm:pt>
    <dgm:pt modelId="{3D2BA2EE-C0F2-462B-91EF-B6F009FF5FD1}" type="sibTrans" cxnId="{64EB2BA2-17AA-4F4B-A6F7-C0D2967D256A}">
      <dgm:prSet/>
      <dgm:spPr/>
      <dgm:t>
        <a:bodyPr/>
        <a:lstStyle/>
        <a:p>
          <a:endParaRPr lang="en-US"/>
        </a:p>
      </dgm:t>
    </dgm:pt>
    <dgm:pt modelId="{710BA557-B797-4769-881C-61A4D00B3994}">
      <dgm:prSet/>
      <dgm:spPr/>
      <dgm:t>
        <a:bodyPr/>
        <a:lstStyle/>
        <a:p>
          <a:r>
            <a:rPr lang="en-US" dirty="0"/>
            <a:t>Appearance</a:t>
          </a:r>
        </a:p>
      </dgm:t>
    </dgm:pt>
    <dgm:pt modelId="{6879526C-0CDE-4EBC-8447-7453B49181D7}" type="parTrans" cxnId="{295B34E6-7526-48CD-8A15-161EC8B203C5}">
      <dgm:prSet/>
      <dgm:spPr/>
      <dgm:t>
        <a:bodyPr/>
        <a:lstStyle/>
        <a:p>
          <a:endParaRPr lang="en-US"/>
        </a:p>
      </dgm:t>
    </dgm:pt>
    <dgm:pt modelId="{9394C0FA-EE2A-4A35-A931-F78DBF0E76A1}" type="sibTrans" cxnId="{295B34E6-7526-48CD-8A15-161EC8B203C5}">
      <dgm:prSet/>
      <dgm:spPr/>
      <dgm:t>
        <a:bodyPr/>
        <a:lstStyle/>
        <a:p>
          <a:endParaRPr lang="en-US"/>
        </a:p>
      </dgm:t>
    </dgm:pt>
    <dgm:pt modelId="{93CCBBCA-98E8-42F7-8B94-66DECD59D51F}">
      <dgm:prSet custT="1"/>
      <dgm:spPr/>
      <dgm:t>
        <a:bodyPr/>
        <a:lstStyle/>
        <a:p>
          <a:r>
            <a:rPr lang="en-US" sz="1500" dirty="0"/>
            <a:t>Wear proper attire for volunteer/work duties</a:t>
          </a:r>
        </a:p>
      </dgm:t>
    </dgm:pt>
    <dgm:pt modelId="{37F6F116-33AB-487E-8EB4-CEBAB2C3D1B9}" type="parTrans" cxnId="{628A7725-2793-4CB4-9D14-B5AEB3A132B0}">
      <dgm:prSet/>
      <dgm:spPr/>
      <dgm:t>
        <a:bodyPr/>
        <a:lstStyle/>
        <a:p>
          <a:endParaRPr lang="en-US"/>
        </a:p>
      </dgm:t>
    </dgm:pt>
    <dgm:pt modelId="{7083C83F-27D3-4803-A0AE-1FE6D35EA21E}" type="sibTrans" cxnId="{628A7725-2793-4CB4-9D14-B5AEB3A132B0}">
      <dgm:prSet/>
      <dgm:spPr/>
      <dgm:t>
        <a:bodyPr/>
        <a:lstStyle/>
        <a:p>
          <a:endParaRPr lang="en-US"/>
        </a:p>
      </dgm:t>
    </dgm:pt>
    <dgm:pt modelId="{56D88889-62A2-4399-982E-EF30532E6604}">
      <dgm:prSet/>
      <dgm:spPr/>
      <dgm:t>
        <a:bodyPr/>
        <a:lstStyle/>
        <a:p>
          <a:r>
            <a:rPr lang="en-US" dirty="0"/>
            <a:t>Assignment</a:t>
          </a:r>
        </a:p>
      </dgm:t>
    </dgm:pt>
    <dgm:pt modelId="{45063D84-6E61-43BB-B3F4-64539D27F414}" type="parTrans" cxnId="{A4C53888-308B-41C2-9323-ADF7DF537A67}">
      <dgm:prSet/>
      <dgm:spPr/>
      <dgm:t>
        <a:bodyPr/>
        <a:lstStyle/>
        <a:p>
          <a:endParaRPr lang="en-US"/>
        </a:p>
      </dgm:t>
    </dgm:pt>
    <dgm:pt modelId="{F01EA5D7-6C85-4B00-8943-E36794015876}" type="sibTrans" cxnId="{A4C53888-308B-41C2-9323-ADF7DF537A67}">
      <dgm:prSet/>
      <dgm:spPr/>
      <dgm:t>
        <a:bodyPr/>
        <a:lstStyle/>
        <a:p>
          <a:endParaRPr lang="en-US"/>
        </a:p>
      </dgm:t>
    </dgm:pt>
    <dgm:pt modelId="{36BD9D94-42AB-4CD0-97FB-E1EE61567A22}">
      <dgm:prSet custT="1"/>
      <dgm:spPr/>
      <dgm:t>
        <a:bodyPr/>
        <a:lstStyle/>
        <a:p>
          <a:r>
            <a:rPr lang="en-US" sz="1500" dirty="0"/>
            <a:t>Accept direction, ask questions</a:t>
          </a:r>
        </a:p>
      </dgm:t>
    </dgm:pt>
    <dgm:pt modelId="{D83BD6A8-FAD0-46D5-B3F7-28B916810FE1}" type="parTrans" cxnId="{DF38A7D6-A2D9-47FB-804A-DC6252A2B6DB}">
      <dgm:prSet/>
      <dgm:spPr/>
      <dgm:t>
        <a:bodyPr/>
        <a:lstStyle/>
        <a:p>
          <a:endParaRPr lang="en-US"/>
        </a:p>
      </dgm:t>
    </dgm:pt>
    <dgm:pt modelId="{36481AA4-32D8-4380-9A82-F9CD5E2DA468}" type="sibTrans" cxnId="{DF38A7D6-A2D9-47FB-804A-DC6252A2B6DB}">
      <dgm:prSet/>
      <dgm:spPr/>
      <dgm:t>
        <a:bodyPr/>
        <a:lstStyle/>
        <a:p>
          <a:endParaRPr lang="en-US"/>
        </a:p>
      </dgm:t>
    </dgm:pt>
    <dgm:pt modelId="{49D0F1EA-7164-4E08-A415-4E78EC100C73}">
      <dgm:prSet custT="1"/>
      <dgm:spPr/>
      <dgm:t>
        <a:bodyPr/>
        <a:lstStyle/>
        <a:p>
          <a:r>
            <a:rPr lang="en-US" sz="1500"/>
            <a:t>Document </a:t>
          </a:r>
          <a:r>
            <a:rPr lang="en-US" sz="1500" dirty="0"/>
            <a:t>hours on the YPP Sign-In Sheet</a:t>
          </a:r>
        </a:p>
      </dgm:t>
    </dgm:pt>
    <dgm:pt modelId="{6EFC1010-E5AF-4F84-B760-BAE58FCC1F4D}" type="parTrans" cxnId="{8920F761-075C-49FE-BFC9-C322EBED5E10}">
      <dgm:prSet/>
      <dgm:spPr/>
      <dgm:t>
        <a:bodyPr/>
        <a:lstStyle/>
        <a:p>
          <a:endParaRPr lang="en-US"/>
        </a:p>
      </dgm:t>
    </dgm:pt>
    <dgm:pt modelId="{3F697F72-C36A-4A5B-8F9B-1004FB8655EA}" type="sibTrans" cxnId="{8920F761-075C-49FE-BFC9-C322EBED5E10}">
      <dgm:prSet/>
      <dgm:spPr/>
      <dgm:t>
        <a:bodyPr/>
        <a:lstStyle/>
        <a:p>
          <a:endParaRPr lang="en-US"/>
        </a:p>
      </dgm:t>
    </dgm:pt>
    <dgm:pt modelId="{CE0D5649-B410-447A-BB8C-730C7361CA51}">
      <dgm:prSet custT="1"/>
      <dgm:spPr/>
      <dgm:t>
        <a:bodyPr/>
        <a:lstStyle/>
        <a:p>
          <a:r>
            <a:rPr lang="en-US" sz="3000" dirty="0"/>
            <a:t>Sign</a:t>
          </a:r>
          <a:r>
            <a:rPr lang="en-US" sz="1500" dirty="0"/>
            <a:t> </a:t>
          </a:r>
          <a:r>
            <a:rPr lang="en-US" sz="3000" dirty="0"/>
            <a:t>In</a:t>
          </a:r>
        </a:p>
      </dgm:t>
    </dgm:pt>
    <dgm:pt modelId="{ADFC28EE-8325-4893-9BE6-2F52435AA1CA}" type="sibTrans" cxnId="{B51DDD68-0DEF-40F3-9A4B-40EDBAE01538}">
      <dgm:prSet/>
      <dgm:spPr/>
      <dgm:t>
        <a:bodyPr/>
        <a:lstStyle/>
        <a:p>
          <a:endParaRPr lang="en-US"/>
        </a:p>
      </dgm:t>
    </dgm:pt>
    <dgm:pt modelId="{B589773B-B05C-40B7-9F95-EB82E2F8D378}" type="parTrans" cxnId="{B51DDD68-0DEF-40F3-9A4B-40EDBAE01538}">
      <dgm:prSet/>
      <dgm:spPr/>
      <dgm:t>
        <a:bodyPr/>
        <a:lstStyle/>
        <a:p>
          <a:endParaRPr lang="en-US"/>
        </a:p>
      </dgm:t>
    </dgm:pt>
    <dgm:pt modelId="{6D5A1654-29EA-48E4-A28E-FDA741182BB6}">
      <dgm:prSet custT="1"/>
      <dgm:spPr/>
      <dgm:t>
        <a:bodyPr/>
        <a:lstStyle/>
        <a:p>
          <a:r>
            <a:rPr lang="en-US" sz="1500" dirty="0"/>
            <a:t>Never do anything that makes you feel uncomfortable</a:t>
          </a:r>
        </a:p>
      </dgm:t>
    </dgm:pt>
    <dgm:pt modelId="{8D868761-50FF-4AF4-A905-F6F07604FB72}" type="parTrans" cxnId="{6347C780-5497-4257-8F9B-430D0EB2F9B5}">
      <dgm:prSet/>
      <dgm:spPr/>
      <dgm:t>
        <a:bodyPr/>
        <a:lstStyle/>
        <a:p>
          <a:endParaRPr lang="en-US"/>
        </a:p>
      </dgm:t>
    </dgm:pt>
    <dgm:pt modelId="{0FF96DDE-65E0-4C28-877B-35F250591499}" type="sibTrans" cxnId="{6347C780-5497-4257-8F9B-430D0EB2F9B5}">
      <dgm:prSet/>
      <dgm:spPr/>
      <dgm:t>
        <a:bodyPr/>
        <a:lstStyle/>
        <a:p>
          <a:endParaRPr lang="en-US"/>
        </a:p>
      </dgm:t>
    </dgm:pt>
    <dgm:pt modelId="{90CE9EEF-47EB-480C-84DA-04F66AC8F838}" type="pres">
      <dgm:prSet presAssocID="{CBED95D3-DB51-4806-90F8-8D5102A79DB1}" presName="Name0" presStyleCnt="0">
        <dgm:presLayoutVars>
          <dgm:dir/>
          <dgm:animLvl val="lvl"/>
          <dgm:resizeHandles val="exact"/>
        </dgm:presLayoutVars>
      </dgm:prSet>
      <dgm:spPr/>
    </dgm:pt>
    <dgm:pt modelId="{7C0DB2BA-4769-46D6-B852-5DFC87B31E4F}" type="pres">
      <dgm:prSet presAssocID="{59EC742C-E0DA-4698-B72D-A9D79CCA624E}" presName="linNode" presStyleCnt="0"/>
      <dgm:spPr/>
    </dgm:pt>
    <dgm:pt modelId="{B73CFB21-0E0B-4A9C-BDF4-D4DBD64A7FB1}" type="pres">
      <dgm:prSet presAssocID="{59EC742C-E0DA-4698-B72D-A9D79CCA624E}" presName="parentText" presStyleLbl="node1" presStyleIdx="0" presStyleCnt="6">
        <dgm:presLayoutVars>
          <dgm:chMax val="1"/>
          <dgm:bulletEnabled val="1"/>
        </dgm:presLayoutVars>
      </dgm:prSet>
      <dgm:spPr/>
    </dgm:pt>
    <dgm:pt modelId="{19BEA80B-7345-4A73-BC2D-F9094AE95FD8}" type="pres">
      <dgm:prSet presAssocID="{59EC742C-E0DA-4698-B72D-A9D79CCA624E}" presName="descendantText" presStyleLbl="alignAccFollowNode1" presStyleIdx="0" presStyleCnt="6" custLinFactNeighborY="-6274">
        <dgm:presLayoutVars>
          <dgm:bulletEnabled val="1"/>
        </dgm:presLayoutVars>
      </dgm:prSet>
      <dgm:spPr/>
    </dgm:pt>
    <dgm:pt modelId="{C79BA1F9-21F9-4393-A7DB-710CDD1D8523}" type="pres">
      <dgm:prSet presAssocID="{80FDD96B-D6AC-4B26-BA9A-B6D20B5BE993}" presName="sp" presStyleCnt="0"/>
      <dgm:spPr/>
    </dgm:pt>
    <dgm:pt modelId="{8448BD89-4790-4144-96D0-F1990DEE8F1D}" type="pres">
      <dgm:prSet presAssocID="{300B3BEC-27DF-4B9C-94E0-71EDC9057D45}" presName="linNode" presStyleCnt="0"/>
      <dgm:spPr/>
    </dgm:pt>
    <dgm:pt modelId="{F7161CF3-DA8A-4A11-99B7-5AB6A86F807D}" type="pres">
      <dgm:prSet presAssocID="{300B3BEC-27DF-4B9C-94E0-71EDC9057D45}" presName="parentText" presStyleLbl="node1" presStyleIdx="1" presStyleCnt="6">
        <dgm:presLayoutVars>
          <dgm:chMax val="1"/>
          <dgm:bulletEnabled val="1"/>
        </dgm:presLayoutVars>
      </dgm:prSet>
      <dgm:spPr/>
    </dgm:pt>
    <dgm:pt modelId="{CEF9657F-CB51-4182-985E-3B8994766503}" type="pres">
      <dgm:prSet presAssocID="{300B3BEC-27DF-4B9C-94E0-71EDC9057D45}" presName="descendantText" presStyleLbl="alignAccFollowNode1" presStyleIdx="1" presStyleCnt="6">
        <dgm:presLayoutVars>
          <dgm:bulletEnabled val="1"/>
        </dgm:presLayoutVars>
      </dgm:prSet>
      <dgm:spPr/>
    </dgm:pt>
    <dgm:pt modelId="{85CF6703-1862-4273-BD65-99A2AEA327DC}" type="pres">
      <dgm:prSet presAssocID="{FCEBD07D-D7BB-4F0F-8E8A-7988B585B852}" presName="sp" presStyleCnt="0"/>
      <dgm:spPr/>
    </dgm:pt>
    <dgm:pt modelId="{856DCD03-DC32-4264-A5FD-930CBF23222F}" type="pres">
      <dgm:prSet presAssocID="{662475AB-CD18-403E-9FBD-D6B7905A3944}" presName="linNode" presStyleCnt="0"/>
      <dgm:spPr/>
    </dgm:pt>
    <dgm:pt modelId="{21FD9FB6-5981-478A-B718-62E2EC2AACA9}" type="pres">
      <dgm:prSet presAssocID="{662475AB-CD18-403E-9FBD-D6B7905A3944}" presName="parentText" presStyleLbl="node1" presStyleIdx="2" presStyleCnt="6" custLinFactNeighborX="457" custLinFactNeighborY="4018">
        <dgm:presLayoutVars>
          <dgm:chMax val="1"/>
          <dgm:bulletEnabled val="1"/>
        </dgm:presLayoutVars>
      </dgm:prSet>
      <dgm:spPr/>
    </dgm:pt>
    <dgm:pt modelId="{DCF0C255-C8D1-47C0-A02B-3C4FCD3AA44F}" type="pres">
      <dgm:prSet presAssocID="{662475AB-CD18-403E-9FBD-D6B7905A3944}" presName="descendantText" presStyleLbl="alignAccFollowNode1" presStyleIdx="2" presStyleCnt="6">
        <dgm:presLayoutVars>
          <dgm:bulletEnabled val="1"/>
        </dgm:presLayoutVars>
      </dgm:prSet>
      <dgm:spPr/>
    </dgm:pt>
    <dgm:pt modelId="{85807726-E9FA-48D7-AD78-5415E3702273}" type="pres">
      <dgm:prSet presAssocID="{CB0B7A2E-DF9E-4CA1-8B19-44623FBFB397}" presName="sp" presStyleCnt="0"/>
      <dgm:spPr/>
    </dgm:pt>
    <dgm:pt modelId="{CA112634-FA21-4EB5-A5E0-71FE86083DD1}" type="pres">
      <dgm:prSet presAssocID="{CE0D5649-B410-447A-BB8C-730C7361CA51}" presName="linNode" presStyleCnt="0"/>
      <dgm:spPr/>
    </dgm:pt>
    <dgm:pt modelId="{06911F7D-1591-4472-958D-289A90C1B3CF}" type="pres">
      <dgm:prSet presAssocID="{CE0D5649-B410-447A-BB8C-730C7361CA51}" presName="parentText" presStyleLbl="node1" presStyleIdx="3" presStyleCnt="6">
        <dgm:presLayoutVars>
          <dgm:chMax val="1"/>
          <dgm:bulletEnabled val="1"/>
        </dgm:presLayoutVars>
      </dgm:prSet>
      <dgm:spPr/>
    </dgm:pt>
    <dgm:pt modelId="{9559E39D-569F-4D51-8468-5CF8C32029B7}" type="pres">
      <dgm:prSet presAssocID="{CE0D5649-B410-447A-BB8C-730C7361CA51}" presName="descendantText" presStyleLbl="alignAccFollowNode1" presStyleIdx="3" presStyleCnt="6">
        <dgm:presLayoutVars>
          <dgm:bulletEnabled val="1"/>
        </dgm:presLayoutVars>
      </dgm:prSet>
      <dgm:spPr/>
    </dgm:pt>
    <dgm:pt modelId="{00D6354F-2F8D-43F4-B437-E9196EC0148F}" type="pres">
      <dgm:prSet presAssocID="{ADFC28EE-8325-4893-9BE6-2F52435AA1CA}" presName="sp" presStyleCnt="0"/>
      <dgm:spPr/>
    </dgm:pt>
    <dgm:pt modelId="{8BC5FAB1-AFE5-4A65-A7F8-5F9661DB3F14}" type="pres">
      <dgm:prSet presAssocID="{710BA557-B797-4769-881C-61A4D00B3994}" presName="linNode" presStyleCnt="0"/>
      <dgm:spPr/>
    </dgm:pt>
    <dgm:pt modelId="{EA539723-E90C-4A54-9BE4-0EBC4A4D6340}" type="pres">
      <dgm:prSet presAssocID="{710BA557-B797-4769-881C-61A4D00B3994}" presName="parentText" presStyleLbl="node1" presStyleIdx="4" presStyleCnt="6">
        <dgm:presLayoutVars>
          <dgm:chMax val="1"/>
          <dgm:bulletEnabled val="1"/>
        </dgm:presLayoutVars>
      </dgm:prSet>
      <dgm:spPr/>
    </dgm:pt>
    <dgm:pt modelId="{88B77514-2DA9-42B6-A8B3-0C8292964096}" type="pres">
      <dgm:prSet presAssocID="{710BA557-B797-4769-881C-61A4D00B3994}" presName="descendantText" presStyleLbl="alignAccFollowNode1" presStyleIdx="4" presStyleCnt="6">
        <dgm:presLayoutVars>
          <dgm:bulletEnabled val="1"/>
        </dgm:presLayoutVars>
      </dgm:prSet>
      <dgm:spPr/>
    </dgm:pt>
    <dgm:pt modelId="{7380394B-899E-45C2-B878-56F372D61841}" type="pres">
      <dgm:prSet presAssocID="{9394C0FA-EE2A-4A35-A931-F78DBF0E76A1}" presName="sp" presStyleCnt="0"/>
      <dgm:spPr/>
    </dgm:pt>
    <dgm:pt modelId="{C31EE835-44F3-4411-A82E-5B8F6B456A2C}" type="pres">
      <dgm:prSet presAssocID="{56D88889-62A2-4399-982E-EF30532E6604}" presName="linNode" presStyleCnt="0"/>
      <dgm:spPr/>
    </dgm:pt>
    <dgm:pt modelId="{56698EA9-E704-4CF8-B2DB-8029937AEADA}" type="pres">
      <dgm:prSet presAssocID="{56D88889-62A2-4399-982E-EF30532E6604}" presName="parentText" presStyleLbl="node1" presStyleIdx="5" presStyleCnt="6">
        <dgm:presLayoutVars>
          <dgm:chMax val="1"/>
          <dgm:bulletEnabled val="1"/>
        </dgm:presLayoutVars>
      </dgm:prSet>
      <dgm:spPr/>
    </dgm:pt>
    <dgm:pt modelId="{89A64CD7-5560-43B9-BA17-004677203893}" type="pres">
      <dgm:prSet presAssocID="{56D88889-62A2-4399-982E-EF30532E6604}" presName="descendantText" presStyleLbl="alignAccFollowNode1" presStyleIdx="5" presStyleCnt="6" custLinFactNeighborY="-6274">
        <dgm:presLayoutVars>
          <dgm:bulletEnabled val="1"/>
        </dgm:presLayoutVars>
      </dgm:prSet>
      <dgm:spPr/>
    </dgm:pt>
  </dgm:ptLst>
  <dgm:cxnLst>
    <dgm:cxn modelId="{D7132003-5C85-4801-96C7-68BA940D923E}" type="presOf" srcId="{36BD9D94-42AB-4CD0-97FB-E1EE61567A22}" destId="{89A64CD7-5560-43B9-BA17-004677203893}" srcOrd="0" destOrd="0" presId="urn:microsoft.com/office/officeart/2005/8/layout/vList5"/>
    <dgm:cxn modelId="{72BCC60A-01D6-4297-B5CC-3E94BC5A97B6}" srcId="{CBED95D3-DB51-4806-90F8-8D5102A79DB1}" destId="{662475AB-CD18-403E-9FBD-D6B7905A3944}" srcOrd="2" destOrd="0" parTransId="{EFE40220-35D0-4A05-8644-D43B7FD06561}" sibTransId="{CB0B7A2E-DF9E-4CA1-8B19-44623FBFB397}"/>
    <dgm:cxn modelId="{356B2D0D-DDC5-4C42-888B-94DF287D4FD7}" type="presOf" srcId="{CBED95D3-DB51-4806-90F8-8D5102A79DB1}" destId="{90CE9EEF-47EB-480C-84DA-04F66AC8F838}" srcOrd="0" destOrd="0" presId="urn:microsoft.com/office/officeart/2005/8/layout/vList5"/>
    <dgm:cxn modelId="{9DAB941B-8012-4E65-9AA8-80A47262F01F}" type="presOf" srcId="{7EF541C6-BB8D-4995-814D-0DBE93FB5CCE}" destId="{19BEA80B-7345-4A73-BC2D-F9094AE95FD8}" srcOrd="0" destOrd="0" presId="urn:microsoft.com/office/officeart/2005/8/layout/vList5"/>
    <dgm:cxn modelId="{628A7725-2793-4CB4-9D14-B5AEB3A132B0}" srcId="{710BA557-B797-4769-881C-61A4D00B3994}" destId="{93CCBBCA-98E8-42F7-8B94-66DECD59D51F}" srcOrd="0" destOrd="0" parTransId="{37F6F116-33AB-487E-8EB4-CEBAB2C3D1B9}" sibTransId="{7083C83F-27D3-4803-A0AE-1FE6D35EA21E}"/>
    <dgm:cxn modelId="{BD27E128-7B1D-4615-AF4D-C10FA2832678}" type="presOf" srcId="{49D0F1EA-7164-4E08-A415-4E78EC100C73}" destId="{9559E39D-569F-4D51-8468-5CF8C32029B7}" srcOrd="0" destOrd="1" presId="urn:microsoft.com/office/officeart/2005/8/layout/vList5"/>
    <dgm:cxn modelId="{8920F761-075C-49FE-BFC9-C322EBED5E10}" srcId="{CE0D5649-B410-447A-BB8C-730C7361CA51}" destId="{49D0F1EA-7164-4E08-A415-4E78EC100C73}" srcOrd="1" destOrd="0" parTransId="{6EFC1010-E5AF-4F84-B760-BAE58FCC1F4D}" sibTransId="{3F697F72-C36A-4A5B-8F9B-1004FB8655EA}"/>
    <dgm:cxn modelId="{AA1D1962-52F6-4384-AC71-AB593E87F152}" type="presOf" srcId="{93CCBBCA-98E8-42F7-8B94-66DECD59D51F}" destId="{88B77514-2DA9-42B6-A8B3-0C8292964096}" srcOrd="0" destOrd="0" presId="urn:microsoft.com/office/officeart/2005/8/layout/vList5"/>
    <dgm:cxn modelId="{99EB3162-697F-46A2-947D-DC55AEAEE52C}" type="presOf" srcId="{FF94CAA2-0F76-4DC6-B768-199706857481}" destId="{DCF0C255-C8D1-47C0-A02B-3C4FCD3AA44F}" srcOrd="0" destOrd="1" presId="urn:microsoft.com/office/officeart/2005/8/layout/vList5"/>
    <dgm:cxn modelId="{324E5E43-D6C6-471A-8E90-D05D52BFFDE5}" type="presOf" srcId="{710BA557-B797-4769-881C-61A4D00B3994}" destId="{EA539723-E90C-4A54-9BE4-0EBC4A4D6340}" srcOrd="0" destOrd="0" presId="urn:microsoft.com/office/officeart/2005/8/layout/vList5"/>
    <dgm:cxn modelId="{C9A30544-DCA1-492B-93ED-822F071C4FD0}" type="presOf" srcId="{70A54805-B734-424E-B3F7-A1968CD42802}" destId="{DCF0C255-C8D1-47C0-A02B-3C4FCD3AA44F}" srcOrd="0" destOrd="0" presId="urn:microsoft.com/office/officeart/2005/8/layout/vList5"/>
    <dgm:cxn modelId="{B51DDD68-0DEF-40F3-9A4B-40EDBAE01538}" srcId="{CBED95D3-DB51-4806-90F8-8D5102A79DB1}" destId="{CE0D5649-B410-447A-BB8C-730C7361CA51}" srcOrd="3" destOrd="0" parTransId="{B589773B-B05C-40B7-9F95-EB82E2F8D378}" sibTransId="{ADFC28EE-8325-4893-9BE6-2F52435AA1CA}"/>
    <dgm:cxn modelId="{94B32078-0EC3-45D7-9289-12F98EAD32FF}" srcId="{662475AB-CD18-403E-9FBD-D6B7905A3944}" destId="{70A54805-B734-424E-B3F7-A1968CD42802}" srcOrd="0" destOrd="0" parTransId="{E3494C6F-8C3D-4CA1-A58E-79CE2C483906}" sibTransId="{823F227B-D788-41DA-9B20-DAE9AB1A82E2}"/>
    <dgm:cxn modelId="{CF22D458-B2CD-4B38-BD4D-CC5278898C0C}" srcId="{CBED95D3-DB51-4806-90F8-8D5102A79DB1}" destId="{59EC742C-E0DA-4698-B72D-A9D79CCA624E}" srcOrd="0" destOrd="0" parTransId="{C5221387-6A48-4F8D-81FC-9124AAA7CD84}" sibTransId="{80FDD96B-D6AC-4B26-BA9A-B6D20B5BE993}"/>
    <dgm:cxn modelId="{DD338859-02AC-4AA3-B040-F6C7A66B75E7}" type="presOf" srcId="{CE0D5649-B410-447A-BB8C-730C7361CA51}" destId="{06911F7D-1591-4472-958D-289A90C1B3CF}" srcOrd="0" destOrd="0" presId="urn:microsoft.com/office/officeart/2005/8/layout/vList5"/>
    <dgm:cxn modelId="{6347C780-5497-4257-8F9B-430D0EB2F9B5}" srcId="{56D88889-62A2-4399-982E-EF30532E6604}" destId="{6D5A1654-29EA-48E4-A28E-FDA741182BB6}" srcOrd="1" destOrd="0" parTransId="{8D868761-50FF-4AF4-A905-F6F07604FB72}" sibTransId="{0FF96DDE-65E0-4C28-877B-35F250591499}"/>
    <dgm:cxn modelId="{3DC4D882-DF0D-4ED9-9A71-727893B69E6B}" srcId="{CBED95D3-DB51-4806-90F8-8D5102A79DB1}" destId="{300B3BEC-27DF-4B9C-94E0-71EDC9057D45}" srcOrd="1" destOrd="0" parTransId="{5ABADA44-E0B0-4F1C-9050-4C5F594BDC90}" sibTransId="{FCEBD07D-D7BB-4F0F-8E8A-7988B585B852}"/>
    <dgm:cxn modelId="{A4C53888-308B-41C2-9323-ADF7DF537A67}" srcId="{CBED95D3-DB51-4806-90F8-8D5102A79DB1}" destId="{56D88889-62A2-4399-982E-EF30532E6604}" srcOrd="5" destOrd="0" parTransId="{45063D84-6E61-43BB-B3F4-64539D27F414}" sibTransId="{F01EA5D7-6C85-4B00-8943-E36794015876}"/>
    <dgm:cxn modelId="{0786E58D-0F59-4E0C-A608-6DF4F91E56FC}" type="presOf" srcId="{C2C6C55A-4268-4910-8A33-54FE6EAFBC5F}" destId="{CEF9657F-CB51-4182-985E-3B8994766503}" srcOrd="0" destOrd="0" presId="urn:microsoft.com/office/officeart/2005/8/layout/vList5"/>
    <dgm:cxn modelId="{34DC8D8F-CAFB-42AC-A863-92126972D519}" type="presOf" srcId="{56D88889-62A2-4399-982E-EF30532E6604}" destId="{56698EA9-E704-4CF8-B2DB-8029937AEADA}" srcOrd="0" destOrd="0" presId="urn:microsoft.com/office/officeart/2005/8/layout/vList5"/>
    <dgm:cxn modelId="{B98BA69C-2542-438B-809D-457EF7262F04}" type="presOf" srcId="{6D5A1654-29EA-48E4-A28E-FDA741182BB6}" destId="{89A64CD7-5560-43B9-BA17-004677203893}" srcOrd="0" destOrd="1" presId="urn:microsoft.com/office/officeart/2005/8/layout/vList5"/>
    <dgm:cxn modelId="{64EB2BA2-17AA-4F4B-A6F7-C0D2967D256A}" srcId="{CE0D5649-B410-447A-BB8C-730C7361CA51}" destId="{F1DED840-5151-4CB3-9A04-BA7952754B14}" srcOrd="0" destOrd="0" parTransId="{BEE54845-106C-4973-A2A7-BEF3173BE287}" sibTransId="{3D2BA2EE-C0F2-462B-91EF-B6F009FF5FD1}"/>
    <dgm:cxn modelId="{583758A6-2F84-4503-BF21-8A280FC31DE8}" type="presOf" srcId="{662475AB-CD18-403E-9FBD-D6B7905A3944}" destId="{21FD9FB6-5981-478A-B718-62E2EC2AACA9}" srcOrd="0" destOrd="0" presId="urn:microsoft.com/office/officeart/2005/8/layout/vList5"/>
    <dgm:cxn modelId="{911EBAAD-8B93-42D6-8B74-3030329720DA}" type="presOf" srcId="{300B3BEC-27DF-4B9C-94E0-71EDC9057D45}" destId="{F7161CF3-DA8A-4A11-99B7-5AB6A86F807D}" srcOrd="0" destOrd="0" presId="urn:microsoft.com/office/officeart/2005/8/layout/vList5"/>
    <dgm:cxn modelId="{C1B7A6D3-52AC-443E-A229-479A590CF388}" type="presOf" srcId="{59EC742C-E0DA-4698-B72D-A9D79CCA624E}" destId="{B73CFB21-0E0B-4A9C-BDF4-D4DBD64A7FB1}" srcOrd="0" destOrd="0" presId="urn:microsoft.com/office/officeart/2005/8/layout/vList5"/>
    <dgm:cxn modelId="{4D6506D6-6B32-450E-B641-A2D498D63250}" srcId="{662475AB-CD18-403E-9FBD-D6B7905A3944}" destId="{FF94CAA2-0F76-4DC6-B768-199706857481}" srcOrd="1" destOrd="0" parTransId="{239EC279-747E-4D5F-8AA1-58B1D29A3E5A}" sibTransId="{7587E191-9E75-4AC9-B081-723495205A09}"/>
    <dgm:cxn modelId="{DF38A7D6-A2D9-47FB-804A-DC6252A2B6DB}" srcId="{56D88889-62A2-4399-982E-EF30532E6604}" destId="{36BD9D94-42AB-4CD0-97FB-E1EE61567A22}" srcOrd="0" destOrd="0" parTransId="{D83BD6A8-FAD0-46D5-B3F7-28B916810FE1}" sibTransId="{36481AA4-32D8-4380-9A82-F9CD5E2DA468}"/>
    <dgm:cxn modelId="{295B34E6-7526-48CD-8A15-161EC8B203C5}" srcId="{CBED95D3-DB51-4806-90F8-8D5102A79DB1}" destId="{710BA557-B797-4769-881C-61A4D00B3994}" srcOrd="4" destOrd="0" parTransId="{6879526C-0CDE-4EBC-8447-7453B49181D7}" sibTransId="{9394C0FA-EE2A-4A35-A931-F78DBF0E76A1}"/>
    <dgm:cxn modelId="{674A54F0-499F-4B64-8EDA-D833E0532F28}" srcId="{59EC742C-E0DA-4698-B72D-A9D79CCA624E}" destId="{7EF541C6-BB8D-4995-814D-0DBE93FB5CCE}" srcOrd="0" destOrd="0" parTransId="{512102A0-59F2-4634-99C1-94380CFDFC67}" sibTransId="{4E0B5E4C-BBC9-47FE-86DF-AE2183E90CB5}"/>
    <dgm:cxn modelId="{81EA75F4-7034-4C29-B49A-B66757B3D733}" type="presOf" srcId="{F1DED840-5151-4CB3-9A04-BA7952754B14}" destId="{9559E39D-569F-4D51-8468-5CF8C32029B7}" srcOrd="0" destOrd="0" presId="urn:microsoft.com/office/officeart/2005/8/layout/vList5"/>
    <dgm:cxn modelId="{A83FF9FA-02B4-49E9-A0B1-38EE0E7F5E01}" srcId="{300B3BEC-27DF-4B9C-94E0-71EDC9057D45}" destId="{C2C6C55A-4268-4910-8A33-54FE6EAFBC5F}" srcOrd="0" destOrd="0" parTransId="{991DBB20-95E6-4F34-AED1-2457D83A42EC}" sibTransId="{434DA53F-D379-46FE-AFFE-604BAE68C0BC}"/>
    <dgm:cxn modelId="{447DE73B-701A-4BEA-AACC-CFCDF0411181}" type="presParOf" srcId="{90CE9EEF-47EB-480C-84DA-04F66AC8F838}" destId="{7C0DB2BA-4769-46D6-B852-5DFC87B31E4F}" srcOrd="0" destOrd="0" presId="urn:microsoft.com/office/officeart/2005/8/layout/vList5"/>
    <dgm:cxn modelId="{D7B88E1D-8626-4942-A6E5-AEEDFBA3EF50}" type="presParOf" srcId="{7C0DB2BA-4769-46D6-B852-5DFC87B31E4F}" destId="{B73CFB21-0E0B-4A9C-BDF4-D4DBD64A7FB1}" srcOrd="0" destOrd="0" presId="urn:microsoft.com/office/officeart/2005/8/layout/vList5"/>
    <dgm:cxn modelId="{A3754C12-BF19-44BB-8550-5EFA0B4AA965}" type="presParOf" srcId="{7C0DB2BA-4769-46D6-B852-5DFC87B31E4F}" destId="{19BEA80B-7345-4A73-BC2D-F9094AE95FD8}" srcOrd="1" destOrd="0" presId="urn:microsoft.com/office/officeart/2005/8/layout/vList5"/>
    <dgm:cxn modelId="{02B58382-32AB-4984-AEE5-17B001AABF97}" type="presParOf" srcId="{90CE9EEF-47EB-480C-84DA-04F66AC8F838}" destId="{C79BA1F9-21F9-4393-A7DB-710CDD1D8523}" srcOrd="1" destOrd="0" presId="urn:microsoft.com/office/officeart/2005/8/layout/vList5"/>
    <dgm:cxn modelId="{7104E5DB-3B7A-4DAB-9644-67B8884AB009}" type="presParOf" srcId="{90CE9EEF-47EB-480C-84DA-04F66AC8F838}" destId="{8448BD89-4790-4144-96D0-F1990DEE8F1D}" srcOrd="2" destOrd="0" presId="urn:microsoft.com/office/officeart/2005/8/layout/vList5"/>
    <dgm:cxn modelId="{C09C43ED-D5B0-4A63-B2EB-6DDC2D500067}" type="presParOf" srcId="{8448BD89-4790-4144-96D0-F1990DEE8F1D}" destId="{F7161CF3-DA8A-4A11-99B7-5AB6A86F807D}" srcOrd="0" destOrd="0" presId="urn:microsoft.com/office/officeart/2005/8/layout/vList5"/>
    <dgm:cxn modelId="{66102DF8-49F9-46BD-8B86-BD3EA5A09348}" type="presParOf" srcId="{8448BD89-4790-4144-96D0-F1990DEE8F1D}" destId="{CEF9657F-CB51-4182-985E-3B8994766503}" srcOrd="1" destOrd="0" presId="urn:microsoft.com/office/officeart/2005/8/layout/vList5"/>
    <dgm:cxn modelId="{2FBFC5B6-1495-4FB2-AFC8-65F4A930B8F5}" type="presParOf" srcId="{90CE9EEF-47EB-480C-84DA-04F66AC8F838}" destId="{85CF6703-1862-4273-BD65-99A2AEA327DC}" srcOrd="3" destOrd="0" presId="urn:microsoft.com/office/officeart/2005/8/layout/vList5"/>
    <dgm:cxn modelId="{B1D87959-AA1B-4B55-A511-AB801437956A}" type="presParOf" srcId="{90CE9EEF-47EB-480C-84DA-04F66AC8F838}" destId="{856DCD03-DC32-4264-A5FD-930CBF23222F}" srcOrd="4" destOrd="0" presId="urn:microsoft.com/office/officeart/2005/8/layout/vList5"/>
    <dgm:cxn modelId="{BA9D755D-3E3D-4645-94FE-9B20D05FDB82}" type="presParOf" srcId="{856DCD03-DC32-4264-A5FD-930CBF23222F}" destId="{21FD9FB6-5981-478A-B718-62E2EC2AACA9}" srcOrd="0" destOrd="0" presId="urn:microsoft.com/office/officeart/2005/8/layout/vList5"/>
    <dgm:cxn modelId="{9DCD4F27-95A7-4433-A31A-7BC599524AFF}" type="presParOf" srcId="{856DCD03-DC32-4264-A5FD-930CBF23222F}" destId="{DCF0C255-C8D1-47C0-A02B-3C4FCD3AA44F}" srcOrd="1" destOrd="0" presId="urn:microsoft.com/office/officeart/2005/8/layout/vList5"/>
    <dgm:cxn modelId="{BED2C41C-C138-4BAC-A39A-4A81F884BBAA}" type="presParOf" srcId="{90CE9EEF-47EB-480C-84DA-04F66AC8F838}" destId="{85807726-E9FA-48D7-AD78-5415E3702273}" srcOrd="5" destOrd="0" presId="urn:microsoft.com/office/officeart/2005/8/layout/vList5"/>
    <dgm:cxn modelId="{0A3286FE-0078-48C8-8659-6770A738224A}" type="presParOf" srcId="{90CE9EEF-47EB-480C-84DA-04F66AC8F838}" destId="{CA112634-FA21-4EB5-A5E0-71FE86083DD1}" srcOrd="6" destOrd="0" presId="urn:microsoft.com/office/officeart/2005/8/layout/vList5"/>
    <dgm:cxn modelId="{C639CA7D-06EF-4468-A731-3B547E1AE8DE}" type="presParOf" srcId="{CA112634-FA21-4EB5-A5E0-71FE86083DD1}" destId="{06911F7D-1591-4472-958D-289A90C1B3CF}" srcOrd="0" destOrd="0" presId="urn:microsoft.com/office/officeart/2005/8/layout/vList5"/>
    <dgm:cxn modelId="{BE8E266B-9189-45E3-8EC1-728D3F98F413}" type="presParOf" srcId="{CA112634-FA21-4EB5-A5E0-71FE86083DD1}" destId="{9559E39D-569F-4D51-8468-5CF8C32029B7}" srcOrd="1" destOrd="0" presId="urn:microsoft.com/office/officeart/2005/8/layout/vList5"/>
    <dgm:cxn modelId="{59E936C9-FF5B-498A-B5C2-31FE2D87B984}" type="presParOf" srcId="{90CE9EEF-47EB-480C-84DA-04F66AC8F838}" destId="{00D6354F-2F8D-43F4-B437-E9196EC0148F}" srcOrd="7" destOrd="0" presId="urn:microsoft.com/office/officeart/2005/8/layout/vList5"/>
    <dgm:cxn modelId="{3E0B57C5-363E-4E9F-B34B-0F9CFCD69119}" type="presParOf" srcId="{90CE9EEF-47EB-480C-84DA-04F66AC8F838}" destId="{8BC5FAB1-AFE5-4A65-A7F8-5F9661DB3F14}" srcOrd="8" destOrd="0" presId="urn:microsoft.com/office/officeart/2005/8/layout/vList5"/>
    <dgm:cxn modelId="{CE7E9C22-8AB2-44E4-8299-A77F54FC4AA4}" type="presParOf" srcId="{8BC5FAB1-AFE5-4A65-A7F8-5F9661DB3F14}" destId="{EA539723-E90C-4A54-9BE4-0EBC4A4D6340}" srcOrd="0" destOrd="0" presId="urn:microsoft.com/office/officeart/2005/8/layout/vList5"/>
    <dgm:cxn modelId="{DC347EF1-7DD6-4562-92CA-BDEBFC54686B}" type="presParOf" srcId="{8BC5FAB1-AFE5-4A65-A7F8-5F9661DB3F14}" destId="{88B77514-2DA9-42B6-A8B3-0C8292964096}" srcOrd="1" destOrd="0" presId="urn:microsoft.com/office/officeart/2005/8/layout/vList5"/>
    <dgm:cxn modelId="{BAF7B23E-07A5-4D2E-8F7E-A3523B2FF66B}" type="presParOf" srcId="{90CE9EEF-47EB-480C-84DA-04F66AC8F838}" destId="{7380394B-899E-45C2-B878-56F372D61841}" srcOrd="9" destOrd="0" presId="urn:microsoft.com/office/officeart/2005/8/layout/vList5"/>
    <dgm:cxn modelId="{A80BE2C6-11C2-4785-BFC0-AFE863F3B0E1}" type="presParOf" srcId="{90CE9EEF-47EB-480C-84DA-04F66AC8F838}" destId="{C31EE835-44F3-4411-A82E-5B8F6B456A2C}" srcOrd="10" destOrd="0" presId="urn:microsoft.com/office/officeart/2005/8/layout/vList5"/>
    <dgm:cxn modelId="{6D182D12-9DDC-4AA6-BD3D-3347DEE6C596}" type="presParOf" srcId="{C31EE835-44F3-4411-A82E-5B8F6B456A2C}" destId="{56698EA9-E704-4CF8-B2DB-8029937AEADA}" srcOrd="0" destOrd="0" presId="urn:microsoft.com/office/officeart/2005/8/layout/vList5"/>
    <dgm:cxn modelId="{04DF57B9-8DBF-40B8-916B-36688DB2FE0D}" type="presParOf" srcId="{C31EE835-44F3-4411-A82E-5B8F6B456A2C}" destId="{89A64CD7-5560-43B9-BA17-004677203893}"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80B43FC-D2F1-4AF3-9FF3-FABBE2C38B36}"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C0F94806-217E-4C25-A7D4-B4EB8DFA9D5C}">
      <dgm:prSet/>
      <dgm:spPr/>
      <dgm:t>
        <a:bodyPr/>
        <a:lstStyle/>
        <a:p>
          <a:r>
            <a:rPr lang="en-US"/>
            <a:t>SENIORS</a:t>
          </a:r>
        </a:p>
      </dgm:t>
    </dgm:pt>
    <dgm:pt modelId="{B3946E90-B1FD-4FB8-A26A-863172646EBA}" type="parTrans" cxnId="{086C0F0C-929B-48B2-A08D-E9EBD4925000}">
      <dgm:prSet/>
      <dgm:spPr/>
      <dgm:t>
        <a:bodyPr/>
        <a:lstStyle/>
        <a:p>
          <a:endParaRPr lang="en-US"/>
        </a:p>
      </dgm:t>
    </dgm:pt>
    <dgm:pt modelId="{C12C634D-09F2-458C-B192-A91DD08C8CF7}" type="sibTrans" cxnId="{086C0F0C-929B-48B2-A08D-E9EBD4925000}">
      <dgm:prSet/>
      <dgm:spPr/>
      <dgm:t>
        <a:bodyPr/>
        <a:lstStyle/>
        <a:p>
          <a:endParaRPr lang="en-US"/>
        </a:p>
      </dgm:t>
    </dgm:pt>
    <dgm:pt modelId="{DE090800-8092-4AC6-A6D9-C71A2AFC7EC4}">
      <dgm:prSet custT="1"/>
      <dgm:spPr/>
      <dgm:t>
        <a:bodyPr/>
        <a:lstStyle/>
        <a:p>
          <a:r>
            <a:rPr lang="en-US" sz="2700" dirty="0"/>
            <a:t>Report senior hours no later than the last day of senior school year</a:t>
          </a:r>
        </a:p>
      </dgm:t>
    </dgm:pt>
    <dgm:pt modelId="{3D75ADE8-F355-4A4C-90D9-E88DE064C8DD}" type="parTrans" cxnId="{8F6C48B0-0647-4502-8F2A-A88F8F7C111D}">
      <dgm:prSet/>
      <dgm:spPr/>
      <dgm:t>
        <a:bodyPr/>
        <a:lstStyle/>
        <a:p>
          <a:endParaRPr lang="en-US"/>
        </a:p>
      </dgm:t>
    </dgm:pt>
    <dgm:pt modelId="{3E1C5917-7A5D-4CC1-9A27-D772B3797005}" type="sibTrans" cxnId="{8F6C48B0-0647-4502-8F2A-A88F8F7C111D}">
      <dgm:prSet/>
      <dgm:spPr/>
      <dgm:t>
        <a:bodyPr/>
        <a:lstStyle/>
        <a:p>
          <a:endParaRPr lang="en-US"/>
        </a:p>
      </dgm:t>
    </dgm:pt>
    <dgm:pt modelId="{885E4C75-2E5E-4F86-A612-F03C2164910A}">
      <dgm:prSet/>
      <dgm:spPr/>
      <dgm:t>
        <a:bodyPr/>
        <a:lstStyle/>
        <a:p>
          <a:r>
            <a:rPr lang="en-US"/>
            <a:t>9</a:t>
          </a:r>
          <a:r>
            <a:rPr lang="en-US" baseline="30000"/>
            <a:t>th</a:t>
          </a:r>
          <a:r>
            <a:rPr lang="en-US"/>
            <a:t> – 11</a:t>
          </a:r>
          <a:r>
            <a:rPr lang="en-US" baseline="30000"/>
            <a:t>th</a:t>
          </a:r>
          <a:r>
            <a:rPr lang="en-US"/>
            <a:t> GRADE</a:t>
          </a:r>
        </a:p>
      </dgm:t>
    </dgm:pt>
    <dgm:pt modelId="{9221427D-FF5D-426F-9435-D19A395A7993}" type="parTrans" cxnId="{6ED00B14-8D79-4136-8441-E2CD7B7826D7}">
      <dgm:prSet/>
      <dgm:spPr/>
      <dgm:t>
        <a:bodyPr/>
        <a:lstStyle/>
        <a:p>
          <a:endParaRPr lang="en-US"/>
        </a:p>
      </dgm:t>
    </dgm:pt>
    <dgm:pt modelId="{01659E43-D14E-41E9-8485-DCED207B3D2E}" type="sibTrans" cxnId="{6ED00B14-8D79-4136-8441-E2CD7B7826D7}">
      <dgm:prSet/>
      <dgm:spPr/>
      <dgm:t>
        <a:bodyPr/>
        <a:lstStyle/>
        <a:p>
          <a:endParaRPr lang="en-US"/>
        </a:p>
      </dgm:t>
    </dgm:pt>
    <dgm:pt modelId="{0E3EC8EA-A613-4EB1-922C-00B3AE752C59}">
      <dgm:prSet custT="1"/>
      <dgm:spPr/>
      <dgm:t>
        <a:bodyPr/>
        <a:lstStyle/>
        <a:p>
          <a:r>
            <a:rPr lang="en-US" sz="2700" dirty="0"/>
            <a:t>Must submit hours by the last day of school</a:t>
          </a:r>
        </a:p>
      </dgm:t>
    </dgm:pt>
    <dgm:pt modelId="{7F1FD490-4E81-4932-8229-78FBD90ECC4F}" type="parTrans" cxnId="{37BA9725-33C1-4DC0-B579-01913B45B1B6}">
      <dgm:prSet/>
      <dgm:spPr/>
      <dgm:t>
        <a:bodyPr/>
        <a:lstStyle/>
        <a:p>
          <a:endParaRPr lang="en-US"/>
        </a:p>
      </dgm:t>
    </dgm:pt>
    <dgm:pt modelId="{A950EF6D-24B1-4384-9ABF-0578282A156F}" type="sibTrans" cxnId="{37BA9725-33C1-4DC0-B579-01913B45B1B6}">
      <dgm:prSet/>
      <dgm:spPr/>
      <dgm:t>
        <a:bodyPr/>
        <a:lstStyle/>
        <a:p>
          <a:endParaRPr lang="en-US"/>
        </a:p>
      </dgm:t>
    </dgm:pt>
    <dgm:pt modelId="{8B366FD1-1287-4B5A-8D8E-BBCD79103AD4}">
      <dgm:prSet custT="1"/>
      <dgm:spPr/>
      <dgm:t>
        <a:bodyPr/>
        <a:lstStyle/>
        <a:p>
          <a:r>
            <a:rPr lang="en-US" sz="2700" dirty="0"/>
            <a:t>Submit completed Volunteer/Work Experience Form by the end of May</a:t>
          </a:r>
        </a:p>
      </dgm:t>
    </dgm:pt>
    <dgm:pt modelId="{B1B95828-3075-41CC-BCBD-5795BC97F75E}" type="parTrans" cxnId="{C5EDD540-9C26-42EF-966C-E6EE3E2B2DD9}">
      <dgm:prSet/>
      <dgm:spPr/>
      <dgm:t>
        <a:bodyPr/>
        <a:lstStyle/>
        <a:p>
          <a:endParaRPr lang="en-US"/>
        </a:p>
      </dgm:t>
    </dgm:pt>
    <dgm:pt modelId="{892B73E7-930F-4E75-8751-1502E35B1254}" type="sibTrans" cxnId="{C5EDD540-9C26-42EF-966C-E6EE3E2B2DD9}">
      <dgm:prSet/>
      <dgm:spPr/>
      <dgm:t>
        <a:bodyPr/>
        <a:lstStyle/>
        <a:p>
          <a:endParaRPr lang="en-US"/>
        </a:p>
      </dgm:t>
    </dgm:pt>
    <dgm:pt modelId="{0A6F1C1A-4FDE-4CD5-9DD9-6AAC1A43CF18}" type="pres">
      <dgm:prSet presAssocID="{A80B43FC-D2F1-4AF3-9FF3-FABBE2C38B36}" presName="Name0" presStyleCnt="0">
        <dgm:presLayoutVars>
          <dgm:dir/>
          <dgm:animLvl val="lvl"/>
          <dgm:resizeHandles val="exact"/>
        </dgm:presLayoutVars>
      </dgm:prSet>
      <dgm:spPr/>
    </dgm:pt>
    <dgm:pt modelId="{07D8B2C9-6881-459F-893A-9577121FCA76}" type="pres">
      <dgm:prSet presAssocID="{C0F94806-217E-4C25-A7D4-B4EB8DFA9D5C}" presName="linNode" presStyleCnt="0"/>
      <dgm:spPr/>
    </dgm:pt>
    <dgm:pt modelId="{6226F2E5-7814-400A-BD46-5B5BA405098F}" type="pres">
      <dgm:prSet presAssocID="{C0F94806-217E-4C25-A7D4-B4EB8DFA9D5C}" presName="parentText" presStyleLbl="node1" presStyleIdx="0" presStyleCnt="2" custLinFactNeighborX="-1506" custLinFactNeighborY="-12694">
        <dgm:presLayoutVars>
          <dgm:chMax val="1"/>
          <dgm:bulletEnabled val="1"/>
        </dgm:presLayoutVars>
      </dgm:prSet>
      <dgm:spPr/>
    </dgm:pt>
    <dgm:pt modelId="{A824988C-88C4-44B3-8923-F57FF1FD5FB6}" type="pres">
      <dgm:prSet presAssocID="{C0F94806-217E-4C25-A7D4-B4EB8DFA9D5C}" presName="descendantText" presStyleLbl="alignAccFollowNode1" presStyleIdx="0" presStyleCnt="2">
        <dgm:presLayoutVars>
          <dgm:bulletEnabled val="1"/>
        </dgm:presLayoutVars>
      </dgm:prSet>
      <dgm:spPr/>
    </dgm:pt>
    <dgm:pt modelId="{DB2909E3-D11F-4A0D-8217-049CDC7D25EF}" type="pres">
      <dgm:prSet presAssocID="{C12C634D-09F2-458C-B192-A91DD08C8CF7}" presName="sp" presStyleCnt="0"/>
      <dgm:spPr/>
    </dgm:pt>
    <dgm:pt modelId="{2BCB0F44-5DD2-49A8-A31C-70BACCDBC098}" type="pres">
      <dgm:prSet presAssocID="{885E4C75-2E5E-4F86-A612-F03C2164910A}" presName="linNode" presStyleCnt="0"/>
      <dgm:spPr/>
    </dgm:pt>
    <dgm:pt modelId="{4E48DC0B-0990-4335-B61E-F8B8E4628C6D}" type="pres">
      <dgm:prSet presAssocID="{885E4C75-2E5E-4F86-A612-F03C2164910A}" presName="parentText" presStyleLbl="node1" presStyleIdx="1" presStyleCnt="2">
        <dgm:presLayoutVars>
          <dgm:chMax val="1"/>
          <dgm:bulletEnabled val="1"/>
        </dgm:presLayoutVars>
      </dgm:prSet>
      <dgm:spPr/>
    </dgm:pt>
    <dgm:pt modelId="{21F82364-FAD9-4028-90C9-44BC2F63FB94}" type="pres">
      <dgm:prSet presAssocID="{885E4C75-2E5E-4F86-A612-F03C2164910A}" presName="descendantText" presStyleLbl="alignAccFollowNode1" presStyleIdx="1" presStyleCnt="2">
        <dgm:presLayoutVars>
          <dgm:bulletEnabled val="1"/>
        </dgm:presLayoutVars>
      </dgm:prSet>
      <dgm:spPr/>
    </dgm:pt>
  </dgm:ptLst>
  <dgm:cxnLst>
    <dgm:cxn modelId="{086C0F0C-929B-48B2-A08D-E9EBD4925000}" srcId="{A80B43FC-D2F1-4AF3-9FF3-FABBE2C38B36}" destId="{C0F94806-217E-4C25-A7D4-B4EB8DFA9D5C}" srcOrd="0" destOrd="0" parTransId="{B3946E90-B1FD-4FB8-A26A-863172646EBA}" sibTransId="{C12C634D-09F2-458C-B192-A91DD08C8CF7}"/>
    <dgm:cxn modelId="{6ED00B14-8D79-4136-8441-E2CD7B7826D7}" srcId="{A80B43FC-D2F1-4AF3-9FF3-FABBE2C38B36}" destId="{885E4C75-2E5E-4F86-A612-F03C2164910A}" srcOrd="1" destOrd="0" parTransId="{9221427D-FF5D-426F-9435-D19A395A7993}" sibTransId="{01659E43-D14E-41E9-8485-DCED207B3D2E}"/>
    <dgm:cxn modelId="{274F7E16-F950-4F5D-BCEE-D1E10AD3AD33}" type="presOf" srcId="{DE090800-8092-4AC6-A6D9-C71A2AFC7EC4}" destId="{A824988C-88C4-44B3-8923-F57FF1FD5FB6}" srcOrd="0" destOrd="0" presId="urn:microsoft.com/office/officeart/2005/8/layout/vList5"/>
    <dgm:cxn modelId="{37BA9725-33C1-4DC0-B579-01913B45B1B6}" srcId="{885E4C75-2E5E-4F86-A612-F03C2164910A}" destId="{0E3EC8EA-A613-4EB1-922C-00B3AE752C59}" srcOrd="0" destOrd="0" parTransId="{7F1FD490-4E81-4932-8229-78FBD90ECC4F}" sibTransId="{A950EF6D-24B1-4384-9ABF-0578282A156F}"/>
    <dgm:cxn modelId="{FF784839-D463-46ED-82CE-A48A619D28C2}" type="presOf" srcId="{885E4C75-2E5E-4F86-A612-F03C2164910A}" destId="{4E48DC0B-0990-4335-B61E-F8B8E4628C6D}" srcOrd="0" destOrd="0" presId="urn:microsoft.com/office/officeart/2005/8/layout/vList5"/>
    <dgm:cxn modelId="{C5EDD540-9C26-42EF-966C-E6EE3E2B2DD9}" srcId="{C0F94806-217E-4C25-A7D4-B4EB8DFA9D5C}" destId="{8B366FD1-1287-4B5A-8D8E-BBCD79103AD4}" srcOrd="1" destOrd="0" parTransId="{B1B95828-3075-41CC-BCBD-5795BC97F75E}" sibTransId="{892B73E7-930F-4E75-8751-1502E35B1254}"/>
    <dgm:cxn modelId="{4A84DE47-1C85-4849-90BF-09F8A8A19B54}" type="presOf" srcId="{8B366FD1-1287-4B5A-8D8E-BBCD79103AD4}" destId="{A824988C-88C4-44B3-8923-F57FF1FD5FB6}" srcOrd="0" destOrd="1" presId="urn:microsoft.com/office/officeart/2005/8/layout/vList5"/>
    <dgm:cxn modelId="{3FF32182-C188-4FEC-9805-16721EB19858}" type="presOf" srcId="{A80B43FC-D2F1-4AF3-9FF3-FABBE2C38B36}" destId="{0A6F1C1A-4FDE-4CD5-9DD9-6AAC1A43CF18}" srcOrd="0" destOrd="0" presId="urn:microsoft.com/office/officeart/2005/8/layout/vList5"/>
    <dgm:cxn modelId="{21E031A8-8F60-44C4-AF69-D38382AD808A}" type="presOf" srcId="{0E3EC8EA-A613-4EB1-922C-00B3AE752C59}" destId="{21F82364-FAD9-4028-90C9-44BC2F63FB94}" srcOrd="0" destOrd="0" presId="urn:microsoft.com/office/officeart/2005/8/layout/vList5"/>
    <dgm:cxn modelId="{8F6C48B0-0647-4502-8F2A-A88F8F7C111D}" srcId="{C0F94806-217E-4C25-A7D4-B4EB8DFA9D5C}" destId="{DE090800-8092-4AC6-A6D9-C71A2AFC7EC4}" srcOrd="0" destOrd="0" parTransId="{3D75ADE8-F355-4A4C-90D9-E88DE064C8DD}" sibTransId="{3E1C5917-7A5D-4CC1-9A27-D772B3797005}"/>
    <dgm:cxn modelId="{9DED3DB5-4E0C-42B2-AC63-B475420F6548}" type="presOf" srcId="{C0F94806-217E-4C25-A7D4-B4EB8DFA9D5C}" destId="{6226F2E5-7814-400A-BD46-5B5BA405098F}" srcOrd="0" destOrd="0" presId="urn:microsoft.com/office/officeart/2005/8/layout/vList5"/>
    <dgm:cxn modelId="{C8ED5CCA-47D0-4459-B9B0-5B74FCDEEA33}" type="presParOf" srcId="{0A6F1C1A-4FDE-4CD5-9DD9-6AAC1A43CF18}" destId="{07D8B2C9-6881-459F-893A-9577121FCA76}" srcOrd="0" destOrd="0" presId="urn:microsoft.com/office/officeart/2005/8/layout/vList5"/>
    <dgm:cxn modelId="{7D345E21-39E8-4AD4-9003-3B027791F666}" type="presParOf" srcId="{07D8B2C9-6881-459F-893A-9577121FCA76}" destId="{6226F2E5-7814-400A-BD46-5B5BA405098F}" srcOrd="0" destOrd="0" presId="urn:microsoft.com/office/officeart/2005/8/layout/vList5"/>
    <dgm:cxn modelId="{09901109-D6FC-4CED-96EE-42CBAE75BC2B}" type="presParOf" srcId="{07D8B2C9-6881-459F-893A-9577121FCA76}" destId="{A824988C-88C4-44B3-8923-F57FF1FD5FB6}" srcOrd="1" destOrd="0" presId="urn:microsoft.com/office/officeart/2005/8/layout/vList5"/>
    <dgm:cxn modelId="{903FF519-12F3-4192-98E5-16E38FDF9E49}" type="presParOf" srcId="{0A6F1C1A-4FDE-4CD5-9DD9-6AAC1A43CF18}" destId="{DB2909E3-D11F-4A0D-8217-049CDC7D25EF}" srcOrd="1" destOrd="0" presId="urn:microsoft.com/office/officeart/2005/8/layout/vList5"/>
    <dgm:cxn modelId="{9D0FB7B2-442D-4CFA-ADC7-443039A83577}" type="presParOf" srcId="{0A6F1C1A-4FDE-4CD5-9DD9-6AAC1A43CF18}" destId="{2BCB0F44-5DD2-49A8-A31C-70BACCDBC098}" srcOrd="2" destOrd="0" presId="urn:microsoft.com/office/officeart/2005/8/layout/vList5"/>
    <dgm:cxn modelId="{B36B0F64-C104-4428-95B6-8A593FCF09DE}" type="presParOf" srcId="{2BCB0F44-5DD2-49A8-A31C-70BACCDBC098}" destId="{4E48DC0B-0990-4335-B61E-F8B8E4628C6D}" srcOrd="0" destOrd="0" presId="urn:microsoft.com/office/officeart/2005/8/layout/vList5"/>
    <dgm:cxn modelId="{FCBE227B-F4C2-4830-AE7A-50BDA8A54198}" type="presParOf" srcId="{2BCB0F44-5DD2-49A8-A31C-70BACCDBC098}" destId="{21F82364-FAD9-4028-90C9-44BC2F63FB94}"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A75F3DA-F7B6-4BAD-BD9B-92EAEFCC5485}" type="doc">
      <dgm:prSet loTypeId="urn:microsoft.com/office/officeart/2005/8/layout/default" loCatId="list" qsTypeId="urn:microsoft.com/office/officeart/2005/8/quickstyle/simple5" qsCatId="simple" csTypeId="urn:microsoft.com/office/officeart/2005/8/colors/colorful5" csCatId="colorful" phldr="1"/>
      <dgm:spPr/>
      <dgm:t>
        <a:bodyPr/>
        <a:lstStyle/>
        <a:p>
          <a:endParaRPr lang="en-US"/>
        </a:p>
      </dgm:t>
    </dgm:pt>
    <dgm:pt modelId="{590C612C-7709-40E3-BDD8-A2F21D5734AB}">
      <dgm:prSet/>
      <dgm:spPr/>
      <dgm:t>
        <a:bodyPr/>
        <a:lstStyle/>
        <a:p>
          <a:r>
            <a:rPr lang="en-US" dirty="0"/>
            <a:t>Boys &amp; Girls Club</a:t>
          </a:r>
        </a:p>
      </dgm:t>
    </dgm:pt>
    <dgm:pt modelId="{107C3C87-5589-416C-A892-B21E58EBEDF1}" type="parTrans" cxnId="{9A81B405-7056-4C5E-A4F7-6BD43873FE45}">
      <dgm:prSet/>
      <dgm:spPr/>
      <dgm:t>
        <a:bodyPr/>
        <a:lstStyle/>
        <a:p>
          <a:endParaRPr lang="en-US"/>
        </a:p>
      </dgm:t>
    </dgm:pt>
    <dgm:pt modelId="{33BF9EF4-95FD-4FD1-94D1-7D4A5DC4DD0E}" type="sibTrans" cxnId="{9A81B405-7056-4C5E-A4F7-6BD43873FE45}">
      <dgm:prSet/>
      <dgm:spPr/>
      <dgm:t>
        <a:bodyPr/>
        <a:lstStyle/>
        <a:p>
          <a:endParaRPr lang="en-US"/>
        </a:p>
      </dgm:t>
    </dgm:pt>
    <dgm:pt modelId="{EA4890B2-F728-4E58-95C8-0F1E5CD0720F}">
      <dgm:prSet/>
      <dgm:spPr/>
      <dgm:t>
        <a:bodyPr/>
        <a:lstStyle/>
        <a:p>
          <a:r>
            <a:rPr lang="en-US" dirty="0"/>
            <a:t>Business Internship</a:t>
          </a:r>
        </a:p>
      </dgm:t>
    </dgm:pt>
    <dgm:pt modelId="{51835096-0E05-4EF3-B2ED-0B7A624E50E5}" type="parTrans" cxnId="{E0BF6191-793E-45F5-A354-D473A9C51621}">
      <dgm:prSet/>
      <dgm:spPr/>
      <dgm:t>
        <a:bodyPr/>
        <a:lstStyle/>
        <a:p>
          <a:endParaRPr lang="en-US"/>
        </a:p>
      </dgm:t>
    </dgm:pt>
    <dgm:pt modelId="{12900659-F20B-4143-AC92-7D68BE6E05A5}" type="sibTrans" cxnId="{E0BF6191-793E-45F5-A354-D473A9C51621}">
      <dgm:prSet/>
      <dgm:spPr/>
      <dgm:t>
        <a:bodyPr/>
        <a:lstStyle/>
        <a:p>
          <a:endParaRPr lang="en-US"/>
        </a:p>
      </dgm:t>
    </dgm:pt>
    <dgm:pt modelId="{7AD1ACBD-78F3-4869-A612-A23CC006E3DF}">
      <dgm:prSet/>
      <dgm:spPr/>
      <dgm:t>
        <a:bodyPr/>
        <a:lstStyle/>
        <a:p>
          <a:r>
            <a:rPr lang="en-US" dirty="0"/>
            <a:t>Churches or Synagogues</a:t>
          </a:r>
        </a:p>
      </dgm:t>
    </dgm:pt>
    <dgm:pt modelId="{46B241B4-0205-4111-BB03-58679C494FDF}" type="parTrans" cxnId="{32815A9C-5C1D-453F-90F4-10C4B7DEB4F1}">
      <dgm:prSet/>
      <dgm:spPr/>
      <dgm:t>
        <a:bodyPr/>
        <a:lstStyle/>
        <a:p>
          <a:endParaRPr lang="en-US"/>
        </a:p>
      </dgm:t>
    </dgm:pt>
    <dgm:pt modelId="{B5719607-0388-4F0B-9321-635D150B1858}" type="sibTrans" cxnId="{32815A9C-5C1D-453F-90F4-10C4B7DEB4F1}">
      <dgm:prSet/>
      <dgm:spPr/>
      <dgm:t>
        <a:bodyPr/>
        <a:lstStyle/>
        <a:p>
          <a:endParaRPr lang="en-US"/>
        </a:p>
      </dgm:t>
    </dgm:pt>
    <dgm:pt modelId="{96FE0BA9-FD8C-43A4-B760-0A291F80FBA1}">
      <dgm:prSet/>
      <dgm:spPr/>
      <dgm:t>
        <a:bodyPr/>
        <a:lstStyle/>
        <a:p>
          <a:r>
            <a:rPr lang="en-US"/>
            <a:t>City or County Governments</a:t>
          </a:r>
        </a:p>
      </dgm:t>
    </dgm:pt>
    <dgm:pt modelId="{4922521A-4D98-44A5-9299-87A93728D189}" type="parTrans" cxnId="{2E4ACC27-7FD6-43C9-84BE-0052BCE25DCC}">
      <dgm:prSet/>
      <dgm:spPr/>
      <dgm:t>
        <a:bodyPr/>
        <a:lstStyle/>
        <a:p>
          <a:endParaRPr lang="en-US"/>
        </a:p>
      </dgm:t>
    </dgm:pt>
    <dgm:pt modelId="{B737AC7F-A5F7-4C12-A803-C8DFE84D2716}" type="sibTrans" cxnId="{2E4ACC27-7FD6-43C9-84BE-0052BCE25DCC}">
      <dgm:prSet/>
      <dgm:spPr/>
      <dgm:t>
        <a:bodyPr/>
        <a:lstStyle/>
        <a:p>
          <a:endParaRPr lang="en-US"/>
        </a:p>
      </dgm:t>
    </dgm:pt>
    <dgm:pt modelId="{D501FF7B-0C7B-4FEF-B0F9-6960212D03D8}">
      <dgm:prSet/>
      <dgm:spPr/>
      <dgm:t>
        <a:bodyPr/>
        <a:lstStyle/>
        <a:p>
          <a:r>
            <a:rPr lang="en-US"/>
            <a:t>Civic Organizations</a:t>
          </a:r>
        </a:p>
      </dgm:t>
    </dgm:pt>
    <dgm:pt modelId="{F8852E7F-FC69-4E03-8058-ACB55B240632}" type="parTrans" cxnId="{C57EFD02-FBDB-44CC-9F7A-EB6AF883D935}">
      <dgm:prSet/>
      <dgm:spPr/>
      <dgm:t>
        <a:bodyPr/>
        <a:lstStyle/>
        <a:p>
          <a:endParaRPr lang="en-US"/>
        </a:p>
      </dgm:t>
    </dgm:pt>
    <dgm:pt modelId="{F7405E84-1141-4451-A3BA-3F5347205AA7}" type="sibTrans" cxnId="{C57EFD02-FBDB-44CC-9F7A-EB6AF883D935}">
      <dgm:prSet/>
      <dgm:spPr/>
      <dgm:t>
        <a:bodyPr/>
        <a:lstStyle/>
        <a:p>
          <a:endParaRPr lang="en-US"/>
        </a:p>
      </dgm:t>
    </dgm:pt>
    <dgm:pt modelId="{9E3C9F7F-2165-4BC1-A90C-7CC070DB2B75}">
      <dgm:prSet/>
      <dgm:spPr/>
      <dgm:t>
        <a:bodyPr/>
        <a:lstStyle/>
        <a:p>
          <a:r>
            <a:rPr lang="en-US"/>
            <a:t>Extended Day Programs</a:t>
          </a:r>
        </a:p>
      </dgm:t>
    </dgm:pt>
    <dgm:pt modelId="{5909A5B7-7547-4657-8CCA-F1FEB184E6FD}" type="parTrans" cxnId="{943E0ED0-CE85-4E81-B177-3DCCC8C10B8E}">
      <dgm:prSet/>
      <dgm:spPr/>
      <dgm:t>
        <a:bodyPr/>
        <a:lstStyle/>
        <a:p>
          <a:endParaRPr lang="en-US"/>
        </a:p>
      </dgm:t>
    </dgm:pt>
    <dgm:pt modelId="{3F743077-3EF2-46F9-A9FF-051399BB55AD}" type="sibTrans" cxnId="{943E0ED0-CE85-4E81-B177-3DCCC8C10B8E}">
      <dgm:prSet/>
      <dgm:spPr/>
      <dgm:t>
        <a:bodyPr/>
        <a:lstStyle/>
        <a:p>
          <a:endParaRPr lang="en-US"/>
        </a:p>
      </dgm:t>
    </dgm:pt>
    <dgm:pt modelId="{B02E2A9C-5A4B-4353-BAD6-318237A9F9F1}">
      <dgm:prSet/>
      <dgm:spPr/>
      <dgm:t>
        <a:bodyPr/>
        <a:lstStyle/>
        <a:p>
          <a:r>
            <a:rPr lang="en-US"/>
            <a:t>Health Department</a:t>
          </a:r>
        </a:p>
      </dgm:t>
    </dgm:pt>
    <dgm:pt modelId="{207C92D5-F96A-4393-AC70-873636BDF426}" type="parTrans" cxnId="{3294B9F1-776F-4F9A-BE41-5248CF07CC07}">
      <dgm:prSet/>
      <dgm:spPr/>
      <dgm:t>
        <a:bodyPr/>
        <a:lstStyle/>
        <a:p>
          <a:endParaRPr lang="en-US"/>
        </a:p>
      </dgm:t>
    </dgm:pt>
    <dgm:pt modelId="{33B1D368-157D-4747-8ADD-5965EF41FEC0}" type="sibTrans" cxnId="{3294B9F1-776F-4F9A-BE41-5248CF07CC07}">
      <dgm:prSet/>
      <dgm:spPr/>
      <dgm:t>
        <a:bodyPr/>
        <a:lstStyle/>
        <a:p>
          <a:endParaRPr lang="en-US"/>
        </a:p>
      </dgm:t>
    </dgm:pt>
    <dgm:pt modelId="{F7E51632-9DD6-4730-AAF7-EF06206F8103}">
      <dgm:prSet/>
      <dgm:spPr/>
      <dgm:t>
        <a:bodyPr/>
        <a:lstStyle/>
        <a:p>
          <a:r>
            <a:rPr lang="en-US"/>
            <a:t>Homeless</a:t>
          </a:r>
        </a:p>
      </dgm:t>
    </dgm:pt>
    <dgm:pt modelId="{D7B54FEE-8823-429D-AD81-05BF00D20EA5}" type="parTrans" cxnId="{54B4AA7B-79DF-47D2-BF92-62219DA9E9E9}">
      <dgm:prSet/>
      <dgm:spPr/>
      <dgm:t>
        <a:bodyPr/>
        <a:lstStyle/>
        <a:p>
          <a:endParaRPr lang="en-US"/>
        </a:p>
      </dgm:t>
    </dgm:pt>
    <dgm:pt modelId="{CEB24782-7648-4C6B-9F8F-FC1AC227403B}" type="sibTrans" cxnId="{54B4AA7B-79DF-47D2-BF92-62219DA9E9E9}">
      <dgm:prSet/>
      <dgm:spPr/>
      <dgm:t>
        <a:bodyPr/>
        <a:lstStyle/>
        <a:p>
          <a:endParaRPr lang="en-US"/>
        </a:p>
      </dgm:t>
    </dgm:pt>
    <dgm:pt modelId="{5C335E20-9795-4DFF-815C-D66D104CB9A8}">
      <dgm:prSet/>
      <dgm:spPr/>
      <dgm:t>
        <a:bodyPr/>
        <a:lstStyle/>
        <a:p>
          <a:r>
            <a:rPr lang="en-US"/>
            <a:t>Hospice</a:t>
          </a:r>
        </a:p>
      </dgm:t>
    </dgm:pt>
    <dgm:pt modelId="{B49E8090-24A5-4E2A-B1F7-8C7210B52D94}" type="parTrans" cxnId="{11000659-0B77-475B-8006-B656B205DD48}">
      <dgm:prSet/>
      <dgm:spPr/>
      <dgm:t>
        <a:bodyPr/>
        <a:lstStyle/>
        <a:p>
          <a:endParaRPr lang="en-US"/>
        </a:p>
      </dgm:t>
    </dgm:pt>
    <dgm:pt modelId="{92410D19-1EEB-44E8-89A1-2432ED3C64B1}" type="sibTrans" cxnId="{11000659-0B77-475B-8006-B656B205DD48}">
      <dgm:prSet/>
      <dgm:spPr/>
      <dgm:t>
        <a:bodyPr/>
        <a:lstStyle/>
        <a:p>
          <a:endParaRPr lang="en-US"/>
        </a:p>
      </dgm:t>
    </dgm:pt>
    <dgm:pt modelId="{A24CCB89-3A88-4049-89F0-2AE9C0FFBA5C}">
      <dgm:prSet/>
      <dgm:spPr/>
      <dgm:t>
        <a:bodyPr/>
        <a:lstStyle/>
        <a:p>
          <a:r>
            <a:rPr lang="en-US" dirty="0"/>
            <a:t>Hospital or Nursing Home</a:t>
          </a:r>
        </a:p>
      </dgm:t>
    </dgm:pt>
    <dgm:pt modelId="{CEAC1EC2-6B3E-4DC0-8816-B51715619B36}" type="parTrans" cxnId="{EDF56D5A-6EB4-4797-A7FD-0E204D4214B6}">
      <dgm:prSet/>
      <dgm:spPr/>
      <dgm:t>
        <a:bodyPr/>
        <a:lstStyle/>
        <a:p>
          <a:endParaRPr lang="en-US"/>
        </a:p>
      </dgm:t>
    </dgm:pt>
    <dgm:pt modelId="{EE08C32A-EB4C-49AD-84E1-5A5F03A60CCE}" type="sibTrans" cxnId="{EDF56D5A-6EB4-4797-A7FD-0E204D4214B6}">
      <dgm:prSet/>
      <dgm:spPr/>
      <dgm:t>
        <a:bodyPr/>
        <a:lstStyle/>
        <a:p>
          <a:endParaRPr lang="en-US"/>
        </a:p>
      </dgm:t>
    </dgm:pt>
    <dgm:pt modelId="{E4DED132-347A-4619-88E1-3674C0C9B2F9}">
      <dgm:prSet/>
      <dgm:spPr/>
      <dgm:t>
        <a:bodyPr/>
        <a:lstStyle/>
        <a:p>
          <a:r>
            <a:rPr lang="en-US"/>
            <a:t>Habitat for Humanity</a:t>
          </a:r>
        </a:p>
      </dgm:t>
    </dgm:pt>
    <dgm:pt modelId="{A5193DA3-E674-42B0-99B8-DF0D6B8FF363}" type="parTrans" cxnId="{3DAB8134-DF65-4846-8AE7-5E8DAD8C15F3}">
      <dgm:prSet/>
      <dgm:spPr/>
      <dgm:t>
        <a:bodyPr/>
        <a:lstStyle/>
        <a:p>
          <a:endParaRPr lang="en-US"/>
        </a:p>
      </dgm:t>
    </dgm:pt>
    <dgm:pt modelId="{6E9EFAD9-F847-4C48-B7F9-EFB261FCEE17}" type="sibTrans" cxnId="{3DAB8134-DF65-4846-8AE7-5E8DAD8C15F3}">
      <dgm:prSet/>
      <dgm:spPr/>
      <dgm:t>
        <a:bodyPr/>
        <a:lstStyle/>
        <a:p>
          <a:endParaRPr lang="en-US"/>
        </a:p>
      </dgm:t>
    </dgm:pt>
    <dgm:pt modelId="{90DADB7E-11DC-40BB-8257-86E9B38CE28C}">
      <dgm:prSet/>
      <dgm:spPr/>
      <dgm:t>
        <a:bodyPr/>
        <a:lstStyle/>
        <a:p>
          <a:r>
            <a:rPr lang="en-US"/>
            <a:t>Humane Society/Veterinary Clinic</a:t>
          </a:r>
        </a:p>
      </dgm:t>
    </dgm:pt>
    <dgm:pt modelId="{C899C2A5-E22C-400B-A67E-EFF869E90C25}" type="parTrans" cxnId="{67A4C827-2DAA-411A-B5CF-4CB8B901F595}">
      <dgm:prSet/>
      <dgm:spPr/>
      <dgm:t>
        <a:bodyPr/>
        <a:lstStyle/>
        <a:p>
          <a:endParaRPr lang="en-US"/>
        </a:p>
      </dgm:t>
    </dgm:pt>
    <dgm:pt modelId="{859D1A19-C90F-477B-8E1A-5ACD7C0E2EB5}" type="sibTrans" cxnId="{67A4C827-2DAA-411A-B5CF-4CB8B901F595}">
      <dgm:prSet/>
      <dgm:spPr/>
      <dgm:t>
        <a:bodyPr/>
        <a:lstStyle/>
        <a:p>
          <a:endParaRPr lang="en-US"/>
        </a:p>
      </dgm:t>
    </dgm:pt>
    <dgm:pt modelId="{45F0F71A-17A1-4A45-9D2A-0949CFCA7536}">
      <dgm:prSet/>
      <dgm:spPr/>
      <dgm:t>
        <a:bodyPr/>
        <a:lstStyle/>
        <a:p>
          <a:r>
            <a:rPr lang="en-US" dirty="0"/>
            <a:t>Non-Profit Organizations </a:t>
          </a:r>
        </a:p>
      </dgm:t>
    </dgm:pt>
    <dgm:pt modelId="{10516434-EC2C-4190-8BC6-BB60A19EA5AA}" type="parTrans" cxnId="{10FC1C21-88B7-4876-ACC8-D30FD9254750}">
      <dgm:prSet/>
      <dgm:spPr/>
      <dgm:t>
        <a:bodyPr/>
        <a:lstStyle/>
        <a:p>
          <a:endParaRPr lang="en-US"/>
        </a:p>
      </dgm:t>
    </dgm:pt>
    <dgm:pt modelId="{E368CC83-A0EE-4968-820B-2064E6B75574}" type="sibTrans" cxnId="{10FC1C21-88B7-4876-ACC8-D30FD9254750}">
      <dgm:prSet/>
      <dgm:spPr/>
      <dgm:t>
        <a:bodyPr/>
        <a:lstStyle/>
        <a:p>
          <a:endParaRPr lang="en-US"/>
        </a:p>
      </dgm:t>
    </dgm:pt>
    <dgm:pt modelId="{1267F4E5-A286-4DCC-8D39-00AE8DB94786}">
      <dgm:prSet/>
      <dgm:spPr/>
      <dgm:t>
        <a:bodyPr/>
        <a:lstStyle/>
        <a:p>
          <a:r>
            <a:rPr lang="en-US"/>
            <a:t>Political Campaign</a:t>
          </a:r>
        </a:p>
      </dgm:t>
    </dgm:pt>
    <dgm:pt modelId="{1CE56064-8598-4E60-8768-C42A7F7D29BC}" type="parTrans" cxnId="{415DA7F3-E24A-444E-8001-A3D215548672}">
      <dgm:prSet/>
      <dgm:spPr/>
      <dgm:t>
        <a:bodyPr/>
        <a:lstStyle/>
        <a:p>
          <a:endParaRPr lang="en-US"/>
        </a:p>
      </dgm:t>
    </dgm:pt>
    <dgm:pt modelId="{28A80504-222C-4D12-BB2E-2234EF603ECF}" type="sibTrans" cxnId="{415DA7F3-E24A-444E-8001-A3D215548672}">
      <dgm:prSet/>
      <dgm:spPr/>
      <dgm:t>
        <a:bodyPr/>
        <a:lstStyle/>
        <a:p>
          <a:endParaRPr lang="en-US"/>
        </a:p>
      </dgm:t>
    </dgm:pt>
    <dgm:pt modelId="{7E998454-CAC0-47DC-8DB9-3295391A59A5}">
      <dgm:prSet/>
      <dgm:spPr/>
      <dgm:t>
        <a:bodyPr/>
        <a:lstStyle/>
        <a:p>
          <a:r>
            <a:rPr lang="en-US"/>
            <a:t>Public Library</a:t>
          </a:r>
        </a:p>
      </dgm:t>
    </dgm:pt>
    <dgm:pt modelId="{C2BC49E2-D002-460C-9700-693DAF872A7A}" type="parTrans" cxnId="{89B145FA-595A-49AA-8F2D-866A28B33C0A}">
      <dgm:prSet/>
      <dgm:spPr/>
      <dgm:t>
        <a:bodyPr/>
        <a:lstStyle/>
        <a:p>
          <a:endParaRPr lang="en-US"/>
        </a:p>
      </dgm:t>
    </dgm:pt>
    <dgm:pt modelId="{E73A46E3-15F1-4C26-8FA8-4E7DA57FEB6D}" type="sibTrans" cxnId="{89B145FA-595A-49AA-8F2D-866A28B33C0A}">
      <dgm:prSet/>
      <dgm:spPr/>
      <dgm:t>
        <a:bodyPr/>
        <a:lstStyle/>
        <a:p>
          <a:endParaRPr lang="en-US"/>
        </a:p>
      </dgm:t>
    </dgm:pt>
    <dgm:pt modelId="{362E79A9-65D9-47DB-9D89-8194A7B1AA4A}">
      <dgm:prSet/>
      <dgm:spPr/>
      <dgm:t>
        <a:bodyPr/>
        <a:lstStyle/>
        <a:p>
          <a:r>
            <a:rPr lang="en-US" dirty="0"/>
            <a:t>Schools and School Clubs</a:t>
          </a:r>
        </a:p>
      </dgm:t>
    </dgm:pt>
    <dgm:pt modelId="{D8887928-0E93-47CC-9607-6F87A4BA897D}" type="parTrans" cxnId="{1B4DD172-0345-4BF2-A148-A87FE63F6E20}">
      <dgm:prSet/>
      <dgm:spPr/>
      <dgm:t>
        <a:bodyPr/>
        <a:lstStyle/>
        <a:p>
          <a:endParaRPr lang="en-US"/>
        </a:p>
      </dgm:t>
    </dgm:pt>
    <dgm:pt modelId="{AB7CA7CF-CED8-48D5-A334-FBB989564DD5}" type="sibTrans" cxnId="{1B4DD172-0345-4BF2-A148-A87FE63F6E20}">
      <dgm:prSet/>
      <dgm:spPr/>
      <dgm:t>
        <a:bodyPr/>
        <a:lstStyle/>
        <a:p>
          <a:endParaRPr lang="en-US"/>
        </a:p>
      </dgm:t>
    </dgm:pt>
    <dgm:pt modelId="{F4ACDD68-1C72-4207-A5FB-FD5B73FC3CB9}">
      <dgm:prSet/>
      <dgm:spPr/>
      <dgm:t>
        <a:bodyPr/>
        <a:lstStyle/>
        <a:p>
          <a:r>
            <a:rPr lang="en-US"/>
            <a:t>Teen Court</a:t>
          </a:r>
        </a:p>
      </dgm:t>
    </dgm:pt>
    <dgm:pt modelId="{07B8A718-740A-4AAC-8D4A-4D1E2A193745}" type="parTrans" cxnId="{6698B44C-D963-4882-A1A0-FB3F3CF3312D}">
      <dgm:prSet/>
      <dgm:spPr/>
      <dgm:t>
        <a:bodyPr/>
        <a:lstStyle/>
        <a:p>
          <a:endParaRPr lang="en-US"/>
        </a:p>
      </dgm:t>
    </dgm:pt>
    <dgm:pt modelId="{B05C849B-6398-44FF-8FCF-DDA66CB9BF84}" type="sibTrans" cxnId="{6698B44C-D963-4882-A1A0-FB3F3CF3312D}">
      <dgm:prSet/>
      <dgm:spPr/>
      <dgm:t>
        <a:bodyPr/>
        <a:lstStyle/>
        <a:p>
          <a:endParaRPr lang="en-US"/>
        </a:p>
      </dgm:t>
    </dgm:pt>
    <dgm:pt modelId="{7F772D65-28AC-4C38-8E6B-0E909BDDAE5B}">
      <dgm:prSet/>
      <dgm:spPr/>
      <dgm:t>
        <a:bodyPr/>
        <a:lstStyle/>
        <a:p>
          <a:r>
            <a:rPr lang="en-US"/>
            <a:t>United Way</a:t>
          </a:r>
        </a:p>
      </dgm:t>
    </dgm:pt>
    <dgm:pt modelId="{7D011AC3-11D9-45CF-B9F2-640569E3A105}" type="parTrans" cxnId="{756C6F13-C8DE-4FA7-876B-7BE8C84153FD}">
      <dgm:prSet/>
      <dgm:spPr/>
      <dgm:t>
        <a:bodyPr/>
        <a:lstStyle/>
        <a:p>
          <a:endParaRPr lang="en-US"/>
        </a:p>
      </dgm:t>
    </dgm:pt>
    <dgm:pt modelId="{E81D53DB-E256-4353-B609-98BFF9D1E2EF}" type="sibTrans" cxnId="{756C6F13-C8DE-4FA7-876B-7BE8C84153FD}">
      <dgm:prSet/>
      <dgm:spPr/>
      <dgm:t>
        <a:bodyPr/>
        <a:lstStyle/>
        <a:p>
          <a:endParaRPr lang="en-US"/>
        </a:p>
      </dgm:t>
    </dgm:pt>
    <dgm:pt modelId="{D1DADB64-55CD-4CDE-AFEB-81F8539C7914}">
      <dgm:prSet/>
      <dgm:spPr/>
      <dgm:t>
        <a:bodyPr/>
        <a:lstStyle/>
        <a:p>
          <a:r>
            <a:rPr lang="en-US"/>
            <a:t>YMCA</a:t>
          </a:r>
        </a:p>
      </dgm:t>
    </dgm:pt>
    <dgm:pt modelId="{05282B92-660E-46BA-B23F-4BDD4E979094}" type="parTrans" cxnId="{D9926EF3-83A7-48EA-AD8B-DE383A37177A}">
      <dgm:prSet/>
      <dgm:spPr/>
      <dgm:t>
        <a:bodyPr/>
        <a:lstStyle/>
        <a:p>
          <a:endParaRPr lang="en-US"/>
        </a:p>
      </dgm:t>
    </dgm:pt>
    <dgm:pt modelId="{BB134425-85AC-48F1-8FAE-154F634C4AF0}" type="sibTrans" cxnId="{D9926EF3-83A7-48EA-AD8B-DE383A37177A}">
      <dgm:prSet/>
      <dgm:spPr/>
      <dgm:t>
        <a:bodyPr/>
        <a:lstStyle/>
        <a:p>
          <a:endParaRPr lang="en-US"/>
        </a:p>
      </dgm:t>
    </dgm:pt>
    <dgm:pt modelId="{0A2D2D17-A1BF-47EA-BC22-CCF3ED316AA2}">
      <dgm:prSet/>
      <dgm:spPr/>
      <dgm:t>
        <a:bodyPr/>
        <a:lstStyle/>
        <a:p>
          <a:r>
            <a:rPr lang="en-US"/>
            <a:t>Boy/Girl Scouts</a:t>
          </a:r>
        </a:p>
      </dgm:t>
    </dgm:pt>
    <dgm:pt modelId="{17E25105-720C-4CB5-A34C-0B21BFD821C4}" type="parTrans" cxnId="{445EFD5D-8AB2-41B9-BA4B-2947ACB2C572}">
      <dgm:prSet/>
      <dgm:spPr/>
      <dgm:t>
        <a:bodyPr/>
        <a:lstStyle/>
        <a:p>
          <a:endParaRPr lang="en-US"/>
        </a:p>
      </dgm:t>
    </dgm:pt>
    <dgm:pt modelId="{E8E05188-7308-4420-ACC4-BE2A05548DD4}" type="sibTrans" cxnId="{445EFD5D-8AB2-41B9-BA4B-2947ACB2C572}">
      <dgm:prSet/>
      <dgm:spPr/>
      <dgm:t>
        <a:bodyPr/>
        <a:lstStyle/>
        <a:p>
          <a:endParaRPr lang="en-US"/>
        </a:p>
      </dgm:t>
    </dgm:pt>
    <dgm:pt modelId="{C1C7FF69-4D4B-4331-AB90-78592F96A27A}" type="pres">
      <dgm:prSet presAssocID="{DA75F3DA-F7B6-4BAD-BD9B-92EAEFCC5485}" presName="diagram" presStyleCnt="0">
        <dgm:presLayoutVars>
          <dgm:dir/>
          <dgm:resizeHandles val="exact"/>
        </dgm:presLayoutVars>
      </dgm:prSet>
      <dgm:spPr/>
    </dgm:pt>
    <dgm:pt modelId="{BBFA5E37-20B1-46B7-9D1E-EAEBC5518441}" type="pres">
      <dgm:prSet presAssocID="{590C612C-7709-40E3-BDD8-A2F21D5734AB}" presName="node" presStyleLbl="node1" presStyleIdx="0" presStyleCnt="20">
        <dgm:presLayoutVars>
          <dgm:bulletEnabled val="1"/>
        </dgm:presLayoutVars>
      </dgm:prSet>
      <dgm:spPr/>
    </dgm:pt>
    <dgm:pt modelId="{B79647B6-A228-4F63-B3A4-EECC8CAE88EC}" type="pres">
      <dgm:prSet presAssocID="{33BF9EF4-95FD-4FD1-94D1-7D4A5DC4DD0E}" presName="sibTrans" presStyleCnt="0"/>
      <dgm:spPr/>
    </dgm:pt>
    <dgm:pt modelId="{D6A12918-E719-45D9-9226-E754428F9128}" type="pres">
      <dgm:prSet presAssocID="{0A2D2D17-A1BF-47EA-BC22-CCF3ED316AA2}" presName="node" presStyleLbl="node1" presStyleIdx="1" presStyleCnt="20">
        <dgm:presLayoutVars>
          <dgm:bulletEnabled val="1"/>
        </dgm:presLayoutVars>
      </dgm:prSet>
      <dgm:spPr/>
    </dgm:pt>
    <dgm:pt modelId="{A64EB2E7-5FEB-4055-B4B1-86E5A15A4A0F}" type="pres">
      <dgm:prSet presAssocID="{E8E05188-7308-4420-ACC4-BE2A05548DD4}" presName="sibTrans" presStyleCnt="0"/>
      <dgm:spPr/>
    </dgm:pt>
    <dgm:pt modelId="{46AE2BEA-9285-49BE-8B06-FAA486CBC767}" type="pres">
      <dgm:prSet presAssocID="{EA4890B2-F728-4E58-95C8-0F1E5CD0720F}" presName="node" presStyleLbl="node1" presStyleIdx="2" presStyleCnt="20">
        <dgm:presLayoutVars>
          <dgm:bulletEnabled val="1"/>
        </dgm:presLayoutVars>
      </dgm:prSet>
      <dgm:spPr/>
    </dgm:pt>
    <dgm:pt modelId="{EE3907E0-A140-46D0-BF79-CBB92AFC6B39}" type="pres">
      <dgm:prSet presAssocID="{12900659-F20B-4143-AC92-7D68BE6E05A5}" presName="sibTrans" presStyleCnt="0"/>
      <dgm:spPr/>
    </dgm:pt>
    <dgm:pt modelId="{F065ED1F-E930-4C75-8688-FB805125FC31}" type="pres">
      <dgm:prSet presAssocID="{7AD1ACBD-78F3-4869-A612-A23CC006E3DF}" presName="node" presStyleLbl="node1" presStyleIdx="3" presStyleCnt="20">
        <dgm:presLayoutVars>
          <dgm:bulletEnabled val="1"/>
        </dgm:presLayoutVars>
      </dgm:prSet>
      <dgm:spPr/>
    </dgm:pt>
    <dgm:pt modelId="{6C7610EC-2D0D-4FCC-9009-41EB3C76189D}" type="pres">
      <dgm:prSet presAssocID="{B5719607-0388-4F0B-9321-635D150B1858}" presName="sibTrans" presStyleCnt="0"/>
      <dgm:spPr/>
    </dgm:pt>
    <dgm:pt modelId="{68E3960F-74E2-4313-9652-C4F968032B1D}" type="pres">
      <dgm:prSet presAssocID="{96FE0BA9-FD8C-43A4-B760-0A291F80FBA1}" presName="node" presStyleLbl="node1" presStyleIdx="4" presStyleCnt="20">
        <dgm:presLayoutVars>
          <dgm:bulletEnabled val="1"/>
        </dgm:presLayoutVars>
      </dgm:prSet>
      <dgm:spPr/>
    </dgm:pt>
    <dgm:pt modelId="{26414708-9D00-4347-90B3-C82F8C8C636E}" type="pres">
      <dgm:prSet presAssocID="{B737AC7F-A5F7-4C12-A803-C8DFE84D2716}" presName="sibTrans" presStyleCnt="0"/>
      <dgm:spPr/>
    </dgm:pt>
    <dgm:pt modelId="{F29FF908-A031-4B5C-A429-3DA99CB4F8AF}" type="pres">
      <dgm:prSet presAssocID="{D501FF7B-0C7B-4FEF-B0F9-6960212D03D8}" presName="node" presStyleLbl="node1" presStyleIdx="5" presStyleCnt="20">
        <dgm:presLayoutVars>
          <dgm:bulletEnabled val="1"/>
        </dgm:presLayoutVars>
      </dgm:prSet>
      <dgm:spPr/>
    </dgm:pt>
    <dgm:pt modelId="{90288263-67D5-4F1C-A6E1-8D9BE6E34352}" type="pres">
      <dgm:prSet presAssocID="{F7405E84-1141-4451-A3BA-3F5347205AA7}" presName="sibTrans" presStyleCnt="0"/>
      <dgm:spPr/>
    </dgm:pt>
    <dgm:pt modelId="{5E4EC945-14E8-4D73-9C60-276BE27BE511}" type="pres">
      <dgm:prSet presAssocID="{9E3C9F7F-2165-4BC1-A90C-7CC070DB2B75}" presName="node" presStyleLbl="node1" presStyleIdx="6" presStyleCnt="20">
        <dgm:presLayoutVars>
          <dgm:bulletEnabled val="1"/>
        </dgm:presLayoutVars>
      </dgm:prSet>
      <dgm:spPr/>
    </dgm:pt>
    <dgm:pt modelId="{3D89CA85-FCAB-45A7-A493-AE3A3FEBC392}" type="pres">
      <dgm:prSet presAssocID="{3F743077-3EF2-46F9-A9FF-051399BB55AD}" presName="sibTrans" presStyleCnt="0"/>
      <dgm:spPr/>
    </dgm:pt>
    <dgm:pt modelId="{6ECC679A-4887-465D-9FA6-B0A7B005777F}" type="pres">
      <dgm:prSet presAssocID="{B02E2A9C-5A4B-4353-BAD6-318237A9F9F1}" presName="node" presStyleLbl="node1" presStyleIdx="7" presStyleCnt="20">
        <dgm:presLayoutVars>
          <dgm:bulletEnabled val="1"/>
        </dgm:presLayoutVars>
      </dgm:prSet>
      <dgm:spPr/>
    </dgm:pt>
    <dgm:pt modelId="{48948C23-3734-48CA-8743-884AAF8F4E4A}" type="pres">
      <dgm:prSet presAssocID="{33B1D368-157D-4747-8ADD-5965EF41FEC0}" presName="sibTrans" presStyleCnt="0"/>
      <dgm:spPr/>
    </dgm:pt>
    <dgm:pt modelId="{D5AAEC9D-26F9-4543-BFB1-00B653DE0065}" type="pres">
      <dgm:prSet presAssocID="{F7E51632-9DD6-4730-AAF7-EF06206F8103}" presName="node" presStyleLbl="node1" presStyleIdx="8" presStyleCnt="20">
        <dgm:presLayoutVars>
          <dgm:bulletEnabled val="1"/>
        </dgm:presLayoutVars>
      </dgm:prSet>
      <dgm:spPr/>
    </dgm:pt>
    <dgm:pt modelId="{0E098553-75C1-4CB3-8A7F-E3248AAE6CCB}" type="pres">
      <dgm:prSet presAssocID="{CEB24782-7648-4C6B-9F8F-FC1AC227403B}" presName="sibTrans" presStyleCnt="0"/>
      <dgm:spPr/>
    </dgm:pt>
    <dgm:pt modelId="{B7FE1E2F-810E-4F74-8577-93C84D614A4D}" type="pres">
      <dgm:prSet presAssocID="{5C335E20-9795-4DFF-815C-D66D104CB9A8}" presName="node" presStyleLbl="node1" presStyleIdx="9" presStyleCnt="20">
        <dgm:presLayoutVars>
          <dgm:bulletEnabled val="1"/>
        </dgm:presLayoutVars>
      </dgm:prSet>
      <dgm:spPr/>
    </dgm:pt>
    <dgm:pt modelId="{7D24C09D-5782-4D49-8651-A48AB65EE4D5}" type="pres">
      <dgm:prSet presAssocID="{92410D19-1EEB-44E8-89A1-2432ED3C64B1}" presName="sibTrans" presStyleCnt="0"/>
      <dgm:spPr/>
    </dgm:pt>
    <dgm:pt modelId="{DEB8C000-74F4-464E-B36C-7017575458F4}" type="pres">
      <dgm:prSet presAssocID="{A24CCB89-3A88-4049-89F0-2AE9C0FFBA5C}" presName="node" presStyleLbl="node1" presStyleIdx="10" presStyleCnt="20">
        <dgm:presLayoutVars>
          <dgm:bulletEnabled val="1"/>
        </dgm:presLayoutVars>
      </dgm:prSet>
      <dgm:spPr/>
    </dgm:pt>
    <dgm:pt modelId="{723BBFC5-4097-4F07-A2F9-BE7FD6163196}" type="pres">
      <dgm:prSet presAssocID="{EE08C32A-EB4C-49AD-84E1-5A5F03A60CCE}" presName="sibTrans" presStyleCnt="0"/>
      <dgm:spPr/>
    </dgm:pt>
    <dgm:pt modelId="{FA5F5B62-2DCA-493D-A2A9-4AEB2F2E9F95}" type="pres">
      <dgm:prSet presAssocID="{E4DED132-347A-4619-88E1-3674C0C9B2F9}" presName="node" presStyleLbl="node1" presStyleIdx="11" presStyleCnt="20">
        <dgm:presLayoutVars>
          <dgm:bulletEnabled val="1"/>
        </dgm:presLayoutVars>
      </dgm:prSet>
      <dgm:spPr/>
    </dgm:pt>
    <dgm:pt modelId="{5C7899BE-F367-4525-A2D6-311EA68DCEB3}" type="pres">
      <dgm:prSet presAssocID="{6E9EFAD9-F847-4C48-B7F9-EFB261FCEE17}" presName="sibTrans" presStyleCnt="0"/>
      <dgm:spPr/>
    </dgm:pt>
    <dgm:pt modelId="{AE979142-8EF5-4B39-9480-90A3E4B5CE44}" type="pres">
      <dgm:prSet presAssocID="{90DADB7E-11DC-40BB-8257-86E9B38CE28C}" presName="node" presStyleLbl="node1" presStyleIdx="12" presStyleCnt="20">
        <dgm:presLayoutVars>
          <dgm:bulletEnabled val="1"/>
        </dgm:presLayoutVars>
      </dgm:prSet>
      <dgm:spPr/>
    </dgm:pt>
    <dgm:pt modelId="{68867CEE-FD2D-4BEF-91D2-FB6C30015BCD}" type="pres">
      <dgm:prSet presAssocID="{859D1A19-C90F-477B-8E1A-5ACD7C0E2EB5}" presName="sibTrans" presStyleCnt="0"/>
      <dgm:spPr/>
    </dgm:pt>
    <dgm:pt modelId="{FFBF4F58-6FAD-4899-B954-A194B79F82AF}" type="pres">
      <dgm:prSet presAssocID="{45F0F71A-17A1-4A45-9D2A-0949CFCA7536}" presName="node" presStyleLbl="node1" presStyleIdx="13" presStyleCnt="20">
        <dgm:presLayoutVars>
          <dgm:bulletEnabled val="1"/>
        </dgm:presLayoutVars>
      </dgm:prSet>
      <dgm:spPr/>
    </dgm:pt>
    <dgm:pt modelId="{516F0DC9-2481-4C65-BFFE-D5E28BACCED3}" type="pres">
      <dgm:prSet presAssocID="{E368CC83-A0EE-4968-820B-2064E6B75574}" presName="sibTrans" presStyleCnt="0"/>
      <dgm:spPr/>
    </dgm:pt>
    <dgm:pt modelId="{FC11F3C4-D6AF-4A22-86C1-6769150AFD0D}" type="pres">
      <dgm:prSet presAssocID="{1267F4E5-A286-4DCC-8D39-00AE8DB94786}" presName="node" presStyleLbl="node1" presStyleIdx="14" presStyleCnt="20">
        <dgm:presLayoutVars>
          <dgm:bulletEnabled val="1"/>
        </dgm:presLayoutVars>
      </dgm:prSet>
      <dgm:spPr/>
    </dgm:pt>
    <dgm:pt modelId="{73AD4623-6B7F-4667-BC03-23C207473E8E}" type="pres">
      <dgm:prSet presAssocID="{28A80504-222C-4D12-BB2E-2234EF603ECF}" presName="sibTrans" presStyleCnt="0"/>
      <dgm:spPr/>
    </dgm:pt>
    <dgm:pt modelId="{518EC526-AF9C-4C67-8001-090F544388C8}" type="pres">
      <dgm:prSet presAssocID="{7E998454-CAC0-47DC-8DB9-3295391A59A5}" presName="node" presStyleLbl="node1" presStyleIdx="15" presStyleCnt="20">
        <dgm:presLayoutVars>
          <dgm:bulletEnabled val="1"/>
        </dgm:presLayoutVars>
      </dgm:prSet>
      <dgm:spPr/>
    </dgm:pt>
    <dgm:pt modelId="{3FF0CB24-A211-4661-8C8C-557D96E0A15E}" type="pres">
      <dgm:prSet presAssocID="{E73A46E3-15F1-4C26-8FA8-4E7DA57FEB6D}" presName="sibTrans" presStyleCnt="0"/>
      <dgm:spPr/>
    </dgm:pt>
    <dgm:pt modelId="{2AE5FDC3-D417-46A0-A337-B8F04A5C2AEF}" type="pres">
      <dgm:prSet presAssocID="{362E79A9-65D9-47DB-9D89-8194A7B1AA4A}" presName="node" presStyleLbl="node1" presStyleIdx="16" presStyleCnt="20">
        <dgm:presLayoutVars>
          <dgm:bulletEnabled val="1"/>
        </dgm:presLayoutVars>
      </dgm:prSet>
      <dgm:spPr/>
    </dgm:pt>
    <dgm:pt modelId="{3DC31985-E033-4C9E-AB22-690C9A575F81}" type="pres">
      <dgm:prSet presAssocID="{AB7CA7CF-CED8-48D5-A334-FBB989564DD5}" presName="sibTrans" presStyleCnt="0"/>
      <dgm:spPr/>
    </dgm:pt>
    <dgm:pt modelId="{D3FCA234-9B5F-42CC-B604-335B83DAB8C2}" type="pres">
      <dgm:prSet presAssocID="{F4ACDD68-1C72-4207-A5FB-FD5B73FC3CB9}" presName="node" presStyleLbl="node1" presStyleIdx="17" presStyleCnt="20">
        <dgm:presLayoutVars>
          <dgm:bulletEnabled val="1"/>
        </dgm:presLayoutVars>
      </dgm:prSet>
      <dgm:spPr/>
    </dgm:pt>
    <dgm:pt modelId="{8C3B04A6-B422-477C-885E-3AAE568D7FD0}" type="pres">
      <dgm:prSet presAssocID="{B05C849B-6398-44FF-8FCF-DDA66CB9BF84}" presName="sibTrans" presStyleCnt="0"/>
      <dgm:spPr/>
    </dgm:pt>
    <dgm:pt modelId="{14DDFFAD-8EA4-4687-8885-1FE1637B5C30}" type="pres">
      <dgm:prSet presAssocID="{7F772D65-28AC-4C38-8E6B-0E909BDDAE5B}" presName="node" presStyleLbl="node1" presStyleIdx="18" presStyleCnt="20">
        <dgm:presLayoutVars>
          <dgm:bulletEnabled val="1"/>
        </dgm:presLayoutVars>
      </dgm:prSet>
      <dgm:spPr/>
    </dgm:pt>
    <dgm:pt modelId="{2B4371CC-41F7-431E-A943-E0FC51921172}" type="pres">
      <dgm:prSet presAssocID="{E81D53DB-E256-4353-B609-98BFF9D1E2EF}" presName="sibTrans" presStyleCnt="0"/>
      <dgm:spPr/>
    </dgm:pt>
    <dgm:pt modelId="{E1116178-6311-4EEB-9E60-135F81FA03C5}" type="pres">
      <dgm:prSet presAssocID="{D1DADB64-55CD-4CDE-AFEB-81F8539C7914}" presName="node" presStyleLbl="node1" presStyleIdx="19" presStyleCnt="20">
        <dgm:presLayoutVars>
          <dgm:bulletEnabled val="1"/>
        </dgm:presLayoutVars>
      </dgm:prSet>
      <dgm:spPr/>
    </dgm:pt>
  </dgm:ptLst>
  <dgm:cxnLst>
    <dgm:cxn modelId="{B038A501-1DB9-4950-A73C-85A89C5C102D}" type="presOf" srcId="{96FE0BA9-FD8C-43A4-B760-0A291F80FBA1}" destId="{68E3960F-74E2-4313-9652-C4F968032B1D}" srcOrd="0" destOrd="0" presId="urn:microsoft.com/office/officeart/2005/8/layout/default"/>
    <dgm:cxn modelId="{C57EFD02-FBDB-44CC-9F7A-EB6AF883D935}" srcId="{DA75F3DA-F7B6-4BAD-BD9B-92EAEFCC5485}" destId="{D501FF7B-0C7B-4FEF-B0F9-6960212D03D8}" srcOrd="5" destOrd="0" parTransId="{F8852E7F-FC69-4E03-8058-ACB55B240632}" sibTransId="{F7405E84-1141-4451-A3BA-3F5347205AA7}"/>
    <dgm:cxn modelId="{9A81B405-7056-4C5E-A4F7-6BD43873FE45}" srcId="{DA75F3DA-F7B6-4BAD-BD9B-92EAEFCC5485}" destId="{590C612C-7709-40E3-BDD8-A2F21D5734AB}" srcOrd="0" destOrd="0" parTransId="{107C3C87-5589-416C-A892-B21E58EBEDF1}" sibTransId="{33BF9EF4-95FD-4FD1-94D1-7D4A5DC4DD0E}"/>
    <dgm:cxn modelId="{E4DC5210-B2F4-4342-BC60-FE9B4703F6D4}" type="presOf" srcId="{45F0F71A-17A1-4A45-9D2A-0949CFCA7536}" destId="{FFBF4F58-6FAD-4899-B954-A194B79F82AF}" srcOrd="0" destOrd="0" presId="urn:microsoft.com/office/officeart/2005/8/layout/default"/>
    <dgm:cxn modelId="{A1702311-F7DD-4009-B00F-3A72ACE7E90E}" type="presOf" srcId="{7E998454-CAC0-47DC-8DB9-3295391A59A5}" destId="{518EC526-AF9C-4C67-8001-090F544388C8}" srcOrd="0" destOrd="0" presId="urn:microsoft.com/office/officeart/2005/8/layout/default"/>
    <dgm:cxn modelId="{756C6F13-C8DE-4FA7-876B-7BE8C84153FD}" srcId="{DA75F3DA-F7B6-4BAD-BD9B-92EAEFCC5485}" destId="{7F772D65-28AC-4C38-8E6B-0E909BDDAE5B}" srcOrd="18" destOrd="0" parTransId="{7D011AC3-11D9-45CF-B9F2-640569E3A105}" sibTransId="{E81D53DB-E256-4353-B609-98BFF9D1E2EF}"/>
    <dgm:cxn modelId="{43156B1C-922F-4A12-8FDF-54F07CBCF5B5}" type="presOf" srcId="{F4ACDD68-1C72-4207-A5FB-FD5B73FC3CB9}" destId="{D3FCA234-9B5F-42CC-B604-335B83DAB8C2}" srcOrd="0" destOrd="0" presId="urn:microsoft.com/office/officeart/2005/8/layout/default"/>
    <dgm:cxn modelId="{10FC1C21-88B7-4876-ACC8-D30FD9254750}" srcId="{DA75F3DA-F7B6-4BAD-BD9B-92EAEFCC5485}" destId="{45F0F71A-17A1-4A45-9D2A-0949CFCA7536}" srcOrd="13" destOrd="0" parTransId="{10516434-EC2C-4190-8BC6-BB60A19EA5AA}" sibTransId="{E368CC83-A0EE-4968-820B-2064E6B75574}"/>
    <dgm:cxn modelId="{67A4C827-2DAA-411A-B5CF-4CB8B901F595}" srcId="{DA75F3DA-F7B6-4BAD-BD9B-92EAEFCC5485}" destId="{90DADB7E-11DC-40BB-8257-86E9B38CE28C}" srcOrd="12" destOrd="0" parTransId="{C899C2A5-E22C-400B-A67E-EFF869E90C25}" sibTransId="{859D1A19-C90F-477B-8E1A-5ACD7C0E2EB5}"/>
    <dgm:cxn modelId="{2E4ACC27-7FD6-43C9-84BE-0052BCE25DCC}" srcId="{DA75F3DA-F7B6-4BAD-BD9B-92EAEFCC5485}" destId="{96FE0BA9-FD8C-43A4-B760-0A291F80FBA1}" srcOrd="4" destOrd="0" parTransId="{4922521A-4D98-44A5-9299-87A93728D189}" sibTransId="{B737AC7F-A5F7-4C12-A803-C8DFE84D2716}"/>
    <dgm:cxn modelId="{6BA49D28-81FA-4E5B-9347-51094BD89266}" type="presOf" srcId="{D1DADB64-55CD-4CDE-AFEB-81F8539C7914}" destId="{E1116178-6311-4EEB-9E60-135F81FA03C5}" srcOrd="0" destOrd="0" presId="urn:microsoft.com/office/officeart/2005/8/layout/default"/>
    <dgm:cxn modelId="{1001B92E-DA7A-49F1-ACC9-DC450CF11769}" type="presOf" srcId="{7AD1ACBD-78F3-4869-A612-A23CC006E3DF}" destId="{F065ED1F-E930-4C75-8688-FB805125FC31}" srcOrd="0" destOrd="0" presId="urn:microsoft.com/office/officeart/2005/8/layout/default"/>
    <dgm:cxn modelId="{3DAB8134-DF65-4846-8AE7-5E8DAD8C15F3}" srcId="{DA75F3DA-F7B6-4BAD-BD9B-92EAEFCC5485}" destId="{E4DED132-347A-4619-88E1-3674C0C9B2F9}" srcOrd="11" destOrd="0" parTransId="{A5193DA3-E674-42B0-99B8-DF0D6B8FF363}" sibTransId="{6E9EFAD9-F847-4C48-B7F9-EFB261FCEE17}"/>
    <dgm:cxn modelId="{445EFD5D-8AB2-41B9-BA4B-2947ACB2C572}" srcId="{DA75F3DA-F7B6-4BAD-BD9B-92EAEFCC5485}" destId="{0A2D2D17-A1BF-47EA-BC22-CCF3ED316AA2}" srcOrd="1" destOrd="0" parTransId="{17E25105-720C-4CB5-A34C-0B21BFD821C4}" sibTransId="{E8E05188-7308-4420-ACC4-BE2A05548DD4}"/>
    <dgm:cxn modelId="{C21D3F61-A6F2-445E-911B-DB3C424264E5}" type="presOf" srcId="{A24CCB89-3A88-4049-89F0-2AE9C0FFBA5C}" destId="{DEB8C000-74F4-464E-B36C-7017575458F4}" srcOrd="0" destOrd="0" presId="urn:microsoft.com/office/officeart/2005/8/layout/default"/>
    <dgm:cxn modelId="{66E6F362-51BE-46E3-B482-E9D88F150460}" type="presOf" srcId="{B02E2A9C-5A4B-4353-BAD6-318237A9F9F1}" destId="{6ECC679A-4887-465D-9FA6-B0A7B005777F}" srcOrd="0" destOrd="0" presId="urn:microsoft.com/office/officeart/2005/8/layout/default"/>
    <dgm:cxn modelId="{2C994465-32F7-4E2F-9F33-ED7A56898397}" type="presOf" srcId="{0A2D2D17-A1BF-47EA-BC22-CCF3ED316AA2}" destId="{D6A12918-E719-45D9-9226-E754428F9128}" srcOrd="0" destOrd="0" presId="urn:microsoft.com/office/officeart/2005/8/layout/default"/>
    <dgm:cxn modelId="{6698B44C-D963-4882-A1A0-FB3F3CF3312D}" srcId="{DA75F3DA-F7B6-4BAD-BD9B-92EAEFCC5485}" destId="{F4ACDD68-1C72-4207-A5FB-FD5B73FC3CB9}" srcOrd="17" destOrd="0" parTransId="{07B8A718-740A-4AAC-8D4A-4D1E2A193745}" sibTransId="{B05C849B-6398-44FF-8FCF-DDA66CB9BF84}"/>
    <dgm:cxn modelId="{BBDFF64C-E668-44D7-AB7D-D8014C38CF2E}" type="presOf" srcId="{DA75F3DA-F7B6-4BAD-BD9B-92EAEFCC5485}" destId="{C1C7FF69-4D4B-4331-AB90-78592F96A27A}" srcOrd="0" destOrd="0" presId="urn:microsoft.com/office/officeart/2005/8/layout/default"/>
    <dgm:cxn modelId="{A6E65251-CE60-42DE-8F55-8DBACEB18B2C}" type="presOf" srcId="{E4DED132-347A-4619-88E1-3674C0C9B2F9}" destId="{FA5F5B62-2DCA-493D-A2A9-4AEB2F2E9F95}" srcOrd="0" destOrd="0" presId="urn:microsoft.com/office/officeart/2005/8/layout/default"/>
    <dgm:cxn modelId="{1B4DD172-0345-4BF2-A148-A87FE63F6E20}" srcId="{DA75F3DA-F7B6-4BAD-BD9B-92EAEFCC5485}" destId="{362E79A9-65D9-47DB-9D89-8194A7B1AA4A}" srcOrd="16" destOrd="0" parTransId="{D8887928-0E93-47CC-9607-6F87A4BA897D}" sibTransId="{AB7CA7CF-CED8-48D5-A334-FBB989564DD5}"/>
    <dgm:cxn modelId="{8750BA55-33D0-445F-A76E-B7ED289E24CF}" type="presOf" srcId="{5C335E20-9795-4DFF-815C-D66D104CB9A8}" destId="{B7FE1E2F-810E-4F74-8577-93C84D614A4D}" srcOrd="0" destOrd="0" presId="urn:microsoft.com/office/officeart/2005/8/layout/default"/>
    <dgm:cxn modelId="{11000659-0B77-475B-8006-B656B205DD48}" srcId="{DA75F3DA-F7B6-4BAD-BD9B-92EAEFCC5485}" destId="{5C335E20-9795-4DFF-815C-D66D104CB9A8}" srcOrd="9" destOrd="0" parTransId="{B49E8090-24A5-4E2A-B1F7-8C7210B52D94}" sibTransId="{92410D19-1EEB-44E8-89A1-2432ED3C64B1}"/>
    <dgm:cxn modelId="{EDF56D5A-6EB4-4797-A7FD-0E204D4214B6}" srcId="{DA75F3DA-F7B6-4BAD-BD9B-92EAEFCC5485}" destId="{A24CCB89-3A88-4049-89F0-2AE9C0FFBA5C}" srcOrd="10" destOrd="0" parTransId="{CEAC1EC2-6B3E-4DC0-8816-B51715619B36}" sibTransId="{EE08C32A-EB4C-49AD-84E1-5A5F03A60CCE}"/>
    <dgm:cxn modelId="{54B4AA7B-79DF-47D2-BF92-62219DA9E9E9}" srcId="{DA75F3DA-F7B6-4BAD-BD9B-92EAEFCC5485}" destId="{F7E51632-9DD6-4730-AAF7-EF06206F8103}" srcOrd="8" destOrd="0" parTransId="{D7B54FEE-8823-429D-AD81-05BF00D20EA5}" sibTransId="{CEB24782-7648-4C6B-9F8F-FC1AC227403B}"/>
    <dgm:cxn modelId="{7DCCF67C-CBCE-4DFE-9726-EA7CCD22B2C7}" type="presOf" srcId="{1267F4E5-A286-4DCC-8D39-00AE8DB94786}" destId="{FC11F3C4-D6AF-4A22-86C1-6769150AFD0D}" srcOrd="0" destOrd="0" presId="urn:microsoft.com/office/officeart/2005/8/layout/default"/>
    <dgm:cxn modelId="{4B310289-CB79-4F27-B1CA-0544E8AFC719}" type="presOf" srcId="{362E79A9-65D9-47DB-9D89-8194A7B1AA4A}" destId="{2AE5FDC3-D417-46A0-A337-B8F04A5C2AEF}" srcOrd="0" destOrd="0" presId="urn:microsoft.com/office/officeart/2005/8/layout/default"/>
    <dgm:cxn modelId="{C89A118C-9849-452D-B7E6-FEE37FDE62E1}" type="presOf" srcId="{9E3C9F7F-2165-4BC1-A90C-7CC070DB2B75}" destId="{5E4EC945-14E8-4D73-9C60-276BE27BE511}" srcOrd="0" destOrd="0" presId="urn:microsoft.com/office/officeart/2005/8/layout/default"/>
    <dgm:cxn modelId="{E0BF6191-793E-45F5-A354-D473A9C51621}" srcId="{DA75F3DA-F7B6-4BAD-BD9B-92EAEFCC5485}" destId="{EA4890B2-F728-4E58-95C8-0F1E5CD0720F}" srcOrd="2" destOrd="0" parTransId="{51835096-0E05-4EF3-B2ED-0B7A624E50E5}" sibTransId="{12900659-F20B-4143-AC92-7D68BE6E05A5}"/>
    <dgm:cxn modelId="{32815A9C-5C1D-453F-90F4-10C4B7DEB4F1}" srcId="{DA75F3DA-F7B6-4BAD-BD9B-92EAEFCC5485}" destId="{7AD1ACBD-78F3-4869-A612-A23CC006E3DF}" srcOrd="3" destOrd="0" parTransId="{46B241B4-0205-4111-BB03-58679C494FDF}" sibTransId="{B5719607-0388-4F0B-9321-635D150B1858}"/>
    <dgm:cxn modelId="{075898A1-2B83-4089-BD41-3563C248D43B}" type="presOf" srcId="{EA4890B2-F728-4E58-95C8-0F1E5CD0720F}" destId="{46AE2BEA-9285-49BE-8B06-FAA486CBC767}" srcOrd="0" destOrd="0" presId="urn:microsoft.com/office/officeart/2005/8/layout/default"/>
    <dgm:cxn modelId="{DBD151B7-ECBC-4003-A385-8E451055FD1B}" type="presOf" srcId="{90DADB7E-11DC-40BB-8257-86E9B38CE28C}" destId="{AE979142-8EF5-4B39-9480-90A3E4B5CE44}" srcOrd="0" destOrd="0" presId="urn:microsoft.com/office/officeart/2005/8/layout/default"/>
    <dgm:cxn modelId="{F69950BC-0175-42CC-AFDC-21C10E56807B}" type="presOf" srcId="{590C612C-7709-40E3-BDD8-A2F21D5734AB}" destId="{BBFA5E37-20B1-46B7-9D1E-EAEBC5518441}" srcOrd="0" destOrd="0" presId="urn:microsoft.com/office/officeart/2005/8/layout/default"/>
    <dgm:cxn modelId="{88A98DC2-AB55-44F8-8B10-0BCE35710BA4}" type="presOf" srcId="{F7E51632-9DD6-4730-AAF7-EF06206F8103}" destId="{D5AAEC9D-26F9-4543-BFB1-00B653DE0065}" srcOrd="0" destOrd="0" presId="urn:microsoft.com/office/officeart/2005/8/layout/default"/>
    <dgm:cxn modelId="{395ED5C2-2C1D-4F89-96BF-FDDC04C41736}" type="presOf" srcId="{7F772D65-28AC-4C38-8E6B-0E909BDDAE5B}" destId="{14DDFFAD-8EA4-4687-8885-1FE1637B5C30}" srcOrd="0" destOrd="0" presId="urn:microsoft.com/office/officeart/2005/8/layout/default"/>
    <dgm:cxn modelId="{F3308BCA-19F7-42AD-B204-26618208075C}" type="presOf" srcId="{D501FF7B-0C7B-4FEF-B0F9-6960212D03D8}" destId="{F29FF908-A031-4B5C-A429-3DA99CB4F8AF}" srcOrd="0" destOrd="0" presId="urn:microsoft.com/office/officeart/2005/8/layout/default"/>
    <dgm:cxn modelId="{943E0ED0-CE85-4E81-B177-3DCCC8C10B8E}" srcId="{DA75F3DA-F7B6-4BAD-BD9B-92EAEFCC5485}" destId="{9E3C9F7F-2165-4BC1-A90C-7CC070DB2B75}" srcOrd="6" destOrd="0" parTransId="{5909A5B7-7547-4657-8CCA-F1FEB184E6FD}" sibTransId="{3F743077-3EF2-46F9-A9FF-051399BB55AD}"/>
    <dgm:cxn modelId="{3294B9F1-776F-4F9A-BE41-5248CF07CC07}" srcId="{DA75F3DA-F7B6-4BAD-BD9B-92EAEFCC5485}" destId="{B02E2A9C-5A4B-4353-BAD6-318237A9F9F1}" srcOrd="7" destOrd="0" parTransId="{207C92D5-F96A-4393-AC70-873636BDF426}" sibTransId="{33B1D368-157D-4747-8ADD-5965EF41FEC0}"/>
    <dgm:cxn modelId="{D9926EF3-83A7-48EA-AD8B-DE383A37177A}" srcId="{DA75F3DA-F7B6-4BAD-BD9B-92EAEFCC5485}" destId="{D1DADB64-55CD-4CDE-AFEB-81F8539C7914}" srcOrd="19" destOrd="0" parTransId="{05282B92-660E-46BA-B23F-4BDD4E979094}" sibTransId="{BB134425-85AC-48F1-8FAE-154F634C4AF0}"/>
    <dgm:cxn modelId="{415DA7F3-E24A-444E-8001-A3D215548672}" srcId="{DA75F3DA-F7B6-4BAD-BD9B-92EAEFCC5485}" destId="{1267F4E5-A286-4DCC-8D39-00AE8DB94786}" srcOrd="14" destOrd="0" parTransId="{1CE56064-8598-4E60-8768-C42A7F7D29BC}" sibTransId="{28A80504-222C-4D12-BB2E-2234EF603ECF}"/>
    <dgm:cxn modelId="{89B145FA-595A-49AA-8F2D-866A28B33C0A}" srcId="{DA75F3DA-F7B6-4BAD-BD9B-92EAEFCC5485}" destId="{7E998454-CAC0-47DC-8DB9-3295391A59A5}" srcOrd="15" destOrd="0" parTransId="{C2BC49E2-D002-460C-9700-693DAF872A7A}" sibTransId="{E73A46E3-15F1-4C26-8FA8-4E7DA57FEB6D}"/>
    <dgm:cxn modelId="{60A3B157-7A1C-4523-A7E7-F573244FAB5E}" type="presParOf" srcId="{C1C7FF69-4D4B-4331-AB90-78592F96A27A}" destId="{BBFA5E37-20B1-46B7-9D1E-EAEBC5518441}" srcOrd="0" destOrd="0" presId="urn:microsoft.com/office/officeart/2005/8/layout/default"/>
    <dgm:cxn modelId="{F6209350-2553-4E49-A469-E706C2677775}" type="presParOf" srcId="{C1C7FF69-4D4B-4331-AB90-78592F96A27A}" destId="{B79647B6-A228-4F63-B3A4-EECC8CAE88EC}" srcOrd="1" destOrd="0" presId="urn:microsoft.com/office/officeart/2005/8/layout/default"/>
    <dgm:cxn modelId="{C63A10EE-C862-4676-98B3-B5940BEBCA7C}" type="presParOf" srcId="{C1C7FF69-4D4B-4331-AB90-78592F96A27A}" destId="{D6A12918-E719-45D9-9226-E754428F9128}" srcOrd="2" destOrd="0" presId="urn:microsoft.com/office/officeart/2005/8/layout/default"/>
    <dgm:cxn modelId="{D7BFD68C-2441-4BE7-BE49-74325EA03C9C}" type="presParOf" srcId="{C1C7FF69-4D4B-4331-AB90-78592F96A27A}" destId="{A64EB2E7-5FEB-4055-B4B1-86E5A15A4A0F}" srcOrd="3" destOrd="0" presId="urn:microsoft.com/office/officeart/2005/8/layout/default"/>
    <dgm:cxn modelId="{FC12C32B-0F96-47F2-8592-C261C28A0A3C}" type="presParOf" srcId="{C1C7FF69-4D4B-4331-AB90-78592F96A27A}" destId="{46AE2BEA-9285-49BE-8B06-FAA486CBC767}" srcOrd="4" destOrd="0" presId="urn:microsoft.com/office/officeart/2005/8/layout/default"/>
    <dgm:cxn modelId="{C4F18389-9003-410B-AE2C-0901CEACAF95}" type="presParOf" srcId="{C1C7FF69-4D4B-4331-AB90-78592F96A27A}" destId="{EE3907E0-A140-46D0-BF79-CBB92AFC6B39}" srcOrd="5" destOrd="0" presId="urn:microsoft.com/office/officeart/2005/8/layout/default"/>
    <dgm:cxn modelId="{F4F24263-B7A0-4887-A88C-590B9AFF8D43}" type="presParOf" srcId="{C1C7FF69-4D4B-4331-AB90-78592F96A27A}" destId="{F065ED1F-E930-4C75-8688-FB805125FC31}" srcOrd="6" destOrd="0" presId="urn:microsoft.com/office/officeart/2005/8/layout/default"/>
    <dgm:cxn modelId="{FBFF429E-66DC-4F3D-85E3-5B4C166BC70E}" type="presParOf" srcId="{C1C7FF69-4D4B-4331-AB90-78592F96A27A}" destId="{6C7610EC-2D0D-4FCC-9009-41EB3C76189D}" srcOrd="7" destOrd="0" presId="urn:microsoft.com/office/officeart/2005/8/layout/default"/>
    <dgm:cxn modelId="{E1AAE8C4-D558-4263-AB7E-0FC1A6E96A9D}" type="presParOf" srcId="{C1C7FF69-4D4B-4331-AB90-78592F96A27A}" destId="{68E3960F-74E2-4313-9652-C4F968032B1D}" srcOrd="8" destOrd="0" presId="urn:microsoft.com/office/officeart/2005/8/layout/default"/>
    <dgm:cxn modelId="{88244256-6415-4A4C-BBEB-12DD76C092DF}" type="presParOf" srcId="{C1C7FF69-4D4B-4331-AB90-78592F96A27A}" destId="{26414708-9D00-4347-90B3-C82F8C8C636E}" srcOrd="9" destOrd="0" presId="urn:microsoft.com/office/officeart/2005/8/layout/default"/>
    <dgm:cxn modelId="{EB24D916-1F78-4928-8DD8-CAF57FDAD4D8}" type="presParOf" srcId="{C1C7FF69-4D4B-4331-AB90-78592F96A27A}" destId="{F29FF908-A031-4B5C-A429-3DA99CB4F8AF}" srcOrd="10" destOrd="0" presId="urn:microsoft.com/office/officeart/2005/8/layout/default"/>
    <dgm:cxn modelId="{8A78044D-8A2D-4ED6-B0F1-912081DB9B7B}" type="presParOf" srcId="{C1C7FF69-4D4B-4331-AB90-78592F96A27A}" destId="{90288263-67D5-4F1C-A6E1-8D9BE6E34352}" srcOrd="11" destOrd="0" presId="urn:microsoft.com/office/officeart/2005/8/layout/default"/>
    <dgm:cxn modelId="{AF7347FC-781F-4E1D-BC0C-932E041DB5A7}" type="presParOf" srcId="{C1C7FF69-4D4B-4331-AB90-78592F96A27A}" destId="{5E4EC945-14E8-4D73-9C60-276BE27BE511}" srcOrd="12" destOrd="0" presId="urn:microsoft.com/office/officeart/2005/8/layout/default"/>
    <dgm:cxn modelId="{8184BA2E-1AEB-4A28-BFEA-22E71CB40404}" type="presParOf" srcId="{C1C7FF69-4D4B-4331-AB90-78592F96A27A}" destId="{3D89CA85-FCAB-45A7-A493-AE3A3FEBC392}" srcOrd="13" destOrd="0" presId="urn:microsoft.com/office/officeart/2005/8/layout/default"/>
    <dgm:cxn modelId="{A248C84F-DC9C-4921-A30A-B6314BB42994}" type="presParOf" srcId="{C1C7FF69-4D4B-4331-AB90-78592F96A27A}" destId="{6ECC679A-4887-465D-9FA6-B0A7B005777F}" srcOrd="14" destOrd="0" presId="urn:microsoft.com/office/officeart/2005/8/layout/default"/>
    <dgm:cxn modelId="{9B84D2BB-E3F0-4264-AF64-E2407A0A334E}" type="presParOf" srcId="{C1C7FF69-4D4B-4331-AB90-78592F96A27A}" destId="{48948C23-3734-48CA-8743-884AAF8F4E4A}" srcOrd="15" destOrd="0" presId="urn:microsoft.com/office/officeart/2005/8/layout/default"/>
    <dgm:cxn modelId="{EF6C1327-858C-475E-BFBF-05B05414F2A0}" type="presParOf" srcId="{C1C7FF69-4D4B-4331-AB90-78592F96A27A}" destId="{D5AAEC9D-26F9-4543-BFB1-00B653DE0065}" srcOrd="16" destOrd="0" presId="urn:microsoft.com/office/officeart/2005/8/layout/default"/>
    <dgm:cxn modelId="{8ECF0BA4-FB66-4792-970E-D5D950CDB3C3}" type="presParOf" srcId="{C1C7FF69-4D4B-4331-AB90-78592F96A27A}" destId="{0E098553-75C1-4CB3-8A7F-E3248AAE6CCB}" srcOrd="17" destOrd="0" presId="urn:microsoft.com/office/officeart/2005/8/layout/default"/>
    <dgm:cxn modelId="{1891EEED-F6B6-4696-B7DB-D40CC9BF78B6}" type="presParOf" srcId="{C1C7FF69-4D4B-4331-AB90-78592F96A27A}" destId="{B7FE1E2F-810E-4F74-8577-93C84D614A4D}" srcOrd="18" destOrd="0" presId="urn:microsoft.com/office/officeart/2005/8/layout/default"/>
    <dgm:cxn modelId="{77B6F385-653E-4E9A-A06F-42DB6C35032A}" type="presParOf" srcId="{C1C7FF69-4D4B-4331-AB90-78592F96A27A}" destId="{7D24C09D-5782-4D49-8651-A48AB65EE4D5}" srcOrd="19" destOrd="0" presId="urn:microsoft.com/office/officeart/2005/8/layout/default"/>
    <dgm:cxn modelId="{EA55A785-C5AE-49A8-86E1-6428AB3ED779}" type="presParOf" srcId="{C1C7FF69-4D4B-4331-AB90-78592F96A27A}" destId="{DEB8C000-74F4-464E-B36C-7017575458F4}" srcOrd="20" destOrd="0" presId="urn:microsoft.com/office/officeart/2005/8/layout/default"/>
    <dgm:cxn modelId="{BE0A88CD-C5F7-4F0F-BD36-374BD6D7FE19}" type="presParOf" srcId="{C1C7FF69-4D4B-4331-AB90-78592F96A27A}" destId="{723BBFC5-4097-4F07-A2F9-BE7FD6163196}" srcOrd="21" destOrd="0" presId="urn:microsoft.com/office/officeart/2005/8/layout/default"/>
    <dgm:cxn modelId="{78B07751-2AE4-4AA7-B2F7-1438D3761DE9}" type="presParOf" srcId="{C1C7FF69-4D4B-4331-AB90-78592F96A27A}" destId="{FA5F5B62-2DCA-493D-A2A9-4AEB2F2E9F95}" srcOrd="22" destOrd="0" presId="urn:microsoft.com/office/officeart/2005/8/layout/default"/>
    <dgm:cxn modelId="{579525D1-2478-4A37-8C4A-8C8AC045A6DF}" type="presParOf" srcId="{C1C7FF69-4D4B-4331-AB90-78592F96A27A}" destId="{5C7899BE-F367-4525-A2D6-311EA68DCEB3}" srcOrd="23" destOrd="0" presId="urn:microsoft.com/office/officeart/2005/8/layout/default"/>
    <dgm:cxn modelId="{F60E8C93-956C-47F3-BFF5-491CC4FB7457}" type="presParOf" srcId="{C1C7FF69-4D4B-4331-AB90-78592F96A27A}" destId="{AE979142-8EF5-4B39-9480-90A3E4B5CE44}" srcOrd="24" destOrd="0" presId="urn:microsoft.com/office/officeart/2005/8/layout/default"/>
    <dgm:cxn modelId="{4904177F-4B9A-4A15-BF13-BA36A8F06916}" type="presParOf" srcId="{C1C7FF69-4D4B-4331-AB90-78592F96A27A}" destId="{68867CEE-FD2D-4BEF-91D2-FB6C30015BCD}" srcOrd="25" destOrd="0" presId="urn:microsoft.com/office/officeart/2005/8/layout/default"/>
    <dgm:cxn modelId="{62EEAF93-FD8F-42BE-8D99-EE5D51328D17}" type="presParOf" srcId="{C1C7FF69-4D4B-4331-AB90-78592F96A27A}" destId="{FFBF4F58-6FAD-4899-B954-A194B79F82AF}" srcOrd="26" destOrd="0" presId="urn:microsoft.com/office/officeart/2005/8/layout/default"/>
    <dgm:cxn modelId="{43632FAB-ECB6-4E63-A1B6-E5FDC2928BF6}" type="presParOf" srcId="{C1C7FF69-4D4B-4331-AB90-78592F96A27A}" destId="{516F0DC9-2481-4C65-BFFE-D5E28BACCED3}" srcOrd="27" destOrd="0" presId="urn:microsoft.com/office/officeart/2005/8/layout/default"/>
    <dgm:cxn modelId="{1AE6C7D2-CCD1-444B-B1D3-90EF89F4B0F4}" type="presParOf" srcId="{C1C7FF69-4D4B-4331-AB90-78592F96A27A}" destId="{FC11F3C4-D6AF-4A22-86C1-6769150AFD0D}" srcOrd="28" destOrd="0" presId="urn:microsoft.com/office/officeart/2005/8/layout/default"/>
    <dgm:cxn modelId="{63182B41-F2AE-453A-8E1F-697E97A86C10}" type="presParOf" srcId="{C1C7FF69-4D4B-4331-AB90-78592F96A27A}" destId="{73AD4623-6B7F-4667-BC03-23C207473E8E}" srcOrd="29" destOrd="0" presId="urn:microsoft.com/office/officeart/2005/8/layout/default"/>
    <dgm:cxn modelId="{B2681055-C68A-4989-B36E-7B14083873F8}" type="presParOf" srcId="{C1C7FF69-4D4B-4331-AB90-78592F96A27A}" destId="{518EC526-AF9C-4C67-8001-090F544388C8}" srcOrd="30" destOrd="0" presId="urn:microsoft.com/office/officeart/2005/8/layout/default"/>
    <dgm:cxn modelId="{60D3BBE8-25CD-4221-9627-B7E9EEACE927}" type="presParOf" srcId="{C1C7FF69-4D4B-4331-AB90-78592F96A27A}" destId="{3FF0CB24-A211-4661-8C8C-557D96E0A15E}" srcOrd="31" destOrd="0" presId="urn:microsoft.com/office/officeart/2005/8/layout/default"/>
    <dgm:cxn modelId="{05236910-2806-4D30-A91D-5734A6683456}" type="presParOf" srcId="{C1C7FF69-4D4B-4331-AB90-78592F96A27A}" destId="{2AE5FDC3-D417-46A0-A337-B8F04A5C2AEF}" srcOrd="32" destOrd="0" presId="urn:microsoft.com/office/officeart/2005/8/layout/default"/>
    <dgm:cxn modelId="{8F92E707-0DB8-417D-9F12-7304433B6440}" type="presParOf" srcId="{C1C7FF69-4D4B-4331-AB90-78592F96A27A}" destId="{3DC31985-E033-4C9E-AB22-690C9A575F81}" srcOrd="33" destOrd="0" presId="urn:microsoft.com/office/officeart/2005/8/layout/default"/>
    <dgm:cxn modelId="{465ABABC-3555-4011-B53C-A3E7018F0293}" type="presParOf" srcId="{C1C7FF69-4D4B-4331-AB90-78592F96A27A}" destId="{D3FCA234-9B5F-42CC-B604-335B83DAB8C2}" srcOrd="34" destOrd="0" presId="urn:microsoft.com/office/officeart/2005/8/layout/default"/>
    <dgm:cxn modelId="{18E4EC6F-E88F-485D-AEC9-0F9DE6417AD5}" type="presParOf" srcId="{C1C7FF69-4D4B-4331-AB90-78592F96A27A}" destId="{8C3B04A6-B422-477C-885E-3AAE568D7FD0}" srcOrd="35" destOrd="0" presId="urn:microsoft.com/office/officeart/2005/8/layout/default"/>
    <dgm:cxn modelId="{20293BA5-7666-4133-840B-15A7C86F0A0B}" type="presParOf" srcId="{C1C7FF69-4D4B-4331-AB90-78592F96A27A}" destId="{14DDFFAD-8EA4-4687-8885-1FE1637B5C30}" srcOrd="36" destOrd="0" presId="urn:microsoft.com/office/officeart/2005/8/layout/default"/>
    <dgm:cxn modelId="{5E24EE47-8498-4CFE-BF23-BD8F43A7264E}" type="presParOf" srcId="{C1C7FF69-4D4B-4331-AB90-78592F96A27A}" destId="{2B4371CC-41F7-431E-A943-E0FC51921172}" srcOrd="37" destOrd="0" presId="urn:microsoft.com/office/officeart/2005/8/layout/default"/>
    <dgm:cxn modelId="{BC154D77-499A-44B0-BA90-000BFBC39852}" type="presParOf" srcId="{C1C7FF69-4D4B-4331-AB90-78592F96A27A}" destId="{E1116178-6311-4EEB-9E60-135F81FA03C5}" srcOrd="3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AF86B0-1AF2-418D-A5B7-F9F7E19B7784}">
      <dsp:nvSpPr>
        <dsp:cNvPr id="0" name=""/>
        <dsp:cNvSpPr/>
      </dsp:nvSpPr>
      <dsp:spPr>
        <a:xfrm>
          <a:off x="0" y="4644337"/>
          <a:ext cx="4691063" cy="761942"/>
        </a:xfrm>
        <a:prstGeom prst="rect">
          <a:avLst/>
        </a:prstGeom>
        <a:solidFill>
          <a:schemeClr val="accent5">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To share examples of volunteer opportunities</a:t>
          </a:r>
        </a:p>
      </dsp:txBody>
      <dsp:txXfrm>
        <a:off x="0" y="4644337"/>
        <a:ext cx="4691063" cy="761942"/>
      </dsp:txXfrm>
    </dsp:sp>
    <dsp:sp modelId="{8E37A5E9-3C3A-47A5-AA68-1EAEA1A52B36}">
      <dsp:nvSpPr>
        <dsp:cNvPr id="0" name=""/>
        <dsp:cNvSpPr/>
      </dsp:nvSpPr>
      <dsp:spPr>
        <a:xfrm rot="10800000">
          <a:off x="0" y="3483899"/>
          <a:ext cx="4691063" cy="1171867"/>
        </a:xfrm>
        <a:prstGeom prst="upArrowCallout">
          <a:avLst/>
        </a:prstGeom>
        <a:solidFill>
          <a:schemeClr val="accent5">
            <a:hueOff val="3994596"/>
            <a:satOff val="-9720"/>
            <a:lumOff val="-2255"/>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To discuss student’s responsibilities and deadlines</a:t>
          </a:r>
        </a:p>
      </dsp:txBody>
      <dsp:txXfrm rot="10800000">
        <a:off x="0" y="3483899"/>
        <a:ext cx="4691063" cy="761444"/>
      </dsp:txXfrm>
    </dsp:sp>
    <dsp:sp modelId="{BF93D725-A727-4B6D-A9B6-AAF6D4FE67A9}">
      <dsp:nvSpPr>
        <dsp:cNvPr id="0" name=""/>
        <dsp:cNvSpPr/>
      </dsp:nvSpPr>
      <dsp:spPr>
        <a:xfrm rot="10800000">
          <a:off x="0" y="2323461"/>
          <a:ext cx="4691063" cy="1171867"/>
        </a:xfrm>
        <a:prstGeom prst="upArrowCallout">
          <a:avLst/>
        </a:prstGeom>
        <a:solidFill>
          <a:schemeClr val="accent5">
            <a:hueOff val="7989193"/>
            <a:satOff val="-19440"/>
            <a:lumOff val="-4509"/>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To explain YPP program requirements and provide tools for compliance (handouts)</a:t>
          </a:r>
        </a:p>
      </dsp:txBody>
      <dsp:txXfrm rot="10800000">
        <a:off x="0" y="2323461"/>
        <a:ext cx="4691063" cy="761444"/>
      </dsp:txXfrm>
    </dsp:sp>
    <dsp:sp modelId="{FF621C2A-0D85-4927-8517-64E9408B7ED7}">
      <dsp:nvSpPr>
        <dsp:cNvPr id="0" name=""/>
        <dsp:cNvSpPr/>
      </dsp:nvSpPr>
      <dsp:spPr>
        <a:xfrm rot="10800000">
          <a:off x="0" y="1163023"/>
          <a:ext cx="4691063" cy="1171867"/>
        </a:xfrm>
        <a:prstGeom prst="upArrowCallout">
          <a:avLst/>
        </a:prstGeom>
        <a:solidFill>
          <a:schemeClr val="accent5">
            <a:hueOff val="11983790"/>
            <a:satOff val="-29159"/>
            <a:lumOff val="-6764"/>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To discuss value of volunteerism to oneself and one’s community</a:t>
          </a:r>
        </a:p>
      </dsp:txBody>
      <dsp:txXfrm rot="10800000">
        <a:off x="0" y="1163023"/>
        <a:ext cx="4691063" cy="761444"/>
      </dsp:txXfrm>
    </dsp:sp>
    <dsp:sp modelId="{AC4D48A9-F93A-4101-8AE5-5DB6FC031904}">
      <dsp:nvSpPr>
        <dsp:cNvPr id="0" name=""/>
        <dsp:cNvSpPr/>
      </dsp:nvSpPr>
      <dsp:spPr>
        <a:xfrm rot="10800000">
          <a:off x="0" y="2585"/>
          <a:ext cx="4691063" cy="1171867"/>
        </a:xfrm>
        <a:prstGeom prst="upArrowCallout">
          <a:avLst/>
        </a:prstGeom>
        <a:solidFill>
          <a:schemeClr val="accent5">
            <a:hueOff val="15978386"/>
            <a:satOff val="-38879"/>
            <a:lumOff val="-9019"/>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To explain Youth Partnership Program (YPP)</a:t>
          </a:r>
        </a:p>
      </dsp:txBody>
      <dsp:txXfrm rot="10800000">
        <a:off x="0" y="2585"/>
        <a:ext cx="4691063" cy="7614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EE6021-6C3B-4905-94CB-7BEDEECB9BEF}">
      <dsp:nvSpPr>
        <dsp:cNvPr id="0" name=""/>
        <dsp:cNvSpPr/>
      </dsp:nvSpPr>
      <dsp:spPr>
        <a:xfrm>
          <a:off x="3576741" y="861383"/>
          <a:ext cx="663299" cy="91440"/>
        </a:xfrm>
        <a:custGeom>
          <a:avLst/>
          <a:gdLst/>
          <a:ahLst/>
          <a:cxnLst/>
          <a:rect l="0" t="0" r="0" b="0"/>
          <a:pathLst>
            <a:path>
              <a:moveTo>
                <a:pt x="0" y="45720"/>
              </a:moveTo>
              <a:lnTo>
                <a:pt x="663299" y="45720"/>
              </a:lnTo>
            </a:path>
          </a:pathLst>
        </a:custGeom>
        <a:noFill/>
        <a:ln w="6350" cap="flat" cmpd="sng" algn="in">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91044" y="903633"/>
        <a:ext cx="34694" cy="6938"/>
      </dsp:txXfrm>
    </dsp:sp>
    <dsp:sp modelId="{2D6AF7D0-1F52-41B1-B203-E76335517480}">
      <dsp:nvSpPr>
        <dsp:cNvPr id="0" name=""/>
        <dsp:cNvSpPr/>
      </dsp:nvSpPr>
      <dsp:spPr>
        <a:xfrm>
          <a:off x="561586" y="2016"/>
          <a:ext cx="3016954" cy="1810172"/>
        </a:xfrm>
        <a:prstGeom prst="rect">
          <a:avLst/>
        </a:prstGeom>
        <a:solidFill>
          <a:schemeClr val="accent5">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7833" tIns="155177" rIns="147833" bIns="155177" numCol="1" spcCol="1270" anchor="ctr" anchorCtr="0">
          <a:noAutofit/>
        </a:bodyPr>
        <a:lstStyle/>
        <a:p>
          <a:pPr marL="0" lvl="0" indent="0" algn="ctr" defTabSz="977900">
            <a:lnSpc>
              <a:spcPct val="90000"/>
            </a:lnSpc>
            <a:spcBef>
              <a:spcPct val="0"/>
            </a:spcBef>
            <a:spcAft>
              <a:spcPct val="35000"/>
            </a:spcAft>
            <a:buNone/>
          </a:pPr>
          <a:r>
            <a:rPr lang="en-US" sz="2200" kern="1200" dirty="0"/>
            <a:t>Attend this training </a:t>
          </a:r>
          <a:r>
            <a:rPr lang="en-US" sz="2200" u="sng" kern="1200" dirty="0"/>
            <a:t>PRIOR</a:t>
          </a:r>
          <a:r>
            <a:rPr lang="en-US" sz="2200" kern="1200" dirty="0"/>
            <a:t> to completing any hours for community service or paid work</a:t>
          </a:r>
        </a:p>
      </dsp:txBody>
      <dsp:txXfrm>
        <a:off x="561586" y="2016"/>
        <a:ext cx="3016954" cy="1810172"/>
      </dsp:txXfrm>
    </dsp:sp>
    <dsp:sp modelId="{ED5763B0-97CB-4F92-AD8F-51D74A1BDC08}">
      <dsp:nvSpPr>
        <dsp:cNvPr id="0" name=""/>
        <dsp:cNvSpPr/>
      </dsp:nvSpPr>
      <dsp:spPr>
        <a:xfrm>
          <a:off x="2070064" y="1810389"/>
          <a:ext cx="3710854" cy="663299"/>
        </a:xfrm>
        <a:custGeom>
          <a:avLst/>
          <a:gdLst/>
          <a:ahLst/>
          <a:cxnLst/>
          <a:rect l="0" t="0" r="0" b="0"/>
          <a:pathLst>
            <a:path>
              <a:moveTo>
                <a:pt x="3710854" y="0"/>
              </a:moveTo>
              <a:lnTo>
                <a:pt x="3710854" y="348749"/>
              </a:lnTo>
              <a:lnTo>
                <a:pt x="0" y="348749"/>
              </a:lnTo>
              <a:lnTo>
                <a:pt x="0" y="663299"/>
              </a:lnTo>
            </a:path>
          </a:pathLst>
        </a:custGeom>
        <a:noFill/>
        <a:ln w="6350" cap="flat" cmpd="sng" algn="in">
          <a:solidFill>
            <a:schemeClr val="accent5">
              <a:hueOff val="15978386"/>
              <a:satOff val="-38879"/>
              <a:lumOff val="-9019"/>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31112" y="2138570"/>
        <a:ext cx="188758" cy="6938"/>
      </dsp:txXfrm>
    </dsp:sp>
    <dsp:sp modelId="{3D99D692-4C33-42F6-BA0A-BCA912E56183}">
      <dsp:nvSpPr>
        <dsp:cNvPr id="0" name=""/>
        <dsp:cNvSpPr/>
      </dsp:nvSpPr>
      <dsp:spPr>
        <a:xfrm>
          <a:off x="4272441" y="2016"/>
          <a:ext cx="3016954" cy="1810172"/>
        </a:xfrm>
        <a:prstGeom prst="rect">
          <a:avLst/>
        </a:prstGeom>
        <a:solidFill>
          <a:schemeClr val="accent5">
            <a:hueOff val="7989193"/>
            <a:satOff val="-19440"/>
            <a:lumOff val="-4509"/>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7833" tIns="155177" rIns="147833" bIns="155177" numCol="1" spcCol="1270" anchor="ctr" anchorCtr="0">
          <a:noAutofit/>
        </a:bodyPr>
        <a:lstStyle/>
        <a:p>
          <a:pPr marL="0" lvl="0" indent="0" algn="ctr" defTabSz="977900">
            <a:lnSpc>
              <a:spcPct val="90000"/>
            </a:lnSpc>
            <a:spcBef>
              <a:spcPct val="0"/>
            </a:spcBef>
            <a:spcAft>
              <a:spcPct val="35000"/>
            </a:spcAft>
            <a:buNone/>
          </a:pPr>
          <a:r>
            <a:rPr lang="en-US" sz="2200" kern="1200" dirty="0"/>
            <a:t>Students cannot receive academic credit for volunteer/paid work.</a:t>
          </a:r>
        </a:p>
      </dsp:txBody>
      <dsp:txXfrm>
        <a:off x="4272441" y="2016"/>
        <a:ext cx="3016954" cy="1810172"/>
      </dsp:txXfrm>
    </dsp:sp>
    <dsp:sp modelId="{BAD0A04D-8A4C-4E84-A090-CF48D083996A}">
      <dsp:nvSpPr>
        <dsp:cNvPr id="0" name=""/>
        <dsp:cNvSpPr/>
      </dsp:nvSpPr>
      <dsp:spPr>
        <a:xfrm>
          <a:off x="561586" y="2506089"/>
          <a:ext cx="3016954" cy="1810172"/>
        </a:xfrm>
        <a:prstGeom prst="rect">
          <a:avLst/>
        </a:prstGeom>
        <a:solidFill>
          <a:schemeClr val="accent5">
            <a:hueOff val="15978386"/>
            <a:satOff val="-38879"/>
            <a:lumOff val="-9019"/>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7833" tIns="155177" rIns="147833" bIns="155177" numCol="1" spcCol="1270" anchor="ctr" anchorCtr="0">
          <a:noAutofit/>
        </a:bodyPr>
        <a:lstStyle/>
        <a:p>
          <a:pPr marL="0" lvl="0" indent="0" algn="ctr" defTabSz="977900">
            <a:lnSpc>
              <a:spcPct val="90000"/>
            </a:lnSpc>
            <a:spcBef>
              <a:spcPct val="0"/>
            </a:spcBef>
            <a:spcAft>
              <a:spcPct val="35000"/>
            </a:spcAft>
            <a:buNone/>
          </a:pPr>
          <a:r>
            <a:rPr lang="en-US" sz="2200" kern="1200"/>
            <a:t>Students may use YPP to meet special program and scholarship requirements.</a:t>
          </a:r>
        </a:p>
      </dsp:txBody>
      <dsp:txXfrm>
        <a:off x="561586" y="2506089"/>
        <a:ext cx="3016954" cy="18101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B9DEFC-6D60-4DC2-9D1D-AC0A858F46AA}">
      <dsp:nvSpPr>
        <dsp:cNvPr id="0" name=""/>
        <dsp:cNvSpPr/>
      </dsp:nvSpPr>
      <dsp:spPr>
        <a:xfrm>
          <a:off x="1526857" y="2130"/>
          <a:ext cx="6107430" cy="934721"/>
        </a:xfrm>
        <a:prstGeom prst="rect">
          <a:avLst/>
        </a:prstGeom>
        <a:gradFill rotWithShape="0">
          <a:gsLst>
            <a:gs pos="0">
              <a:schemeClr val="accent5">
                <a:hueOff val="0"/>
                <a:satOff val="0"/>
                <a:lumOff val="0"/>
                <a:alphaOff val="0"/>
                <a:tint val="94000"/>
                <a:satMod val="103000"/>
                <a:lumMod val="102000"/>
              </a:schemeClr>
            </a:gs>
            <a:gs pos="50000">
              <a:schemeClr val="accent5">
                <a:hueOff val="0"/>
                <a:satOff val="0"/>
                <a:lumOff val="0"/>
                <a:alphaOff val="0"/>
                <a:shade val="100000"/>
                <a:satMod val="110000"/>
                <a:lumMod val="100000"/>
              </a:schemeClr>
            </a:gs>
            <a:gs pos="100000">
              <a:schemeClr val="accent5">
                <a:hueOff val="0"/>
                <a:satOff val="0"/>
                <a:lumOff val="0"/>
                <a:alphaOff val="0"/>
                <a:shade val="78000"/>
                <a:satMod val="120000"/>
                <a:lumMod val="99000"/>
              </a:schemeClr>
            </a:gs>
          </a:gsLst>
          <a:lin ang="5400000" scaled="0"/>
        </a:gradFill>
        <a:ln w="6350" cap="flat" cmpd="sng" algn="in">
          <a:solidFill>
            <a:schemeClr val="accent5">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18501" tIns="237419" rIns="118501" bIns="237419" numCol="1" spcCol="1270" anchor="ctr" anchorCtr="0">
          <a:noAutofit/>
        </a:bodyPr>
        <a:lstStyle/>
        <a:p>
          <a:pPr marL="0" lvl="0" indent="0" algn="l" defTabSz="666750">
            <a:lnSpc>
              <a:spcPct val="90000"/>
            </a:lnSpc>
            <a:spcBef>
              <a:spcPct val="0"/>
            </a:spcBef>
            <a:spcAft>
              <a:spcPct val="35000"/>
            </a:spcAft>
            <a:buNone/>
          </a:pPr>
          <a:r>
            <a:rPr lang="en-US" sz="1500" b="1" kern="1200" dirty="0">
              <a:solidFill>
                <a:schemeClr val="bg1"/>
              </a:solidFill>
            </a:rPr>
            <a:t>Contact the agency, organization or business selected</a:t>
          </a:r>
        </a:p>
        <a:p>
          <a:pPr marL="0" lvl="0" indent="0" algn="l" defTabSz="666750">
            <a:lnSpc>
              <a:spcPct val="90000"/>
            </a:lnSpc>
            <a:spcBef>
              <a:spcPct val="0"/>
            </a:spcBef>
            <a:spcAft>
              <a:spcPct val="35000"/>
            </a:spcAft>
            <a:buNone/>
          </a:pPr>
          <a:r>
            <a:rPr lang="en-US" sz="1500" b="1" kern="1200" dirty="0">
              <a:solidFill>
                <a:schemeClr val="bg1"/>
              </a:solidFill>
            </a:rPr>
            <a:t>If in doubt whether it is acceptable,  ask your YPP coordinator</a:t>
          </a:r>
        </a:p>
      </dsp:txBody>
      <dsp:txXfrm>
        <a:off x="1526857" y="2130"/>
        <a:ext cx="6107430" cy="934721"/>
      </dsp:txXfrm>
    </dsp:sp>
    <dsp:sp modelId="{30BAB103-EE1A-4543-B273-86707C1D029D}">
      <dsp:nvSpPr>
        <dsp:cNvPr id="0" name=""/>
        <dsp:cNvSpPr/>
      </dsp:nvSpPr>
      <dsp:spPr>
        <a:xfrm>
          <a:off x="0" y="2130"/>
          <a:ext cx="1526857" cy="934721"/>
        </a:xfrm>
        <a:prstGeom prst="rect">
          <a:avLst/>
        </a:prstGeom>
        <a:solidFill>
          <a:schemeClr val="lt1">
            <a:hueOff val="0"/>
            <a:satOff val="0"/>
            <a:lumOff val="0"/>
            <a:alphaOff val="0"/>
          </a:schemeClr>
        </a:solidFill>
        <a:ln w="6350" cap="flat" cmpd="sng" algn="in">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796" tIns="92330" rIns="80796" bIns="92330" numCol="1" spcCol="1270" anchor="ctr" anchorCtr="0">
          <a:noAutofit/>
        </a:bodyPr>
        <a:lstStyle/>
        <a:p>
          <a:pPr marL="0" lvl="0" indent="0" algn="ctr" defTabSz="755650">
            <a:lnSpc>
              <a:spcPct val="90000"/>
            </a:lnSpc>
            <a:spcBef>
              <a:spcPct val="0"/>
            </a:spcBef>
            <a:spcAft>
              <a:spcPct val="35000"/>
            </a:spcAft>
            <a:buNone/>
          </a:pPr>
          <a:r>
            <a:rPr lang="en-US" sz="1700" kern="1200" dirty="0"/>
            <a:t>Select Volunteer Site</a:t>
          </a:r>
        </a:p>
      </dsp:txBody>
      <dsp:txXfrm>
        <a:off x="0" y="2130"/>
        <a:ext cx="1526857" cy="934721"/>
      </dsp:txXfrm>
    </dsp:sp>
    <dsp:sp modelId="{8E66144D-AA0F-4668-8569-AF20F89B7E44}">
      <dsp:nvSpPr>
        <dsp:cNvPr id="0" name=""/>
        <dsp:cNvSpPr/>
      </dsp:nvSpPr>
      <dsp:spPr>
        <a:xfrm>
          <a:off x="1526857" y="992934"/>
          <a:ext cx="6107430" cy="934721"/>
        </a:xfrm>
        <a:prstGeom prst="rect">
          <a:avLst/>
        </a:prstGeom>
        <a:gradFill rotWithShape="0">
          <a:gsLst>
            <a:gs pos="0">
              <a:schemeClr val="accent5">
                <a:hueOff val="3994596"/>
                <a:satOff val="-9720"/>
                <a:lumOff val="-2255"/>
                <a:alphaOff val="0"/>
                <a:tint val="94000"/>
                <a:satMod val="103000"/>
                <a:lumMod val="102000"/>
              </a:schemeClr>
            </a:gs>
            <a:gs pos="50000">
              <a:schemeClr val="accent5">
                <a:hueOff val="3994596"/>
                <a:satOff val="-9720"/>
                <a:lumOff val="-2255"/>
                <a:alphaOff val="0"/>
                <a:shade val="100000"/>
                <a:satMod val="110000"/>
                <a:lumMod val="100000"/>
              </a:schemeClr>
            </a:gs>
            <a:gs pos="100000">
              <a:schemeClr val="accent5">
                <a:hueOff val="3994596"/>
                <a:satOff val="-9720"/>
                <a:lumOff val="-2255"/>
                <a:alphaOff val="0"/>
                <a:shade val="78000"/>
                <a:satMod val="120000"/>
                <a:lumMod val="99000"/>
              </a:schemeClr>
            </a:gs>
          </a:gsLst>
          <a:lin ang="5400000" scaled="0"/>
        </a:gradFill>
        <a:ln w="6350" cap="flat" cmpd="sng" algn="in">
          <a:solidFill>
            <a:schemeClr val="accent5">
              <a:hueOff val="3994596"/>
              <a:satOff val="-9720"/>
              <a:lumOff val="-2255"/>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18501" tIns="237419" rIns="118501" bIns="237419" numCol="1" spcCol="1270" anchor="ctr" anchorCtr="0">
          <a:noAutofit/>
        </a:bodyPr>
        <a:lstStyle/>
        <a:p>
          <a:pPr marL="0" lvl="0" indent="0" algn="l" defTabSz="666750">
            <a:lnSpc>
              <a:spcPct val="90000"/>
            </a:lnSpc>
            <a:spcBef>
              <a:spcPct val="0"/>
            </a:spcBef>
            <a:spcAft>
              <a:spcPct val="35000"/>
            </a:spcAft>
            <a:buNone/>
          </a:pPr>
          <a:r>
            <a:rPr lang="en-US" sz="1500" b="1" kern="1200" dirty="0">
              <a:solidFill>
                <a:schemeClr val="bg1"/>
              </a:solidFill>
            </a:rPr>
            <a:t>Complete the YPP Agreement form</a:t>
          </a:r>
        </a:p>
        <a:p>
          <a:pPr marL="0" lvl="0" indent="0" algn="l" defTabSz="666750">
            <a:lnSpc>
              <a:spcPct val="90000"/>
            </a:lnSpc>
            <a:spcBef>
              <a:spcPct val="0"/>
            </a:spcBef>
            <a:spcAft>
              <a:spcPct val="35000"/>
            </a:spcAft>
            <a:buNone/>
          </a:pPr>
          <a:r>
            <a:rPr lang="en-US" sz="1500" b="1" kern="1200" dirty="0">
              <a:solidFill>
                <a:schemeClr val="bg1"/>
              </a:solidFill>
            </a:rPr>
            <a:t>Make sure you get signatures from your parent/guardian and the site contact</a:t>
          </a:r>
        </a:p>
      </dsp:txBody>
      <dsp:txXfrm>
        <a:off x="1526857" y="992934"/>
        <a:ext cx="6107430" cy="934721"/>
      </dsp:txXfrm>
    </dsp:sp>
    <dsp:sp modelId="{DFF73891-487D-4F47-8C23-051E7A4FEA1E}">
      <dsp:nvSpPr>
        <dsp:cNvPr id="0" name=""/>
        <dsp:cNvSpPr/>
      </dsp:nvSpPr>
      <dsp:spPr>
        <a:xfrm>
          <a:off x="0" y="992934"/>
          <a:ext cx="1526857" cy="934721"/>
        </a:xfrm>
        <a:prstGeom prst="rect">
          <a:avLst/>
        </a:prstGeom>
        <a:solidFill>
          <a:schemeClr val="lt1">
            <a:hueOff val="0"/>
            <a:satOff val="0"/>
            <a:lumOff val="0"/>
            <a:alphaOff val="0"/>
          </a:schemeClr>
        </a:solidFill>
        <a:ln w="6350" cap="flat" cmpd="sng" algn="in">
          <a:solidFill>
            <a:schemeClr val="accent5">
              <a:hueOff val="3994596"/>
              <a:satOff val="-9720"/>
              <a:lumOff val="-225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796" tIns="92330" rIns="80796" bIns="92330" numCol="1" spcCol="1270" anchor="ctr" anchorCtr="0">
          <a:noAutofit/>
        </a:bodyPr>
        <a:lstStyle/>
        <a:p>
          <a:pPr marL="0" lvl="0" indent="0" algn="ctr" defTabSz="755650">
            <a:lnSpc>
              <a:spcPct val="90000"/>
            </a:lnSpc>
            <a:spcBef>
              <a:spcPct val="0"/>
            </a:spcBef>
            <a:spcAft>
              <a:spcPct val="35000"/>
            </a:spcAft>
            <a:buNone/>
          </a:pPr>
          <a:r>
            <a:rPr lang="en-US" sz="1700" kern="1200" dirty="0"/>
            <a:t>Complete Agreement</a:t>
          </a:r>
        </a:p>
      </dsp:txBody>
      <dsp:txXfrm>
        <a:off x="0" y="992934"/>
        <a:ext cx="1526857" cy="934721"/>
      </dsp:txXfrm>
    </dsp:sp>
    <dsp:sp modelId="{73122084-BE95-4413-BC08-507A2BB94E0C}">
      <dsp:nvSpPr>
        <dsp:cNvPr id="0" name=""/>
        <dsp:cNvSpPr/>
      </dsp:nvSpPr>
      <dsp:spPr>
        <a:xfrm>
          <a:off x="1526857" y="1983739"/>
          <a:ext cx="6107430" cy="934721"/>
        </a:xfrm>
        <a:prstGeom prst="rect">
          <a:avLst/>
        </a:prstGeom>
        <a:gradFill rotWithShape="0">
          <a:gsLst>
            <a:gs pos="0">
              <a:schemeClr val="accent5">
                <a:hueOff val="7989193"/>
                <a:satOff val="-19440"/>
                <a:lumOff val="-4509"/>
                <a:alphaOff val="0"/>
                <a:tint val="94000"/>
                <a:satMod val="103000"/>
                <a:lumMod val="102000"/>
              </a:schemeClr>
            </a:gs>
            <a:gs pos="50000">
              <a:schemeClr val="accent5">
                <a:hueOff val="7989193"/>
                <a:satOff val="-19440"/>
                <a:lumOff val="-4509"/>
                <a:alphaOff val="0"/>
                <a:shade val="100000"/>
                <a:satMod val="110000"/>
                <a:lumMod val="100000"/>
              </a:schemeClr>
            </a:gs>
            <a:gs pos="100000">
              <a:schemeClr val="accent5">
                <a:hueOff val="7989193"/>
                <a:satOff val="-19440"/>
                <a:lumOff val="-4509"/>
                <a:alphaOff val="0"/>
                <a:shade val="78000"/>
                <a:satMod val="120000"/>
                <a:lumMod val="99000"/>
              </a:schemeClr>
            </a:gs>
          </a:gsLst>
          <a:lin ang="5400000" scaled="0"/>
        </a:gradFill>
        <a:ln w="6350" cap="flat" cmpd="sng" algn="in">
          <a:solidFill>
            <a:schemeClr val="accent5">
              <a:hueOff val="7989193"/>
              <a:satOff val="-19440"/>
              <a:lumOff val="-4509"/>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18501" tIns="237419" rIns="118501" bIns="237419" numCol="1" spcCol="1270" anchor="ctr" anchorCtr="0">
          <a:noAutofit/>
        </a:bodyPr>
        <a:lstStyle/>
        <a:p>
          <a:pPr marL="0" lvl="0" indent="0" algn="l" defTabSz="666750">
            <a:lnSpc>
              <a:spcPct val="90000"/>
            </a:lnSpc>
            <a:spcBef>
              <a:spcPct val="0"/>
            </a:spcBef>
            <a:spcAft>
              <a:spcPct val="35000"/>
            </a:spcAft>
            <a:buNone/>
          </a:pPr>
          <a:r>
            <a:rPr lang="en-US" sz="1500" b="1" kern="1200" dirty="0">
              <a:solidFill>
                <a:schemeClr val="bg1"/>
              </a:solidFill>
            </a:rPr>
            <a:t>Clarify dates, times and responsibilities assigned. </a:t>
          </a:r>
        </a:p>
        <a:p>
          <a:pPr marL="0" lvl="0" indent="0" algn="l" defTabSz="666750">
            <a:lnSpc>
              <a:spcPct val="90000"/>
            </a:lnSpc>
            <a:spcBef>
              <a:spcPct val="0"/>
            </a:spcBef>
            <a:spcAft>
              <a:spcPct val="35000"/>
            </a:spcAft>
            <a:buNone/>
          </a:pPr>
          <a:r>
            <a:rPr lang="en-US" sz="1500" b="1" kern="1200">
              <a:solidFill>
                <a:schemeClr val="bg1"/>
              </a:solidFill>
            </a:rPr>
            <a:t>Will </a:t>
          </a:r>
          <a:r>
            <a:rPr lang="en-US" sz="1500" b="1" kern="1200" dirty="0">
              <a:solidFill>
                <a:schemeClr val="bg1"/>
              </a:solidFill>
            </a:rPr>
            <a:t>the agency provide training? When? Where?</a:t>
          </a:r>
        </a:p>
      </dsp:txBody>
      <dsp:txXfrm>
        <a:off x="1526857" y="1983739"/>
        <a:ext cx="6107430" cy="934721"/>
      </dsp:txXfrm>
    </dsp:sp>
    <dsp:sp modelId="{A4859892-E0CC-49E8-9115-6BF74FB698DC}">
      <dsp:nvSpPr>
        <dsp:cNvPr id="0" name=""/>
        <dsp:cNvSpPr/>
      </dsp:nvSpPr>
      <dsp:spPr>
        <a:xfrm>
          <a:off x="0" y="1983739"/>
          <a:ext cx="1526857" cy="934721"/>
        </a:xfrm>
        <a:prstGeom prst="rect">
          <a:avLst/>
        </a:prstGeom>
        <a:solidFill>
          <a:schemeClr val="lt1">
            <a:hueOff val="0"/>
            <a:satOff val="0"/>
            <a:lumOff val="0"/>
            <a:alphaOff val="0"/>
          </a:schemeClr>
        </a:solidFill>
        <a:ln w="6350" cap="flat" cmpd="sng" algn="in">
          <a:solidFill>
            <a:schemeClr val="accent5">
              <a:hueOff val="7989193"/>
              <a:satOff val="-19440"/>
              <a:lumOff val="-450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796" tIns="92330" rIns="80796" bIns="92330" numCol="1" spcCol="1270" anchor="ctr" anchorCtr="0">
          <a:noAutofit/>
        </a:bodyPr>
        <a:lstStyle/>
        <a:p>
          <a:pPr marL="0" lvl="0" indent="0" algn="ctr" defTabSz="755650">
            <a:lnSpc>
              <a:spcPct val="90000"/>
            </a:lnSpc>
            <a:spcBef>
              <a:spcPct val="0"/>
            </a:spcBef>
            <a:spcAft>
              <a:spcPct val="35000"/>
            </a:spcAft>
            <a:buNone/>
          </a:pPr>
          <a:r>
            <a:rPr lang="en-US" sz="1700" kern="1200" dirty="0"/>
            <a:t>Clarify Responsibilities</a:t>
          </a:r>
        </a:p>
      </dsp:txBody>
      <dsp:txXfrm>
        <a:off x="0" y="1983739"/>
        <a:ext cx="1526857" cy="934721"/>
      </dsp:txXfrm>
    </dsp:sp>
    <dsp:sp modelId="{34AA09D4-A750-46B0-B606-CD8F86143CE7}">
      <dsp:nvSpPr>
        <dsp:cNvPr id="0" name=""/>
        <dsp:cNvSpPr/>
      </dsp:nvSpPr>
      <dsp:spPr>
        <a:xfrm>
          <a:off x="1526857" y="2974543"/>
          <a:ext cx="6107430" cy="934721"/>
        </a:xfrm>
        <a:prstGeom prst="rect">
          <a:avLst/>
        </a:prstGeom>
        <a:gradFill rotWithShape="0">
          <a:gsLst>
            <a:gs pos="0">
              <a:schemeClr val="accent5">
                <a:hueOff val="11983790"/>
                <a:satOff val="-29159"/>
                <a:lumOff val="-6764"/>
                <a:alphaOff val="0"/>
                <a:tint val="94000"/>
                <a:satMod val="103000"/>
                <a:lumMod val="102000"/>
              </a:schemeClr>
            </a:gs>
            <a:gs pos="50000">
              <a:schemeClr val="accent5">
                <a:hueOff val="11983790"/>
                <a:satOff val="-29159"/>
                <a:lumOff val="-6764"/>
                <a:alphaOff val="0"/>
                <a:shade val="100000"/>
                <a:satMod val="110000"/>
                <a:lumMod val="100000"/>
              </a:schemeClr>
            </a:gs>
            <a:gs pos="100000">
              <a:schemeClr val="accent5">
                <a:hueOff val="11983790"/>
                <a:satOff val="-29159"/>
                <a:lumOff val="-6764"/>
                <a:alphaOff val="0"/>
                <a:shade val="78000"/>
                <a:satMod val="120000"/>
                <a:lumMod val="99000"/>
              </a:schemeClr>
            </a:gs>
          </a:gsLst>
          <a:lin ang="5400000" scaled="0"/>
        </a:gradFill>
        <a:ln w="6350" cap="flat" cmpd="sng" algn="in">
          <a:solidFill>
            <a:schemeClr val="accent5">
              <a:hueOff val="11983790"/>
              <a:satOff val="-29159"/>
              <a:lumOff val="-6764"/>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18501" tIns="237419" rIns="118501" bIns="237419" numCol="1" spcCol="1270" anchor="ctr" anchorCtr="0">
          <a:noAutofit/>
        </a:bodyPr>
        <a:lstStyle/>
        <a:p>
          <a:pPr marL="0" lvl="0" indent="0" algn="l" defTabSz="666750">
            <a:lnSpc>
              <a:spcPct val="90000"/>
            </a:lnSpc>
            <a:spcBef>
              <a:spcPct val="0"/>
            </a:spcBef>
            <a:spcAft>
              <a:spcPct val="35000"/>
            </a:spcAft>
            <a:buNone/>
          </a:pPr>
          <a:r>
            <a:rPr lang="en-US" sz="1500" b="1" kern="1200" dirty="0">
              <a:solidFill>
                <a:schemeClr val="bg1"/>
              </a:solidFill>
            </a:rPr>
            <a:t>Provide own transportation to and from the volunteer/work site</a:t>
          </a:r>
        </a:p>
      </dsp:txBody>
      <dsp:txXfrm>
        <a:off x="1526857" y="2974543"/>
        <a:ext cx="6107430" cy="934721"/>
      </dsp:txXfrm>
    </dsp:sp>
    <dsp:sp modelId="{E11DE99D-E736-4B9D-9A55-EA6D77B251B4}">
      <dsp:nvSpPr>
        <dsp:cNvPr id="0" name=""/>
        <dsp:cNvSpPr/>
      </dsp:nvSpPr>
      <dsp:spPr>
        <a:xfrm>
          <a:off x="0" y="2974543"/>
          <a:ext cx="1526857" cy="934721"/>
        </a:xfrm>
        <a:prstGeom prst="rect">
          <a:avLst/>
        </a:prstGeom>
        <a:solidFill>
          <a:schemeClr val="lt1">
            <a:hueOff val="0"/>
            <a:satOff val="0"/>
            <a:lumOff val="0"/>
            <a:alphaOff val="0"/>
          </a:schemeClr>
        </a:solidFill>
        <a:ln w="6350" cap="flat" cmpd="sng" algn="in">
          <a:solidFill>
            <a:schemeClr val="accent5">
              <a:hueOff val="11983790"/>
              <a:satOff val="-29159"/>
              <a:lumOff val="-676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796" tIns="92330" rIns="80796" bIns="92330" numCol="1" spcCol="1270" anchor="ctr" anchorCtr="0">
          <a:noAutofit/>
        </a:bodyPr>
        <a:lstStyle/>
        <a:p>
          <a:pPr marL="0" lvl="0" indent="0" algn="ctr" defTabSz="755650">
            <a:lnSpc>
              <a:spcPct val="90000"/>
            </a:lnSpc>
            <a:spcBef>
              <a:spcPct val="0"/>
            </a:spcBef>
            <a:spcAft>
              <a:spcPct val="35000"/>
            </a:spcAft>
            <a:buNone/>
          </a:pPr>
          <a:r>
            <a:rPr lang="en-US" sz="1700" kern="1200" dirty="0"/>
            <a:t>Provide Own Transportation</a:t>
          </a:r>
        </a:p>
      </dsp:txBody>
      <dsp:txXfrm>
        <a:off x="0" y="2974543"/>
        <a:ext cx="1526857" cy="934721"/>
      </dsp:txXfrm>
    </dsp:sp>
    <dsp:sp modelId="{521904E5-A8B1-45AB-922B-56CB53697728}">
      <dsp:nvSpPr>
        <dsp:cNvPr id="0" name=""/>
        <dsp:cNvSpPr/>
      </dsp:nvSpPr>
      <dsp:spPr>
        <a:xfrm>
          <a:off x="1526857" y="3967478"/>
          <a:ext cx="6107430" cy="934721"/>
        </a:xfrm>
        <a:prstGeom prst="rect">
          <a:avLst/>
        </a:prstGeom>
        <a:gradFill rotWithShape="0">
          <a:gsLst>
            <a:gs pos="0">
              <a:schemeClr val="accent5">
                <a:hueOff val="15978386"/>
                <a:satOff val="-38879"/>
                <a:lumOff val="-9019"/>
                <a:alphaOff val="0"/>
                <a:tint val="94000"/>
                <a:satMod val="103000"/>
                <a:lumMod val="102000"/>
              </a:schemeClr>
            </a:gs>
            <a:gs pos="50000">
              <a:schemeClr val="accent5">
                <a:hueOff val="15978386"/>
                <a:satOff val="-38879"/>
                <a:lumOff val="-9019"/>
                <a:alphaOff val="0"/>
                <a:shade val="100000"/>
                <a:satMod val="110000"/>
                <a:lumMod val="100000"/>
              </a:schemeClr>
            </a:gs>
            <a:gs pos="100000">
              <a:schemeClr val="accent5">
                <a:hueOff val="15978386"/>
                <a:satOff val="-38879"/>
                <a:lumOff val="-9019"/>
                <a:alphaOff val="0"/>
                <a:shade val="78000"/>
                <a:satMod val="120000"/>
                <a:lumMod val="99000"/>
              </a:schemeClr>
            </a:gs>
          </a:gsLst>
          <a:lin ang="5400000" scaled="0"/>
        </a:gradFill>
        <a:ln w="6350" cap="flat" cmpd="sng" algn="in">
          <a:solidFill>
            <a:schemeClr val="accent5">
              <a:hueOff val="15978386"/>
              <a:satOff val="-38879"/>
              <a:lumOff val="-9019"/>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18501" tIns="237419" rIns="118501" bIns="237419" numCol="1" spcCol="1270" anchor="ctr" anchorCtr="0">
          <a:noAutofit/>
        </a:bodyPr>
        <a:lstStyle/>
        <a:p>
          <a:pPr marL="0" lvl="0" indent="0" algn="l" defTabSz="666750">
            <a:lnSpc>
              <a:spcPct val="90000"/>
            </a:lnSpc>
            <a:spcBef>
              <a:spcPct val="0"/>
            </a:spcBef>
            <a:spcAft>
              <a:spcPct val="35000"/>
            </a:spcAft>
            <a:buNone/>
          </a:pPr>
          <a:r>
            <a:rPr lang="en-US" sz="1500" b="1" kern="1200" dirty="0">
              <a:solidFill>
                <a:schemeClr val="bg1"/>
              </a:solidFill>
            </a:rPr>
            <a:t>Perform service without academic credit.</a:t>
          </a:r>
        </a:p>
        <a:p>
          <a:pPr marL="0" lvl="0" indent="0" algn="l" defTabSz="666750">
            <a:lnSpc>
              <a:spcPct val="90000"/>
            </a:lnSpc>
            <a:spcBef>
              <a:spcPct val="0"/>
            </a:spcBef>
            <a:spcAft>
              <a:spcPct val="35000"/>
            </a:spcAft>
            <a:buNone/>
          </a:pPr>
          <a:r>
            <a:rPr lang="en-US" sz="1500" b="1" kern="1200" dirty="0">
              <a:solidFill>
                <a:schemeClr val="bg1"/>
              </a:solidFill>
            </a:rPr>
            <a:t>Document hours on YPP Sign-In Sheet</a:t>
          </a:r>
        </a:p>
      </dsp:txBody>
      <dsp:txXfrm>
        <a:off x="1526857" y="3967478"/>
        <a:ext cx="6107430" cy="934721"/>
      </dsp:txXfrm>
    </dsp:sp>
    <dsp:sp modelId="{CB244A4A-76A0-4563-9D1C-2DE2A20061CF}">
      <dsp:nvSpPr>
        <dsp:cNvPr id="0" name=""/>
        <dsp:cNvSpPr/>
      </dsp:nvSpPr>
      <dsp:spPr>
        <a:xfrm>
          <a:off x="0" y="3965348"/>
          <a:ext cx="1526857" cy="934721"/>
        </a:xfrm>
        <a:prstGeom prst="rect">
          <a:avLst/>
        </a:prstGeom>
        <a:solidFill>
          <a:schemeClr val="lt1">
            <a:hueOff val="0"/>
            <a:satOff val="0"/>
            <a:lumOff val="0"/>
            <a:alphaOff val="0"/>
          </a:schemeClr>
        </a:solidFill>
        <a:ln w="6350" cap="flat" cmpd="sng" algn="in">
          <a:solidFill>
            <a:schemeClr val="accent5">
              <a:hueOff val="15978386"/>
              <a:satOff val="-38879"/>
              <a:lumOff val="-901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796" tIns="92330" rIns="80796" bIns="92330" numCol="1" spcCol="1270" anchor="ctr" anchorCtr="0">
          <a:noAutofit/>
        </a:bodyPr>
        <a:lstStyle/>
        <a:p>
          <a:pPr marL="0" lvl="0" indent="0" algn="ctr" defTabSz="755650">
            <a:lnSpc>
              <a:spcPct val="90000"/>
            </a:lnSpc>
            <a:spcBef>
              <a:spcPct val="0"/>
            </a:spcBef>
            <a:spcAft>
              <a:spcPct val="35000"/>
            </a:spcAft>
            <a:buNone/>
          </a:pPr>
          <a:r>
            <a:rPr lang="en-US" sz="1700" kern="1200" dirty="0"/>
            <a:t>Document Hours</a:t>
          </a:r>
        </a:p>
      </dsp:txBody>
      <dsp:txXfrm>
        <a:off x="0" y="3965348"/>
        <a:ext cx="1526857" cy="93472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BEA80B-7345-4A73-BC2D-F9094AE95FD8}">
      <dsp:nvSpPr>
        <dsp:cNvPr id="0" name=""/>
        <dsp:cNvSpPr/>
      </dsp:nvSpPr>
      <dsp:spPr>
        <a:xfrm rot="5400000">
          <a:off x="4878247" y="-2089576"/>
          <a:ext cx="626135" cy="4885944"/>
        </a:xfrm>
        <a:prstGeom prst="round2SameRect">
          <a:avLst/>
        </a:prstGeom>
        <a:solidFill>
          <a:schemeClr val="accent5">
            <a:tint val="40000"/>
            <a:alpha val="90000"/>
            <a:hueOff val="0"/>
            <a:satOff val="0"/>
            <a:lumOff val="0"/>
            <a:alphaOff val="0"/>
          </a:schemeClr>
        </a:solidFill>
        <a:ln w="12700" cap="flat" cmpd="sng" algn="in">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Respect confidentiality of organization and their clients</a:t>
          </a:r>
        </a:p>
      </dsp:txBody>
      <dsp:txXfrm rot="-5400000">
        <a:off x="2748343" y="70893"/>
        <a:ext cx="4855379" cy="565005"/>
      </dsp:txXfrm>
    </dsp:sp>
    <dsp:sp modelId="{B73CFB21-0E0B-4A9C-BDF4-D4DBD64A7FB1}">
      <dsp:nvSpPr>
        <dsp:cNvPr id="0" name=""/>
        <dsp:cNvSpPr/>
      </dsp:nvSpPr>
      <dsp:spPr>
        <a:xfrm>
          <a:off x="0" y="1344"/>
          <a:ext cx="2748343" cy="782669"/>
        </a:xfrm>
        <a:prstGeom prst="roundRect">
          <a:avLst/>
        </a:prstGeom>
        <a:solidFill>
          <a:schemeClr val="accent5">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kern="1200" dirty="0"/>
            <a:t>Confidentiality</a:t>
          </a:r>
        </a:p>
      </dsp:txBody>
      <dsp:txXfrm>
        <a:off x="38207" y="39551"/>
        <a:ext cx="2671929" cy="706255"/>
      </dsp:txXfrm>
    </dsp:sp>
    <dsp:sp modelId="{CEF9657F-CB51-4182-985E-3B8994766503}">
      <dsp:nvSpPr>
        <dsp:cNvPr id="0" name=""/>
        <dsp:cNvSpPr/>
      </dsp:nvSpPr>
      <dsp:spPr>
        <a:xfrm rot="5400000">
          <a:off x="4878247" y="-1228489"/>
          <a:ext cx="626135" cy="4885944"/>
        </a:xfrm>
        <a:prstGeom prst="round2SameRect">
          <a:avLst/>
        </a:prstGeom>
        <a:solidFill>
          <a:schemeClr val="accent5">
            <a:tint val="40000"/>
            <a:alpha val="90000"/>
            <a:hueOff val="3275326"/>
            <a:satOff val="-7020"/>
            <a:lumOff val="-616"/>
            <a:alphaOff val="0"/>
          </a:schemeClr>
        </a:solidFill>
        <a:ln w="12700" cap="flat" cmpd="sng" algn="in">
          <a:solidFill>
            <a:schemeClr val="accent5">
              <a:tint val="40000"/>
              <a:alpha val="90000"/>
              <a:hueOff val="3275326"/>
              <a:satOff val="-7020"/>
              <a:lumOff val="-61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Maintain appropriate behavior while volunteering or working</a:t>
          </a:r>
        </a:p>
      </dsp:txBody>
      <dsp:txXfrm rot="-5400000">
        <a:off x="2748343" y="931980"/>
        <a:ext cx="4855379" cy="565005"/>
      </dsp:txXfrm>
    </dsp:sp>
    <dsp:sp modelId="{F7161CF3-DA8A-4A11-99B7-5AB6A86F807D}">
      <dsp:nvSpPr>
        <dsp:cNvPr id="0" name=""/>
        <dsp:cNvSpPr/>
      </dsp:nvSpPr>
      <dsp:spPr>
        <a:xfrm>
          <a:off x="0" y="823147"/>
          <a:ext cx="2748343" cy="782669"/>
        </a:xfrm>
        <a:prstGeom prst="roundRect">
          <a:avLst/>
        </a:prstGeom>
        <a:solidFill>
          <a:schemeClr val="accent5">
            <a:hueOff val="3195677"/>
            <a:satOff val="-7776"/>
            <a:lumOff val="-1804"/>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kern="1200" dirty="0"/>
            <a:t>Behavior</a:t>
          </a:r>
        </a:p>
      </dsp:txBody>
      <dsp:txXfrm>
        <a:off x="38207" y="861354"/>
        <a:ext cx="2671929" cy="706255"/>
      </dsp:txXfrm>
    </dsp:sp>
    <dsp:sp modelId="{DCF0C255-C8D1-47C0-A02B-3C4FCD3AA44F}">
      <dsp:nvSpPr>
        <dsp:cNvPr id="0" name=""/>
        <dsp:cNvSpPr/>
      </dsp:nvSpPr>
      <dsp:spPr>
        <a:xfrm rot="5400000">
          <a:off x="4878247" y="-406686"/>
          <a:ext cx="626135" cy="4885944"/>
        </a:xfrm>
        <a:prstGeom prst="round2SameRect">
          <a:avLst/>
        </a:prstGeom>
        <a:solidFill>
          <a:schemeClr val="accent5">
            <a:tint val="40000"/>
            <a:alpha val="90000"/>
            <a:hueOff val="6550652"/>
            <a:satOff val="-14041"/>
            <a:lumOff val="-1232"/>
            <a:alphaOff val="0"/>
          </a:schemeClr>
        </a:solidFill>
        <a:ln w="12700" cap="flat" cmpd="sng" algn="in">
          <a:solidFill>
            <a:schemeClr val="accent5">
              <a:tint val="40000"/>
              <a:alpha val="90000"/>
              <a:hueOff val="6550652"/>
              <a:satOff val="-14041"/>
              <a:lumOff val="-123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Be prompt– perform service on the day/time agreed</a:t>
          </a:r>
        </a:p>
        <a:p>
          <a:pPr marL="114300" lvl="1" indent="-114300" algn="l" defTabSz="666750">
            <a:lnSpc>
              <a:spcPct val="90000"/>
            </a:lnSpc>
            <a:spcBef>
              <a:spcPct val="0"/>
            </a:spcBef>
            <a:spcAft>
              <a:spcPct val="15000"/>
            </a:spcAft>
            <a:buChar char="•"/>
          </a:pPr>
          <a:r>
            <a:rPr lang="en-US" sz="1500" kern="1200" dirty="0"/>
            <a:t>Call organization in advance if you can’t keep your obligation</a:t>
          </a:r>
        </a:p>
      </dsp:txBody>
      <dsp:txXfrm rot="-5400000">
        <a:off x="2748343" y="1753783"/>
        <a:ext cx="4855379" cy="565005"/>
      </dsp:txXfrm>
    </dsp:sp>
    <dsp:sp modelId="{21FD9FB6-5981-478A-B718-62E2EC2AACA9}">
      <dsp:nvSpPr>
        <dsp:cNvPr id="0" name=""/>
        <dsp:cNvSpPr/>
      </dsp:nvSpPr>
      <dsp:spPr>
        <a:xfrm>
          <a:off x="22328" y="1676398"/>
          <a:ext cx="2748343" cy="782669"/>
        </a:xfrm>
        <a:prstGeom prst="roundRect">
          <a:avLst/>
        </a:prstGeom>
        <a:solidFill>
          <a:schemeClr val="accent5">
            <a:hueOff val="6391355"/>
            <a:satOff val="-15552"/>
            <a:lumOff val="-3608"/>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kern="1200" dirty="0"/>
            <a:t>Attendance</a:t>
          </a:r>
        </a:p>
      </dsp:txBody>
      <dsp:txXfrm>
        <a:off x="60535" y="1714605"/>
        <a:ext cx="2671929" cy="706255"/>
      </dsp:txXfrm>
    </dsp:sp>
    <dsp:sp modelId="{9559E39D-569F-4D51-8468-5CF8C32029B7}">
      <dsp:nvSpPr>
        <dsp:cNvPr id="0" name=""/>
        <dsp:cNvSpPr/>
      </dsp:nvSpPr>
      <dsp:spPr>
        <a:xfrm rot="5400000">
          <a:off x="4878247" y="415116"/>
          <a:ext cx="626135" cy="4885944"/>
        </a:xfrm>
        <a:prstGeom prst="round2SameRect">
          <a:avLst/>
        </a:prstGeom>
        <a:solidFill>
          <a:schemeClr val="accent5">
            <a:tint val="40000"/>
            <a:alpha val="90000"/>
            <a:hueOff val="9825978"/>
            <a:satOff val="-21061"/>
            <a:lumOff val="-1847"/>
            <a:alphaOff val="0"/>
          </a:schemeClr>
        </a:solidFill>
        <a:ln w="12700" cap="flat" cmpd="sng" algn="in">
          <a:solidFill>
            <a:schemeClr val="accent5">
              <a:tint val="40000"/>
              <a:alpha val="90000"/>
              <a:hueOff val="9825978"/>
              <a:satOff val="-21061"/>
              <a:lumOff val="-184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Sign in at volunteer/work site every time you arrive</a:t>
          </a:r>
        </a:p>
        <a:p>
          <a:pPr marL="114300" lvl="1" indent="-114300" algn="l" defTabSz="666750">
            <a:lnSpc>
              <a:spcPct val="90000"/>
            </a:lnSpc>
            <a:spcBef>
              <a:spcPct val="0"/>
            </a:spcBef>
            <a:spcAft>
              <a:spcPct val="15000"/>
            </a:spcAft>
            <a:buChar char="•"/>
          </a:pPr>
          <a:r>
            <a:rPr lang="en-US" sz="1500" kern="1200"/>
            <a:t>Document </a:t>
          </a:r>
          <a:r>
            <a:rPr lang="en-US" sz="1500" kern="1200" dirty="0"/>
            <a:t>hours on the YPP Sign-In Sheet</a:t>
          </a:r>
        </a:p>
      </dsp:txBody>
      <dsp:txXfrm rot="-5400000">
        <a:off x="2748343" y="2575586"/>
        <a:ext cx="4855379" cy="565005"/>
      </dsp:txXfrm>
    </dsp:sp>
    <dsp:sp modelId="{06911F7D-1591-4472-958D-289A90C1B3CF}">
      <dsp:nvSpPr>
        <dsp:cNvPr id="0" name=""/>
        <dsp:cNvSpPr/>
      </dsp:nvSpPr>
      <dsp:spPr>
        <a:xfrm>
          <a:off x="0" y="2466753"/>
          <a:ext cx="2748343" cy="782669"/>
        </a:xfrm>
        <a:prstGeom prst="roundRect">
          <a:avLst/>
        </a:prstGeom>
        <a:solidFill>
          <a:schemeClr val="accent5">
            <a:hueOff val="9587032"/>
            <a:satOff val="-23327"/>
            <a:lumOff val="-5411"/>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kern="1200" dirty="0"/>
            <a:t>Sign</a:t>
          </a:r>
          <a:r>
            <a:rPr lang="en-US" sz="1500" kern="1200" dirty="0"/>
            <a:t> </a:t>
          </a:r>
          <a:r>
            <a:rPr lang="en-US" sz="3000" kern="1200" dirty="0"/>
            <a:t>In</a:t>
          </a:r>
        </a:p>
      </dsp:txBody>
      <dsp:txXfrm>
        <a:off x="38207" y="2504960"/>
        <a:ext cx="2671929" cy="706255"/>
      </dsp:txXfrm>
    </dsp:sp>
    <dsp:sp modelId="{88B77514-2DA9-42B6-A8B3-0C8292964096}">
      <dsp:nvSpPr>
        <dsp:cNvPr id="0" name=""/>
        <dsp:cNvSpPr/>
      </dsp:nvSpPr>
      <dsp:spPr>
        <a:xfrm rot="5400000">
          <a:off x="4878247" y="1236919"/>
          <a:ext cx="626135" cy="4885944"/>
        </a:xfrm>
        <a:prstGeom prst="round2SameRect">
          <a:avLst/>
        </a:prstGeom>
        <a:solidFill>
          <a:schemeClr val="accent5">
            <a:tint val="40000"/>
            <a:alpha val="90000"/>
            <a:hueOff val="13101303"/>
            <a:satOff val="-28082"/>
            <a:lumOff val="-2463"/>
            <a:alphaOff val="0"/>
          </a:schemeClr>
        </a:solidFill>
        <a:ln w="12700" cap="flat" cmpd="sng" algn="in">
          <a:solidFill>
            <a:schemeClr val="accent5">
              <a:tint val="40000"/>
              <a:alpha val="90000"/>
              <a:hueOff val="13101303"/>
              <a:satOff val="-28082"/>
              <a:lumOff val="-246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Wear proper attire for volunteer/work duties</a:t>
          </a:r>
        </a:p>
      </dsp:txBody>
      <dsp:txXfrm rot="-5400000">
        <a:off x="2748343" y="3397389"/>
        <a:ext cx="4855379" cy="565005"/>
      </dsp:txXfrm>
    </dsp:sp>
    <dsp:sp modelId="{EA539723-E90C-4A54-9BE4-0EBC4A4D6340}">
      <dsp:nvSpPr>
        <dsp:cNvPr id="0" name=""/>
        <dsp:cNvSpPr/>
      </dsp:nvSpPr>
      <dsp:spPr>
        <a:xfrm>
          <a:off x="0" y="3288556"/>
          <a:ext cx="2748343" cy="782669"/>
        </a:xfrm>
        <a:prstGeom prst="roundRect">
          <a:avLst/>
        </a:prstGeom>
        <a:solidFill>
          <a:schemeClr val="accent5">
            <a:hueOff val="12782709"/>
            <a:satOff val="-31103"/>
            <a:lumOff val="-7215"/>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kern="1200" dirty="0"/>
            <a:t>Appearance</a:t>
          </a:r>
        </a:p>
      </dsp:txBody>
      <dsp:txXfrm>
        <a:off x="38207" y="3326763"/>
        <a:ext cx="2671929" cy="706255"/>
      </dsp:txXfrm>
    </dsp:sp>
    <dsp:sp modelId="{89A64CD7-5560-43B9-BA17-004677203893}">
      <dsp:nvSpPr>
        <dsp:cNvPr id="0" name=""/>
        <dsp:cNvSpPr/>
      </dsp:nvSpPr>
      <dsp:spPr>
        <a:xfrm rot="5400000">
          <a:off x="4878247" y="2019438"/>
          <a:ext cx="626135" cy="4885944"/>
        </a:xfrm>
        <a:prstGeom prst="round2SameRect">
          <a:avLst/>
        </a:prstGeom>
        <a:solidFill>
          <a:schemeClr val="accent5">
            <a:tint val="40000"/>
            <a:alpha val="90000"/>
            <a:hueOff val="16376629"/>
            <a:satOff val="-35102"/>
            <a:lumOff val="-3079"/>
            <a:alphaOff val="0"/>
          </a:schemeClr>
        </a:solidFill>
        <a:ln w="12700" cap="flat" cmpd="sng" algn="in">
          <a:solidFill>
            <a:schemeClr val="accent5">
              <a:tint val="40000"/>
              <a:alpha val="90000"/>
              <a:hueOff val="16376629"/>
              <a:satOff val="-35102"/>
              <a:lumOff val="-307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Accept direction, ask questions</a:t>
          </a:r>
        </a:p>
        <a:p>
          <a:pPr marL="114300" lvl="1" indent="-114300" algn="l" defTabSz="666750">
            <a:lnSpc>
              <a:spcPct val="90000"/>
            </a:lnSpc>
            <a:spcBef>
              <a:spcPct val="0"/>
            </a:spcBef>
            <a:spcAft>
              <a:spcPct val="15000"/>
            </a:spcAft>
            <a:buChar char="•"/>
          </a:pPr>
          <a:r>
            <a:rPr lang="en-US" sz="1500" kern="1200" dirty="0"/>
            <a:t>Never do anything that makes you feel uncomfortable</a:t>
          </a:r>
        </a:p>
      </dsp:txBody>
      <dsp:txXfrm rot="-5400000">
        <a:off x="2748343" y="4179908"/>
        <a:ext cx="4855379" cy="565005"/>
      </dsp:txXfrm>
    </dsp:sp>
    <dsp:sp modelId="{56698EA9-E704-4CF8-B2DB-8029937AEADA}">
      <dsp:nvSpPr>
        <dsp:cNvPr id="0" name=""/>
        <dsp:cNvSpPr/>
      </dsp:nvSpPr>
      <dsp:spPr>
        <a:xfrm>
          <a:off x="0" y="4110360"/>
          <a:ext cx="2748343" cy="782669"/>
        </a:xfrm>
        <a:prstGeom prst="roundRect">
          <a:avLst/>
        </a:prstGeom>
        <a:solidFill>
          <a:schemeClr val="accent5">
            <a:hueOff val="15978386"/>
            <a:satOff val="-38879"/>
            <a:lumOff val="-9019"/>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kern="1200" dirty="0"/>
            <a:t>Assignment</a:t>
          </a:r>
        </a:p>
      </dsp:txBody>
      <dsp:txXfrm>
        <a:off x="38207" y="4148567"/>
        <a:ext cx="2671929" cy="70625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24988C-88C4-44B3-8923-F57FF1FD5FB6}">
      <dsp:nvSpPr>
        <dsp:cNvPr id="0" name=""/>
        <dsp:cNvSpPr/>
      </dsp:nvSpPr>
      <dsp:spPr>
        <a:xfrm rot="5400000">
          <a:off x="4290187" y="-1173393"/>
          <a:ext cx="2169456" cy="5058743"/>
        </a:xfrm>
        <a:prstGeom prst="round2SameRect">
          <a:avLst/>
        </a:prstGeom>
        <a:solidFill>
          <a:schemeClr val="accent5">
            <a:tint val="40000"/>
            <a:alpha val="90000"/>
            <a:hueOff val="0"/>
            <a:satOff val="0"/>
            <a:lumOff val="0"/>
            <a:alphaOff val="0"/>
          </a:schemeClr>
        </a:solidFill>
        <a:ln w="12700" cap="flat" cmpd="sng" algn="in">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200150">
            <a:lnSpc>
              <a:spcPct val="90000"/>
            </a:lnSpc>
            <a:spcBef>
              <a:spcPct val="0"/>
            </a:spcBef>
            <a:spcAft>
              <a:spcPct val="15000"/>
            </a:spcAft>
            <a:buChar char="•"/>
          </a:pPr>
          <a:r>
            <a:rPr lang="en-US" sz="2700" kern="1200" dirty="0"/>
            <a:t>Report senior hours no later than the last day of senior school year</a:t>
          </a:r>
        </a:p>
        <a:p>
          <a:pPr marL="228600" lvl="1" indent="-228600" algn="l" defTabSz="1200150">
            <a:lnSpc>
              <a:spcPct val="90000"/>
            </a:lnSpc>
            <a:spcBef>
              <a:spcPct val="0"/>
            </a:spcBef>
            <a:spcAft>
              <a:spcPct val="15000"/>
            </a:spcAft>
            <a:buChar char="•"/>
          </a:pPr>
          <a:r>
            <a:rPr lang="en-US" sz="2700" kern="1200" dirty="0"/>
            <a:t>Submit completed Volunteer/Work Experience Form by the end of May</a:t>
          </a:r>
        </a:p>
      </dsp:txBody>
      <dsp:txXfrm rot="-5400000">
        <a:off x="2845544" y="377154"/>
        <a:ext cx="4952839" cy="1957648"/>
      </dsp:txXfrm>
    </dsp:sp>
    <dsp:sp modelId="{6226F2E5-7814-400A-BD46-5B5BA405098F}">
      <dsp:nvSpPr>
        <dsp:cNvPr id="0" name=""/>
        <dsp:cNvSpPr/>
      </dsp:nvSpPr>
      <dsp:spPr>
        <a:xfrm>
          <a:off x="0" y="0"/>
          <a:ext cx="2845543" cy="2711820"/>
        </a:xfrm>
        <a:prstGeom prst="roundRect">
          <a:avLst/>
        </a:prstGeom>
        <a:solidFill>
          <a:schemeClr val="accent5">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85725" rIns="171450" bIns="85725" numCol="1" spcCol="1270" anchor="ctr" anchorCtr="0">
          <a:noAutofit/>
        </a:bodyPr>
        <a:lstStyle/>
        <a:p>
          <a:pPr marL="0" lvl="0" indent="0" algn="ctr" defTabSz="2000250">
            <a:lnSpc>
              <a:spcPct val="90000"/>
            </a:lnSpc>
            <a:spcBef>
              <a:spcPct val="0"/>
            </a:spcBef>
            <a:spcAft>
              <a:spcPct val="35000"/>
            </a:spcAft>
            <a:buNone/>
          </a:pPr>
          <a:r>
            <a:rPr lang="en-US" sz="4500" kern="1200"/>
            <a:t>SENIORS</a:t>
          </a:r>
        </a:p>
      </dsp:txBody>
      <dsp:txXfrm>
        <a:off x="132380" y="132380"/>
        <a:ext cx="2580783" cy="2447060"/>
      </dsp:txXfrm>
    </dsp:sp>
    <dsp:sp modelId="{21F82364-FAD9-4028-90C9-44BC2F63FB94}">
      <dsp:nvSpPr>
        <dsp:cNvPr id="0" name=""/>
        <dsp:cNvSpPr/>
      </dsp:nvSpPr>
      <dsp:spPr>
        <a:xfrm rot="5400000">
          <a:off x="4290187" y="1674017"/>
          <a:ext cx="2169456" cy="5058743"/>
        </a:xfrm>
        <a:prstGeom prst="round2SameRect">
          <a:avLst/>
        </a:prstGeom>
        <a:solidFill>
          <a:schemeClr val="accent5">
            <a:tint val="40000"/>
            <a:alpha val="90000"/>
            <a:hueOff val="16376629"/>
            <a:satOff val="-35102"/>
            <a:lumOff val="-3079"/>
            <a:alphaOff val="0"/>
          </a:schemeClr>
        </a:solidFill>
        <a:ln w="12700" cap="flat" cmpd="sng" algn="in">
          <a:solidFill>
            <a:schemeClr val="accent5">
              <a:tint val="40000"/>
              <a:alpha val="90000"/>
              <a:hueOff val="16376629"/>
              <a:satOff val="-35102"/>
              <a:lumOff val="-307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200150">
            <a:lnSpc>
              <a:spcPct val="90000"/>
            </a:lnSpc>
            <a:spcBef>
              <a:spcPct val="0"/>
            </a:spcBef>
            <a:spcAft>
              <a:spcPct val="15000"/>
            </a:spcAft>
            <a:buChar char="•"/>
          </a:pPr>
          <a:r>
            <a:rPr lang="en-US" sz="2700" kern="1200" dirty="0"/>
            <a:t>Must submit hours by the last day of school</a:t>
          </a:r>
        </a:p>
      </dsp:txBody>
      <dsp:txXfrm rot="-5400000">
        <a:off x="2845544" y="3224564"/>
        <a:ext cx="4952839" cy="1957648"/>
      </dsp:txXfrm>
    </dsp:sp>
    <dsp:sp modelId="{4E48DC0B-0990-4335-B61E-F8B8E4628C6D}">
      <dsp:nvSpPr>
        <dsp:cNvPr id="0" name=""/>
        <dsp:cNvSpPr/>
      </dsp:nvSpPr>
      <dsp:spPr>
        <a:xfrm>
          <a:off x="0" y="2847479"/>
          <a:ext cx="2845543" cy="2711820"/>
        </a:xfrm>
        <a:prstGeom prst="roundRect">
          <a:avLst/>
        </a:prstGeom>
        <a:solidFill>
          <a:schemeClr val="accent5">
            <a:hueOff val="15978386"/>
            <a:satOff val="-38879"/>
            <a:lumOff val="-9019"/>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85725" rIns="171450" bIns="85725" numCol="1" spcCol="1270" anchor="ctr" anchorCtr="0">
          <a:noAutofit/>
        </a:bodyPr>
        <a:lstStyle/>
        <a:p>
          <a:pPr marL="0" lvl="0" indent="0" algn="ctr" defTabSz="2000250">
            <a:lnSpc>
              <a:spcPct val="90000"/>
            </a:lnSpc>
            <a:spcBef>
              <a:spcPct val="0"/>
            </a:spcBef>
            <a:spcAft>
              <a:spcPct val="35000"/>
            </a:spcAft>
            <a:buNone/>
          </a:pPr>
          <a:r>
            <a:rPr lang="en-US" sz="4500" kern="1200"/>
            <a:t>9</a:t>
          </a:r>
          <a:r>
            <a:rPr lang="en-US" sz="4500" kern="1200" baseline="30000"/>
            <a:t>th</a:t>
          </a:r>
          <a:r>
            <a:rPr lang="en-US" sz="4500" kern="1200"/>
            <a:t> – 11</a:t>
          </a:r>
          <a:r>
            <a:rPr lang="en-US" sz="4500" kern="1200" baseline="30000"/>
            <a:t>th</a:t>
          </a:r>
          <a:r>
            <a:rPr lang="en-US" sz="4500" kern="1200"/>
            <a:t> GRADE</a:t>
          </a:r>
        </a:p>
      </dsp:txBody>
      <dsp:txXfrm>
        <a:off x="132380" y="2979859"/>
        <a:ext cx="2580783" cy="244706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FA5E37-20B1-46B7-9D1E-EAEBC5518441}">
      <dsp:nvSpPr>
        <dsp:cNvPr id="0" name=""/>
        <dsp:cNvSpPr/>
      </dsp:nvSpPr>
      <dsp:spPr>
        <a:xfrm>
          <a:off x="2609" y="95660"/>
          <a:ext cx="1412689" cy="847613"/>
        </a:xfrm>
        <a:prstGeom prst="rect">
          <a:avLst/>
        </a:prstGeom>
        <a:gradFill rotWithShape="0">
          <a:gsLst>
            <a:gs pos="0">
              <a:schemeClr val="accent5">
                <a:hueOff val="0"/>
                <a:satOff val="0"/>
                <a:lumOff val="0"/>
                <a:alphaOff val="0"/>
                <a:tint val="94000"/>
                <a:satMod val="103000"/>
                <a:lumMod val="102000"/>
              </a:schemeClr>
            </a:gs>
            <a:gs pos="50000">
              <a:schemeClr val="accent5">
                <a:hueOff val="0"/>
                <a:satOff val="0"/>
                <a:lumOff val="0"/>
                <a:alphaOff val="0"/>
                <a:shade val="100000"/>
                <a:satMod val="110000"/>
                <a:lumMod val="100000"/>
              </a:schemeClr>
            </a:gs>
            <a:gs pos="100000">
              <a:schemeClr val="accent5">
                <a:hueOff val="0"/>
                <a:satOff val="0"/>
                <a:lumOff val="0"/>
                <a:alphaOff val="0"/>
                <a:shade val="78000"/>
                <a:satMod val="120000"/>
                <a:lumMod val="99000"/>
              </a:schemeClr>
            </a:gs>
          </a:gsLst>
          <a:lin ang="5400000" scaled="0"/>
        </a:gradFill>
        <a:ln>
          <a:noFill/>
        </a:ln>
        <a:effectLst>
          <a:outerShdw blurRad="38100" dist="25400" dir="5400000" algn="ctr" rotWithShape="0">
            <a:srgbClr val="000000">
              <a:alpha val="2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Boys &amp; Girls Club</a:t>
          </a:r>
        </a:p>
      </dsp:txBody>
      <dsp:txXfrm>
        <a:off x="2609" y="95660"/>
        <a:ext cx="1412689" cy="847613"/>
      </dsp:txXfrm>
    </dsp:sp>
    <dsp:sp modelId="{D6A12918-E719-45D9-9226-E754428F9128}">
      <dsp:nvSpPr>
        <dsp:cNvPr id="0" name=""/>
        <dsp:cNvSpPr/>
      </dsp:nvSpPr>
      <dsp:spPr>
        <a:xfrm>
          <a:off x="1556567" y="95660"/>
          <a:ext cx="1412689" cy="847613"/>
        </a:xfrm>
        <a:prstGeom prst="rect">
          <a:avLst/>
        </a:prstGeom>
        <a:gradFill rotWithShape="0">
          <a:gsLst>
            <a:gs pos="0">
              <a:schemeClr val="accent5">
                <a:hueOff val="840968"/>
                <a:satOff val="-2046"/>
                <a:lumOff val="-475"/>
                <a:alphaOff val="0"/>
                <a:tint val="94000"/>
                <a:satMod val="103000"/>
                <a:lumMod val="102000"/>
              </a:schemeClr>
            </a:gs>
            <a:gs pos="50000">
              <a:schemeClr val="accent5">
                <a:hueOff val="840968"/>
                <a:satOff val="-2046"/>
                <a:lumOff val="-475"/>
                <a:alphaOff val="0"/>
                <a:shade val="100000"/>
                <a:satMod val="110000"/>
                <a:lumMod val="100000"/>
              </a:schemeClr>
            </a:gs>
            <a:gs pos="100000">
              <a:schemeClr val="accent5">
                <a:hueOff val="840968"/>
                <a:satOff val="-2046"/>
                <a:lumOff val="-475"/>
                <a:alphaOff val="0"/>
                <a:shade val="78000"/>
                <a:satMod val="120000"/>
                <a:lumMod val="99000"/>
              </a:schemeClr>
            </a:gs>
          </a:gsLst>
          <a:lin ang="5400000" scaled="0"/>
        </a:gradFill>
        <a:ln>
          <a:noFill/>
        </a:ln>
        <a:effectLst>
          <a:outerShdw blurRad="38100" dist="25400" dir="5400000" algn="ctr" rotWithShape="0">
            <a:srgbClr val="000000">
              <a:alpha val="2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Boy/Girl Scouts</a:t>
          </a:r>
        </a:p>
      </dsp:txBody>
      <dsp:txXfrm>
        <a:off x="1556567" y="95660"/>
        <a:ext cx="1412689" cy="847613"/>
      </dsp:txXfrm>
    </dsp:sp>
    <dsp:sp modelId="{46AE2BEA-9285-49BE-8B06-FAA486CBC767}">
      <dsp:nvSpPr>
        <dsp:cNvPr id="0" name=""/>
        <dsp:cNvSpPr/>
      </dsp:nvSpPr>
      <dsp:spPr>
        <a:xfrm>
          <a:off x="3110526" y="95660"/>
          <a:ext cx="1412689" cy="847613"/>
        </a:xfrm>
        <a:prstGeom prst="rect">
          <a:avLst/>
        </a:prstGeom>
        <a:gradFill rotWithShape="0">
          <a:gsLst>
            <a:gs pos="0">
              <a:schemeClr val="accent5">
                <a:hueOff val="1681935"/>
                <a:satOff val="-4093"/>
                <a:lumOff val="-949"/>
                <a:alphaOff val="0"/>
                <a:tint val="94000"/>
                <a:satMod val="103000"/>
                <a:lumMod val="102000"/>
              </a:schemeClr>
            </a:gs>
            <a:gs pos="50000">
              <a:schemeClr val="accent5">
                <a:hueOff val="1681935"/>
                <a:satOff val="-4093"/>
                <a:lumOff val="-949"/>
                <a:alphaOff val="0"/>
                <a:shade val="100000"/>
                <a:satMod val="110000"/>
                <a:lumMod val="100000"/>
              </a:schemeClr>
            </a:gs>
            <a:gs pos="100000">
              <a:schemeClr val="accent5">
                <a:hueOff val="1681935"/>
                <a:satOff val="-4093"/>
                <a:lumOff val="-949"/>
                <a:alphaOff val="0"/>
                <a:shade val="78000"/>
                <a:satMod val="120000"/>
                <a:lumMod val="99000"/>
              </a:schemeClr>
            </a:gs>
          </a:gsLst>
          <a:lin ang="5400000" scaled="0"/>
        </a:gradFill>
        <a:ln>
          <a:noFill/>
        </a:ln>
        <a:effectLst>
          <a:outerShdw blurRad="38100" dist="25400" dir="5400000" algn="ctr" rotWithShape="0">
            <a:srgbClr val="000000">
              <a:alpha val="2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Business Internship</a:t>
          </a:r>
        </a:p>
      </dsp:txBody>
      <dsp:txXfrm>
        <a:off x="3110526" y="95660"/>
        <a:ext cx="1412689" cy="847613"/>
      </dsp:txXfrm>
    </dsp:sp>
    <dsp:sp modelId="{F065ED1F-E930-4C75-8688-FB805125FC31}">
      <dsp:nvSpPr>
        <dsp:cNvPr id="0" name=""/>
        <dsp:cNvSpPr/>
      </dsp:nvSpPr>
      <dsp:spPr>
        <a:xfrm>
          <a:off x="4664485" y="95660"/>
          <a:ext cx="1412689" cy="847613"/>
        </a:xfrm>
        <a:prstGeom prst="rect">
          <a:avLst/>
        </a:prstGeom>
        <a:gradFill rotWithShape="0">
          <a:gsLst>
            <a:gs pos="0">
              <a:schemeClr val="accent5">
                <a:hueOff val="2522903"/>
                <a:satOff val="-6139"/>
                <a:lumOff val="-1424"/>
                <a:alphaOff val="0"/>
                <a:tint val="94000"/>
                <a:satMod val="103000"/>
                <a:lumMod val="102000"/>
              </a:schemeClr>
            </a:gs>
            <a:gs pos="50000">
              <a:schemeClr val="accent5">
                <a:hueOff val="2522903"/>
                <a:satOff val="-6139"/>
                <a:lumOff val="-1424"/>
                <a:alphaOff val="0"/>
                <a:shade val="100000"/>
                <a:satMod val="110000"/>
                <a:lumMod val="100000"/>
              </a:schemeClr>
            </a:gs>
            <a:gs pos="100000">
              <a:schemeClr val="accent5">
                <a:hueOff val="2522903"/>
                <a:satOff val="-6139"/>
                <a:lumOff val="-1424"/>
                <a:alphaOff val="0"/>
                <a:shade val="78000"/>
                <a:satMod val="120000"/>
                <a:lumMod val="99000"/>
              </a:schemeClr>
            </a:gs>
          </a:gsLst>
          <a:lin ang="5400000" scaled="0"/>
        </a:gradFill>
        <a:ln>
          <a:noFill/>
        </a:ln>
        <a:effectLst>
          <a:outerShdw blurRad="38100" dist="25400" dir="5400000" algn="ctr" rotWithShape="0">
            <a:srgbClr val="000000">
              <a:alpha val="2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Churches or Synagogues</a:t>
          </a:r>
        </a:p>
      </dsp:txBody>
      <dsp:txXfrm>
        <a:off x="4664485" y="95660"/>
        <a:ext cx="1412689" cy="847613"/>
      </dsp:txXfrm>
    </dsp:sp>
    <dsp:sp modelId="{68E3960F-74E2-4313-9652-C4F968032B1D}">
      <dsp:nvSpPr>
        <dsp:cNvPr id="0" name=""/>
        <dsp:cNvSpPr/>
      </dsp:nvSpPr>
      <dsp:spPr>
        <a:xfrm>
          <a:off x="6218444" y="95660"/>
          <a:ext cx="1412689" cy="847613"/>
        </a:xfrm>
        <a:prstGeom prst="rect">
          <a:avLst/>
        </a:prstGeom>
        <a:gradFill rotWithShape="0">
          <a:gsLst>
            <a:gs pos="0">
              <a:schemeClr val="accent5">
                <a:hueOff val="3363871"/>
                <a:satOff val="-8185"/>
                <a:lumOff val="-1899"/>
                <a:alphaOff val="0"/>
                <a:tint val="94000"/>
                <a:satMod val="103000"/>
                <a:lumMod val="102000"/>
              </a:schemeClr>
            </a:gs>
            <a:gs pos="50000">
              <a:schemeClr val="accent5">
                <a:hueOff val="3363871"/>
                <a:satOff val="-8185"/>
                <a:lumOff val="-1899"/>
                <a:alphaOff val="0"/>
                <a:shade val="100000"/>
                <a:satMod val="110000"/>
                <a:lumMod val="100000"/>
              </a:schemeClr>
            </a:gs>
            <a:gs pos="100000">
              <a:schemeClr val="accent5">
                <a:hueOff val="3363871"/>
                <a:satOff val="-8185"/>
                <a:lumOff val="-1899"/>
                <a:alphaOff val="0"/>
                <a:shade val="78000"/>
                <a:satMod val="120000"/>
                <a:lumMod val="99000"/>
              </a:schemeClr>
            </a:gs>
          </a:gsLst>
          <a:lin ang="5400000" scaled="0"/>
        </a:gradFill>
        <a:ln>
          <a:noFill/>
        </a:ln>
        <a:effectLst>
          <a:outerShdw blurRad="38100" dist="25400" dir="5400000" algn="ctr" rotWithShape="0">
            <a:srgbClr val="000000">
              <a:alpha val="2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City or County Governments</a:t>
          </a:r>
        </a:p>
      </dsp:txBody>
      <dsp:txXfrm>
        <a:off x="6218444" y="95660"/>
        <a:ext cx="1412689" cy="847613"/>
      </dsp:txXfrm>
    </dsp:sp>
    <dsp:sp modelId="{F29FF908-A031-4B5C-A429-3DA99CB4F8AF}">
      <dsp:nvSpPr>
        <dsp:cNvPr id="0" name=""/>
        <dsp:cNvSpPr/>
      </dsp:nvSpPr>
      <dsp:spPr>
        <a:xfrm>
          <a:off x="2609" y="1084543"/>
          <a:ext cx="1412689" cy="847613"/>
        </a:xfrm>
        <a:prstGeom prst="rect">
          <a:avLst/>
        </a:prstGeom>
        <a:gradFill rotWithShape="0">
          <a:gsLst>
            <a:gs pos="0">
              <a:schemeClr val="accent5">
                <a:hueOff val="4204839"/>
                <a:satOff val="-10231"/>
                <a:lumOff val="-2373"/>
                <a:alphaOff val="0"/>
                <a:tint val="94000"/>
                <a:satMod val="103000"/>
                <a:lumMod val="102000"/>
              </a:schemeClr>
            </a:gs>
            <a:gs pos="50000">
              <a:schemeClr val="accent5">
                <a:hueOff val="4204839"/>
                <a:satOff val="-10231"/>
                <a:lumOff val="-2373"/>
                <a:alphaOff val="0"/>
                <a:shade val="100000"/>
                <a:satMod val="110000"/>
                <a:lumMod val="100000"/>
              </a:schemeClr>
            </a:gs>
            <a:gs pos="100000">
              <a:schemeClr val="accent5">
                <a:hueOff val="4204839"/>
                <a:satOff val="-10231"/>
                <a:lumOff val="-2373"/>
                <a:alphaOff val="0"/>
                <a:shade val="78000"/>
                <a:satMod val="120000"/>
                <a:lumMod val="99000"/>
              </a:schemeClr>
            </a:gs>
          </a:gsLst>
          <a:lin ang="5400000" scaled="0"/>
        </a:gradFill>
        <a:ln>
          <a:noFill/>
        </a:ln>
        <a:effectLst>
          <a:outerShdw blurRad="38100" dist="25400" dir="5400000" algn="ctr" rotWithShape="0">
            <a:srgbClr val="000000">
              <a:alpha val="2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Civic Organizations</a:t>
          </a:r>
        </a:p>
      </dsp:txBody>
      <dsp:txXfrm>
        <a:off x="2609" y="1084543"/>
        <a:ext cx="1412689" cy="847613"/>
      </dsp:txXfrm>
    </dsp:sp>
    <dsp:sp modelId="{5E4EC945-14E8-4D73-9C60-276BE27BE511}">
      <dsp:nvSpPr>
        <dsp:cNvPr id="0" name=""/>
        <dsp:cNvSpPr/>
      </dsp:nvSpPr>
      <dsp:spPr>
        <a:xfrm>
          <a:off x="1556567" y="1084543"/>
          <a:ext cx="1412689" cy="847613"/>
        </a:xfrm>
        <a:prstGeom prst="rect">
          <a:avLst/>
        </a:prstGeom>
        <a:gradFill rotWithShape="0">
          <a:gsLst>
            <a:gs pos="0">
              <a:schemeClr val="accent5">
                <a:hueOff val="5045806"/>
                <a:satOff val="-12278"/>
                <a:lumOff val="-2848"/>
                <a:alphaOff val="0"/>
                <a:tint val="94000"/>
                <a:satMod val="103000"/>
                <a:lumMod val="102000"/>
              </a:schemeClr>
            </a:gs>
            <a:gs pos="50000">
              <a:schemeClr val="accent5">
                <a:hueOff val="5045806"/>
                <a:satOff val="-12278"/>
                <a:lumOff val="-2848"/>
                <a:alphaOff val="0"/>
                <a:shade val="100000"/>
                <a:satMod val="110000"/>
                <a:lumMod val="100000"/>
              </a:schemeClr>
            </a:gs>
            <a:gs pos="100000">
              <a:schemeClr val="accent5">
                <a:hueOff val="5045806"/>
                <a:satOff val="-12278"/>
                <a:lumOff val="-2848"/>
                <a:alphaOff val="0"/>
                <a:shade val="78000"/>
                <a:satMod val="120000"/>
                <a:lumMod val="99000"/>
              </a:schemeClr>
            </a:gs>
          </a:gsLst>
          <a:lin ang="5400000" scaled="0"/>
        </a:gradFill>
        <a:ln>
          <a:noFill/>
        </a:ln>
        <a:effectLst>
          <a:outerShdw blurRad="38100" dist="25400" dir="5400000" algn="ctr" rotWithShape="0">
            <a:srgbClr val="000000">
              <a:alpha val="2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Extended Day Programs</a:t>
          </a:r>
        </a:p>
      </dsp:txBody>
      <dsp:txXfrm>
        <a:off x="1556567" y="1084543"/>
        <a:ext cx="1412689" cy="847613"/>
      </dsp:txXfrm>
    </dsp:sp>
    <dsp:sp modelId="{6ECC679A-4887-465D-9FA6-B0A7B005777F}">
      <dsp:nvSpPr>
        <dsp:cNvPr id="0" name=""/>
        <dsp:cNvSpPr/>
      </dsp:nvSpPr>
      <dsp:spPr>
        <a:xfrm>
          <a:off x="3110526" y="1084543"/>
          <a:ext cx="1412689" cy="847613"/>
        </a:xfrm>
        <a:prstGeom prst="rect">
          <a:avLst/>
        </a:prstGeom>
        <a:gradFill rotWithShape="0">
          <a:gsLst>
            <a:gs pos="0">
              <a:schemeClr val="accent5">
                <a:hueOff val="5886774"/>
                <a:satOff val="-14324"/>
                <a:lumOff val="-3323"/>
                <a:alphaOff val="0"/>
                <a:tint val="94000"/>
                <a:satMod val="103000"/>
                <a:lumMod val="102000"/>
              </a:schemeClr>
            </a:gs>
            <a:gs pos="50000">
              <a:schemeClr val="accent5">
                <a:hueOff val="5886774"/>
                <a:satOff val="-14324"/>
                <a:lumOff val="-3323"/>
                <a:alphaOff val="0"/>
                <a:shade val="100000"/>
                <a:satMod val="110000"/>
                <a:lumMod val="100000"/>
              </a:schemeClr>
            </a:gs>
            <a:gs pos="100000">
              <a:schemeClr val="accent5">
                <a:hueOff val="5886774"/>
                <a:satOff val="-14324"/>
                <a:lumOff val="-3323"/>
                <a:alphaOff val="0"/>
                <a:shade val="78000"/>
                <a:satMod val="120000"/>
                <a:lumMod val="99000"/>
              </a:schemeClr>
            </a:gs>
          </a:gsLst>
          <a:lin ang="5400000" scaled="0"/>
        </a:gradFill>
        <a:ln>
          <a:noFill/>
        </a:ln>
        <a:effectLst>
          <a:outerShdw blurRad="38100" dist="25400" dir="5400000" algn="ctr" rotWithShape="0">
            <a:srgbClr val="000000">
              <a:alpha val="2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Health Department</a:t>
          </a:r>
        </a:p>
      </dsp:txBody>
      <dsp:txXfrm>
        <a:off x="3110526" y="1084543"/>
        <a:ext cx="1412689" cy="847613"/>
      </dsp:txXfrm>
    </dsp:sp>
    <dsp:sp modelId="{D5AAEC9D-26F9-4543-BFB1-00B653DE0065}">
      <dsp:nvSpPr>
        <dsp:cNvPr id="0" name=""/>
        <dsp:cNvSpPr/>
      </dsp:nvSpPr>
      <dsp:spPr>
        <a:xfrm>
          <a:off x="4664485" y="1084543"/>
          <a:ext cx="1412689" cy="847613"/>
        </a:xfrm>
        <a:prstGeom prst="rect">
          <a:avLst/>
        </a:prstGeom>
        <a:gradFill rotWithShape="0">
          <a:gsLst>
            <a:gs pos="0">
              <a:schemeClr val="accent5">
                <a:hueOff val="6727741"/>
                <a:satOff val="-16370"/>
                <a:lumOff val="-3797"/>
                <a:alphaOff val="0"/>
                <a:tint val="94000"/>
                <a:satMod val="103000"/>
                <a:lumMod val="102000"/>
              </a:schemeClr>
            </a:gs>
            <a:gs pos="50000">
              <a:schemeClr val="accent5">
                <a:hueOff val="6727741"/>
                <a:satOff val="-16370"/>
                <a:lumOff val="-3797"/>
                <a:alphaOff val="0"/>
                <a:shade val="100000"/>
                <a:satMod val="110000"/>
                <a:lumMod val="100000"/>
              </a:schemeClr>
            </a:gs>
            <a:gs pos="100000">
              <a:schemeClr val="accent5">
                <a:hueOff val="6727741"/>
                <a:satOff val="-16370"/>
                <a:lumOff val="-3797"/>
                <a:alphaOff val="0"/>
                <a:shade val="78000"/>
                <a:satMod val="120000"/>
                <a:lumMod val="99000"/>
              </a:schemeClr>
            </a:gs>
          </a:gsLst>
          <a:lin ang="5400000" scaled="0"/>
        </a:gradFill>
        <a:ln>
          <a:noFill/>
        </a:ln>
        <a:effectLst>
          <a:outerShdw blurRad="38100" dist="25400" dir="5400000" algn="ctr" rotWithShape="0">
            <a:srgbClr val="000000">
              <a:alpha val="2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Homeless</a:t>
          </a:r>
        </a:p>
      </dsp:txBody>
      <dsp:txXfrm>
        <a:off x="4664485" y="1084543"/>
        <a:ext cx="1412689" cy="847613"/>
      </dsp:txXfrm>
    </dsp:sp>
    <dsp:sp modelId="{B7FE1E2F-810E-4F74-8577-93C84D614A4D}">
      <dsp:nvSpPr>
        <dsp:cNvPr id="0" name=""/>
        <dsp:cNvSpPr/>
      </dsp:nvSpPr>
      <dsp:spPr>
        <a:xfrm>
          <a:off x="6218444" y="1084543"/>
          <a:ext cx="1412689" cy="847613"/>
        </a:xfrm>
        <a:prstGeom prst="rect">
          <a:avLst/>
        </a:prstGeom>
        <a:gradFill rotWithShape="0">
          <a:gsLst>
            <a:gs pos="0">
              <a:schemeClr val="accent5">
                <a:hueOff val="7568709"/>
                <a:satOff val="-18416"/>
                <a:lumOff val="-4272"/>
                <a:alphaOff val="0"/>
                <a:tint val="94000"/>
                <a:satMod val="103000"/>
                <a:lumMod val="102000"/>
              </a:schemeClr>
            </a:gs>
            <a:gs pos="50000">
              <a:schemeClr val="accent5">
                <a:hueOff val="7568709"/>
                <a:satOff val="-18416"/>
                <a:lumOff val="-4272"/>
                <a:alphaOff val="0"/>
                <a:shade val="100000"/>
                <a:satMod val="110000"/>
                <a:lumMod val="100000"/>
              </a:schemeClr>
            </a:gs>
            <a:gs pos="100000">
              <a:schemeClr val="accent5">
                <a:hueOff val="7568709"/>
                <a:satOff val="-18416"/>
                <a:lumOff val="-4272"/>
                <a:alphaOff val="0"/>
                <a:shade val="78000"/>
                <a:satMod val="120000"/>
                <a:lumMod val="99000"/>
              </a:schemeClr>
            </a:gs>
          </a:gsLst>
          <a:lin ang="5400000" scaled="0"/>
        </a:gradFill>
        <a:ln>
          <a:noFill/>
        </a:ln>
        <a:effectLst>
          <a:outerShdw blurRad="38100" dist="25400" dir="5400000" algn="ctr" rotWithShape="0">
            <a:srgbClr val="000000">
              <a:alpha val="2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Hospice</a:t>
          </a:r>
        </a:p>
      </dsp:txBody>
      <dsp:txXfrm>
        <a:off x="6218444" y="1084543"/>
        <a:ext cx="1412689" cy="847613"/>
      </dsp:txXfrm>
    </dsp:sp>
    <dsp:sp modelId="{DEB8C000-74F4-464E-B36C-7017575458F4}">
      <dsp:nvSpPr>
        <dsp:cNvPr id="0" name=""/>
        <dsp:cNvSpPr/>
      </dsp:nvSpPr>
      <dsp:spPr>
        <a:xfrm>
          <a:off x="2609" y="2073425"/>
          <a:ext cx="1412689" cy="847613"/>
        </a:xfrm>
        <a:prstGeom prst="rect">
          <a:avLst/>
        </a:prstGeom>
        <a:gradFill rotWithShape="0">
          <a:gsLst>
            <a:gs pos="0">
              <a:schemeClr val="accent5">
                <a:hueOff val="8409677"/>
                <a:satOff val="-20463"/>
                <a:lumOff val="-4747"/>
                <a:alphaOff val="0"/>
                <a:tint val="94000"/>
                <a:satMod val="103000"/>
                <a:lumMod val="102000"/>
              </a:schemeClr>
            </a:gs>
            <a:gs pos="50000">
              <a:schemeClr val="accent5">
                <a:hueOff val="8409677"/>
                <a:satOff val="-20463"/>
                <a:lumOff val="-4747"/>
                <a:alphaOff val="0"/>
                <a:shade val="100000"/>
                <a:satMod val="110000"/>
                <a:lumMod val="100000"/>
              </a:schemeClr>
            </a:gs>
            <a:gs pos="100000">
              <a:schemeClr val="accent5">
                <a:hueOff val="8409677"/>
                <a:satOff val="-20463"/>
                <a:lumOff val="-4747"/>
                <a:alphaOff val="0"/>
                <a:shade val="78000"/>
                <a:satMod val="120000"/>
                <a:lumMod val="99000"/>
              </a:schemeClr>
            </a:gs>
          </a:gsLst>
          <a:lin ang="5400000" scaled="0"/>
        </a:gradFill>
        <a:ln>
          <a:noFill/>
        </a:ln>
        <a:effectLst>
          <a:outerShdw blurRad="38100" dist="25400" dir="5400000" algn="ctr" rotWithShape="0">
            <a:srgbClr val="000000">
              <a:alpha val="2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Hospital or Nursing Home</a:t>
          </a:r>
        </a:p>
      </dsp:txBody>
      <dsp:txXfrm>
        <a:off x="2609" y="2073425"/>
        <a:ext cx="1412689" cy="847613"/>
      </dsp:txXfrm>
    </dsp:sp>
    <dsp:sp modelId="{FA5F5B62-2DCA-493D-A2A9-4AEB2F2E9F95}">
      <dsp:nvSpPr>
        <dsp:cNvPr id="0" name=""/>
        <dsp:cNvSpPr/>
      </dsp:nvSpPr>
      <dsp:spPr>
        <a:xfrm>
          <a:off x="1556567" y="2073425"/>
          <a:ext cx="1412689" cy="847613"/>
        </a:xfrm>
        <a:prstGeom prst="rect">
          <a:avLst/>
        </a:prstGeom>
        <a:gradFill rotWithShape="0">
          <a:gsLst>
            <a:gs pos="0">
              <a:schemeClr val="accent5">
                <a:hueOff val="9250644"/>
                <a:satOff val="-22509"/>
                <a:lumOff val="-5222"/>
                <a:alphaOff val="0"/>
                <a:tint val="94000"/>
                <a:satMod val="103000"/>
                <a:lumMod val="102000"/>
              </a:schemeClr>
            </a:gs>
            <a:gs pos="50000">
              <a:schemeClr val="accent5">
                <a:hueOff val="9250644"/>
                <a:satOff val="-22509"/>
                <a:lumOff val="-5222"/>
                <a:alphaOff val="0"/>
                <a:shade val="100000"/>
                <a:satMod val="110000"/>
                <a:lumMod val="100000"/>
              </a:schemeClr>
            </a:gs>
            <a:gs pos="100000">
              <a:schemeClr val="accent5">
                <a:hueOff val="9250644"/>
                <a:satOff val="-22509"/>
                <a:lumOff val="-5222"/>
                <a:alphaOff val="0"/>
                <a:shade val="78000"/>
                <a:satMod val="120000"/>
                <a:lumMod val="99000"/>
              </a:schemeClr>
            </a:gs>
          </a:gsLst>
          <a:lin ang="5400000" scaled="0"/>
        </a:gradFill>
        <a:ln>
          <a:noFill/>
        </a:ln>
        <a:effectLst>
          <a:outerShdw blurRad="38100" dist="25400" dir="5400000" algn="ctr" rotWithShape="0">
            <a:srgbClr val="000000">
              <a:alpha val="2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Habitat for Humanity</a:t>
          </a:r>
        </a:p>
      </dsp:txBody>
      <dsp:txXfrm>
        <a:off x="1556567" y="2073425"/>
        <a:ext cx="1412689" cy="847613"/>
      </dsp:txXfrm>
    </dsp:sp>
    <dsp:sp modelId="{AE979142-8EF5-4B39-9480-90A3E4B5CE44}">
      <dsp:nvSpPr>
        <dsp:cNvPr id="0" name=""/>
        <dsp:cNvSpPr/>
      </dsp:nvSpPr>
      <dsp:spPr>
        <a:xfrm>
          <a:off x="3110526" y="2073425"/>
          <a:ext cx="1412689" cy="847613"/>
        </a:xfrm>
        <a:prstGeom prst="rect">
          <a:avLst/>
        </a:prstGeom>
        <a:gradFill rotWithShape="0">
          <a:gsLst>
            <a:gs pos="0">
              <a:schemeClr val="accent5">
                <a:hueOff val="10091612"/>
                <a:satOff val="-24555"/>
                <a:lumOff val="-5696"/>
                <a:alphaOff val="0"/>
                <a:tint val="94000"/>
                <a:satMod val="103000"/>
                <a:lumMod val="102000"/>
              </a:schemeClr>
            </a:gs>
            <a:gs pos="50000">
              <a:schemeClr val="accent5">
                <a:hueOff val="10091612"/>
                <a:satOff val="-24555"/>
                <a:lumOff val="-5696"/>
                <a:alphaOff val="0"/>
                <a:shade val="100000"/>
                <a:satMod val="110000"/>
                <a:lumMod val="100000"/>
              </a:schemeClr>
            </a:gs>
            <a:gs pos="100000">
              <a:schemeClr val="accent5">
                <a:hueOff val="10091612"/>
                <a:satOff val="-24555"/>
                <a:lumOff val="-5696"/>
                <a:alphaOff val="0"/>
                <a:shade val="78000"/>
                <a:satMod val="120000"/>
                <a:lumMod val="99000"/>
              </a:schemeClr>
            </a:gs>
          </a:gsLst>
          <a:lin ang="5400000" scaled="0"/>
        </a:gradFill>
        <a:ln>
          <a:noFill/>
        </a:ln>
        <a:effectLst>
          <a:outerShdw blurRad="38100" dist="25400" dir="5400000" algn="ctr" rotWithShape="0">
            <a:srgbClr val="000000">
              <a:alpha val="2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Humane Society/Veterinary Clinic</a:t>
          </a:r>
        </a:p>
      </dsp:txBody>
      <dsp:txXfrm>
        <a:off x="3110526" y="2073425"/>
        <a:ext cx="1412689" cy="847613"/>
      </dsp:txXfrm>
    </dsp:sp>
    <dsp:sp modelId="{FFBF4F58-6FAD-4899-B954-A194B79F82AF}">
      <dsp:nvSpPr>
        <dsp:cNvPr id="0" name=""/>
        <dsp:cNvSpPr/>
      </dsp:nvSpPr>
      <dsp:spPr>
        <a:xfrm>
          <a:off x="4664485" y="2073425"/>
          <a:ext cx="1412689" cy="847613"/>
        </a:xfrm>
        <a:prstGeom prst="rect">
          <a:avLst/>
        </a:prstGeom>
        <a:gradFill rotWithShape="0">
          <a:gsLst>
            <a:gs pos="0">
              <a:schemeClr val="accent5">
                <a:hueOff val="10932580"/>
                <a:satOff val="-26601"/>
                <a:lumOff val="-6171"/>
                <a:alphaOff val="0"/>
                <a:tint val="94000"/>
                <a:satMod val="103000"/>
                <a:lumMod val="102000"/>
              </a:schemeClr>
            </a:gs>
            <a:gs pos="50000">
              <a:schemeClr val="accent5">
                <a:hueOff val="10932580"/>
                <a:satOff val="-26601"/>
                <a:lumOff val="-6171"/>
                <a:alphaOff val="0"/>
                <a:shade val="100000"/>
                <a:satMod val="110000"/>
                <a:lumMod val="100000"/>
              </a:schemeClr>
            </a:gs>
            <a:gs pos="100000">
              <a:schemeClr val="accent5">
                <a:hueOff val="10932580"/>
                <a:satOff val="-26601"/>
                <a:lumOff val="-6171"/>
                <a:alphaOff val="0"/>
                <a:shade val="78000"/>
                <a:satMod val="120000"/>
                <a:lumMod val="99000"/>
              </a:schemeClr>
            </a:gs>
          </a:gsLst>
          <a:lin ang="5400000" scaled="0"/>
        </a:gradFill>
        <a:ln>
          <a:noFill/>
        </a:ln>
        <a:effectLst>
          <a:outerShdw blurRad="38100" dist="25400" dir="5400000" algn="ctr" rotWithShape="0">
            <a:srgbClr val="000000">
              <a:alpha val="2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Non-Profit Organizations </a:t>
          </a:r>
        </a:p>
      </dsp:txBody>
      <dsp:txXfrm>
        <a:off x="4664485" y="2073425"/>
        <a:ext cx="1412689" cy="847613"/>
      </dsp:txXfrm>
    </dsp:sp>
    <dsp:sp modelId="{FC11F3C4-D6AF-4A22-86C1-6769150AFD0D}">
      <dsp:nvSpPr>
        <dsp:cNvPr id="0" name=""/>
        <dsp:cNvSpPr/>
      </dsp:nvSpPr>
      <dsp:spPr>
        <a:xfrm>
          <a:off x="6218444" y="2073425"/>
          <a:ext cx="1412689" cy="847613"/>
        </a:xfrm>
        <a:prstGeom prst="rect">
          <a:avLst/>
        </a:prstGeom>
        <a:gradFill rotWithShape="0">
          <a:gsLst>
            <a:gs pos="0">
              <a:schemeClr val="accent5">
                <a:hueOff val="11773547"/>
                <a:satOff val="-28648"/>
                <a:lumOff val="-6646"/>
                <a:alphaOff val="0"/>
                <a:tint val="94000"/>
                <a:satMod val="103000"/>
                <a:lumMod val="102000"/>
              </a:schemeClr>
            </a:gs>
            <a:gs pos="50000">
              <a:schemeClr val="accent5">
                <a:hueOff val="11773547"/>
                <a:satOff val="-28648"/>
                <a:lumOff val="-6646"/>
                <a:alphaOff val="0"/>
                <a:shade val="100000"/>
                <a:satMod val="110000"/>
                <a:lumMod val="100000"/>
              </a:schemeClr>
            </a:gs>
            <a:gs pos="100000">
              <a:schemeClr val="accent5">
                <a:hueOff val="11773547"/>
                <a:satOff val="-28648"/>
                <a:lumOff val="-6646"/>
                <a:alphaOff val="0"/>
                <a:shade val="78000"/>
                <a:satMod val="120000"/>
                <a:lumMod val="99000"/>
              </a:schemeClr>
            </a:gs>
          </a:gsLst>
          <a:lin ang="5400000" scaled="0"/>
        </a:gradFill>
        <a:ln>
          <a:noFill/>
        </a:ln>
        <a:effectLst>
          <a:outerShdw blurRad="38100" dist="25400" dir="5400000" algn="ctr" rotWithShape="0">
            <a:srgbClr val="000000">
              <a:alpha val="2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Political Campaign</a:t>
          </a:r>
        </a:p>
      </dsp:txBody>
      <dsp:txXfrm>
        <a:off x="6218444" y="2073425"/>
        <a:ext cx="1412689" cy="847613"/>
      </dsp:txXfrm>
    </dsp:sp>
    <dsp:sp modelId="{518EC526-AF9C-4C67-8001-090F544388C8}">
      <dsp:nvSpPr>
        <dsp:cNvPr id="0" name=""/>
        <dsp:cNvSpPr/>
      </dsp:nvSpPr>
      <dsp:spPr>
        <a:xfrm>
          <a:off x="2609" y="3062308"/>
          <a:ext cx="1412689" cy="847613"/>
        </a:xfrm>
        <a:prstGeom prst="rect">
          <a:avLst/>
        </a:prstGeom>
        <a:gradFill rotWithShape="0">
          <a:gsLst>
            <a:gs pos="0">
              <a:schemeClr val="accent5">
                <a:hueOff val="12614516"/>
                <a:satOff val="-30694"/>
                <a:lumOff val="-7120"/>
                <a:alphaOff val="0"/>
                <a:tint val="94000"/>
                <a:satMod val="103000"/>
                <a:lumMod val="102000"/>
              </a:schemeClr>
            </a:gs>
            <a:gs pos="50000">
              <a:schemeClr val="accent5">
                <a:hueOff val="12614516"/>
                <a:satOff val="-30694"/>
                <a:lumOff val="-7120"/>
                <a:alphaOff val="0"/>
                <a:shade val="100000"/>
                <a:satMod val="110000"/>
                <a:lumMod val="100000"/>
              </a:schemeClr>
            </a:gs>
            <a:gs pos="100000">
              <a:schemeClr val="accent5">
                <a:hueOff val="12614516"/>
                <a:satOff val="-30694"/>
                <a:lumOff val="-7120"/>
                <a:alphaOff val="0"/>
                <a:shade val="78000"/>
                <a:satMod val="120000"/>
                <a:lumMod val="99000"/>
              </a:schemeClr>
            </a:gs>
          </a:gsLst>
          <a:lin ang="5400000" scaled="0"/>
        </a:gradFill>
        <a:ln>
          <a:noFill/>
        </a:ln>
        <a:effectLst>
          <a:outerShdw blurRad="38100" dist="25400" dir="5400000" algn="ctr" rotWithShape="0">
            <a:srgbClr val="000000">
              <a:alpha val="2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Public Library</a:t>
          </a:r>
        </a:p>
      </dsp:txBody>
      <dsp:txXfrm>
        <a:off x="2609" y="3062308"/>
        <a:ext cx="1412689" cy="847613"/>
      </dsp:txXfrm>
    </dsp:sp>
    <dsp:sp modelId="{2AE5FDC3-D417-46A0-A337-B8F04A5C2AEF}">
      <dsp:nvSpPr>
        <dsp:cNvPr id="0" name=""/>
        <dsp:cNvSpPr/>
      </dsp:nvSpPr>
      <dsp:spPr>
        <a:xfrm>
          <a:off x="1556567" y="3062308"/>
          <a:ext cx="1412689" cy="847613"/>
        </a:xfrm>
        <a:prstGeom prst="rect">
          <a:avLst/>
        </a:prstGeom>
        <a:gradFill rotWithShape="0">
          <a:gsLst>
            <a:gs pos="0">
              <a:schemeClr val="accent5">
                <a:hueOff val="13455482"/>
                <a:satOff val="-32740"/>
                <a:lumOff val="-7595"/>
                <a:alphaOff val="0"/>
                <a:tint val="94000"/>
                <a:satMod val="103000"/>
                <a:lumMod val="102000"/>
              </a:schemeClr>
            </a:gs>
            <a:gs pos="50000">
              <a:schemeClr val="accent5">
                <a:hueOff val="13455482"/>
                <a:satOff val="-32740"/>
                <a:lumOff val="-7595"/>
                <a:alphaOff val="0"/>
                <a:shade val="100000"/>
                <a:satMod val="110000"/>
                <a:lumMod val="100000"/>
              </a:schemeClr>
            </a:gs>
            <a:gs pos="100000">
              <a:schemeClr val="accent5">
                <a:hueOff val="13455482"/>
                <a:satOff val="-32740"/>
                <a:lumOff val="-7595"/>
                <a:alphaOff val="0"/>
                <a:shade val="78000"/>
                <a:satMod val="120000"/>
                <a:lumMod val="99000"/>
              </a:schemeClr>
            </a:gs>
          </a:gsLst>
          <a:lin ang="5400000" scaled="0"/>
        </a:gradFill>
        <a:ln>
          <a:noFill/>
        </a:ln>
        <a:effectLst>
          <a:outerShdw blurRad="38100" dist="25400" dir="5400000" algn="ctr" rotWithShape="0">
            <a:srgbClr val="000000">
              <a:alpha val="2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Schools and School Clubs</a:t>
          </a:r>
        </a:p>
      </dsp:txBody>
      <dsp:txXfrm>
        <a:off x="1556567" y="3062308"/>
        <a:ext cx="1412689" cy="847613"/>
      </dsp:txXfrm>
    </dsp:sp>
    <dsp:sp modelId="{D3FCA234-9B5F-42CC-B604-335B83DAB8C2}">
      <dsp:nvSpPr>
        <dsp:cNvPr id="0" name=""/>
        <dsp:cNvSpPr/>
      </dsp:nvSpPr>
      <dsp:spPr>
        <a:xfrm>
          <a:off x="3110526" y="3062308"/>
          <a:ext cx="1412689" cy="847613"/>
        </a:xfrm>
        <a:prstGeom prst="rect">
          <a:avLst/>
        </a:prstGeom>
        <a:gradFill rotWithShape="0">
          <a:gsLst>
            <a:gs pos="0">
              <a:schemeClr val="accent5">
                <a:hueOff val="14296450"/>
                <a:satOff val="-34786"/>
                <a:lumOff val="-8070"/>
                <a:alphaOff val="0"/>
                <a:tint val="94000"/>
                <a:satMod val="103000"/>
                <a:lumMod val="102000"/>
              </a:schemeClr>
            </a:gs>
            <a:gs pos="50000">
              <a:schemeClr val="accent5">
                <a:hueOff val="14296450"/>
                <a:satOff val="-34786"/>
                <a:lumOff val="-8070"/>
                <a:alphaOff val="0"/>
                <a:shade val="100000"/>
                <a:satMod val="110000"/>
                <a:lumMod val="100000"/>
              </a:schemeClr>
            </a:gs>
            <a:gs pos="100000">
              <a:schemeClr val="accent5">
                <a:hueOff val="14296450"/>
                <a:satOff val="-34786"/>
                <a:lumOff val="-8070"/>
                <a:alphaOff val="0"/>
                <a:shade val="78000"/>
                <a:satMod val="120000"/>
                <a:lumMod val="99000"/>
              </a:schemeClr>
            </a:gs>
          </a:gsLst>
          <a:lin ang="5400000" scaled="0"/>
        </a:gradFill>
        <a:ln>
          <a:noFill/>
        </a:ln>
        <a:effectLst>
          <a:outerShdw blurRad="38100" dist="25400" dir="5400000" algn="ctr" rotWithShape="0">
            <a:srgbClr val="000000">
              <a:alpha val="2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Teen Court</a:t>
          </a:r>
        </a:p>
      </dsp:txBody>
      <dsp:txXfrm>
        <a:off x="3110526" y="3062308"/>
        <a:ext cx="1412689" cy="847613"/>
      </dsp:txXfrm>
    </dsp:sp>
    <dsp:sp modelId="{14DDFFAD-8EA4-4687-8885-1FE1637B5C30}">
      <dsp:nvSpPr>
        <dsp:cNvPr id="0" name=""/>
        <dsp:cNvSpPr/>
      </dsp:nvSpPr>
      <dsp:spPr>
        <a:xfrm>
          <a:off x="4664485" y="3062308"/>
          <a:ext cx="1412689" cy="847613"/>
        </a:xfrm>
        <a:prstGeom prst="rect">
          <a:avLst/>
        </a:prstGeom>
        <a:gradFill rotWithShape="0">
          <a:gsLst>
            <a:gs pos="0">
              <a:schemeClr val="accent5">
                <a:hueOff val="15137418"/>
                <a:satOff val="-36833"/>
                <a:lumOff val="-8544"/>
                <a:alphaOff val="0"/>
                <a:tint val="94000"/>
                <a:satMod val="103000"/>
                <a:lumMod val="102000"/>
              </a:schemeClr>
            </a:gs>
            <a:gs pos="50000">
              <a:schemeClr val="accent5">
                <a:hueOff val="15137418"/>
                <a:satOff val="-36833"/>
                <a:lumOff val="-8544"/>
                <a:alphaOff val="0"/>
                <a:shade val="100000"/>
                <a:satMod val="110000"/>
                <a:lumMod val="100000"/>
              </a:schemeClr>
            </a:gs>
            <a:gs pos="100000">
              <a:schemeClr val="accent5">
                <a:hueOff val="15137418"/>
                <a:satOff val="-36833"/>
                <a:lumOff val="-8544"/>
                <a:alphaOff val="0"/>
                <a:shade val="78000"/>
                <a:satMod val="120000"/>
                <a:lumMod val="99000"/>
              </a:schemeClr>
            </a:gs>
          </a:gsLst>
          <a:lin ang="5400000" scaled="0"/>
        </a:gradFill>
        <a:ln>
          <a:noFill/>
        </a:ln>
        <a:effectLst>
          <a:outerShdw blurRad="38100" dist="25400" dir="5400000" algn="ctr" rotWithShape="0">
            <a:srgbClr val="000000">
              <a:alpha val="2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United Way</a:t>
          </a:r>
        </a:p>
      </dsp:txBody>
      <dsp:txXfrm>
        <a:off x="4664485" y="3062308"/>
        <a:ext cx="1412689" cy="847613"/>
      </dsp:txXfrm>
    </dsp:sp>
    <dsp:sp modelId="{E1116178-6311-4EEB-9E60-135F81FA03C5}">
      <dsp:nvSpPr>
        <dsp:cNvPr id="0" name=""/>
        <dsp:cNvSpPr/>
      </dsp:nvSpPr>
      <dsp:spPr>
        <a:xfrm>
          <a:off x="6218444" y="3062308"/>
          <a:ext cx="1412689" cy="847613"/>
        </a:xfrm>
        <a:prstGeom prst="rect">
          <a:avLst/>
        </a:prstGeom>
        <a:gradFill rotWithShape="0">
          <a:gsLst>
            <a:gs pos="0">
              <a:schemeClr val="accent5">
                <a:hueOff val="15978386"/>
                <a:satOff val="-38879"/>
                <a:lumOff val="-9019"/>
                <a:alphaOff val="0"/>
                <a:tint val="94000"/>
                <a:satMod val="103000"/>
                <a:lumMod val="102000"/>
              </a:schemeClr>
            </a:gs>
            <a:gs pos="50000">
              <a:schemeClr val="accent5">
                <a:hueOff val="15978386"/>
                <a:satOff val="-38879"/>
                <a:lumOff val="-9019"/>
                <a:alphaOff val="0"/>
                <a:shade val="100000"/>
                <a:satMod val="110000"/>
                <a:lumMod val="100000"/>
              </a:schemeClr>
            </a:gs>
            <a:gs pos="100000">
              <a:schemeClr val="accent5">
                <a:hueOff val="15978386"/>
                <a:satOff val="-38879"/>
                <a:lumOff val="-9019"/>
                <a:alphaOff val="0"/>
                <a:shade val="78000"/>
                <a:satMod val="120000"/>
                <a:lumMod val="99000"/>
              </a:schemeClr>
            </a:gs>
          </a:gsLst>
          <a:lin ang="5400000" scaled="0"/>
        </a:gradFill>
        <a:ln>
          <a:noFill/>
        </a:ln>
        <a:effectLst>
          <a:outerShdw blurRad="38100" dist="25400" dir="5400000" algn="ctr" rotWithShape="0">
            <a:srgbClr val="000000">
              <a:alpha val="2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YMCA</a:t>
          </a:r>
        </a:p>
      </dsp:txBody>
      <dsp:txXfrm>
        <a:off x="6218444" y="3062308"/>
        <a:ext cx="1412689" cy="847613"/>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pitchFamily="34" charset="0"/>
              </a:defRPr>
            </a:lvl1pPr>
          </a:lstStyle>
          <a:p>
            <a:pPr>
              <a:defRPr/>
            </a:pPr>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atin typeface="Arial" pitchFamily="34" charset="0"/>
              </a:defRPr>
            </a:lvl1pPr>
          </a:lstStyle>
          <a:p>
            <a:pPr>
              <a:defRPr/>
            </a:pPr>
            <a:fld id="{3C16132D-44FF-46A3-AFC4-AEC103785D06}" type="datetimeFigureOut">
              <a:rPr lang="en-US"/>
              <a:pPr>
                <a:defRPr/>
              </a:pPr>
              <a:t>7/21/2022</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pitchFamily="34" charset="0"/>
              </a:defRPr>
            </a:lvl1pPr>
          </a:lstStyle>
          <a:p>
            <a:pPr>
              <a:defRPr/>
            </a:pPr>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atin typeface="Arial" pitchFamily="34" charset="0"/>
              </a:defRPr>
            </a:lvl1pPr>
          </a:lstStyle>
          <a:p>
            <a:pPr>
              <a:defRPr/>
            </a:pPr>
            <a:fld id="{593518CC-C982-4020-ADC0-90F37FC82AF3}" type="slidenum">
              <a:rPr lang="en-US"/>
              <a:pPr>
                <a:defRPr/>
              </a:pPr>
              <a:t>‹#›</a:t>
            </a:fld>
            <a:endParaRPr lang="en-US" dirty="0"/>
          </a:p>
        </p:txBody>
      </p:sp>
    </p:spTree>
    <p:extLst>
      <p:ext uri="{BB962C8B-B14F-4D97-AF65-F5344CB8AC3E}">
        <p14:creationId xmlns:p14="http://schemas.microsoft.com/office/powerpoint/2010/main" val="25932191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charset="0"/>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a:latin typeface="Arial" charset="0"/>
              </a:defRPr>
            </a:lvl1pPr>
          </a:lstStyle>
          <a:p>
            <a:pPr>
              <a:defRPr/>
            </a:pPr>
            <a:fld id="{CD0F837B-231E-4307-8B44-BD2E18E0C37C}" type="datetimeFigureOut">
              <a:rPr lang="en-US"/>
              <a:pPr>
                <a:defRPr/>
              </a:pPr>
              <a:t>7/21/2022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Arial" charset="0"/>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a:defRPr sz="1200">
                <a:latin typeface="Arial" charset="0"/>
              </a:defRPr>
            </a:lvl1pPr>
          </a:lstStyle>
          <a:p>
            <a:pPr>
              <a:defRPr/>
            </a:pPr>
            <a:fld id="{11CD47A1-EAB9-46B4-A0B5-AB622B6FB272}" type="slidenum">
              <a:rPr lang="en-US"/>
              <a:pPr>
                <a:defRPr/>
              </a:pPr>
              <a:t>‹#›</a:t>
            </a:fld>
            <a:endParaRPr lang="en-US" dirty="0"/>
          </a:p>
        </p:txBody>
      </p:sp>
    </p:spTree>
    <p:extLst>
      <p:ext uri="{BB962C8B-B14F-4D97-AF65-F5344CB8AC3E}">
        <p14:creationId xmlns:p14="http://schemas.microsoft.com/office/powerpoint/2010/main" val="31351452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mn-lt"/>
        <a:ea typeface="+mn-ea"/>
        <a:cs typeface="+mn-cs"/>
      </a:defRPr>
    </a:lvl1pPr>
    <a:lvl2pPr marL="457200" algn="l" rtl="0" eaLnBrk="0" fontAlgn="base" hangingPunct="0">
      <a:spcBef>
        <a:spcPct val="30000"/>
      </a:spcBef>
      <a:spcAft>
        <a:spcPct val="0"/>
      </a:spcAft>
      <a:defRPr sz="1400" kern="1200">
        <a:solidFill>
          <a:schemeClr val="tx1"/>
        </a:solidFill>
        <a:latin typeface="+mn-lt"/>
        <a:ea typeface="+mn-ea"/>
        <a:cs typeface="+mn-cs"/>
      </a:defRPr>
    </a:lvl2pPr>
    <a:lvl3pPr marL="914400" algn="l" rtl="0" eaLnBrk="0" fontAlgn="base" hangingPunct="0">
      <a:spcBef>
        <a:spcPct val="30000"/>
      </a:spcBef>
      <a:spcAft>
        <a:spcPct val="0"/>
      </a:spcAft>
      <a:defRPr sz="1400" kern="1200">
        <a:solidFill>
          <a:schemeClr val="tx1"/>
        </a:solidFill>
        <a:latin typeface="+mn-lt"/>
        <a:ea typeface="+mn-ea"/>
        <a:cs typeface="+mn-cs"/>
      </a:defRPr>
    </a:lvl3pPr>
    <a:lvl4pPr marL="1371600" algn="l" rtl="0" eaLnBrk="0" fontAlgn="base" hangingPunct="0">
      <a:spcBef>
        <a:spcPct val="30000"/>
      </a:spcBef>
      <a:spcAft>
        <a:spcPct val="0"/>
      </a:spcAft>
      <a:defRPr sz="1400" kern="1200">
        <a:solidFill>
          <a:schemeClr val="tx1"/>
        </a:solidFill>
        <a:latin typeface="+mn-lt"/>
        <a:ea typeface="+mn-ea"/>
        <a:cs typeface="+mn-cs"/>
      </a:defRPr>
    </a:lvl4pPr>
    <a:lvl5pPr marL="1828800" algn="l" rtl="0" eaLnBrk="0" fontAlgn="base" hangingPunct="0">
      <a:spcBef>
        <a:spcPct val="30000"/>
      </a:spcBef>
      <a:spcAft>
        <a:spcPct val="0"/>
      </a:spcAft>
      <a:defRPr sz="14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Welcome to the Youth Partnership Program</a:t>
            </a:r>
            <a:r>
              <a:rPr lang="en-US" baseline="0" dirty="0"/>
              <a:t> Student </a:t>
            </a:r>
            <a:r>
              <a:rPr lang="en-US" dirty="0"/>
              <a:t>Training</a:t>
            </a:r>
          </a:p>
        </p:txBody>
      </p:sp>
      <p:sp>
        <p:nvSpPr>
          <p:cNvPr id="32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91BD9FD-022E-4AAB-8062-2607635ABCCB}" type="slidenum">
              <a:rPr lang="en-US" smtClean="0"/>
              <a:pPr/>
              <a:t>1</a:t>
            </a:fld>
            <a:endParaRPr lang="en-US"/>
          </a:p>
        </p:txBody>
      </p:sp>
    </p:spTree>
    <p:extLst>
      <p:ext uri="{BB962C8B-B14F-4D97-AF65-F5344CB8AC3E}">
        <p14:creationId xmlns:p14="http://schemas.microsoft.com/office/powerpoint/2010/main" val="32989466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40963" name="Notes Placeholder 2"/>
          <p:cNvSpPr>
            <a:spLocks noGrp="1"/>
          </p:cNvSpPr>
          <p:nvPr>
            <p:ph type="body" idx="1"/>
          </p:nvPr>
        </p:nvSpPr>
        <p:spPr bwMode="auto"/>
        <p:txBody>
          <a:bodyPr wrap="square" numCol="1" anchor="t" anchorCtr="0" compatLnSpc="1">
            <a:prstTxWarp prst="textNoShape">
              <a:avLst/>
            </a:prstTxWarp>
            <a:normAutofit/>
          </a:bodyPr>
          <a:lstStyle/>
          <a:p>
            <a:pPr marL="315912" indent="-317500">
              <a:defRPr/>
            </a:pPr>
            <a:r>
              <a:rPr lang="en-US" sz="2400" dirty="0">
                <a:solidFill>
                  <a:schemeClr val="tx1"/>
                </a:solidFill>
              </a:rPr>
              <a:t>You can volunteer anytime, as long as it is NOT related to the requirements of a course, meaning you cannot earn credit AND count volunteer hours.</a:t>
            </a:r>
          </a:p>
          <a:p>
            <a:pPr marL="315912" indent="-317500">
              <a:defRPr/>
            </a:pPr>
            <a:endParaRPr lang="en-US" sz="2400" dirty="0">
              <a:solidFill>
                <a:schemeClr val="tx1"/>
              </a:solidFill>
            </a:endParaRPr>
          </a:p>
          <a:p>
            <a:pPr marL="315912" indent="-317500">
              <a:defRPr/>
            </a:pPr>
            <a:endParaRPr lang="en-US" sz="2800" dirty="0">
              <a:solidFill>
                <a:schemeClr val="tx1"/>
              </a:solidFill>
            </a:endParaRPr>
          </a:p>
        </p:txBody>
      </p:sp>
      <p:sp>
        <p:nvSpPr>
          <p:cNvPr id="50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39A1858-33A3-41A3-B728-0EA39BB4DEA5}" type="slidenum">
              <a:rPr lang="en-US" smtClean="0"/>
              <a:pPr/>
              <a:t>10</a:t>
            </a:fld>
            <a:endParaRPr lang="en-US" dirty="0"/>
          </a:p>
        </p:txBody>
      </p:sp>
    </p:spTree>
    <p:extLst>
      <p:ext uri="{BB962C8B-B14F-4D97-AF65-F5344CB8AC3E}">
        <p14:creationId xmlns:p14="http://schemas.microsoft.com/office/powerpoint/2010/main" val="9716488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3" name="Notes Placeholder 2"/>
          <p:cNvSpPr>
            <a:spLocks noGrp="1"/>
          </p:cNvSpPr>
          <p:nvPr>
            <p:ph type="body" idx="1"/>
          </p:nvPr>
        </p:nvSpPr>
        <p:spPr>
          <a:xfrm>
            <a:off x="304800" y="4416425"/>
            <a:ext cx="6248400" cy="4183063"/>
          </a:xfrm>
        </p:spPr>
        <p:txBody>
          <a:bodyPr>
            <a:normAutofit fontScale="62500" lnSpcReduction="20000"/>
          </a:bodyPr>
          <a:lstStyle/>
          <a:p>
            <a:pPr marL="0" indent="0" eaLnBrk="1" fontAlgn="auto" hangingPunct="1">
              <a:spcAft>
                <a:spcPts val="0"/>
              </a:spcAft>
              <a:buFont typeface="Courier New" pitchFamily="49" charset="0"/>
              <a:buNone/>
              <a:defRPr/>
            </a:pPr>
            <a:r>
              <a:rPr lang="en-US" sz="3000" dirty="0"/>
              <a:t>When you have selected a business or organization where you would like to volunteer or work, you must have a YPP Agreement Form signed by you, the business or organization, and your parent or guardian.  Make sure you also talk to your high school counselor to make sure that volunteering or working for this business or organization will qualify as appropriate service hours.</a:t>
            </a:r>
          </a:p>
          <a:p>
            <a:pPr>
              <a:defRPr/>
            </a:pPr>
            <a:endParaRPr lang="en-US" dirty="0"/>
          </a:p>
          <a:p>
            <a:pPr marL="0" indent="0" eaLnBrk="1" fontAlgn="auto" hangingPunct="1">
              <a:spcAft>
                <a:spcPts val="0"/>
              </a:spcAft>
              <a:buFont typeface="Courier New" pitchFamily="49" charset="0"/>
              <a:buNone/>
              <a:defRPr/>
            </a:pPr>
            <a:endParaRPr lang="en-US" sz="3000" dirty="0"/>
          </a:p>
          <a:p>
            <a:pPr marL="0" indent="0" eaLnBrk="1" fontAlgn="auto" hangingPunct="1">
              <a:spcAft>
                <a:spcPts val="0"/>
              </a:spcAft>
              <a:buFont typeface="Courier New" pitchFamily="49" charset="0"/>
              <a:buNone/>
              <a:defRPr/>
            </a:pPr>
            <a:r>
              <a:rPr lang="en-US" sz="3000" dirty="0"/>
              <a:t>There are three sections of the YPP Agreement Form</a:t>
            </a:r>
          </a:p>
          <a:p>
            <a:pPr indent="-186355" eaLnBrk="1" fontAlgn="auto" hangingPunct="1">
              <a:spcAft>
                <a:spcPts val="0"/>
              </a:spcAft>
              <a:buFont typeface="Courier New" pitchFamily="49" charset="0"/>
              <a:buChar char="o"/>
              <a:defRPr/>
            </a:pPr>
            <a:endParaRPr lang="en-US" sz="3000" dirty="0"/>
          </a:p>
          <a:p>
            <a:pPr marL="0" indent="0" eaLnBrk="1" fontAlgn="auto" hangingPunct="1">
              <a:spcAft>
                <a:spcPts val="0"/>
              </a:spcAft>
              <a:buFont typeface="Courier New" pitchFamily="49" charset="0"/>
              <a:buNone/>
              <a:defRPr/>
            </a:pPr>
            <a:r>
              <a:rPr lang="en-US" sz="3000" dirty="0"/>
              <a:t>The top “Student Information” box is to be completed by you.  </a:t>
            </a:r>
          </a:p>
          <a:p>
            <a:pPr marL="0" indent="0" eaLnBrk="1" fontAlgn="auto" hangingPunct="1">
              <a:spcAft>
                <a:spcPts val="0"/>
              </a:spcAft>
              <a:buFont typeface="Courier New" pitchFamily="49" charset="0"/>
              <a:buNone/>
              <a:defRPr/>
            </a:pPr>
            <a:endParaRPr lang="en-US" sz="3000" dirty="0"/>
          </a:p>
          <a:p>
            <a:pPr marL="0" indent="0" eaLnBrk="1" fontAlgn="auto" hangingPunct="1">
              <a:spcAft>
                <a:spcPts val="0"/>
              </a:spcAft>
              <a:buFont typeface="Courier New" pitchFamily="49" charset="0"/>
              <a:buNone/>
              <a:defRPr/>
            </a:pPr>
            <a:r>
              <a:rPr lang="en-US" sz="3000" dirty="0"/>
              <a:t>Please make sure you read the entire box, print legibly,</a:t>
            </a:r>
            <a:r>
              <a:rPr lang="en-US" sz="3000" baseline="0" dirty="0"/>
              <a:t> and sign, where needed.  </a:t>
            </a:r>
          </a:p>
          <a:p>
            <a:pPr>
              <a:defRPr/>
            </a:pPr>
            <a:endParaRPr lang="en-US" dirty="0"/>
          </a:p>
          <a:p>
            <a:pPr>
              <a:defRPr/>
            </a:pPr>
            <a:endParaRPr lang="en-US" dirty="0"/>
          </a:p>
        </p:txBody>
      </p:sp>
      <p:sp>
        <p:nvSpPr>
          <p:cNvPr id="553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DE4FF5E-2F21-4C38-B338-850B7413C05A}" type="slidenum">
              <a:rPr lang="en-US" smtClean="0"/>
              <a:pPr/>
              <a:t>11</a:t>
            </a:fld>
            <a:endParaRPr lang="en-US" dirty="0"/>
          </a:p>
        </p:txBody>
      </p:sp>
    </p:spTree>
    <p:extLst>
      <p:ext uri="{BB962C8B-B14F-4D97-AF65-F5344CB8AC3E}">
        <p14:creationId xmlns:p14="http://schemas.microsoft.com/office/powerpoint/2010/main" val="37385066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3" name="Notes Placeholder 2"/>
          <p:cNvSpPr>
            <a:spLocks noGrp="1"/>
          </p:cNvSpPr>
          <p:nvPr>
            <p:ph type="body" idx="1"/>
          </p:nvPr>
        </p:nvSpPr>
        <p:spPr>
          <a:xfrm>
            <a:off x="304800" y="4416425"/>
            <a:ext cx="6248400" cy="4183063"/>
          </a:xfrm>
        </p:spPr>
        <p:txBody>
          <a:bodyPr>
            <a:normAutofit fontScale="77500" lnSpcReduction="20000"/>
          </a:bodyPr>
          <a:lstStyle/>
          <a:p>
            <a:pPr marL="270845" lvl="1" indent="0" eaLnBrk="1" fontAlgn="auto" hangingPunct="1">
              <a:spcAft>
                <a:spcPts val="0"/>
              </a:spcAft>
              <a:buFont typeface="Arial" panose="020B0604020202020204" pitchFamily="34" charset="0"/>
              <a:buNone/>
              <a:defRPr/>
            </a:pPr>
            <a:r>
              <a:rPr lang="en-US" sz="3000" dirty="0"/>
              <a:t>The middle section is to be completed by the supervisor where you plan</a:t>
            </a:r>
            <a:r>
              <a:rPr lang="en-US" sz="3000" baseline="0" dirty="0"/>
              <a:t> </a:t>
            </a:r>
            <a:r>
              <a:rPr lang="en-US" sz="3000" dirty="0"/>
              <a:t>to volunteer or work.  It requires them to provide information regarding their business or organization .  Please make sure t</a:t>
            </a:r>
            <a:r>
              <a:rPr lang="en-US" sz="3000" baseline="0" dirty="0"/>
              <a:t>his portion is completely filled out and signed by the supervisor.  </a:t>
            </a:r>
          </a:p>
          <a:p>
            <a:pPr marL="270845" lvl="1" indent="0" eaLnBrk="1" fontAlgn="auto" hangingPunct="1">
              <a:spcAft>
                <a:spcPts val="0"/>
              </a:spcAft>
              <a:buFont typeface="Arial" panose="020B0604020202020204" pitchFamily="34" charset="0"/>
              <a:buNone/>
              <a:defRPr/>
            </a:pPr>
            <a:endParaRPr lang="en-US" sz="3000" dirty="0"/>
          </a:p>
          <a:p>
            <a:pPr marL="270845" lvl="1" indent="0" eaLnBrk="1" fontAlgn="auto" hangingPunct="1">
              <a:spcAft>
                <a:spcPts val="0"/>
              </a:spcAft>
              <a:buFont typeface="Wingdings" pitchFamily="2" charset="2"/>
              <a:buNone/>
              <a:defRPr/>
            </a:pPr>
            <a:r>
              <a:rPr lang="en-US" sz="3000" dirty="0"/>
              <a:t>When you speak to the business or organization  where you will be volunteering or working, use the YPP Agreement form as an opportunity to</a:t>
            </a:r>
            <a:r>
              <a:rPr lang="en-US" sz="3000" baseline="0" dirty="0"/>
              <a:t> c</a:t>
            </a:r>
            <a:r>
              <a:rPr lang="en-US" sz="3000" dirty="0"/>
              <a:t>larify any doubts you might have regarding your volunteer duties. </a:t>
            </a:r>
          </a:p>
          <a:p>
            <a:pPr marL="270845" lvl="1" indent="0" eaLnBrk="1" fontAlgn="auto" hangingPunct="1">
              <a:spcAft>
                <a:spcPts val="0"/>
              </a:spcAft>
              <a:buFont typeface="Wingdings" pitchFamily="2" charset="2"/>
              <a:buNone/>
              <a:defRPr/>
            </a:pPr>
            <a:endParaRPr lang="en-US" sz="3000" dirty="0"/>
          </a:p>
          <a:p>
            <a:pPr>
              <a:defRPr/>
            </a:pPr>
            <a:endParaRPr lang="en-US" dirty="0"/>
          </a:p>
        </p:txBody>
      </p:sp>
      <p:sp>
        <p:nvSpPr>
          <p:cNvPr id="553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DE4FF5E-2F21-4C38-B338-850B7413C05A}" type="slidenum">
              <a:rPr lang="en-US" smtClean="0"/>
              <a:pPr/>
              <a:t>12</a:t>
            </a:fld>
            <a:endParaRPr lang="en-US" dirty="0"/>
          </a:p>
        </p:txBody>
      </p:sp>
    </p:spTree>
    <p:extLst>
      <p:ext uri="{BB962C8B-B14F-4D97-AF65-F5344CB8AC3E}">
        <p14:creationId xmlns:p14="http://schemas.microsoft.com/office/powerpoint/2010/main" val="25263133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3" name="Notes Placeholder 2"/>
          <p:cNvSpPr>
            <a:spLocks noGrp="1"/>
          </p:cNvSpPr>
          <p:nvPr>
            <p:ph type="body" idx="1"/>
          </p:nvPr>
        </p:nvSpPr>
        <p:spPr>
          <a:xfrm>
            <a:off x="304800" y="4416425"/>
            <a:ext cx="6248400" cy="4183063"/>
          </a:xfrm>
        </p:spPr>
        <p:txBody>
          <a:bodyPr>
            <a:normAutofit fontScale="62500" lnSpcReduction="20000"/>
          </a:bodyPr>
          <a:lstStyle/>
          <a:p>
            <a:pPr marL="0" indent="0" eaLnBrk="1" fontAlgn="auto" hangingPunct="1">
              <a:spcAft>
                <a:spcPts val="0"/>
              </a:spcAft>
              <a:buFont typeface="Courier New" pitchFamily="49" charset="0"/>
              <a:buNone/>
              <a:defRPr/>
            </a:pPr>
            <a:r>
              <a:rPr lang="en-US" sz="3000" dirty="0"/>
              <a:t>The last box requires parent or guardian permission.</a:t>
            </a:r>
          </a:p>
          <a:p>
            <a:pPr marL="0" indent="0" eaLnBrk="1" fontAlgn="auto" hangingPunct="1">
              <a:spcAft>
                <a:spcPts val="0"/>
              </a:spcAft>
              <a:buFont typeface="Courier New" pitchFamily="49" charset="0"/>
              <a:buNone/>
              <a:defRPr/>
            </a:pPr>
            <a:endParaRPr lang="en-US" sz="3000" dirty="0"/>
          </a:p>
          <a:p>
            <a:pPr marL="0" indent="0" eaLnBrk="1" fontAlgn="auto" hangingPunct="1">
              <a:spcAft>
                <a:spcPts val="0"/>
              </a:spcAft>
              <a:buFont typeface="Courier New" pitchFamily="49" charset="0"/>
              <a:buNone/>
              <a:defRPr/>
            </a:pPr>
            <a:r>
              <a:rPr lang="en-US" sz="3000" dirty="0"/>
              <a:t>Make</a:t>
            </a:r>
            <a:r>
              <a:rPr lang="en-US" sz="3000" baseline="0" dirty="0"/>
              <a:t> sure that your</a:t>
            </a:r>
            <a:r>
              <a:rPr lang="en-US" sz="3000" dirty="0"/>
              <a:t> parent or guardian reads the entire form and provides approval by signing and dating the form.  </a:t>
            </a:r>
          </a:p>
          <a:p>
            <a:pPr marL="0" indent="0" eaLnBrk="1" fontAlgn="auto" hangingPunct="1">
              <a:spcAft>
                <a:spcPts val="0"/>
              </a:spcAft>
              <a:buFont typeface="Courier New" pitchFamily="49" charset="0"/>
              <a:buNone/>
              <a:defRPr/>
            </a:pPr>
            <a:endParaRPr lang="en-US" sz="3000" dirty="0"/>
          </a:p>
          <a:p>
            <a:pPr marL="0" indent="0" eaLnBrk="1" fontAlgn="auto" hangingPunct="1">
              <a:spcAft>
                <a:spcPts val="0"/>
              </a:spcAft>
              <a:buFont typeface="Courier New" pitchFamily="49" charset="0"/>
              <a:buNone/>
              <a:defRPr/>
            </a:pPr>
            <a:r>
              <a:rPr lang="en-US" sz="3000" dirty="0"/>
              <a:t>This form releases the school board of all liability for any actions that take place while you volunteer or work, including your transportation to and from the volunteer/work site. </a:t>
            </a:r>
          </a:p>
          <a:p>
            <a:pPr marL="270845" lvl="1" indent="0" eaLnBrk="1" fontAlgn="auto" hangingPunct="1">
              <a:spcAft>
                <a:spcPts val="0"/>
              </a:spcAft>
              <a:buFont typeface="Wingdings" pitchFamily="2" charset="2"/>
              <a:buNone/>
              <a:defRPr/>
            </a:pPr>
            <a:endParaRPr lang="en-US" sz="3000" dirty="0"/>
          </a:p>
          <a:p>
            <a:pPr marL="0" lvl="0" indent="-186355" eaLnBrk="1" fontAlgn="auto" hangingPunct="1">
              <a:spcAft>
                <a:spcPts val="0"/>
              </a:spcAft>
              <a:buFont typeface="Wingdings" pitchFamily="2" charset="2"/>
              <a:buNone/>
              <a:defRPr/>
            </a:pPr>
            <a:r>
              <a:rPr lang="en-US" sz="3000" dirty="0"/>
              <a:t>When the all three sections are completed, the form should be submitted to the YPP coordinator at your school.</a:t>
            </a:r>
          </a:p>
          <a:p>
            <a:pPr>
              <a:defRPr/>
            </a:pPr>
            <a:endParaRPr lang="en-US" dirty="0"/>
          </a:p>
          <a:p>
            <a:pPr>
              <a:defRPr/>
            </a:pPr>
            <a:endParaRPr lang="en-US" dirty="0"/>
          </a:p>
        </p:txBody>
      </p:sp>
      <p:sp>
        <p:nvSpPr>
          <p:cNvPr id="553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DE4FF5E-2F21-4C38-B338-850B7413C05A}" type="slidenum">
              <a:rPr lang="en-US" smtClean="0"/>
              <a:pPr/>
              <a:t>13</a:t>
            </a:fld>
            <a:endParaRPr lang="en-US" dirty="0"/>
          </a:p>
        </p:txBody>
      </p:sp>
    </p:spTree>
    <p:extLst>
      <p:ext uri="{BB962C8B-B14F-4D97-AF65-F5344CB8AC3E}">
        <p14:creationId xmlns:p14="http://schemas.microsoft.com/office/powerpoint/2010/main" val="28784376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3" name="Notes Placeholder 2"/>
          <p:cNvSpPr>
            <a:spLocks noGrp="1"/>
          </p:cNvSpPr>
          <p:nvPr>
            <p:ph type="body" idx="1"/>
          </p:nvPr>
        </p:nvSpPr>
        <p:spPr/>
        <p:txBody>
          <a:bodyPr>
            <a:normAutofit fontScale="85000" lnSpcReduction="10000"/>
          </a:bodyPr>
          <a:lstStyle/>
          <a:p>
            <a:pPr marL="195042" indent="-279532" eaLnBrk="1" fontAlgn="auto" hangingPunct="1">
              <a:spcAft>
                <a:spcPts val="0"/>
              </a:spcAft>
              <a:defRPr/>
            </a:pPr>
            <a:r>
              <a:rPr lang="en-US" sz="1600" dirty="0"/>
              <a:t>Once your YPP agreement has been signed and turned in, you are ready to start volunteering or working.</a:t>
            </a:r>
          </a:p>
          <a:p>
            <a:pPr marL="195042" indent="-279532" eaLnBrk="1" fontAlgn="auto" hangingPunct="1">
              <a:spcAft>
                <a:spcPts val="0"/>
              </a:spcAft>
              <a:defRPr/>
            </a:pPr>
            <a:endParaRPr lang="en-US" sz="1600" dirty="0"/>
          </a:p>
          <a:p>
            <a:pPr marL="195042" indent="-279532" eaLnBrk="1" fontAlgn="auto" hangingPunct="1">
              <a:spcAft>
                <a:spcPts val="0"/>
              </a:spcAft>
              <a:defRPr/>
            </a:pPr>
            <a:r>
              <a:rPr lang="en-US" sz="1600" dirty="0"/>
              <a:t>You must use the “YPP Sign-In Sheet” to record your hours.  It is your responsibility to make sure the hours are recorded accurately and turned in on time in order to get credit for your service.</a:t>
            </a:r>
          </a:p>
          <a:p>
            <a:pPr marL="195042" indent="-279532" eaLnBrk="1" fontAlgn="auto" hangingPunct="1">
              <a:spcAft>
                <a:spcPts val="0"/>
              </a:spcAft>
              <a:defRPr/>
            </a:pPr>
            <a:endParaRPr lang="en-US" sz="1600" dirty="0"/>
          </a:p>
          <a:p>
            <a:pPr lvl="1" indent="-186355" eaLnBrk="1" fontAlgn="auto" hangingPunct="1">
              <a:spcAft>
                <a:spcPts val="0"/>
              </a:spcAft>
              <a:buFont typeface="Courier New" pitchFamily="49" charset="0"/>
              <a:buChar char="o"/>
              <a:defRPr/>
            </a:pPr>
            <a:r>
              <a:rPr lang="en-US" sz="1600" dirty="0"/>
              <a:t>Completed sheets must </a:t>
            </a:r>
            <a:r>
              <a:rPr lang="en-US" sz="1600" baseline="0" dirty="0"/>
              <a:t>be signed and dated by you, your parent or guardian and verified by the supervisor at the </a:t>
            </a:r>
            <a:r>
              <a:rPr lang="en-US" sz="1600" dirty="0"/>
              <a:t>business or organization </a:t>
            </a:r>
            <a:r>
              <a:rPr lang="en-US" sz="1600" baseline="0" dirty="0"/>
              <a:t>where you are volunteering or working. </a:t>
            </a:r>
          </a:p>
          <a:p>
            <a:pPr lvl="1" indent="-186355" eaLnBrk="1" fontAlgn="auto" hangingPunct="1">
              <a:spcAft>
                <a:spcPts val="0"/>
              </a:spcAft>
              <a:buFont typeface="Courier New" pitchFamily="49" charset="0"/>
              <a:buChar char="o"/>
              <a:defRPr/>
            </a:pPr>
            <a:r>
              <a:rPr lang="en-US" sz="1600" dirty="0"/>
              <a:t>Once the sign-in sheet is signed by everyone, turn it in to your YPP Coordinator</a:t>
            </a:r>
          </a:p>
          <a:p>
            <a:pPr lvl="1" indent="-186355" eaLnBrk="1" fontAlgn="auto" hangingPunct="1">
              <a:spcAft>
                <a:spcPts val="0"/>
              </a:spcAft>
              <a:buFont typeface="Courier New" pitchFamily="49" charset="0"/>
              <a:buChar char="o"/>
              <a:defRPr/>
            </a:pPr>
            <a:r>
              <a:rPr lang="en-US" sz="1600" dirty="0"/>
              <a:t>Make sure you submit hours promptly </a:t>
            </a:r>
          </a:p>
          <a:p>
            <a:pPr lvl="1" indent="-186355" eaLnBrk="1" fontAlgn="auto" hangingPunct="1">
              <a:spcAft>
                <a:spcPts val="0"/>
              </a:spcAft>
              <a:buFont typeface="Courier New" pitchFamily="49" charset="0"/>
              <a:buChar char="o"/>
              <a:defRPr/>
            </a:pPr>
            <a:r>
              <a:rPr lang="en-US" sz="1600" dirty="0"/>
              <a:t>As a senior, you want to make sure your hours are recorded no later than the last day of your senior school year – this is very important so that your school transcripts reflect all of your service hours</a:t>
            </a:r>
          </a:p>
          <a:p>
            <a:pPr lvl="1" indent="-186355" eaLnBrk="1" fontAlgn="auto" hangingPunct="1">
              <a:spcAft>
                <a:spcPts val="0"/>
              </a:spcAft>
              <a:buFont typeface="Courier New" pitchFamily="49" charset="0"/>
              <a:buChar char="o"/>
              <a:defRPr/>
            </a:pPr>
            <a:r>
              <a:rPr lang="en-US" sz="1600" dirty="0"/>
              <a:t>Acceptable hours will be entered into your student record and appear on your high school transcript</a:t>
            </a:r>
          </a:p>
          <a:p>
            <a:pPr>
              <a:defRPr/>
            </a:pPr>
            <a:endParaRPr lang="en-US" dirty="0"/>
          </a:p>
        </p:txBody>
      </p:sp>
      <p:sp>
        <p:nvSpPr>
          <p:cNvPr id="573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43CD5A8-6073-4705-985E-CC92410C86C0}" type="slidenum">
              <a:rPr lang="en-US" smtClean="0"/>
              <a:pPr/>
              <a:t>14</a:t>
            </a:fld>
            <a:endParaRPr lang="en-US" dirty="0"/>
          </a:p>
        </p:txBody>
      </p:sp>
    </p:spTree>
    <p:extLst>
      <p:ext uri="{BB962C8B-B14F-4D97-AF65-F5344CB8AC3E}">
        <p14:creationId xmlns:p14="http://schemas.microsoft.com/office/powerpoint/2010/main" val="9624427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49155" name="Notes Placeholder 2"/>
          <p:cNvSpPr>
            <a:spLocks noGrp="1"/>
          </p:cNvSpPr>
          <p:nvPr>
            <p:ph type="body" idx="1"/>
          </p:nvPr>
        </p:nvSpPr>
        <p:spPr bwMode="auto">
          <a:xfrm>
            <a:off x="457200" y="4416425"/>
            <a:ext cx="6096000" cy="4183063"/>
          </a:xfrm>
        </p:spPr>
        <p:txBody>
          <a:bodyPr wrap="square" numCol="1" anchor="t" anchorCtr="0" compatLnSpc="1">
            <a:prstTxWarp prst="textNoShape">
              <a:avLst/>
            </a:prstTxWarp>
            <a:normAutofit/>
          </a:bodyPr>
          <a:lstStyle/>
          <a:p>
            <a:pPr marL="465887" indent="-465887">
              <a:buSzPct val="100000"/>
              <a:defRPr/>
            </a:pPr>
            <a:r>
              <a:rPr lang="en-US" baseline="0" dirty="0"/>
              <a:t>The Volunteer Experience form is a state requirement and is only to be completed </a:t>
            </a:r>
            <a:r>
              <a:rPr lang="en-US" b="1" dirty="0"/>
              <a:t>once, in your senior year</a:t>
            </a:r>
            <a:r>
              <a:rPr lang="en-US" dirty="0"/>
              <a:t>.</a:t>
            </a:r>
          </a:p>
          <a:p>
            <a:pPr marL="465887" indent="-465887">
              <a:buSzPct val="100000"/>
              <a:defRPr/>
            </a:pPr>
            <a:endParaRPr lang="en-US" dirty="0"/>
          </a:p>
          <a:p>
            <a:pPr marL="465887" indent="-465887">
              <a:buSzPct val="100000"/>
              <a:defRPr/>
            </a:pPr>
            <a:r>
              <a:rPr lang="en-US" dirty="0"/>
              <a:t>For this form, you will</a:t>
            </a:r>
          </a:p>
          <a:p>
            <a:pPr>
              <a:buFont typeface="Arial" pitchFamily="34" charset="0"/>
              <a:buChar char="•"/>
              <a:defRPr/>
            </a:pPr>
            <a:r>
              <a:rPr lang="en-US" dirty="0"/>
              <a:t>  </a:t>
            </a:r>
            <a:r>
              <a:rPr lang="en-US" u="sng" dirty="0"/>
              <a:t>Identify</a:t>
            </a:r>
            <a:r>
              <a:rPr lang="en-US" u="sng" baseline="0" dirty="0"/>
              <a:t> a social or civic issue, or a professional area</a:t>
            </a:r>
            <a:r>
              <a:rPr lang="en-US" u="none" baseline="0" dirty="0"/>
              <a:t>, that interest you for your volunteer service work;</a:t>
            </a:r>
            <a:r>
              <a:rPr lang="en-US" dirty="0"/>
              <a:t> </a:t>
            </a:r>
          </a:p>
          <a:p>
            <a:pPr>
              <a:buFont typeface="Arial" pitchFamily="34" charset="0"/>
              <a:buChar char="•"/>
              <a:defRPr/>
            </a:pPr>
            <a:r>
              <a:rPr lang="en-US" baseline="0" dirty="0"/>
              <a:t>  </a:t>
            </a:r>
            <a:r>
              <a:rPr lang="en-US" b="0" u="sng" baseline="0" dirty="0"/>
              <a:t>Develop a plan </a:t>
            </a:r>
            <a:r>
              <a:rPr lang="en-US" b="0" u="none" baseline="0" dirty="0"/>
              <a:t>for your personal involvement in addressing the issue or learning about the area; </a:t>
            </a:r>
          </a:p>
          <a:p>
            <a:pPr>
              <a:buFont typeface="Arial" pitchFamily="34" charset="0"/>
              <a:buChar char="•"/>
              <a:defRPr/>
            </a:pPr>
            <a:r>
              <a:rPr lang="en-US" b="0" u="none" baseline="0" dirty="0"/>
              <a:t>  </a:t>
            </a:r>
            <a:r>
              <a:rPr lang="en-US" b="0" u="sng" baseline="0" dirty="0"/>
              <a:t>State</a:t>
            </a:r>
            <a:r>
              <a:rPr lang="en-US" b="0" u="none" baseline="0" dirty="0"/>
              <a:t> your involvement; </a:t>
            </a:r>
          </a:p>
          <a:p>
            <a:pPr>
              <a:buFont typeface="Arial" pitchFamily="34" charset="0"/>
              <a:buChar char="•"/>
              <a:defRPr/>
            </a:pPr>
            <a:r>
              <a:rPr lang="en-US" b="0" u="none" baseline="0" dirty="0"/>
              <a:t>  </a:t>
            </a:r>
            <a:r>
              <a:rPr lang="en-US" b="0" u="sng" baseline="0" dirty="0"/>
              <a:t>Evaluate</a:t>
            </a:r>
            <a:r>
              <a:rPr lang="en-US" b="0" u="none" baseline="0" dirty="0"/>
              <a:t> and reflect on your volunteer or work service experience;</a:t>
            </a:r>
            <a:endParaRPr lang="en-US" b="0" u="none" dirty="0"/>
          </a:p>
          <a:p>
            <a:pPr>
              <a:buFont typeface="Arial" pitchFamily="34" charset="0"/>
              <a:buChar char="•"/>
              <a:defRPr/>
            </a:pPr>
            <a:r>
              <a:rPr lang="en-US" dirty="0"/>
              <a:t>  Once complete, you will submit this form to your high school counselor or YPP Coordinator no later than May of your senior year</a:t>
            </a:r>
          </a:p>
          <a:p>
            <a:pPr>
              <a:buFont typeface="Arial" pitchFamily="34" charset="0"/>
              <a:buChar char="•"/>
              <a:defRPr/>
            </a:pPr>
            <a:endParaRPr lang="en-US" dirty="0"/>
          </a:p>
          <a:p>
            <a:pPr>
              <a:buFont typeface="Arial" pitchFamily="34" charset="0"/>
              <a:buNone/>
              <a:defRPr/>
            </a:pPr>
            <a:r>
              <a:rPr lang="en-US" dirty="0"/>
              <a:t>This form is available in the back of your YPP Student Handbook</a:t>
            </a:r>
            <a:r>
              <a:rPr lang="en-US" baseline="0" dirty="0"/>
              <a:t> or through your YPP Coordinator, and will be used to document awards for Bright Futures Scholarships</a:t>
            </a:r>
            <a:endParaRPr lang="en-US" dirty="0"/>
          </a:p>
          <a:p>
            <a:pPr>
              <a:defRPr/>
            </a:pPr>
            <a:endParaRPr lang="en-US" dirty="0"/>
          </a:p>
        </p:txBody>
      </p:sp>
      <p:sp>
        <p:nvSpPr>
          <p:cNvPr id="634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DCE5E6B-14E6-43C4-A25F-0D4C0EA67EDE}" type="slidenum">
              <a:rPr lang="en-US" smtClean="0"/>
              <a:pPr/>
              <a:t>15</a:t>
            </a:fld>
            <a:endParaRPr lang="en-US" dirty="0"/>
          </a:p>
        </p:txBody>
      </p:sp>
    </p:spTree>
    <p:extLst>
      <p:ext uri="{BB962C8B-B14F-4D97-AF65-F5344CB8AC3E}">
        <p14:creationId xmlns:p14="http://schemas.microsoft.com/office/powerpoint/2010/main" val="12083336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20000"/>
          </a:bodyPr>
          <a:lstStyle/>
          <a:p>
            <a:pPr marL="279532" indent="-279532" eaLnBrk="1" fontAlgn="auto" hangingPunct="1">
              <a:spcAft>
                <a:spcPts val="0"/>
              </a:spcAft>
              <a:defRPr/>
            </a:pPr>
            <a:r>
              <a:rPr lang="en-US" sz="1600" dirty="0"/>
              <a:t>To participate in the YPP program, you have several responsibilities:</a:t>
            </a:r>
          </a:p>
          <a:p>
            <a:pPr marL="652242" lvl="1" indent="-279532" eaLnBrk="1" fontAlgn="auto" hangingPunct="1">
              <a:spcAft>
                <a:spcPts val="0"/>
              </a:spcAft>
              <a:buFont typeface="Wingdings 2"/>
              <a:buChar char=""/>
              <a:defRPr/>
            </a:pPr>
            <a:r>
              <a:rPr lang="en-US" sz="1600" dirty="0"/>
              <a:t>It is your responsibility to select an appropriate site to volunteer or work; if you aren’t sure, ask your YPP coordinator</a:t>
            </a:r>
          </a:p>
          <a:p>
            <a:pPr marL="652242" lvl="1" indent="-279532" eaLnBrk="1" fontAlgn="auto" hangingPunct="1">
              <a:spcAft>
                <a:spcPts val="0"/>
              </a:spcAft>
              <a:buFont typeface="Wingdings 2"/>
              <a:buChar char=""/>
              <a:defRPr/>
            </a:pPr>
            <a:r>
              <a:rPr lang="en-US" sz="1600" dirty="0"/>
              <a:t>You must complete the YPP agreement with required signatures</a:t>
            </a:r>
          </a:p>
          <a:p>
            <a:pPr marL="652242" lvl="1" indent="-279532" eaLnBrk="1" fontAlgn="auto" hangingPunct="1">
              <a:spcAft>
                <a:spcPts val="0"/>
              </a:spcAft>
              <a:buFont typeface="Wingdings 2"/>
              <a:buChar char=""/>
              <a:defRPr/>
            </a:pPr>
            <a:r>
              <a:rPr lang="en-US" sz="1600" dirty="0"/>
              <a:t>Be sure to clarify dates, times and expected responsibilities - Ask the business or organization  if they will provide you with training.  If they will, ask when and where?  </a:t>
            </a:r>
          </a:p>
          <a:p>
            <a:pPr marL="652242" marR="0" lvl="1" indent="-279532" algn="l" defTabSz="914400" rtl="0" eaLnBrk="1" fontAlgn="auto" latinLnBrk="0" hangingPunct="1">
              <a:lnSpc>
                <a:spcPct val="100000"/>
              </a:lnSpc>
              <a:spcBef>
                <a:spcPct val="30000"/>
              </a:spcBef>
              <a:spcAft>
                <a:spcPts val="0"/>
              </a:spcAft>
              <a:buClrTx/>
              <a:buSzTx/>
              <a:buFont typeface="Wingdings 2"/>
              <a:buChar char=""/>
              <a:tabLst/>
              <a:defRPr/>
            </a:pPr>
            <a:r>
              <a:rPr lang="en-US" sz="1600" dirty="0"/>
              <a:t>You must provide own transportation to and from the site</a:t>
            </a:r>
          </a:p>
          <a:p>
            <a:pPr marL="652242" lvl="1" indent="-279532" eaLnBrk="1" fontAlgn="auto" hangingPunct="1">
              <a:spcAft>
                <a:spcPts val="0"/>
              </a:spcAft>
              <a:buFont typeface="Wingdings 2"/>
              <a:buChar char=""/>
              <a:defRPr/>
            </a:pPr>
            <a:r>
              <a:rPr lang="en-US" sz="1600" dirty="0"/>
              <a:t>The volunteer service or paid work must be performed on your own time, without academic credit, and you must document the hours</a:t>
            </a:r>
          </a:p>
          <a:p>
            <a:pPr marL="652242" lvl="1" indent="-279532" eaLnBrk="1" fontAlgn="auto" hangingPunct="1">
              <a:spcAft>
                <a:spcPts val="0"/>
              </a:spcAft>
              <a:buFont typeface="Wingdings 2"/>
              <a:buChar char=""/>
              <a:defRPr/>
            </a:pPr>
            <a:r>
              <a:rPr lang="en-US" sz="1600" dirty="0"/>
              <a:t>It is very important that before your first volunteer or work placement that you read the YPP Student Handbook.  If you don’t understand something, be sure to ask your YPP coordinator to get clarification.  You don’t want to spend time volunteering or working only to find out the hours will not count because they don’t qualify under YPP guidelines.</a:t>
            </a:r>
            <a:endParaRPr lang="en-US" dirty="0"/>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61DE169-0582-4A8C-94CB-D98C23F1027F}" type="slidenum">
              <a:rPr lang="en-US" smtClean="0"/>
              <a:pPr/>
              <a:t>16</a:t>
            </a:fld>
            <a:endParaRPr lang="en-US" dirty="0"/>
          </a:p>
        </p:txBody>
      </p:sp>
    </p:spTree>
    <p:extLst>
      <p:ext uri="{BB962C8B-B14F-4D97-AF65-F5344CB8AC3E}">
        <p14:creationId xmlns:p14="http://schemas.microsoft.com/office/powerpoint/2010/main" val="23084228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3" name="Notes Placeholder 2"/>
          <p:cNvSpPr>
            <a:spLocks noGrp="1"/>
          </p:cNvSpPr>
          <p:nvPr>
            <p:ph type="body" idx="1"/>
          </p:nvPr>
        </p:nvSpPr>
        <p:spPr>
          <a:xfrm>
            <a:off x="304800" y="4416425"/>
            <a:ext cx="6248400" cy="4183063"/>
          </a:xfrm>
        </p:spPr>
        <p:txBody>
          <a:bodyPr>
            <a:normAutofit fontScale="62500" lnSpcReduction="20000"/>
          </a:bodyPr>
          <a:lstStyle/>
          <a:p>
            <a:pPr marL="279532" indent="-279532" eaLnBrk="1" fontAlgn="auto" hangingPunct="1">
              <a:spcAft>
                <a:spcPts val="0"/>
              </a:spcAft>
              <a:defRPr/>
            </a:pPr>
            <a:r>
              <a:rPr lang="en-US" sz="1900" dirty="0"/>
              <a:t>You</a:t>
            </a:r>
            <a:r>
              <a:rPr lang="en-US" sz="1900" baseline="0" dirty="0"/>
              <a:t> </a:t>
            </a:r>
            <a:r>
              <a:rPr lang="en-US" sz="1900" dirty="0"/>
              <a:t>also have responsibilities toward the </a:t>
            </a:r>
            <a:r>
              <a:rPr lang="en-US" sz="2000" dirty="0"/>
              <a:t>business or organization </a:t>
            </a:r>
            <a:r>
              <a:rPr lang="en-US" sz="1900" dirty="0"/>
              <a:t>where you will be volunteering or working.  These include:</a:t>
            </a:r>
          </a:p>
          <a:p>
            <a:pPr marL="652242" lvl="1" indent="-279532" eaLnBrk="1" fontAlgn="auto" hangingPunct="1">
              <a:spcAft>
                <a:spcPts val="0"/>
              </a:spcAft>
              <a:buFont typeface="Wingdings 2"/>
              <a:buChar char=""/>
              <a:defRPr/>
            </a:pPr>
            <a:r>
              <a:rPr lang="en-US" sz="1900" dirty="0"/>
              <a:t>Respect the CONFIDENTIALITY of the </a:t>
            </a:r>
            <a:r>
              <a:rPr lang="en-US" sz="2000" dirty="0"/>
              <a:t>business or organization</a:t>
            </a:r>
            <a:r>
              <a:rPr lang="en-US" sz="1900" dirty="0"/>
              <a:t> and their clients.  What you</a:t>
            </a:r>
            <a:r>
              <a:rPr lang="en-US" sz="1900" baseline="0" dirty="0"/>
              <a:t> </a:t>
            </a:r>
            <a:r>
              <a:rPr lang="en-US" sz="1900" dirty="0"/>
              <a:t>see and hear is strictly confidential.  If you have questions, talk to</a:t>
            </a:r>
            <a:r>
              <a:rPr lang="en-US" sz="1900" baseline="0" dirty="0"/>
              <a:t> your su</a:t>
            </a:r>
            <a:r>
              <a:rPr lang="en-US" sz="1900" dirty="0"/>
              <a:t>pervisor. Maintaining confidentiality is an important responsibility of all volunteers and paid workers, and the breaking of confidentiality can be a prime reason why someone could be let go.</a:t>
            </a:r>
          </a:p>
          <a:p>
            <a:pPr marL="652242" lvl="1" indent="-279532" eaLnBrk="1" fontAlgn="auto" hangingPunct="1">
              <a:spcAft>
                <a:spcPts val="0"/>
              </a:spcAft>
              <a:buFont typeface="Wingdings 2"/>
              <a:buChar char=""/>
              <a:defRPr/>
            </a:pPr>
            <a:r>
              <a:rPr lang="en-US" sz="1900" dirty="0"/>
              <a:t>Behave appropriately while volunteering or working.</a:t>
            </a:r>
          </a:p>
          <a:p>
            <a:pPr marL="652242" lvl="1" indent="-279532" eaLnBrk="1" fontAlgn="auto" hangingPunct="1">
              <a:spcAft>
                <a:spcPts val="0"/>
              </a:spcAft>
              <a:buFont typeface="Wingdings 2"/>
              <a:buChar char=""/>
              <a:defRPr/>
            </a:pPr>
            <a:r>
              <a:rPr lang="en-US" sz="1900" dirty="0"/>
              <a:t>Make sure you are prompt in attendance and perform your service on the day and time agreed.  Do not be late or leave early</a:t>
            </a:r>
            <a:r>
              <a:rPr lang="en-US" sz="1900" baseline="0" dirty="0"/>
              <a:t> unless agreed upon with your supervisor.  </a:t>
            </a:r>
            <a:endParaRPr lang="en-US" sz="1900" dirty="0"/>
          </a:p>
          <a:p>
            <a:pPr marL="652242" lvl="1" indent="-279532" eaLnBrk="1" fontAlgn="auto" hangingPunct="1">
              <a:spcAft>
                <a:spcPts val="0"/>
              </a:spcAft>
              <a:buFont typeface="Wingdings 2"/>
              <a:buChar char=""/>
              <a:defRPr/>
            </a:pPr>
            <a:r>
              <a:rPr lang="en-US" sz="1900" dirty="0"/>
              <a:t>If you get ill or</a:t>
            </a:r>
            <a:r>
              <a:rPr lang="en-US" sz="1900" baseline="0" dirty="0"/>
              <a:t> realize that you are not going to be able to volunteer or work</a:t>
            </a:r>
            <a:r>
              <a:rPr lang="en-US" sz="1900" dirty="0"/>
              <a:t>, please notify the </a:t>
            </a:r>
            <a:r>
              <a:rPr lang="en-US" sz="2000" dirty="0"/>
              <a:t>business or organization.</a:t>
            </a:r>
            <a:endParaRPr lang="en-US" sz="1900" dirty="0"/>
          </a:p>
          <a:p>
            <a:pPr marL="652242" lvl="1" indent="-279532" eaLnBrk="1" fontAlgn="auto" hangingPunct="1">
              <a:spcAft>
                <a:spcPts val="0"/>
              </a:spcAft>
              <a:buFont typeface="Wingdings 2"/>
              <a:buChar char=""/>
              <a:defRPr/>
            </a:pPr>
            <a:r>
              <a:rPr lang="en-US" sz="1900" dirty="0"/>
              <a:t>Make sure you sign-in and out at the volunteer or work site and document your hours on the YPP Sign-In Sheet</a:t>
            </a:r>
          </a:p>
          <a:p>
            <a:pPr marL="652242" marR="0" lvl="1" indent="-279532" algn="l" defTabSz="914400" rtl="0" eaLnBrk="1" fontAlgn="auto" latinLnBrk="0" hangingPunct="1">
              <a:lnSpc>
                <a:spcPct val="100000"/>
              </a:lnSpc>
              <a:spcBef>
                <a:spcPct val="30000"/>
              </a:spcBef>
              <a:spcAft>
                <a:spcPts val="0"/>
              </a:spcAft>
              <a:buClrTx/>
              <a:buSzTx/>
              <a:buFont typeface="Wingdings 2"/>
              <a:buChar char=""/>
              <a:tabLst/>
              <a:defRPr/>
            </a:pPr>
            <a:r>
              <a:rPr lang="en-US" sz="1900" dirty="0"/>
              <a:t>Wear proper attire. Remember the school district enforces a dress code and we certainly hope that you will abide by these guidelines while volunteering or working. </a:t>
            </a:r>
          </a:p>
          <a:p>
            <a:pPr marL="652242" lvl="1" indent="-279532" eaLnBrk="1" fontAlgn="auto" hangingPunct="1">
              <a:spcAft>
                <a:spcPts val="0"/>
              </a:spcAft>
              <a:buFont typeface="Wingdings 2"/>
              <a:buChar char=""/>
              <a:defRPr/>
            </a:pPr>
            <a:r>
              <a:rPr lang="en-US" sz="1900" dirty="0"/>
              <a:t>Finally, you should always ask questions if you are unsure in how to do their tasks, and never do anything that makes you feel uncomfortable.   If you are asked to do anything that makes you uncomfortable, report it to your parent or guardian, your school guidance counselor, your YPP coordinator or another trusted adult. </a:t>
            </a:r>
          </a:p>
          <a:p>
            <a:pPr>
              <a:defRPr/>
            </a:pPr>
            <a:endParaRPr lang="en-US" dirty="0"/>
          </a:p>
        </p:txBody>
      </p:sp>
      <p:sp>
        <p:nvSpPr>
          <p:cNvPr id="583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AFF17EC-3A12-4213-B7A7-D1C572F6013E}" type="slidenum">
              <a:rPr lang="en-US" smtClean="0"/>
              <a:pPr/>
              <a:t>17</a:t>
            </a:fld>
            <a:endParaRPr lang="en-US" dirty="0"/>
          </a:p>
        </p:txBody>
      </p:sp>
    </p:spTree>
    <p:extLst>
      <p:ext uri="{BB962C8B-B14F-4D97-AF65-F5344CB8AC3E}">
        <p14:creationId xmlns:p14="http://schemas.microsoft.com/office/powerpoint/2010/main" val="6384548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3" name="Notes Placeholder 2"/>
          <p:cNvSpPr>
            <a:spLocks noGrp="1"/>
          </p:cNvSpPr>
          <p:nvPr>
            <p:ph type="body" idx="1"/>
          </p:nvPr>
        </p:nvSpPr>
        <p:spPr>
          <a:xfrm>
            <a:off x="304800" y="4416425"/>
            <a:ext cx="6248400" cy="4183063"/>
          </a:xfrm>
        </p:spPr>
        <p:txBody>
          <a:bodyPr>
            <a:normAutofit/>
          </a:bodyPr>
          <a:lstStyle/>
          <a:p>
            <a:pPr>
              <a:defRPr/>
            </a:pPr>
            <a:r>
              <a:rPr lang="en-US" dirty="0"/>
              <a:t>There are important deadlines you need to meet to make sure you get credit for the volunteer or work hours.</a:t>
            </a:r>
          </a:p>
          <a:p>
            <a:pPr>
              <a:defRPr/>
            </a:pPr>
            <a:endParaRPr lang="en-US" dirty="0"/>
          </a:p>
          <a:p>
            <a:pPr>
              <a:defRPr/>
            </a:pPr>
            <a:r>
              <a:rPr lang="en-US" dirty="0"/>
              <a:t>It is best to turn in the hours at the end of your experience with the organization, which could be several days, weeks or months; however, you must submit all hours by the last day of school, each year.  It is very difficult to document hours if you wait to turn them in your senior year, and you could risk not getting credit for them.</a:t>
            </a:r>
          </a:p>
        </p:txBody>
      </p:sp>
      <p:sp>
        <p:nvSpPr>
          <p:cNvPr id="583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AFF17EC-3A12-4213-B7A7-D1C572F6013E}" type="slidenum">
              <a:rPr lang="en-US" smtClean="0"/>
              <a:pPr/>
              <a:t>18</a:t>
            </a:fld>
            <a:endParaRPr lang="en-US" dirty="0"/>
          </a:p>
        </p:txBody>
      </p:sp>
    </p:spTree>
    <p:extLst>
      <p:ext uri="{BB962C8B-B14F-4D97-AF65-F5344CB8AC3E}">
        <p14:creationId xmlns:p14="http://schemas.microsoft.com/office/powerpoint/2010/main" val="7696120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There are many placed you could volunteer or work, including</a:t>
            </a:r>
          </a:p>
          <a:p>
            <a:pPr marL="285750" indent="-285750">
              <a:buFont typeface="Arial" panose="020B0604020202020204" pitchFamily="34" charset="0"/>
              <a:buChar char="•"/>
            </a:pPr>
            <a:r>
              <a:rPr lang="en-US" dirty="0"/>
              <a:t>With city governments, such as at a special event</a:t>
            </a:r>
          </a:p>
          <a:p>
            <a:pPr marL="285750" indent="-285750">
              <a:buFont typeface="Arial" panose="020B0604020202020204" pitchFamily="34" charset="0"/>
              <a:buChar char="•"/>
            </a:pPr>
            <a:r>
              <a:rPr lang="en-US" dirty="0"/>
              <a:t>Helping senior citizens at a senor center or health fair</a:t>
            </a:r>
          </a:p>
          <a:p>
            <a:pPr marL="285750" indent="-285750">
              <a:buFont typeface="Arial" panose="020B0604020202020204" pitchFamily="34" charset="0"/>
              <a:buChar char="•"/>
            </a:pPr>
            <a:r>
              <a:rPr lang="en-US" dirty="0"/>
              <a:t>Working with the physically or mentally challenged, such as with Special Olympics </a:t>
            </a:r>
          </a:p>
          <a:p>
            <a:pPr marL="285750" indent="-285750">
              <a:buFont typeface="Arial" panose="020B0604020202020204" pitchFamily="34" charset="0"/>
              <a:buChar char="•"/>
            </a:pPr>
            <a:r>
              <a:rPr lang="en-US" dirty="0"/>
              <a:t>With youth, such as Boy scouts or girl scouts, YMCA, the extended day program, after-school tutoring, as part of a school service club</a:t>
            </a:r>
          </a:p>
          <a:p>
            <a:pPr marL="285750" indent="-285750">
              <a:buFont typeface="Arial" panose="020B0604020202020204" pitchFamily="34" charset="0"/>
              <a:buChar char="•"/>
            </a:pPr>
            <a:r>
              <a:rPr lang="en-US" dirty="0"/>
              <a:t>Assisting the homeless with a food or clothing collection</a:t>
            </a:r>
          </a:p>
          <a:p>
            <a:pPr marL="285750" indent="-285750">
              <a:buFont typeface="Arial" panose="020B0604020202020204" pitchFamily="34" charset="0"/>
              <a:buChar char="•"/>
            </a:pPr>
            <a:r>
              <a:rPr lang="en-US" dirty="0"/>
              <a:t>With non-profits, such as the Humane Society, American Red Cross, Habitat for Humanity, food banks</a:t>
            </a:r>
          </a:p>
          <a:p>
            <a:pPr marL="285750" indent="-285750">
              <a:buFont typeface="Arial" panose="020B0604020202020204" pitchFamily="34" charset="0"/>
              <a:buChar char="•"/>
            </a:pPr>
            <a:r>
              <a:rPr lang="en-US" dirty="0"/>
              <a:t>In a health-related field at hospitals, the American Cancer Society or the American Heart Association</a:t>
            </a:r>
          </a:p>
          <a:p>
            <a:pPr marL="285750" indent="-285750">
              <a:buFont typeface="Arial" panose="020B0604020202020204" pitchFamily="34" charset="0"/>
              <a:buChar char="•"/>
            </a:pPr>
            <a:r>
              <a:rPr lang="en-US" dirty="0"/>
              <a:t>You could also intern for a business or work on a political campaign.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0" indent="0">
              <a:buFont typeface="Arial" panose="020B0604020202020204" pitchFamily="34" charset="0"/>
              <a:buNone/>
            </a:pPr>
            <a:r>
              <a:rPr lang="en-US" dirty="0"/>
              <a:t>This slide shows many examples; however, there are many more opportunities.</a:t>
            </a:r>
          </a:p>
        </p:txBody>
      </p:sp>
      <p:sp>
        <p:nvSpPr>
          <p:cNvPr id="4" name="Slide Number Placeholder 3"/>
          <p:cNvSpPr>
            <a:spLocks noGrp="1"/>
          </p:cNvSpPr>
          <p:nvPr>
            <p:ph type="sldNum" sz="quarter" idx="10"/>
          </p:nvPr>
        </p:nvSpPr>
        <p:spPr/>
        <p:txBody>
          <a:bodyPr/>
          <a:lstStyle/>
          <a:p>
            <a:pPr>
              <a:defRPr/>
            </a:pPr>
            <a:fld id="{11CD47A1-EAB9-46B4-A0B5-AB622B6FB272}" type="slidenum">
              <a:rPr lang="en-US" smtClean="0"/>
              <a:pPr>
                <a:defRPr/>
              </a:pPr>
              <a:t>19</a:t>
            </a:fld>
            <a:endParaRPr lang="en-US" dirty="0"/>
          </a:p>
        </p:txBody>
      </p:sp>
    </p:spTree>
    <p:extLst>
      <p:ext uri="{BB962C8B-B14F-4D97-AF65-F5344CB8AC3E}">
        <p14:creationId xmlns:p14="http://schemas.microsoft.com/office/powerpoint/2010/main" val="577643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Today we will be discussing the Youth Partnership Program or YPP, including:</a:t>
            </a:r>
          </a:p>
          <a:p>
            <a:pPr marL="285750" indent="-285750">
              <a:buFont typeface="Arial" panose="020B0604020202020204" pitchFamily="34" charset="0"/>
              <a:buChar char="•"/>
            </a:pPr>
            <a:r>
              <a:rPr lang="en-US" dirty="0"/>
              <a:t>the value of volunteering to yourself and your community</a:t>
            </a:r>
          </a:p>
          <a:p>
            <a:pPr marL="285750" indent="-285750">
              <a:buFont typeface="Arial" panose="020B0604020202020204" pitchFamily="34" charset="0"/>
              <a:buChar char="•"/>
            </a:pPr>
            <a:r>
              <a:rPr lang="en-US" dirty="0"/>
              <a:t>what the requirements are and what forms are needed to meet those requirements</a:t>
            </a:r>
          </a:p>
          <a:p>
            <a:pPr marL="285750" indent="-285750">
              <a:buFont typeface="Arial" panose="020B0604020202020204" pitchFamily="34" charset="0"/>
              <a:buChar char="•"/>
            </a:pPr>
            <a:r>
              <a:rPr lang="en-US" dirty="0"/>
              <a:t>What your responsibilities are as a student and the deadlines you need to meet to get credit for your volunteer hours</a:t>
            </a:r>
          </a:p>
          <a:p>
            <a:pPr marL="285750" indent="-285750">
              <a:buFont typeface="Arial" panose="020B0604020202020204" pitchFamily="34" charset="0"/>
              <a:buChar char="•"/>
            </a:pPr>
            <a:r>
              <a:rPr lang="en-US" dirty="0"/>
              <a:t>And finally, examples of volunteer and work opportunities and where to find them</a:t>
            </a:r>
          </a:p>
        </p:txBody>
      </p:sp>
      <p:sp>
        <p:nvSpPr>
          <p:cNvPr id="4" name="Slide Number Placeholder 3"/>
          <p:cNvSpPr>
            <a:spLocks noGrp="1"/>
          </p:cNvSpPr>
          <p:nvPr>
            <p:ph type="sldNum" sz="quarter" idx="10"/>
          </p:nvPr>
        </p:nvSpPr>
        <p:spPr/>
        <p:txBody>
          <a:bodyPr/>
          <a:lstStyle/>
          <a:p>
            <a:pPr>
              <a:defRPr/>
            </a:pPr>
            <a:fld id="{11CD47A1-EAB9-46B4-A0B5-AB622B6FB272}" type="slidenum">
              <a:rPr lang="en-US" smtClean="0"/>
              <a:pPr>
                <a:defRPr/>
              </a:pPr>
              <a:t>2</a:t>
            </a:fld>
            <a:endParaRPr lang="en-US" dirty="0"/>
          </a:p>
        </p:txBody>
      </p:sp>
    </p:spTree>
    <p:extLst>
      <p:ext uri="{BB962C8B-B14F-4D97-AF65-F5344CB8AC3E}">
        <p14:creationId xmlns:p14="http://schemas.microsoft.com/office/powerpoint/2010/main" val="17771296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You are receiving the YPP Student Handbook today. Please make sure you read it and that you understand the guidelines before volunteering or working.  Remember: your hours will only count if you are a high school student and have taken the YPP training.  Eighth graders may volunteer or work in the summer before their 9</a:t>
            </a:r>
            <a:r>
              <a:rPr lang="en-US" baseline="30000" dirty="0"/>
              <a:t>th</a:t>
            </a:r>
            <a:r>
              <a:rPr lang="en-US" dirty="0"/>
              <a:t> grade year, but only if the training has been completed.</a:t>
            </a:r>
          </a:p>
          <a:p>
            <a:endParaRPr lang="en-US" dirty="0"/>
          </a:p>
          <a:p>
            <a:r>
              <a:rPr lang="en-US" dirty="0"/>
              <a:t>Be sure to take this handbook home and share it with your parent or guardian.  They will be responsible for signing off on your YPP agreement and your YPP Sign-In sheet that documents your hours.</a:t>
            </a:r>
          </a:p>
        </p:txBody>
      </p:sp>
      <p:sp>
        <p:nvSpPr>
          <p:cNvPr id="4" name="Slide Number Placeholder 3"/>
          <p:cNvSpPr>
            <a:spLocks noGrp="1"/>
          </p:cNvSpPr>
          <p:nvPr>
            <p:ph type="sldNum" sz="quarter" idx="10"/>
          </p:nvPr>
        </p:nvSpPr>
        <p:spPr/>
        <p:txBody>
          <a:bodyPr/>
          <a:lstStyle/>
          <a:p>
            <a:pPr>
              <a:defRPr/>
            </a:pPr>
            <a:fld id="{11CD47A1-EAB9-46B4-A0B5-AB622B6FB272}" type="slidenum">
              <a:rPr lang="en-US" smtClean="0"/>
              <a:pPr>
                <a:defRPr/>
              </a:pPr>
              <a:t>20</a:t>
            </a:fld>
            <a:endParaRPr lang="en-US" dirty="0"/>
          </a:p>
        </p:txBody>
      </p:sp>
    </p:spTree>
    <p:extLst>
      <p:ext uri="{BB962C8B-B14F-4D97-AF65-F5344CB8AC3E}">
        <p14:creationId xmlns:p14="http://schemas.microsoft.com/office/powerpoint/2010/main" val="42743011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600" baseline="0" dirty="0"/>
              <a:t>Your YPP Coordinator can answer any questions and provide any additional forms that you might need.  </a:t>
            </a:r>
          </a:p>
          <a:p>
            <a:endParaRPr lang="en-US" sz="1600" baseline="0" dirty="0"/>
          </a:p>
          <a:p>
            <a:r>
              <a:rPr lang="en-US" sz="1600" baseline="0" dirty="0"/>
              <a:t>Good luck </a:t>
            </a:r>
            <a:r>
              <a:rPr lang="en-US" sz="1600" baseline="0"/>
              <a:t>to you! </a:t>
            </a:r>
            <a:endParaRPr lang="en-US" sz="1600" dirty="0"/>
          </a:p>
        </p:txBody>
      </p:sp>
      <p:sp>
        <p:nvSpPr>
          <p:cNvPr id="64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C8A87AA-69F9-4C9B-95BC-D4AC93B1A2DE}" type="slidenum">
              <a:rPr lang="en-US" smtClean="0"/>
              <a:pPr/>
              <a:t>21</a:t>
            </a:fld>
            <a:endParaRPr lang="en-US" dirty="0"/>
          </a:p>
        </p:txBody>
      </p:sp>
    </p:spTree>
    <p:extLst>
      <p:ext uri="{BB962C8B-B14F-4D97-AF65-F5344CB8AC3E}">
        <p14:creationId xmlns:p14="http://schemas.microsoft.com/office/powerpoint/2010/main" val="2028898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58371" name="Notes Placeholder 2"/>
          <p:cNvSpPr>
            <a:spLocks noGrp="1"/>
          </p:cNvSpPr>
          <p:nvPr>
            <p:ph type="body" idx="1"/>
          </p:nvPr>
        </p:nvSpPr>
        <p:spPr bwMode="auto"/>
        <p:txBody>
          <a:bodyPr wrap="square" numCol="1" anchor="t" anchorCtr="0" compatLnSpc="1">
            <a:prstTxWarp prst="textNoShape">
              <a:avLst/>
            </a:prstTxWarp>
          </a:bodyPr>
          <a:lstStyle/>
          <a:p>
            <a:pPr marL="342900" indent="-342900">
              <a:defRPr/>
            </a:pPr>
            <a:r>
              <a:rPr lang="en-US" sz="1600" dirty="0"/>
              <a:t>The purpose of the Youth Partnership Program is to:</a:t>
            </a:r>
          </a:p>
          <a:p>
            <a:pPr marL="650875" lvl="1" indent="-277813" eaLnBrk="1" hangingPunct="1">
              <a:buFont typeface="Wingdings 2" pitchFamily="18" charset="2"/>
              <a:buChar char=""/>
              <a:defRPr/>
            </a:pPr>
            <a:r>
              <a:rPr lang="en-US" sz="1600" dirty="0"/>
              <a:t>Encourage you to serve as volunteers or paid workers</a:t>
            </a:r>
          </a:p>
          <a:p>
            <a:pPr marL="650875" lvl="1" indent="-277813" eaLnBrk="1" hangingPunct="1">
              <a:buFont typeface="Wingdings 2" pitchFamily="18" charset="2"/>
              <a:buChar char=""/>
              <a:defRPr/>
            </a:pPr>
            <a:r>
              <a:rPr lang="en-US" sz="1600" dirty="0"/>
              <a:t>Help you to understand the needs of your community</a:t>
            </a:r>
          </a:p>
          <a:p>
            <a:pPr marL="650875" lvl="1" indent="-277813" eaLnBrk="1" hangingPunct="1">
              <a:buFont typeface="Wingdings 2" pitchFamily="18" charset="2"/>
              <a:buChar char=""/>
              <a:defRPr/>
            </a:pPr>
            <a:r>
              <a:rPr lang="en-US" sz="1600" dirty="0"/>
              <a:t>Increase your awareness of the life-long value of volunteering and working</a:t>
            </a:r>
          </a:p>
          <a:p>
            <a:pPr marL="650875" lvl="1" indent="-277813" eaLnBrk="1" hangingPunct="1">
              <a:buFont typeface="Wingdings 2" pitchFamily="18" charset="2"/>
              <a:buChar char=""/>
              <a:defRPr/>
            </a:pPr>
            <a:r>
              <a:rPr lang="en-US" sz="1600" dirty="0"/>
              <a:t>And to make you aware of your rights and responsibilities as a community volunteer and paid worker</a:t>
            </a:r>
          </a:p>
          <a:p>
            <a:pPr>
              <a:defRPr/>
            </a:pPr>
            <a:endParaRPr lang="en-US" dirty="0"/>
          </a:p>
        </p:txBody>
      </p:sp>
      <p:sp>
        <p:nvSpPr>
          <p:cNvPr id="481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7CD626B-FF29-4136-B6C2-26A3AF881447}" type="slidenum">
              <a:rPr lang="en-US" smtClean="0"/>
              <a:pPr/>
              <a:t>3</a:t>
            </a:fld>
            <a:endParaRPr lang="en-US" dirty="0"/>
          </a:p>
        </p:txBody>
      </p:sp>
    </p:spTree>
    <p:extLst>
      <p:ext uri="{BB962C8B-B14F-4D97-AF65-F5344CB8AC3E}">
        <p14:creationId xmlns:p14="http://schemas.microsoft.com/office/powerpoint/2010/main" val="3150788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58371" name="Notes Placeholder 2"/>
          <p:cNvSpPr>
            <a:spLocks noGrp="1"/>
          </p:cNvSpPr>
          <p:nvPr>
            <p:ph type="body" idx="1"/>
          </p:nvPr>
        </p:nvSpPr>
        <p:spPr bwMode="auto"/>
        <p:txBody>
          <a:bodyPr wrap="square" numCol="1" anchor="t" anchorCtr="0" compatLnSpc="1">
            <a:prstTxWarp prst="textNoShape">
              <a:avLst/>
            </a:prstTxWarp>
          </a:bodyPr>
          <a:lstStyle/>
          <a:p>
            <a:pPr marL="342900" indent="-342900">
              <a:defRPr/>
            </a:pPr>
            <a:r>
              <a:rPr lang="en-US" dirty="0"/>
              <a:t>There are many reasons you might choose to volunteer or work in your community</a:t>
            </a:r>
          </a:p>
          <a:p>
            <a:pPr marL="342900" indent="-342900">
              <a:defRPr/>
            </a:pPr>
            <a:endParaRPr lang="en-US" dirty="0"/>
          </a:p>
          <a:p>
            <a:pPr marL="342900" indent="-342900">
              <a:defRPr/>
            </a:pPr>
            <a:r>
              <a:rPr lang="en-US" dirty="0"/>
              <a:t>Maybe it’s just something you’ve always wanted to do, or you like helping others and meeting new people</a:t>
            </a:r>
          </a:p>
          <a:p>
            <a:pPr marL="342900" indent="-342900">
              <a:defRPr/>
            </a:pPr>
            <a:endParaRPr lang="en-US" dirty="0"/>
          </a:p>
          <a:p>
            <a:pPr marL="342900" indent="-342900">
              <a:defRPr/>
            </a:pPr>
            <a:r>
              <a:rPr lang="en-US" dirty="0"/>
              <a:t>Perhaps you see it as an opportunity to explore a job you might be interested in or to develop leadership skills</a:t>
            </a:r>
          </a:p>
          <a:p>
            <a:pPr marL="342900" indent="-342900">
              <a:defRPr/>
            </a:pPr>
            <a:endParaRPr lang="en-US" dirty="0"/>
          </a:p>
          <a:p>
            <a:pPr marL="342900" indent="-342900">
              <a:defRPr/>
            </a:pPr>
            <a:r>
              <a:rPr lang="en-US" dirty="0"/>
              <a:t>Some high school programs require a certain number of volunteer hours to earn a special diploma and many scholarships require volunteer hours to qualify</a:t>
            </a:r>
          </a:p>
          <a:p>
            <a:pPr marL="342900" indent="-342900">
              <a:defRPr/>
            </a:pPr>
            <a:endParaRPr lang="en-US" dirty="0"/>
          </a:p>
          <a:p>
            <a:pPr marL="342900" indent="-342900">
              <a:defRPr/>
            </a:pPr>
            <a:r>
              <a:rPr lang="en-US" dirty="0"/>
              <a:t>Or maybe you just enjoy it</a:t>
            </a:r>
          </a:p>
        </p:txBody>
      </p:sp>
      <p:sp>
        <p:nvSpPr>
          <p:cNvPr id="481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7CD626B-FF29-4136-B6C2-26A3AF881447}" type="slidenum">
              <a:rPr lang="en-US" smtClean="0"/>
              <a:pPr/>
              <a:t>4</a:t>
            </a:fld>
            <a:endParaRPr lang="en-US" dirty="0"/>
          </a:p>
        </p:txBody>
      </p:sp>
    </p:spTree>
    <p:extLst>
      <p:ext uri="{BB962C8B-B14F-4D97-AF65-F5344CB8AC3E}">
        <p14:creationId xmlns:p14="http://schemas.microsoft.com/office/powerpoint/2010/main" val="3912836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40963" name="Notes Placeholder 2"/>
          <p:cNvSpPr>
            <a:spLocks noGrp="1"/>
          </p:cNvSpPr>
          <p:nvPr>
            <p:ph type="body" idx="1"/>
          </p:nvPr>
        </p:nvSpPr>
        <p:spPr bwMode="auto"/>
        <p:txBody>
          <a:bodyPr wrap="square" numCol="1" anchor="t" anchorCtr="0" compatLnSpc="1">
            <a:prstTxWarp prst="textNoShape">
              <a:avLst/>
            </a:prstTxWarp>
          </a:bodyPr>
          <a:lstStyle/>
          <a:p>
            <a:pPr marL="349415" indent="-349415">
              <a:defRPr/>
            </a:pPr>
            <a:r>
              <a:rPr lang="en-US" sz="1600" dirty="0"/>
              <a:t>The YPP guidelines require </a:t>
            </a:r>
            <a:r>
              <a:rPr lang="en-US" sz="1600" baseline="0" dirty="0"/>
              <a:t>that you take this training before you can start volunteering or working.  Students who take the training in 8</a:t>
            </a:r>
            <a:r>
              <a:rPr lang="en-US" sz="1600" baseline="30000" dirty="0"/>
              <a:t>th</a:t>
            </a:r>
            <a:r>
              <a:rPr lang="en-US" sz="1600" baseline="0" dirty="0"/>
              <a:t> grade may begin volunteering during the summer before 9</a:t>
            </a:r>
            <a:r>
              <a:rPr lang="en-US" sz="1600" baseline="30000" dirty="0"/>
              <a:t>th</a:t>
            </a:r>
            <a:r>
              <a:rPr lang="en-US" sz="1600" baseline="0" dirty="0"/>
              <a:t> grade.  </a:t>
            </a:r>
            <a:r>
              <a:rPr lang="en-US" sz="1600" b="1" baseline="0" dirty="0"/>
              <a:t>You must be promoted to 9</a:t>
            </a:r>
            <a:r>
              <a:rPr lang="en-US" sz="1600" b="1" baseline="30000" dirty="0"/>
              <a:t>th</a:t>
            </a:r>
            <a:r>
              <a:rPr lang="en-US" sz="1600" b="1" baseline="0" dirty="0"/>
              <a:t> grade in order to start counting your volunteer/paid work hours.</a:t>
            </a:r>
          </a:p>
          <a:p>
            <a:pPr marL="349415" indent="-349415">
              <a:defRPr/>
            </a:pPr>
            <a:endParaRPr lang="en-US" sz="1600" baseline="0" dirty="0"/>
          </a:p>
          <a:p>
            <a:pPr marL="349415" indent="-349415">
              <a:defRPr/>
            </a:pPr>
            <a:r>
              <a:rPr lang="en-US" sz="1600" baseline="0" dirty="0"/>
              <a:t>These are some very important guidelines to follow: </a:t>
            </a:r>
            <a:endParaRPr lang="en-US" sz="1600" dirty="0"/>
          </a:p>
          <a:p>
            <a:pPr marL="652242" lvl="1" indent="-279532" eaLnBrk="1" fontAlgn="auto" hangingPunct="1">
              <a:spcAft>
                <a:spcPts val="0"/>
              </a:spcAft>
              <a:buFont typeface="Wingdings 2"/>
              <a:buChar char=""/>
              <a:defRPr/>
            </a:pPr>
            <a:r>
              <a:rPr lang="en-US" sz="1600" dirty="0"/>
              <a:t>Students cannot receive academic credit for volunteer or paid work</a:t>
            </a:r>
          </a:p>
          <a:p>
            <a:pPr marL="652242" lvl="1" indent="-279532" eaLnBrk="1" fontAlgn="auto" hangingPunct="1">
              <a:spcAft>
                <a:spcPts val="0"/>
              </a:spcAft>
              <a:buFont typeface="Wingdings 2"/>
              <a:buChar char=""/>
              <a:defRPr/>
            </a:pPr>
            <a:r>
              <a:rPr lang="en-US" sz="1600" dirty="0"/>
              <a:t>Students may use the YPP program to meet scholarship requirements </a:t>
            </a:r>
          </a:p>
          <a:p>
            <a:pPr marL="652242" lvl="1" indent="-279532" eaLnBrk="1" fontAlgn="auto" hangingPunct="1">
              <a:spcAft>
                <a:spcPts val="0"/>
              </a:spcAft>
              <a:buFont typeface="Wingdings 2"/>
              <a:buChar char=""/>
              <a:defRPr/>
            </a:pPr>
            <a:r>
              <a:rPr lang="en-US" sz="1600" dirty="0"/>
              <a:t>All volunteer and paid work hours must be documented and approved by your school counselor</a:t>
            </a:r>
          </a:p>
          <a:p>
            <a:pPr>
              <a:defRPr/>
            </a:pPr>
            <a:endParaRPr lang="en-US" dirty="0"/>
          </a:p>
        </p:txBody>
      </p:sp>
      <p:sp>
        <p:nvSpPr>
          <p:cNvPr id="49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8A660AD-88A0-41E7-83A9-B7B69455F27D}" type="slidenum">
              <a:rPr lang="en-US" smtClean="0"/>
              <a:pPr/>
              <a:t>5</a:t>
            </a:fld>
            <a:endParaRPr lang="en-US" dirty="0"/>
          </a:p>
        </p:txBody>
      </p:sp>
    </p:spTree>
    <p:extLst>
      <p:ext uri="{BB962C8B-B14F-4D97-AF65-F5344CB8AC3E}">
        <p14:creationId xmlns:p14="http://schemas.microsoft.com/office/powerpoint/2010/main" val="3174539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38915" name="Notes Placeholder 2"/>
          <p:cNvSpPr>
            <a:spLocks noGrp="1"/>
          </p:cNvSpPr>
          <p:nvPr>
            <p:ph type="body" idx="1"/>
          </p:nvPr>
        </p:nvSpPr>
        <p:spPr bwMode="auto"/>
        <p:txBody>
          <a:bodyPr wrap="square" numCol="1" anchor="t" anchorCtr="0" compatLnSpc="1">
            <a:prstTxWarp prst="textNoShape">
              <a:avLst/>
            </a:prstTxWarp>
            <a:normAutofit/>
          </a:bodyPr>
          <a:lstStyle/>
          <a:p>
            <a:pPr marL="349415" lvl="1" indent="-349415">
              <a:defRPr/>
            </a:pPr>
            <a:r>
              <a:rPr lang="en-US" sz="1600" dirty="0"/>
              <a:t>A new law was passed in 2022 allowing volunteer service and paid work to count toward eligibility requirements for Bright Futures.  Not all paid work hours will be accepted.  Paid work is limited to the same places where volunteer service hours can be earned. </a:t>
            </a:r>
          </a:p>
          <a:p>
            <a:pPr marL="349415" lvl="1" indent="-349415">
              <a:defRPr/>
            </a:pPr>
            <a:endParaRPr lang="en-US" sz="1600" dirty="0"/>
          </a:p>
          <a:p>
            <a:pPr marL="349415" lvl="1" indent="-349415">
              <a:defRPr/>
            </a:pPr>
            <a:r>
              <a:rPr lang="en-US" sz="1600" dirty="0"/>
              <a:t>These hours cannot be combined to meet the requirements. In other words, students must complete 100 hours of paid work, or the number of community service hours established for each of the four scholarships offered</a:t>
            </a:r>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D4912C-4211-4170-9496-23E50E09F2B7}" type="slidenum">
              <a:rPr lang="en-US" smtClean="0"/>
              <a:pPr/>
              <a:t>6</a:t>
            </a:fld>
            <a:endParaRPr lang="en-US" dirty="0"/>
          </a:p>
        </p:txBody>
      </p:sp>
    </p:spTree>
    <p:extLst>
      <p:ext uri="{BB962C8B-B14F-4D97-AF65-F5344CB8AC3E}">
        <p14:creationId xmlns:p14="http://schemas.microsoft.com/office/powerpoint/2010/main" val="4120286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38915" name="Notes Placeholder 2"/>
          <p:cNvSpPr>
            <a:spLocks noGrp="1"/>
          </p:cNvSpPr>
          <p:nvPr>
            <p:ph type="body" idx="1"/>
          </p:nvPr>
        </p:nvSpPr>
        <p:spPr bwMode="auto"/>
        <p:txBody>
          <a:bodyPr wrap="square" numCol="1" anchor="t" anchorCtr="0" compatLnSpc="1">
            <a:prstTxWarp prst="textNoShape">
              <a:avLst/>
            </a:prstTxWarp>
            <a:normAutofit/>
          </a:bodyPr>
          <a:lstStyle/>
          <a:p>
            <a:pPr marL="349415" lvl="1" indent="-349415">
              <a:defRPr/>
            </a:pPr>
            <a:r>
              <a:rPr lang="en-US" sz="1600" dirty="0"/>
              <a:t>The Youth</a:t>
            </a:r>
            <a:r>
              <a:rPr lang="en-US" sz="1600" baseline="0" dirty="0"/>
              <a:t> Partnership Program</a:t>
            </a:r>
            <a:r>
              <a:rPr lang="en-US" sz="1600" dirty="0"/>
              <a:t> documents service on high school transcripts for college applications and scholarships. </a:t>
            </a:r>
          </a:p>
          <a:p>
            <a:pPr marL="349415" lvl="1" indent="-349415">
              <a:defRPr/>
            </a:pPr>
            <a:endParaRPr lang="en-US" sz="1600" dirty="0"/>
          </a:p>
          <a:p>
            <a:pPr marL="349415" lvl="1" indent="-349415">
              <a:defRPr/>
            </a:pPr>
            <a:r>
              <a:rPr lang="en-US" sz="1600" dirty="0"/>
              <a:t>The Florida Bright Futures Scholarship requires 100 hours of paid work for all scholarships or the following for volunteer service:</a:t>
            </a:r>
          </a:p>
          <a:p>
            <a:pPr marL="1117805" lvl="2" indent="-278238" eaLnBrk="1" hangingPunct="1">
              <a:buFont typeface="Courier New" pitchFamily="49" charset="0"/>
              <a:buChar char="o"/>
              <a:defRPr/>
            </a:pPr>
            <a:r>
              <a:rPr lang="en-US" sz="1600" dirty="0"/>
              <a:t>100 hours of community service or 100 hours of paid work for Academic Scholars;</a:t>
            </a:r>
          </a:p>
          <a:p>
            <a:pPr marL="1117805" lvl="2" indent="-278238" eaLnBrk="1" hangingPunct="1">
              <a:buFont typeface="Courier New" pitchFamily="49" charset="0"/>
              <a:buChar char="o"/>
              <a:defRPr/>
            </a:pPr>
            <a:r>
              <a:rPr lang="en-US" sz="1600" dirty="0"/>
              <a:t>75 hours of community service or 100 hours of paid work for Medallion Scholars; </a:t>
            </a:r>
          </a:p>
          <a:p>
            <a:pPr marL="1117805" lvl="2" indent="-278238" eaLnBrk="1" hangingPunct="1">
              <a:buFont typeface="Courier New" pitchFamily="49" charset="0"/>
              <a:buChar char="o"/>
              <a:defRPr/>
            </a:pPr>
            <a:r>
              <a:rPr lang="en-US" sz="1600" dirty="0"/>
              <a:t>30 hours of community service or 100 hours of paid work for Gold Seal Vocational Scholars;</a:t>
            </a:r>
            <a:r>
              <a:rPr lang="en-US" sz="1600" baseline="0" dirty="0"/>
              <a:t> and </a:t>
            </a:r>
            <a:endParaRPr lang="en-US" sz="1600" dirty="0"/>
          </a:p>
          <a:p>
            <a:pPr marL="1117805" lvl="2" indent="-278238" eaLnBrk="1" hangingPunct="1">
              <a:buFont typeface="Courier New" pitchFamily="49" charset="0"/>
              <a:buChar char="o"/>
              <a:defRPr/>
            </a:pPr>
            <a:r>
              <a:rPr lang="en-US" sz="1600" dirty="0"/>
              <a:t>30 hours of community service or 100 hours of paid work for the Gold</a:t>
            </a:r>
            <a:r>
              <a:rPr lang="en-US" sz="1600" baseline="0" dirty="0"/>
              <a:t> Seal CAPE Scholars</a:t>
            </a:r>
            <a:endParaRPr lang="en-US" sz="1600" dirty="0"/>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D4912C-4211-4170-9496-23E50E09F2B7}" type="slidenum">
              <a:rPr lang="en-US" smtClean="0"/>
              <a:pPr/>
              <a:t>7</a:t>
            </a:fld>
            <a:endParaRPr lang="en-US" dirty="0"/>
          </a:p>
        </p:txBody>
      </p:sp>
    </p:spTree>
    <p:extLst>
      <p:ext uri="{BB962C8B-B14F-4D97-AF65-F5344CB8AC3E}">
        <p14:creationId xmlns:p14="http://schemas.microsoft.com/office/powerpoint/2010/main" val="4188585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40963" name="Notes Placeholder 2"/>
          <p:cNvSpPr>
            <a:spLocks noGrp="1"/>
          </p:cNvSpPr>
          <p:nvPr>
            <p:ph type="body" idx="1"/>
          </p:nvPr>
        </p:nvSpPr>
        <p:spPr bwMode="auto"/>
        <p:txBody>
          <a:bodyPr wrap="square" numCol="1" anchor="t" anchorCtr="0" compatLnSpc="1">
            <a:prstTxWarp prst="textNoShape">
              <a:avLst/>
            </a:prstTxWarp>
            <a:normAutofit fontScale="70000" lnSpcReduction="20000"/>
          </a:bodyPr>
          <a:lstStyle/>
          <a:p>
            <a:pPr marL="315912" indent="-317500">
              <a:defRPr/>
            </a:pPr>
            <a:r>
              <a:rPr lang="en-US" sz="2400" dirty="0">
                <a:solidFill>
                  <a:schemeClr val="tx1"/>
                </a:solidFill>
              </a:rPr>
              <a:t>Hours can be completed during school days, if NOT related to the requirements of a course.  In other words, you cannot be earning course credit for your volunteer or paid work hours.</a:t>
            </a:r>
          </a:p>
          <a:p>
            <a:pPr marL="315912" indent="-317500">
              <a:defRPr/>
            </a:pPr>
            <a:endParaRPr lang="en-US" sz="2400" dirty="0">
              <a:solidFill>
                <a:schemeClr val="tx1"/>
              </a:solidFill>
            </a:endParaRPr>
          </a:p>
          <a:p>
            <a:pPr marL="315912" indent="-317500">
              <a:defRPr/>
            </a:pPr>
            <a:endParaRPr lang="en-US" sz="2400" dirty="0">
              <a:solidFill>
                <a:schemeClr val="tx1"/>
              </a:solidFill>
            </a:endParaRPr>
          </a:p>
          <a:p>
            <a:pPr marL="315912" indent="-317500">
              <a:defRPr/>
            </a:pPr>
            <a:r>
              <a:rPr lang="en-US" sz="2400" dirty="0">
                <a:solidFill>
                  <a:schemeClr val="tx1"/>
                </a:solidFill>
              </a:rPr>
              <a:t>Hours that can be counted include:</a:t>
            </a:r>
          </a:p>
          <a:p>
            <a:pPr marL="455601" indent="-457189">
              <a:lnSpc>
                <a:spcPct val="100000"/>
              </a:lnSpc>
              <a:buFont typeface="Arial" panose="020B0604020202020204" pitchFamily="34" charset="0"/>
              <a:buChar char="•"/>
              <a:defRPr/>
            </a:pPr>
            <a:r>
              <a:rPr lang="en-US" sz="2400" dirty="0">
                <a:solidFill>
                  <a:schemeClr val="tx1"/>
                </a:solidFill>
              </a:rPr>
              <a:t>Volunteer service or paid work for a non-profit community service organization</a:t>
            </a:r>
          </a:p>
          <a:p>
            <a:pPr marL="455601" indent="-457189">
              <a:lnSpc>
                <a:spcPct val="100000"/>
              </a:lnSpc>
              <a:buFont typeface="Arial" panose="020B0604020202020204" pitchFamily="34" charset="0"/>
              <a:buChar char="•"/>
              <a:defRPr/>
            </a:pPr>
            <a:r>
              <a:rPr lang="en-US" sz="2400" dirty="0">
                <a:solidFill>
                  <a:schemeClr val="tx1"/>
                </a:solidFill>
              </a:rPr>
              <a:t>A business or governmental internship (see page 9 of the handbook for the definition of an internship)</a:t>
            </a:r>
          </a:p>
          <a:p>
            <a:pPr marL="455601" indent="-457189">
              <a:lnSpc>
                <a:spcPct val="100000"/>
              </a:lnSpc>
              <a:buFont typeface="Arial" panose="020B0604020202020204" pitchFamily="34" charset="0"/>
              <a:buChar char="•"/>
              <a:defRPr/>
            </a:pPr>
            <a:r>
              <a:rPr lang="en-US" sz="2400" dirty="0">
                <a:solidFill>
                  <a:schemeClr val="tx1"/>
                </a:solidFill>
              </a:rPr>
              <a:t>Activities on behalf of candidate for public office</a:t>
            </a:r>
          </a:p>
          <a:p>
            <a:pPr marL="455601" indent="-457189">
              <a:lnSpc>
                <a:spcPct val="100000"/>
              </a:lnSpc>
              <a:buFont typeface="Arial" panose="020B0604020202020204" pitchFamily="34" charset="0"/>
              <a:buChar char="•"/>
              <a:defRPr/>
            </a:pPr>
            <a:r>
              <a:rPr lang="en-US" sz="2400" dirty="0">
                <a:solidFill>
                  <a:schemeClr val="tx1"/>
                </a:solidFill>
              </a:rPr>
              <a:t>Any performance, rehearsal, practice, competition, or service projects associated with a club (not meetings). These activities must be affiliated with Volusia County Schools.  </a:t>
            </a:r>
            <a:r>
              <a:rPr lang="en-US" sz="2400" dirty="0">
                <a:solidFill>
                  <a:srgbClr val="FF0000"/>
                </a:solidFill>
              </a:rPr>
              <a:t>Remember, to be counted, these activities must NOT be related to course requirements.  Hours will not count if credit is earned.</a:t>
            </a:r>
          </a:p>
          <a:p>
            <a:pPr marL="315912" indent="-317500">
              <a:defRPr/>
            </a:pPr>
            <a:endParaRPr lang="en-US" sz="2400" dirty="0">
              <a:solidFill>
                <a:schemeClr val="tx1"/>
              </a:solidFill>
            </a:endParaRPr>
          </a:p>
          <a:p>
            <a:pPr marL="315912" indent="-317500">
              <a:defRPr/>
            </a:pPr>
            <a:endParaRPr lang="en-US" sz="2400" dirty="0">
              <a:solidFill>
                <a:schemeClr val="tx1"/>
              </a:solidFill>
            </a:endParaRPr>
          </a:p>
          <a:p>
            <a:pPr marL="315912" indent="-317500">
              <a:defRPr/>
            </a:pPr>
            <a:endParaRPr lang="en-US" sz="2800" dirty="0">
              <a:solidFill>
                <a:schemeClr val="tx1"/>
              </a:solidFill>
            </a:endParaRPr>
          </a:p>
        </p:txBody>
      </p:sp>
      <p:sp>
        <p:nvSpPr>
          <p:cNvPr id="50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39A1858-33A3-41A3-B728-0EA39BB4DEA5}" type="slidenum">
              <a:rPr lang="en-US" smtClean="0"/>
              <a:pPr/>
              <a:t>8</a:t>
            </a:fld>
            <a:endParaRPr lang="en-US" dirty="0"/>
          </a:p>
        </p:txBody>
      </p:sp>
    </p:spTree>
    <p:extLst>
      <p:ext uri="{BB962C8B-B14F-4D97-AF65-F5344CB8AC3E}">
        <p14:creationId xmlns:p14="http://schemas.microsoft.com/office/powerpoint/2010/main" val="3933564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40963" name="Notes Placeholder 2"/>
          <p:cNvSpPr>
            <a:spLocks noGrp="1"/>
          </p:cNvSpPr>
          <p:nvPr>
            <p:ph type="body" idx="1"/>
          </p:nvPr>
        </p:nvSpPr>
        <p:spPr bwMode="auto"/>
        <p:txBody>
          <a:bodyPr wrap="square" numCol="1" anchor="t" anchorCtr="0" compatLnSpc="1">
            <a:prstTxWarp prst="textNoShape">
              <a:avLst/>
            </a:prstTxWarp>
            <a:normAutofit/>
          </a:bodyPr>
          <a:lstStyle/>
          <a:p>
            <a:pPr marL="372709" indent="-465887" eaLnBrk="1" fontAlgn="auto" hangingPunct="1">
              <a:spcAft>
                <a:spcPts val="0"/>
              </a:spcAft>
              <a:buSzPct val="100000"/>
              <a:defRPr/>
            </a:pPr>
            <a:r>
              <a:rPr lang="en-US" dirty="0"/>
              <a:t>You cannot earn hours for study hall, serving as a student aide, for babysitting a sibling, if it’s part of a requirement for a class or anything for which you are paid.</a:t>
            </a:r>
          </a:p>
        </p:txBody>
      </p:sp>
      <p:sp>
        <p:nvSpPr>
          <p:cNvPr id="50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39A1858-33A3-41A3-B728-0EA39BB4DEA5}" type="slidenum">
              <a:rPr lang="en-US" smtClean="0"/>
              <a:pPr/>
              <a:t>9</a:t>
            </a:fld>
            <a:endParaRPr lang="en-US" dirty="0"/>
          </a:p>
        </p:txBody>
      </p:sp>
    </p:spTree>
    <p:extLst>
      <p:ext uri="{BB962C8B-B14F-4D97-AF65-F5344CB8AC3E}">
        <p14:creationId xmlns:p14="http://schemas.microsoft.com/office/powerpoint/2010/main" val="4085203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26D5888-BB70-443E-933E-819228644214}"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7A3B153-D3FC-42A9-B34B-A0D1F22FB8DE}"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AB6ECD8-BE51-47A5-A4BE-FE5480777C4D}"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2063115" y="630937"/>
            <a:ext cx="5230368"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808892" y="1098388"/>
            <a:ext cx="7738814" cy="4394988"/>
          </a:xfrm>
        </p:spPr>
        <p:txBody>
          <a:bodyPr anchor="ctr">
            <a:noAutofit/>
          </a:bodyPr>
          <a:lstStyle>
            <a:lvl1pPr algn="ctr">
              <a:defRPr sz="7500" spc="600" baseline="0"/>
            </a:lvl1pPr>
          </a:lstStyle>
          <a:p>
            <a:r>
              <a:rPr lang="en-US"/>
              <a:t>Click to edit Master title style</a:t>
            </a:r>
            <a:endParaRPr lang="en-US" dirty="0"/>
          </a:p>
        </p:txBody>
      </p:sp>
      <p:sp>
        <p:nvSpPr>
          <p:cNvPr id="3" name="Subtitle 2"/>
          <p:cNvSpPr>
            <a:spLocks noGrp="1"/>
          </p:cNvSpPr>
          <p:nvPr>
            <p:ph type="subTitle" idx="1"/>
          </p:nvPr>
        </p:nvSpPr>
        <p:spPr>
          <a:xfrm>
            <a:off x="1661284" y="5979197"/>
            <a:ext cx="6034030" cy="742279"/>
          </a:xfrm>
        </p:spPr>
        <p:txBody>
          <a:bodyPr anchor="t">
            <a:normAutofit/>
          </a:bodyPr>
          <a:lstStyle>
            <a:lvl1pPr marL="0" indent="0" algn="ctr">
              <a:lnSpc>
                <a:spcPct val="100000"/>
              </a:lnSpc>
              <a:buNone/>
              <a:defRPr sz="1500" b="1" i="0" cap="all" spc="300"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808892" y="6375679"/>
            <a:ext cx="1747292" cy="348462"/>
          </a:xfrm>
        </p:spPr>
        <p:txBody>
          <a:bodyPr/>
          <a:lstStyle>
            <a:lvl1pPr>
              <a:defRPr baseline="0">
                <a:solidFill>
                  <a:schemeClr val="accent1">
                    <a:lumMod val="50000"/>
                  </a:schemeClr>
                </a:solidFill>
              </a:defRPr>
            </a:lvl1pPr>
          </a:lstStyle>
          <a:p>
            <a:pPr>
              <a:defRPr/>
            </a:pPr>
            <a:endParaRPr lang="en-US" dirty="0"/>
          </a:p>
        </p:txBody>
      </p:sp>
      <p:sp>
        <p:nvSpPr>
          <p:cNvPr id="5" name="Footer Placeholder 4"/>
          <p:cNvSpPr>
            <a:spLocks noGrp="1"/>
          </p:cNvSpPr>
          <p:nvPr>
            <p:ph type="ftr" sz="quarter" idx="11"/>
          </p:nvPr>
        </p:nvSpPr>
        <p:spPr>
          <a:xfrm>
            <a:off x="3135249" y="6375679"/>
            <a:ext cx="3086100" cy="345796"/>
          </a:xfrm>
        </p:spPr>
        <p:txBody>
          <a:bodyPr/>
          <a:lstStyle>
            <a:lvl1pPr>
              <a:defRPr baseline="0">
                <a:solidFill>
                  <a:schemeClr val="accent1">
                    <a:lumMod val="50000"/>
                  </a:schemeClr>
                </a:solidFill>
              </a:defRPr>
            </a:lvl1pPr>
          </a:lstStyle>
          <a:p>
            <a:pPr>
              <a:defRPr/>
            </a:pPr>
            <a:endParaRPr lang="en-US" dirty="0"/>
          </a:p>
        </p:txBody>
      </p:sp>
      <p:sp>
        <p:nvSpPr>
          <p:cNvPr id="6" name="Slide Number Placeholder 5"/>
          <p:cNvSpPr>
            <a:spLocks noGrp="1"/>
          </p:cNvSpPr>
          <p:nvPr>
            <p:ph type="sldNum" sz="quarter" idx="12"/>
          </p:nvPr>
        </p:nvSpPr>
        <p:spPr>
          <a:xfrm>
            <a:off x="6800414" y="6375679"/>
            <a:ext cx="1747292" cy="345796"/>
          </a:xfrm>
        </p:spPr>
        <p:txBody>
          <a:bodyPr/>
          <a:lstStyle>
            <a:lvl1pPr>
              <a:defRPr baseline="0">
                <a:solidFill>
                  <a:schemeClr val="accent1">
                    <a:lumMod val="50000"/>
                  </a:schemeClr>
                </a:solidFill>
              </a:defRPr>
            </a:lvl1pPr>
          </a:lstStyle>
          <a:p>
            <a:pPr>
              <a:defRPr/>
            </a:pPr>
            <a:fld id="{126D5888-BB70-443E-933E-819228644214}" type="slidenum">
              <a:rPr lang="en-US" smtClean="0"/>
              <a:pPr>
                <a:defRPr/>
              </a:pPr>
              <a:t>‹#›</a:t>
            </a:fld>
            <a:endParaRPr lang="en-US" dirty="0"/>
          </a:p>
        </p:txBody>
      </p:sp>
      <p:sp>
        <p:nvSpPr>
          <p:cNvPr id="13" name="Rectangle 12"/>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left edge border"/>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702575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5B47B481-1915-414D-BC01-EFAC75CA199D}" type="slidenum">
              <a:rPr lang="en-US" smtClean="0"/>
              <a:pPr>
                <a:defRPr/>
              </a:pPr>
              <a:t>‹#›</a:t>
            </a:fld>
            <a:endParaRPr lang="en-US" dirty="0"/>
          </a:p>
        </p:txBody>
      </p:sp>
    </p:spTree>
    <p:extLst>
      <p:ext uri="{BB962C8B-B14F-4D97-AF65-F5344CB8AC3E}">
        <p14:creationId xmlns:p14="http://schemas.microsoft.com/office/powerpoint/2010/main" val="19989591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11" name="Freeform 6"/>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bg2"/>
          </a:solidFill>
          <a:ln w="0">
            <a:noFill/>
            <a:prstDash val="solid"/>
            <a:round/>
            <a:headEnd/>
            <a:tailEnd/>
          </a:ln>
        </p:spPr>
      </p:sp>
      <p:sp>
        <p:nvSpPr>
          <p:cNvPr id="2" name="Title 1"/>
          <p:cNvSpPr>
            <a:spLocks noGrp="1"/>
          </p:cNvSpPr>
          <p:nvPr>
            <p:ph type="title"/>
          </p:nvPr>
        </p:nvSpPr>
        <p:spPr>
          <a:xfrm>
            <a:off x="2432197" y="1073889"/>
            <a:ext cx="6140303" cy="4064627"/>
          </a:xfrm>
        </p:spPr>
        <p:txBody>
          <a:bodyPr anchor="b">
            <a:normAutofit/>
          </a:bodyPr>
          <a:lstStyle>
            <a:lvl1pPr>
              <a:defRPr sz="6300" spc="6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2432198" y="5159782"/>
            <a:ext cx="5263116" cy="951135"/>
          </a:xfrm>
        </p:spPr>
        <p:txBody>
          <a:bodyPr>
            <a:normAutofit/>
          </a:bodyPr>
          <a:lstStyle>
            <a:lvl1pPr marL="0" indent="0">
              <a:lnSpc>
                <a:spcPct val="100000"/>
              </a:lnSpc>
              <a:buNone/>
              <a:defRPr sz="1500" b="1" i="0" cap="all" spc="300" baseline="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2427410" y="6375679"/>
            <a:ext cx="1120460" cy="348462"/>
          </a:xfrm>
        </p:spPr>
        <p:txBody>
          <a:bodyPr/>
          <a:lstStyle>
            <a:lvl1pPr>
              <a:defRPr baseline="0">
                <a:solidFill>
                  <a:schemeClr val="tx2"/>
                </a:solidFill>
              </a:defRPr>
            </a:lvl1pPr>
          </a:lstStyle>
          <a:p>
            <a:pPr>
              <a:defRPr/>
            </a:pPr>
            <a:endParaRPr lang="en-US" dirty="0"/>
          </a:p>
        </p:txBody>
      </p:sp>
      <p:sp>
        <p:nvSpPr>
          <p:cNvPr id="5" name="Footer Placeholder 4"/>
          <p:cNvSpPr>
            <a:spLocks noGrp="1"/>
          </p:cNvSpPr>
          <p:nvPr>
            <p:ph type="ftr" sz="quarter" idx="11"/>
          </p:nvPr>
        </p:nvSpPr>
        <p:spPr>
          <a:xfrm>
            <a:off x="3959298" y="6375679"/>
            <a:ext cx="3086100" cy="345796"/>
          </a:xfrm>
        </p:spPr>
        <p:txBody>
          <a:bodyPr/>
          <a:lstStyle>
            <a:lvl1pPr>
              <a:defRPr baseline="0">
                <a:solidFill>
                  <a:schemeClr val="tx2"/>
                </a:solidFill>
              </a:defRPr>
            </a:lvl1pPr>
          </a:lstStyle>
          <a:p>
            <a:pPr>
              <a:defRPr/>
            </a:pPr>
            <a:endParaRPr lang="en-US" dirty="0"/>
          </a:p>
        </p:txBody>
      </p:sp>
      <p:sp>
        <p:nvSpPr>
          <p:cNvPr id="6" name="Slide Number Placeholder 5"/>
          <p:cNvSpPr>
            <a:spLocks noGrp="1"/>
          </p:cNvSpPr>
          <p:nvPr>
            <p:ph type="sldNum" sz="quarter" idx="12"/>
          </p:nvPr>
        </p:nvSpPr>
        <p:spPr>
          <a:xfrm>
            <a:off x="7456825" y="6375679"/>
            <a:ext cx="1115675" cy="345796"/>
          </a:xfrm>
        </p:spPr>
        <p:txBody>
          <a:bodyPr/>
          <a:lstStyle>
            <a:lvl1pPr>
              <a:defRPr baseline="0">
                <a:solidFill>
                  <a:schemeClr val="tx2"/>
                </a:solidFill>
              </a:defRPr>
            </a:lvl1pPr>
          </a:lstStyle>
          <a:p>
            <a:pPr>
              <a:defRPr/>
            </a:pPr>
            <a:fld id="{0A1C9327-808D-46B6-9888-33ABF1E53DDF}" type="slidenum">
              <a:rPr lang="en-US" smtClean="0"/>
              <a:pPr>
                <a:defRPr/>
              </a:pPr>
              <a:t>‹#›</a:t>
            </a:fld>
            <a:endParaRPr lang="en-US" dirty="0"/>
          </a:p>
        </p:txBody>
      </p:sp>
      <p:sp>
        <p:nvSpPr>
          <p:cNvPr id="16" name="Freeform 11"/>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nvGrpSpPr>
          <p:cNvPr id="7" name="Group 6" title="left scallop shape"/>
          <p:cNvGrpSpPr/>
          <p:nvPr/>
        </p:nvGrpSpPr>
        <p:grpSpPr>
          <a:xfrm>
            <a:off x="0" y="0"/>
            <a:ext cx="2110979" cy="6858000"/>
            <a:chOff x="0" y="0"/>
            <a:chExt cx="2110979" cy="6858000"/>
          </a:xfrm>
        </p:grpSpPr>
        <p:sp>
          <p:nvSpPr>
            <p:cNvPr id="9" name="Freeform 8" title="left scallop shape"/>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0" name="Freeform 11" title="left scallop inline"/>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3237444894"/>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42975" y="2286000"/>
            <a:ext cx="3593592"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85846" y="2286000"/>
            <a:ext cx="3593592"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96E2A331-DAB6-4C92-A9E4-9738B20E0699}" type="slidenum">
              <a:rPr lang="en-US" smtClean="0"/>
              <a:pPr>
                <a:defRPr/>
              </a:pPr>
              <a:t>‹#›</a:t>
            </a:fld>
            <a:endParaRPr lang="en-US" dirty="0"/>
          </a:p>
        </p:txBody>
      </p:sp>
    </p:spTree>
    <p:extLst>
      <p:ext uri="{BB962C8B-B14F-4D97-AF65-F5344CB8AC3E}">
        <p14:creationId xmlns:p14="http://schemas.microsoft.com/office/powerpoint/2010/main" val="3236250912"/>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42975" y="381001"/>
            <a:ext cx="7629525"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41832"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941832" y="2909102"/>
            <a:ext cx="361188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75398"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975398" y="2909102"/>
            <a:ext cx="361188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E225CA78-FE41-4922-9B9C-684A52A63824}" type="slidenum">
              <a:rPr lang="en-US" smtClean="0"/>
              <a:pPr>
                <a:defRPr/>
              </a:pPr>
              <a:t>‹#›</a:t>
            </a:fld>
            <a:endParaRPr lang="en-US" dirty="0"/>
          </a:p>
        </p:txBody>
      </p:sp>
    </p:spTree>
    <p:extLst>
      <p:ext uri="{BB962C8B-B14F-4D97-AF65-F5344CB8AC3E}">
        <p14:creationId xmlns:p14="http://schemas.microsoft.com/office/powerpoint/2010/main" val="3140628909"/>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B966FF1C-5AE0-4F57-A887-3C5DEE381E13}" type="slidenum">
              <a:rPr lang="en-US" smtClean="0"/>
              <a:pPr>
                <a:defRPr/>
              </a:pPr>
              <a:t>‹#›</a:t>
            </a:fld>
            <a:endParaRPr lang="en-US" dirty="0"/>
          </a:p>
        </p:txBody>
      </p:sp>
    </p:spTree>
    <p:extLst>
      <p:ext uri="{BB962C8B-B14F-4D97-AF65-F5344CB8AC3E}">
        <p14:creationId xmlns:p14="http://schemas.microsoft.com/office/powerpoint/2010/main" val="13100791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368BBAAD-85D2-43A6-B152-15C349FBF593}" type="slidenum">
              <a:rPr lang="en-US" smtClean="0"/>
              <a:pPr>
                <a:defRPr/>
              </a:pPr>
              <a:t>‹#›</a:t>
            </a:fld>
            <a:endParaRPr lang="en-US" dirty="0"/>
          </a:p>
        </p:txBody>
      </p:sp>
    </p:spTree>
    <p:extLst>
      <p:ext uri="{BB962C8B-B14F-4D97-AF65-F5344CB8AC3E}">
        <p14:creationId xmlns:p14="http://schemas.microsoft.com/office/powerpoint/2010/main" val="39561410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6253414" y="457200"/>
            <a:ext cx="2319086" cy="1196671"/>
          </a:xfrm>
        </p:spPr>
        <p:txBody>
          <a:bodyPr anchor="b">
            <a:normAutofit/>
          </a:bodyPr>
          <a:lstStyle>
            <a:lvl1pPr>
              <a:lnSpc>
                <a:spcPct val="100000"/>
              </a:lnSpc>
              <a:defRPr sz="1800" b="1" i="0" cap="all" spc="225"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573788" y="920377"/>
            <a:ext cx="4618814" cy="49851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53414" y="1741336"/>
            <a:ext cx="2319086"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73789" y="6375679"/>
            <a:ext cx="925016" cy="348462"/>
          </a:xfrm>
        </p:spPr>
        <p:txBody>
          <a:bodyPr/>
          <a:lstStyle/>
          <a:p>
            <a:pPr>
              <a:defRPr/>
            </a:pPr>
            <a:endParaRPr lang="en-US" dirty="0"/>
          </a:p>
        </p:txBody>
      </p:sp>
      <p:sp>
        <p:nvSpPr>
          <p:cNvPr id="6" name="Footer Placeholder 5"/>
          <p:cNvSpPr>
            <a:spLocks noGrp="1"/>
          </p:cNvSpPr>
          <p:nvPr>
            <p:ph type="ftr" sz="quarter" idx="11"/>
          </p:nvPr>
        </p:nvSpPr>
        <p:spPr>
          <a:xfrm>
            <a:off x="1577716" y="6375679"/>
            <a:ext cx="2611634" cy="345796"/>
          </a:xfrm>
        </p:spPr>
        <p:txBody>
          <a:bodyPr/>
          <a:lstStyle/>
          <a:p>
            <a:pPr>
              <a:defRPr/>
            </a:pPr>
            <a:endParaRPr lang="en-US" dirty="0"/>
          </a:p>
        </p:txBody>
      </p:sp>
      <p:sp>
        <p:nvSpPr>
          <p:cNvPr id="7" name="Slide Number Placeholder 6"/>
          <p:cNvSpPr>
            <a:spLocks noGrp="1"/>
          </p:cNvSpPr>
          <p:nvPr>
            <p:ph type="sldNum" sz="quarter" idx="12"/>
          </p:nvPr>
        </p:nvSpPr>
        <p:spPr>
          <a:xfrm>
            <a:off x="4268261" y="6375679"/>
            <a:ext cx="924342" cy="345796"/>
          </a:xfrm>
        </p:spPr>
        <p:txBody>
          <a:bodyPr/>
          <a:lstStyle/>
          <a:p>
            <a:pPr>
              <a:defRPr/>
            </a:pPr>
            <a:fld id="{4429A81D-B1B5-4ADF-B31D-629BB215E26B}" type="slidenum">
              <a:rPr lang="en-US" smtClean="0"/>
              <a:pPr>
                <a:defRPr/>
              </a:pPr>
              <a:t>‹#›</a:t>
            </a:fld>
            <a:endParaRPr lang="en-US" dirty="0"/>
          </a:p>
        </p:txBody>
      </p:sp>
      <p:sp>
        <p:nvSpPr>
          <p:cNvPr id="8" name="Rectangle 7"/>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54427605"/>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B47B481-1915-414D-BC01-EFAC75CA199D}"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12598" y="1"/>
            <a:ext cx="5516689"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1"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53413" y="457200"/>
            <a:ext cx="2319088" cy="1196670"/>
          </a:xfrm>
        </p:spPr>
        <p:txBody>
          <a:bodyPr anchor="b">
            <a:normAutofit/>
          </a:bodyPr>
          <a:lstStyle>
            <a:lvl1pPr>
              <a:lnSpc>
                <a:spcPct val="100000"/>
              </a:lnSpc>
              <a:defRPr sz="1800" b="1" i="0" spc="225"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6253413" y="1741336"/>
            <a:ext cx="2319088"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74463" y="6375679"/>
            <a:ext cx="924342" cy="348462"/>
          </a:xfrm>
        </p:spPr>
        <p:txBody>
          <a:bodyPr/>
          <a:lstStyle/>
          <a:p>
            <a:pPr>
              <a:defRPr/>
            </a:pPr>
            <a:endParaRPr lang="en-US" dirty="0"/>
          </a:p>
        </p:txBody>
      </p:sp>
      <p:sp>
        <p:nvSpPr>
          <p:cNvPr id="6" name="Footer Placeholder 5"/>
          <p:cNvSpPr>
            <a:spLocks noGrp="1"/>
          </p:cNvSpPr>
          <p:nvPr>
            <p:ph type="ftr" sz="quarter" idx="11"/>
          </p:nvPr>
        </p:nvSpPr>
        <p:spPr>
          <a:xfrm>
            <a:off x="1577716" y="6375679"/>
            <a:ext cx="2611634" cy="345796"/>
          </a:xfrm>
        </p:spPr>
        <p:txBody>
          <a:bodyPr/>
          <a:lstStyle/>
          <a:p>
            <a:pPr>
              <a:defRPr/>
            </a:pPr>
            <a:endParaRPr lang="en-US" dirty="0"/>
          </a:p>
        </p:txBody>
      </p:sp>
      <p:sp>
        <p:nvSpPr>
          <p:cNvPr id="7" name="Slide Number Placeholder 6"/>
          <p:cNvSpPr>
            <a:spLocks noGrp="1"/>
          </p:cNvSpPr>
          <p:nvPr>
            <p:ph type="sldNum" sz="quarter" idx="12"/>
          </p:nvPr>
        </p:nvSpPr>
        <p:spPr>
          <a:xfrm>
            <a:off x="4256153" y="6375679"/>
            <a:ext cx="947460" cy="345796"/>
          </a:xfrm>
        </p:spPr>
        <p:txBody>
          <a:bodyPr/>
          <a:lstStyle/>
          <a:p>
            <a:pPr>
              <a:defRPr/>
            </a:pPr>
            <a:fld id="{34C51D0D-3A47-4300-B017-23770B746BB7}" type="slidenum">
              <a:rPr lang="en-US" smtClean="0"/>
              <a:pPr>
                <a:defRPr/>
              </a:pPr>
              <a:t>‹#›</a:t>
            </a:fld>
            <a:endParaRPr lang="en-US" dirty="0"/>
          </a:p>
        </p:txBody>
      </p:sp>
      <p:sp>
        <p:nvSpPr>
          <p:cNvPr id="13" name="Rectangle 12"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787952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17A3B153-D3FC-42A9-B34B-A0D1F22FB8DE}" type="slidenum">
              <a:rPr lang="en-US" smtClean="0"/>
              <a:pPr>
                <a:defRPr/>
              </a:pPr>
              <a:t>‹#›</a:t>
            </a:fld>
            <a:endParaRPr lang="en-US" dirty="0"/>
          </a:p>
        </p:txBody>
      </p:sp>
    </p:spTree>
    <p:extLst>
      <p:ext uri="{BB962C8B-B14F-4D97-AF65-F5344CB8AC3E}">
        <p14:creationId xmlns:p14="http://schemas.microsoft.com/office/powerpoint/2010/main" val="2610091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911" y="382386"/>
            <a:ext cx="1771930"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42974" y="382386"/>
            <a:ext cx="5809517" cy="560040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3AB6ECD8-BE51-47A5-A4BE-FE5480777C4D}" type="slidenum">
              <a:rPr lang="en-US" smtClean="0"/>
              <a:pPr>
                <a:defRPr/>
              </a:pPr>
              <a:t>‹#›</a:t>
            </a:fld>
            <a:endParaRPr lang="en-US" dirty="0"/>
          </a:p>
        </p:txBody>
      </p:sp>
    </p:spTree>
    <p:extLst>
      <p:ext uri="{BB962C8B-B14F-4D97-AF65-F5344CB8AC3E}">
        <p14:creationId xmlns:p14="http://schemas.microsoft.com/office/powerpoint/2010/main" val="3423872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A1C9327-808D-46B6-9888-33ABF1E53DDF}"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6E2A331-DAB6-4C92-A9E4-9738B20E0699}"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E225CA78-FE41-4922-9B9C-684A52A63824}"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B966FF1C-5AE0-4F57-A887-3C5DEE381E13}"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368BBAAD-85D2-43A6-B152-15C349FBF593}"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429A81D-B1B5-4ADF-B31D-629BB215E26B}"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4C51D0D-3A47-4300-B017-23770B746BB7}"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4"/>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endParaRPr lang="en-US" dirty="0"/>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en-US" dirty="0"/>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B8734EC1-3C87-413E-A0F4-CC9FD8A81D0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312" r:id="rId1"/>
    <p:sldLayoutId id="2147484313" r:id="rId2"/>
    <p:sldLayoutId id="2147484314" r:id="rId3"/>
    <p:sldLayoutId id="2147484315" r:id="rId4"/>
    <p:sldLayoutId id="2147484316" r:id="rId5"/>
    <p:sldLayoutId id="2147484317" r:id="rId6"/>
    <p:sldLayoutId id="2147484318" r:id="rId7"/>
    <p:sldLayoutId id="2147484319" r:id="rId8"/>
    <p:sldLayoutId id="2147484320" r:id="rId9"/>
    <p:sldLayoutId id="2147484321" r:id="rId10"/>
    <p:sldLayoutId id="2147484322"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89" algn="ctr" rtl="0" fontAlgn="base">
        <a:spcBef>
          <a:spcPct val="0"/>
        </a:spcBef>
        <a:spcAft>
          <a:spcPct val="0"/>
        </a:spcAft>
        <a:defRPr sz="4400">
          <a:solidFill>
            <a:schemeClr val="tx1"/>
          </a:solidFill>
          <a:latin typeface="Calibri" pitchFamily="34" charset="0"/>
        </a:defRPr>
      </a:lvl6pPr>
      <a:lvl7pPr marL="914377" algn="ctr" rtl="0" fontAlgn="base">
        <a:spcBef>
          <a:spcPct val="0"/>
        </a:spcBef>
        <a:spcAft>
          <a:spcPct val="0"/>
        </a:spcAft>
        <a:defRPr sz="4400">
          <a:solidFill>
            <a:schemeClr val="tx1"/>
          </a:solidFill>
          <a:latin typeface="Calibri" pitchFamily="34" charset="0"/>
        </a:defRPr>
      </a:lvl7pPr>
      <a:lvl8pPr marL="1371566" algn="ctr" rtl="0" fontAlgn="base">
        <a:spcBef>
          <a:spcPct val="0"/>
        </a:spcBef>
        <a:spcAft>
          <a:spcPct val="0"/>
        </a:spcAft>
        <a:defRPr sz="4400">
          <a:solidFill>
            <a:schemeClr val="tx1"/>
          </a:solidFill>
          <a:latin typeface="Calibri" pitchFamily="34" charset="0"/>
        </a:defRPr>
      </a:lvl8pPr>
      <a:lvl9pPr marL="1828754" algn="ctr" rtl="0" fontAlgn="base">
        <a:spcBef>
          <a:spcPct val="0"/>
        </a:spcBef>
        <a:spcAft>
          <a:spcPct val="0"/>
        </a:spcAft>
        <a:defRPr sz="4400">
          <a:solidFill>
            <a:schemeClr val="tx1"/>
          </a:solidFill>
          <a:latin typeface="Calibri" pitchFamily="34" charset="0"/>
        </a:defRPr>
      </a:lvl9pPr>
    </p:titleStyle>
    <p:bodyStyle>
      <a:lvl1pPr marL="342891" indent="-342891"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32" indent="-285744"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2971" indent="-228594"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160" indent="-228594"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349" indent="-228594"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8758" y="382385"/>
            <a:ext cx="763374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938758" y="2286002"/>
            <a:ext cx="7633742" cy="359359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38758" y="6375679"/>
            <a:ext cx="1747292" cy="348462"/>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pPr>
              <a:defRPr/>
            </a:pPr>
            <a:endParaRPr lang="en-US" dirty="0"/>
          </a:p>
        </p:txBody>
      </p:sp>
      <p:sp>
        <p:nvSpPr>
          <p:cNvPr id="5" name="Footer Placeholder 4"/>
          <p:cNvSpPr>
            <a:spLocks noGrp="1"/>
          </p:cNvSpPr>
          <p:nvPr>
            <p:ph type="ftr" sz="quarter" idx="3"/>
          </p:nvPr>
        </p:nvSpPr>
        <p:spPr>
          <a:xfrm>
            <a:off x="3028950" y="6375679"/>
            <a:ext cx="3086100" cy="345796"/>
          </a:xfrm>
          <a:prstGeom prst="rect">
            <a:avLst/>
          </a:prstGeom>
        </p:spPr>
        <p:txBody>
          <a:bodyPr vert="horz" lIns="91440" tIns="45720" rIns="91440" bIns="45720" rtlCol="0" anchor="ctr"/>
          <a:lstStyle>
            <a:lvl1pPr algn="ctr">
              <a:defRPr sz="1000">
                <a:solidFill>
                  <a:schemeClr val="tx1">
                    <a:lumMod val="65000"/>
                    <a:lumOff val="35000"/>
                  </a:schemeClr>
                </a:solidFill>
              </a:defRPr>
            </a:lvl1pPr>
          </a:lstStyle>
          <a:p>
            <a:pPr>
              <a:defRPr/>
            </a:pPr>
            <a:endParaRPr lang="en-US" dirty="0"/>
          </a:p>
        </p:txBody>
      </p:sp>
      <p:sp>
        <p:nvSpPr>
          <p:cNvPr id="6" name="Slide Number Placeholder 5"/>
          <p:cNvSpPr>
            <a:spLocks noGrp="1"/>
          </p:cNvSpPr>
          <p:nvPr>
            <p:ph type="sldNum" sz="quarter" idx="4"/>
          </p:nvPr>
        </p:nvSpPr>
        <p:spPr>
          <a:xfrm>
            <a:off x="6457951" y="6375679"/>
            <a:ext cx="2114549" cy="345796"/>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pPr>
              <a:defRPr/>
            </a:pPr>
            <a:fld id="{B8734EC1-3C87-413E-A0F4-CC9FD8A81D05}" type="slidenum">
              <a:rPr lang="en-US" smtClean="0"/>
              <a:pPr>
                <a:defRPr/>
              </a:pPr>
              <a:t>‹#›</a:t>
            </a:fld>
            <a:endParaRPr lang="en-US" dirty="0"/>
          </a:p>
        </p:txBody>
      </p:sp>
      <p:sp>
        <p:nvSpPr>
          <p:cNvPr id="12" name="Rectangle 11"/>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right edge border"/>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p:cNvSpPr/>
          <p:nvPr/>
        </p:nvSpPr>
        <p:spPr bwMode="auto">
          <a:xfrm>
            <a:off x="1" y="0"/>
            <a:ext cx="679090" cy="6858000"/>
          </a:xfrm>
          <a:custGeom>
            <a:avLst/>
            <a:gdLst/>
            <a:ahLst/>
            <a:cxnLst/>
            <a:rect l="0" t="0" r="r" b="b"/>
            <a:pathLst>
              <a:path w="211" h="2160">
                <a:moveTo>
                  <a:pt x="155" y="1728"/>
                </a:moveTo>
                <a:cubicBezTo>
                  <a:pt x="155" y="1620"/>
                  <a:pt x="211" y="1620"/>
                  <a:pt x="211" y="1512"/>
                </a:cubicBezTo>
                <a:cubicBezTo>
                  <a:pt x="211" y="1404"/>
                  <a:pt x="155" y="1404"/>
                  <a:pt x="155" y="1296"/>
                </a:cubicBezTo>
                <a:cubicBezTo>
                  <a:pt x="155" y="1188"/>
                  <a:pt x="211" y="1188"/>
                  <a:pt x="211" y="1080"/>
                </a:cubicBezTo>
                <a:cubicBezTo>
                  <a:pt x="211" y="972"/>
                  <a:pt x="155" y="972"/>
                  <a:pt x="155" y="864"/>
                </a:cubicBezTo>
                <a:cubicBezTo>
                  <a:pt x="155" y="756"/>
                  <a:pt x="211" y="756"/>
                  <a:pt x="211" y="648"/>
                </a:cubicBezTo>
                <a:cubicBezTo>
                  <a:pt x="211" y="540"/>
                  <a:pt x="155" y="540"/>
                  <a:pt x="155" y="432"/>
                </a:cubicBezTo>
                <a:cubicBezTo>
                  <a:pt x="155" y="324"/>
                  <a:pt x="211" y="324"/>
                  <a:pt x="211" y="216"/>
                </a:cubicBezTo>
                <a:cubicBezTo>
                  <a:pt x="211" y="108"/>
                  <a:pt x="155" y="108"/>
                  <a:pt x="155" y="0"/>
                </a:cubicBezTo>
                <a:cubicBezTo>
                  <a:pt x="0" y="0"/>
                  <a:pt x="0" y="0"/>
                  <a:pt x="0" y="0"/>
                </a:cubicBezTo>
                <a:cubicBezTo>
                  <a:pt x="0" y="2160"/>
                  <a:pt x="0" y="2160"/>
                  <a:pt x="0" y="2160"/>
                </a:cubicBezTo>
                <a:cubicBezTo>
                  <a:pt x="155" y="2160"/>
                  <a:pt x="155" y="2160"/>
                  <a:pt x="155" y="2160"/>
                </a:cubicBezTo>
                <a:cubicBezTo>
                  <a:pt x="155" y="2052"/>
                  <a:pt x="211" y="2052"/>
                  <a:pt x="211" y="1944"/>
                </a:cubicBezTo>
                <a:cubicBezTo>
                  <a:pt x="211" y="1836"/>
                  <a:pt x="155" y="1836"/>
                  <a:pt x="155" y="1728"/>
                </a:cubicBezTo>
                <a:close/>
              </a:path>
            </a:pathLst>
          </a:custGeom>
          <a:solidFill>
            <a:schemeClr val="tx2"/>
          </a:solidFill>
          <a:ln>
            <a:noFill/>
          </a:ln>
        </p:spPr>
      </p:sp>
    </p:spTree>
    <p:extLst>
      <p:ext uri="{BB962C8B-B14F-4D97-AF65-F5344CB8AC3E}">
        <p14:creationId xmlns:p14="http://schemas.microsoft.com/office/powerpoint/2010/main" val="703182673"/>
      </p:ext>
    </p:extLst>
  </p:cSld>
  <p:clrMap bg1="lt1" tx1="dk1" bg2="lt2" tx2="dk2" accent1="accent1" accent2="accent2" accent3="accent3" accent4="accent4" accent5="accent5" accent6="accent6" hlink="hlink" folHlink="folHlink"/>
  <p:sldLayoutIdLst>
    <p:sldLayoutId id="2147484563" r:id="rId1"/>
    <p:sldLayoutId id="2147484564" r:id="rId2"/>
    <p:sldLayoutId id="2147484565" r:id="rId3"/>
    <p:sldLayoutId id="2147484566" r:id="rId4"/>
    <p:sldLayoutId id="2147484567" r:id="rId5"/>
    <p:sldLayoutId id="2147484568" r:id="rId6"/>
    <p:sldLayoutId id="2147484569" r:id="rId7"/>
    <p:sldLayoutId id="2147484570" r:id="rId8"/>
    <p:sldLayoutId id="2147484571" r:id="rId9"/>
    <p:sldLayoutId id="2147484572" r:id="rId10"/>
    <p:sldLayoutId id="2147484573" r:id="rId11"/>
  </p:sldLayoutIdLst>
  <p:hf hdr="0" ftr="0" dt="0"/>
  <p:txStyles>
    <p:title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p:titleStyle>
    <p:body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594">
          <p15:clr>
            <a:srgbClr val="F26B43"/>
          </p15:clr>
        </p15:guide>
        <p15:guide id="1" pos="792">
          <p15:clr>
            <a:srgbClr val="F26B43"/>
          </p15:clr>
        </p15:guide>
        <p15:guide id="2" pos="7200">
          <p15:clr>
            <a:srgbClr val="F26B43"/>
          </p15:clr>
        </p15:guide>
        <p15:guide id="3" pos="5400">
          <p15:clr>
            <a:srgbClr val="F26B43"/>
          </p15:clr>
        </p15:guide>
        <p15:guide id="4" orient="horz" pos="4008">
          <p15:clr>
            <a:srgbClr val="F26B43"/>
          </p15:clr>
        </p15:guide>
        <p15:guide id="5" orient="horz" pos="1440">
          <p15:clr>
            <a:srgbClr val="F26B43"/>
          </p15:clr>
        </p15:guide>
        <p15:guide id="6" orient="horz" pos="3720">
          <p15:clr>
            <a:srgbClr val="F26B43"/>
          </p15:clr>
        </p15:guide>
        <p15:guide id="7" orient="horz" pos="240">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media1.m4a"/><Relationship Id="rId7" Type="http://schemas.openxmlformats.org/officeDocument/2006/relationships/image" Target="../media/image2.jpeg"/><Relationship Id="rId2" Type="http://schemas.microsoft.com/office/2007/relationships/media" Target="../media/media1.m4a"/><Relationship Id="rId1" Type="http://schemas.openxmlformats.org/officeDocument/2006/relationships/tags" Target="../tags/tag2.xml"/><Relationship Id="rId6" Type="http://schemas.openxmlformats.org/officeDocument/2006/relationships/image" Target="../media/image1.jpg"/><Relationship Id="rId5" Type="http://schemas.openxmlformats.org/officeDocument/2006/relationships/notesSlide" Target="../notesSlides/notesSlide1.xml"/><Relationship Id="rId4"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tags" Target="../tags/tag10.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tags" Target="../tags/tag11.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tags" Target="../tags/tag1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tags" Target="../tags/tag13.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tags" Target="../tags/tag14.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15.jpe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16.xml"/><Relationship Id="rId7" Type="http://schemas.openxmlformats.org/officeDocument/2006/relationships/diagramColors" Target="../diagrams/colors3.xml"/><Relationship Id="rId2" Type="http://schemas.openxmlformats.org/officeDocument/2006/relationships/slideLayout" Target="../slideLayouts/slideLayout13.xml"/><Relationship Id="rId1" Type="http://schemas.openxmlformats.org/officeDocument/2006/relationships/tags" Target="../tags/tag1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17.xml"/><Relationship Id="rId7" Type="http://schemas.openxmlformats.org/officeDocument/2006/relationships/diagramColors" Target="../diagrams/colors4.xml"/><Relationship Id="rId2" Type="http://schemas.openxmlformats.org/officeDocument/2006/relationships/slideLayout" Target="../slideLayouts/slideLayout13.xml"/><Relationship Id="rId1" Type="http://schemas.openxmlformats.org/officeDocument/2006/relationships/tags" Target="../tags/tag18.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18.xml"/><Relationship Id="rId7" Type="http://schemas.openxmlformats.org/officeDocument/2006/relationships/diagramColors" Target="../diagrams/colors5.xml"/><Relationship Id="rId2" Type="http://schemas.openxmlformats.org/officeDocument/2006/relationships/slideLayout" Target="../slideLayouts/slideLayout13.xml"/><Relationship Id="rId1" Type="http://schemas.openxmlformats.org/officeDocument/2006/relationships/tags" Target="../tags/tag19.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9.xml"/><Relationship Id="rId1" Type="http://schemas.openxmlformats.org/officeDocument/2006/relationships/slideLayout" Target="../slideLayouts/slideLayout1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3.xml"/><Relationship Id="rId1" Type="http://schemas.openxmlformats.org/officeDocument/2006/relationships/tags" Target="../tags/tag20.xml"/><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3.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4.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5.xml"/><Relationship Id="rId7" Type="http://schemas.openxmlformats.org/officeDocument/2006/relationships/diagramColors" Target="../diagrams/colors2.xml"/><Relationship Id="rId2" Type="http://schemas.openxmlformats.org/officeDocument/2006/relationships/slideLayout" Target="../slideLayouts/slideLayout13.xml"/><Relationship Id="rId1" Type="http://schemas.openxmlformats.org/officeDocument/2006/relationships/tags" Target="../tags/tag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tags" Target="../tags/tag7.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ags" Target="../tags/tag8.xml"/><Relationship Id="rId5" Type="http://schemas.microsoft.com/office/2007/relationships/hdphoto" Target="../media/hdphoto1.wdp"/><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ags" Target="../tags/tag9.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057400" y="385590"/>
            <a:ext cx="6705600" cy="1402547"/>
          </a:xfrm>
        </p:spPr>
        <p:txBody>
          <a:bodyPr>
            <a:normAutofit/>
          </a:bodyPr>
          <a:lstStyle/>
          <a:p>
            <a:pPr algn="ctr">
              <a:defRPr/>
            </a:pPr>
            <a:r>
              <a:rPr lang="en-US" sz="4400" b="1" dirty="0">
                <a:solidFill>
                  <a:schemeClr val="tx1"/>
                </a:solidFill>
                <a:latin typeface="Calibri" panose="020F0502020204030204" pitchFamily="34" charset="0"/>
                <a:cs typeface="Calibri" panose="020F0502020204030204" pitchFamily="34" charset="0"/>
              </a:rPr>
              <a:t>Youth Partnership Program</a:t>
            </a:r>
            <a:endParaRPr lang="en-US" sz="4400" dirty="0">
              <a:solidFill>
                <a:schemeClr val="tx1"/>
              </a:solidFill>
            </a:endParaRPr>
          </a:p>
        </p:txBody>
      </p:sp>
      <p:sp>
        <p:nvSpPr>
          <p:cNvPr id="8" name="Slide Number Placeholder 7">
            <a:extLst>
              <a:ext uri="{FF2B5EF4-FFF2-40B4-BE49-F238E27FC236}">
                <a16:creationId xmlns:a16="http://schemas.microsoft.com/office/drawing/2014/main" id="{A1A819D8-2997-4125-AA11-EC44F564E58A}"/>
              </a:ext>
            </a:extLst>
          </p:cNvPr>
          <p:cNvSpPr>
            <a:spLocks noGrp="1"/>
          </p:cNvSpPr>
          <p:nvPr>
            <p:ph type="sldNum" sz="quarter" idx="12"/>
          </p:nvPr>
        </p:nvSpPr>
        <p:spPr/>
        <p:txBody>
          <a:bodyPr/>
          <a:lstStyle/>
          <a:p>
            <a:pPr>
              <a:defRPr/>
            </a:pPr>
            <a:fld id="{0A1C9327-808D-46B6-9888-33ABF1E53DDF}" type="slidenum">
              <a:rPr lang="en-US" smtClean="0"/>
              <a:pPr>
                <a:defRPr/>
              </a:pPr>
              <a:t>1</a:t>
            </a:fld>
            <a:endParaRPr lang="en-US" dirty="0"/>
          </a:p>
        </p:txBody>
      </p:sp>
      <p:pic>
        <p:nvPicPr>
          <p:cNvPr id="3" name="Picture 2"/>
          <p:cNvPicPr>
            <a:picLocks noChangeAspect="1"/>
          </p:cNvPicPr>
          <p:nvPr/>
        </p:nvPicPr>
        <p:blipFill>
          <a:blip r:embed="rId6"/>
          <a:stretch>
            <a:fillRect/>
          </a:stretch>
        </p:blipFill>
        <p:spPr>
          <a:xfrm>
            <a:off x="4567240" y="3424240"/>
            <a:ext cx="9525" cy="9525"/>
          </a:xfrm>
          <a:prstGeom prst="rect">
            <a:avLst/>
          </a:prstGeom>
        </p:spPr>
      </p:pic>
      <p:pic>
        <p:nvPicPr>
          <p:cNvPr id="2" name="Picture 1">
            <a:extLst>
              <a:ext uri="{FF2B5EF4-FFF2-40B4-BE49-F238E27FC236}">
                <a16:creationId xmlns:a16="http://schemas.microsoft.com/office/drawing/2014/main" id="{D40215AF-C1E7-406E-9804-ADC7864853A4}"/>
              </a:ext>
            </a:extLst>
          </p:cNvPr>
          <p:cNvPicPr>
            <a:picLocks noChangeAspect="1"/>
          </p:cNvPicPr>
          <p:nvPr/>
        </p:nvPicPr>
        <p:blipFill>
          <a:blip r:embed="rId7"/>
          <a:stretch>
            <a:fillRect/>
          </a:stretch>
        </p:blipFill>
        <p:spPr>
          <a:xfrm>
            <a:off x="3173978" y="2108001"/>
            <a:ext cx="3950723" cy="2632472"/>
          </a:xfrm>
          <a:prstGeom prst="rect">
            <a:avLst/>
          </a:prstGeom>
        </p:spPr>
      </p:pic>
      <p:sp>
        <p:nvSpPr>
          <p:cNvPr id="7" name="Rectangle 6">
            <a:extLst>
              <a:ext uri="{FF2B5EF4-FFF2-40B4-BE49-F238E27FC236}">
                <a16:creationId xmlns:a16="http://schemas.microsoft.com/office/drawing/2014/main" id="{148DC2DE-F820-477A-AA12-E6C5A059114C}"/>
              </a:ext>
            </a:extLst>
          </p:cNvPr>
          <p:cNvSpPr/>
          <p:nvPr/>
        </p:nvSpPr>
        <p:spPr>
          <a:xfrm>
            <a:off x="2863337" y="5069865"/>
            <a:ext cx="4572000" cy="1446550"/>
          </a:xfrm>
          <a:prstGeom prst="rect">
            <a:avLst/>
          </a:prstGeom>
        </p:spPr>
        <p:txBody>
          <a:bodyPr>
            <a:spAutoFit/>
          </a:bodyPr>
          <a:lstStyle/>
          <a:p>
            <a:pPr algn="ctr"/>
            <a:r>
              <a:rPr lang="en-US" sz="4400" dirty="0">
                <a:latin typeface="Calibri" panose="020F0502020204030204" pitchFamily="34" charset="0"/>
                <a:cs typeface="Calibri" panose="020F0502020204030204" pitchFamily="34" charset="0"/>
              </a:rPr>
              <a:t>Student Training</a:t>
            </a:r>
            <a:br>
              <a:rPr lang="en-US" sz="4400" dirty="0">
                <a:latin typeface="Calibri" panose="020F0502020204030204" pitchFamily="34" charset="0"/>
                <a:cs typeface="Calibri" panose="020F0502020204030204" pitchFamily="34" charset="0"/>
              </a:rPr>
            </a:br>
            <a:r>
              <a:rPr lang="en-US" sz="4400" dirty="0">
                <a:latin typeface="Calibri" panose="020F0502020204030204" pitchFamily="34" charset="0"/>
                <a:cs typeface="Calibri" panose="020F0502020204030204" pitchFamily="34" charset="0"/>
              </a:rPr>
              <a:t>2022-23</a:t>
            </a:r>
          </a:p>
        </p:txBody>
      </p:sp>
      <p:pic>
        <p:nvPicPr>
          <p:cNvPr id="11" name="Audio 10">
            <a:hlinkClick r:id="" action="ppaction://media"/>
            <a:extLst>
              <a:ext uri="{FF2B5EF4-FFF2-40B4-BE49-F238E27FC236}">
                <a16:creationId xmlns:a16="http://schemas.microsoft.com/office/drawing/2014/main" id="{78D932D8-6346-FDEF-4E6D-11A9856DBF71}"/>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2617888099"/>
      </p:ext>
    </p:extLst>
  </p:cSld>
  <p:clrMapOvr>
    <a:masterClrMapping/>
  </p:clrMapOvr>
  <p:transition advTm="478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267" name="Content Placeholder 2"/>
          <p:cNvSpPr>
            <a:spLocks noGrp="1"/>
          </p:cNvSpPr>
          <p:nvPr>
            <p:ph idx="1"/>
          </p:nvPr>
        </p:nvSpPr>
        <p:spPr>
          <a:xfrm>
            <a:off x="990600" y="1356359"/>
            <a:ext cx="4511923" cy="2764580"/>
          </a:xfrm>
        </p:spPr>
        <p:txBody>
          <a:bodyPr>
            <a:normAutofit lnSpcReduction="10000"/>
          </a:bodyPr>
          <a:lstStyle/>
          <a:p>
            <a:pPr marL="455601" indent="-457189">
              <a:lnSpc>
                <a:spcPct val="100000"/>
              </a:lnSpc>
              <a:defRPr/>
            </a:pPr>
            <a:r>
              <a:rPr lang="en-US" sz="2600" dirty="0">
                <a:solidFill>
                  <a:schemeClr val="tx1"/>
                </a:solidFill>
              </a:rPr>
              <a:t>Before school</a:t>
            </a:r>
          </a:p>
          <a:p>
            <a:pPr marL="455601" indent="-457189">
              <a:lnSpc>
                <a:spcPct val="100000"/>
              </a:lnSpc>
              <a:defRPr/>
            </a:pPr>
            <a:r>
              <a:rPr lang="en-US" sz="2600" dirty="0">
                <a:solidFill>
                  <a:schemeClr val="tx1"/>
                </a:solidFill>
              </a:rPr>
              <a:t>During school</a:t>
            </a:r>
          </a:p>
          <a:p>
            <a:pPr marL="455601" indent="-457189">
              <a:lnSpc>
                <a:spcPct val="100000"/>
              </a:lnSpc>
              <a:defRPr/>
            </a:pPr>
            <a:r>
              <a:rPr lang="en-US" sz="2600" dirty="0">
                <a:solidFill>
                  <a:schemeClr val="tx1"/>
                </a:solidFill>
              </a:rPr>
              <a:t>After school</a:t>
            </a:r>
          </a:p>
          <a:p>
            <a:pPr marL="455601" indent="-457189">
              <a:lnSpc>
                <a:spcPct val="100000"/>
              </a:lnSpc>
              <a:defRPr/>
            </a:pPr>
            <a:r>
              <a:rPr lang="en-US" sz="2600" dirty="0">
                <a:solidFill>
                  <a:schemeClr val="tx1"/>
                </a:solidFill>
              </a:rPr>
              <a:t>During school holidays</a:t>
            </a:r>
          </a:p>
          <a:p>
            <a:pPr marL="455601" indent="-457189">
              <a:lnSpc>
                <a:spcPct val="100000"/>
              </a:lnSpc>
              <a:defRPr/>
            </a:pPr>
            <a:r>
              <a:rPr lang="en-US" sz="2600" dirty="0">
                <a:solidFill>
                  <a:schemeClr val="tx1"/>
                </a:solidFill>
              </a:rPr>
              <a:t>On weekends</a:t>
            </a:r>
          </a:p>
          <a:p>
            <a:pPr marL="455601" indent="-457189">
              <a:lnSpc>
                <a:spcPct val="100000"/>
              </a:lnSpc>
              <a:defRPr/>
            </a:pPr>
            <a:r>
              <a:rPr lang="en-US" sz="2600" dirty="0">
                <a:solidFill>
                  <a:schemeClr val="tx1"/>
                </a:solidFill>
              </a:rPr>
              <a:t>On vacation</a:t>
            </a:r>
          </a:p>
          <a:p>
            <a:pPr marL="0" indent="0">
              <a:lnSpc>
                <a:spcPct val="100000"/>
              </a:lnSpc>
              <a:buNone/>
              <a:defRPr/>
            </a:pPr>
            <a:endParaRPr lang="en-US" sz="2400" dirty="0">
              <a:solidFill>
                <a:srgbClr val="FF0000"/>
              </a:solidFill>
            </a:endParaRPr>
          </a:p>
          <a:p>
            <a:pPr marL="0" indent="0">
              <a:lnSpc>
                <a:spcPct val="100000"/>
              </a:lnSpc>
              <a:buNone/>
              <a:defRPr/>
            </a:pPr>
            <a:endParaRPr lang="en-US" sz="2400" dirty="0"/>
          </a:p>
        </p:txBody>
      </p:sp>
      <p:sp>
        <p:nvSpPr>
          <p:cNvPr id="23557" name="Slide Number Placeholder 5"/>
          <p:cNvSpPr>
            <a:spLocks noGrp="1"/>
          </p:cNvSpPr>
          <p:nvPr>
            <p:ph type="sldNum" sz="quarter" idx="12"/>
          </p:nvPr>
        </p:nvSpPr>
        <p:spPr/>
        <p:txBody>
          <a:bodyPr vert="horz" lIns="91440" tIns="45720" rIns="91440" bIns="45720" numCol="1" rtlCol="0" anchor="ctr" anchorCtr="0" compatLnSpc="1">
            <a:prstTxWarp prst="textNoShape">
              <a:avLst/>
            </a:prstTxWarp>
            <a:normAutofit/>
          </a:bodyPr>
          <a:lstStyle/>
          <a:p>
            <a:pPr>
              <a:spcAft>
                <a:spcPts val="600"/>
              </a:spcAft>
            </a:pPr>
            <a:fld id="{FD409BA2-449F-44D0-BB69-7615EDE16E4E}" type="slidenum">
              <a:rPr lang="en-US">
                <a:solidFill>
                  <a:srgbClr val="FFFFFF"/>
                </a:solidFill>
                <a:latin typeface="Arial" charset="0"/>
              </a:rPr>
              <a:pPr>
                <a:spcAft>
                  <a:spcPts val="600"/>
                </a:spcAft>
              </a:pPr>
              <a:t>10</a:t>
            </a:fld>
            <a:endParaRPr lang="en-US">
              <a:solidFill>
                <a:srgbClr val="FFFFFF"/>
              </a:solidFill>
              <a:latin typeface="Arial" charset="0"/>
            </a:endParaRPr>
          </a:p>
        </p:txBody>
      </p:sp>
      <p:pic>
        <p:nvPicPr>
          <p:cNvPr id="5" name="Picture 4">
            <a:extLst>
              <a:ext uri="{FF2B5EF4-FFF2-40B4-BE49-F238E27FC236}">
                <a16:creationId xmlns:a16="http://schemas.microsoft.com/office/drawing/2014/main" id="{FC3453E7-D1D2-43D1-93E1-08285EA2188F}"/>
              </a:ext>
            </a:extLst>
          </p:cNvPr>
          <p:cNvPicPr>
            <a:picLocks noChangeAspect="1"/>
          </p:cNvPicPr>
          <p:nvPr/>
        </p:nvPicPr>
        <p:blipFill rotWithShape="1">
          <a:blip r:embed="rId4"/>
          <a:srcRect l="1839" t="429" r="4353" b="-429"/>
          <a:stretch/>
        </p:blipFill>
        <p:spPr>
          <a:xfrm>
            <a:off x="4800601" y="516767"/>
            <a:ext cx="3886200" cy="5905500"/>
          </a:xfrm>
          <a:prstGeom prst="rect">
            <a:avLst/>
          </a:prstGeom>
        </p:spPr>
      </p:pic>
      <p:sp>
        <p:nvSpPr>
          <p:cNvPr id="11266" name="Title 1"/>
          <p:cNvSpPr>
            <a:spLocks noGrp="1"/>
          </p:cNvSpPr>
          <p:nvPr>
            <p:ph type="title"/>
          </p:nvPr>
        </p:nvSpPr>
        <p:spPr>
          <a:xfrm>
            <a:off x="1190625" y="461088"/>
            <a:ext cx="6324600" cy="710062"/>
          </a:xfrm>
        </p:spPr>
        <p:txBody>
          <a:bodyPr>
            <a:normAutofit fontScale="90000"/>
          </a:bodyPr>
          <a:lstStyle/>
          <a:p>
            <a:pPr algn="ctr">
              <a:defRPr/>
            </a:pPr>
            <a:r>
              <a:rPr lang="en-US" sz="4400" b="1" cap="none" dirty="0">
                <a:latin typeface="Calibri" panose="020F0502020204030204" pitchFamily="34" charset="0"/>
                <a:cs typeface="Calibri" panose="020F0502020204030204" pitchFamily="34" charset="0"/>
              </a:rPr>
              <a:t>When Can You Volunteer?</a:t>
            </a:r>
            <a:br>
              <a:rPr lang="en-US" sz="3200" cap="none" dirty="0"/>
            </a:br>
            <a:endParaRPr lang="en-US" sz="3200" cap="none" dirty="0"/>
          </a:p>
        </p:txBody>
      </p:sp>
      <p:sp>
        <p:nvSpPr>
          <p:cNvPr id="3" name="TextBox 2">
            <a:extLst>
              <a:ext uri="{FF2B5EF4-FFF2-40B4-BE49-F238E27FC236}">
                <a16:creationId xmlns:a16="http://schemas.microsoft.com/office/drawing/2014/main" id="{DB1DFC4C-9342-4BE8-AB91-A94D3BE0653A}"/>
              </a:ext>
            </a:extLst>
          </p:cNvPr>
          <p:cNvSpPr txBox="1"/>
          <p:nvPr/>
        </p:nvSpPr>
        <p:spPr>
          <a:xfrm>
            <a:off x="800831" y="4371463"/>
            <a:ext cx="4511923" cy="1969770"/>
          </a:xfrm>
          <a:prstGeom prst="rect">
            <a:avLst/>
          </a:prstGeom>
          <a:noFill/>
        </p:spPr>
        <p:txBody>
          <a:bodyPr wrap="square" rtlCol="0">
            <a:spAutoFit/>
          </a:bodyPr>
          <a:lstStyle/>
          <a:p>
            <a:pPr algn="ctr"/>
            <a:r>
              <a:rPr lang="en-US" sz="3200" dirty="0">
                <a:solidFill>
                  <a:srgbClr val="FF0000"/>
                </a:solidFill>
              </a:rPr>
              <a:t>ANYTIME!</a:t>
            </a:r>
            <a:r>
              <a:rPr lang="en-US" sz="2400" dirty="0">
                <a:solidFill>
                  <a:srgbClr val="FF0000"/>
                </a:solidFill>
              </a:rPr>
              <a:t>  </a:t>
            </a:r>
          </a:p>
          <a:p>
            <a:pPr algn="ctr"/>
            <a:r>
              <a:rPr lang="en-US" sz="2400" dirty="0">
                <a:solidFill>
                  <a:srgbClr val="FF0000"/>
                </a:solidFill>
              </a:rPr>
              <a:t>As long as it is NOT related to course requirements, and you are not earning credit</a:t>
            </a:r>
          </a:p>
          <a:p>
            <a:pPr algn="just"/>
            <a:endParaRPr lang="en-US" dirty="0"/>
          </a:p>
        </p:txBody>
      </p:sp>
    </p:spTree>
    <p:custDataLst>
      <p:tags r:id="rId1"/>
    </p:custDataLst>
    <p:extLst>
      <p:ext uri="{BB962C8B-B14F-4D97-AF65-F5344CB8AC3E}">
        <p14:creationId xmlns:p14="http://schemas.microsoft.com/office/powerpoint/2010/main" val="375172157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38759" y="382388"/>
            <a:ext cx="7633743" cy="1446415"/>
          </a:xfrm>
        </p:spPr>
        <p:txBody>
          <a:bodyPr>
            <a:normAutofit/>
          </a:bodyPr>
          <a:lstStyle/>
          <a:p>
            <a:pPr indent="-457189" algn="ctr">
              <a:defRPr/>
            </a:pPr>
            <a:r>
              <a:rPr lang="en-US" sz="4400" b="1" cap="none">
                <a:solidFill>
                  <a:schemeClr val="tx1"/>
                </a:solidFill>
                <a:latin typeface="Calibri" panose="020F0502020204030204" pitchFamily="34" charset="0"/>
                <a:cs typeface="Calibri" panose="020F0502020204030204" pitchFamily="34" charset="0"/>
              </a:rPr>
              <a:t>YPP Agreement Form</a:t>
            </a:r>
            <a:br>
              <a:rPr lang="en-US" sz="4400" b="1" cap="none">
                <a:solidFill>
                  <a:schemeClr val="tx1"/>
                </a:solidFill>
                <a:latin typeface="Calibri" panose="020F0502020204030204" pitchFamily="34" charset="0"/>
                <a:cs typeface="Calibri" panose="020F0502020204030204" pitchFamily="34" charset="0"/>
              </a:rPr>
            </a:br>
            <a:r>
              <a:rPr lang="en-US" sz="4400" b="1" cap="none">
                <a:solidFill>
                  <a:schemeClr val="tx2">
                    <a:lumMod val="10000"/>
                    <a:lumOff val="90000"/>
                  </a:schemeClr>
                </a:solidFill>
                <a:latin typeface="Calibri" panose="020F0502020204030204" pitchFamily="34" charset="0"/>
                <a:cs typeface="Calibri" panose="020F0502020204030204" pitchFamily="34" charset="0"/>
              </a:rPr>
              <a:t>Student Information</a:t>
            </a:r>
            <a:endParaRPr lang="en-US" sz="4400" b="1" cap="none" dirty="0">
              <a:solidFill>
                <a:schemeClr val="tx2">
                  <a:lumMod val="10000"/>
                  <a:lumOff val="90000"/>
                </a:schemeClr>
              </a:solidFill>
              <a:latin typeface="Calibri" panose="020F0502020204030204" pitchFamily="34" charset="0"/>
              <a:cs typeface="Calibri" panose="020F0502020204030204" pitchFamily="34" charset="0"/>
            </a:endParaRPr>
          </a:p>
        </p:txBody>
      </p:sp>
      <p:sp>
        <p:nvSpPr>
          <p:cNvPr id="28676" name="Slide Number Placeholder 6"/>
          <p:cNvSpPr>
            <a:spLocks noGrp="1"/>
          </p:cNvSpPr>
          <p:nvPr>
            <p:ph type="sldNum" sz="quarter" idx="12"/>
          </p:nvPr>
        </p:nvSpPr>
        <p:spPr>
          <a:xfrm>
            <a:off x="8534400" y="5976941"/>
            <a:ext cx="609600" cy="517525"/>
          </a:xfrm>
          <a:noFill/>
          <a:ln>
            <a:miter lim="800000"/>
            <a:headEnd/>
            <a:tailEnd/>
          </a:ln>
        </p:spPr>
        <p:txBody>
          <a:bodyPr vert="horz" wrap="square" lIns="91440" tIns="45720" rIns="91440" bIns="45720" numCol="1" rtlCol="0" anchor="t" anchorCtr="0" compatLnSpc="1">
            <a:prstTxWarp prst="textNoShape">
              <a:avLst/>
            </a:prstTxWarp>
          </a:bodyPr>
          <a:lstStyle/>
          <a:p>
            <a:fld id="{5FD71C47-C8D0-4AD9-A48E-91C64A2CEC6E}" type="slidenum">
              <a:rPr lang="en-US" smtClean="0">
                <a:latin typeface="Arial" charset="0"/>
              </a:rPr>
              <a:pPr/>
              <a:t>11</a:t>
            </a:fld>
            <a:endParaRPr lang="en-US" dirty="0">
              <a:latin typeface="Arial" charset="0"/>
            </a:endParaRPr>
          </a:p>
        </p:txBody>
      </p:sp>
      <p:pic>
        <p:nvPicPr>
          <p:cNvPr id="5" name="Picture 4">
            <a:extLst>
              <a:ext uri="{FF2B5EF4-FFF2-40B4-BE49-F238E27FC236}">
                <a16:creationId xmlns:a16="http://schemas.microsoft.com/office/drawing/2014/main" id="{B331F1C2-DBBC-F106-54B5-AFB9176E3252}"/>
              </a:ext>
            </a:extLst>
          </p:cNvPr>
          <p:cNvPicPr>
            <a:picLocks noChangeAspect="1"/>
          </p:cNvPicPr>
          <p:nvPr/>
        </p:nvPicPr>
        <p:blipFill>
          <a:blip r:embed="rId4"/>
          <a:stretch>
            <a:fillRect/>
          </a:stretch>
        </p:blipFill>
        <p:spPr>
          <a:xfrm>
            <a:off x="1326630" y="1981200"/>
            <a:ext cx="6858000" cy="4085356"/>
          </a:xfrm>
          <a:prstGeom prst="rect">
            <a:avLst/>
          </a:prstGeom>
        </p:spPr>
      </p:pic>
    </p:spTree>
    <p:custDataLst>
      <p:tags r:id="rId1"/>
    </p:custDataLst>
    <p:extLst>
      <p:ext uri="{BB962C8B-B14F-4D97-AF65-F5344CB8AC3E}">
        <p14:creationId xmlns:p14="http://schemas.microsoft.com/office/powerpoint/2010/main" val="129464910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38759" y="382388"/>
            <a:ext cx="7633743" cy="1446415"/>
          </a:xfrm>
        </p:spPr>
        <p:txBody>
          <a:bodyPr>
            <a:normAutofit/>
          </a:bodyPr>
          <a:lstStyle/>
          <a:p>
            <a:pPr indent="-457189" algn="ctr">
              <a:defRPr/>
            </a:pPr>
            <a:r>
              <a:rPr lang="en-US" sz="4400" b="1" cap="none" dirty="0">
                <a:solidFill>
                  <a:schemeClr val="tx1"/>
                </a:solidFill>
                <a:latin typeface="Calibri" panose="020F0502020204030204" pitchFamily="34" charset="0"/>
                <a:cs typeface="Calibri" panose="020F0502020204030204" pitchFamily="34" charset="0"/>
              </a:rPr>
              <a:t>YPP Agreement Form</a:t>
            </a:r>
            <a:br>
              <a:rPr lang="en-US" sz="4400" b="1" cap="none" dirty="0">
                <a:solidFill>
                  <a:schemeClr val="tx1"/>
                </a:solidFill>
                <a:latin typeface="Calibri" panose="020F0502020204030204" pitchFamily="34" charset="0"/>
                <a:cs typeface="Calibri" panose="020F0502020204030204" pitchFamily="34" charset="0"/>
              </a:rPr>
            </a:br>
            <a:r>
              <a:rPr lang="en-US" sz="4400" b="1" cap="none" dirty="0">
                <a:solidFill>
                  <a:schemeClr val="tx2">
                    <a:lumMod val="10000"/>
                    <a:lumOff val="90000"/>
                  </a:schemeClr>
                </a:solidFill>
                <a:latin typeface="Calibri" panose="020F0502020204030204" pitchFamily="34" charset="0"/>
                <a:cs typeface="Calibri" panose="020F0502020204030204" pitchFamily="34" charset="0"/>
              </a:rPr>
              <a:t>Organization Information</a:t>
            </a:r>
          </a:p>
        </p:txBody>
      </p:sp>
      <p:sp>
        <p:nvSpPr>
          <p:cNvPr id="28676" name="Slide Number Placeholder 6"/>
          <p:cNvSpPr>
            <a:spLocks noGrp="1"/>
          </p:cNvSpPr>
          <p:nvPr>
            <p:ph type="sldNum" sz="quarter" idx="12"/>
          </p:nvPr>
        </p:nvSpPr>
        <p:spPr>
          <a:xfrm>
            <a:off x="8534400" y="5976941"/>
            <a:ext cx="609600" cy="517525"/>
          </a:xfrm>
          <a:noFill/>
          <a:ln>
            <a:miter lim="800000"/>
            <a:headEnd/>
            <a:tailEnd/>
          </a:ln>
        </p:spPr>
        <p:txBody>
          <a:bodyPr vert="horz" wrap="square" lIns="91440" tIns="45720" rIns="91440" bIns="45720" numCol="1" rtlCol="0" anchor="t" anchorCtr="0" compatLnSpc="1">
            <a:prstTxWarp prst="textNoShape">
              <a:avLst/>
            </a:prstTxWarp>
          </a:bodyPr>
          <a:lstStyle/>
          <a:p>
            <a:fld id="{5FD71C47-C8D0-4AD9-A48E-91C64A2CEC6E}" type="slidenum">
              <a:rPr lang="en-US" smtClean="0">
                <a:latin typeface="Arial" charset="0"/>
              </a:rPr>
              <a:pPr/>
              <a:t>12</a:t>
            </a:fld>
            <a:endParaRPr lang="en-US" dirty="0">
              <a:latin typeface="Arial" charset="0"/>
            </a:endParaRPr>
          </a:p>
        </p:txBody>
      </p:sp>
      <p:pic>
        <p:nvPicPr>
          <p:cNvPr id="4" name="Picture 3">
            <a:extLst>
              <a:ext uri="{FF2B5EF4-FFF2-40B4-BE49-F238E27FC236}">
                <a16:creationId xmlns:a16="http://schemas.microsoft.com/office/drawing/2014/main" id="{70681C57-9056-8D4F-F2BC-D218135B4615}"/>
              </a:ext>
            </a:extLst>
          </p:cNvPr>
          <p:cNvPicPr>
            <a:picLocks noChangeAspect="1"/>
          </p:cNvPicPr>
          <p:nvPr/>
        </p:nvPicPr>
        <p:blipFill>
          <a:blip r:embed="rId4"/>
          <a:stretch>
            <a:fillRect/>
          </a:stretch>
        </p:blipFill>
        <p:spPr>
          <a:xfrm>
            <a:off x="1066800" y="2257433"/>
            <a:ext cx="7772400" cy="2795211"/>
          </a:xfrm>
          <a:prstGeom prst="rect">
            <a:avLst/>
          </a:prstGeom>
        </p:spPr>
      </p:pic>
    </p:spTree>
    <p:custDataLst>
      <p:tags r:id="rId1"/>
    </p:custDataLst>
    <p:extLst>
      <p:ext uri="{BB962C8B-B14F-4D97-AF65-F5344CB8AC3E}">
        <p14:creationId xmlns:p14="http://schemas.microsoft.com/office/powerpoint/2010/main" val="247867192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7576" y="297111"/>
            <a:ext cx="7705873" cy="1734497"/>
          </a:xfrm>
        </p:spPr>
        <p:txBody>
          <a:bodyPr vert="horz" lIns="91440" tIns="45720" rIns="91440" bIns="45720" rtlCol="0" anchor="t">
            <a:noAutofit/>
          </a:bodyPr>
          <a:lstStyle/>
          <a:p>
            <a:pPr indent="-457189" algn="ctr" defTabSz="914400">
              <a:defRPr/>
            </a:pPr>
            <a:r>
              <a:rPr lang="en-US" sz="4400" b="1" cap="none" spc="0" dirty="0">
                <a:solidFill>
                  <a:schemeClr val="tx1"/>
                </a:solidFill>
                <a:latin typeface="Calibri" panose="020F0502020204030204" pitchFamily="34" charset="0"/>
                <a:cs typeface="Calibri" panose="020F0502020204030204" pitchFamily="34" charset="0"/>
              </a:rPr>
              <a:t>YPP Agreement Form</a:t>
            </a:r>
            <a:br>
              <a:rPr lang="en-US" sz="4400" b="1" cap="none" spc="0" dirty="0">
                <a:solidFill>
                  <a:schemeClr val="tx2">
                    <a:lumMod val="10000"/>
                    <a:lumOff val="90000"/>
                  </a:schemeClr>
                </a:solidFill>
                <a:latin typeface="Calibri" panose="020F0502020204030204" pitchFamily="34" charset="0"/>
                <a:cs typeface="Calibri" panose="020F0502020204030204" pitchFamily="34" charset="0"/>
              </a:rPr>
            </a:br>
            <a:r>
              <a:rPr lang="en-US" sz="4400" b="1" cap="none" spc="0" dirty="0">
                <a:solidFill>
                  <a:schemeClr val="tx2">
                    <a:lumMod val="10000"/>
                    <a:lumOff val="90000"/>
                  </a:schemeClr>
                </a:solidFill>
                <a:latin typeface="Calibri" panose="020F0502020204030204" pitchFamily="34" charset="0"/>
                <a:cs typeface="Calibri" panose="020F0502020204030204" pitchFamily="34" charset="0"/>
              </a:rPr>
              <a:t>Parent/Guardian Information</a:t>
            </a:r>
          </a:p>
        </p:txBody>
      </p:sp>
      <p:sp>
        <p:nvSpPr>
          <p:cNvPr id="28676" name="Slide Number Placeholder 6"/>
          <p:cNvSpPr>
            <a:spLocks noGrp="1"/>
          </p:cNvSpPr>
          <p:nvPr>
            <p:ph type="sldNum" sz="quarter" idx="12"/>
          </p:nvPr>
        </p:nvSpPr>
        <p:spPr>
          <a:xfrm>
            <a:off x="6800413" y="6375679"/>
            <a:ext cx="1747292" cy="345796"/>
          </a:xfrm>
        </p:spPr>
        <p:txBody>
          <a:bodyPr vert="horz" lIns="91440" tIns="45720" rIns="91440" bIns="45720" numCol="1" rtlCol="0" anchor="ctr" anchorCtr="0" compatLnSpc="1">
            <a:prstTxWarp prst="textNoShape">
              <a:avLst/>
            </a:prstTxWarp>
            <a:normAutofit/>
          </a:bodyPr>
          <a:lstStyle/>
          <a:p>
            <a:pPr>
              <a:spcAft>
                <a:spcPts val="600"/>
              </a:spcAft>
            </a:pPr>
            <a:fld id="{5FD71C47-C8D0-4AD9-A48E-91C64A2CEC6E}" type="slidenum">
              <a:rPr lang="en-US" sz="1200" smtClean="0">
                <a:solidFill>
                  <a:schemeClr val="accent1">
                    <a:lumMod val="50000"/>
                  </a:schemeClr>
                </a:solidFill>
                <a:latin typeface="+mn-lt"/>
              </a:rPr>
              <a:pPr>
                <a:spcAft>
                  <a:spcPts val="600"/>
                </a:spcAft>
              </a:pPr>
              <a:t>13</a:t>
            </a:fld>
            <a:endParaRPr lang="en-US" sz="1200">
              <a:solidFill>
                <a:schemeClr val="accent1">
                  <a:lumMod val="50000"/>
                </a:schemeClr>
              </a:solidFill>
              <a:latin typeface="+mn-lt"/>
            </a:endParaRPr>
          </a:p>
        </p:txBody>
      </p:sp>
      <p:pic>
        <p:nvPicPr>
          <p:cNvPr id="4" name="Picture 3">
            <a:extLst>
              <a:ext uri="{FF2B5EF4-FFF2-40B4-BE49-F238E27FC236}">
                <a16:creationId xmlns:a16="http://schemas.microsoft.com/office/drawing/2014/main" id="{693C8F36-07D6-0310-031C-E28434F9E3BD}"/>
              </a:ext>
            </a:extLst>
          </p:cNvPr>
          <p:cNvPicPr>
            <a:picLocks noChangeAspect="1"/>
          </p:cNvPicPr>
          <p:nvPr/>
        </p:nvPicPr>
        <p:blipFill>
          <a:blip r:embed="rId4"/>
          <a:stretch>
            <a:fillRect/>
          </a:stretch>
        </p:blipFill>
        <p:spPr>
          <a:xfrm>
            <a:off x="990600" y="2195878"/>
            <a:ext cx="8001149" cy="2630515"/>
          </a:xfrm>
          <a:prstGeom prst="rect">
            <a:avLst/>
          </a:prstGeom>
        </p:spPr>
      </p:pic>
    </p:spTree>
    <p:custDataLst>
      <p:tags r:id="rId1"/>
    </p:custDataLst>
    <p:extLst>
      <p:ext uri="{BB962C8B-B14F-4D97-AF65-F5344CB8AC3E}">
        <p14:creationId xmlns:p14="http://schemas.microsoft.com/office/powerpoint/2010/main" val="196400647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9300" y="178594"/>
            <a:ext cx="5105400" cy="868363"/>
          </a:xfrm>
        </p:spPr>
        <p:txBody>
          <a:bodyPr>
            <a:normAutofit/>
          </a:bodyPr>
          <a:lstStyle/>
          <a:p>
            <a:pPr algn="ctr">
              <a:defRPr/>
            </a:pPr>
            <a:r>
              <a:rPr lang="en-US" sz="4400" b="1" dirty="0">
                <a:solidFill>
                  <a:schemeClr val="tx1"/>
                </a:solidFill>
                <a:latin typeface="Calibri" panose="020F0502020204030204" pitchFamily="34" charset="0"/>
                <a:cs typeface="Calibri" panose="020F0502020204030204" pitchFamily="34" charset="0"/>
              </a:rPr>
              <a:t>YPP </a:t>
            </a:r>
            <a:r>
              <a:rPr lang="en-US" sz="4400" b="1" cap="none" dirty="0">
                <a:solidFill>
                  <a:schemeClr val="tx1"/>
                </a:solidFill>
                <a:latin typeface="Calibri" panose="020F0502020204030204" pitchFamily="34" charset="0"/>
                <a:cs typeface="Calibri" panose="020F0502020204030204" pitchFamily="34" charset="0"/>
              </a:rPr>
              <a:t>Sign-In Sheet </a:t>
            </a:r>
          </a:p>
        </p:txBody>
      </p:sp>
      <p:sp>
        <p:nvSpPr>
          <p:cNvPr id="3" name="Content Placeholder 2"/>
          <p:cNvSpPr>
            <a:spLocks noGrp="1"/>
          </p:cNvSpPr>
          <p:nvPr>
            <p:ph idx="1"/>
          </p:nvPr>
        </p:nvSpPr>
        <p:spPr>
          <a:xfrm>
            <a:off x="303823" y="1046958"/>
            <a:ext cx="4244916" cy="5490369"/>
          </a:xfrm>
        </p:spPr>
        <p:txBody>
          <a:bodyPr>
            <a:normAutofit/>
          </a:bodyPr>
          <a:lstStyle/>
          <a:p>
            <a:pPr lvl="1" indent="-182875">
              <a:defRPr/>
            </a:pPr>
            <a:r>
              <a:rPr lang="en-US" sz="2800" dirty="0">
                <a:solidFill>
                  <a:schemeClr val="tx1"/>
                </a:solidFill>
              </a:rPr>
              <a:t>Submit hours promptly after completion of volunteer project (quarterly or before end of each semester)</a:t>
            </a:r>
          </a:p>
          <a:p>
            <a:pPr lvl="1" indent="-182875">
              <a:defRPr/>
            </a:pPr>
            <a:r>
              <a:rPr lang="en-US" sz="2800" dirty="0">
                <a:solidFill>
                  <a:schemeClr val="tx1"/>
                </a:solidFill>
              </a:rPr>
              <a:t>Completed sheets must be signed and dated by the student, parent/guardian, and the organization</a:t>
            </a:r>
          </a:p>
          <a:p>
            <a:pPr>
              <a:defRPr/>
            </a:pPr>
            <a:endParaRPr lang="en-US" dirty="0"/>
          </a:p>
        </p:txBody>
      </p:sp>
      <p:sp>
        <p:nvSpPr>
          <p:cNvPr id="30725" name="Slide Number Placeholder 5"/>
          <p:cNvSpPr>
            <a:spLocks noGrp="1"/>
          </p:cNvSpPr>
          <p:nvPr>
            <p:ph type="sldNum" sz="quarter" idx="12"/>
          </p:nvPr>
        </p:nvSpPr>
        <p:spPr>
          <a:xfrm>
            <a:off x="8534400" y="6019803"/>
            <a:ext cx="609600" cy="517525"/>
          </a:xfrm>
          <a:noFill/>
          <a:ln>
            <a:miter lim="800000"/>
            <a:headEnd/>
            <a:tailEnd/>
          </a:ln>
        </p:spPr>
        <p:txBody>
          <a:bodyPr vert="horz" wrap="square" lIns="91440" tIns="45720" rIns="91440" bIns="45720" numCol="1" rtlCol="0" anchor="t" anchorCtr="0" compatLnSpc="1">
            <a:prstTxWarp prst="textNoShape">
              <a:avLst/>
            </a:prstTxWarp>
          </a:bodyPr>
          <a:lstStyle/>
          <a:p>
            <a:fld id="{7342B8C0-ED98-461F-BD21-3DEA3542B2B5}" type="slidenum">
              <a:rPr lang="en-US" smtClean="0">
                <a:latin typeface="Arial" charset="0"/>
              </a:rPr>
              <a:pPr/>
              <a:t>14</a:t>
            </a:fld>
            <a:endParaRPr lang="en-US" dirty="0">
              <a:latin typeface="Arial" charset="0"/>
            </a:endParaRPr>
          </a:p>
        </p:txBody>
      </p:sp>
      <p:pic>
        <p:nvPicPr>
          <p:cNvPr id="5" name="Picture 4">
            <a:extLst>
              <a:ext uri="{FF2B5EF4-FFF2-40B4-BE49-F238E27FC236}">
                <a16:creationId xmlns:a16="http://schemas.microsoft.com/office/drawing/2014/main" id="{D8C678B7-CC74-AE28-153C-964DF1840CA1}"/>
              </a:ext>
            </a:extLst>
          </p:cNvPr>
          <p:cNvPicPr>
            <a:picLocks noChangeAspect="1"/>
          </p:cNvPicPr>
          <p:nvPr/>
        </p:nvPicPr>
        <p:blipFill>
          <a:blip r:embed="rId4"/>
          <a:stretch>
            <a:fillRect/>
          </a:stretch>
        </p:blipFill>
        <p:spPr>
          <a:xfrm>
            <a:off x="4455066" y="937082"/>
            <a:ext cx="4344897" cy="5490369"/>
          </a:xfrm>
          <a:prstGeom prst="rect">
            <a:avLst/>
          </a:prstGeom>
        </p:spPr>
      </p:pic>
      <p:sp>
        <p:nvSpPr>
          <p:cNvPr id="15" name="Arrow: Right 14">
            <a:extLst>
              <a:ext uri="{FF2B5EF4-FFF2-40B4-BE49-F238E27FC236}">
                <a16:creationId xmlns:a16="http://schemas.microsoft.com/office/drawing/2014/main" id="{730ED857-D812-47B7-854E-33B408617D50}"/>
              </a:ext>
            </a:extLst>
          </p:cNvPr>
          <p:cNvSpPr/>
          <p:nvPr/>
        </p:nvSpPr>
        <p:spPr>
          <a:xfrm>
            <a:off x="3543558" y="5286609"/>
            <a:ext cx="1341075" cy="5897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custDataLst>
      <p:tags r:id="rId1"/>
    </p:custData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15233"/>
            <a:ext cx="8229600" cy="851059"/>
          </a:xfrm>
        </p:spPr>
        <p:txBody>
          <a:bodyPr>
            <a:normAutofit fontScale="90000"/>
          </a:bodyPr>
          <a:lstStyle/>
          <a:p>
            <a:pPr indent="-457189" algn="ctr">
              <a:defRPr/>
            </a:pPr>
            <a:r>
              <a:rPr lang="en-US" sz="4400" cap="none" dirty="0">
                <a:solidFill>
                  <a:schemeClr val="tx1"/>
                </a:solidFill>
                <a:latin typeface="Calibri" panose="020F0502020204030204" pitchFamily="34" charset="0"/>
                <a:cs typeface="Calibri" panose="020F0502020204030204" pitchFamily="34" charset="0"/>
              </a:rPr>
              <a:t> </a:t>
            </a:r>
            <a:r>
              <a:rPr lang="en-US" sz="4400" b="1" cap="none" dirty="0">
                <a:solidFill>
                  <a:schemeClr val="tx1"/>
                </a:solidFill>
                <a:latin typeface="Calibri" panose="020F0502020204030204" pitchFamily="34" charset="0"/>
                <a:cs typeface="Calibri" panose="020F0502020204030204" pitchFamily="34" charset="0"/>
              </a:rPr>
              <a:t>Volunteer/Work Experience Form</a:t>
            </a:r>
            <a:r>
              <a:rPr lang="en-US" sz="4400" b="1" dirty="0">
                <a:solidFill>
                  <a:schemeClr val="tx1"/>
                </a:solidFill>
                <a:latin typeface="Calibri" panose="020F0502020204030204" pitchFamily="34" charset="0"/>
                <a:cs typeface="Calibri" panose="020F0502020204030204" pitchFamily="34" charset="0"/>
              </a:rPr>
              <a:t> </a:t>
            </a:r>
          </a:p>
        </p:txBody>
      </p:sp>
      <p:sp>
        <p:nvSpPr>
          <p:cNvPr id="3" name="Content Placeholder 2"/>
          <p:cNvSpPr>
            <a:spLocks noGrp="1"/>
          </p:cNvSpPr>
          <p:nvPr>
            <p:ph idx="1"/>
          </p:nvPr>
        </p:nvSpPr>
        <p:spPr>
          <a:xfrm>
            <a:off x="751115" y="1189040"/>
            <a:ext cx="4572000" cy="5089525"/>
          </a:xfrm>
        </p:spPr>
        <p:txBody>
          <a:bodyPr>
            <a:normAutofit lnSpcReduction="10000"/>
          </a:bodyPr>
          <a:lstStyle/>
          <a:p>
            <a:pPr>
              <a:defRPr/>
            </a:pPr>
            <a:r>
              <a:rPr lang="en-US" sz="2400" dirty="0">
                <a:solidFill>
                  <a:schemeClr val="tx1"/>
                </a:solidFill>
              </a:rPr>
              <a:t>To be completed one time, in your </a:t>
            </a:r>
            <a:r>
              <a:rPr lang="en-US" sz="2400" b="1" dirty="0">
                <a:solidFill>
                  <a:schemeClr val="tx1"/>
                </a:solidFill>
              </a:rPr>
              <a:t>senior year</a:t>
            </a:r>
          </a:p>
          <a:p>
            <a:pPr>
              <a:defRPr/>
            </a:pPr>
            <a:r>
              <a:rPr lang="en-US" sz="2400" dirty="0">
                <a:solidFill>
                  <a:schemeClr val="tx1"/>
                </a:solidFill>
              </a:rPr>
              <a:t>Identify a social or civic issue, or a professional area</a:t>
            </a:r>
          </a:p>
          <a:p>
            <a:pPr>
              <a:defRPr/>
            </a:pPr>
            <a:r>
              <a:rPr lang="en-US" sz="2400" dirty="0">
                <a:solidFill>
                  <a:schemeClr val="tx1"/>
                </a:solidFill>
              </a:rPr>
              <a:t>Develop a plan to address the issue</a:t>
            </a:r>
          </a:p>
          <a:p>
            <a:pPr>
              <a:defRPr/>
            </a:pPr>
            <a:r>
              <a:rPr lang="en-US" sz="2400" dirty="0">
                <a:solidFill>
                  <a:schemeClr val="tx1"/>
                </a:solidFill>
              </a:rPr>
              <a:t>State your involvement</a:t>
            </a:r>
          </a:p>
          <a:p>
            <a:pPr>
              <a:defRPr/>
            </a:pPr>
            <a:r>
              <a:rPr lang="en-US" sz="2400" dirty="0">
                <a:solidFill>
                  <a:schemeClr val="tx1"/>
                </a:solidFill>
              </a:rPr>
              <a:t>Evaluate and reflect on your experience</a:t>
            </a:r>
          </a:p>
          <a:p>
            <a:pPr>
              <a:defRPr/>
            </a:pPr>
            <a:r>
              <a:rPr lang="en-US" sz="2400" dirty="0">
                <a:solidFill>
                  <a:schemeClr val="tx1"/>
                </a:solidFill>
              </a:rPr>
              <a:t>Submit form to the YPP Coordinator no later than May of your senior year</a:t>
            </a:r>
          </a:p>
        </p:txBody>
      </p:sp>
      <p:sp>
        <p:nvSpPr>
          <p:cNvPr id="36869" name="Slide Number Placeholder 6"/>
          <p:cNvSpPr>
            <a:spLocks noGrp="1"/>
          </p:cNvSpPr>
          <p:nvPr>
            <p:ph type="sldNum" sz="quarter" idx="12"/>
          </p:nvPr>
        </p:nvSpPr>
        <p:spPr>
          <a:xfrm>
            <a:off x="8534400" y="6019803"/>
            <a:ext cx="609600" cy="517525"/>
          </a:xfrm>
          <a:noFill/>
          <a:ln>
            <a:miter lim="800000"/>
            <a:headEnd/>
            <a:tailEnd/>
          </a:ln>
        </p:spPr>
        <p:txBody>
          <a:bodyPr vert="horz" wrap="square" lIns="91440" tIns="45720" rIns="91440" bIns="45720" numCol="1" rtlCol="0" anchor="t" anchorCtr="0" compatLnSpc="1">
            <a:prstTxWarp prst="textNoShape">
              <a:avLst/>
            </a:prstTxWarp>
          </a:bodyPr>
          <a:lstStyle/>
          <a:p>
            <a:fld id="{9FFCC479-C3B7-4807-9E8C-3BFDD0D9831E}" type="slidenum">
              <a:rPr lang="en-US" smtClean="0">
                <a:latin typeface="Arial" charset="0"/>
              </a:rPr>
              <a:pPr/>
              <a:t>15</a:t>
            </a:fld>
            <a:endParaRPr lang="en-US" dirty="0">
              <a:latin typeface="Arial" charset="0"/>
            </a:endParaRPr>
          </a:p>
        </p:txBody>
      </p:sp>
      <p:pic>
        <p:nvPicPr>
          <p:cNvPr id="5" name="Picture 4" descr="YPP Vol Exper.jpg"/>
          <p:cNvPicPr>
            <a:picLocks noChangeAspect="1"/>
          </p:cNvPicPr>
          <p:nvPr>
            <p:custDataLst>
              <p:tags r:id="rId2"/>
            </p:custDataLst>
          </p:nvPr>
        </p:nvPicPr>
        <p:blipFill>
          <a:blip r:embed="rId5" cstate="print"/>
          <a:srcRect l="5425" t="3333" r="6863" b="5556"/>
          <a:stretch>
            <a:fillRect/>
          </a:stretch>
        </p:blipFill>
        <p:spPr>
          <a:xfrm>
            <a:off x="5328557" y="1166290"/>
            <a:ext cx="3505200" cy="4712203"/>
          </a:xfrm>
          <a:prstGeom prst="rect">
            <a:avLst/>
          </a:prstGeom>
          <a:ln w="12700">
            <a:noFill/>
          </a:ln>
          <a:effectLst>
            <a:outerShdw blurRad="292100" dist="139700" dir="2700000" algn="tl" rotWithShape="0">
              <a:prstClr val="black">
                <a:alpha val="65000"/>
              </a:prstClr>
            </a:outerShdw>
          </a:effectLst>
        </p:spPr>
      </p:pic>
    </p:spTree>
    <p:custDataLst>
      <p:tags r:id="rId1"/>
    </p:custData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290" name="Title 1"/>
          <p:cNvSpPr>
            <a:spLocks noGrp="1"/>
          </p:cNvSpPr>
          <p:nvPr>
            <p:ph type="title"/>
          </p:nvPr>
        </p:nvSpPr>
        <p:spPr>
          <a:xfrm>
            <a:off x="1109935" y="147411"/>
            <a:ext cx="7290842" cy="1408036"/>
          </a:xfrm>
        </p:spPr>
        <p:txBody>
          <a:bodyPr anchor="ctr">
            <a:normAutofit/>
          </a:bodyPr>
          <a:lstStyle/>
          <a:p>
            <a:pPr indent="-274313" algn="ctr">
              <a:defRPr/>
            </a:pPr>
            <a:r>
              <a:rPr lang="en-US" sz="4400" b="1" cap="none" dirty="0">
                <a:latin typeface="Calibri" panose="020F0502020204030204" pitchFamily="34" charset="0"/>
                <a:cs typeface="Calibri" panose="020F0502020204030204" pitchFamily="34" charset="0"/>
              </a:rPr>
              <a:t>Student’s Responsibilities for YPP</a:t>
            </a:r>
          </a:p>
        </p:txBody>
      </p:sp>
      <p:graphicFrame>
        <p:nvGraphicFramePr>
          <p:cNvPr id="29704" name="Content Placeholder 2">
            <a:extLst>
              <a:ext uri="{FF2B5EF4-FFF2-40B4-BE49-F238E27FC236}">
                <a16:creationId xmlns:a16="http://schemas.microsoft.com/office/drawing/2014/main" id="{4DDB9540-B16C-40C3-B57A-58FC7D2AB42F}"/>
              </a:ext>
            </a:extLst>
          </p:cNvPr>
          <p:cNvGraphicFramePr>
            <a:graphicFrameLocks noGrp="1"/>
          </p:cNvGraphicFramePr>
          <p:nvPr>
            <p:ph idx="1"/>
            <p:extLst>
              <p:ext uri="{D42A27DB-BD31-4B8C-83A1-F6EECF244321}">
                <p14:modId xmlns:p14="http://schemas.microsoft.com/office/powerpoint/2010/main" val="797878382"/>
              </p:ext>
            </p:extLst>
          </p:nvPr>
        </p:nvGraphicFramePr>
        <p:xfrm>
          <a:off x="938212" y="1538868"/>
          <a:ext cx="7634288" cy="4902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9700" name="Slide Number Placeholder 4"/>
          <p:cNvSpPr>
            <a:spLocks noGrp="1"/>
          </p:cNvSpPr>
          <p:nvPr>
            <p:ph type="sldNum" sz="quarter" idx="12"/>
          </p:nvPr>
        </p:nvSpPr>
        <p:spPr/>
        <p:txBody>
          <a:bodyPr vert="horz" lIns="91440" tIns="45720" rIns="91440" bIns="45720" numCol="1" rtlCol="0" anchorCtr="0" compatLnSpc="1">
            <a:prstTxWarp prst="textNoShape">
              <a:avLst/>
            </a:prstTxWarp>
            <a:normAutofit/>
          </a:bodyPr>
          <a:lstStyle/>
          <a:p>
            <a:pPr>
              <a:spcAft>
                <a:spcPts val="600"/>
              </a:spcAft>
            </a:pPr>
            <a:fld id="{10B3B119-A16B-44F9-867B-1BF94D0A666F}" type="slidenum">
              <a:rPr lang="en-US">
                <a:latin typeface="Arial" charset="0"/>
              </a:rPr>
              <a:pPr>
                <a:spcAft>
                  <a:spcPts val="600"/>
                </a:spcAft>
              </a:pPr>
              <a:t>16</a:t>
            </a:fld>
            <a:endParaRPr lang="en-US">
              <a:latin typeface="Arial" charset="0"/>
            </a:endParaRPr>
          </a:p>
        </p:txBody>
      </p:sp>
    </p:spTree>
    <p:custDataLst>
      <p:tags r:id="rId1"/>
    </p:custData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21884" y="192341"/>
            <a:ext cx="7633743" cy="1492132"/>
          </a:xfrm>
        </p:spPr>
        <p:txBody>
          <a:bodyPr anchor="ctr">
            <a:normAutofit/>
          </a:bodyPr>
          <a:lstStyle/>
          <a:p>
            <a:pPr algn="ctr">
              <a:defRPr/>
            </a:pPr>
            <a:r>
              <a:rPr lang="en-US" sz="4400" b="1" cap="none" dirty="0">
                <a:latin typeface="Calibri" panose="020F0502020204030204" pitchFamily="34" charset="0"/>
                <a:cs typeface="Calibri" panose="020F0502020204030204" pitchFamily="34" charset="0"/>
              </a:rPr>
              <a:t>Student’s Responsibilities </a:t>
            </a:r>
            <a:br>
              <a:rPr lang="en-US" sz="4400" b="1" cap="none" dirty="0">
                <a:latin typeface="Calibri" panose="020F0502020204030204" pitchFamily="34" charset="0"/>
                <a:cs typeface="Calibri" panose="020F0502020204030204" pitchFamily="34" charset="0"/>
              </a:rPr>
            </a:br>
            <a:r>
              <a:rPr lang="en-US" sz="4400" b="1" cap="none" dirty="0">
                <a:latin typeface="Calibri" panose="020F0502020204030204" pitchFamily="34" charset="0"/>
                <a:cs typeface="Calibri" panose="020F0502020204030204" pitchFamily="34" charset="0"/>
              </a:rPr>
              <a:t>to Volunteer/Work Site</a:t>
            </a:r>
          </a:p>
        </p:txBody>
      </p:sp>
      <p:graphicFrame>
        <p:nvGraphicFramePr>
          <p:cNvPr id="31751" name="Content Placeholder 2">
            <a:extLst>
              <a:ext uri="{FF2B5EF4-FFF2-40B4-BE49-F238E27FC236}">
                <a16:creationId xmlns:a16="http://schemas.microsoft.com/office/drawing/2014/main" id="{8A0B6A7F-EF31-4F7A-B522-17EAD2C64651}"/>
              </a:ext>
            </a:extLst>
          </p:cNvPr>
          <p:cNvGraphicFramePr>
            <a:graphicFrameLocks noGrp="1"/>
          </p:cNvGraphicFramePr>
          <p:nvPr>
            <p:ph idx="1"/>
            <p:extLst>
              <p:ext uri="{D42A27DB-BD31-4B8C-83A1-F6EECF244321}">
                <p14:modId xmlns:p14="http://schemas.microsoft.com/office/powerpoint/2010/main" val="4184823520"/>
              </p:ext>
            </p:extLst>
          </p:nvPr>
        </p:nvGraphicFramePr>
        <p:xfrm>
          <a:off x="921337" y="1600201"/>
          <a:ext cx="7634288" cy="48943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1749" name="Slide Number Placeholder 5"/>
          <p:cNvSpPr>
            <a:spLocks noGrp="1"/>
          </p:cNvSpPr>
          <p:nvPr>
            <p:ph type="sldNum" sz="quarter" idx="12"/>
          </p:nvPr>
        </p:nvSpPr>
        <p:spPr/>
        <p:txBody>
          <a:bodyPr vert="horz" lIns="91440" tIns="45720" rIns="91440" bIns="45720" numCol="1" rtlCol="0" anchor="ctr" anchorCtr="0" compatLnSpc="1">
            <a:prstTxWarp prst="textNoShape">
              <a:avLst/>
            </a:prstTxWarp>
            <a:normAutofit/>
          </a:bodyPr>
          <a:lstStyle/>
          <a:p>
            <a:pPr>
              <a:spcAft>
                <a:spcPts val="600"/>
              </a:spcAft>
            </a:pPr>
            <a:fld id="{BCD87D91-D24F-4811-A82F-61C1E026B585}" type="slidenum">
              <a:rPr lang="en-US" smtClean="0">
                <a:latin typeface="Arial" charset="0"/>
              </a:rPr>
              <a:pPr>
                <a:spcAft>
                  <a:spcPts val="600"/>
                </a:spcAft>
              </a:pPr>
              <a:t>17</a:t>
            </a:fld>
            <a:endParaRPr lang="en-US">
              <a:latin typeface="Arial" charset="0"/>
            </a:endParaRPr>
          </a:p>
        </p:txBody>
      </p:sp>
    </p:spTree>
    <p:custDataLst>
      <p:tags r:id="rId1"/>
    </p:custData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00426" y="156089"/>
            <a:ext cx="4909864" cy="834967"/>
          </a:xfrm>
        </p:spPr>
        <p:txBody>
          <a:bodyPr anchor="ctr">
            <a:normAutofit fontScale="90000"/>
          </a:bodyPr>
          <a:lstStyle/>
          <a:p>
            <a:pPr algn="ctr">
              <a:defRPr/>
            </a:pPr>
            <a:r>
              <a:rPr lang="en-US" sz="4400" b="1" cap="none" dirty="0">
                <a:latin typeface="Calibri" panose="020F0502020204030204" pitchFamily="34" charset="0"/>
                <a:cs typeface="Calibri" panose="020F0502020204030204" pitchFamily="34" charset="0"/>
              </a:rPr>
              <a:t>Important Deadlines</a:t>
            </a:r>
          </a:p>
        </p:txBody>
      </p:sp>
      <p:graphicFrame>
        <p:nvGraphicFramePr>
          <p:cNvPr id="31751" name="Content Placeholder 2">
            <a:extLst>
              <a:ext uri="{FF2B5EF4-FFF2-40B4-BE49-F238E27FC236}">
                <a16:creationId xmlns:a16="http://schemas.microsoft.com/office/drawing/2014/main" id="{93A702BF-5C29-4050-B4F9-DE8CAF92C88E}"/>
              </a:ext>
            </a:extLst>
          </p:cNvPr>
          <p:cNvGraphicFramePr>
            <a:graphicFrameLocks noGrp="1"/>
          </p:cNvGraphicFramePr>
          <p:nvPr>
            <p:ph idx="1"/>
            <p:extLst>
              <p:ext uri="{D42A27DB-BD31-4B8C-83A1-F6EECF244321}">
                <p14:modId xmlns:p14="http://schemas.microsoft.com/office/powerpoint/2010/main" val="3958361006"/>
              </p:ext>
            </p:extLst>
          </p:nvPr>
        </p:nvGraphicFramePr>
        <p:xfrm>
          <a:off x="803215" y="1066802"/>
          <a:ext cx="7904287" cy="55593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1749" name="Slide Number Placeholder 5"/>
          <p:cNvSpPr>
            <a:spLocks noGrp="1"/>
          </p:cNvSpPr>
          <p:nvPr>
            <p:ph type="sldNum" sz="quarter" idx="12"/>
          </p:nvPr>
        </p:nvSpPr>
        <p:spPr/>
        <p:txBody>
          <a:bodyPr vert="horz" lIns="91440" tIns="45720" rIns="91440" bIns="45720" numCol="1" rtlCol="0" anchor="ctr" anchorCtr="0" compatLnSpc="1">
            <a:prstTxWarp prst="textNoShape">
              <a:avLst/>
            </a:prstTxWarp>
            <a:normAutofit/>
          </a:bodyPr>
          <a:lstStyle/>
          <a:p>
            <a:pPr>
              <a:spcAft>
                <a:spcPts val="600"/>
              </a:spcAft>
            </a:pPr>
            <a:fld id="{BCD87D91-D24F-4811-A82F-61C1E026B585}" type="slidenum">
              <a:rPr lang="en-US" smtClean="0">
                <a:latin typeface="Arial" charset="0"/>
              </a:rPr>
              <a:pPr>
                <a:spcAft>
                  <a:spcPts val="600"/>
                </a:spcAft>
              </a:pPr>
              <a:t>18</a:t>
            </a:fld>
            <a:endParaRPr lang="en-US">
              <a:latin typeface="Arial" charset="0"/>
            </a:endParaRPr>
          </a:p>
        </p:txBody>
      </p:sp>
    </p:spTree>
    <p:custDataLst>
      <p:tags r:id="rId1"/>
    </p:custDataLst>
    <p:extLst>
      <p:ext uri="{BB962C8B-B14F-4D97-AF65-F5344CB8AC3E}">
        <p14:creationId xmlns:p14="http://schemas.microsoft.com/office/powerpoint/2010/main" val="237572360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6411BBF8-4895-49FF-BA91-526B29004E1C}"/>
              </a:ext>
            </a:extLst>
          </p:cNvPr>
          <p:cNvSpPr>
            <a:spLocks noGrp="1"/>
          </p:cNvSpPr>
          <p:nvPr>
            <p:ph type="title"/>
          </p:nvPr>
        </p:nvSpPr>
        <p:spPr>
          <a:xfrm>
            <a:off x="938759" y="231835"/>
            <a:ext cx="7633743" cy="1492132"/>
          </a:xfrm>
        </p:spPr>
        <p:txBody>
          <a:bodyPr vert="horz" lIns="91440" tIns="45720" rIns="91440" bIns="45720" rtlCol="0" anchor="ctr">
            <a:normAutofit/>
          </a:bodyPr>
          <a:lstStyle/>
          <a:p>
            <a:pPr algn="ctr"/>
            <a:r>
              <a:rPr lang="en-US" altLang="en-US" sz="4400" b="1" cap="none" dirty="0">
                <a:latin typeface="Calibri" panose="020F0502020204030204" pitchFamily="34" charset="0"/>
                <a:cs typeface="Calibri" panose="020F0502020204030204" pitchFamily="34" charset="0"/>
              </a:rPr>
              <a:t>Sample </a:t>
            </a:r>
            <a:br>
              <a:rPr lang="en-US" altLang="en-US" sz="4400" b="1" cap="none" dirty="0">
                <a:latin typeface="Calibri" panose="020F0502020204030204" pitchFamily="34" charset="0"/>
                <a:cs typeface="Calibri" panose="020F0502020204030204" pitchFamily="34" charset="0"/>
              </a:rPr>
            </a:br>
            <a:r>
              <a:rPr lang="en-US" altLang="en-US" sz="4400" b="1" cap="none" dirty="0">
                <a:latin typeface="Calibri" panose="020F0502020204030204" pitchFamily="34" charset="0"/>
                <a:cs typeface="Calibri" panose="020F0502020204030204" pitchFamily="34" charset="0"/>
              </a:rPr>
              <a:t>Volunteer Opportunities</a:t>
            </a:r>
          </a:p>
        </p:txBody>
      </p:sp>
      <p:graphicFrame>
        <p:nvGraphicFramePr>
          <p:cNvPr id="29701" name="Content Placeholder 2">
            <a:extLst>
              <a:ext uri="{FF2B5EF4-FFF2-40B4-BE49-F238E27FC236}">
                <a16:creationId xmlns:a16="http://schemas.microsoft.com/office/drawing/2014/main" id="{5DAB837E-E395-404A-AAB4-AE70995E8198}"/>
              </a:ext>
            </a:extLst>
          </p:cNvPr>
          <p:cNvGraphicFramePr>
            <a:graphicFrameLocks noGrp="1"/>
          </p:cNvGraphicFramePr>
          <p:nvPr>
            <p:ph sz="half" idx="1"/>
            <p:extLst>
              <p:ext uri="{D42A27DB-BD31-4B8C-83A1-F6EECF244321}">
                <p14:modId xmlns:p14="http://schemas.microsoft.com/office/powerpoint/2010/main" val="3307574259"/>
              </p:ext>
            </p:extLst>
          </p:nvPr>
        </p:nvGraphicFramePr>
        <p:xfrm>
          <a:off x="938759" y="1874520"/>
          <a:ext cx="7633743" cy="40055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0DBFB22D-915F-4F0B-9EB2-ED809030473E}"/>
              </a:ext>
            </a:extLst>
          </p:cNvPr>
          <p:cNvSpPr>
            <a:spLocks noGrp="1"/>
          </p:cNvSpPr>
          <p:nvPr>
            <p:ph type="sldNum" sz="quarter" idx="12"/>
          </p:nvPr>
        </p:nvSpPr>
        <p:spPr/>
        <p:txBody>
          <a:bodyPr/>
          <a:lstStyle/>
          <a:p>
            <a:pPr>
              <a:defRPr/>
            </a:pPr>
            <a:fld id="{96E2A331-DAB6-4C92-A9E4-9738B20E0699}" type="slidenum">
              <a:rPr lang="en-US" smtClean="0"/>
              <a:pPr>
                <a:defRPr/>
              </a:pPr>
              <a:t>19</a:t>
            </a:fld>
            <a:endParaRPr lang="en-US" dirty="0"/>
          </a:p>
        </p:txBody>
      </p:sp>
    </p:spTree>
    <p:extLst>
      <p:ext uri="{BB962C8B-B14F-4D97-AF65-F5344CB8AC3E}">
        <p14:creationId xmlns:p14="http://schemas.microsoft.com/office/powerpoint/2010/main" val="2880741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38763" y="645109"/>
            <a:ext cx="2538247" cy="1869493"/>
          </a:xfrm>
        </p:spPr>
        <p:txBody>
          <a:bodyPr anchor="ctr">
            <a:normAutofit/>
          </a:bodyPr>
          <a:lstStyle/>
          <a:p>
            <a:pPr algn="ctr"/>
            <a:r>
              <a:rPr lang="en-US" sz="4400" b="1" cap="none" dirty="0">
                <a:latin typeface="Calibri" panose="020F0502020204030204" pitchFamily="34" charset="0"/>
                <a:cs typeface="Calibri" panose="020F0502020204030204" pitchFamily="34" charset="0"/>
              </a:rPr>
              <a:t>Training Agenda</a:t>
            </a:r>
          </a:p>
        </p:txBody>
      </p:sp>
      <p:graphicFrame>
        <p:nvGraphicFramePr>
          <p:cNvPr id="8" name="Content Placeholder 2">
            <a:extLst>
              <a:ext uri="{FF2B5EF4-FFF2-40B4-BE49-F238E27FC236}">
                <a16:creationId xmlns:a16="http://schemas.microsoft.com/office/drawing/2014/main" id="{48C32CB6-04C6-4F8D-ACA3-6D76455772F2}"/>
              </a:ext>
            </a:extLst>
          </p:cNvPr>
          <p:cNvGraphicFramePr>
            <a:graphicFrameLocks noGrp="1"/>
          </p:cNvGraphicFramePr>
          <p:nvPr>
            <p:ph idx="1"/>
            <p:extLst>
              <p:ext uri="{D42A27DB-BD31-4B8C-83A1-F6EECF244321}">
                <p14:modId xmlns:p14="http://schemas.microsoft.com/office/powerpoint/2010/main" val="4244324987"/>
              </p:ext>
            </p:extLst>
          </p:nvPr>
        </p:nvGraphicFramePr>
        <p:xfrm>
          <a:off x="3881440" y="644529"/>
          <a:ext cx="4691063" cy="54088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6"/>
          <p:cNvSpPr>
            <a:spLocks noGrp="1"/>
          </p:cNvSpPr>
          <p:nvPr>
            <p:ph type="sldNum" sz="quarter" idx="12"/>
          </p:nvPr>
        </p:nvSpPr>
        <p:spPr/>
        <p:txBody>
          <a:bodyPr vert="horz" lIns="91440" tIns="45720" rIns="91440" bIns="45720" numCol="1" rtlCol="0" anchor="ctr" anchorCtr="0" compatLnSpc="1">
            <a:prstTxWarp prst="textNoShape">
              <a:avLst/>
            </a:prstTxWarp>
            <a:normAutofit/>
          </a:bodyPr>
          <a:lstStyle/>
          <a:p>
            <a:pPr>
              <a:spcAft>
                <a:spcPts val="600"/>
              </a:spcAft>
            </a:pPr>
            <a:r>
              <a:rPr lang="en-US" dirty="0">
                <a:latin typeface="Arial" charset="0"/>
              </a:rPr>
              <a:t>   2</a:t>
            </a:r>
            <a:endParaRPr lang="en-US">
              <a:latin typeface="Arial" charset="0"/>
            </a:endParaRPr>
          </a:p>
        </p:txBody>
      </p:sp>
    </p:spTree>
    <p:extLst>
      <p:ext uri="{BB962C8B-B14F-4D97-AF65-F5344CB8AC3E}">
        <p14:creationId xmlns:p14="http://schemas.microsoft.com/office/powerpoint/2010/main" val="12892771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3B98B25-22A4-43C4-8A5D-DB467EA189A8}"/>
              </a:ext>
            </a:extLst>
          </p:cNvPr>
          <p:cNvSpPr txBox="1">
            <a:spLocks/>
          </p:cNvSpPr>
          <p:nvPr/>
        </p:nvSpPr>
        <p:spPr>
          <a:xfrm>
            <a:off x="4641246" y="0"/>
            <a:ext cx="4290156" cy="6858000"/>
          </a:xfrm>
          <a:prstGeom prst="rect">
            <a:avLst/>
          </a:prstGeom>
          <a:solidFill>
            <a:schemeClr val="accent1"/>
          </a:solidFill>
        </p:spPr>
        <p:txBody>
          <a:bodyPr vert="horz" lIns="91440" tIns="45720" rIns="91440" bIns="45720" rtlCol="0" anchor="ctr">
            <a:noAutofit/>
          </a:bodyPr>
          <a:lst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a:lstStyle>
          <a:p>
            <a:pPr algn="ctr" defTabSz="914400" fontAlgn="auto">
              <a:spcAft>
                <a:spcPts val="600"/>
              </a:spcAft>
            </a:pPr>
            <a:r>
              <a:rPr lang="en-US" sz="4400" b="1" cap="none" spc="0" dirty="0">
                <a:latin typeface="Calibri" panose="020F0502020204030204" pitchFamily="34" charset="0"/>
                <a:cs typeface="Calibri" panose="020F0502020204030204" pitchFamily="34" charset="0"/>
              </a:rPr>
              <a:t>Read the </a:t>
            </a:r>
          </a:p>
          <a:p>
            <a:pPr algn="ctr" defTabSz="914400" fontAlgn="auto">
              <a:spcAft>
                <a:spcPts val="600"/>
              </a:spcAft>
            </a:pPr>
            <a:r>
              <a:rPr lang="en-US" sz="4400" b="1" cap="none" spc="0" dirty="0">
                <a:latin typeface="Calibri" panose="020F0502020204030204" pitchFamily="34" charset="0"/>
                <a:cs typeface="Calibri" panose="020F0502020204030204" pitchFamily="34" charset="0"/>
              </a:rPr>
              <a:t>YPP Student Handbook </a:t>
            </a:r>
          </a:p>
          <a:p>
            <a:pPr algn="ctr" defTabSz="914400" fontAlgn="auto">
              <a:spcAft>
                <a:spcPts val="600"/>
              </a:spcAft>
            </a:pPr>
            <a:r>
              <a:rPr lang="en-US" sz="4400" b="1" cap="none" spc="0" dirty="0">
                <a:latin typeface="Calibri" panose="020F0502020204030204" pitchFamily="34" charset="0"/>
                <a:cs typeface="Calibri" panose="020F0502020204030204" pitchFamily="34" charset="0"/>
              </a:rPr>
              <a:t>for Detailed Information</a:t>
            </a:r>
          </a:p>
        </p:txBody>
      </p:sp>
      <p:sp>
        <p:nvSpPr>
          <p:cNvPr id="7" name="Slide Number Placeholder 6">
            <a:extLst>
              <a:ext uri="{FF2B5EF4-FFF2-40B4-BE49-F238E27FC236}">
                <a16:creationId xmlns:a16="http://schemas.microsoft.com/office/drawing/2014/main" id="{D3852D60-E0CD-4549-BDA3-81FFB5B45B0C}"/>
              </a:ext>
            </a:extLst>
          </p:cNvPr>
          <p:cNvSpPr>
            <a:spLocks noGrp="1"/>
          </p:cNvSpPr>
          <p:nvPr>
            <p:ph type="sldNum" sz="quarter" idx="12"/>
          </p:nvPr>
        </p:nvSpPr>
        <p:spPr>
          <a:xfrm>
            <a:off x="6800413" y="6375679"/>
            <a:ext cx="1747292" cy="345796"/>
          </a:xfrm>
        </p:spPr>
        <p:txBody>
          <a:bodyPr vert="horz" lIns="91440" tIns="45720" rIns="91440" bIns="45720" rtlCol="0" anchor="ctr">
            <a:normAutofit/>
          </a:bodyPr>
          <a:lstStyle/>
          <a:p>
            <a:pPr>
              <a:spcAft>
                <a:spcPts val="600"/>
              </a:spcAft>
              <a:defRPr/>
            </a:pPr>
            <a:fld id="{5B47B481-1915-414D-BC01-EFAC75CA199D}" type="slidenum">
              <a:rPr lang="en-US" sz="1200">
                <a:solidFill>
                  <a:schemeClr val="tx1">
                    <a:lumMod val="50000"/>
                    <a:lumOff val="50000"/>
                  </a:schemeClr>
                </a:solidFill>
                <a:latin typeface="+mn-lt"/>
              </a:rPr>
              <a:pPr>
                <a:spcAft>
                  <a:spcPts val="600"/>
                </a:spcAft>
                <a:defRPr/>
              </a:pPr>
              <a:t>20</a:t>
            </a:fld>
            <a:endParaRPr lang="en-US" sz="1200">
              <a:solidFill>
                <a:schemeClr val="tx1">
                  <a:lumMod val="50000"/>
                  <a:lumOff val="50000"/>
                </a:schemeClr>
              </a:solidFill>
              <a:latin typeface="+mn-lt"/>
            </a:endParaRPr>
          </a:p>
        </p:txBody>
      </p:sp>
      <p:pic>
        <p:nvPicPr>
          <p:cNvPr id="4" name="Picture 3">
            <a:extLst>
              <a:ext uri="{FF2B5EF4-FFF2-40B4-BE49-F238E27FC236}">
                <a16:creationId xmlns:a16="http://schemas.microsoft.com/office/drawing/2014/main" id="{FC9CD111-298D-4D82-9F50-CB1DE9A7CB77}"/>
              </a:ext>
            </a:extLst>
          </p:cNvPr>
          <p:cNvPicPr>
            <a:picLocks noChangeAspect="1"/>
          </p:cNvPicPr>
          <p:nvPr/>
        </p:nvPicPr>
        <p:blipFill>
          <a:blip r:embed="rId3"/>
          <a:stretch>
            <a:fillRect/>
          </a:stretch>
        </p:blipFill>
        <p:spPr>
          <a:xfrm>
            <a:off x="1016101" y="1447801"/>
            <a:ext cx="3321539" cy="3886200"/>
          </a:xfrm>
          <a:prstGeom prst="rect">
            <a:avLst/>
          </a:prstGeom>
          <a:solidFill>
            <a:srgbClr val="FFFFFF">
              <a:shade val="85000"/>
            </a:srgbClr>
          </a:solidFill>
          <a:ln w="31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23123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8261" y="1905000"/>
            <a:ext cx="4406771" cy="1877675"/>
          </a:xfrm>
        </p:spPr>
        <p:txBody>
          <a:bodyPr vert="horz" lIns="91440" tIns="45720" rIns="91440" bIns="45720" rtlCol="0" anchor="ctr">
            <a:normAutofit/>
          </a:bodyPr>
          <a:lstStyle/>
          <a:p>
            <a:pPr algn="ctr" defTabSz="914400">
              <a:defRPr/>
            </a:pPr>
            <a:r>
              <a:rPr lang="en-US" sz="4400" b="1" spc="800" dirty="0">
                <a:latin typeface="Calibri" panose="020F0502020204030204" pitchFamily="34" charset="0"/>
                <a:cs typeface="Calibri" panose="020F0502020204030204" pitchFamily="34" charset="0"/>
              </a:rPr>
              <a:t>Questions?</a:t>
            </a:r>
          </a:p>
        </p:txBody>
      </p:sp>
      <p:sp>
        <p:nvSpPr>
          <p:cNvPr id="37892" name="Slide Number Placeholder 16"/>
          <p:cNvSpPr>
            <a:spLocks noGrp="1"/>
          </p:cNvSpPr>
          <p:nvPr>
            <p:ph type="sldNum" sz="quarter" idx="12"/>
          </p:nvPr>
        </p:nvSpPr>
        <p:spPr>
          <a:xfrm>
            <a:off x="6914107" y="6371549"/>
            <a:ext cx="1747292" cy="345796"/>
          </a:xfrm>
        </p:spPr>
        <p:txBody>
          <a:bodyPr vert="horz" lIns="91440" tIns="45720" rIns="91440" bIns="45720" numCol="1" rtlCol="0" anchor="ctr" anchorCtr="0" compatLnSpc="1">
            <a:prstTxWarp prst="textNoShape">
              <a:avLst/>
            </a:prstTxWarp>
            <a:normAutofit/>
          </a:bodyPr>
          <a:lstStyle/>
          <a:p>
            <a:pPr>
              <a:spcAft>
                <a:spcPts val="600"/>
              </a:spcAft>
            </a:pPr>
            <a:fld id="{57C45925-CE9B-431E-A9CF-76C5518118AE}" type="slidenum">
              <a:rPr lang="en-US" sz="1200">
                <a:solidFill>
                  <a:schemeClr val="accent1">
                    <a:lumMod val="50000"/>
                  </a:schemeClr>
                </a:solidFill>
                <a:latin typeface="+mn-lt"/>
              </a:rPr>
              <a:pPr>
                <a:spcAft>
                  <a:spcPts val="600"/>
                </a:spcAft>
              </a:pPr>
              <a:t>21</a:t>
            </a:fld>
            <a:endParaRPr lang="en-US" sz="1200">
              <a:solidFill>
                <a:schemeClr val="accent1">
                  <a:lumMod val="50000"/>
                </a:schemeClr>
              </a:solidFill>
              <a:latin typeface="+mn-lt"/>
            </a:endParaRPr>
          </a:p>
        </p:txBody>
      </p:sp>
      <p:sp>
        <p:nvSpPr>
          <p:cNvPr id="6" name="TextBox 5">
            <a:extLst>
              <a:ext uri="{FF2B5EF4-FFF2-40B4-BE49-F238E27FC236}">
                <a16:creationId xmlns:a16="http://schemas.microsoft.com/office/drawing/2014/main" id="{C2822BC1-95DC-4860-A190-C11D6EAB2D43}"/>
              </a:ext>
            </a:extLst>
          </p:cNvPr>
          <p:cNvSpPr txBox="1"/>
          <p:nvPr/>
        </p:nvSpPr>
        <p:spPr>
          <a:xfrm>
            <a:off x="4724400" y="0"/>
            <a:ext cx="4419600" cy="6858000"/>
          </a:xfrm>
          <a:prstGeom prst="rect">
            <a:avLst/>
          </a:prstGeom>
          <a:solidFill>
            <a:schemeClr val="bg2"/>
          </a:solidFill>
        </p:spPr>
        <p:txBody>
          <a:bodyPr wrap="square" rtlCol="0">
            <a:spAutoFit/>
          </a:bodyPr>
          <a:lstStyle/>
          <a:p>
            <a:endParaRPr lang="en-US" dirty="0"/>
          </a:p>
        </p:txBody>
      </p:sp>
      <p:pic>
        <p:nvPicPr>
          <p:cNvPr id="5" name="Picture 4">
            <a:extLst>
              <a:ext uri="{FF2B5EF4-FFF2-40B4-BE49-F238E27FC236}">
                <a16:creationId xmlns:a16="http://schemas.microsoft.com/office/drawing/2014/main" id="{B297DE12-C08D-4CE0-9348-1D2A9C3ED6C4}"/>
              </a:ext>
            </a:extLst>
          </p:cNvPr>
          <p:cNvPicPr>
            <a:picLocks noChangeAspect="1"/>
          </p:cNvPicPr>
          <p:nvPr/>
        </p:nvPicPr>
        <p:blipFill rotWithShape="1">
          <a:blip r:embed="rId4"/>
          <a:srcRect l="36666" r="16032"/>
          <a:stretch/>
        </p:blipFill>
        <p:spPr>
          <a:xfrm>
            <a:off x="4710721" y="339366"/>
            <a:ext cx="4406771" cy="6179268"/>
          </a:xfrm>
          <a:prstGeom prst="rect">
            <a:avLst/>
          </a:prstGeom>
        </p:spPr>
      </p:pic>
    </p:spTree>
    <p:custDataLst>
      <p:tags r:id="rId1"/>
    </p:custData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42" name="Title 1"/>
          <p:cNvSpPr>
            <a:spLocks noGrp="1"/>
          </p:cNvSpPr>
          <p:nvPr>
            <p:ph type="title"/>
          </p:nvPr>
        </p:nvSpPr>
        <p:spPr>
          <a:xfrm>
            <a:off x="1037383" y="245154"/>
            <a:ext cx="2538247" cy="1640895"/>
          </a:xfrm>
        </p:spPr>
        <p:txBody>
          <a:bodyPr anchor="t">
            <a:normAutofit/>
          </a:bodyPr>
          <a:lstStyle/>
          <a:p>
            <a:pPr algn="ctr">
              <a:defRPr/>
            </a:pPr>
            <a:r>
              <a:rPr lang="en-US" sz="4400" b="1" cap="none" dirty="0">
                <a:solidFill>
                  <a:schemeClr val="tx1"/>
                </a:solidFill>
                <a:latin typeface="Calibri" panose="020F0502020204030204" pitchFamily="34" charset="0"/>
                <a:cs typeface="Calibri" panose="020F0502020204030204" pitchFamily="34" charset="0"/>
              </a:rPr>
              <a:t>Purpose of YPP</a:t>
            </a:r>
          </a:p>
        </p:txBody>
      </p:sp>
      <p:sp>
        <p:nvSpPr>
          <p:cNvPr id="3" name="Content Placeholder 2"/>
          <p:cNvSpPr>
            <a:spLocks noGrp="1"/>
          </p:cNvSpPr>
          <p:nvPr>
            <p:ph idx="1"/>
          </p:nvPr>
        </p:nvSpPr>
        <p:spPr>
          <a:xfrm>
            <a:off x="671397" y="1463675"/>
            <a:ext cx="3271805" cy="5257800"/>
          </a:xfrm>
        </p:spPr>
        <p:txBody>
          <a:bodyPr rtlCol="0">
            <a:normAutofit lnSpcReduction="10000"/>
          </a:bodyPr>
          <a:lstStyle/>
          <a:p>
            <a:pPr marL="273360" indent="-274313">
              <a:lnSpc>
                <a:spcPct val="100000"/>
              </a:lnSpc>
              <a:defRPr/>
            </a:pPr>
            <a:r>
              <a:rPr lang="en-US" dirty="0">
                <a:solidFill>
                  <a:schemeClr val="tx1"/>
                </a:solidFill>
              </a:rPr>
              <a:t>To encourage high school students to serve as volunteers and paid workers</a:t>
            </a:r>
          </a:p>
          <a:p>
            <a:pPr marL="273360" indent="-274313">
              <a:lnSpc>
                <a:spcPct val="100000"/>
              </a:lnSpc>
              <a:defRPr/>
            </a:pPr>
            <a:endParaRPr lang="en-US" sz="1051" dirty="0">
              <a:solidFill>
                <a:schemeClr val="tx1"/>
              </a:solidFill>
            </a:endParaRPr>
          </a:p>
          <a:p>
            <a:pPr marL="273360" indent="-274313">
              <a:lnSpc>
                <a:spcPct val="100000"/>
              </a:lnSpc>
              <a:defRPr/>
            </a:pPr>
            <a:r>
              <a:rPr lang="en-US" dirty="0">
                <a:solidFill>
                  <a:schemeClr val="tx1"/>
                </a:solidFill>
              </a:rPr>
              <a:t>To increase awareness of the needs of their community</a:t>
            </a:r>
          </a:p>
          <a:p>
            <a:pPr marL="273360" indent="-274313">
              <a:lnSpc>
                <a:spcPct val="100000"/>
              </a:lnSpc>
              <a:defRPr/>
            </a:pPr>
            <a:endParaRPr lang="en-US" sz="1051" dirty="0">
              <a:solidFill>
                <a:schemeClr val="tx1"/>
              </a:solidFill>
            </a:endParaRPr>
          </a:p>
          <a:p>
            <a:pPr marL="273360" indent="-274313">
              <a:lnSpc>
                <a:spcPct val="100000"/>
              </a:lnSpc>
              <a:defRPr/>
            </a:pPr>
            <a:r>
              <a:rPr lang="en-US" dirty="0">
                <a:solidFill>
                  <a:schemeClr val="tx1"/>
                </a:solidFill>
              </a:rPr>
              <a:t>To increase awareness of the life-long value of volunteerism and working</a:t>
            </a:r>
          </a:p>
          <a:p>
            <a:pPr marL="273360" indent="-274313">
              <a:lnSpc>
                <a:spcPct val="100000"/>
              </a:lnSpc>
              <a:defRPr/>
            </a:pPr>
            <a:endParaRPr lang="en-US" sz="1051" dirty="0">
              <a:solidFill>
                <a:schemeClr val="tx1"/>
              </a:solidFill>
            </a:endParaRPr>
          </a:p>
          <a:p>
            <a:pPr marL="273360" indent="-274313">
              <a:lnSpc>
                <a:spcPct val="100000"/>
              </a:lnSpc>
              <a:defRPr/>
            </a:pPr>
            <a:r>
              <a:rPr lang="en-US" dirty="0">
                <a:solidFill>
                  <a:schemeClr val="tx1"/>
                </a:solidFill>
              </a:rPr>
              <a:t>To make students knowledgeable about their rights and responsibilities as a community volunteer and paid worker</a:t>
            </a:r>
          </a:p>
          <a:p>
            <a:pPr marL="274313" indent="-274313">
              <a:lnSpc>
                <a:spcPct val="100000"/>
              </a:lnSpc>
              <a:defRPr/>
            </a:pPr>
            <a:endParaRPr lang="en-US" sz="1600" dirty="0"/>
          </a:p>
        </p:txBody>
      </p:sp>
      <p:sp>
        <p:nvSpPr>
          <p:cNvPr id="21509" name="Slide Number Placeholder 6"/>
          <p:cNvSpPr>
            <a:spLocks noGrp="1"/>
          </p:cNvSpPr>
          <p:nvPr>
            <p:ph type="sldNum" sz="quarter" idx="12"/>
          </p:nvPr>
        </p:nvSpPr>
        <p:spPr/>
        <p:txBody>
          <a:bodyPr vert="horz" lIns="91440" tIns="45720" rIns="91440" bIns="45720" numCol="1" rtlCol="0" anchor="ctr" anchorCtr="0" compatLnSpc="1">
            <a:prstTxWarp prst="textNoShape">
              <a:avLst/>
            </a:prstTxWarp>
            <a:normAutofit/>
          </a:bodyPr>
          <a:lstStyle/>
          <a:p>
            <a:pPr>
              <a:spcAft>
                <a:spcPts val="600"/>
              </a:spcAft>
            </a:pPr>
            <a:fld id="{00694458-CB4A-4394-869D-50AFCF823A55}" type="slidenum">
              <a:rPr lang="en-US" smtClean="0">
                <a:latin typeface="Arial" charset="0"/>
              </a:rPr>
              <a:pPr>
                <a:spcAft>
                  <a:spcPts val="600"/>
                </a:spcAft>
              </a:pPr>
              <a:t>3</a:t>
            </a:fld>
            <a:endParaRPr lang="en-US">
              <a:latin typeface="Arial" charset="0"/>
            </a:endParaRPr>
          </a:p>
        </p:txBody>
      </p:sp>
      <p:pic>
        <p:nvPicPr>
          <p:cNvPr id="2" name="Picture 1">
            <a:extLst>
              <a:ext uri="{FF2B5EF4-FFF2-40B4-BE49-F238E27FC236}">
                <a16:creationId xmlns:a16="http://schemas.microsoft.com/office/drawing/2014/main" id="{3DA4A5F1-985F-4170-A886-3AC638A2E009}"/>
              </a:ext>
            </a:extLst>
          </p:cNvPr>
          <p:cNvPicPr>
            <a:picLocks noChangeAspect="1"/>
          </p:cNvPicPr>
          <p:nvPr/>
        </p:nvPicPr>
        <p:blipFill rotWithShape="1">
          <a:blip r:embed="rId4"/>
          <a:srcRect l="22048" r="24296" b="-2"/>
          <a:stretch/>
        </p:blipFill>
        <p:spPr>
          <a:xfrm>
            <a:off x="3959606" y="645111"/>
            <a:ext cx="4496599" cy="5594047"/>
          </a:xfrm>
          <a:prstGeom prst="rect">
            <a:avLst/>
          </a:prstGeom>
        </p:spPr>
      </p:pic>
      <p:pic>
        <p:nvPicPr>
          <p:cNvPr id="5" name="Picture 2" descr="C:\Documents and Settings\pltravis\Local Settings\Temporary Internet Files\Content.IE5\RY83KOMD\MP900439424[1].jpg"/>
          <p:cNvPicPr>
            <a:picLocks noChangeAspect="1" noChangeArrowheads="1"/>
          </p:cNvPicPr>
          <p:nvPr/>
        </p:nvPicPr>
        <p:blipFill>
          <a:blip r:embed="rId5" cstate="print"/>
          <a:stretch>
            <a:fillRect/>
          </a:stretch>
        </p:blipFill>
        <p:spPr bwMode="auto">
          <a:xfrm>
            <a:off x="9753600" y="532510"/>
            <a:ext cx="2019300" cy="1353536"/>
          </a:xfrm>
          <a:prstGeom prst="ellipse">
            <a:avLst/>
          </a:prstGeom>
          <a:noFill/>
          <a:ln>
            <a:noFill/>
          </a:ln>
          <a:effectLst>
            <a:glow rad="127000">
              <a:schemeClr val="tx1">
                <a:lumMod val="50000"/>
                <a:lumOff val="50000"/>
              </a:schemeClr>
            </a:glow>
            <a:outerShdw blurRad="50800" dist="50800" dir="5400000" algn="ctr" rotWithShape="0">
              <a:schemeClr val="bg1">
                <a:lumMod val="85000"/>
              </a:schemeClr>
            </a:outerShdw>
          </a:effectLst>
        </p:spPr>
      </p:pic>
    </p:spTree>
    <p:custDataLst>
      <p:tags r:id="rId1"/>
    </p:custData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E6BD9E-200C-4BA1-90DF-425523B62722}"/>
              </a:ext>
            </a:extLst>
          </p:cNvPr>
          <p:cNvPicPr>
            <a:picLocks noChangeAspect="1"/>
          </p:cNvPicPr>
          <p:nvPr/>
        </p:nvPicPr>
        <p:blipFill rotWithShape="1">
          <a:blip r:embed="rId4"/>
          <a:srcRect l="15110" r="5374"/>
          <a:stretch/>
        </p:blipFill>
        <p:spPr>
          <a:xfrm>
            <a:off x="5503984" y="11"/>
            <a:ext cx="3640016" cy="6857991"/>
          </a:xfrm>
          <a:prstGeom prst="rect">
            <a:avLst/>
          </a:prstGeom>
        </p:spPr>
      </p:pic>
      <p:sp>
        <p:nvSpPr>
          <p:cNvPr id="10242" name="Title 1"/>
          <p:cNvSpPr>
            <a:spLocks noGrp="1"/>
          </p:cNvSpPr>
          <p:nvPr>
            <p:ph type="title"/>
          </p:nvPr>
        </p:nvSpPr>
        <p:spPr>
          <a:xfrm>
            <a:off x="782926" y="156594"/>
            <a:ext cx="4511923" cy="746067"/>
          </a:xfrm>
        </p:spPr>
        <p:txBody>
          <a:bodyPr>
            <a:normAutofit fontScale="90000"/>
          </a:bodyPr>
          <a:lstStyle/>
          <a:p>
            <a:pPr>
              <a:defRPr/>
            </a:pPr>
            <a:r>
              <a:rPr lang="en-US" sz="4400" b="1" cap="none" dirty="0">
                <a:latin typeface="Calibri" panose="020F0502020204030204" pitchFamily="34" charset="0"/>
                <a:cs typeface="Calibri" panose="020F0502020204030204" pitchFamily="34" charset="0"/>
              </a:rPr>
              <a:t>Why Volunteer or Work?</a:t>
            </a:r>
          </a:p>
        </p:txBody>
      </p:sp>
      <p:sp>
        <p:nvSpPr>
          <p:cNvPr id="3" name="Content Placeholder 2"/>
          <p:cNvSpPr>
            <a:spLocks noGrp="1"/>
          </p:cNvSpPr>
          <p:nvPr>
            <p:ph idx="1"/>
          </p:nvPr>
        </p:nvSpPr>
        <p:spPr>
          <a:xfrm>
            <a:off x="887493" y="1219199"/>
            <a:ext cx="4511923" cy="5442857"/>
          </a:xfrm>
        </p:spPr>
        <p:txBody>
          <a:bodyPr rtlCol="0">
            <a:noAutofit/>
          </a:bodyPr>
          <a:lstStyle/>
          <a:p>
            <a:pPr marL="273360" indent="-274313">
              <a:lnSpc>
                <a:spcPct val="100000"/>
              </a:lnSpc>
              <a:defRPr/>
            </a:pPr>
            <a:r>
              <a:rPr lang="en-US" sz="2700" dirty="0">
                <a:solidFill>
                  <a:schemeClr val="tx1"/>
                </a:solidFill>
              </a:rPr>
              <a:t>Personal satisfaction</a:t>
            </a:r>
          </a:p>
          <a:p>
            <a:pPr marL="273360" indent="-274313">
              <a:lnSpc>
                <a:spcPct val="100000"/>
              </a:lnSpc>
              <a:defRPr/>
            </a:pPr>
            <a:r>
              <a:rPr lang="en-US" sz="2700" dirty="0">
                <a:solidFill>
                  <a:schemeClr val="tx1"/>
                </a:solidFill>
              </a:rPr>
              <a:t>Help others</a:t>
            </a:r>
          </a:p>
          <a:p>
            <a:pPr marL="273360" indent="-274313">
              <a:lnSpc>
                <a:spcPct val="100000"/>
              </a:lnSpc>
              <a:defRPr/>
            </a:pPr>
            <a:r>
              <a:rPr lang="en-US" sz="2700" dirty="0">
                <a:solidFill>
                  <a:schemeClr val="tx1"/>
                </a:solidFill>
              </a:rPr>
              <a:t>Career exploration and job experience</a:t>
            </a:r>
          </a:p>
          <a:p>
            <a:pPr marL="273360" indent="-274313">
              <a:lnSpc>
                <a:spcPct val="100000"/>
              </a:lnSpc>
              <a:defRPr/>
            </a:pPr>
            <a:r>
              <a:rPr lang="en-US" sz="2700" dirty="0">
                <a:solidFill>
                  <a:schemeClr val="tx1"/>
                </a:solidFill>
              </a:rPr>
              <a:t>Develop leadership skills</a:t>
            </a:r>
          </a:p>
          <a:p>
            <a:pPr marL="273360" indent="-274313">
              <a:lnSpc>
                <a:spcPct val="100000"/>
              </a:lnSpc>
              <a:defRPr/>
            </a:pPr>
            <a:r>
              <a:rPr lang="en-US" sz="2700" dirty="0">
                <a:solidFill>
                  <a:schemeClr val="tx1"/>
                </a:solidFill>
              </a:rPr>
              <a:t>Meet new people</a:t>
            </a:r>
          </a:p>
          <a:p>
            <a:pPr marL="273360" indent="-274313">
              <a:lnSpc>
                <a:spcPct val="100000"/>
              </a:lnSpc>
              <a:defRPr/>
            </a:pPr>
            <a:r>
              <a:rPr lang="en-US" sz="2700" dirty="0">
                <a:solidFill>
                  <a:schemeClr val="tx1"/>
                </a:solidFill>
              </a:rPr>
              <a:t>Obtain recognition</a:t>
            </a:r>
          </a:p>
          <a:p>
            <a:pPr marL="273360" indent="-274313">
              <a:lnSpc>
                <a:spcPct val="100000"/>
              </a:lnSpc>
              <a:defRPr/>
            </a:pPr>
            <a:r>
              <a:rPr lang="en-US" sz="2700" dirty="0">
                <a:solidFill>
                  <a:schemeClr val="tx1"/>
                </a:solidFill>
              </a:rPr>
              <a:t>Document service on high school transcripts for college application and scholarships</a:t>
            </a:r>
          </a:p>
          <a:p>
            <a:pPr marL="273360" indent="-274313">
              <a:lnSpc>
                <a:spcPct val="100000"/>
              </a:lnSpc>
              <a:defRPr/>
            </a:pPr>
            <a:r>
              <a:rPr lang="en-US" sz="2700" dirty="0">
                <a:solidFill>
                  <a:schemeClr val="tx1"/>
                </a:solidFill>
              </a:rPr>
              <a:t>FOR FUN!</a:t>
            </a:r>
          </a:p>
        </p:txBody>
      </p:sp>
      <p:sp>
        <p:nvSpPr>
          <p:cNvPr id="21509" name="Slide Number Placeholder 6"/>
          <p:cNvSpPr>
            <a:spLocks noGrp="1"/>
          </p:cNvSpPr>
          <p:nvPr>
            <p:ph type="sldNum" sz="quarter" idx="12"/>
          </p:nvPr>
        </p:nvSpPr>
        <p:spPr/>
        <p:txBody>
          <a:bodyPr vert="horz" lIns="91440" tIns="45720" rIns="91440" bIns="45720" numCol="1" rtlCol="0" anchor="ctr" anchorCtr="0" compatLnSpc="1">
            <a:prstTxWarp prst="textNoShape">
              <a:avLst/>
            </a:prstTxWarp>
            <a:normAutofit/>
          </a:bodyPr>
          <a:lstStyle/>
          <a:p>
            <a:pPr>
              <a:spcAft>
                <a:spcPts val="600"/>
              </a:spcAft>
            </a:pPr>
            <a:fld id="{00694458-CB4A-4394-869D-50AFCF823A55}" type="slidenum">
              <a:rPr lang="en-US">
                <a:solidFill>
                  <a:srgbClr val="FFFFFF"/>
                </a:solidFill>
                <a:latin typeface="Arial" charset="0"/>
              </a:rPr>
              <a:pPr>
                <a:spcAft>
                  <a:spcPts val="600"/>
                </a:spcAft>
              </a:pPr>
              <a:t>4</a:t>
            </a:fld>
            <a:endParaRPr lang="en-US">
              <a:solidFill>
                <a:srgbClr val="FFFFFF"/>
              </a:solidFill>
              <a:latin typeface="Arial" charset="0"/>
            </a:endParaRPr>
          </a:p>
        </p:txBody>
      </p:sp>
    </p:spTree>
    <p:custDataLst>
      <p:tags r:id="rId1"/>
    </p:custDataLst>
    <p:extLst>
      <p:ext uri="{BB962C8B-B14F-4D97-AF65-F5344CB8AC3E}">
        <p14:creationId xmlns:p14="http://schemas.microsoft.com/office/powerpoint/2010/main" val="219952385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Title 1"/>
          <p:cNvSpPr>
            <a:spLocks noGrp="1"/>
          </p:cNvSpPr>
          <p:nvPr>
            <p:ph type="title"/>
          </p:nvPr>
        </p:nvSpPr>
        <p:spPr/>
        <p:txBody>
          <a:bodyPr anchor="ctr">
            <a:normAutofit/>
          </a:bodyPr>
          <a:lstStyle/>
          <a:p>
            <a:pPr marL="457189" indent="-457189" algn="ctr">
              <a:defRPr/>
            </a:pPr>
            <a:r>
              <a:rPr lang="en-US" b="1" cap="none" dirty="0">
                <a:latin typeface="Calibri" panose="020F0502020204030204" pitchFamily="34" charset="0"/>
                <a:cs typeface="Calibri" panose="020F0502020204030204" pitchFamily="34" charset="0"/>
              </a:rPr>
              <a:t>Youth Partnership Program Guidelines</a:t>
            </a:r>
          </a:p>
        </p:txBody>
      </p:sp>
      <p:graphicFrame>
        <p:nvGraphicFramePr>
          <p:cNvPr id="22536" name="Content Placeholder 2">
            <a:extLst>
              <a:ext uri="{FF2B5EF4-FFF2-40B4-BE49-F238E27FC236}">
                <a16:creationId xmlns:a16="http://schemas.microsoft.com/office/drawing/2014/main" id="{40687F0F-B04B-4D9A-81D9-8940D8A1F916}"/>
              </a:ext>
            </a:extLst>
          </p:cNvPr>
          <p:cNvGraphicFramePr>
            <a:graphicFrameLocks noGrp="1"/>
          </p:cNvGraphicFramePr>
          <p:nvPr>
            <p:ph idx="1"/>
            <p:extLst>
              <p:ext uri="{D42A27DB-BD31-4B8C-83A1-F6EECF244321}">
                <p14:modId xmlns:p14="http://schemas.microsoft.com/office/powerpoint/2010/main" val="2503692198"/>
              </p:ext>
            </p:extLst>
          </p:nvPr>
        </p:nvGraphicFramePr>
        <p:xfrm>
          <a:off x="721519" y="2057403"/>
          <a:ext cx="7850983" cy="431827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2533" name="Slide Number Placeholder 9"/>
          <p:cNvSpPr>
            <a:spLocks noGrp="1"/>
          </p:cNvSpPr>
          <p:nvPr>
            <p:ph type="sldNum" sz="quarter" idx="12"/>
          </p:nvPr>
        </p:nvSpPr>
        <p:spPr/>
        <p:txBody>
          <a:bodyPr vert="horz" lIns="91440" tIns="45720" rIns="91440" bIns="45720" numCol="1" rtlCol="0" anchor="ctr" anchorCtr="0" compatLnSpc="1">
            <a:prstTxWarp prst="textNoShape">
              <a:avLst/>
            </a:prstTxWarp>
            <a:normAutofit/>
          </a:bodyPr>
          <a:lstStyle/>
          <a:p>
            <a:pPr>
              <a:spcAft>
                <a:spcPts val="600"/>
              </a:spcAft>
            </a:pPr>
            <a:fld id="{04826A0A-9146-4B01-AF3C-DEE1655C0162}" type="slidenum">
              <a:rPr lang="en-US">
                <a:solidFill>
                  <a:schemeClr val="tx1">
                    <a:lumMod val="50000"/>
                    <a:lumOff val="50000"/>
                  </a:schemeClr>
                </a:solidFill>
                <a:latin typeface="Arial" charset="0"/>
              </a:rPr>
              <a:pPr>
                <a:spcAft>
                  <a:spcPts val="600"/>
                </a:spcAft>
              </a:pPr>
              <a:t>5</a:t>
            </a:fld>
            <a:endParaRPr lang="en-US">
              <a:solidFill>
                <a:schemeClr val="tx1">
                  <a:lumMod val="50000"/>
                  <a:lumOff val="50000"/>
                </a:schemeClr>
              </a:solidFill>
              <a:latin typeface="Arial" charset="0"/>
            </a:endParaRPr>
          </a:p>
        </p:txBody>
      </p:sp>
    </p:spTree>
    <p:custDataLst>
      <p:tags r:id="rId1"/>
    </p:custData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60569" y="2819400"/>
            <a:ext cx="7332275" cy="3902744"/>
          </a:xfrm>
          <a:solidFill>
            <a:schemeClr val="bg1"/>
          </a:solidFill>
        </p:spPr>
        <p:txBody>
          <a:bodyPr rtlCol="0">
            <a:normAutofit lnSpcReduction="10000"/>
          </a:bodyPr>
          <a:lstStyle/>
          <a:p>
            <a:pPr marL="569913" lvl="1" indent="-569913">
              <a:lnSpc>
                <a:spcPct val="100000"/>
              </a:lnSpc>
              <a:buClr>
                <a:srgbClr val="00B0F0"/>
              </a:buClr>
              <a:buFont typeface="Wingdings" panose="05000000000000000000" pitchFamily="2" charset="2"/>
              <a:buChar char="§"/>
              <a:defRPr/>
            </a:pPr>
            <a:r>
              <a:rPr lang="en-US" sz="2600" dirty="0">
                <a:solidFill>
                  <a:schemeClr val="tx1"/>
                </a:solidFill>
              </a:rPr>
              <a:t>Students can earn hours for community service AND </a:t>
            </a:r>
            <a:r>
              <a:rPr lang="en-US" sz="2600" u="sng" dirty="0">
                <a:solidFill>
                  <a:schemeClr val="tx1"/>
                </a:solidFill>
              </a:rPr>
              <a:t>paid work</a:t>
            </a:r>
          </a:p>
          <a:p>
            <a:pPr marL="569913" lvl="1" indent="-569913">
              <a:lnSpc>
                <a:spcPct val="100000"/>
              </a:lnSpc>
              <a:buClr>
                <a:srgbClr val="00B0F0"/>
              </a:buClr>
              <a:buFont typeface="Wingdings" panose="05000000000000000000" pitchFamily="2" charset="2"/>
              <a:buChar char="§"/>
              <a:defRPr/>
            </a:pPr>
            <a:endParaRPr lang="en-US" sz="2600" dirty="0">
              <a:solidFill>
                <a:schemeClr val="tx1"/>
              </a:solidFill>
            </a:endParaRPr>
          </a:p>
          <a:p>
            <a:pPr marL="569913" lvl="1" indent="-569913">
              <a:lnSpc>
                <a:spcPct val="100000"/>
              </a:lnSpc>
              <a:buClr>
                <a:srgbClr val="00B0F0"/>
              </a:buClr>
              <a:buFont typeface="Wingdings" panose="05000000000000000000" pitchFamily="2" charset="2"/>
              <a:buChar char="§"/>
              <a:defRPr/>
            </a:pPr>
            <a:r>
              <a:rPr lang="en-US" sz="2600" dirty="0">
                <a:solidFill>
                  <a:schemeClr val="tx1"/>
                </a:solidFill>
              </a:rPr>
              <a:t>Hours from both categories cannot be combined to meet Bright Futures Scholarship requirements</a:t>
            </a:r>
          </a:p>
          <a:p>
            <a:pPr marL="569913" lvl="1" indent="-569913">
              <a:lnSpc>
                <a:spcPct val="100000"/>
              </a:lnSpc>
              <a:buClr>
                <a:srgbClr val="00B0F0"/>
              </a:buClr>
              <a:buFont typeface="Wingdings" panose="05000000000000000000" pitchFamily="2" charset="2"/>
              <a:buChar char="§"/>
              <a:defRPr/>
            </a:pPr>
            <a:endParaRPr lang="en-US" sz="2600" dirty="0">
              <a:solidFill>
                <a:schemeClr val="tx1"/>
              </a:solidFill>
            </a:endParaRPr>
          </a:p>
          <a:p>
            <a:pPr marL="569913" lvl="1" indent="-569913">
              <a:lnSpc>
                <a:spcPct val="100000"/>
              </a:lnSpc>
              <a:buClr>
                <a:srgbClr val="00B0F0"/>
              </a:buClr>
              <a:buFont typeface="Wingdings" panose="05000000000000000000" pitchFamily="2" charset="2"/>
              <a:buChar char="§"/>
              <a:defRPr/>
            </a:pPr>
            <a:r>
              <a:rPr lang="en-US" sz="2600" dirty="0">
                <a:solidFill>
                  <a:schemeClr val="tx1"/>
                </a:solidFill>
              </a:rPr>
              <a:t>The minimum requirements for either community service OR paid work must be met to meet eligibility requirements.</a:t>
            </a:r>
            <a:endParaRPr lang="en-US" sz="2800" dirty="0">
              <a:solidFill>
                <a:schemeClr val="tx1"/>
              </a:solidFill>
            </a:endParaRPr>
          </a:p>
          <a:p>
            <a:pPr marL="182875" indent="-274313">
              <a:lnSpc>
                <a:spcPct val="100000"/>
              </a:lnSpc>
              <a:buFont typeface="Wingdings 2"/>
              <a:buChar char=""/>
              <a:defRPr/>
            </a:pPr>
            <a:endParaRPr lang="en-US" sz="1700" dirty="0"/>
          </a:p>
          <a:p>
            <a:pPr marL="274313" indent="-274313">
              <a:lnSpc>
                <a:spcPct val="100000"/>
              </a:lnSpc>
              <a:defRPr/>
            </a:pPr>
            <a:endParaRPr lang="en-US" sz="1700" dirty="0"/>
          </a:p>
          <a:p>
            <a:pPr marL="0" indent="0">
              <a:lnSpc>
                <a:spcPct val="100000"/>
              </a:lnSpc>
              <a:buNone/>
              <a:defRPr/>
            </a:pPr>
            <a:endParaRPr lang="en-US" sz="1700" dirty="0"/>
          </a:p>
          <a:p>
            <a:pPr marL="0" indent="0">
              <a:lnSpc>
                <a:spcPct val="100000"/>
              </a:lnSpc>
              <a:buNone/>
              <a:defRPr/>
            </a:pPr>
            <a:endParaRPr lang="en-US" sz="1700" dirty="0"/>
          </a:p>
          <a:p>
            <a:pPr marL="0" indent="0">
              <a:lnSpc>
                <a:spcPct val="100000"/>
              </a:lnSpc>
              <a:buNone/>
              <a:defRPr/>
            </a:pPr>
            <a:endParaRPr lang="en-US" sz="1700" dirty="0"/>
          </a:p>
          <a:p>
            <a:pPr marL="274313" indent="-274313">
              <a:lnSpc>
                <a:spcPct val="100000"/>
              </a:lnSpc>
              <a:defRPr/>
            </a:pPr>
            <a:endParaRPr lang="en-US" sz="1700" dirty="0"/>
          </a:p>
        </p:txBody>
      </p:sp>
      <p:sp>
        <p:nvSpPr>
          <p:cNvPr id="24581" name="Slide Number Placeholder 5"/>
          <p:cNvSpPr>
            <a:spLocks noGrp="1"/>
          </p:cNvSpPr>
          <p:nvPr>
            <p:ph type="sldNum" sz="quarter" idx="12"/>
          </p:nvPr>
        </p:nvSpPr>
        <p:spPr>
          <a:xfrm>
            <a:off x="7458959" y="6375679"/>
            <a:ext cx="1113543" cy="345796"/>
          </a:xfrm>
        </p:spPr>
        <p:txBody>
          <a:bodyPr vert="horz" lIns="91440" tIns="45720" rIns="91440" bIns="45720" numCol="1" rtlCol="0" anchor="ctr" anchorCtr="0" compatLnSpc="1">
            <a:prstTxWarp prst="textNoShape">
              <a:avLst/>
            </a:prstTxWarp>
            <a:normAutofit/>
          </a:bodyPr>
          <a:lstStyle/>
          <a:p>
            <a:pPr>
              <a:spcAft>
                <a:spcPts val="600"/>
              </a:spcAft>
            </a:pPr>
            <a:fld id="{FBBF9FF1-D718-4007-8B95-62CACE8730A9}" type="slidenum">
              <a:rPr lang="en-US" smtClean="0">
                <a:latin typeface="Arial" charset="0"/>
              </a:rPr>
              <a:pPr>
                <a:spcAft>
                  <a:spcPts val="600"/>
                </a:spcAft>
              </a:pPr>
              <a:t>6</a:t>
            </a:fld>
            <a:endParaRPr lang="en-US">
              <a:latin typeface="Arial" charset="0"/>
            </a:endParaRPr>
          </a:p>
        </p:txBody>
      </p:sp>
      <p:grpSp>
        <p:nvGrpSpPr>
          <p:cNvPr id="6" name="Group 5">
            <a:extLst>
              <a:ext uri="{FF2B5EF4-FFF2-40B4-BE49-F238E27FC236}">
                <a16:creationId xmlns:a16="http://schemas.microsoft.com/office/drawing/2014/main" id="{313B5532-798B-BD13-5F15-3B638C0DFF26}"/>
              </a:ext>
            </a:extLst>
          </p:cNvPr>
          <p:cNvGrpSpPr/>
          <p:nvPr/>
        </p:nvGrpSpPr>
        <p:grpSpPr>
          <a:xfrm>
            <a:off x="2383127" y="74497"/>
            <a:ext cx="4487159" cy="1312655"/>
            <a:chOff x="2971800" y="1143000"/>
            <a:chExt cx="4487159" cy="1312655"/>
          </a:xfrm>
        </p:grpSpPr>
        <p:sp>
          <p:nvSpPr>
            <p:cNvPr id="4" name="Ribbon: Tilted Down 3">
              <a:extLst>
                <a:ext uri="{FF2B5EF4-FFF2-40B4-BE49-F238E27FC236}">
                  <a16:creationId xmlns:a16="http://schemas.microsoft.com/office/drawing/2014/main" id="{313E4E63-3232-A78D-6A91-2FE04DB81E67}"/>
                </a:ext>
              </a:extLst>
            </p:cNvPr>
            <p:cNvSpPr/>
            <p:nvPr/>
          </p:nvSpPr>
          <p:spPr>
            <a:xfrm>
              <a:off x="2971800" y="1143000"/>
              <a:ext cx="4487159" cy="1312655"/>
            </a:xfrm>
            <a:prstGeom prst="ribbon">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 name="TextBox 4">
              <a:extLst>
                <a:ext uri="{FF2B5EF4-FFF2-40B4-BE49-F238E27FC236}">
                  <a16:creationId xmlns:a16="http://schemas.microsoft.com/office/drawing/2014/main" id="{4D506513-4E70-FA07-4D97-97436826B61B}"/>
                </a:ext>
              </a:extLst>
            </p:cNvPr>
            <p:cNvSpPr txBox="1"/>
            <p:nvPr/>
          </p:nvSpPr>
          <p:spPr>
            <a:xfrm>
              <a:off x="4224779" y="1439268"/>
              <a:ext cx="1981200" cy="923330"/>
            </a:xfrm>
            <a:prstGeom prst="rect">
              <a:avLst/>
            </a:prstGeom>
            <a:noFill/>
          </p:spPr>
          <p:txBody>
            <a:bodyPr wrap="square" rtlCol="0">
              <a:spAutoFit/>
            </a:bodyPr>
            <a:lstStyle/>
            <a:p>
              <a:pPr algn="ctr"/>
              <a:r>
                <a:rPr lang="en-US" sz="5400" b="1" dirty="0">
                  <a:solidFill>
                    <a:srgbClr val="FF0000"/>
                  </a:solidFill>
                </a:rPr>
                <a:t>NEW</a:t>
              </a:r>
              <a:endParaRPr lang="en-US" b="1" dirty="0">
                <a:solidFill>
                  <a:srgbClr val="FF0000"/>
                </a:solidFill>
              </a:endParaRPr>
            </a:p>
          </p:txBody>
        </p:sp>
      </p:grpSp>
      <p:sp>
        <p:nvSpPr>
          <p:cNvPr id="11" name="Title 1">
            <a:extLst>
              <a:ext uri="{FF2B5EF4-FFF2-40B4-BE49-F238E27FC236}">
                <a16:creationId xmlns:a16="http://schemas.microsoft.com/office/drawing/2014/main" id="{4C427B96-A441-5222-7B89-121CE35363E8}"/>
              </a:ext>
            </a:extLst>
          </p:cNvPr>
          <p:cNvSpPr>
            <a:spLocks noGrp="1"/>
          </p:cNvSpPr>
          <p:nvPr>
            <p:ph type="title"/>
          </p:nvPr>
        </p:nvSpPr>
        <p:spPr>
          <a:xfrm>
            <a:off x="618204" y="1458202"/>
            <a:ext cx="8017004" cy="1312655"/>
          </a:xfrm>
        </p:spPr>
        <p:txBody>
          <a:bodyPr>
            <a:noAutofit/>
          </a:bodyPr>
          <a:lstStyle/>
          <a:p>
            <a:pPr indent="-457189" algn="ctr">
              <a:defRPr/>
            </a:pPr>
            <a:r>
              <a:rPr lang="en-US" sz="4400" b="1" cap="none" dirty="0">
                <a:latin typeface="Calibri" panose="020F0502020204030204" pitchFamily="34" charset="0"/>
                <a:cs typeface="Calibri" panose="020F0502020204030204" pitchFamily="34" charset="0"/>
              </a:rPr>
              <a:t>Changes to Bright Futures </a:t>
            </a:r>
            <a:br>
              <a:rPr lang="en-US" sz="4400" b="1" cap="none" dirty="0">
                <a:latin typeface="Calibri" panose="020F0502020204030204" pitchFamily="34" charset="0"/>
                <a:cs typeface="Calibri" panose="020F0502020204030204" pitchFamily="34" charset="0"/>
              </a:rPr>
            </a:br>
            <a:r>
              <a:rPr lang="en-US" sz="4400" b="1" cap="none" dirty="0">
                <a:latin typeface="Calibri" panose="020F0502020204030204" pitchFamily="34" charset="0"/>
                <a:cs typeface="Calibri" panose="020F0502020204030204" pitchFamily="34" charset="0"/>
              </a:rPr>
              <a:t>for 2022</a:t>
            </a:r>
          </a:p>
        </p:txBody>
      </p:sp>
    </p:spTree>
    <p:custDataLst>
      <p:tags r:id="rId1"/>
    </p:custDataLst>
    <p:extLst>
      <p:ext uri="{BB962C8B-B14F-4D97-AF65-F5344CB8AC3E}">
        <p14:creationId xmlns:p14="http://schemas.microsoft.com/office/powerpoint/2010/main" val="51235368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51F0EFF-63F4-4FFA-AFCA-DFF7DF3094C4}"/>
              </a:ext>
            </a:extLst>
          </p:cNvPr>
          <p:cNvPicPr>
            <a:picLocks noChangeAspect="1"/>
          </p:cNvPicPr>
          <p:nvPr/>
        </p:nvPicPr>
        <p:blipFill rotWithShape="1">
          <a:blip r:embed="rId4"/>
          <a:srcRect l="44947" r="19197"/>
          <a:stretch/>
        </p:blipFill>
        <p:spPr>
          <a:xfrm>
            <a:off x="713277" y="1277820"/>
            <a:ext cx="2226875" cy="4937458"/>
          </a:xfrm>
          <a:prstGeom prst="rect">
            <a:avLst/>
          </a:prstGeom>
        </p:spPr>
      </p:pic>
      <p:sp>
        <p:nvSpPr>
          <p:cNvPr id="9218" name="Title 1"/>
          <p:cNvSpPr>
            <a:spLocks noGrp="1"/>
          </p:cNvSpPr>
          <p:nvPr>
            <p:ph type="title"/>
          </p:nvPr>
        </p:nvSpPr>
        <p:spPr>
          <a:xfrm>
            <a:off x="990601" y="70341"/>
            <a:ext cx="8017004" cy="1492132"/>
          </a:xfrm>
        </p:spPr>
        <p:txBody>
          <a:bodyPr>
            <a:noAutofit/>
          </a:bodyPr>
          <a:lstStyle/>
          <a:p>
            <a:pPr indent="-457189" algn="ctr">
              <a:defRPr/>
            </a:pPr>
            <a:r>
              <a:rPr lang="en-US" sz="4400" b="1" cap="none" dirty="0">
                <a:latin typeface="Calibri" panose="020F0502020204030204" pitchFamily="34" charset="0"/>
                <a:cs typeface="Calibri" panose="020F0502020204030204" pitchFamily="34" charset="0"/>
              </a:rPr>
              <a:t>Requirements for Bright Futures Scholarships</a:t>
            </a:r>
          </a:p>
        </p:txBody>
      </p:sp>
      <p:sp>
        <p:nvSpPr>
          <p:cNvPr id="3" name="Content Placeholder 2"/>
          <p:cNvSpPr>
            <a:spLocks noGrp="1"/>
          </p:cNvSpPr>
          <p:nvPr>
            <p:ph idx="1"/>
          </p:nvPr>
        </p:nvSpPr>
        <p:spPr>
          <a:xfrm>
            <a:off x="2971800" y="1513764"/>
            <a:ext cx="5655875" cy="5076943"/>
          </a:xfrm>
          <a:solidFill>
            <a:schemeClr val="bg1"/>
          </a:solidFill>
        </p:spPr>
        <p:txBody>
          <a:bodyPr rtlCol="0">
            <a:normAutofit fontScale="92500" lnSpcReduction="20000"/>
          </a:bodyPr>
          <a:lstStyle/>
          <a:p>
            <a:pPr marL="569913" lvl="1" indent="-569913">
              <a:lnSpc>
                <a:spcPct val="100000"/>
              </a:lnSpc>
              <a:buClr>
                <a:srgbClr val="00B0F0"/>
              </a:buClr>
              <a:buFont typeface="Wingdings" panose="05000000000000000000" pitchFamily="2" charset="2"/>
              <a:buChar char="§"/>
              <a:defRPr/>
            </a:pPr>
            <a:r>
              <a:rPr lang="en-US" sz="2600" b="1" dirty="0">
                <a:solidFill>
                  <a:schemeClr val="tx1"/>
                </a:solidFill>
              </a:rPr>
              <a:t>Academic Scholar </a:t>
            </a:r>
            <a:r>
              <a:rPr lang="en-US" sz="2600" dirty="0">
                <a:solidFill>
                  <a:schemeClr val="tx1"/>
                </a:solidFill>
              </a:rPr>
              <a:t>– 100 hours community service OR 100 hours of paid work</a:t>
            </a:r>
          </a:p>
          <a:p>
            <a:pPr marL="569913" lvl="1" indent="-569913">
              <a:lnSpc>
                <a:spcPct val="100000"/>
              </a:lnSpc>
              <a:buClr>
                <a:srgbClr val="00B0F0"/>
              </a:buClr>
              <a:buFont typeface="Wingdings" panose="05000000000000000000" pitchFamily="2" charset="2"/>
              <a:buChar char="§"/>
              <a:defRPr/>
            </a:pPr>
            <a:endParaRPr lang="en-US" sz="2600" dirty="0">
              <a:solidFill>
                <a:schemeClr val="tx1"/>
              </a:solidFill>
            </a:endParaRPr>
          </a:p>
          <a:p>
            <a:pPr marL="569913" lvl="1" indent="-569913">
              <a:lnSpc>
                <a:spcPct val="100000"/>
              </a:lnSpc>
              <a:buClr>
                <a:srgbClr val="00B0F0"/>
              </a:buClr>
              <a:buFont typeface="Wingdings" panose="05000000000000000000" pitchFamily="2" charset="2"/>
              <a:buChar char="§"/>
              <a:defRPr/>
            </a:pPr>
            <a:r>
              <a:rPr lang="en-US" sz="2600" b="1" dirty="0">
                <a:solidFill>
                  <a:schemeClr val="tx1"/>
                </a:solidFill>
              </a:rPr>
              <a:t>Medallion Scholar</a:t>
            </a:r>
            <a:r>
              <a:rPr lang="en-US" sz="2600" dirty="0">
                <a:solidFill>
                  <a:schemeClr val="tx1"/>
                </a:solidFill>
              </a:rPr>
              <a:t> – 75 hours community service OR 100 hours of paid work</a:t>
            </a:r>
          </a:p>
          <a:p>
            <a:pPr marL="569913" lvl="1" indent="-569913">
              <a:lnSpc>
                <a:spcPct val="100000"/>
              </a:lnSpc>
              <a:buClr>
                <a:srgbClr val="00B0F0"/>
              </a:buClr>
              <a:buFont typeface="Wingdings" panose="05000000000000000000" pitchFamily="2" charset="2"/>
              <a:buChar char="§"/>
              <a:defRPr/>
            </a:pPr>
            <a:endParaRPr lang="en-US" sz="2600" dirty="0">
              <a:solidFill>
                <a:schemeClr val="tx1"/>
              </a:solidFill>
            </a:endParaRPr>
          </a:p>
          <a:p>
            <a:pPr marL="569913" lvl="1" indent="-569913">
              <a:lnSpc>
                <a:spcPct val="100000"/>
              </a:lnSpc>
              <a:buClr>
                <a:srgbClr val="00B0F0"/>
              </a:buClr>
              <a:buFont typeface="Wingdings" panose="05000000000000000000" pitchFamily="2" charset="2"/>
              <a:buChar char="§"/>
              <a:defRPr/>
            </a:pPr>
            <a:r>
              <a:rPr lang="en-US" sz="2600" b="1" dirty="0">
                <a:solidFill>
                  <a:schemeClr val="tx1"/>
                </a:solidFill>
              </a:rPr>
              <a:t>Gold Seal Vocational Scholar</a:t>
            </a:r>
            <a:r>
              <a:rPr lang="en-US" sz="2600" dirty="0">
                <a:solidFill>
                  <a:schemeClr val="tx1"/>
                </a:solidFill>
              </a:rPr>
              <a:t> – 30 hours community service OR 100 hours of paid work</a:t>
            </a:r>
          </a:p>
          <a:p>
            <a:pPr marL="569913" lvl="1" indent="-569913">
              <a:lnSpc>
                <a:spcPct val="100000"/>
              </a:lnSpc>
              <a:buClr>
                <a:srgbClr val="00B0F0"/>
              </a:buClr>
              <a:buFont typeface="Wingdings" panose="05000000000000000000" pitchFamily="2" charset="2"/>
              <a:buChar char="§"/>
              <a:defRPr/>
            </a:pPr>
            <a:endParaRPr lang="en-US" sz="2600" dirty="0">
              <a:solidFill>
                <a:schemeClr val="tx1"/>
              </a:solidFill>
            </a:endParaRPr>
          </a:p>
          <a:p>
            <a:pPr marL="569913" lvl="1" indent="-569913">
              <a:lnSpc>
                <a:spcPct val="100000"/>
              </a:lnSpc>
              <a:buClr>
                <a:srgbClr val="00B0F0"/>
              </a:buClr>
              <a:buFont typeface="Wingdings" panose="05000000000000000000" pitchFamily="2" charset="2"/>
              <a:buChar char="§"/>
              <a:defRPr/>
            </a:pPr>
            <a:r>
              <a:rPr lang="en-US" sz="2600" b="1" dirty="0">
                <a:solidFill>
                  <a:schemeClr val="tx1"/>
                </a:solidFill>
              </a:rPr>
              <a:t>Gold Seal CAPE Scholar </a:t>
            </a:r>
            <a:r>
              <a:rPr lang="en-US" sz="2600" dirty="0">
                <a:solidFill>
                  <a:schemeClr val="tx1"/>
                </a:solidFill>
              </a:rPr>
              <a:t>– 30 hours community service OR 100 hours of paid work</a:t>
            </a:r>
          </a:p>
          <a:p>
            <a:pPr marL="569913" lvl="1" indent="-569913">
              <a:lnSpc>
                <a:spcPct val="100000"/>
              </a:lnSpc>
              <a:buClr>
                <a:srgbClr val="00B0F0"/>
              </a:buClr>
              <a:buFont typeface="Wingdings" panose="05000000000000000000" pitchFamily="2" charset="2"/>
              <a:buChar char="§"/>
              <a:defRPr/>
            </a:pPr>
            <a:endParaRPr lang="en-US" sz="2600" dirty="0">
              <a:solidFill>
                <a:schemeClr val="tx1"/>
              </a:solidFill>
            </a:endParaRPr>
          </a:p>
          <a:p>
            <a:pPr marL="937237" lvl="1" indent="-571486">
              <a:lnSpc>
                <a:spcPct val="100000"/>
              </a:lnSpc>
              <a:buClr>
                <a:schemeClr val="accent1"/>
              </a:buClr>
              <a:buFont typeface="Courier New" panose="02070309020205020404" pitchFamily="49" charset="0"/>
              <a:buChar char="o"/>
              <a:defRPr/>
            </a:pPr>
            <a:endParaRPr lang="en-US" sz="2800" dirty="0">
              <a:solidFill>
                <a:schemeClr val="tx1"/>
              </a:solidFill>
            </a:endParaRPr>
          </a:p>
          <a:p>
            <a:pPr>
              <a:lnSpc>
                <a:spcPct val="100000"/>
              </a:lnSpc>
              <a:buSzPct val="130000"/>
              <a:defRPr/>
            </a:pPr>
            <a:endParaRPr lang="en-US" sz="2800" dirty="0">
              <a:solidFill>
                <a:schemeClr val="tx1"/>
              </a:solidFill>
            </a:endParaRPr>
          </a:p>
          <a:p>
            <a:pPr>
              <a:lnSpc>
                <a:spcPct val="100000"/>
              </a:lnSpc>
              <a:buSzPct val="130000"/>
              <a:defRPr/>
            </a:pPr>
            <a:endParaRPr lang="en-US" sz="2800" dirty="0">
              <a:solidFill>
                <a:schemeClr val="tx1"/>
              </a:solidFill>
            </a:endParaRPr>
          </a:p>
          <a:p>
            <a:pPr marL="182875" indent="-274313">
              <a:lnSpc>
                <a:spcPct val="100000"/>
              </a:lnSpc>
              <a:buFont typeface="Wingdings 2"/>
              <a:buChar char=""/>
              <a:defRPr/>
            </a:pPr>
            <a:endParaRPr lang="en-US" sz="1700" dirty="0"/>
          </a:p>
          <a:p>
            <a:pPr marL="274313" indent="-274313">
              <a:lnSpc>
                <a:spcPct val="100000"/>
              </a:lnSpc>
              <a:defRPr/>
            </a:pPr>
            <a:endParaRPr lang="en-US" sz="1700" dirty="0"/>
          </a:p>
          <a:p>
            <a:pPr marL="0" indent="0">
              <a:lnSpc>
                <a:spcPct val="100000"/>
              </a:lnSpc>
              <a:buNone/>
              <a:defRPr/>
            </a:pPr>
            <a:endParaRPr lang="en-US" sz="1700" dirty="0"/>
          </a:p>
          <a:p>
            <a:pPr marL="0" indent="0">
              <a:lnSpc>
                <a:spcPct val="100000"/>
              </a:lnSpc>
              <a:buNone/>
              <a:defRPr/>
            </a:pPr>
            <a:endParaRPr lang="en-US" sz="1700" dirty="0"/>
          </a:p>
          <a:p>
            <a:pPr marL="0" indent="0">
              <a:lnSpc>
                <a:spcPct val="100000"/>
              </a:lnSpc>
              <a:buNone/>
              <a:defRPr/>
            </a:pPr>
            <a:endParaRPr lang="en-US" sz="1700" dirty="0"/>
          </a:p>
          <a:p>
            <a:pPr marL="274313" indent="-274313">
              <a:lnSpc>
                <a:spcPct val="100000"/>
              </a:lnSpc>
              <a:defRPr/>
            </a:pPr>
            <a:endParaRPr lang="en-US" sz="1700" dirty="0"/>
          </a:p>
        </p:txBody>
      </p:sp>
      <p:sp>
        <p:nvSpPr>
          <p:cNvPr id="24581" name="Slide Number Placeholder 5"/>
          <p:cNvSpPr>
            <a:spLocks noGrp="1"/>
          </p:cNvSpPr>
          <p:nvPr>
            <p:ph type="sldNum" sz="quarter" idx="12"/>
          </p:nvPr>
        </p:nvSpPr>
        <p:spPr>
          <a:xfrm>
            <a:off x="7458959" y="6375679"/>
            <a:ext cx="1113543" cy="345796"/>
          </a:xfrm>
        </p:spPr>
        <p:txBody>
          <a:bodyPr vert="horz" lIns="91440" tIns="45720" rIns="91440" bIns="45720" numCol="1" rtlCol="0" anchor="ctr" anchorCtr="0" compatLnSpc="1">
            <a:prstTxWarp prst="textNoShape">
              <a:avLst/>
            </a:prstTxWarp>
            <a:normAutofit/>
          </a:bodyPr>
          <a:lstStyle/>
          <a:p>
            <a:pPr>
              <a:spcAft>
                <a:spcPts val="600"/>
              </a:spcAft>
            </a:pPr>
            <a:fld id="{FBBF9FF1-D718-4007-8B95-62CACE8730A9}" type="slidenum">
              <a:rPr lang="en-US" smtClean="0">
                <a:latin typeface="Arial" charset="0"/>
              </a:rPr>
              <a:pPr>
                <a:spcAft>
                  <a:spcPts val="600"/>
                </a:spcAft>
              </a:pPr>
              <a:t>7</a:t>
            </a:fld>
            <a:endParaRPr lang="en-US">
              <a:latin typeface="Arial" charset="0"/>
            </a:endParaRPr>
          </a:p>
        </p:txBody>
      </p:sp>
    </p:spTree>
    <p:custDataLst>
      <p:tags r:id="rId1"/>
    </p:custData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559FA5D-93DF-410F-AB42-9EF85003037B}"/>
              </a:ext>
            </a:extLst>
          </p:cNvPr>
          <p:cNvPicPr>
            <a:picLocks noChangeAspect="1"/>
          </p:cNvPicPr>
          <p:nvPr/>
        </p:nvPicPr>
        <p:blipFill rotWithShape="1">
          <a:blip r:embed="rId4">
            <a:alphaModFix amt="54000"/>
            <a:extLst>
              <a:ext uri="{BEBA8EAE-BF5A-486C-A8C5-ECC9F3942E4B}">
                <a14:imgProps xmlns:a14="http://schemas.microsoft.com/office/drawing/2010/main">
                  <a14:imgLayer r:embed="rId5">
                    <a14:imgEffect>
                      <a14:saturation sat="72000"/>
                    </a14:imgEffect>
                  </a14:imgLayer>
                </a14:imgProps>
              </a:ext>
            </a:extLst>
          </a:blip>
          <a:srcRect l="29685" r="34886" b="-1"/>
          <a:stretch/>
        </p:blipFill>
        <p:spPr>
          <a:xfrm>
            <a:off x="5692196" y="10"/>
            <a:ext cx="3451804" cy="6857990"/>
          </a:xfrm>
          <a:prstGeom prst="rect">
            <a:avLst/>
          </a:prstGeom>
        </p:spPr>
      </p:pic>
      <p:sp>
        <p:nvSpPr>
          <p:cNvPr id="11266" name="Title 1"/>
          <p:cNvSpPr>
            <a:spLocks noGrp="1"/>
          </p:cNvSpPr>
          <p:nvPr>
            <p:ph type="title"/>
          </p:nvPr>
        </p:nvSpPr>
        <p:spPr>
          <a:xfrm>
            <a:off x="457200" y="126093"/>
            <a:ext cx="8686800" cy="1371600"/>
          </a:xfrm>
        </p:spPr>
        <p:txBody>
          <a:bodyPr>
            <a:noAutofit/>
          </a:bodyPr>
          <a:lstStyle/>
          <a:p>
            <a:pPr algn="ctr">
              <a:defRPr/>
            </a:pPr>
            <a:r>
              <a:rPr lang="en-US" sz="4300" b="1" cap="none" dirty="0">
                <a:latin typeface="Calibri" panose="020F0502020204030204" pitchFamily="34" charset="0"/>
                <a:cs typeface="Calibri" panose="020F0502020204030204" pitchFamily="34" charset="0"/>
              </a:rPr>
              <a:t>Hours That </a:t>
            </a:r>
            <a:r>
              <a:rPr lang="en-US" sz="4300" b="1" u="sng" cap="none" dirty="0">
                <a:latin typeface="Calibri" panose="020F0502020204030204" pitchFamily="34" charset="0"/>
                <a:cs typeface="Calibri" panose="020F0502020204030204" pitchFamily="34" charset="0"/>
              </a:rPr>
              <a:t>Can</a:t>
            </a:r>
            <a:r>
              <a:rPr lang="en-US" sz="4300" b="1" cap="none" dirty="0">
                <a:latin typeface="Calibri" panose="020F0502020204030204" pitchFamily="34" charset="0"/>
                <a:cs typeface="Calibri" panose="020F0502020204030204" pitchFamily="34" charset="0"/>
              </a:rPr>
              <a:t> Be Counted </a:t>
            </a:r>
            <a:br>
              <a:rPr lang="en-US" sz="4300" b="1" cap="none" dirty="0">
                <a:latin typeface="Calibri" panose="020F0502020204030204" pitchFamily="34" charset="0"/>
                <a:cs typeface="Calibri" panose="020F0502020204030204" pitchFamily="34" charset="0"/>
              </a:rPr>
            </a:br>
            <a:r>
              <a:rPr lang="en-US" sz="4300" b="1" cap="none" dirty="0">
                <a:latin typeface="Calibri" panose="020F0502020204030204" pitchFamily="34" charset="0"/>
                <a:cs typeface="Calibri" panose="020F0502020204030204" pitchFamily="34" charset="0"/>
              </a:rPr>
              <a:t>for volunteer service or paid work</a:t>
            </a:r>
            <a:br>
              <a:rPr lang="en-US" sz="4400" cap="none" dirty="0">
                <a:latin typeface="Calibri" panose="020F0502020204030204" pitchFamily="34" charset="0"/>
                <a:cs typeface="Calibri" panose="020F0502020204030204" pitchFamily="34" charset="0"/>
              </a:rPr>
            </a:br>
            <a:endParaRPr lang="en-US" sz="4400" cap="none" dirty="0">
              <a:latin typeface="Calibri" panose="020F0502020204030204" pitchFamily="34" charset="0"/>
              <a:cs typeface="Calibri" panose="020F0502020204030204" pitchFamily="34" charset="0"/>
            </a:endParaRPr>
          </a:p>
        </p:txBody>
      </p:sp>
      <p:sp>
        <p:nvSpPr>
          <p:cNvPr id="11267" name="Content Placeholder 2"/>
          <p:cNvSpPr>
            <a:spLocks noGrp="1"/>
          </p:cNvSpPr>
          <p:nvPr>
            <p:ph idx="1"/>
          </p:nvPr>
        </p:nvSpPr>
        <p:spPr>
          <a:xfrm>
            <a:off x="762000" y="1497692"/>
            <a:ext cx="4930196" cy="5512707"/>
          </a:xfrm>
        </p:spPr>
        <p:txBody>
          <a:bodyPr>
            <a:normAutofit fontScale="77500" lnSpcReduction="20000"/>
          </a:bodyPr>
          <a:lstStyle/>
          <a:p>
            <a:pPr marL="455601" indent="-457189">
              <a:lnSpc>
                <a:spcPct val="100000"/>
              </a:lnSpc>
              <a:defRPr/>
            </a:pPr>
            <a:r>
              <a:rPr lang="en-US" sz="2800" dirty="0">
                <a:solidFill>
                  <a:schemeClr val="tx1"/>
                </a:solidFill>
              </a:rPr>
              <a:t>Volunteer/work for a nonprofit community service organization</a:t>
            </a:r>
          </a:p>
          <a:p>
            <a:pPr marL="455601" indent="-457189">
              <a:lnSpc>
                <a:spcPct val="100000"/>
              </a:lnSpc>
              <a:defRPr/>
            </a:pPr>
            <a:endParaRPr lang="en-US" sz="1800" dirty="0">
              <a:solidFill>
                <a:schemeClr val="tx1"/>
              </a:solidFill>
            </a:endParaRPr>
          </a:p>
          <a:p>
            <a:pPr marL="455601" indent="-457189">
              <a:lnSpc>
                <a:spcPct val="100000"/>
              </a:lnSpc>
              <a:defRPr/>
            </a:pPr>
            <a:r>
              <a:rPr lang="en-US" sz="2800" dirty="0">
                <a:solidFill>
                  <a:schemeClr val="tx1"/>
                </a:solidFill>
              </a:rPr>
              <a:t>Business or governmental internship</a:t>
            </a:r>
          </a:p>
          <a:p>
            <a:pPr marL="455601" indent="-457189">
              <a:lnSpc>
                <a:spcPct val="100000"/>
              </a:lnSpc>
              <a:defRPr/>
            </a:pPr>
            <a:endParaRPr lang="en-US" sz="1800" dirty="0">
              <a:solidFill>
                <a:schemeClr val="tx1"/>
              </a:solidFill>
            </a:endParaRPr>
          </a:p>
          <a:p>
            <a:pPr marL="455601" indent="-457189">
              <a:lnSpc>
                <a:spcPct val="100000"/>
              </a:lnSpc>
              <a:defRPr/>
            </a:pPr>
            <a:r>
              <a:rPr lang="en-US" sz="2800" dirty="0">
                <a:solidFill>
                  <a:schemeClr val="tx1"/>
                </a:solidFill>
              </a:rPr>
              <a:t>Activities on behalf of candidate for public office</a:t>
            </a:r>
          </a:p>
          <a:p>
            <a:pPr marL="455601" indent="-457189">
              <a:lnSpc>
                <a:spcPct val="100000"/>
              </a:lnSpc>
              <a:defRPr/>
            </a:pPr>
            <a:endParaRPr lang="en-US" sz="1800" dirty="0">
              <a:solidFill>
                <a:schemeClr val="tx1"/>
              </a:solidFill>
            </a:endParaRPr>
          </a:p>
          <a:p>
            <a:pPr marL="455601" indent="-457189">
              <a:lnSpc>
                <a:spcPct val="100000"/>
              </a:lnSpc>
              <a:defRPr/>
            </a:pPr>
            <a:r>
              <a:rPr lang="en-US" sz="2800" dirty="0">
                <a:solidFill>
                  <a:schemeClr val="tx1"/>
                </a:solidFill>
              </a:rPr>
              <a:t>Performance, rehearsal, practice, club activities (</a:t>
            </a:r>
            <a:r>
              <a:rPr lang="en-US" sz="2600" dirty="0">
                <a:solidFill>
                  <a:schemeClr val="tx1"/>
                </a:solidFill>
              </a:rPr>
              <a:t>such as service projects, not meetings</a:t>
            </a:r>
            <a:r>
              <a:rPr lang="en-US" sz="2800" dirty="0">
                <a:solidFill>
                  <a:schemeClr val="tx1"/>
                </a:solidFill>
              </a:rPr>
              <a:t>), competitions (</a:t>
            </a:r>
            <a:r>
              <a:rPr lang="en-US" sz="2600" dirty="0">
                <a:solidFill>
                  <a:schemeClr val="tx1"/>
                </a:solidFill>
              </a:rPr>
              <a:t>performing arts, special programs, athletics, etc.</a:t>
            </a:r>
            <a:r>
              <a:rPr lang="en-US" sz="2800" dirty="0">
                <a:solidFill>
                  <a:schemeClr val="tx1"/>
                </a:solidFill>
              </a:rPr>
              <a:t>) that are affiliated with Volusia County Schools. </a:t>
            </a:r>
          </a:p>
          <a:p>
            <a:pPr marL="455601" indent="-457189">
              <a:lnSpc>
                <a:spcPct val="100000"/>
              </a:lnSpc>
              <a:defRPr/>
            </a:pPr>
            <a:endParaRPr lang="en-US" sz="1800" dirty="0">
              <a:solidFill>
                <a:schemeClr val="tx1"/>
              </a:solidFill>
            </a:endParaRPr>
          </a:p>
          <a:p>
            <a:pPr marL="455601" indent="-457189">
              <a:lnSpc>
                <a:spcPct val="100000"/>
              </a:lnSpc>
              <a:defRPr/>
            </a:pPr>
            <a:r>
              <a:rPr lang="en-US" sz="2800" dirty="0">
                <a:solidFill>
                  <a:srgbClr val="FF0000"/>
                </a:solidFill>
              </a:rPr>
              <a:t>NOTE: </a:t>
            </a:r>
            <a:r>
              <a:rPr lang="en-US" sz="2600" dirty="0">
                <a:solidFill>
                  <a:srgbClr val="FF0000"/>
                </a:solidFill>
              </a:rPr>
              <a:t>Must NOT be related to course requirements; meaning the hours don’t count if credit is earned</a:t>
            </a:r>
          </a:p>
          <a:p>
            <a:pPr marL="912789" lvl="1" indent="-457189">
              <a:lnSpc>
                <a:spcPct val="100000"/>
              </a:lnSpc>
              <a:buFont typeface="Arial" panose="020B0604020202020204" pitchFamily="34" charset="0"/>
              <a:buChar char="•"/>
              <a:defRPr/>
            </a:pPr>
            <a:endParaRPr lang="en-US" sz="2800" dirty="0">
              <a:solidFill>
                <a:schemeClr val="tx1"/>
              </a:solidFill>
            </a:endParaRPr>
          </a:p>
          <a:p>
            <a:pPr marL="315904" indent="-317492">
              <a:lnSpc>
                <a:spcPct val="100000"/>
              </a:lnSpc>
              <a:defRPr/>
            </a:pPr>
            <a:endParaRPr lang="en-US" sz="1700" u="sng" dirty="0"/>
          </a:p>
          <a:p>
            <a:pPr marL="274313" indent="-274313">
              <a:lnSpc>
                <a:spcPct val="100000"/>
              </a:lnSpc>
              <a:buFont typeface="Wingdings"/>
              <a:buChar char=""/>
              <a:defRPr/>
            </a:pPr>
            <a:endParaRPr lang="en-US" sz="1700" dirty="0"/>
          </a:p>
        </p:txBody>
      </p:sp>
      <p:sp>
        <p:nvSpPr>
          <p:cNvPr id="23557" name="Slide Number Placeholder 5"/>
          <p:cNvSpPr>
            <a:spLocks noGrp="1"/>
          </p:cNvSpPr>
          <p:nvPr>
            <p:ph type="sldNum" sz="quarter" idx="12"/>
          </p:nvPr>
        </p:nvSpPr>
        <p:spPr/>
        <p:txBody>
          <a:bodyPr vert="horz" lIns="91440" tIns="45720" rIns="91440" bIns="45720" numCol="1" rtlCol="0" anchorCtr="0" compatLnSpc="1">
            <a:prstTxWarp prst="textNoShape">
              <a:avLst/>
            </a:prstTxWarp>
            <a:normAutofit/>
          </a:bodyPr>
          <a:lstStyle/>
          <a:p>
            <a:pPr>
              <a:spcAft>
                <a:spcPts val="600"/>
              </a:spcAft>
            </a:pPr>
            <a:fld id="{FD409BA2-449F-44D0-BB69-7615EDE16E4E}" type="slidenum">
              <a:rPr lang="en-US">
                <a:solidFill>
                  <a:srgbClr val="FFFFFF"/>
                </a:solidFill>
                <a:latin typeface="Arial" charset="0"/>
              </a:rPr>
              <a:pPr>
                <a:spcAft>
                  <a:spcPts val="600"/>
                </a:spcAft>
              </a:pPr>
              <a:t>8</a:t>
            </a:fld>
            <a:endParaRPr lang="en-US">
              <a:solidFill>
                <a:srgbClr val="FFFFFF"/>
              </a:solidFill>
              <a:latin typeface="Arial" charset="0"/>
            </a:endParaRPr>
          </a:p>
        </p:txBody>
      </p:sp>
    </p:spTree>
    <p:custDataLst>
      <p:tags r:id="rId1"/>
    </p:custData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338D3A5-89BB-4A12-A99A-5AD373CA8C2C}"/>
              </a:ext>
            </a:extLst>
          </p:cNvPr>
          <p:cNvPicPr>
            <a:picLocks noChangeAspect="1"/>
          </p:cNvPicPr>
          <p:nvPr/>
        </p:nvPicPr>
        <p:blipFill rotWithShape="1">
          <a:blip r:embed="rId4"/>
          <a:srcRect l="14708" r="17724" b="1"/>
          <a:stretch/>
        </p:blipFill>
        <p:spPr>
          <a:xfrm>
            <a:off x="516328" y="-9524"/>
            <a:ext cx="3097367" cy="6867525"/>
          </a:xfrm>
          <a:prstGeom prst="rect">
            <a:avLst/>
          </a:prstGeom>
        </p:spPr>
      </p:pic>
      <p:sp>
        <p:nvSpPr>
          <p:cNvPr id="11266" name="Title 1"/>
          <p:cNvSpPr>
            <a:spLocks noGrp="1"/>
          </p:cNvSpPr>
          <p:nvPr>
            <p:ph type="title"/>
          </p:nvPr>
        </p:nvSpPr>
        <p:spPr>
          <a:xfrm>
            <a:off x="1224571" y="304803"/>
            <a:ext cx="7407401" cy="836815"/>
          </a:xfrm>
        </p:spPr>
        <p:txBody>
          <a:bodyPr>
            <a:normAutofit fontScale="90000"/>
          </a:bodyPr>
          <a:lstStyle/>
          <a:p>
            <a:pPr>
              <a:defRPr/>
            </a:pPr>
            <a:r>
              <a:rPr lang="en-US" sz="4400" b="1" cap="none" dirty="0">
                <a:latin typeface="Calibri" panose="020F0502020204030204" pitchFamily="34" charset="0"/>
                <a:cs typeface="Calibri" panose="020F0502020204030204" pitchFamily="34" charset="0"/>
              </a:rPr>
              <a:t>Hours That </a:t>
            </a:r>
            <a:r>
              <a:rPr lang="en-US" sz="4400" b="1" u="sng" cap="none" dirty="0">
                <a:latin typeface="Calibri" panose="020F0502020204030204" pitchFamily="34" charset="0"/>
                <a:cs typeface="Calibri" panose="020F0502020204030204" pitchFamily="34" charset="0"/>
              </a:rPr>
              <a:t>Cannot</a:t>
            </a:r>
            <a:r>
              <a:rPr lang="en-US" sz="4400" b="1" cap="none" dirty="0">
                <a:latin typeface="Calibri" panose="020F0502020204030204" pitchFamily="34" charset="0"/>
                <a:cs typeface="Calibri" panose="020F0502020204030204" pitchFamily="34" charset="0"/>
              </a:rPr>
              <a:t> Be Counted</a:t>
            </a:r>
            <a:br>
              <a:rPr lang="en-US" sz="3200" cap="none" dirty="0"/>
            </a:br>
            <a:endParaRPr lang="en-US" sz="3200" cap="none" dirty="0"/>
          </a:p>
        </p:txBody>
      </p:sp>
      <p:sp>
        <p:nvSpPr>
          <p:cNvPr id="11267" name="Content Placeholder 2"/>
          <p:cNvSpPr>
            <a:spLocks noGrp="1"/>
          </p:cNvSpPr>
          <p:nvPr>
            <p:ph idx="1"/>
          </p:nvPr>
        </p:nvSpPr>
        <p:spPr>
          <a:xfrm>
            <a:off x="4050320" y="1828800"/>
            <a:ext cx="4632977" cy="4876802"/>
          </a:xfrm>
        </p:spPr>
        <p:txBody>
          <a:bodyPr>
            <a:noAutofit/>
          </a:bodyPr>
          <a:lstStyle/>
          <a:p>
            <a:pPr marL="315904" indent="-317492">
              <a:lnSpc>
                <a:spcPct val="100000"/>
              </a:lnSpc>
              <a:defRPr/>
            </a:pPr>
            <a:r>
              <a:rPr lang="en-US" sz="2800" dirty="0">
                <a:solidFill>
                  <a:schemeClr val="tx1"/>
                </a:solidFill>
              </a:rPr>
              <a:t>NCR Study Hall</a:t>
            </a:r>
          </a:p>
          <a:p>
            <a:pPr marL="315904" indent="-317492">
              <a:lnSpc>
                <a:spcPct val="100000"/>
              </a:lnSpc>
              <a:defRPr/>
            </a:pPr>
            <a:endParaRPr lang="en-US" sz="1200" dirty="0">
              <a:solidFill>
                <a:schemeClr val="tx1"/>
              </a:solidFill>
            </a:endParaRPr>
          </a:p>
          <a:p>
            <a:pPr marL="315904" indent="-317492">
              <a:lnSpc>
                <a:spcPct val="100000"/>
              </a:lnSpc>
              <a:defRPr/>
            </a:pPr>
            <a:r>
              <a:rPr lang="en-US" sz="2800" dirty="0">
                <a:solidFill>
                  <a:schemeClr val="tx1"/>
                </a:solidFill>
              </a:rPr>
              <a:t>Student Aide</a:t>
            </a:r>
          </a:p>
          <a:p>
            <a:pPr marL="315904" indent="-317492">
              <a:lnSpc>
                <a:spcPct val="100000"/>
              </a:lnSpc>
              <a:defRPr/>
            </a:pPr>
            <a:endParaRPr lang="en-US" sz="1200" dirty="0">
              <a:solidFill>
                <a:schemeClr val="tx1"/>
              </a:solidFill>
            </a:endParaRPr>
          </a:p>
          <a:p>
            <a:pPr marL="315904" indent="-317492">
              <a:lnSpc>
                <a:spcPct val="100000"/>
              </a:lnSpc>
              <a:defRPr/>
            </a:pPr>
            <a:r>
              <a:rPr lang="en-US" sz="2800" dirty="0">
                <a:solidFill>
                  <a:schemeClr val="tx1"/>
                </a:solidFill>
              </a:rPr>
              <a:t>Babysitting a sibling</a:t>
            </a:r>
            <a:endParaRPr lang="en-US" sz="1200" dirty="0">
              <a:solidFill>
                <a:schemeClr val="tx1"/>
              </a:solidFill>
            </a:endParaRPr>
          </a:p>
          <a:p>
            <a:pPr marL="315904" indent="-317492">
              <a:lnSpc>
                <a:spcPct val="100000"/>
              </a:lnSpc>
              <a:defRPr/>
            </a:pPr>
            <a:endParaRPr lang="en-US" sz="1200" dirty="0">
              <a:solidFill>
                <a:schemeClr val="tx1"/>
              </a:solidFill>
            </a:endParaRPr>
          </a:p>
          <a:p>
            <a:pPr marL="315904" indent="-317492">
              <a:lnSpc>
                <a:spcPct val="100000"/>
              </a:lnSpc>
              <a:defRPr/>
            </a:pPr>
            <a:r>
              <a:rPr lang="en-US" sz="2800" dirty="0">
                <a:solidFill>
                  <a:schemeClr val="tx1"/>
                </a:solidFill>
              </a:rPr>
              <a:t>If part of a requirement for course credit work </a:t>
            </a:r>
          </a:p>
          <a:p>
            <a:pPr marL="640064" lvl="1" indent="-274313">
              <a:lnSpc>
                <a:spcPct val="100000"/>
              </a:lnSpc>
              <a:buFont typeface="Wingdings 2"/>
              <a:buChar char=""/>
              <a:defRPr/>
            </a:pPr>
            <a:endParaRPr lang="en-US" sz="2800" dirty="0"/>
          </a:p>
          <a:p>
            <a:pPr marL="274313" indent="-274313">
              <a:lnSpc>
                <a:spcPct val="100000"/>
              </a:lnSpc>
              <a:buFont typeface="Wingdings"/>
              <a:buChar char=""/>
              <a:defRPr/>
            </a:pPr>
            <a:endParaRPr lang="en-US" sz="2800" dirty="0"/>
          </a:p>
        </p:txBody>
      </p:sp>
      <p:sp>
        <p:nvSpPr>
          <p:cNvPr id="23557" name="Slide Number Placeholder 5"/>
          <p:cNvSpPr>
            <a:spLocks noGrp="1"/>
          </p:cNvSpPr>
          <p:nvPr>
            <p:ph type="sldNum" sz="quarter" idx="12"/>
          </p:nvPr>
        </p:nvSpPr>
        <p:spPr>
          <a:xfrm>
            <a:off x="7458959" y="6375679"/>
            <a:ext cx="1113543" cy="345796"/>
          </a:xfrm>
        </p:spPr>
        <p:txBody>
          <a:bodyPr vert="horz" lIns="91440" tIns="45720" rIns="91440" bIns="45720" numCol="1" rtlCol="0" anchor="ctr" anchorCtr="0" compatLnSpc="1">
            <a:prstTxWarp prst="textNoShape">
              <a:avLst/>
            </a:prstTxWarp>
            <a:normAutofit/>
          </a:bodyPr>
          <a:lstStyle/>
          <a:p>
            <a:pPr>
              <a:spcAft>
                <a:spcPts val="600"/>
              </a:spcAft>
            </a:pPr>
            <a:fld id="{FD409BA2-449F-44D0-BB69-7615EDE16E4E}" type="slidenum">
              <a:rPr lang="en-US" smtClean="0">
                <a:latin typeface="Arial" charset="0"/>
              </a:rPr>
              <a:pPr>
                <a:spcAft>
                  <a:spcPts val="600"/>
                </a:spcAft>
              </a:pPr>
              <a:t>9</a:t>
            </a:fld>
            <a:endParaRPr lang="en-US">
              <a:latin typeface="Arial" charset="0"/>
            </a:endParaRPr>
          </a:p>
        </p:txBody>
      </p:sp>
    </p:spTree>
    <p:custDataLst>
      <p:tags r:id="rId1"/>
    </p:custDataLst>
    <p:extLst>
      <p:ext uri="{BB962C8B-B14F-4D97-AF65-F5344CB8AC3E}">
        <p14:creationId xmlns:p14="http://schemas.microsoft.com/office/powerpoint/2010/main" val="53126463"/>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property id=&quot;20139&quot; value=&quot;%n. %s&quot;/&gt;&lt;property id=&quot;20141&quot; value=&quot;YPP Coordinator Training Part 2 Student Training&quot;/&gt;&lt;property id=&quot;20142&quot; value=&quot;Part 2 of the Youth Parntership Program Coordinator Training.  Part 2 provides a sample YPP Student Training agenda.  &quot;/&gt;&lt;property id=&quot;20144&quot; value=&quot;1&quot;/&gt;&lt;property id=&quot;20146&quot; value=&quot;0&quot;/&gt;&lt;property id=&quot;20147&quot; value=&quot;0&quot;/&gt;&lt;property id=&quot;20148&quot; value=&quot;5&quot;/&gt;&lt;property id=&quot;20180&quot; value=&quot;0&quot;/&gt;&lt;property id=&quot;20181&quot; value=&quot;0耀䘌ੇ䐨੪㨔&quot;/&gt;&lt;property id=&quot;20182&quot; value=&quot;0&quot;/&gt;&lt;property id=&quot;20183&quot; value=&quot;1&quot;/&gt;&lt;property id=&quot;20184&quot; value=&quot;7&quot;/&gt;&lt;property id=&quot;20224&quot; value=&quot;C:\Documents and Settings\pltravis\My Documents\My Adobe Presentations\YPP Coordinator Training Part 2 Student Training&quot;/&gt;&lt;property id=&quot;20250&quot; value=&quot;7&quot;/&gt;&lt;property id=&quot;20251&quot; value=&quot;0&quot;/&gt;&lt;property id=&quot;20259&quot; value=&quot;0&quot;/&gt;&lt;property id=&quot;20501&quot; value=&quot;C:\Documents and Settings\pltravis\My Documents\My Adobe Presentations\&quot;/&gt;&lt;object type=&quot;8&quot; unique_id=&quot;10002&quot;&gt;&lt;/object&gt;&lt;object type=&quot;2&quot; unique_id=&quot;10003&quot;&gt;&lt;object type=&quot;3&quot; unique_id=&quot;10055&quot;&gt;&lt;property id=&quot;20148&quot; value=&quot;5&quot;/&gt;&lt;property id=&quot;20300&quot; value=&quot;Slide 2 - &amp;quot;Student Volunteer Training&amp;quot;&quot;/&gt;&lt;property id=&quot;20301&quot; value=&quot;Student Volunteer Training&quot;/&gt;&lt;property id=&quot;20302&quot; value=&quot;1&quot;/&gt;&lt;property id=&quot;20303&quot; value=&quot;-1&quot;/&gt;&lt;property id=&quot;20307&quot; value=&quot;262&quot;/&gt;&lt;property id=&quot;20309&quot; value=&quot;-1&quot;/&gt;&lt;property id=&quot;20312&quot; value=&quot;0&quot;/&gt;&lt;/object&gt;&lt;object type=&quot;3&quot; unique_id=&quot;10056&quot;&gt;&lt;property id=&quot;20148&quot; value=&quot;5&quot;/&gt;&lt;property id=&quot;20300&quot; value=&quot;Slide 4 - &amp;quot;Preparation&amp;quot;&quot;/&gt;&lt;property id=&quot;20301&quot; value=&quot;Preparation&quot;/&gt;&lt;property id=&quot;20302&quot; value=&quot;1&quot;/&gt;&lt;property id=&quot;20303&quot; value=&quot;-1&quot;/&gt;&lt;property id=&quot;20307&quot; value=&quot;263&quot;/&gt;&lt;property id=&quot;20309&quot; value=&quot;-1&quot;/&gt;&lt;property id=&quot;20312&quot; value=&quot;0&quot;/&gt;&lt;/object&gt;&lt;object type=&quot;3&quot; unique_id=&quot;10057&quot;&gt;&lt;property id=&quot;20148&quot; value=&quot;5&quot;/&gt;&lt;property id=&quot;20300&quot; value=&quot;Slide 3&quot;/&gt;&lt;property id=&quot;20301&quot; value=&quot;Student Training Objectives&quot;/&gt;&lt;property id=&quot;20302&quot; value=&quot;1&quot;/&gt;&lt;property id=&quot;20303&quot; value=&quot;-1&quot;/&gt;&lt;property id=&quot;20307&quot; value=&quot;261&quot;/&gt;&lt;property id=&quot;20309&quot; value=&quot;-1&quot;/&gt;&lt;property id=&quot;20312&quot; value=&quot;0&quot;/&gt;&lt;/object&gt;&lt;object type=&quot;3&quot; unique_id=&quot;10058&quot;&gt;&lt;property id=&quot;20148&quot; value=&quot;5&quot;/&gt;&lt;property id=&quot;20300&quot; value=&quot;Slide 6 - &amp;quot;What is Volunteering?&amp;quot;&quot;/&gt;&lt;property id=&quot;20301&quot; value=&quot;What is Volunteering?&quot;/&gt;&lt;property id=&quot;20302&quot; value=&quot;1&quot;/&gt;&lt;property id=&quot;20303&quot; value=&quot;-1&quot;/&gt;&lt;property id=&quot;20307&quot; value=&quot;260&quot;/&gt;&lt;property id=&quot;20309&quot; value=&quot;-1&quot;/&gt;&lt;property id=&quot;20312&quot; value=&quot;0&quot;/&gt;&lt;/object&gt;&lt;object type=&quot;3&quot; unique_id=&quot;10059&quot;&gt;&lt;property id=&quot;20148&quot; value=&quot;5&quot;/&gt;&lt;property id=&quot;20300&quot; value=&quot;Slide 7 - &amp;quot;Why Volunteer?&amp;quot;&quot;/&gt;&lt;property id=&quot;20301&quot; value=&quot;Why Volunteer?&quot;/&gt;&lt;property id=&quot;20302&quot; value=&quot;1&quot;/&gt;&lt;property id=&quot;20303&quot; value=&quot;-1&quot;/&gt;&lt;property id=&quot;20307&quot; value=&quot;257&quot;/&gt;&lt;property id=&quot;20309&quot; value=&quot;-1&quot;/&gt;&lt;property id=&quot;20312&quot; value=&quot;0&quot;/&gt;&lt;/object&gt;&lt;object type=&quot;3&quot; unique_id=&quot;10060&quot;&gt;&lt;property id=&quot;20148&quot; value=&quot;5&quot;/&gt;&lt;property id=&quot;20300&quot; value=&quot;Slide 8 - &amp;quot;The Purpose of YPP&amp;quot;&quot;/&gt;&lt;property id=&quot;20301&quot; value=&quot;The Purpose of YPP&quot;/&gt;&lt;property id=&quot;20302&quot; value=&quot;1&quot;/&gt;&lt;property id=&quot;20303&quot; value=&quot;-1&quot;/&gt;&lt;property id=&quot;20307&quot; value=&quot;264&quot;/&gt;&lt;property id=&quot;20309&quot; value=&quot;-1&quot;/&gt;&lt;property id=&quot;20312&quot; value=&quot;0&quot;/&gt;&lt;/object&gt;&lt;object type=&quot;3&quot; unique_id=&quot;10061&quot;&gt;&lt;property id=&quot;20148&quot; value=&quot;5&quot;/&gt;&lt;property id=&quot;20300&quot; value=&quot;Slide 13 - &amp;quot;Students’ Objectives as a Volunteer&amp;quot;&quot;/&gt;&lt;property id=&quot;20301&quot; value=&quot;Students' Objectives as a Volunteer&quot;/&gt;&lt;property id=&quot;20302&quot; value=&quot;1&quot;/&gt;&lt;property id=&quot;20303&quot; value=&quot;-1&quot;/&gt;&lt;property id=&quot;20307&quot; value=&quot;265&quot;/&gt;&lt;property id=&quot;20309&quot; value=&quot;-1&quot;/&gt;&lt;property id=&quot;20312&quot; value=&quot;0&quot;/&gt;&lt;/object&gt;&lt;object type=&quot;3&quot; unique_id=&quot;10256&quot;&gt;&lt;property id=&quot;20148&quot; value=&quot;5&quot;/&gt;&lt;property id=&quot;20300&quot; value=&quot;Slide 16 - &amp;quot;Student’s Responsibilities&amp;quot;&quot;/&gt;&lt;property id=&quot;20301&quot; value=&quot;Student's Responsibilities&quot;/&gt;&lt;property id=&quot;20302&quot; value=&quot;1&quot;/&gt;&lt;property id=&quot;20303&quot; value=&quot;-1&quot;/&gt;&lt;property id=&quot;20307&quot; value=&quot;268&quot;/&gt;&lt;property id=&quot;20309&quot; value=&quot;-1&quot;/&gt;&lt;property id=&quot;20312&quot; value=&quot;0&quot;/&gt;&lt;/object&gt;&lt;object type=&quot;3&quot; unique_id=&quot;10257&quot;&gt;&lt;property id=&quot;20148&quot; value=&quot;5&quot;/&gt;&lt;property id=&quot;20300&quot; value=&quot;Slide 18 - &amp;quot;Responsibility to Agency&amp;quot;&quot;/&gt;&lt;property id=&quot;20301&quot; value=&quot;Responsibility to Agency&quot;/&gt;&lt;property id=&quot;20302&quot; value=&quot;1&quot;/&gt;&lt;property id=&quot;20303&quot; value=&quot;-1&quot;/&gt;&lt;property id=&quot;20307&quot; value=&quot;269&quot;/&gt;&lt;property id=&quot;20309&quot; value=&quot;-1&quot;/&gt;&lt;property id=&quot;20312&quot; value=&quot;0&quot;/&gt;&lt;/object&gt;&lt;object type=&quot;3&quot; unique_id=&quot;10390&quot;&gt;&lt;property id=&quot;20148&quot; value=&quot;5&quot;/&gt;&lt;property id=&quot;20300&quot; value=&quot;Slide 1 - &amp;quot;Youth Partnership Program&amp;#x0D;&amp;#x0A;Coordinator Training&amp;#x0D;&amp;#x0A;Part 2&amp;quot;&quot;/&gt;&lt;property id=&quot;20301&quot; value=&quot;Youth Partnership Program Coordinator Training Part 2&quot;/&gt;&lt;property id=&quot;20302&quot; value=&quot;1&quot;/&gt;&lt;property id=&quot;20303&quot; value=&quot;-1&quot;/&gt;&lt;property id=&quot;20307&quot; value=&quot;271&quot;/&gt;&lt;property id=&quot;20309&quot; value=&quot;-1&quot;/&gt;&lt;property id=&quot;20312&quot; value=&quot;0&quot;/&gt;&lt;/object&gt;&lt;object type=&quot;3&quot; unique_id=&quot;10542&quot;&gt;&lt;property id=&quot;20148&quot; value=&quot;5&quot;/&gt;&lt;property id=&quot;20300&quot; value=&quot;Slide 19 - &amp;quot;Who Would You Like To Help?&amp;quot;&quot;/&gt;&lt;property id=&quot;20301&quot; value=&quot;Who Would You Like to Help?&quot;/&gt;&lt;property id=&quot;20302&quot; value=&quot;1&quot;/&gt;&lt;property id=&quot;20303&quot; value=&quot;-1&quot;/&gt;&lt;property id=&quot;20307&quot; value=&quot;272&quot;/&gt;&lt;property id=&quot;20309&quot; value=&quot;-1&quot;/&gt;&lt;property id=&quot;20312&quot; value=&quot;0&quot;/&gt;&lt;/object&gt;&lt;object type=&quot;3&quot; unique_id=&quot;10543&quot;&gt;&lt;property id=&quot;20148&quot; value=&quot;5&quot;/&gt;&lt;property id=&quot;20300&quot; value=&quot;Slide 23 - &amp;quot;The “Volunteer Experience” Form&amp;quot;&quot;/&gt;&lt;property id=&quot;20301&quot; value=&quot;The &amp;quot;Volunteer Experience&amp;quot; Form&quot;/&gt;&lt;property id=&quot;20302&quot; value=&quot;1&quot;/&gt;&lt;property id=&quot;20303&quot; value=&quot;-1&quot;/&gt;&lt;property id=&quot;20307&quot; value=&quot;273&quot;/&gt;&lt;property id=&quot;20309&quot; value=&quot;-1&quot;/&gt;&lt;property id=&quot;20312&quot; value=&quot;0&quot;/&gt;&lt;/object&gt;&lt;object type=&quot;3&quot; unique_id=&quot;10714&quot;&gt;&lt;property id=&quot;20148&quot; value=&quot;5&quot;/&gt;&lt;property id=&quot;20300&quot; value=&quot;Slide 17 - &amp;quot;The YPP Sign-In Sheet&amp;quot;&quot;/&gt;&lt;property id=&quot;20301&quot; value=&quot;The YPP Sign-In Sheet&quot;/&gt;&lt;property id=&quot;20302&quot; value=&quot;1&quot;/&gt;&lt;property id=&quot;20303&quot; value=&quot;-1&quot;/&gt;&lt;property id=&quot;20307&quot; value=&quot;274&quot;/&gt;&lt;property id=&quot;20309&quot; value=&quot;-1&quot;/&gt;&lt;property id=&quot;20312&quot; value=&quot;0&quot;/&gt;&lt;/object&gt;&lt;object type=&quot;3&quot; unique_id=&quot;10903&quot;&gt;&lt;property id=&quot;20148&quot; value=&quot;5&quot;/&gt;&lt;property id=&quot;20300&quot; value=&quot;Slide 20 - &amp;quot;Where Would You Like To “Make a Difference?”&amp;quot;&quot;/&gt;&lt;property id=&quot;20301&quot; value=&quot;Where Would You Like to &amp;quot;Make a Difference&amp;quot;&quot;/&gt;&lt;property id=&quot;20302&quot; value=&quot;1&quot;/&gt;&lt;property id=&quot;20303&quot; value=&quot;-1&quot;/&gt;&lt;property id=&quot;20307&quot; value=&quot;276&quot;/&gt;&lt;property id=&quot;20309&quot; value=&quot;-1&quot;/&gt;&lt;property id=&quot;20312&quot; value=&quot;0&quot;/&gt;&lt;/object&gt;&lt;object type=&quot;3&quot; unique_id=&quot;10964&quot;&gt;&lt;property id=&quot;20148&quot; value=&quot;5&quot;/&gt;&lt;property id=&quot;20300&quot; value=&quot;Slide 15 - &amp;quot;The YPP Agreement Form&amp;quot;&quot;/&gt;&lt;property id=&quot;20301&quot; value=&quot;The YPP Agreement Form&quot;/&gt;&lt;property id=&quot;20302&quot; value=&quot;1&quot;/&gt;&lt;property id=&quot;20303&quot; value=&quot;-1&quot;/&gt;&lt;property id=&quot;20307&quot; value=&quot;277&quot;/&gt;&lt;property id=&quot;20309&quot; value=&quot;-1&quot;/&gt;&lt;property id=&quot;20312&quot; value=&quot;0&quot;/&gt;&lt;/object&gt;&lt;object type=&quot;3&quot; unique_id=&quot;11151&quot;&gt;&lt;property id=&quot;20148&quot; value=&quot;5&quot;/&gt;&lt;property id=&quot;20300&quot; value=&quot;Slide 10 - &amp;quot;&amp;#x0D;&amp;#x0A;&amp;#x0D;&amp;#x0A;Hours That Can Be Counted&amp;#x0D;&amp;#x0A;&amp;quot;&quot;/&gt;&lt;property id=&quot;20301&quot; value=&quot;Hours That Can be Counted&quot;/&gt;&lt;property id=&quot;20302&quot; value=&quot;1&quot;/&gt;&lt;property id=&quot;20303&quot; value=&quot;-1&quot;/&gt;&lt;property id=&quot;20307&quot; value=&quot;280&quot;/&gt;&lt;property id=&quot;20309&quot; value=&quot;-1&quot;/&gt;&lt;property id=&quot;20312&quot; value=&quot;0&quot;/&gt;&lt;/object&gt;&lt;object type=&quot;3&quot; unique_id=&quot;11152&quot;&gt;&lt;property id=&quot;20148&quot; value=&quot;5&quot;/&gt;&lt;property id=&quot;20300&quot; value=&quot;Slide 11 - &amp;quot;Diploma and Scholarship Requirements&amp;quot;&quot;/&gt;&lt;property id=&quot;20301&quot; value=&quot;Diploma and Scholarship Requirements&quot;/&gt;&lt;property id=&quot;20302&quot; value=&quot;1&quot;/&gt;&lt;property id=&quot;20303&quot; value=&quot;-1&quot;/&gt;&lt;property id=&quot;20307&quot; value=&quot;281&quot;/&gt;&lt;property id=&quot;20309&quot; value=&quot;-1&quot;/&gt;&lt;property id=&quot;20312&quot; value=&quot;0&quot;/&gt;&lt;/object&gt;&lt;object type=&quot;3&quot; unique_id=&quot;11278&quot;&gt;&lt;property id=&quot;20148&quot; value=&quot;5&quot;/&gt;&lt;property id=&quot;20300&quot; value=&quot;Slide 12 - &amp;quot;Tips for Selecting an Agency&amp;quot;&quot;/&gt;&lt;property id=&quot;20301&quot; value=&quot;Tips for Selecting an Agency&quot;/&gt;&lt;property id=&quot;20302&quot; value=&quot;1&quot;/&gt;&lt;property id=&quot;20303&quot; value=&quot;-1&quot;/&gt;&lt;property id=&quot;20307&quot; value=&quot;282&quot;/&gt;&lt;property id=&quot;20309&quot; value=&quot;-1&quot;/&gt;&lt;property id=&quot;20312&quot; value=&quot;0&quot;/&gt;&lt;/object&gt;&lt;object type=&quot;3&quot; unique_id=&quot;11953&quot;&gt;&lt;property id=&quot;20148&quot; value=&quot;5&quot;/&gt;&lt;property id=&quot;20300&quot; value=&quot;Slide 9 - &amp;quot;Program Guidelines of YPP&amp;quot;&quot;/&gt;&lt;property id=&quot;20301&quot; value=&quot;Program Guidelines of YPP&quot;/&gt;&lt;property id=&quot;20302&quot; value=&quot;1&quot;/&gt;&lt;property id=&quot;20303&quot; value=&quot;-1&quot;/&gt;&lt;property id=&quot;20307&quot; value=&quot;291&quot;/&gt;&lt;property id=&quot;20309&quot; value=&quot;-1&quot;/&gt;&lt;property id=&quot;20312&quot; value=&quot;0&quot;/&gt;&lt;/object&gt;&lt;object type=&quot;3&quot; unique_id=&quot;12164&quot;&gt;&lt;property id=&quot;20148&quot; value=&quot;5&quot;/&gt;&lt;property id=&quot;20300&quot; value=&quot;Slide 14&quot;/&gt;&lt;property id=&quot;20301&quot; value=&quot;Reporting Situations&quot;/&gt;&lt;property id=&quot;20302&quot; value=&quot;1&quot;/&gt;&lt;property id=&quot;20303&quot; value=&quot;-1&quot;/&gt;&lt;property id=&quot;20307&quot; value=&quot;292&quot;/&gt;&lt;property id=&quot;20309&quot; value=&quot;-1&quot;/&gt;&lt;property id=&quot;20312&quot; value=&quot;0&quot;/&gt;&lt;/object&gt;&lt;object type=&quot;3&quot; unique_id=&quot;12447&quot;&gt;&lt;property id=&quot;20148&quot; value=&quot;5&quot;/&gt;&lt;property id=&quot;20300&quot; value=&quot;Slide 21 - &amp;quot;Announcements from School&amp;quot;&quot;/&gt;&lt;property id=&quot;20301&quot; value=&quot;Announcements from School&quot;/&gt;&lt;property id=&quot;20302&quot; value=&quot;1&quot;/&gt;&lt;property id=&quot;20303&quot; value=&quot;-1&quot;/&gt;&lt;property id=&quot;20307&quot; value=&quot;293&quot;/&gt;&lt;property id=&quot;20309&quot; value=&quot;-1&quot;/&gt;&lt;property id=&quot;20312&quot; value=&quot;0&quot;/&gt;&lt;/object&gt;&lt;object type=&quot;3&quot; unique_id=&quot;12448&quot;&gt;&lt;property id=&quot;20148&quot; value=&quot;5&quot;/&gt;&lt;property id=&quot;20300&quot; value=&quot;Slide 22 - &amp;quot;Not Acceptable Volunteer Sites/Jobs?&amp;quot;&quot;/&gt;&lt;property id=&quot;20301&quot; value=&quot;No Acceptable Volunteer Sites/Jobs&quot;/&gt;&lt;property id=&quot;20302&quot; value=&quot;1&quot;/&gt;&lt;property id=&quot;20303&quot; value=&quot;-1&quot;/&gt;&lt;property id=&quot;20307&quot; value=&quot;294&quot;/&gt;&lt;property id=&quot;20309&quot; value=&quot;-1&quot;/&gt;&lt;property id=&quot;20312&quot; value=&quot;0&quot;/&gt;&lt;/object&gt;&lt;object type=&quot;3&quot; unique_id=&quot;12449&quot;&gt;&lt;property id=&quot;20148&quot; value=&quot;5&quot;/&gt;&lt;property id=&quot;20300&quot; value=&quot;Slide 24 - &amp;quot;Training Agenda Conclusion&amp;quot;&quot;/&gt;&lt;property id=&quot;20301&quot; value=&quot;Training Agenda Conclusion&quot;/&gt;&lt;property id=&quot;20302&quot; value=&quot;1&quot;/&gt;&lt;property id=&quot;20303&quot; value=&quot;-1&quot;/&gt;&lt;property id=&quot;20307&quot; value=&quot;295&quot;/&gt;&lt;property id=&quot;20309&quot; value=&quot;-1&quot;/&gt;&lt;property id=&quot;20312&quot; value=&quot;0&quot;/&gt;&lt;/object&gt;&lt;object type=&quot;3&quot; unique_id=&quot;12451&quot;&gt;&lt;property id=&quot;20148&quot; value=&quot;5&quot;/&gt;&lt;property id=&quot;20300&quot; value=&quot;Slide 25 - &amp;quot;Conclusion of Part 2&amp;quot;&quot;/&gt;&lt;property id=&quot;20301&quot; value=&quot;Conclusion of part 2&quot;/&gt;&lt;property id=&quot;20302&quot; value=&quot;1&quot;/&gt;&lt;property id=&quot;20303&quot; value=&quot;-1&quot;/&gt;&lt;property id=&quot;20307&quot; value=&quot;297&quot;/&gt;&lt;property id=&quot;20309&quot; value=&quot;-1&quot;/&gt;&lt;property id=&quot;20312&quot; value=&quot;0&quot;/&gt;&lt;/object&gt;&lt;object type=&quot;3&quot; unique_id=&quot;12560&quot;&gt;&lt;property id=&quot;20148&quot; value=&quot;5&quot;/&gt;&lt;property id=&quot;20300&quot; value=&quot;Slide 5&quot;/&gt;&lt;property id=&quot;20301&quot; value=&quot;The YPP Student Training&quot;/&gt;&lt;property id=&quot;20302&quot; value=&quot;1&quot;/&gt;&lt;property id=&quot;20303&quot; value=&quot;-1&quot;/&gt;&lt;property id=&quot;20307&quot; value=&quot;298&quot;/&gt;&lt;property id=&quot;20309&quot; value=&quot;-1&quot;/&gt;&lt;property id=&quot;20312&quot; value=&quot;0&quot;/&gt;&lt;/object&gt;&lt;/object&gt;&lt;object type=&quot;10&quot; unique_id=&quot;12561&quot;&gt;&lt;object type=&quot;11&quot; unique_id=&quot;12562&quot;&gt;&lt;property id=&quot;20180&quot; value=&quot;0&quot;/&gt;&lt;property id=&quot;20181&quot; value=&quot;0&quot;/&gt;&lt;property id=&quot;20182&quot; value=&quot;0&quot;/&gt;&lt;property id=&quot;20183&quot; value=&quot;1&quot;/&gt;&lt;/object&gt;&lt;object type=&quot;13&quot; unique_id=&quot;12564&quot;&gt;&lt;property id=&quot;20180&quot; value=&quot;0&quot;/&gt;&lt;property id=&quot;20181&quot; value=&quot;0耀䘌ੇ䐨੪㨔&quot;/&gt;&lt;property id=&quot;20182&quot; value=&quot;0&quot;/&gt;&lt;property id=&quot;20183&quot; value=&quot;1&quot;/&gt;&lt;/object&gt;&lt;object type=&quot;12&quot; unique_id=&quot;12565&quot;&gt;&lt;/object&gt;&lt;/object&gt;&lt;object type=&quot;4&quot; unique_id=&quot;12563&quot;&gt;&lt;/object&gt;&lt;/object&gt;&lt;/database&gt;"/>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CEtLXF1aXogcG9kIGFuZCBtZXNzYWdlIGJveCB0ZXh0cy0tPg0KCQk8dWl0ZXh0IG5hbWU9IlFVSVpQT0RfUVVJWl9BVFRFTVBUIiB2YWx1ZT0iU8SxbmF2IERlbmVtZXNpOiIvPg0KCQk8dWl0ZXh0IG5hbWU9IlFVSVpQT0RfUVVJWl9BVFRFTVBUX1ZBTFVFIiB2YWx1ZT0iJW4vJXQiLz4NCgkJPHVpdGV4dCBuYW1lPSJRVUlaUE9EX1FVSVpfU0NPUkUiIHZhbHVlPSJQdWFuOiIvPg0KCQk8dWl0ZXh0IG5hbWU9IlFVSVpQT0RfUVVJWl9QQVNTU0NPUkUiIHZhbHVlPSJHZcOnbWUgUHVhbsSxOiIvPg0KCQk8dWl0ZXh0IG5hbWU9IlFVSVpQT0RfUVVJWl9NQVhTQ09SRSIgdmFsdWU9Ik1ha3NpbXVtIFB1YW46Ii8+DQoJCTx1aXRleHQgbmFtZT0iUVVJWlBPRF9RVUVTQVRNUFRfU1RSIiB2YWx1ZT0iRGVuZW1lOiAlbi8ldCIvPg0KCQk8dWl0ZXh0IG5hbWU9IlFVSVpQT0RfUVVFU1RZUEVfU1RSIiB2YWx1ZT0iVMO8cjogJXMiLz4NCgkJPHVpdGV4dCBuYW1lPSJRVUlaUE9EX1FVRVNUWVBFX0dSRCIgdmFsdWU9IkJhc2FtYWtsxLEiLz4NCgkJPHVpdGV4dCBuYW1lPSJRVUlaUE9EX1FVRVNUWVBFX1NWWSIgdmFsdWU9IkFua2V0Ii8+DQoJCTx1aXRleHQgbmFtZT0iUVVJWlBPRF9RVUlaQVRNUFRfSU5GIiB2YWx1ZT0iU8SxbsSxcnPEsXoiLz4NCgkJPHVpdGV4dCBuYW1lPSJRVUlaUE9EX1FVRVNBVE1QVF9JTkYiIHZhbHVlPSJTxLFuxLFyc8SxeiIvPg0KCQk8dWl0ZXh0IG5hbWU9IldBUk5JTkdNU0dfWUVTU1RSSU5HIiB2YWx1ZT0iRXZldCIvPg0KCQk8dWl0ZXh0IG5hbWU9IldBUk5JTkdNU0dfTk9TVFJJTkciIHZhbHVlPSJIYXnEsXIiLz4NCgkJPHVpdGV4dCBuYW1lPSJXQVJOSU5HTVNHX1RJVExFU1RSSU5HIiB2YWx1ZT0iU8SxbmF2IEdlemlubWUgVXlhcsSxc8SxIi8+DQoJCTx1aXRleHQgbmFtZT0iV0FSTklOR01TR19NU0dTVFJJTkciIHZhbHVlPSJCdSBTxLFuYXZkYSBkZW5lbm1lbWnFnyBzb3J1bGFyIHZhci4mI3hBOyYjeEE7RXZldCBzZcOnZW5lxJ9pbmkgdMSxa2xhdMSxcnNhbsSxeiBTxLFuYXZkYW4gw6fEsWthY2Frc8SxbsSxei4gU8SxbmF2YSBkZXZhbSBldG1layBpw6dpbiBIYXnEsXIgc2XDp2VuZcSfaW5pIHTEsWtsYXTEsW4uIi8+DQoJCTx1aXRleHQgbmFtZT0iSU5GT1JNQVRJT05fSDI2NF9GTEFTSFBMQVlFUiIgdmFsdWU9IkJpbGdpc2F5YXLEsW7EsXphIHnDvGtsw7wgb2xhbiBnZcOnZXJsaSBGbGFzaCBQbGF5ZXIgc8O8csO8bcO8IGJ1IHZpZGVveXUgZGVzdGVrbGVtaXlvci4gRW4gc29uIEZsYXNoIFBsYXllciBzw7xyw7xtw7xuw7wgaW5kaXJtZWsgacOnaW4gdmlkZW8gYWxhbsSxbsSxIHTEsWtsYXTEs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thdMSxbMSxbWPEsWxhcmEga2VuYXIgw6d1YnXEn3VudSBnw7ZzdGVyIi8+DQoJCTx1aXRleHQgbmFtZT0iTVVURSIgdmFsdWU9IlNlc3NpeiIvPg0KCQk8dWl0ZXh0IG5hbWU9IkRPQ1dSQVBfVElUTEUiIHZhbHVlPSJQcmVzZW50ZXIgRG9zeWEgRWtpIi8+DQoJCTx1aXRleHQgbmFtZT0iRE9DV1JBUF9NU0ciIHZhbHVlPSJCaWxnaXNheWFyxLFtYSBLYXlkZXQiLz4NCgkJPHVpdGV4dCBuYW1lPSJET0NXUkFQX1BST01QVCIgdmFsdWU9IsSwbmRpcm1layBpw6dpbiBUxLFrbGF0xLFuIi8+DQoJPC9sYW5ndWFnZT4NCgk8bGFuZ3VhZ2UgaWQ9InJ1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tCh0LvQsNC50LQgJW4iLz4NCgkJPCEtLSBzdWJzdGl0dXRpb246ICVuID09IHNsaWRlIG51bWJlciAtLT4NCgkJPCEtLSBzdWJzdGl0dXRpb246ICV0ID09IHRvdGFsIHNsaWRlIGNvdW50IC0tPg0KCQk8dWl0ZXh0IG5hbWU9IlNDUlVCQkFSU1RBVFVTX1NMSURFSU5GTyIgdmFsdWU9ItCh0LvQsNC50LQgJW4gLyAldCB8ICIvPg0KCQk8dWl0ZXh0IG5hbWU9IlNDUlVCQkFSU1RBVFVTX1NUT1BQRUQiIHZhbHVlPSLQntGB0YLQsNC90L7QstC70LXQvdC+Ii8+DQoJCTx1aXRleHQgbmFtZT0iU0NSVUJCQVJTVEFUVVNfUExBWUlORyIgdmFsdWU9ItCS0L7RgdC/0YDQvtC40LfQstC10LTQtdC90LjQtSIvPg0KCQk8dWl0ZXh0IG5hbWU9IlNDUlVCQkFSU1RBVFVTX05PQVVESU8iIHZhbHVlPSLQndC10YIg0LDRg9C00LjQviIvPg0KCQk8dWl0ZXh0IG5hbWU9IlNDUlVCQkFSU1RBVFVTX1ZJRFBMQVlJTkciIHZhbHVlPSLQktC+0YHQv9GA0L7QuNC30LLQtdC00LXQvdC40LUg0LLQuNC00LXQviIvPg0KCQk8dWl0ZXh0IG5hbWU9IlNDUlVCQkFSU1RBVFVTX0xPQURJTkciIHZhbHVlPSLQl9Cw0LPRgNGD0LfQutCwIi8+DQoJCTx1aXRleHQgbmFtZT0iU0NSVUJCQVJTVEFUVVNfQlVGRkVSSU5HIiB2YWx1ZT0i0JHRg9GE0LXRgNC40LfQsNGG0LjRjyIvPg0KCQk8dWl0ZXh0IG5hbWU9IlNDUlVCQkFSU1RBVFVTX1FVRVNUSU9OIiB2YWx1ZT0i0J7RgtCy0LXRgiDQvdCwINCy0L7Qv9GA0L7RgSIvPg0KCQk8dWl0ZXh0IG5hbWU9IlNDUlVCQkFSU1RBVFVTX1JFVklFV1FVSVoiIHZhbHVlPSLQntCx0LfQvtGAINC+0L/RgNC+0YHQsCIvPg0KCQk8IS0tIHN1YnN0aXR1dGlvbjogJW0gPT0gbWludXRlcyByZW1haW5pbmcgLS0+DQoJCTwhLS0gc3Vic3RpdHV0aW9uOiAlcyA9PSBzZWNvbmRzIHJlbWFpbmluZyAtLT4NCgkJPHVpdGV4dCBuYW1lPSJFTEFQU0VEIiB2YWx1ZT0i0J7RgdGC0LDQu9C+0YHRjCAlbSDQvNC40L0uICVzINGBIi8+DQoJCTx1aXRleHQgbmFtZT0iTk9URk9VTkQiIHZhbHVlPSLQndC40YfQtdCz0L4g0L3QtSDQvdCw0LnQtNC10L3QviIvPg0KCQk8dWl0ZXh0IG5hbWU9IkFUVEFDSE1FTlRTIiB2YWx1ZT0i0JLQu9C+0LbQtdC90LjRjyIvPg0KCQk8IS0tIHN1YnN0aXR1dGlvbjogJXAgPT0gY3VycmVudCBzcGVha2VyJ3MgdGl0bGUgLS0+DQoJCTx1aXRleHQgbmFtZT0iQklPV0lOX1RJVExFIiB2YWx1ZT0i0JHQuNC+0LPRgNCw0YTQuNGPOiAlcCIvPg0KCQk8dWl0ZXh0IG5hbWU9IkJJT0JUTl9USVRMRSIgdmFsdWU9ItCR0LjQvtCz0YDQsNGE0LjRjyIvPg0KCQk8dWl0ZXh0IG5hbWU9IkRJVklERVJCVE5fVElUTEUiIHZhbHVlPSJ8Ii8+DQoJCTx1aXRleHQgbmFtZT0iQ09OVEFDVEJUTl9USVRMRSIgdmFsdWU9ItCa0L7QvdGC0LDQutGCIi8+DQoJCTx1aXRleHQgbmFtZT0iVEFCX1FVSVoiIHZhbHVlPSLQntC/0YDQvtGBIi8+DQoJCTx1aXRleHQgbmFtZT0iVEFCX09VVExJTkUiIHZhbHVlPSLQodGF0LXQvNCwIi8+DQoJCTx1aXRleHQgbmFtZT0iVEFCX1RIVU1CIiB2YWx1ZT0i0JHQtdCz0YPQvdC+0LoiLz4NCgkJPHVpdGV4dCBuYW1lPSJUQUJfTk9URVMiIHZhbHVlPSLQl9Cw0LzQtdGC0LrQuCIvPg0KCQk8dWl0ZXh0IG5hbWU9IlRBQl9TRUFSQ0giIHZhbHVlPSLQn9C+0LjRgdC6Ii8+DQoJCTx1aXRleHQgbmFtZT0iU0xJREVfSEVBRElORyIgdmFsdWU9ItCX0LDQs9C+0LvQvtCy0L7QuiDRgdC70LDQudC00LAiLz4NCgkJPHVpdGV4dCBuYW1lPSJEVVJBVElPTl9IRUFESU5HIiB2YWx1ZT0i0JTQu9C40YIt0YHRgtGMIi8+DQoJCTx1aXRleHQgbmFtZT0iU0VBUkNIX0hFQURJTkciIHZhbHVlPSLQn9C+0LjRgdC6INGC0LXQutGB0YLQsDoiLz4NCgkJPHVpdGV4dCBuYW1lPSJUSFVNQl9IRUFESU5HIiB2YWx1ZT0i0KHQu9Cw0LnQtCIvPg0KCQk8dWl0ZXh0IG5hbWU9IlRIVU1CX0lORk8iIHZhbHVlPSLQndCw0LfQstCw0L3QuNC1L9C00LvQuNGCLdC90L7RgdGC0YwiLz4NCgkJPHVpdGV4dCBuYW1lPSJBVFRBQ0hOQU1FX0hFQURJTkciIHZhbHVlPSLQmNC80Y8g0YTQsNC50LvQsCIvPg0KCQk8dWl0ZXh0IG5hbWU9IkFUVEFDSFNJWkVfSEVBRElORyIgdmFsdWU9ItCg0LDQt9C80LXRgCIvPg0KCQk8dWl0ZXh0IG5hbWU9IlNMSURFX05PVEVTIiB2YWx1ZT0i0JfQsNC80LXRgtC60Lgg0Log0YHQu9Cw0LnQtNGDIi8+DQoJCTwhLS1xdWl6IHBvZCBhbmQgbWVzc2FnZSBib3ggdGV4dHMtLT4NCgkJPHVpdGV4dCBuYW1lPSJRVUlaUE9EX1FVSVpfQVRURU1QVCIgdmFsdWU9ItCf0L7Qv9GL0YLQutCwINC/0YDQvtC50YLQuCDQvtC/0YDQvtGBOiIvPg0KCQk8dWl0ZXh0IG5hbWU9IlFVSVpQT0RfUVVJWl9BVFRFTVBUX1ZBTFVFIiB2YWx1ZT0iJW4g0LjQtyAldCIvPg0KCQk8dWl0ZXh0IG5hbWU9IlFVSVpQT0RfUVVJWl9TQ09SRSIgdmFsdWU9ItCd0LDQsdGA0LDQvdC+INCx0LDQu9C70L7QsjoiLz4NCgkJPHVpdGV4dCBuYW1lPSJRVUlaUE9EX1FVSVpfUEFTU1NDT1JFIiB2YWx1ZT0i0J/RgNC+0YXQvtC00L3QvtC5INGA0LXQt9GD0LvRjNGC0LDRgjoiLz4NCgkJPHVpdGV4dCBuYW1lPSJRVUlaUE9EX1FVSVpfTUFYU0NPUkUiIHZhbHVlPSLQnNCw0LrRgdC40LzQsNC70YzQvdGL0Lkg0YDQtdC30YPQu9GM0YLQsNGCOiIvPg0KCQk8dWl0ZXh0IG5hbWU9IlFVSVpQT0RfUVVFU0FUTVBUX1NUUiIgdmFsdWU9ItCf0L7Qv9GL0YLQutCwOiAlbiDQuNC3ICV0Ii8+DQoJCTx1aXRleHQgbmFtZT0iUVVJWlBPRF9RVUVTVFlQRV9TVFIiIHZhbHVlPSLQotC40L86ICVzIi8+DQoJCTx1aXRleHQgbmFtZT0iUVVJWlBPRF9RVUVTVFlQRV9HUkQiIHZhbHVlPSLQoSDQvtGG0LXQvdC60L7QuSIvPg0KCQk8dWl0ZXh0IG5hbWU9IlFVSVpQT0RfUVVFU1RZUEVfU1ZZIiB2YWx1ZT0i0J7QsdC30L7RgCIvPg0KCQk8dWl0ZXh0IG5hbWU9IlFVSVpQT0RfUVVJWkFUTVBUX0lORiIgdmFsdWU9ItCR0L7Qu9GM0YjQvtC1INGH0LjRgdC70L4iLz4NCgkJPHVpdGV4dCBuYW1lPSJRVUlaUE9EX1FVRVNBVE1QVF9JTkYiIHZhbHVlPSLQkdC+0LvRjNGI0L7QtSDRh9C40YHQu9C+Ii8+DQoJCTx1aXRleHQgbmFtZT0iV0FSTklOR01TR19ZRVNTVFJJTkciIHZhbHVlPSLQlNCwIi8+DQoJCTx1aXRleHQgbmFtZT0iV0FSTklOR01TR19OT1NUUklORyIgdmFsdWU9ItCd0LXRgiIvPg0KCQk8dWl0ZXh0IG5hbWU9IldBUk5JTkdNU0dfVElUTEVTVFJJTkciIHZhbHVlPSLQn9GA0LXQtNGD0L/RgNC10LbQtNC10L3QuNC1INC+INC90LDQstC40LPQsNGG0LjQuCDQsiDQvtC/0YDQvtGB0LUiLz4NCgkJPHVpdGV4dCBuYW1lPSJXQVJOSU5HTVNHX01TR1NUUklORyIgdmFsdWU9ItCSINC+0L/RgNC+0YHQtSDQvtGB0YLQsNC70LjRgdGMINC90LXQvtGC0LLQtdGH0LXQvdC90YvQtSDQstC+0L/RgNC+0YHRiy7QndCw0LbQsNGC0LjQtSDQutC90L7Qv9C60LggJnF1b3Q70JTQsCZxdW90OyDQv9GA0LjQstC10LTQtdGCINC6INC30LDQutGA0YvRgtC40Y4g0L7Qv9GA0L7RgdCwLiDQndCw0LbQsNGC0LjQtSDQutC90L7Qv9C60LggJnF1b3Q70J3QtdGCJnF1b3Q7INC/0YDQvtC00L7Qu9C20LjRgiDQvtC/0YDQvtGBLiIvPg0KCQk8dWl0ZXh0IG5hbWU9IklORk9STUFUSU9OX0gyNjRfRkxBU0hQTEFZRVIiIHZhbHVlPSLQotC10LrRg9GJ0LDRjyDQstC10YDRgdC40Y8g0L/RgNC+0LjQs9GA0YvQstCw0YLQtdC70Y8gRmxhc2ggUGxheWVyLCDRg9GB0YLQsNC90L7QstC70LXQvdC90LDRjyDQvdCwINGN0YLQvtC8INC60L7QvNC/0YzRjtGC0LXRgNC1LCDQvdC1INC/0L7QtNC00LXRgNC20LjQstCw0LXRgiDRjdGC0L4g0LLQuNC00LXQvi4g0KnQtdC70LrQvdC40YLQtSDQsiDQvtCx0LvQsNGB0YLQuCDQstC40LTQtdC+LCDRh9GC0L7QsdGLINC30LDQs9GA0YPQt9C40YLRjCDQv9C+0YHQu9C10LTQvdGO0Y4g0LLQtdGA0YHQuNGOINC/0YDQvtC40LPRgNGL0LLQsNGC0LXQu9G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0J/QvtC60LDQt9GL0LLQsNGC0Ywg0LLRgNC10LfQutGDINGD0YfQsNGB0YLQvdC40LrQsNC8Ii8+DQoJCTx1aXRleHQgbmFtZT0iTVVURSIgdmFsdWU9ItCe0YLQutC70Y7Rh9C40YLRjCDQt9Cy0YPQuiIvPg0KCQk8dWl0ZXh0IG5hbWU9IkRPQ1dSQVBfVElUTEUiIHZhbHVlPSLQktC70L7QttC10L3QuNC1INCyINGE0LDQudC7IEFkb2JlIFByZXNlbnRlciIvPg0KCQk8dWl0ZXh0IG5hbWU9IkRPQ1dSQVBfTVNHIiB2YWx1ZT0i0KHQvtGF0YDQsNC90LjRgtGMINCyINC/0LDQv9C60YMgJnF1b3Q70JzQvtC5INC60L7QvNC/0YzRjtGC0LXRgCZxdW90OyIvPg0KCQk8dWl0ZXh0IG5hbWU9IkRPQ1dSQVBfUFJPTVBUIiB2YWx1ZT0i0KnQtdC70LrQvdGD0YLRjCDQtNC70Y8g0LfQsNCz0YDRg9C30LrQuCIvPg0KCTwvbGFuZ3VhZ2U+DQo8L2NvbmZpZ3VyYXRpb24+DQo="/>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PSNARRATIONPROPS" val="E:\Work\Trainings\11-12 Trainings\YPP Part 2\pptsld10.wav"/>
  <p:tag name="PPSNARRATION" val="10,1369911326,C:\Documents and Settings\pltravis\My Documents\Blackboard Courses 11-12\YPP Coordinator Training\YPP Part 2\YPP Coordinator Training Part 2 Student Training_pptx\Media.ppcx"/>
</p:tagLst>
</file>

<file path=ppt/tags/tag11.xml><?xml version="1.0" encoding="utf-8"?>
<p:tagLst xmlns:a="http://schemas.openxmlformats.org/drawingml/2006/main" xmlns:r="http://schemas.openxmlformats.org/officeDocument/2006/relationships" xmlns:p="http://schemas.openxmlformats.org/presentationml/2006/main">
  <p:tag name="PPSNARRATIONPROPS" val="E:\Work\Trainings\11-12 Trainings\YPP Part 2\pptsld15.wav"/>
  <p:tag name="PPSNARRATION" val="15,1369911326,C:\Documents and Settings\pltravis\My Documents\Blackboard Courses 11-12\YPP Coordinator Training\YPP Part 2\YPP Coordinator Training Part 2 Student Training_pptx\Media.ppcx"/>
</p:tagLst>
</file>

<file path=ppt/tags/tag12.xml><?xml version="1.0" encoding="utf-8"?>
<p:tagLst xmlns:a="http://schemas.openxmlformats.org/drawingml/2006/main" xmlns:r="http://schemas.openxmlformats.org/officeDocument/2006/relationships" xmlns:p="http://schemas.openxmlformats.org/presentationml/2006/main">
  <p:tag name="PPSNARRATIONPROPS" val="E:\Work\Trainings\11-12 Trainings\YPP Part 2\pptsld15.wav"/>
  <p:tag name="PPSNARRATION" val="15,1369911326,C:\Documents and Settings\pltravis\My Documents\Blackboard Courses 11-12\YPP Coordinator Training\YPP Part 2\YPP Coordinator Training Part 2 Student Training_pptx\Media.ppcx"/>
</p:tagLst>
</file>

<file path=ppt/tags/tag13.xml><?xml version="1.0" encoding="utf-8"?>
<p:tagLst xmlns:a="http://schemas.openxmlformats.org/drawingml/2006/main" xmlns:r="http://schemas.openxmlformats.org/officeDocument/2006/relationships" xmlns:p="http://schemas.openxmlformats.org/presentationml/2006/main">
  <p:tag name="PPSNARRATIONPROPS" val="E:\Work\Trainings\11-12 Trainings\YPP Part 2\pptsld15.wav"/>
  <p:tag name="PPSNARRATION" val="15,1369911326,C:\Documents and Settings\pltravis\My Documents\Blackboard Courses 11-12\YPP Coordinator Training\YPP Part 2\YPP Coordinator Training Part 2 Student Training_pptx\Media.ppcx"/>
</p:tagLst>
</file>

<file path=ppt/tags/tag14.xml><?xml version="1.0" encoding="utf-8"?>
<p:tagLst xmlns:a="http://schemas.openxmlformats.org/drawingml/2006/main" xmlns:r="http://schemas.openxmlformats.org/officeDocument/2006/relationships" xmlns:p="http://schemas.openxmlformats.org/presentationml/2006/main">
  <p:tag name="PPSNARRATIONPROPS" val="E:\Work\Trainings\11-12 Trainings\YPP Part 2\pptsld17.wav"/>
  <p:tag name="PPSNARRATION" val="17,1369911326,C:\Documents and Settings\pltravis\My Documents\Blackboard Courses 11-12\YPP Coordinator Training\YPP Part 2\YPP Coordinator Training Part 2 Student Training_pptx\Media.ppcx"/>
</p:tagLst>
</file>

<file path=ppt/tags/tag15.xml><?xml version="1.0" encoding="utf-8"?>
<p:tagLst xmlns:a="http://schemas.openxmlformats.org/drawingml/2006/main" xmlns:r="http://schemas.openxmlformats.org/officeDocument/2006/relationships" xmlns:p="http://schemas.openxmlformats.org/presentationml/2006/main">
  <p:tag name="PPSNARRATIONPROPS" val="E:\Work\Trainings\11-12 Trainings\YPP Part 2\pptsld23.wav"/>
  <p:tag name="PPSNARRATION" val="22,1369911326,C:\Documents and Settings\pltravis\My Documents\Blackboard Courses 11-12\YPP Coordinator Training\YPP Part 2\YPP Coordinator Training Part 2 Student Training_pptx\Media.ppcx"/>
</p:tagLst>
</file>

<file path=ppt/tags/tag16.xml><?xml version="1.0" encoding="utf-8"?>
<p:tagLst xmlns:a="http://schemas.openxmlformats.org/drawingml/2006/main" xmlns:r="http://schemas.openxmlformats.org/officeDocument/2006/relationships" xmlns:p="http://schemas.openxmlformats.org/presentationml/2006/main">
  <p:tag name="PRESENTER_SHAPEINFO" val="&lt;ThreeDShapeInfo&gt;&lt;uuid val=&quot;{7A866658-C047-408F-B1BB-9A58AE25C008}&quot;/&gt;&lt;isInvalidForFieldText val=&quot;0&quot;/&gt;&lt;Image&gt;&lt;filename val=&quot;C:\DOCUME~1\pltravis\LOCALS~1\Temp\PR\data\asimages\{7A866658-C047-408F-B1BB-9A58AE25C008}_23.png&quot;/&gt;&lt;left val=&quot;385&quot;/&gt;&lt;top val=&quot;37&quot;/&gt;&lt;width val=&quot;316&quot;/&gt;&lt;height val=&quot;409&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PSNARRATIONPROPS" val="E:\Work\Trainings\11-12 Trainings\YPP Part 2\pptsld16.wav"/>
  <p:tag name="PPSNARRATION" val="16,1369911326,C:\Documents and Settings\pltravis\My Documents\Blackboard Courses 11-12\YPP Coordinator Training\YPP Part 2\YPP Coordinator Training Part 2 Student Training_pptx\Media.ppcx"/>
</p:tagLst>
</file>

<file path=ppt/tags/tag18.xml><?xml version="1.0" encoding="utf-8"?>
<p:tagLst xmlns:a="http://schemas.openxmlformats.org/drawingml/2006/main" xmlns:r="http://schemas.openxmlformats.org/officeDocument/2006/relationships" xmlns:p="http://schemas.openxmlformats.org/presentationml/2006/main">
  <p:tag name="PPSNARRATIONPROPS" val="E:\Work\Trainings\11-12 Trainings\YPP Part 2\pptsld18.wav"/>
  <p:tag name="PPSNARRATION" val="25,1369911326,C:\Documents and Settings\pltravis\My Documents\Blackboard Courses 11-12\YPP Coordinator Training\YPP Part 2\YPP Coordinator Training Part 2 Student Training_pptx\Media.ppcx"/>
</p:tagLst>
</file>

<file path=ppt/tags/tag19.xml><?xml version="1.0" encoding="utf-8"?>
<p:tagLst xmlns:a="http://schemas.openxmlformats.org/drawingml/2006/main" xmlns:r="http://schemas.openxmlformats.org/officeDocument/2006/relationships" xmlns:p="http://schemas.openxmlformats.org/presentationml/2006/main">
  <p:tag name="PPSNARRATIONPROPS" val="E:\Work\Trainings\11-12 Trainings\YPP Part 2\pptsld18.wav"/>
  <p:tag name="PPSNARRATION" val="25,1369911326,C:\Documents and Settings\pltravis\My Documents\Blackboard Courses 11-12\YPP Coordinator Training\YPP Part 2\YPP Coordinator Training Part 2 Student Training_pptx\Media.ppcx"/>
</p:tagLst>
</file>

<file path=ppt/tags/tag2.xml><?xml version="1.0" encoding="utf-8"?>
<p:tagLst xmlns:a="http://schemas.openxmlformats.org/drawingml/2006/main" xmlns:r="http://schemas.openxmlformats.org/officeDocument/2006/relationships" xmlns:p="http://schemas.openxmlformats.org/presentationml/2006/main">
  <p:tag name="PPSNARRATIONPROPS" val="E:\Work\Trainings\11-12 Trainings\YPP Coordinator Training\pptsld1.wav"/>
  <p:tag name="PPSNARRATION" val="2,933700455,C:\Documents and Settings\pltravis\My Documents\Blackboard Courses 11-12\YPP Coordinator Training\YPP Coordinator Training Part 1 Basics_pptx\Media.ppcx"/>
</p:tagLst>
</file>

<file path=ppt/tags/tag20.xml><?xml version="1.0" encoding="utf-8"?>
<p:tagLst xmlns:a="http://schemas.openxmlformats.org/drawingml/2006/main" xmlns:r="http://schemas.openxmlformats.org/officeDocument/2006/relationships" xmlns:p="http://schemas.openxmlformats.org/presentationml/2006/main">
  <p:tag name="PPSNARRATIONPROPS" val="E:\Work\Trainings\11-12 Trainings\YPP Part 2\pptsld24.wav"/>
  <p:tag name="PPSNARRATION" val="23,1369911326,C:\Documents and Settings\pltravis\My Documents\Blackboard Courses 11-12\YPP Coordinator Training\YPP Part 2\YPP Coordinator Training Part 2 Student Training_pptx\Media.ppcx"/>
</p:tagLst>
</file>

<file path=ppt/tags/tag3.xml><?xml version="1.0" encoding="utf-8"?>
<p:tagLst xmlns:a="http://schemas.openxmlformats.org/drawingml/2006/main" xmlns:r="http://schemas.openxmlformats.org/officeDocument/2006/relationships" xmlns:p="http://schemas.openxmlformats.org/presentationml/2006/main">
  <p:tag name="PPSNARRATIONPROPS" val="E:\Work\Trainings\11-12 Trainings\YPP Part 2\pptsld8.wav"/>
  <p:tag name="PPSNARRATION" val="8,1369911326,C:\Documents and Settings\pltravis\My Documents\Blackboard Courses 11-12\YPP Coordinator Training\YPP Part 2\YPP Coordinator Training Part 2 Student Training_pptx\Media.ppcx"/>
</p:tagLst>
</file>

<file path=ppt/tags/tag4.xml><?xml version="1.0" encoding="utf-8"?>
<p:tagLst xmlns:a="http://schemas.openxmlformats.org/drawingml/2006/main" xmlns:r="http://schemas.openxmlformats.org/officeDocument/2006/relationships" xmlns:p="http://schemas.openxmlformats.org/presentationml/2006/main">
  <p:tag name="PPSNARRATIONPROPS" val="E:\Work\Trainings\11-12 Trainings\YPP Part 2\pptsld8.wav"/>
  <p:tag name="PPSNARRATION" val="8,1369911326,C:\Documents and Settings\pltravis\My Documents\Blackboard Courses 11-12\YPP Coordinator Training\YPP Part 2\YPP Coordinator Training Part 2 Student Training_pptx\Media.ppcx"/>
</p:tagLst>
</file>

<file path=ppt/tags/tag5.xml><?xml version="1.0" encoding="utf-8"?>
<p:tagLst xmlns:a="http://schemas.openxmlformats.org/drawingml/2006/main" xmlns:r="http://schemas.openxmlformats.org/officeDocument/2006/relationships" xmlns:p="http://schemas.openxmlformats.org/presentationml/2006/main">
  <p:tag name="PPSNARRATIONPROPS" val="E:\Work\Trainings\11-12 Trainings\YPP Part 2\pptsld9.wav"/>
  <p:tag name="PPSNARRATION" val="9,1369911326,C:\Documents and Settings\pltravis\My Documents\Blackboard Courses 11-12\YPP Coordinator Training\YPP Part 2\YPP Coordinator Training Part 2 Student Training_pptx\Media.ppcx"/>
</p:tagLst>
</file>

<file path=ppt/tags/tag6.xml><?xml version="1.0" encoding="utf-8"?>
<p:tagLst xmlns:a="http://schemas.openxmlformats.org/drawingml/2006/main" xmlns:r="http://schemas.openxmlformats.org/officeDocument/2006/relationships" xmlns:p="http://schemas.openxmlformats.org/presentationml/2006/main">
  <p:tag name="PPSNARRATIONPROPS" val="E:\Work\Trainings\11-12 Trainings\YPP Part 2\pptsld11.wav"/>
  <p:tag name="PPSNARRATION" val="11,1369911326,C:\Documents and Settings\pltravis\My Documents\Blackboard Courses 11-12\YPP Coordinator Training\YPP Part 2\YPP Coordinator Training Part 2 Student Training_pptx\Media.ppcx"/>
</p:tagLst>
</file>

<file path=ppt/tags/tag7.xml><?xml version="1.0" encoding="utf-8"?>
<p:tagLst xmlns:a="http://schemas.openxmlformats.org/drawingml/2006/main" xmlns:r="http://schemas.openxmlformats.org/officeDocument/2006/relationships" xmlns:p="http://schemas.openxmlformats.org/presentationml/2006/main">
  <p:tag name="PPSNARRATIONPROPS" val="E:\Work\Trainings\11-12 Trainings\YPP Part 2\pptsld11.wav"/>
  <p:tag name="PPSNARRATION" val="11,1369911326,C:\Documents and Settings\pltravis\My Documents\Blackboard Courses 11-12\YPP Coordinator Training\YPP Part 2\YPP Coordinator Training Part 2 Student Training_pptx\Media.ppcx"/>
</p:tagLst>
</file>

<file path=ppt/tags/tag8.xml><?xml version="1.0" encoding="utf-8"?>
<p:tagLst xmlns:a="http://schemas.openxmlformats.org/drawingml/2006/main" xmlns:r="http://schemas.openxmlformats.org/officeDocument/2006/relationships" xmlns:p="http://schemas.openxmlformats.org/presentationml/2006/main">
  <p:tag name="PPSNARRATIONPROPS" val="E:\Work\Trainings\11-12 Trainings\YPP Part 2\pptsld10.wav"/>
  <p:tag name="PPSNARRATION" val="10,1369911326,C:\Documents and Settings\pltravis\My Documents\Blackboard Courses 11-12\YPP Coordinator Training\YPP Part 2\YPP Coordinator Training Part 2 Student Training_pptx\Media.ppcx"/>
</p:tagLst>
</file>

<file path=ppt/tags/tag9.xml><?xml version="1.0" encoding="utf-8"?>
<p:tagLst xmlns:a="http://schemas.openxmlformats.org/drawingml/2006/main" xmlns:r="http://schemas.openxmlformats.org/officeDocument/2006/relationships" xmlns:p="http://schemas.openxmlformats.org/presentationml/2006/main">
  <p:tag name="PPSNARRATIONPROPS" val="E:\Work\Trainings\11-12 Trainings\YPP Part 2\pptsld10.wav"/>
  <p:tag name="PPSNARRATION" val="10,1369911326,C:\Documents and Settings\pltravis\My Documents\Blackboard Courses 11-12\YPP Coordinator Training\YPP Part 2\YPP Coordinator Training Part 2 Student Training_pptx\Media.ppcx"/>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adge">
  <a:themeElements>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6">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EEDD17F-1385-43CC-AAB7-A7EF0C2940F5}">
  <we:reference id="wa104178141" version="3.10.0.52" store="en-US" storeType="OMEX"/>
  <we:alternateReferences>
    <we:reference id="wa104178141" version="3.10.0.52" store="WA104178141"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2706BE4D17AFE43BB78ED0D9CD3DC12" ma:contentTypeVersion="1" ma:contentTypeDescription="Create a new document." ma:contentTypeScope="" ma:versionID="ee5202abf43da685c5eb1c8a6b401e05">
  <xsd:schema xmlns:xsd="http://www.w3.org/2001/XMLSchema" xmlns:xs="http://www.w3.org/2001/XMLSchema" xmlns:p="http://schemas.microsoft.com/office/2006/metadata/properties" xmlns:ns1="http://schemas.microsoft.com/sharepoint/v3" targetNamespace="http://schemas.microsoft.com/office/2006/metadata/properties" ma:root="true" ma:fieldsID="ef2aa9ed40e72a78c3822fc753b43e8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4694FC47-CE9C-46C5-8F29-5D25E21F663F}"/>
</file>

<file path=customXml/itemProps2.xml><?xml version="1.0" encoding="utf-8"?>
<ds:datastoreItem xmlns:ds="http://schemas.openxmlformats.org/officeDocument/2006/customXml" ds:itemID="{5D1B33B1-611D-4ADB-833D-467EAC7C4C9C}"/>
</file>

<file path=customXml/itemProps3.xml><?xml version="1.0" encoding="utf-8"?>
<ds:datastoreItem xmlns:ds="http://schemas.openxmlformats.org/officeDocument/2006/customXml" ds:itemID="{1AE0ED51-E6A9-49FE-A812-41F097EF9D32}"/>
</file>

<file path=docProps/app.xml><?xml version="1.0" encoding="utf-8"?>
<Properties xmlns="http://schemas.openxmlformats.org/officeDocument/2006/extended-properties" xmlns:vt="http://schemas.openxmlformats.org/officeDocument/2006/docPropsVTypes">
  <Template/>
  <TotalTime>5807</TotalTime>
  <Words>2976</Words>
  <Application>Microsoft Office PowerPoint</Application>
  <PresentationFormat>On-screen Show (4:3)</PresentationFormat>
  <Paragraphs>321</Paragraphs>
  <Slides>21</Slides>
  <Notes>21</Notes>
  <HiddenSlides>0</HiddenSlides>
  <MMClips>1</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Custom Design</vt:lpstr>
      <vt:lpstr>Badge</vt:lpstr>
      <vt:lpstr>Youth Partnership Program</vt:lpstr>
      <vt:lpstr>Training Agenda</vt:lpstr>
      <vt:lpstr>Purpose of YPP</vt:lpstr>
      <vt:lpstr>Why Volunteer or Work?</vt:lpstr>
      <vt:lpstr>Youth Partnership Program Guidelines</vt:lpstr>
      <vt:lpstr>Changes to Bright Futures  for 2022</vt:lpstr>
      <vt:lpstr>Requirements for Bright Futures Scholarships</vt:lpstr>
      <vt:lpstr>Hours That Can Be Counted  for volunteer service or paid work </vt:lpstr>
      <vt:lpstr>Hours That Cannot Be Counted </vt:lpstr>
      <vt:lpstr>When Can You Volunteer? </vt:lpstr>
      <vt:lpstr>YPP Agreement Form Student Information</vt:lpstr>
      <vt:lpstr>YPP Agreement Form Organization Information</vt:lpstr>
      <vt:lpstr>YPP Agreement Form Parent/Guardian Information</vt:lpstr>
      <vt:lpstr>YPP Sign-In Sheet </vt:lpstr>
      <vt:lpstr> Volunteer/Work Experience Form </vt:lpstr>
      <vt:lpstr>Student’s Responsibilities for YPP</vt:lpstr>
      <vt:lpstr>Student’s Responsibilities  to Volunteer/Work Site</vt:lpstr>
      <vt:lpstr>Important Deadlines</vt:lpstr>
      <vt:lpstr>Sample  Volunteer Opportunities</vt:lpstr>
      <vt:lpstr>PowerPoint Presentation</vt:lpstr>
      <vt:lpstr>Questions?</vt:lpstr>
    </vt:vector>
  </TitlesOfParts>
  <Company>VCS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Youth Partnership Program</dc:title>
  <dc:creator>nhwait@volusia.k12.fl.us</dc:creator>
  <cp:lastModifiedBy>Wait, Nancy H.</cp:lastModifiedBy>
  <cp:revision>460</cp:revision>
  <cp:lastPrinted>2019-01-15T14:29:53Z</cp:lastPrinted>
  <dcterms:created xsi:type="dcterms:W3CDTF">2011-04-12T18:07:27Z</dcterms:created>
  <dcterms:modified xsi:type="dcterms:W3CDTF">2022-07-21T15:44:38Z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0x01010042706BE4D17AFE43BB78ED0D9CD3DC12</vt:lpwstr>
  </property>
  <property fmtid="{D5CDD505-2E9C-101B-9397-08002B2CF9AE}" pid="3" name="Order">
    <vt:r8>477300</vt:r8>
  </property>
  <property fmtid="{D5CDD505-2E9C-101B-9397-08002B2CF9AE}" pid="4" name="ComplianceAssetId">
    <vt:lpwstr/>
  </property>
  <property fmtid="{D5CDD505-2E9C-101B-9397-08002B2CF9AE}" pid="5" name="AuthorIds_UIVersion_7680">
    <vt:lpwstr>6</vt:lpwstr>
  </property>
  <property fmtid="{D5CDD505-2E9C-101B-9397-08002B2CF9AE}" pid="6" name="MediaServiceImageTags">
    <vt:lpwstr/>
  </property>
</Properties>
</file>