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6"/>
  </p:normalViewPr>
  <p:slideViewPr>
    <p:cSldViewPr snapToGrid="0" snapToObjects="1">
      <p:cViewPr varScale="1">
        <p:scale>
          <a:sx n="88" d="100"/>
          <a:sy n="8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5DAB-2790-D936-E2B0-D40B7F6D0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FFC42-7091-7556-F61D-1D5CDFC0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9DF3-7FD2-4363-76DC-95B25763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F7951-84CB-A48D-BBD6-0BBFB6F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170F-6242-75EE-5A68-BD59DFB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AE54-6BCE-6747-88DF-3E3751B1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DE201-03E0-6FF0-8B12-377B7E411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EB7A-19B1-1AB7-328E-6DFB4723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AC13B-A122-B548-5AEB-3759F304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98DB-CC4C-6DDB-9518-A250FA8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55C98-6EDA-C8BC-F0C4-1719A1C5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F85D7-AFDA-0791-55A3-B2CDDC5A4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4F75-9379-7CF5-6D7E-95D40C94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FF902-E172-9584-F18F-BCD3DC3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E483-2DE5-680C-8CF2-BFBD849A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CE81-A33D-2152-D193-CCFB24CF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73AC-94EC-E8F0-EBC7-891E9F8F0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147A7-C8C1-6AB0-346F-F74EEBAE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A86D-6AB0-EE6E-A28F-A0F556A0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21FD-8C65-E92E-261C-BD7896A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9356-27E8-6ECA-E7F9-7DD477A1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E449F-1F62-86F0-4B9C-A9A06F66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4E60-B7E6-9055-2C0B-CEB272E3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A306-0A18-2E77-87A3-189F9EB5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6DE38-3CAB-D138-8E59-57BA1F0A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8673-58BC-668A-AE17-434ABFA9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AB61-B718-91DC-5A84-E63D931F4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81BCD-135A-06F3-5F55-91ED3DAF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9DAB1-DF86-E024-978F-04D51927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9E82-F030-0D2E-B014-E1119F13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6532-A140-C9B8-A9F0-B5121CC4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941A-A3A6-0249-23B3-B84923B9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70C8-0354-D5C8-E6AC-10E83F8C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39DC-6356-6208-C598-35C663AB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059FA-3010-7B8E-4874-F0CA7AEC6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5ACF9-9CED-3BF8-0B31-DA07999D9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67934-A402-2318-CA43-2D81E619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AAC91-05E9-EB5A-9922-AEFD516A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DA971-A275-E3F1-BA9B-B6EE7461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1CBA-889B-A223-F856-7BF5BC41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8FAD4-7A23-E97E-D555-423DD87F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C2ED1-F72B-82CE-7FBE-7AD6E74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8262B-CD19-2B74-3E3B-5E2DDB6F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541D5-7DB7-9C5A-EBE0-D9829527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77724-FBC2-5B65-43F0-67F5F88B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2163-CED9-7721-5EDC-3D9F6D85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84B4-4716-CFDD-8682-26083FA7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D650-7B28-6E86-DC14-C0FCC80F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2F380-EBFD-330A-A563-CFF417E4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974E3-432E-FA08-CC12-23987986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C529D-CBB7-312B-43E3-1E6AF4D5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3AA65-12E5-32E7-A199-379BFD5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C7E-CEC1-7104-4D6F-C27035B5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CFF26-7C58-F108-B9AA-F9A022A80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AE06C-6039-C438-F747-7F578F86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BCE24-84DB-61D9-74AB-25041D5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C119B-E58C-8AFF-5ED5-43C8C860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8BAD-D5F7-5B5E-7319-3AE33D1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EF545-9851-CD32-AE53-67DCD1C0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8332-2FAE-06E8-EAB4-C515DE785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53F-052A-11BC-E09A-F05B9A46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07E3-0A73-E443-BD87-554CE0A10D0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B082-4280-CC46-3938-119310DD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431E-B275-FA63-85D1-E714BA45E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C7E8-4B7B-5E41-AA99-17A2B2C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AB19F4-4C62-295D-4FB9-E0FD04F490B0}"/>
              </a:ext>
            </a:extLst>
          </p:cNvPr>
          <p:cNvSpPr txBox="1"/>
          <p:nvPr/>
        </p:nvSpPr>
        <p:spPr>
          <a:xfrm>
            <a:off x="447525" y="273513"/>
            <a:ext cx="11524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www.k12albemarle.org/our-departments/special-education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A0B2E-8E3D-85BA-E6F2-67EF37B0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8" y="1105870"/>
            <a:ext cx="3232150" cy="4885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DB0F4-2673-2ADB-C92D-2AB228E0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798" y="2133599"/>
            <a:ext cx="8663062" cy="34322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C265CA-FA49-073B-43BA-B5A6B7FD4CE6}"/>
              </a:ext>
            </a:extLst>
          </p:cNvPr>
          <p:cNvCxnSpPr/>
          <p:nvPr/>
        </p:nvCxnSpPr>
        <p:spPr>
          <a:xfrm flipH="1">
            <a:off x="2387600" y="919844"/>
            <a:ext cx="372533" cy="350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64D767-792F-5CE8-253C-0F19893C4B78}"/>
              </a:ext>
            </a:extLst>
          </p:cNvPr>
          <p:cNvCxnSpPr>
            <a:cxnSpLocks/>
          </p:cNvCxnSpPr>
          <p:nvPr/>
        </p:nvCxnSpPr>
        <p:spPr>
          <a:xfrm>
            <a:off x="3730171" y="1707783"/>
            <a:ext cx="856343" cy="247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8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C06A8-A144-3549-7D0F-9EAB3DCA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A62E-AC52-8779-BFF4-72238D9C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A738-B94B-2D79-D65E-E477815D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with your community and encourage family feedback – beginning now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  <a:p>
            <a:endParaRPr lang="en-US" dirty="0"/>
          </a:p>
          <a:p>
            <a:r>
              <a:rPr lang="en-US" dirty="0"/>
              <a:t>Annual report – finalized by March? Presented to school board in April?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of division annual plan, including budget, month?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5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E282-8B88-A555-4870-FA6E194F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66FE1-BC0E-D9EA-B30E-8B2C296F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6" y="1690688"/>
            <a:ext cx="74803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CAD7C9-AC60-B7ED-3080-6443A8D9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98" y="3016251"/>
            <a:ext cx="5365902" cy="19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079B1-C092-865A-40CE-8D2402D9E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4" y="217260"/>
            <a:ext cx="8483784" cy="3716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CB475-BE1A-505E-29C7-D82E985A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2459959"/>
            <a:ext cx="4584700" cy="3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8EF7F-4E90-ABF5-B7AD-D0BF4CF2243D}"/>
              </a:ext>
            </a:extLst>
          </p:cNvPr>
          <p:cNvSpPr txBox="1"/>
          <p:nvPr/>
        </p:nvSpPr>
        <p:spPr>
          <a:xfrm>
            <a:off x="174171" y="159436"/>
            <a:ext cx="11843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https://</a:t>
            </a:r>
            <a:r>
              <a:rPr lang="en-US" sz="2200" dirty="0" err="1"/>
              <a:t>doe.virginia.gov</a:t>
            </a:r>
            <a:r>
              <a:rPr lang="en-US" sz="2200" dirty="0"/>
              <a:t>/</a:t>
            </a:r>
            <a:r>
              <a:rPr lang="en-US" sz="2200" dirty="0" err="1"/>
              <a:t>boe</a:t>
            </a:r>
            <a:r>
              <a:rPr lang="en-US" sz="2200" dirty="0"/>
              <a:t>/</a:t>
            </a:r>
            <a:r>
              <a:rPr lang="en-US" sz="2200" dirty="0" err="1"/>
              <a:t>committees_advisory</a:t>
            </a:r>
            <a:r>
              <a:rPr lang="en-US" sz="2200" dirty="0"/>
              <a:t>/</a:t>
            </a:r>
            <a:r>
              <a:rPr lang="en-US" sz="2200" dirty="0" err="1"/>
              <a:t>special_ed</a:t>
            </a:r>
            <a:r>
              <a:rPr lang="en-US" sz="2200" dirty="0"/>
              <a:t>/</a:t>
            </a:r>
            <a:r>
              <a:rPr lang="en-US" sz="2200" dirty="0" err="1"/>
              <a:t>local_sped_advisory_committees</a:t>
            </a:r>
            <a:r>
              <a:rPr lang="en-US" sz="2200" dirty="0"/>
              <a:t>/</a:t>
            </a:r>
            <a:r>
              <a:rPr lang="en-US" sz="2200" dirty="0" err="1"/>
              <a:t>index.shtml</a:t>
            </a:r>
            <a:endParaRPr lang="en-US" sz="22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347336-5629-7FEE-56EF-0F0AF918A4A3}"/>
              </a:ext>
            </a:extLst>
          </p:cNvPr>
          <p:cNvCxnSpPr>
            <a:cxnSpLocks/>
          </p:cNvCxnSpPr>
          <p:nvPr/>
        </p:nvCxnSpPr>
        <p:spPr>
          <a:xfrm>
            <a:off x="5924247" y="614968"/>
            <a:ext cx="0" cy="720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C3009E6-F3CA-3780-526F-438B5F3DC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9" y="1501312"/>
            <a:ext cx="11875550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26502-8870-2F28-BA26-4BF95935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99" y="208293"/>
            <a:ext cx="11451402" cy="6441414"/>
          </a:xfrm>
        </p:spPr>
      </p:pic>
    </p:spTree>
    <p:extLst>
      <p:ext uri="{BB962C8B-B14F-4D97-AF65-F5344CB8AC3E}">
        <p14:creationId xmlns:p14="http://schemas.microsoft.com/office/powerpoint/2010/main" val="217608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4D40F-7EF7-D366-EB34-5B7B795A0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6" y="0"/>
            <a:ext cx="11974454" cy="6735631"/>
          </a:xfrm>
        </p:spPr>
      </p:pic>
    </p:spTree>
    <p:extLst>
      <p:ext uri="{BB962C8B-B14F-4D97-AF65-F5344CB8AC3E}">
        <p14:creationId xmlns:p14="http://schemas.microsoft.com/office/powerpoint/2010/main" val="229472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85B127-45F2-0D80-870E-78E97473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6A079-B055-50D4-F616-AC6D65F8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D3F63-35D9-F92B-662F-64B0A99D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8977A-1895-AD40-4E7E-D5FBEDD1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78</Words>
  <Application>Microsoft Macintosh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Team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jessicaleeallen727@gmail.com</dc:creator>
  <cp:lastModifiedBy>jessicaleeallen727@gmail.com</cp:lastModifiedBy>
  <cp:revision>5</cp:revision>
  <dcterms:created xsi:type="dcterms:W3CDTF">2022-09-13T14:15:17Z</dcterms:created>
  <dcterms:modified xsi:type="dcterms:W3CDTF">2022-09-13T22:34:33Z</dcterms:modified>
</cp:coreProperties>
</file>