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9"/>
  </p:notesMasterIdLst>
  <p:sldIdLst>
    <p:sldId id="718" r:id="rId3"/>
    <p:sldId id="2841" r:id="rId4"/>
    <p:sldId id="2840" r:id="rId5"/>
    <p:sldId id="2839" r:id="rId6"/>
    <p:sldId id="2834" r:id="rId7"/>
    <p:sldId id="283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mailto:Volunteer@collierschools.com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mailto:Volunteer@collierschools.com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8C980A-5000-473A-B5BC-177049921EED}" type="doc">
      <dgm:prSet loTypeId="urn:microsoft.com/office/officeart/2005/8/layout/chevron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D7EDC7A-B95F-4154-8A6B-697E28F4AED3}">
      <dgm:prSet phldrT="[Text]"/>
      <dgm:spPr>
        <a:xfrm rot="5400000">
          <a:off x="-174810" y="177842"/>
          <a:ext cx="1165405" cy="815784"/>
        </a:xfrm>
        <a:prstGeom prst="chevron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Request</a:t>
          </a:r>
        </a:p>
      </dgm:t>
    </dgm:pt>
    <dgm:pt modelId="{ECFD42E5-B05D-411A-B50F-BE35DD5BAA86}" type="parTrans" cxnId="{6CFFC157-A3DB-4222-8045-19D8FEE52619}">
      <dgm:prSet/>
      <dgm:spPr/>
      <dgm:t>
        <a:bodyPr/>
        <a:lstStyle/>
        <a:p>
          <a:endParaRPr lang="en-US"/>
        </a:p>
      </dgm:t>
    </dgm:pt>
    <dgm:pt modelId="{F91D8D03-1165-42DE-8603-7135C6759D36}" type="sibTrans" cxnId="{6CFFC157-A3DB-4222-8045-19D8FEE52619}">
      <dgm:prSet/>
      <dgm:spPr/>
      <dgm:t>
        <a:bodyPr/>
        <a:lstStyle/>
        <a:p>
          <a:endParaRPr lang="en-US"/>
        </a:p>
      </dgm:t>
    </dgm:pt>
    <dgm:pt modelId="{9E6C2D8A-F75B-44D6-9259-492C856E584E}">
      <dgm:prSet phldrT="[Text]" custT="1"/>
      <dgm:spPr>
        <a:xfrm rot="5400000">
          <a:off x="5311541" y="-4492725"/>
          <a:ext cx="757513" cy="9749028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rtl="0">
            <a:buChar char="•"/>
          </a:pPr>
          <a:r>
            <a:rPr lang="en-US" sz="18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Charter School completes</a:t>
          </a:r>
          <a:r>
            <a:rPr lang="en-US" sz="1800">
              <a:solidFill>
                <a:srgbClr val="0838B4"/>
              </a:solidFill>
              <a:latin typeface="Calibri"/>
              <a:ea typeface="+mn-ea"/>
              <a:cs typeface="+mn-cs"/>
            </a:rPr>
            <a:t> </a:t>
          </a:r>
          <a:r>
            <a:rPr lang="en-US" sz="1800" i="0">
              <a:solidFill>
                <a:srgbClr val="0070C0"/>
              </a:solidFill>
              <a:latin typeface="Calibri"/>
              <a:ea typeface="+mn-ea"/>
              <a:cs typeface="+mn-cs"/>
            </a:rPr>
            <a:t>Volunteer Authorization Packet</a:t>
          </a:r>
          <a:r>
            <a:rPr lang="en-US" sz="1800" i="1">
              <a:solidFill>
                <a:srgbClr val="0838B4"/>
              </a:solidFill>
              <a:latin typeface="Calibri"/>
              <a:ea typeface="+mn-ea"/>
              <a:cs typeface="+mn-cs"/>
            </a:rPr>
            <a:t> </a:t>
          </a:r>
          <a:r>
            <a:rPr lang="en-US" sz="18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with volunteer and emails completed packet to </a:t>
          </a:r>
          <a:r>
            <a:rPr lang="en-US" sz="1800">
              <a:solidFill>
                <a:srgbClr val="2C2623"/>
              </a:solidFill>
              <a:latin typeface="Calibri"/>
              <a:ea typeface="+mn-ea"/>
              <a:cs typeface="+mn-cs"/>
              <a:hlinkClick xmlns:r="http://schemas.openxmlformats.org/officeDocument/2006/relationships" r:id="rId1"/>
            </a:rPr>
            <a:t>Volunteer@collierschools.</a:t>
          </a:r>
          <a:r>
            <a:rPr lang="en-US" sz="18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  <a:hlinkClick xmlns:r="http://schemas.openxmlformats.org/officeDocument/2006/relationships" r:id="rId1"/>
            </a:rPr>
            <a:t>com</a:t>
          </a:r>
          <a:r>
            <a:rPr lang="en-US" sz="18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 </a:t>
          </a:r>
        </a:p>
      </dgm:t>
    </dgm:pt>
    <dgm:pt modelId="{706C2AF7-E102-4628-8B46-95115219D951}" type="parTrans" cxnId="{4C1DF56F-2859-4A4F-ABF0-6C4AEDA2E2B0}">
      <dgm:prSet/>
      <dgm:spPr/>
      <dgm:t>
        <a:bodyPr/>
        <a:lstStyle/>
        <a:p>
          <a:endParaRPr lang="en-US"/>
        </a:p>
      </dgm:t>
    </dgm:pt>
    <dgm:pt modelId="{D42B1FAF-328B-484E-9166-A6CBE2889E82}" type="sibTrans" cxnId="{4C1DF56F-2859-4A4F-ABF0-6C4AEDA2E2B0}">
      <dgm:prSet/>
      <dgm:spPr/>
      <dgm:t>
        <a:bodyPr/>
        <a:lstStyle/>
        <a:p>
          <a:endParaRPr lang="en-US"/>
        </a:p>
      </dgm:t>
    </dgm:pt>
    <dgm:pt modelId="{1899F721-C160-4E42-8CDA-B0C807B26047}">
      <dgm:prSet phldrT="[Text]"/>
      <dgm:spPr>
        <a:xfrm rot="5400000">
          <a:off x="-174810" y="2213088"/>
          <a:ext cx="1165405" cy="815784"/>
        </a:xfrm>
        <a:prstGeom prst="chevron">
          <a:avLst/>
        </a:prstGeom>
        <a:solidFill>
          <a:srgbClr val="5B9BD5">
            <a:hueOff val="-4505695"/>
            <a:satOff val="-11613"/>
            <a:lumOff val="-7843"/>
            <a:alphaOff val="0"/>
          </a:srgbClr>
        </a:solidFill>
        <a:ln w="12700" cap="flat" cmpd="sng" algn="ctr">
          <a:solidFill>
            <a:srgbClr val="5B9BD5">
              <a:hueOff val="-4505695"/>
              <a:satOff val="-11613"/>
              <a:lumOff val="-7843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FP</a:t>
          </a:r>
        </a:p>
      </dgm:t>
    </dgm:pt>
    <dgm:pt modelId="{EE1C1B68-6CD5-42BA-98B7-F6BC9F363E6A}" type="parTrans" cxnId="{57729229-9B16-4D70-AC43-8007FE761783}">
      <dgm:prSet/>
      <dgm:spPr/>
      <dgm:t>
        <a:bodyPr/>
        <a:lstStyle/>
        <a:p>
          <a:endParaRPr lang="en-US"/>
        </a:p>
      </dgm:t>
    </dgm:pt>
    <dgm:pt modelId="{ED0DD33C-9BA3-4AB6-BDDE-60B819201ADF}" type="sibTrans" cxnId="{57729229-9B16-4D70-AC43-8007FE761783}">
      <dgm:prSet/>
      <dgm:spPr/>
      <dgm:t>
        <a:bodyPr/>
        <a:lstStyle/>
        <a:p>
          <a:endParaRPr lang="en-US"/>
        </a:p>
      </dgm:t>
    </dgm:pt>
    <dgm:pt modelId="{BB36FA04-515B-40F7-9D9E-EE04A65EF941}">
      <dgm:prSet phldrT="[Text]" custT="1"/>
      <dgm:spPr>
        <a:xfrm rot="5400000">
          <a:off x="5311541" y="-2457480"/>
          <a:ext cx="757513" cy="9749028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5B9BD5">
              <a:hueOff val="-4505695"/>
              <a:satOff val="-11613"/>
              <a:lumOff val="-7843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rtl="0">
            <a:buChar char="•"/>
          </a:pPr>
          <a:r>
            <a:rPr lang="en-US" sz="16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District Volunteer Program Specialist will email instructions to the volunteer to schedule a fingerprinting appointment with </a:t>
          </a:r>
          <a:r>
            <a:rPr lang="en-US" sz="160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Fieldprint</a:t>
          </a:r>
          <a:r>
            <a:rPr lang="en-US" sz="16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.</a:t>
          </a:r>
          <a:r>
            <a:rPr lang="en-US" sz="1600">
              <a:solidFill>
                <a:srgbClr val="0838B4"/>
              </a:solidFill>
              <a:latin typeface="Calibri"/>
              <a:ea typeface="+mn-ea"/>
              <a:cs typeface="+mn-cs"/>
            </a:rPr>
            <a:t> </a:t>
          </a:r>
          <a:r>
            <a:rPr lang="en-US" sz="1600" i="0">
              <a:solidFill>
                <a:srgbClr val="2C2623"/>
              </a:solidFill>
              <a:latin typeface="Calibri"/>
              <a:ea typeface="+mn-ea"/>
              <a:cs typeface="+mn-cs"/>
            </a:rPr>
            <a:t>Fingerprint fee is $41.25.</a:t>
          </a:r>
        </a:p>
      </dgm:t>
    </dgm:pt>
    <dgm:pt modelId="{36DA51AA-A95A-4A0B-96E0-5771F26A8B31}" type="parTrans" cxnId="{546CE418-A988-4405-BD6D-F4F38ABB17B5}">
      <dgm:prSet/>
      <dgm:spPr/>
      <dgm:t>
        <a:bodyPr/>
        <a:lstStyle/>
        <a:p>
          <a:endParaRPr lang="en-US"/>
        </a:p>
      </dgm:t>
    </dgm:pt>
    <dgm:pt modelId="{D0B829E4-7807-4582-8A05-74FF11A05EA0}" type="sibTrans" cxnId="{546CE418-A988-4405-BD6D-F4F38ABB17B5}">
      <dgm:prSet/>
      <dgm:spPr/>
      <dgm:t>
        <a:bodyPr/>
        <a:lstStyle/>
        <a:p>
          <a:endParaRPr lang="en-US"/>
        </a:p>
      </dgm:t>
    </dgm:pt>
    <dgm:pt modelId="{B34C0A90-D60C-4CD5-AC7F-ED9C444D2C2E}">
      <dgm:prSet phldrT="[Text]" custT="1"/>
      <dgm:spPr>
        <a:xfrm rot="5400000">
          <a:off x="5311541" y="-2457480"/>
          <a:ext cx="757513" cy="9749028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5B9BD5">
              <a:hueOff val="-4505695"/>
              <a:satOff val="-11613"/>
              <a:lumOff val="-7843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Char char="•"/>
          </a:pPr>
          <a:r>
            <a:rPr lang="en-US" sz="16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Volunteer schedules, pays, and completes the fingerprinting.</a:t>
          </a:r>
        </a:p>
      </dgm:t>
    </dgm:pt>
    <dgm:pt modelId="{93E66654-6590-4349-A051-7A0C548785AF}" type="parTrans" cxnId="{7881A91C-942D-4C53-8262-A499E584F63C}">
      <dgm:prSet/>
      <dgm:spPr/>
      <dgm:t>
        <a:bodyPr/>
        <a:lstStyle/>
        <a:p>
          <a:endParaRPr lang="en-US"/>
        </a:p>
      </dgm:t>
    </dgm:pt>
    <dgm:pt modelId="{881C2CBC-714E-40BE-B0E4-2A3968A79F08}" type="sibTrans" cxnId="{7881A91C-942D-4C53-8262-A499E584F63C}">
      <dgm:prSet/>
      <dgm:spPr/>
      <dgm:t>
        <a:bodyPr/>
        <a:lstStyle/>
        <a:p>
          <a:endParaRPr lang="en-US"/>
        </a:p>
      </dgm:t>
    </dgm:pt>
    <dgm:pt modelId="{E9DA9C5F-B035-4172-B92F-C18778116649}">
      <dgm:prSet phldrT="[Text]"/>
      <dgm:spPr>
        <a:xfrm rot="5400000">
          <a:off x="-174810" y="3230711"/>
          <a:ext cx="1165405" cy="815784"/>
        </a:xfrm>
        <a:prstGeom prst="chevron">
          <a:avLst/>
        </a:prstGeom>
        <a:solidFill>
          <a:srgbClr val="5B9BD5">
            <a:hueOff val="-6758543"/>
            <a:satOff val="-17419"/>
            <a:lumOff val="-11765"/>
            <a:alphaOff val="0"/>
          </a:srgbClr>
        </a:solidFill>
        <a:ln w="12700" cap="flat" cmpd="sng" algn="ctr">
          <a:solidFill>
            <a:srgbClr val="5B9BD5">
              <a:hueOff val="-6758543"/>
              <a:satOff val="-17419"/>
              <a:lumOff val="-11765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Cleared</a:t>
          </a:r>
        </a:p>
      </dgm:t>
    </dgm:pt>
    <dgm:pt modelId="{92E3FC2A-C86F-429E-B09F-25B49BACB9FF}" type="parTrans" cxnId="{E5AABAFE-E315-4E44-AE38-900FDED50CB1}">
      <dgm:prSet/>
      <dgm:spPr/>
      <dgm:t>
        <a:bodyPr/>
        <a:lstStyle/>
        <a:p>
          <a:endParaRPr lang="en-US"/>
        </a:p>
      </dgm:t>
    </dgm:pt>
    <dgm:pt modelId="{221B056F-58AB-491A-A709-E6789DAAE3BA}" type="sibTrans" cxnId="{E5AABAFE-E315-4E44-AE38-900FDED50CB1}">
      <dgm:prSet/>
      <dgm:spPr/>
      <dgm:t>
        <a:bodyPr/>
        <a:lstStyle/>
        <a:p>
          <a:endParaRPr lang="en-US"/>
        </a:p>
      </dgm:t>
    </dgm:pt>
    <dgm:pt modelId="{5E628548-36FE-487A-AC56-5815C825E442}">
      <dgm:prSet phldrT="[Text]" custT="1"/>
      <dgm:spPr>
        <a:xfrm rot="5400000">
          <a:off x="5311541" y="-1439857"/>
          <a:ext cx="757513" cy="9749028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5B9BD5">
              <a:hueOff val="-6758543"/>
              <a:satOff val="-17419"/>
              <a:lumOff val="-11765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rtl="0">
            <a:buChar char="•"/>
          </a:pPr>
          <a:r>
            <a:rPr lang="en-US" sz="16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District Volunteer Program Specialist  notifies Charter School of clearance.</a:t>
          </a:r>
        </a:p>
      </dgm:t>
    </dgm:pt>
    <dgm:pt modelId="{55A316C4-C404-4760-95EF-79C75E23C0CD}" type="parTrans" cxnId="{440FCAA0-CC44-44B8-AAAE-8A0CFE6DB42D}">
      <dgm:prSet/>
      <dgm:spPr/>
      <dgm:t>
        <a:bodyPr/>
        <a:lstStyle/>
        <a:p>
          <a:endParaRPr lang="en-US"/>
        </a:p>
      </dgm:t>
    </dgm:pt>
    <dgm:pt modelId="{E72A45F7-CF58-4ECF-816F-8805E15FFEDA}" type="sibTrans" cxnId="{440FCAA0-CC44-44B8-AAAE-8A0CFE6DB42D}">
      <dgm:prSet/>
      <dgm:spPr/>
      <dgm:t>
        <a:bodyPr/>
        <a:lstStyle/>
        <a:p>
          <a:endParaRPr lang="en-US"/>
        </a:p>
      </dgm:t>
    </dgm:pt>
    <dgm:pt modelId="{A4AEE433-4BB4-46B3-B5AD-9A04E89B06B2}">
      <dgm:prSet/>
      <dgm:spPr>
        <a:xfrm rot="5400000">
          <a:off x="-174810" y="1195465"/>
          <a:ext cx="1165405" cy="815784"/>
        </a:xfrm>
        <a:prstGeom prst="chevron">
          <a:avLst/>
        </a:prstGeom>
        <a:solidFill>
          <a:srgbClr val="5B9BD5">
            <a:hueOff val="-2252848"/>
            <a:satOff val="-5806"/>
            <a:lumOff val="-3922"/>
            <a:alphaOff val="0"/>
          </a:srgbClr>
        </a:solidFill>
        <a:ln w="12700" cap="flat" cmpd="sng" algn="ctr">
          <a:solidFill>
            <a:srgbClr val="5B9BD5">
              <a:hueOff val="-2252848"/>
              <a:satOff val="-5806"/>
              <a:lumOff val="-3922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Review</a:t>
          </a:r>
        </a:p>
      </dgm:t>
    </dgm:pt>
    <dgm:pt modelId="{5EB821C3-C6B2-4635-B1FF-46B361337968}" type="parTrans" cxnId="{1CB74B39-4E2F-4AD6-9ADD-E7D9AAEE0E00}">
      <dgm:prSet/>
      <dgm:spPr/>
      <dgm:t>
        <a:bodyPr/>
        <a:lstStyle/>
        <a:p>
          <a:endParaRPr lang="en-US"/>
        </a:p>
      </dgm:t>
    </dgm:pt>
    <dgm:pt modelId="{45CA50FA-EEE2-4953-8E1B-EF904F5C72C3}" type="sibTrans" cxnId="{1CB74B39-4E2F-4AD6-9ADD-E7D9AAEE0E00}">
      <dgm:prSet/>
      <dgm:spPr/>
      <dgm:t>
        <a:bodyPr/>
        <a:lstStyle/>
        <a:p>
          <a:endParaRPr lang="en-US"/>
        </a:p>
      </dgm:t>
    </dgm:pt>
    <dgm:pt modelId="{8DE8BFD2-C7D4-4DAB-9330-62461AC4C6F9}">
      <dgm:prSet/>
      <dgm:spPr>
        <a:xfrm rot="5400000">
          <a:off x="5311541" y="-3475102"/>
          <a:ext cx="757513" cy="9749028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5B9BD5">
              <a:hueOff val="-2252848"/>
              <a:satOff val="-5806"/>
              <a:lumOff val="-3922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Char char="•"/>
          </a:pPr>
          <a:endParaRPr lang="en-US" sz="11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5BEDC493-5A74-4A5F-9436-99F2AD07ED99}" type="parTrans" cxnId="{FA222979-D9D9-48B0-AF61-0D16BE802A78}">
      <dgm:prSet/>
      <dgm:spPr/>
      <dgm:t>
        <a:bodyPr/>
        <a:lstStyle/>
        <a:p>
          <a:endParaRPr lang="en-US"/>
        </a:p>
      </dgm:t>
    </dgm:pt>
    <dgm:pt modelId="{7DAA53EB-6972-4FEE-8740-414E12BB5AA9}" type="sibTrans" cxnId="{FA222979-D9D9-48B0-AF61-0D16BE802A78}">
      <dgm:prSet/>
      <dgm:spPr/>
      <dgm:t>
        <a:bodyPr/>
        <a:lstStyle/>
        <a:p>
          <a:endParaRPr lang="en-US"/>
        </a:p>
      </dgm:t>
    </dgm:pt>
    <dgm:pt modelId="{4241D27A-F481-4979-8A4D-3011FB2D6088}">
      <dgm:prSet phldrT="[Text]" custT="1"/>
      <dgm:spPr>
        <a:xfrm rot="5400000">
          <a:off x="5311541" y="-3475102"/>
          <a:ext cx="757513" cy="9749028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5B9BD5">
              <a:hueOff val="-2252848"/>
              <a:satOff val="-5806"/>
              <a:lumOff val="-3922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rtl="0">
            <a:buChar char="•"/>
          </a:pPr>
          <a:r>
            <a:rPr lang="en-US" sz="18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District Volunteer Program Specialist (CCPS) will review</a:t>
          </a:r>
          <a:r>
            <a:rPr lang="en-US" sz="1800">
              <a:solidFill>
                <a:srgbClr val="0838B4"/>
              </a:solidFill>
              <a:latin typeface="Calibri"/>
              <a:ea typeface="+mn-ea"/>
              <a:cs typeface="+mn-cs"/>
            </a:rPr>
            <a:t> </a:t>
          </a:r>
          <a:r>
            <a:rPr lang="en-US" sz="1800" i="0">
              <a:solidFill>
                <a:srgbClr val="0070C0"/>
              </a:solidFill>
              <a:latin typeface="Calibri"/>
              <a:ea typeface="Calibri"/>
              <a:cs typeface="Calibri"/>
            </a:rPr>
            <a:t>Volunteer Authorization Packet</a:t>
          </a:r>
          <a:r>
            <a:rPr lang="en-US" sz="1800" i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 </a:t>
          </a:r>
          <a:r>
            <a:rPr lang="en-US" sz="18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for completion and confirm active volunteer status. </a:t>
          </a:r>
        </a:p>
      </dgm:t>
    </dgm:pt>
    <dgm:pt modelId="{D036CBBD-2690-40F1-83ED-2EABB2F2F117}" type="parTrans" cxnId="{E61EDEE9-5B01-4087-B492-4539F53E33A6}">
      <dgm:prSet/>
      <dgm:spPr/>
      <dgm:t>
        <a:bodyPr/>
        <a:lstStyle/>
        <a:p>
          <a:endParaRPr lang="en-US"/>
        </a:p>
      </dgm:t>
    </dgm:pt>
    <dgm:pt modelId="{E6DCB5A3-5A55-4CE3-84A5-5521BAB35FBC}" type="sibTrans" cxnId="{E61EDEE9-5B01-4087-B492-4539F53E33A6}">
      <dgm:prSet/>
      <dgm:spPr/>
      <dgm:t>
        <a:bodyPr/>
        <a:lstStyle/>
        <a:p>
          <a:endParaRPr lang="en-US"/>
        </a:p>
      </dgm:t>
    </dgm:pt>
    <dgm:pt modelId="{04D7CDE0-9FAA-44B5-AD60-11A6C4F8534C}">
      <dgm:prSet/>
      <dgm:spPr>
        <a:xfrm rot="5400000">
          <a:off x="5311541" y="-3475102"/>
          <a:ext cx="757513" cy="9749028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5B9BD5">
              <a:hueOff val="-2252848"/>
              <a:satOff val="-5806"/>
              <a:lumOff val="-3922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Char char="•"/>
          </a:pPr>
          <a:endParaRPr lang="en-US" sz="11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F3C127CE-410D-43EB-A679-9D688575DAEA}" type="parTrans" cxnId="{EC2E4E6D-562C-4386-AA54-5A106E0F88D8}">
      <dgm:prSet/>
      <dgm:spPr/>
      <dgm:t>
        <a:bodyPr/>
        <a:lstStyle/>
        <a:p>
          <a:endParaRPr lang="en-US"/>
        </a:p>
      </dgm:t>
    </dgm:pt>
    <dgm:pt modelId="{5D5C7D7C-DEB1-4939-9931-769516DB8903}" type="sibTrans" cxnId="{EC2E4E6D-562C-4386-AA54-5A106E0F88D8}">
      <dgm:prSet/>
      <dgm:spPr/>
      <dgm:t>
        <a:bodyPr/>
        <a:lstStyle/>
        <a:p>
          <a:endParaRPr lang="en-US"/>
        </a:p>
      </dgm:t>
    </dgm:pt>
    <dgm:pt modelId="{E9C3E635-7FBA-46CF-96FA-368B4646DF46}">
      <dgm:prSet phldrT="[Text]" custT="1"/>
      <dgm:spPr>
        <a:xfrm rot="5400000">
          <a:off x="5311541" y="-2457480"/>
          <a:ext cx="757513" cy="9749028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5B9BD5">
              <a:hueOff val="-4505695"/>
              <a:satOff val="-11613"/>
              <a:lumOff val="-7843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rtl="0">
            <a:buChar char="•"/>
          </a:pPr>
          <a:r>
            <a:rPr lang="en-US" sz="16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Once results are received, Applicant Screening notifies District Volunteer Program Specialist with clearance information. </a:t>
          </a:r>
        </a:p>
      </dgm:t>
    </dgm:pt>
    <dgm:pt modelId="{3D6FFB57-082F-457B-A20D-94FA23676EAB}" type="parTrans" cxnId="{CA87DA84-5445-470E-BF81-95C9401E9074}">
      <dgm:prSet/>
      <dgm:spPr/>
      <dgm:t>
        <a:bodyPr/>
        <a:lstStyle/>
        <a:p>
          <a:endParaRPr lang="en-US"/>
        </a:p>
      </dgm:t>
    </dgm:pt>
    <dgm:pt modelId="{DF5878DD-C3AE-420B-8A77-27C0E8295A32}" type="sibTrans" cxnId="{CA87DA84-5445-470E-BF81-95C9401E9074}">
      <dgm:prSet/>
      <dgm:spPr/>
      <dgm:t>
        <a:bodyPr/>
        <a:lstStyle/>
        <a:p>
          <a:endParaRPr lang="en-US"/>
        </a:p>
      </dgm:t>
    </dgm:pt>
    <dgm:pt modelId="{97D9B36B-3115-439D-8629-D06E711E9453}" type="pres">
      <dgm:prSet presAssocID="{1D8C980A-5000-473A-B5BC-177049921EED}" presName="linearFlow" presStyleCnt="0">
        <dgm:presLayoutVars>
          <dgm:dir/>
          <dgm:animLvl val="lvl"/>
          <dgm:resizeHandles val="exact"/>
        </dgm:presLayoutVars>
      </dgm:prSet>
      <dgm:spPr/>
    </dgm:pt>
    <dgm:pt modelId="{3FCF5556-6CC3-4C7E-96EC-D6BB82CABAF9}" type="pres">
      <dgm:prSet presAssocID="{2D7EDC7A-B95F-4154-8A6B-697E28F4AED3}" presName="composite" presStyleCnt="0"/>
      <dgm:spPr/>
    </dgm:pt>
    <dgm:pt modelId="{E3292965-71BB-431E-BEEF-326149544710}" type="pres">
      <dgm:prSet presAssocID="{2D7EDC7A-B95F-4154-8A6B-697E28F4AED3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4F63939B-D392-411D-BFD8-BD7859CF7EC6}" type="pres">
      <dgm:prSet presAssocID="{2D7EDC7A-B95F-4154-8A6B-697E28F4AED3}" presName="descendantText" presStyleLbl="alignAcc1" presStyleIdx="0" presStyleCnt="4">
        <dgm:presLayoutVars>
          <dgm:bulletEnabled val="1"/>
        </dgm:presLayoutVars>
      </dgm:prSet>
      <dgm:spPr/>
    </dgm:pt>
    <dgm:pt modelId="{E08F5E26-C7AF-426F-822F-DF81C32BD4C0}" type="pres">
      <dgm:prSet presAssocID="{F91D8D03-1165-42DE-8603-7135C6759D36}" presName="sp" presStyleCnt="0"/>
      <dgm:spPr/>
    </dgm:pt>
    <dgm:pt modelId="{2711A343-0E8F-4440-A5DC-4ECC5A2FB77C}" type="pres">
      <dgm:prSet presAssocID="{A4AEE433-4BB4-46B3-B5AD-9A04E89B06B2}" presName="composite" presStyleCnt="0"/>
      <dgm:spPr/>
    </dgm:pt>
    <dgm:pt modelId="{01347500-2D46-40AA-A2CC-4E7E1226F755}" type="pres">
      <dgm:prSet presAssocID="{A4AEE433-4BB4-46B3-B5AD-9A04E89B06B2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7F9983C6-7B65-4AFD-91D1-BD117621B6C6}" type="pres">
      <dgm:prSet presAssocID="{A4AEE433-4BB4-46B3-B5AD-9A04E89B06B2}" presName="descendantText" presStyleLbl="alignAcc1" presStyleIdx="1" presStyleCnt="4">
        <dgm:presLayoutVars>
          <dgm:bulletEnabled val="1"/>
        </dgm:presLayoutVars>
      </dgm:prSet>
      <dgm:spPr>
        <a:prstGeom prst="round2SameRect">
          <a:avLst/>
        </a:prstGeom>
      </dgm:spPr>
    </dgm:pt>
    <dgm:pt modelId="{F5AE0446-B1AF-4D0C-8B63-B7DC76065BB2}" type="pres">
      <dgm:prSet presAssocID="{45CA50FA-EEE2-4953-8E1B-EF904F5C72C3}" presName="sp" presStyleCnt="0"/>
      <dgm:spPr/>
    </dgm:pt>
    <dgm:pt modelId="{61362805-0A29-47FA-AA43-BABFA64D051E}" type="pres">
      <dgm:prSet presAssocID="{1899F721-C160-4E42-8CDA-B0C807B26047}" presName="composite" presStyleCnt="0"/>
      <dgm:spPr/>
    </dgm:pt>
    <dgm:pt modelId="{CC507D50-84DB-41E7-9A16-CFAB1666546A}" type="pres">
      <dgm:prSet presAssocID="{1899F721-C160-4E42-8CDA-B0C807B26047}" presName="parentText" presStyleLbl="alignNode1" presStyleIdx="2" presStyleCnt="4" custScaleY="134564">
        <dgm:presLayoutVars>
          <dgm:chMax val="1"/>
          <dgm:bulletEnabled val="1"/>
        </dgm:presLayoutVars>
      </dgm:prSet>
      <dgm:spPr/>
    </dgm:pt>
    <dgm:pt modelId="{95B64767-42E4-430C-9A37-9399BAB7634B}" type="pres">
      <dgm:prSet presAssocID="{1899F721-C160-4E42-8CDA-B0C807B26047}" presName="descendantText" presStyleLbl="alignAcc1" presStyleIdx="2" presStyleCnt="4" custScaleY="167254">
        <dgm:presLayoutVars>
          <dgm:bulletEnabled val="1"/>
        </dgm:presLayoutVars>
      </dgm:prSet>
      <dgm:spPr/>
    </dgm:pt>
    <dgm:pt modelId="{380A8048-36D0-4853-B644-EEAD16D9B49C}" type="pres">
      <dgm:prSet presAssocID="{ED0DD33C-9BA3-4AB6-BDDE-60B819201ADF}" presName="sp" presStyleCnt="0"/>
      <dgm:spPr/>
    </dgm:pt>
    <dgm:pt modelId="{15E2BA87-1776-4071-BCB0-17534604475D}" type="pres">
      <dgm:prSet presAssocID="{E9DA9C5F-B035-4172-B92F-C18778116649}" presName="composite" presStyleCnt="0"/>
      <dgm:spPr/>
    </dgm:pt>
    <dgm:pt modelId="{25BD124C-EC56-4E84-8654-9FB84411F5F7}" type="pres">
      <dgm:prSet presAssocID="{E9DA9C5F-B035-4172-B92F-C18778116649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AF68767C-E9A6-4A7F-ABC1-1D980693BFBA}" type="pres">
      <dgm:prSet presAssocID="{E9DA9C5F-B035-4172-B92F-C18778116649}" presName="descendantText" presStyleLbl="alignAcc1" presStyleIdx="3" presStyleCnt="4">
        <dgm:presLayoutVars>
          <dgm:bulletEnabled val="1"/>
        </dgm:presLayoutVars>
      </dgm:prSet>
      <dgm:spPr>
        <a:prstGeom prst="round2SameRect">
          <a:avLst/>
        </a:prstGeom>
      </dgm:spPr>
    </dgm:pt>
  </dgm:ptLst>
  <dgm:cxnLst>
    <dgm:cxn modelId="{546CE418-A988-4405-BD6D-F4F38ABB17B5}" srcId="{1899F721-C160-4E42-8CDA-B0C807B26047}" destId="{BB36FA04-515B-40F7-9D9E-EE04A65EF941}" srcOrd="0" destOrd="0" parTransId="{36DA51AA-A95A-4A0B-96E0-5771F26A8B31}" sibTransId="{D0B829E4-7807-4582-8A05-74FF11A05EA0}"/>
    <dgm:cxn modelId="{7881A91C-942D-4C53-8262-A499E584F63C}" srcId="{1899F721-C160-4E42-8CDA-B0C807B26047}" destId="{B34C0A90-D60C-4CD5-AC7F-ED9C444D2C2E}" srcOrd="1" destOrd="0" parTransId="{93E66654-6590-4349-A051-7A0C548785AF}" sibTransId="{881C2CBC-714E-40BE-B0E4-2A3968A79F08}"/>
    <dgm:cxn modelId="{8A8B0929-B888-437F-90AD-662C496E2BEC}" type="presOf" srcId="{8DE8BFD2-C7D4-4DAB-9330-62461AC4C6F9}" destId="{7F9983C6-7B65-4AFD-91D1-BD117621B6C6}" srcOrd="0" destOrd="0" presId="urn:microsoft.com/office/officeart/2005/8/layout/chevron2"/>
    <dgm:cxn modelId="{57729229-9B16-4D70-AC43-8007FE761783}" srcId="{1D8C980A-5000-473A-B5BC-177049921EED}" destId="{1899F721-C160-4E42-8CDA-B0C807B26047}" srcOrd="2" destOrd="0" parTransId="{EE1C1B68-6CD5-42BA-98B7-F6BC9F363E6A}" sibTransId="{ED0DD33C-9BA3-4AB6-BDDE-60B819201ADF}"/>
    <dgm:cxn modelId="{FDB10F2C-F4F9-46BF-8AC9-F6E644C1F433}" type="presOf" srcId="{1899F721-C160-4E42-8CDA-B0C807B26047}" destId="{CC507D50-84DB-41E7-9A16-CFAB1666546A}" srcOrd="0" destOrd="0" presId="urn:microsoft.com/office/officeart/2005/8/layout/chevron2"/>
    <dgm:cxn modelId="{BC064630-8205-4E1A-A4A3-DBFC183E3809}" type="presOf" srcId="{4241D27A-F481-4979-8A4D-3011FB2D6088}" destId="{7F9983C6-7B65-4AFD-91D1-BD117621B6C6}" srcOrd="0" destOrd="1" presId="urn:microsoft.com/office/officeart/2005/8/layout/chevron2"/>
    <dgm:cxn modelId="{8FB94B35-0C13-4161-BBB4-08B0DD41768A}" type="presOf" srcId="{1D8C980A-5000-473A-B5BC-177049921EED}" destId="{97D9B36B-3115-439D-8629-D06E711E9453}" srcOrd="0" destOrd="0" presId="urn:microsoft.com/office/officeart/2005/8/layout/chevron2"/>
    <dgm:cxn modelId="{1CB74B39-4E2F-4AD6-9ADD-E7D9AAEE0E00}" srcId="{1D8C980A-5000-473A-B5BC-177049921EED}" destId="{A4AEE433-4BB4-46B3-B5AD-9A04E89B06B2}" srcOrd="1" destOrd="0" parTransId="{5EB821C3-C6B2-4635-B1FF-46B361337968}" sibTransId="{45CA50FA-EEE2-4953-8E1B-EF904F5C72C3}"/>
    <dgm:cxn modelId="{E36CCA3A-241E-4FC8-AD87-C3EF875D8702}" type="presOf" srcId="{E9DA9C5F-B035-4172-B92F-C18778116649}" destId="{25BD124C-EC56-4E84-8654-9FB84411F5F7}" srcOrd="0" destOrd="0" presId="urn:microsoft.com/office/officeart/2005/8/layout/chevron2"/>
    <dgm:cxn modelId="{5FAD9D4C-796F-4B59-9FDB-10B17C9DF608}" type="presOf" srcId="{BB36FA04-515B-40F7-9D9E-EE04A65EF941}" destId="{95B64767-42E4-430C-9A37-9399BAB7634B}" srcOrd="0" destOrd="0" presId="urn:microsoft.com/office/officeart/2005/8/layout/chevron2"/>
    <dgm:cxn modelId="{EC2E4E6D-562C-4386-AA54-5A106E0F88D8}" srcId="{A4AEE433-4BB4-46B3-B5AD-9A04E89B06B2}" destId="{04D7CDE0-9FAA-44B5-AD60-11A6C4F8534C}" srcOrd="2" destOrd="0" parTransId="{F3C127CE-410D-43EB-A679-9D688575DAEA}" sibTransId="{5D5C7D7C-DEB1-4939-9931-769516DB8903}"/>
    <dgm:cxn modelId="{4C1DF56F-2859-4A4F-ABF0-6C4AEDA2E2B0}" srcId="{2D7EDC7A-B95F-4154-8A6B-697E28F4AED3}" destId="{9E6C2D8A-F75B-44D6-9259-492C856E584E}" srcOrd="0" destOrd="0" parTransId="{706C2AF7-E102-4628-8B46-95115219D951}" sibTransId="{D42B1FAF-328B-484E-9166-A6CBE2889E82}"/>
    <dgm:cxn modelId="{6CFFC157-A3DB-4222-8045-19D8FEE52619}" srcId="{1D8C980A-5000-473A-B5BC-177049921EED}" destId="{2D7EDC7A-B95F-4154-8A6B-697E28F4AED3}" srcOrd="0" destOrd="0" parTransId="{ECFD42E5-B05D-411A-B50F-BE35DD5BAA86}" sibTransId="{F91D8D03-1165-42DE-8603-7135C6759D36}"/>
    <dgm:cxn modelId="{3FA59758-552C-40AC-BB97-570F34C507E7}" type="presOf" srcId="{B34C0A90-D60C-4CD5-AC7F-ED9C444D2C2E}" destId="{95B64767-42E4-430C-9A37-9399BAB7634B}" srcOrd="0" destOrd="1" presId="urn:microsoft.com/office/officeart/2005/8/layout/chevron2"/>
    <dgm:cxn modelId="{FA222979-D9D9-48B0-AF61-0D16BE802A78}" srcId="{A4AEE433-4BB4-46B3-B5AD-9A04E89B06B2}" destId="{8DE8BFD2-C7D4-4DAB-9330-62461AC4C6F9}" srcOrd="0" destOrd="0" parTransId="{5BEDC493-5A74-4A5F-9436-99F2AD07ED99}" sibTransId="{7DAA53EB-6972-4FEE-8740-414E12BB5AA9}"/>
    <dgm:cxn modelId="{CA87DA84-5445-470E-BF81-95C9401E9074}" srcId="{1899F721-C160-4E42-8CDA-B0C807B26047}" destId="{E9C3E635-7FBA-46CF-96FA-368B4646DF46}" srcOrd="2" destOrd="0" parTransId="{3D6FFB57-082F-457B-A20D-94FA23676EAB}" sibTransId="{DF5878DD-C3AE-420B-8A77-27C0E8295A32}"/>
    <dgm:cxn modelId="{20AE4489-0BFF-4139-BA88-EEB1E1BF4297}" type="presOf" srcId="{E9C3E635-7FBA-46CF-96FA-368B4646DF46}" destId="{95B64767-42E4-430C-9A37-9399BAB7634B}" srcOrd="0" destOrd="2" presId="urn:microsoft.com/office/officeart/2005/8/layout/chevron2"/>
    <dgm:cxn modelId="{2D64298E-44EF-4274-9170-B13BB3CC9EA5}" type="presOf" srcId="{04D7CDE0-9FAA-44B5-AD60-11A6C4F8534C}" destId="{7F9983C6-7B65-4AFD-91D1-BD117621B6C6}" srcOrd="0" destOrd="2" presId="urn:microsoft.com/office/officeart/2005/8/layout/chevron2"/>
    <dgm:cxn modelId="{440FCAA0-CC44-44B8-AAAE-8A0CFE6DB42D}" srcId="{E9DA9C5F-B035-4172-B92F-C18778116649}" destId="{5E628548-36FE-487A-AC56-5815C825E442}" srcOrd="0" destOrd="0" parTransId="{55A316C4-C404-4760-95EF-79C75E23C0CD}" sibTransId="{E72A45F7-CF58-4ECF-816F-8805E15FFEDA}"/>
    <dgm:cxn modelId="{4EA3D2A4-C87B-4BDC-A5FF-3B694AFA186B}" type="presOf" srcId="{A4AEE433-4BB4-46B3-B5AD-9A04E89B06B2}" destId="{01347500-2D46-40AA-A2CC-4E7E1226F755}" srcOrd="0" destOrd="0" presId="urn:microsoft.com/office/officeart/2005/8/layout/chevron2"/>
    <dgm:cxn modelId="{DB6D2CE1-DB62-4A02-9DA5-7890569623E5}" type="presOf" srcId="{2D7EDC7A-B95F-4154-8A6B-697E28F4AED3}" destId="{E3292965-71BB-431E-BEEF-326149544710}" srcOrd="0" destOrd="0" presId="urn:microsoft.com/office/officeart/2005/8/layout/chevron2"/>
    <dgm:cxn modelId="{E61EDEE9-5B01-4087-B492-4539F53E33A6}" srcId="{A4AEE433-4BB4-46B3-B5AD-9A04E89B06B2}" destId="{4241D27A-F481-4979-8A4D-3011FB2D6088}" srcOrd="1" destOrd="0" parTransId="{D036CBBD-2690-40F1-83ED-2EABB2F2F117}" sibTransId="{E6DCB5A3-5A55-4CE3-84A5-5521BAB35FBC}"/>
    <dgm:cxn modelId="{0DA28EF2-DAA3-4796-887F-70C1A9735A07}" type="presOf" srcId="{5E628548-36FE-487A-AC56-5815C825E442}" destId="{AF68767C-E9A6-4A7F-ABC1-1D980693BFBA}" srcOrd="0" destOrd="0" presId="urn:microsoft.com/office/officeart/2005/8/layout/chevron2"/>
    <dgm:cxn modelId="{7E6873F4-44DE-434A-8B1B-E092F768F52C}" type="presOf" srcId="{9E6C2D8A-F75B-44D6-9259-492C856E584E}" destId="{4F63939B-D392-411D-BFD8-BD7859CF7EC6}" srcOrd="0" destOrd="0" presId="urn:microsoft.com/office/officeart/2005/8/layout/chevron2"/>
    <dgm:cxn modelId="{E5AABAFE-E315-4E44-AE38-900FDED50CB1}" srcId="{1D8C980A-5000-473A-B5BC-177049921EED}" destId="{E9DA9C5F-B035-4172-B92F-C18778116649}" srcOrd="3" destOrd="0" parTransId="{92E3FC2A-C86F-429E-B09F-25B49BACB9FF}" sibTransId="{221B056F-58AB-491A-A709-E6789DAAE3BA}"/>
    <dgm:cxn modelId="{A21EB189-0A02-4492-B31D-C33B3C6BB1C1}" type="presParOf" srcId="{97D9B36B-3115-439D-8629-D06E711E9453}" destId="{3FCF5556-6CC3-4C7E-96EC-D6BB82CABAF9}" srcOrd="0" destOrd="0" presId="urn:microsoft.com/office/officeart/2005/8/layout/chevron2"/>
    <dgm:cxn modelId="{9E4987A2-D77E-4429-86B6-623F85EF4F56}" type="presParOf" srcId="{3FCF5556-6CC3-4C7E-96EC-D6BB82CABAF9}" destId="{E3292965-71BB-431E-BEEF-326149544710}" srcOrd="0" destOrd="0" presId="urn:microsoft.com/office/officeart/2005/8/layout/chevron2"/>
    <dgm:cxn modelId="{3E778225-A530-4311-B8E2-8AF28F24C1DE}" type="presParOf" srcId="{3FCF5556-6CC3-4C7E-96EC-D6BB82CABAF9}" destId="{4F63939B-D392-411D-BFD8-BD7859CF7EC6}" srcOrd="1" destOrd="0" presId="urn:microsoft.com/office/officeart/2005/8/layout/chevron2"/>
    <dgm:cxn modelId="{E5CA6901-D23B-4659-BEBC-AE2C486792F2}" type="presParOf" srcId="{97D9B36B-3115-439D-8629-D06E711E9453}" destId="{E08F5E26-C7AF-426F-822F-DF81C32BD4C0}" srcOrd="1" destOrd="0" presId="urn:microsoft.com/office/officeart/2005/8/layout/chevron2"/>
    <dgm:cxn modelId="{225DF136-3D47-4E46-900B-E2ED0931AE72}" type="presParOf" srcId="{97D9B36B-3115-439D-8629-D06E711E9453}" destId="{2711A343-0E8F-4440-A5DC-4ECC5A2FB77C}" srcOrd="2" destOrd="0" presId="urn:microsoft.com/office/officeart/2005/8/layout/chevron2"/>
    <dgm:cxn modelId="{A75002BD-E489-45DE-9451-F238B15003E8}" type="presParOf" srcId="{2711A343-0E8F-4440-A5DC-4ECC5A2FB77C}" destId="{01347500-2D46-40AA-A2CC-4E7E1226F755}" srcOrd="0" destOrd="0" presId="urn:microsoft.com/office/officeart/2005/8/layout/chevron2"/>
    <dgm:cxn modelId="{E491D0AB-AF0A-4CC1-8857-0D722579A0B2}" type="presParOf" srcId="{2711A343-0E8F-4440-A5DC-4ECC5A2FB77C}" destId="{7F9983C6-7B65-4AFD-91D1-BD117621B6C6}" srcOrd="1" destOrd="0" presId="urn:microsoft.com/office/officeart/2005/8/layout/chevron2"/>
    <dgm:cxn modelId="{7581F99C-0185-4A14-A6C0-DFB053838DD2}" type="presParOf" srcId="{97D9B36B-3115-439D-8629-D06E711E9453}" destId="{F5AE0446-B1AF-4D0C-8B63-B7DC76065BB2}" srcOrd="3" destOrd="0" presId="urn:microsoft.com/office/officeart/2005/8/layout/chevron2"/>
    <dgm:cxn modelId="{2239C705-F5A2-4C46-8EF1-FBE805477835}" type="presParOf" srcId="{97D9B36B-3115-439D-8629-D06E711E9453}" destId="{61362805-0A29-47FA-AA43-BABFA64D051E}" srcOrd="4" destOrd="0" presId="urn:microsoft.com/office/officeart/2005/8/layout/chevron2"/>
    <dgm:cxn modelId="{84A3E375-F2BB-4B76-A61C-FCC3C6CBBBFF}" type="presParOf" srcId="{61362805-0A29-47FA-AA43-BABFA64D051E}" destId="{CC507D50-84DB-41E7-9A16-CFAB1666546A}" srcOrd="0" destOrd="0" presId="urn:microsoft.com/office/officeart/2005/8/layout/chevron2"/>
    <dgm:cxn modelId="{367FD9B5-452E-4F50-BB4B-FC96BF09388C}" type="presParOf" srcId="{61362805-0A29-47FA-AA43-BABFA64D051E}" destId="{95B64767-42E4-430C-9A37-9399BAB7634B}" srcOrd="1" destOrd="0" presId="urn:microsoft.com/office/officeart/2005/8/layout/chevron2"/>
    <dgm:cxn modelId="{1BB5F738-E897-43B8-AF78-CD45D9D46446}" type="presParOf" srcId="{97D9B36B-3115-439D-8629-D06E711E9453}" destId="{380A8048-36D0-4853-B644-EEAD16D9B49C}" srcOrd="5" destOrd="0" presId="urn:microsoft.com/office/officeart/2005/8/layout/chevron2"/>
    <dgm:cxn modelId="{29AE96C8-0449-4497-AEB2-1D298684BEF8}" type="presParOf" srcId="{97D9B36B-3115-439D-8629-D06E711E9453}" destId="{15E2BA87-1776-4071-BCB0-17534604475D}" srcOrd="6" destOrd="0" presId="urn:microsoft.com/office/officeart/2005/8/layout/chevron2"/>
    <dgm:cxn modelId="{2DA156AE-65E1-4B4F-994E-04E0EB8D5EF2}" type="presParOf" srcId="{15E2BA87-1776-4071-BCB0-17534604475D}" destId="{25BD124C-EC56-4E84-8654-9FB84411F5F7}" srcOrd="0" destOrd="0" presId="urn:microsoft.com/office/officeart/2005/8/layout/chevron2"/>
    <dgm:cxn modelId="{05F08208-FF86-4DE1-A6A8-E44F66F69DE1}" type="presParOf" srcId="{15E2BA87-1776-4071-BCB0-17534604475D}" destId="{AF68767C-E9A6-4A7F-ABC1-1D980693BFB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292965-71BB-431E-BEEF-326149544710}">
      <dsp:nvSpPr>
        <dsp:cNvPr id="0" name=""/>
        <dsp:cNvSpPr/>
      </dsp:nvSpPr>
      <dsp:spPr>
        <a:xfrm rot="5400000">
          <a:off x="-164792" y="168377"/>
          <a:ext cx="1098617" cy="769031"/>
        </a:xfrm>
        <a:prstGeom prst="chevron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Request</a:t>
          </a:r>
        </a:p>
      </dsp:txBody>
      <dsp:txXfrm rot="-5400000">
        <a:off x="2" y="388100"/>
        <a:ext cx="769031" cy="329586"/>
      </dsp:txXfrm>
    </dsp:sp>
    <dsp:sp modelId="{4F63939B-D392-411D-BFD8-BD7859CF7EC6}">
      <dsp:nvSpPr>
        <dsp:cNvPr id="0" name=""/>
        <dsp:cNvSpPr/>
      </dsp:nvSpPr>
      <dsp:spPr>
        <a:xfrm rot="5400000">
          <a:off x="5629040" y="-4856423"/>
          <a:ext cx="714101" cy="10434118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Charter School completes</a:t>
          </a:r>
          <a:r>
            <a:rPr lang="en-US" sz="1800" kern="1200">
              <a:solidFill>
                <a:srgbClr val="0838B4"/>
              </a:solidFill>
              <a:latin typeface="Calibri"/>
              <a:ea typeface="+mn-ea"/>
              <a:cs typeface="+mn-cs"/>
            </a:rPr>
            <a:t> </a:t>
          </a:r>
          <a:r>
            <a:rPr lang="en-US" sz="1800" i="0" kern="1200">
              <a:solidFill>
                <a:srgbClr val="0070C0"/>
              </a:solidFill>
              <a:latin typeface="Calibri"/>
              <a:ea typeface="+mn-ea"/>
              <a:cs typeface="+mn-cs"/>
            </a:rPr>
            <a:t>Volunteer Authorization Packet</a:t>
          </a:r>
          <a:r>
            <a:rPr lang="en-US" sz="1800" i="1" kern="1200">
              <a:solidFill>
                <a:srgbClr val="0838B4"/>
              </a:solidFill>
              <a:latin typeface="Calibri"/>
              <a:ea typeface="+mn-ea"/>
              <a:cs typeface="+mn-cs"/>
            </a:rPr>
            <a:t> </a:t>
          </a:r>
          <a:r>
            <a:rPr lang="en-US" sz="18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with volunteer and emails completed packet to </a:t>
          </a:r>
          <a:r>
            <a:rPr lang="en-US" sz="1800" kern="1200">
              <a:solidFill>
                <a:srgbClr val="2C2623"/>
              </a:solidFill>
              <a:latin typeface="Calibri"/>
              <a:ea typeface="+mn-ea"/>
              <a:cs typeface="+mn-cs"/>
              <a:hlinkClick xmlns:r="http://schemas.openxmlformats.org/officeDocument/2006/relationships" r:id="rId1"/>
            </a:rPr>
            <a:t>Volunteer@collierschools.</a:t>
          </a:r>
          <a:r>
            <a:rPr lang="en-US" sz="18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  <a:hlinkClick xmlns:r="http://schemas.openxmlformats.org/officeDocument/2006/relationships" r:id="rId1"/>
            </a:rPr>
            <a:t>com</a:t>
          </a:r>
          <a:r>
            <a:rPr lang="en-US" sz="18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 </a:t>
          </a:r>
        </a:p>
      </dsp:txBody>
      <dsp:txXfrm rot="-5400000">
        <a:off x="769032" y="38445"/>
        <a:ext cx="10399258" cy="644381"/>
      </dsp:txXfrm>
    </dsp:sp>
    <dsp:sp modelId="{01347500-2D46-40AA-A2CC-4E7E1226F755}">
      <dsp:nvSpPr>
        <dsp:cNvPr id="0" name=""/>
        <dsp:cNvSpPr/>
      </dsp:nvSpPr>
      <dsp:spPr>
        <a:xfrm rot="5400000">
          <a:off x="-164792" y="1134250"/>
          <a:ext cx="1098617" cy="769031"/>
        </a:xfrm>
        <a:prstGeom prst="chevron">
          <a:avLst/>
        </a:prstGeom>
        <a:solidFill>
          <a:srgbClr val="5B9BD5">
            <a:hueOff val="-2252848"/>
            <a:satOff val="-5806"/>
            <a:lumOff val="-3922"/>
            <a:alphaOff val="0"/>
          </a:srgbClr>
        </a:solidFill>
        <a:ln w="12700" cap="flat" cmpd="sng" algn="ctr">
          <a:solidFill>
            <a:srgbClr val="5B9BD5">
              <a:hueOff val="-2252848"/>
              <a:satOff val="-5806"/>
              <a:lumOff val="-3922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Review</a:t>
          </a:r>
        </a:p>
      </dsp:txBody>
      <dsp:txXfrm rot="-5400000">
        <a:off x="2" y="1353973"/>
        <a:ext cx="769031" cy="329586"/>
      </dsp:txXfrm>
    </dsp:sp>
    <dsp:sp modelId="{7F9983C6-7B65-4AFD-91D1-BD117621B6C6}">
      <dsp:nvSpPr>
        <dsp:cNvPr id="0" name=""/>
        <dsp:cNvSpPr/>
      </dsp:nvSpPr>
      <dsp:spPr>
        <a:xfrm rot="5400000">
          <a:off x="5629040" y="-3890550"/>
          <a:ext cx="714101" cy="10434118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5B9BD5">
              <a:hueOff val="-2252848"/>
              <a:satOff val="-5806"/>
              <a:lumOff val="-3922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1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District Volunteer Program Specialist (CCPS) will review</a:t>
          </a:r>
          <a:r>
            <a:rPr lang="en-US" sz="1800" kern="1200">
              <a:solidFill>
                <a:srgbClr val="0838B4"/>
              </a:solidFill>
              <a:latin typeface="Calibri"/>
              <a:ea typeface="+mn-ea"/>
              <a:cs typeface="+mn-cs"/>
            </a:rPr>
            <a:t> </a:t>
          </a:r>
          <a:r>
            <a:rPr lang="en-US" sz="1800" i="0" kern="1200">
              <a:solidFill>
                <a:srgbClr val="0070C0"/>
              </a:solidFill>
              <a:latin typeface="Calibri"/>
              <a:ea typeface="Calibri"/>
              <a:cs typeface="Calibri"/>
            </a:rPr>
            <a:t>Volunteer Authorization Packet</a:t>
          </a:r>
          <a:r>
            <a:rPr lang="en-US" sz="1800" i="1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 </a:t>
          </a:r>
          <a:r>
            <a:rPr lang="en-US" sz="18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for completion and confirm active volunteer status. 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1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 rot="-5400000">
        <a:off x="769032" y="1004318"/>
        <a:ext cx="10399258" cy="644381"/>
      </dsp:txXfrm>
    </dsp:sp>
    <dsp:sp modelId="{CC507D50-84DB-41E7-9A16-CFAB1666546A}">
      <dsp:nvSpPr>
        <dsp:cNvPr id="0" name=""/>
        <dsp:cNvSpPr/>
      </dsp:nvSpPr>
      <dsp:spPr>
        <a:xfrm rot="5400000">
          <a:off x="-354655" y="2340254"/>
          <a:ext cx="1478343" cy="769031"/>
        </a:xfrm>
        <a:prstGeom prst="chevron">
          <a:avLst/>
        </a:prstGeom>
        <a:solidFill>
          <a:srgbClr val="5B9BD5">
            <a:hueOff val="-4505695"/>
            <a:satOff val="-11613"/>
            <a:lumOff val="-7843"/>
            <a:alphaOff val="0"/>
          </a:srgbClr>
        </a:solidFill>
        <a:ln w="12700" cap="flat" cmpd="sng" algn="ctr">
          <a:solidFill>
            <a:srgbClr val="5B9BD5">
              <a:hueOff val="-4505695"/>
              <a:satOff val="-11613"/>
              <a:lumOff val="-7843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FP</a:t>
          </a:r>
        </a:p>
      </dsp:txBody>
      <dsp:txXfrm rot="-5400000">
        <a:off x="2" y="2370114"/>
        <a:ext cx="769031" cy="709312"/>
      </dsp:txXfrm>
    </dsp:sp>
    <dsp:sp modelId="{95B64767-42E4-430C-9A37-9399BAB7634B}">
      <dsp:nvSpPr>
        <dsp:cNvPr id="0" name=""/>
        <dsp:cNvSpPr/>
      </dsp:nvSpPr>
      <dsp:spPr>
        <a:xfrm rot="5400000">
          <a:off x="5388909" y="-2684546"/>
          <a:ext cx="1194362" cy="10434118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5B9BD5">
              <a:hueOff val="-4505695"/>
              <a:satOff val="-11613"/>
              <a:lumOff val="-7843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District Volunteer Program Specialist will email instructions to the volunteer to schedule a fingerprinting appointment with </a:t>
          </a:r>
          <a:r>
            <a:rPr lang="en-US" sz="1600" kern="120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Fieldprint</a:t>
          </a:r>
          <a:r>
            <a:rPr lang="en-US" sz="16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.</a:t>
          </a:r>
          <a:r>
            <a:rPr lang="en-US" sz="1600" kern="1200">
              <a:solidFill>
                <a:srgbClr val="0838B4"/>
              </a:solidFill>
              <a:latin typeface="Calibri"/>
              <a:ea typeface="+mn-ea"/>
              <a:cs typeface="+mn-cs"/>
            </a:rPr>
            <a:t> </a:t>
          </a:r>
          <a:r>
            <a:rPr lang="en-US" sz="1600" i="0" kern="1200">
              <a:solidFill>
                <a:srgbClr val="2C2623"/>
              </a:solidFill>
              <a:latin typeface="Calibri"/>
              <a:ea typeface="+mn-ea"/>
              <a:cs typeface="+mn-cs"/>
            </a:rPr>
            <a:t>Fingerprint fee is $41.25.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Volunteer schedules, pays, and completes the fingerprinting.</a:t>
          </a: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Once results are received, Applicant Screening notifies District Volunteer Program Specialist with clearance information. </a:t>
          </a:r>
        </a:p>
      </dsp:txBody>
      <dsp:txXfrm rot="-5400000">
        <a:off x="769031" y="1993636"/>
        <a:ext cx="10375814" cy="1077754"/>
      </dsp:txXfrm>
    </dsp:sp>
    <dsp:sp modelId="{25BD124C-EC56-4E84-8654-9FB84411F5F7}">
      <dsp:nvSpPr>
        <dsp:cNvPr id="0" name=""/>
        <dsp:cNvSpPr/>
      </dsp:nvSpPr>
      <dsp:spPr>
        <a:xfrm rot="5400000">
          <a:off x="-164792" y="3495990"/>
          <a:ext cx="1098617" cy="769031"/>
        </a:xfrm>
        <a:prstGeom prst="chevron">
          <a:avLst/>
        </a:prstGeom>
        <a:solidFill>
          <a:srgbClr val="5B9BD5">
            <a:hueOff val="-6758543"/>
            <a:satOff val="-17419"/>
            <a:lumOff val="-11765"/>
            <a:alphaOff val="0"/>
          </a:srgbClr>
        </a:solidFill>
        <a:ln w="12700" cap="flat" cmpd="sng" algn="ctr">
          <a:solidFill>
            <a:srgbClr val="5B9BD5">
              <a:hueOff val="-6758543"/>
              <a:satOff val="-17419"/>
              <a:lumOff val="-11765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Cleared</a:t>
          </a:r>
        </a:p>
      </dsp:txBody>
      <dsp:txXfrm rot="-5400000">
        <a:off x="2" y="3715713"/>
        <a:ext cx="769031" cy="329586"/>
      </dsp:txXfrm>
    </dsp:sp>
    <dsp:sp modelId="{AF68767C-E9A6-4A7F-ABC1-1D980693BFBA}">
      <dsp:nvSpPr>
        <dsp:cNvPr id="0" name=""/>
        <dsp:cNvSpPr/>
      </dsp:nvSpPr>
      <dsp:spPr>
        <a:xfrm rot="5400000">
          <a:off x="5629040" y="-1528810"/>
          <a:ext cx="714101" cy="10434118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5B9BD5">
              <a:hueOff val="-6758543"/>
              <a:satOff val="-17419"/>
              <a:lumOff val="-11765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District Volunteer Program Specialist  notifies Charter School of clearance.</a:t>
          </a:r>
        </a:p>
      </dsp:txBody>
      <dsp:txXfrm rot="-5400000">
        <a:off x="769032" y="3366058"/>
        <a:ext cx="10399258" cy="6443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FE7554-9CFF-4D88-ACBE-05A70E4614FB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EFADF8-872E-463F-8DBD-E291F4F4A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84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4B6778-BEEF-4F8C-8DD6-65E87B997B3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796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D4F10-8580-4E61-9468-B81F894246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DA3756-F1A3-4426-8227-2AE2A7C05F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F571A7-BF2E-499B-81EC-ED5902897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1A50-55C8-4E29-A618-C2C4E0B1CE6B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790852-A686-44D3-9394-4C66986E4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35C59C-03A2-48F4-BFDA-8C2568D0C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3BD02-D92B-42BB-98F1-7BFF807D3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856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E6C1E-9D29-4633-ACA0-EBDE781BE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14A9E1-4EEF-42CD-8FBC-4D168677F3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A1B11A-EEC0-4EE4-87F1-7B61BE839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1A50-55C8-4E29-A618-C2C4E0B1CE6B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630700-1EDB-427F-9D71-60F39DD12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C2086F-0C16-4A0F-B2B4-B86AD2269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3BD02-D92B-42BB-98F1-7BFF807D3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295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EF4BA6-5034-42B7-973D-B487D7CF06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AFD487-0A1D-4053-B4DA-29A8491E8F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670570-79A1-4BD5-BE2D-25FB1F98E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1A50-55C8-4E29-A618-C2C4E0B1CE6B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515468-B125-454E-A29B-3576E2096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AE8F36-7D41-4EB0-B09D-47CAC9B00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3BD02-D92B-42BB-98F1-7BFF807D3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6681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43625"/>
            <a:ext cx="12192000" cy="714375"/>
          </a:xfrm>
          <a:prstGeom prst="rect">
            <a:avLst/>
          </a:prstGeom>
        </p:spPr>
      </p:pic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" y="6432550"/>
            <a:ext cx="5334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30000E74-7E21-4A2B-86D4-C487A578C9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19150" y="1765301"/>
            <a:ext cx="10565130" cy="4224020"/>
          </a:xfrm>
        </p:spPr>
        <p:txBody>
          <a:bodyPr/>
          <a:lstStyle>
            <a:lvl1pPr>
              <a:defRPr sz="2600" b="1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0"/>
          </p:nvPr>
        </p:nvSpPr>
        <p:spPr>
          <a:xfrm>
            <a:off x="819149" y="901702"/>
            <a:ext cx="8063593" cy="366711"/>
          </a:xfrm>
        </p:spPr>
        <p:txBody>
          <a:bodyPr>
            <a:noAutofit/>
          </a:bodyPr>
          <a:lstStyle>
            <a:lvl1pPr marL="0" indent="0" algn="l">
              <a:buNone/>
              <a:defRPr sz="2400" b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952499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19150" y="307977"/>
            <a:ext cx="10883982" cy="536573"/>
          </a:xfrm>
        </p:spPr>
        <p:txBody>
          <a:bodyPr>
            <a:noAutofit/>
          </a:bodyPr>
          <a:lstStyle>
            <a:lvl1pPr>
              <a:defRPr sz="4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966603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" y="6432550"/>
            <a:ext cx="5334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30000E74-7E21-4A2B-86D4-C487A578C9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476250" y="3638549"/>
            <a:ext cx="7014210" cy="1238251"/>
          </a:xfrm>
        </p:spPr>
        <p:txBody>
          <a:bodyPr anchor="t">
            <a:normAutofit/>
          </a:bodyPr>
          <a:lstStyle>
            <a:lvl1pPr algn="l">
              <a:defRPr sz="3600" b="1">
                <a:solidFill>
                  <a:srgbClr val="00B2E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476250" y="5154930"/>
            <a:ext cx="4905044" cy="50165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563687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43625"/>
            <a:ext cx="12192000" cy="714375"/>
          </a:xfrm>
          <a:prstGeom prst="rect">
            <a:avLst/>
          </a:prstGeom>
        </p:spPr>
      </p:pic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" y="6432550"/>
            <a:ext cx="5334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30000E74-7E21-4A2B-86D4-C487A578C9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19150" y="1765301"/>
            <a:ext cx="10565130" cy="4224020"/>
          </a:xfrm>
        </p:spPr>
        <p:txBody>
          <a:bodyPr/>
          <a:lstStyle>
            <a:lvl1pPr>
              <a:defRPr sz="2600" b="1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0"/>
          </p:nvPr>
        </p:nvSpPr>
        <p:spPr>
          <a:xfrm>
            <a:off x="819149" y="901702"/>
            <a:ext cx="8063593" cy="366711"/>
          </a:xfrm>
        </p:spPr>
        <p:txBody>
          <a:bodyPr>
            <a:noAutofit/>
          </a:bodyPr>
          <a:lstStyle>
            <a:lvl1pPr marL="0" indent="0" algn="l">
              <a:buNone/>
              <a:defRPr sz="2400" b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952499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19150" y="307977"/>
            <a:ext cx="10883982" cy="536573"/>
          </a:xfrm>
        </p:spPr>
        <p:txBody>
          <a:bodyPr>
            <a:noAutofit/>
          </a:bodyPr>
          <a:lstStyle>
            <a:lvl1pPr>
              <a:defRPr sz="4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741745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3429000"/>
          </a:xfrm>
          <a:prstGeom prst="rect">
            <a:avLst/>
          </a:prstGeom>
        </p:spPr>
      </p:pic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" y="6432550"/>
            <a:ext cx="5334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30000E74-7E21-4A2B-86D4-C487A578C9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23888" y="3887230"/>
            <a:ext cx="11049556" cy="1546860"/>
          </a:xfrm>
        </p:spPr>
        <p:txBody>
          <a:bodyPr anchor="b">
            <a:normAutofit/>
          </a:bodyPr>
          <a:lstStyle>
            <a:lvl1pPr>
              <a:defRPr sz="4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623888" y="5540771"/>
            <a:ext cx="7886700" cy="43354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031799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>
            <a:spLocks noGrp="1"/>
          </p:cNvSpPr>
          <p:nvPr>
            <p:ph type="subTitle" idx="10"/>
          </p:nvPr>
        </p:nvSpPr>
        <p:spPr>
          <a:xfrm>
            <a:off x="819150" y="901702"/>
            <a:ext cx="4908550" cy="366711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952499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19150" y="307977"/>
            <a:ext cx="8001000" cy="536573"/>
          </a:xfrm>
        </p:spPr>
        <p:txBody>
          <a:bodyPr>
            <a:normAutofit/>
          </a:bodyPr>
          <a:lstStyle>
            <a:lvl1pPr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" y="6432550"/>
            <a:ext cx="5334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30000E74-7E21-4A2B-86D4-C487A578C9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9845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" y="6432550"/>
            <a:ext cx="5334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30000E74-7E21-4A2B-86D4-C487A578C9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819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75276-CA3A-4BAC-8873-2244EF98B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B7F556-B36E-45AE-B310-CE9FADB885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BF6177-1AA5-42DB-B2FD-F353D698B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1A50-55C8-4E29-A618-C2C4E0B1CE6B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650DA0-595A-43EE-A627-8F85F6334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ED7AF9-C250-4D73-9949-FBA50EA8A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3BD02-D92B-42BB-98F1-7BFF807D3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980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EECF9-7D84-4BB5-B617-F50A54001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423EAF-45DD-422C-AA66-ED9BC97865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8C5435-6224-4752-A7C7-A2C8ABFF5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1A50-55C8-4E29-A618-C2C4E0B1CE6B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84C7B-E696-40B1-BA63-1FCCA83D4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62CB88-F1BD-4AA4-A376-35F28F5C3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3BD02-D92B-42BB-98F1-7BFF807D3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582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470B7-F66A-4546-9C37-CE701CF48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0D7E8-66FF-4AEF-B0A5-FC3805D48C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611B9C-D29B-4A52-98AA-5C48F0A93E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5D9A13-27D3-4BBF-8EBF-3976A5337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1A50-55C8-4E29-A618-C2C4E0B1CE6B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274701-30DC-44DB-AA28-C4D419B2C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1F147D-A67D-4364-A691-CD9B5673D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3BD02-D92B-42BB-98F1-7BFF807D3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263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D9C9A-A7BE-4E8B-829F-3360BE615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14D517-8CA9-4F2C-A6AC-E3FCA3C9F2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162CB6-38CD-4E46-B09D-C6EDCADAC8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D08075-BBAE-4475-BB1E-F3933086E5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C10C10-AC83-46FB-B908-8CB1B2FE26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3FA2F2-9A54-4DB7-9229-9846B9F45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1A50-55C8-4E29-A618-C2C4E0B1CE6B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46EC67-0211-46ED-B95B-7FB4E37E0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90D70B-A597-4BB6-83AA-8DD526964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3BD02-D92B-42BB-98F1-7BFF807D3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412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C6DA7-C5C3-49DA-8A97-DAB25A8F0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BCDFDB-E7C5-4A5F-B5C6-96EEE1CC8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1A50-55C8-4E29-A618-C2C4E0B1CE6B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3EDDD7-C7C4-48C3-9585-EEAD96B19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D838FB-ECB1-4781-A9B8-EEE7AEB65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3BD02-D92B-42BB-98F1-7BFF807D3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438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A37063-B8BA-4FE2-A526-0E798E1E6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1A50-55C8-4E29-A618-C2C4E0B1CE6B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CBFD32-75F6-40F1-AB9F-B4559CDC3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E193DB-251B-4515-A764-283539611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3BD02-D92B-42BB-98F1-7BFF807D3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04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CB5B0-25E0-41FA-B1AE-A418EE31C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FA9B7-DDCD-4586-85AF-618C3A302E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C66052-8D4B-4CB5-9100-D697D035DB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A8DB24-66DE-413D-A75A-6770FDA54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1A50-55C8-4E29-A618-C2C4E0B1CE6B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680509-0083-4A78-BB12-6B30F1704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1E4C65-E8A1-4231-891F-9C924A122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3BD02-D92B-42BB-98F1-7BFF807D3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27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90853-23C0-43D6-97A0-63FE69025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B17591-D53A-4A63-8EE9-8D39F78D44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F66147-31CB-4804-BEBF-DE0805973F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3590BA-274E-45FD-A76A-A62B4683C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1A50-55C8-4E29-A618-C2C4E0B1CE6B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A7E40A-4F11-4854-A2F7-895DF533B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78686E-98D6-4F4F-9C6B-2C01EB556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3BD02-D92B-42BB-98F1-7BFF807D3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858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CCD067-8AF8-4FBC-A466-C5280BF6B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57DC0A-C6F9-4EC1-B0D9-6EE70B9B7F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3A6824-1099-4CD8-AD87-42AA4AF826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C1A50-55C8-4E29-A618-C2C4E0B1CE6B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79E796-52AB-4384-891B-613B8093D6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E8413-97A8-4DD5-8239-18BA3D7FD1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3BD02-D92B-42BB-98F1-7BFF807D3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24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" y="6432550"/>
            <a:ext cx="533400" cy="365125"/>
          </a:xfrm>
          <a:prstGeom prst="rect">
            <a:avLst/>
          </a:prstGeom>
        </p:spPr>
        <p:txBody>
          <a:bodyPr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30000E74-7E21-4A2B-86D4-C487A578C9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338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llierschools.com/volunteer" TargetMode="Externa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volunteer@collierschools.com" TargetMode="External"/><Relationship Id="rId2" Type="http://schemas.openxmlformats.org/officeDocument/2006/relationships/hyperlink" Target="http://www.collierschools.com/volunteer" TargetMode="Externa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volunteer@collierschools.com" TargetMode="Externa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76249" y="4196333"/>
            <a:ext cx="7014210" cy="123825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dirty="0"/>
              <a:t>Human Resources</a:t>
            </a:r>
            <a:br>
              <a:rPr lang="en-US" dirty="0"/>
            </a:br>
            <a:r>
              <a:rPr lang="en-US" sz="2700" dirty="0"/>
              <a:t>Volunteer Onboarding &amp; Screening Process</a:t>
            </a:r>
            <a:endParaRPr lang="en-US" dirty="0"/>
          </a:p>
        </p:txBody>
      </p:sp>
      <p:sp>
        <p:nvSpPr>
          <p:cNvPr id="5" name="Subtitle 3">
            <a:extLst>
              <a:ext uri="{FF2B5EF4-FFF2-40B4-BE49-F238E27FC236}">
                <a16:creationId xmlns:a16="http://schemas.microsoft.com/office/drawing/2014/main" id="{354038AE-01EB-47C9-B175-C3684B1AB3EB}"/>
              </a:ext>
            </a:extLst>
          </p:cNvPr>
          <p:cNvSpPr txBox="1">
            <a:spLocks/>
          </p:cNvSpPr>
          <p:nvPr/>
        </p:nvSpPr>
        <p:spPr>
          <a:xfrm>
            <a:off x="1442384" y="5567974"/>
            <a:ext cx="5081940" cy="724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B3F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Jenna Sims, HR Coordinator</a:t>
            </a:r>
          </a:p>
        </p:txBody>
      </p:sp>
    </p:spTree>
    <p:extLst>
      <p:ext uri="{BB962C8B-B14F-4D97-AF65-F5344CB8AC3E}">
        <p14:creationId xmlns:p14="http://schemas.microsoft.com/office/powerpoint/2010/main" val="3918100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CF97553-95DB-1B2E-9186-6D16D0D90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00E74-7E21-4A2B-86D4-C487A578C98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E595C8-540C-4F8F-F3B2-F9760F419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rgbClr val="00B0F0"/>
                </a:solidFill>
                <a:latin typeface="Arial"/>
                <a:cs typeface="Arial"/>
              </a:rPr>
              <a:t>UPDATED</a:t>
            </a:r>
            <a:r>
              <a:rPr lang="en-US" b="0" dirty="0">
                <a:solidFill>
                  <a:srgbClr val="00B0F0"/>
                </a:solidFill>
                <a:latin typeface="Arial"/>
                <a:cs typeface="Arial"/>
              </a:rPr>
              <a:t> Volunteer Designations</a:t>
            </a:r>
          </a:p>
          <a:p>
            <a:pPr lvl="1"/>
            <a:r>
              <a:rPr lang="en-US" b="1" dirty="0">
                <a:solidFill>
                  <a:srgbClr val="00B0F0"/>
                </a:solidFill>
                <a:latin typeface="Arial"/>
                <a:cs typeface="Arial"/>
              </a:rPr>
              <a:t>Volunteer</a:t>
            </a:r>
            <a:r>
              <a:rPr lang="en-US" dirty="0">
                <a:solidFill>
                  <a:srgbClr val="00B0F0"/>
                </a:solidFill>
                <a:latin typeface="Arial"/>
                <a:cs typeface="Arial"/>
              </a:rPr>
              <a:t> (formerly Level 1) - </a:t>
            </a:r>
            <a:r>
              <a:rPr lang="en-US" u="sng" dirty="0">
                <a:solidFill>
                  <a:srgbClr val="00B0F0"/>
                </a:solidFill>
                <a:latin typeface="Arial"/>
                <a:cs typeface="Arial"/>
              </a:rPr>
              <a:t>Majority</a:t>
            </a:r>
            <a:r>
              <a:rPr lang="en-US" dirty="0">
                <a:solidFill>
                  <a:srgbClr val="00B0F0"/>
                </a:solidFill>
                <a:latin typeface="Arial"/>
                <a:cs typeface="Arial"/>
              </a:rPr>
              <a:t> (screened per statute)</a:t>
            </a:r>
          </a:p>
          <a:p>
            <a:pPr lvl="1"/>
            <a:r>
              <a:rPr lang="en-US" b="1" dirty="0">
                <a:solidFill>
                  <a:srgbClr val="00B0F0"/>
                </a:solidFill>
                <a:latin typeface="Arial"/>
                <a:cs typeface="Arial"/>
              </a:rPr>
              <a:t>Overnight or Out-of-County Trip Volunteers</a:t>
            </a:r>
            <a:r>
              <a:rPr lang="en-US" dirty="0">
                <a:solidFill>
                  <a:srgbClr val="00B0F0"/>
                </a:solidFill>
                <a:latin typeface="Arial"/>
                <a:cs typeface="Arial"/>
              </a:rPr>
              <a:t> (formerly Level 2) - </a:t>
            </a:r>
            <a:r>
              <a:rPr lang="en-US" u="sng" dirty="0">
                <a:solidFill>
                  <a:srgbClr val="00B0F0"/>
                </a:solidFill>
                <a:latin typeface="Arial"/>
                <a:cs typeface="Arial"/>
              </a:rPr>
              <a:t>Limited</a:t>
            </a:r>
            <a:r>
              <a:rPr lang="en-US" dirty="0">
                <a:solidFill>
                  <a:srgbClr val="00B0F0"/>
                </a:solidFill>
                <a:latin typeface="Arial"/>
                <a:cs typeface="Arial"/>
              </a:rPr>
              <a:t> (higher accountability; fingerprints will be retained for 3 years to ensure the district is notified of any changes in criminal history)</a:t>
            </a:r>
            <a:endParaRPr lang="en-US" dirty="0">
              <a:solidFill>
                <a:srgbClr val="00B0F0"/>
              </a:solidFill>
            </a:endParaRPr>
          </a:p>
          <a:p>
            <a:r>
              <a:rPr lang="en-US" dirty="0">
                <a:solidFill>
                  <a:srgbClr val="00B0F0"/>
                </a:solidFill>
                <a:latin typeface="Arial"/>
                <a:cs typeface="Arial"/>
              </a:rPr>
              <a:t>All volunteers expired June 30, 2022</a:t>
            </a:r>
          </a:p>
          <a:p>
            <a:pPr lvl="1"/>
            <a:r>
              <a:rPr lang="en-US" dirty="0">
                <a:solidFill>
                  <a:srgbClr val="00B0F0"/>
                </a:solidFill>
                <a:latin typeface="Arial"/>
                <a:cs typeface="Arial"/>
              </a:rPr>
              <a:t>New and returning volunteers should apply at </a:t>
            </a:r>
            <a:r>
              <a:rPr lang="en-US" dirty="0">
                <a:solidFill>
                  <a:srgbClr val="00B0F0"/>
                </a:solidFill>
                <a:latin typeface="Arial"/>
                <a:cs typeface="Arial"/>
                <a:hlinkClick r:id="rId2"/>
              </a:rPr>
              <a:t>www.collierschools.com/volunteer</a:t>
            </a:r>
            <a:r>
              <a:rPr lang="en-US" dirty="0">
                <a:solidFill>
                  <a:srgbClr val="00B0F0"/>
                </a:solidFill>
                <a:latin typeface="Arial"/>
                <a:cs typeface="Arial"/>
              </a:rPr>
              <a:t> </a:t>
            </a:r>
          </a:p>
          <a:p>
            <a:pPr lvl="1"/>
            <a:r>
              <a:rPr lang="en-US" dirty="0">
                <a:solidFill>
                  <a:srgbClr val="00B0F0"/>
                </a:solidFill>
                <a:latin typeface="Arial"/>
                <a:cs typeface="Arial"/>
              </a:rPr>
              <a:t>Prompts volunteers to update their application and review new policies, orientation video, and volunteer handbook</a:t>
            </a:r>
          </a:p>
          <a:p>
            <a:pPr lvl="1"/>
            <a:r>
              <a:rPr lang="en-US" dirty="0">
                <a:solidFill>
                  <a:srgbClr val="00B0F0"/>
                </a:solidFill>
                <a:latin typeface="Arial"/>
                <a:cs typeface="Arial"/>
              </a:rPr>
              <a:t>Ensures accuracy of rosters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1B5FD040-F9A0-35C8-287D-62498D8AA4CE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dirty="0">
                <a:solidFill>
                  <a:srgbClr val="92D050"/>
                </a:solidFill>
                <a:latin typeface="Arial"/>
                <a:cs typeface="Arial"/>
              </a:rPr>
              <a:t>Effective July 1, 2022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9262271-E198-EF61-9FBE-8FFD540B7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  <a:latin typeface="Arial"/>
                <a:cs typeface="Arial"/>
              </a:rPr>
              <a:t>Volunteer Screening Process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550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B85ACD4-8911-FC27-992A-1AED6F696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00E74-7E21-4A2B-86D4-C487A578C98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DF1A50C4-ACA0-BF13-4C18-9123EA0CEACD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9238D84-EE7A-609A-58E2-AB474C2BB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  <a:latin typeface="Arial"/>
                <a:cs typeface="Arial"/>
              </a:rPr>
              <a:t>Volunteer Screening Process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2455F04-A164-1187-024D-6516B6F235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rgbClr val="00B0F0"/>
                </a:solidFill>
                <a:latin typeface="Arial"/>
                <a:cs typeface="Arial"/>
              </a:rPr>
              <a:t>VOLUNTEER</a:t>
            </a:r>
            <a:endParaRPr lang="en-US" dirty="0">
              <a:solidFill>
                <a:srgbClr val="00B0F0"/>
              </a:solidFill>
            </a:endParaRPr>
          </a:p>
          <a:p>
            <a:pPr lvl="1"/>
            <a:r>
              <a:rPr lang="en-US" dirty="0">
                <a:solidFill>
                  <a:srgbClr val="00B0F0"/>
                </a:solidFill>
                <a:latin typeface="Arial"/>
                <a:cs typeface="Arial"/>
              </a:rPr>
              <a:t>Applies online at </a:t>
            </a:r>
            <a:r>
              <a:rPr lang="en-US" dirty="0">
                <a:solidFill>
                  <a:srgbClr val="00B0F0"/>
                </a:solidFill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www.collierschools.com/volunteer</a:t>
            </a:r>
            <a:endParaRPr lang="en-US" dirty="0">
              <a:solidFill>
                <a:srgbClr val="00B0F0"/>
              </a:solidFill>
            </a:endParaRPr>
          </a:p>
          <a:p>
            <a:pPr lvl="1"/>
            <a:r>
              <a:rPr lang="en-US" dirty="0">
                <a:solidFill>
                  <a:srgbClr val="00B0F0"/>
                </a:solidFill>
                <a:latin typeface="Arial"/>
                <a:cs typeface="Arial"/>
              </a:rPr>
              <a:t>Contacts the school to initiate the application review process</a:t>
            </a:r>
          </a:p>
          <a:p>
            <a:r>
              <a:rPr lang="en-US" dirty="0">
                <a:solidFill>
                  <a:srgbClr val="00B0F0"/>
                </a:solidFill>
                <a:latin typeface="Arial"/>
                <a:cs typeface="Arial"/>
              </a:rPr>
              <a:t>SCHOOL</a:t>
            </a:r>
          </a:p>
          <a:p>
            <a:pPr lvl="1"/>
            <a:r>
              <a:rPr lang="en-US" dirty="0">
                <a:solidFill>
                  <a:srgbClr val="00B0F0"/>
                </a:solidFill>
                <a:latin typeface="Arial"/>
                <a:cs typeface="Arial"/>
              </a:rPr>
              <a:t>Invites the volunteer in to verify eligibility </a:t>
            </a:r>
            <a:r>
              <a:rPr lang="en-US" dirty="0">
                <a:solidFill>
                  <a:srgbClr val="FF0000"/>
                </a:solidFill>
                <a:latin typeface="Arial"/>
                <a:cs typeface="Arial"/>
              </a:rPr>
              <a:t>(MUST check for VALID US-issued Photo Identification)</a:t>
            </a:r>
          </a:p>
          <a:p>
            <a:pPr lvl="1"/>
            <a:r>
              <a:rPr lang="en-US" dirty="0">
                <a:solidFill>
                  <a:srgbClr val="00B0F0"/>
                </a:solidFill>
                <a:latin typeface="Arial"/>
                <a:cs typeface="Arial"/>
              </a:rPr>
              <a:t>Sends handbook and orientation video link to volunteer for review</a:t>
            </a:r>
          </a:p>
          <a:p>
            <a:pPr lvl="1"/>
            <a:r>
              <a:rPr lang="en-US" dirty="0">
                <a:solidFill>
                  <a:srgbClr val="00B0F0"/>
                </a:solidFill>
                <a:latin typeface="Arial"/>
                <a:cs typeface="Arial"/>
              </a:rPr>
              <a:t>Emails </a:t>
            </a:r>
            <a:r>
              <a:rPr lang="en-US" dirty="0">
                <a:solidFill>
                  <a:srgbClr val="00B0F0"/>
                </a:solidFill>
                <a:latin typeface="Arial"/>
                <a:cs typeface="Arial"/>
                <a:hlinkClick r:id="rId3"/>
              </a:rPr>
              <a:t>volunteer@collierschools.com </a:t>
            </a:r>
            <a:r>
              <a:rPr lang="en-US" dirty="0">
                <a:solidFill>
                  <a:srgbClr val="00B0F0"/>
                </a:solidFill>
                <a:latin typeface="Arial"/>
                <a:cs typeface="Arial"/>
              </a:rPr>
              <a:t>to request application approval</a:t>
            </a:r>
          </a:p>
          <a:p>
            <a:pPr lvl="1"/>
            <a:r>
              <a:rPr lang="en-US" dirty="0">
                <a:solidFill>
                  <a:srgbClr val="00B0F0"/>
                </a:solidFill>
                <a:latin typeface="Arial"/>
                <a:cs typeface="Arial"/>
              </a:rPr>
              <a:t>HR will respond once application is approved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071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F5C352C-8075-A85A-5C8D-1223F077E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00E74-7E21-4A2B-86D4-C487A578C98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29246-D8EC-9D55-323C-672AB1D902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b="0" dirty="0">
                <a:solidFill>
                  <a:srgbClr val="00B0F0"/>
                </a:solidFill>
                <a:latin typeface="Arial"/>
                <a:cs typeface="Arial"/>
              </a:rPr>
              <a:t>Overnight or out-of-county trips (not including Lee County) require additional screening (fingerprinting)</a:t>
            </a:r>
          </a:p>
          <a:p>
            <a:r>
              <a:rPr lang="en-US" b="0" dirty="0">
                <a:solidFill>
                  <a:srgbClr val="00B0F0"/>
                </a:solidFill>
                <a:latin typeface="Arial"/>
                <a:cs typeface="Arial"/>
              </a:rPr>
              <a:t>Formerly fingerprinted volunteers who wish to continue volunteering for overnight or out-of-county field trips must be re-fingerprinted (for retention and monitoring)</a:t>
            </a:r>
          </a:p>
          <a:p>
            <a:r>
              <a:rPr lang="en-US" b="0" dirty="0">
                <a:solidFill>
                  <a:srgbClr val="00B0F0"/>
                </a:solidFill>
                <a:latin typeface="Arial"/>
                <a:cs typeface="Arial"/>
              </a:rPr>
              <a:t>Fingerprints are done through third party vendor, </a:t>
            </a:r>
            <a:r>
              <a:rPr lang="en-US" b="0" dirty="0" err="1">
                <a:solidFill>
                  <a:srgbClr val="00B0F0"/>
                </a:solidFill>
                <a:latin typeface="Arial"/>
                <a:cs typeface="Arial"/>
              </a:rPr>
              <a:t>Fieldprint</a:t>
            </a:r>
            <a:endParaRPr lang="en-US" b="0" dirty="0">
              <a:solidFill>
                <a:srgbClr val="00B0F0"/>
              </a:solidFill>
              <a:latin typeface="Arial"/>
              <a:cs typeface="Arial"/>
            </a:endParaRPr>
          </a:p>
          <a:p>
            <a:r>
              <a:rPr lang="en-US" b="0" dirty="0">
                <a:solidFill>
                  <a:srgbClr val="00B0F0"/>
                </a:solidFill>
                <a:latin typeface="Arial"/>
                <a:cs typeface="Arial"/>
              </a:rPr>
              <a:t>Cost to fingerprint is $41.25</a:t>
            </a:r>
          </a:p>
          <a:p>
            <a:r>
              <a:rPr lang="en-US" b="0" dirty="0">
                <a:solidFill>
                  <a:srgbClr val="00B0F0"/>
                </a:solidFill>
                <a:latin typeface="Arial"/>
                <a:cs typeface="Arial"/>
              </a:rPr>
              <a:t>Schools will submit Fingerprint Authorization Form and two mandatory waivers (FDLE, VECHS) via email to </a:t>
            </a:r>
            <a:r>
              <a:rPr lang="en-US" b="0" dirty="0">
                <a:solidFill>
                  <a:srgbClr val="00B0F0"/>
                </a:solidFill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volunteer@collierschools.com</a:t>
            </a:r>
            <a:r>
              <a:rPr lang="en-US" b="0" dirty="0">
                <a:solidFill>
                  <a:srgbClr val="00B0F0"/>
                </a:solidFill>
                <a:latin typeface="Arial"/>
                <a:cs typeface="Arial"/>
              </a:rPr>
              <a:t> for each volunteer needing to be screened</a:t>
            </a:r>
          </a:p>
          <a:p>
            <a:endParaRPr lang="en-US" b="0" dirty="0">
              <a:solidFill>
                <a:srgbClr val="00B0F0"/>
              </a:solidFill>
              <a:latin typeface="Arial"/>
              <a:cs typeface="Arial"/>
            </a:endParaRPr>
          </a:p>
          <a:p>
            <a:endParaRPr lang="en-US" dirty="0">
              <a:solidFill>
                <a:srgbClr val="00B0F0"/>
              </a:solidFill>
              <a:latin typeface="Arial"/>
              <a:cs typeface="Arial"/>
            </a:endParaRPr>
          </a:p>
          <a:p>
            <a:endParaRPr lang="en-US" dirty="0">
              <a:solidFill>
                <a:srgbClr val="00B0F0"/>
              </a:solidFill>
              <a:latin typeface="Arial"/>
              <a:cs typeface="Arial"/>
            </a:endParaRP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8E1C27D9-368E-48E0-3893-BDDB8D22723C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dirty="0">
                <a:solidFill>
                  <a:srgbClr val="92D050"/>
                </a:solidFill>
                <a:latin typeface="Arial"/>
                <a:cs typeface="Arial"/>
              </a:rPr>
              <a:t>Overnight / Out-of-County Trips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6D96975-A961-E330-6B3E-AE4AF65A1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  <a:latin typeface="Arial"/>
                <a:cs typeface="Arial"/>
              </a:rPr>
              <a:t>Volunteer Screening Process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040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14C5D16-6CE1-43AE-9C93-84A49D1E0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00E74-7E21-4A2B-86D4-C487A578C98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F02DD071-F670-4971-B051-D016A330387F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dirty="0">
                <a:solidFill>
                  <a:srgbClr val="92D050"/>
                </a:solidFill>
                <a:latin typeface="Arial"/>
                <a:cs typeface="Arial"/>
              </a:rPr>
              <a:t>Overnight / Out-of-County Trips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6FC13A5-8C25-4AF1-BEE8-5D110A319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  <a:latin typeface="Arial"/>
                <a:cs typeface="Arial"/>
              </a:rPr>
              <a:t>Volunteer Screening Process</a:t>
            </a:r>
            <a:endParaRPr lang="en-US" dirty="0">
              <a:solidFill>
                <a:srgbClr val="00B0F0"/>
              </a:solidFill>
            </a:endParaRP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35433A52-4C98-474E-9260-CBB98F1D10E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99982" y="1556239"/>
          <a:ext cx="11203150" cy="443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1364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14C5D16-6CE1-43AE-9C93-84A49D1E0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00E74-7E21-4A2B-86D4-C487A578C98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F02DD071-F670-4971-B051-D016A330387F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dirty="0">
                <a:solidFill>
                  <a:srgbClr val="92D050"/>
                </a:solidFill>
                <a:latin typeface="Arial"/>
                <a:cs typeface="Arial"/>
              </a:rPr>
              <a:t>Overnight / Out-of-County Trips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6FC13A5-8C25-4AF1-BEE8-5D110A319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  <a:latin typeface="Arial"/>
                <a:cs typeface="Arial"/>
              </a:rPr>
              <a:t>Volunteer Screening Process</a:t>
            </a:r>
            <a:endParaRPr lang="en-US" dirty="0">
              <a:solidFill>
                <a:srgbClr val="00B0F0"/>
              </a:solidFill>
            </a:endParaRPr>
          </a:p>
        </p:txBody>
      </p:sp>
      <p:graphicFrame>
        <p:nvGraphicFramePr>
          <p:cNvPr id="6" name="Table 7">
            <a:extLst>
              <a:ext uri="{FF2B5EF4-FFF2-40B4-BE49-F238E27FC236}">
                <a16:creationId xmlns:a16="http://schemas.microsoft.com/office/drawing/2014/main" id="{A4727CDC-C545-4ECE-B504-EEF557F7E4E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453054" y="1879600"/>
          <a:ext cx="6101862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01862">
                  <a:extLst>
                    <a:ext uri="{9D8B030D-6E8A-4147-A177-3AD203B41FA5}">
                      <a16:colId xmlns:a16="http://schemas.microsoft.com/office/drawing/2014/main" val="22494180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Required Documents for Volunteers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7157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CCPS Fingerprint Authorization Form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75534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FDLE VECHS Waiver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30354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FDLE Privacy Statement Waiver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43997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44430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9112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9697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6204402"/>
                  </a:ext>
                </a:extLst>
              </a:tr>
            </a:tbl>
          </a:graphicData>
        </a:graphic>
      </p:graphicFrame>
      <p:sp>
        <p:nvSpPr>
          <p:cNvPr id="8" name="Subtitle 6">
            <a:extLst>
              <a:ext uri="{FF2B5EF4-FFF2-40B4-BE49-F238E27FC236}">
                <a16:creationId xmlns:a16="http://schemas.microsoft.com/office/drawing/2014/main" id="{6F7DAFF1-509F-438F-A787-046ABBEF4759}"/>
              </a:ext>
            </a:extLst>
          </p:cNvPr>
          <p:cNvSpPr txBox="1">
            <a:spLocks/>
          </p:cNvSpPr>
          <p:nvPr/>
        </p:nvSpPr>
        <p:spPr>
          <a:xfrm>
            <a:off x="1905733" y="5360036"/>
            <a:ext cx="7337182" cy="36671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>
                <a:solidFill>
                  <a:srgbClr val="FF0000"/>
                </a:solidFill>
                <a:latin typeface="Arial"/>
                <a:cs typeface="Arial"/>
              </a:rPr>
              <a:t>*Volunteer must have an active volunteer application on file with CCPS.  </a:t>
            </a:r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69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CCPS Template">
      <a:dk1>
        <a:srgbClr val="00B3F0"/>
      </a:dk1>
      <a:lt1>
        <a:srgbClr val="FFFFFF"/>
      </a:lt1>
      <a:dk2>
        <a:srgbClr val="595A5C"/>
      </a:dk2>
      <a:lt2>
        <a:srgbClr val="FFFFFF"/>
      </a:lt2>
      <a:accent1>
        <a:srgbClr val="00B3F0"/>
      </a:accent1>
      <a:accent2>
        <a:srgbClr val="A6CE39"/>
      </a:accent2>
      <a:accent3>
        <a:srgbClr val="F37021"/>
      </a:accent3>
      <a:accent4>
        <a:srgbClr val="A8AAAD"/>
      </a:accent4>
      <a:accent5>
        <a:srgbClr val="DA2128"/>
      </a:accent5>
      <a:accent6>
        <a:srgbClr val="006998"/>
      </a:accent6>
      <a:hlink>
        <a:srgbClr val="00B3F0"/>
      </a:hlink>
      <a:folHlink>
        <a:srgbClr val="954F72"/>
      </a:folHlink>
    </a:clrScheme>
    <a:fontScheme name="CCPS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423</Words>
  <Application>Microsoft Office PowerPoint</Application>
  <PresentationFormat>Widescreen</PresentationFormat>
  <Paragraphs>53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1_Office Theme</vt:lpstr>
      <vt:lpstr>Human Resources Volunteer Onboarding &amp; Screening Process</vt:lpstr>
      <vt:lpstr>Volunteer Screening Process</vt:lpstr>
      <vt:lpstr>Volunteer Screening Process</vt:lpstr>
      <vt:lpstr>Volunteer Screening Process</vt:lpstr>
      <vt:lpstr>Volunteer Screening Process</vt:lpstr>
      <vt:lpstr>Volunteer Screening Process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Resources Volunteer Onboarding &amp; Screening Process</dc:title>
  <dc:creator>Sims, Jenna</dc:creator>
  <cp:lastModifiedBy>Sims, Jenna</cp:lastModifiedBy>
  <cp:revision>1</cp:revision>
  <dcterms:created xsi:type="dcterms:W3CDTF">2022-08-18T19:13:42Z</dcterms:created>
  <dcterms:modified xsi:type="dcterms:W3CDTF">2022-08-18T19:18:24Z</dcterms:modified>
</cp:coreProperties>
</file>