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jpg" ContentType="image/jpg"/>
  <Default Extension="png" ContentType="image/png"/>
  <Default Extension="gif" ContentType="image/gif"/>
  <Override PartName="/docProps/app.xml" ContentType="application/vnd.openxmlformats-officedocument.extended-properties+xml"/>
  <Override PartName="/ppt/theme/theme1.xml" ContentType="application/vnd.openxmlformats-officedocument.theme+xml"/>
  <Override PartName="/docProps/core.xml" ContentType="application/vnd.openxmlformats-package.core-properties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6256000" cy="9144000" type="screen4x3"/>
  <p:notesSz cx="9144000" cy="16256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3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6/13/2013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�#�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Company>officegen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officegen</dc:creator>
  <cp:lastModifiedBy>officegen</cp:lastModifiedBy>
  <cp:revision>1</cp:revision>
  <dcterms:created xsi:type="dcterms:W3CDTF">2021-02-19T18:07:12Z</dcterms:created>
  <dcterms:modified xsi:type="dcterms:W3CDTF">2021-02-19T18:07:12Z</dcterms:modified>
</cp:coreProperties>
</file>